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7" r:id="rId2"/>
    <p:sldId id="262" r:id="rId3"/>
    <p:sldId id="256" r:id="rId4"/>
    <p:sldId id="268" r:id="rId5"/>
    <p:sldId id="263" r:id="rId6"/>
    <p:sldId id="269" r:id="rId7"/>
    <p:sldId id="264" r:id="rId8"/>
    <p:sldId id="271" r:id="rId9"/>
    <p:sldId id="265" r:id="rId10"/>
    <p:sldId id="270" r:id="rId11"/>
    <p:sldId id="266" r:id="rId12"/>
    <p:sldId id="272" r:id="rId13"/>
    <p:sldId id="267" r:id="rId14"/>
    <p:sldId id="273" r:id="rId15"/>
    <p:sldId id="274" r:id="rId16"/>
    <p:sldId id="276" r:id="rId17"/>
    <p:sldId id="278" r:id="rId18"/>
  </p:sldIdLst>
  <p:sldSz cx="12192000" cy="6858000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微软雅黑" pitchFamily="34" charset="-122"/>
      <p:regular r:id="rId23"/>
      <p:bold r:id="rId24"/>
    </p:embeddedFont>
    <p:embeddedFont>
      <p:font typeface="方正稚艺简体" charset="-122"/>
      <p:regular r:id="rId25"/>
    </p:embeddedFont>
    <p:embeddedFont>
      <p:font typeface="张海山锐谐体" charset="-122"/>
      <p:regular r:id="rId26"/>
    </p:embeddedFont>
    <p:embeddedFont>
      <p:font typeface="Verdana" pitchFamily="34" charset="0"/>
      <p:regular r:id="rId27"/>
      <p:bold r:id="rId28"/>
      <p:italic r:id="rId29"/>
      <p:boldItalic r:id="rId30"/>
    </p:embeddedFont>
    <p:embeddedFont>
      <p:font typeface="Calibri Light" charset="0"/>
      <p:regular r:id="rId31"/>
      <p:italic r:id="rId3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570" userDrawn="1">
          <p15:clr>
            <a:srgbClr val="A4A3A4"/>
          </p15:clr>
        </p15:guide>
        <p15:guide id="6" pos="58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D2884"/>
    <a:srgbClr val="D6C05C"/>
    <a:srgbClr val="D37A03"/>
    <a:srgbClr val="FB9205"/>
    <a:srgbClr val="6BA7BE"/>
    <a:srgbClr val="BFBDB8"/>
    <a:srgbClr val="C8BFA8"/>
    <a:srgbClr val="AC9E7C"/>
    <a:srgbClr val="D1D3D4"/>
    <a:srgbClr val="4EA4A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86" autoAdjust="0"/>
    <p:restoredTop sz="94388" autoAdjust="0"/>
  </p:normalViewPr>
  <p:slideViewPr>
    <p:cSldViewPr snapToGrid="0">
      <p:cViewPr>
        <p:scale>
          <a:sx n="80" d="100"/>
          <a:sy n="80" d="100"/>
        </p:scale>
        <p:origin x="-72" y="930"/>
      </p:cViewPr>
      <p:guideLst>
        <p:guide orient="horz" pos="2205"/>
        <p:guide pos="3840"/>
        <p:guide pos="2570"/>
        <p:guide pos="5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38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934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859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15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740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1689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609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267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584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439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367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1F2B-B6FD-4461-8460-33FA92042FC7}" type="datetimeFigureOut">
              <a:rPr lang="zh-CN" altLang="en-US" smtClean="0"/>
              <a:pPr/>
              <a:t>2015/6/23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3879C-321A-4562-91DC-8BF69EDCBD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9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://www.rapidbbs.cn/thread-69970-1-1.html" TargetMode="Externa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5" Type="http://schemas.openxmlformats.org/officeDocument/2006/relationships/image" Target="../media/image3.png"/><Relationship Id="rId4" Type="http://schemas.microsoft.com/office/2007/relationships/media" Target="../media/media1.wma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16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12" Type="http://schemas.openxmlformats.org/officeDocument/2006/relationships/image" Target="../media/image15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emf"/><Relationship Id="rId15" Type="http://schemas.openxmlformats.org/officeDocument/2006/relationships/image" Target="../media/image1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Relationship Id="rId1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2"/>
          <p:cNvSpPr/>
          <p:nvPr/>
        </p:nvSpPr>
        <p:spPr>
          <a:xfrm>
            <a:off x="0" y="-2"/>
            <a:ext cx="12192000" cy="7298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0" y="1"/>
            <a:ext cx="12192000" cy="6961313"/>
          </a:xfrm>
          <a:prstGeom prst="rect">
            <a:avLst/>
          </a:prstGeom>
          <a:solidFill>
            <a:srgbClr val="99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85" name="文本框 6"/>
          <p:cNvSpPr txBox="1">
            <a:spLocks noChangeArrowheads="1"/>
          </p:cNvSpPr>
          <p:nvPr/>
        </p:nvSpPr>
        <p:spPr bwMode="auto">
          <a:xfrm>
            <a:off x="5368111" y="1802308"/>
            <a:ext cx="6124123" cy="73866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000" dirty="0"/>
              <a:t>锐普</a:t>
            </a:r>
            <a:r>
              <a:rPr lang="en-US" altLang="zh-CN" sz="4000" dirty="0"/>
              <a:t>PPT</a:t>
            </a:r>
            <a:r>
              <a:rPr lang="zh-CN" altLang="en-US" sz="4000" dirty="0"/>
              <a:t>大赛参赛作品</a:t>
            </a:r>
          </a:p>
        </p:txBody>
      </p:sp>
      <p:grpSp>
        <p:nvGrpSpPr>
          <p:cNvPr id="86" name="组合 85"/>
          <p:cNvGrpSpPr/>
          <p:nvPr/>
        </p:nvGrpSpPr>
        <p:grpSpPr>
          <a:xfrm>
            <a:off x="5368111" y="1016656"/>
            <a:ext cx="2047319" cy="705452"/>
            <a:chOff x="4093692" y="1571315"/>
            <a:chExt cx="1535489" cy="529089"/>
          </a:xfrm>
        </p:grpSpPr>
        <p:sp>
          <p:nvSpPr>
            <p:cNvPr id="87" name="矩形 86"/>
            <p:cNvSpPr/>
            <p:nvPr/>
          </p:nvSpPr>
          <p:spPr>
            <a:xfrm>
              <a:off x="4093692" y="1661823"/>
              <a:ext cx="502077" cy="438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</a:p>
          </p:txBody>
        </p:sp>
        <p:sp>
          <p:nvSpPr>
            <p:cNvPr id="88" name="矩形 87"/>
            <p:cNvSpPr/>
            <p:nvPr/>
          </p:nvSpPr>
          <p:spPr>
            <a:xfrm>
              <a:off x="5075320" y="1653229"/>
              <a:ext cx="553861" cy="438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届</a:t>
              </a: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566215" y="1571315"/>
              <a:ext cx="538659" cy="527719"/>
              <a:chOff x="4488875" y="802963"/>
              <a:chExt cx="538659" cy="52771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90" name="组合 89"/>
              <p:cNvGrpSpPr/>
              <p:nvPr/>
            </p:nvGrpSpPr>
            <p:grpSpPr>
              <a:xfrm>
                <a:off x="4488875" y="802963"/>
                <a:ext cx="538659" cy="527719"/>
                <a:chOff x="5015624" y="-788778"/>
                <a:chExt cx="538659" cy="527719"/>
              </a:xfrm>
            </p:grpSpPr>
            <p:sp>
              <p:nvSpPr>
                <p:cNvPr id="92" name="椭圆 91"/>
                <p:cNvSpPr/>
                <p:nvPr/>
              </p:nvSpPr>
              <p:spPr>
                <a:xfrm>
                  <a:off x="5015624" y="-788778"/>
                  <a:ext cx="527719" cy="527719"/>
                </a:xfrm>
                <a:prstGeom prst="ellipse">
                  <a:avLst/>
                </a:prstGeom>
                <a:solidFill>
                  <a:srgbClr val="1F343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5061840" y="-748789"/>
                  <a:ext cx="492443" cy="38087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7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六</a:t>
                  </a:r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>
                <a:off x="4527651" y="841739"/>
                <a:ext cx="450166" cy="45016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5516609" y="2887859"/>
            <a:ext cx="5032859" cy="2005592"/>
            <a:chOff x="3614440" y="2753514"/>
            <a:chExt cx="4099331" cy="1633581"/>
          </a:xfrm>
        </p:grpSpPr>
        <p:grpSp>
          <p:nvGrpSpPr>
            <p:cNvPr id="95" name="组合 94"/>
            <p:cNvGrpSpPr/>
            <p:nvPr/>
          </p:nvGrpSpPr>
          <p:grpSpPr>
            <a:xfrm>
              <a:off x="3614440" y="2753514"/>
              <a:ext cx="4099331" cy="1633581"/>
              <a:chOff x="3541870" y="2898660"/>
              <a:chExt cx="4099331" cy="1633581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3541870" y="2898660"/>
                <a:ext cx="4099331" cy="1633581"/>
                <a:chOff x="10967478" y="-1190625"/>
                <a:chExt cx="4328441" cy="1724883"/>
              </a:xfrm>
            </p:grpSpPr>
            <p:sp>
              <p:nvSpPr>
                <p:cNvPr id="105" name="AutoShape 6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1304588" y="-1190625"/>
                  <a:ext cx="1282700" cy="15525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66"/>
                <p:cNvSpPr>
                  <a:spLocks/>
                </p:cNvSpPr>
                <p:nvPr/>
              </p:nvSpPr>
              <p:spPr bwMode="auto">
                <a:xfrm>
                  <a:off x="10967478" y="-1190625"/>
                  <a:ext cx="4328441" cy="1724883"/>
                </a:xfrm>
                <a:custGeom>
                  <a:avLst/>
                  <a:gdLst>
                    <a:gd name="T0" fmla="*/ 0 w 806"/>
                    <a:gd name="T1" fmla="*/ 0 h 976"/>
                    <a:gd name="T2" fmla="*/ 0 w 806"/>
                    <a:gd name="T3" fmla="*/ 911 h 976"/>
                    <a:gd name="T4" fmla="*/ 41 w 806"/>
                    <a:gd name="T5" fmla="*/ 976 h 976"/>
                    <a:gd name="T6" fmla="*/ 768 w 806"/>
                    <a:gd name="T7" fmla="*/ 976 h 976"/>
                    <a:gd name="T8" fmla="*/ 806 w 806"/>
                    <a:gd name="T9" fmla="*/ 911 h 976"/>
                    <a:gd name="T10" fmla="*/ 806 w 806"/>
                    <a:gd name="T11" fmla="*/ 0 h 976"/>
                    <a:gd name="T12" fmla="*/ 0 w 806"/>
                    <a:gd name="T13" fmla="*/ 0 h 9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6" h="976">
                      <a:moveTo>
                        <a:pt x="0" y="0"/>
                      </a:moveTo>
                      <a:lnTo>
                        <a:pt x="0" y="911"/>
                      </a:lnTo>
                      <a:lnTo>
                        <a:pt x="41" y="976"/>
                      </a:lnTo>
                      <a:lnTo>
                        <a:pt x="768" y="976"/>
                      </a:lnTo>
                      <a:lnTo>
                        <a:pt x="806" y="911"/>
                      </a:lnTo>
                      <a:lnTo>
                        <a:pt x="80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EB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Rectangle 67"/>
                <p:cNvSpPr>
                  <a:spLocks noChangeArrowheads="1"/>
                </p:cNvSpPr>
                <p:nvPr/>
              </p:nvSpPr>
              <p:spPr bwMode="auto">
                <a:xfrm>
                  <a:off x="10967478" y="-1190625"/>
                  <a:ext cx="4328441" cy="407988"/>
                </a:xfrm>
                <a:prstGeom prst="rect">
                  <a:avLst/>
                </a:prstGeom>
                <a:solidFill>
                  <a:srgbClr val="1F34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Oval 68"/>
                <p:cNvSpPr>
                  <a:spLocks noChangeArrowheads="1"/>
                </p:cNvSpPr>
                <p:nvPr/>
              </p:nvSpPr>
              <p:spPr bwMode="auto">
                <a:xfrm>
                  <a:off x="11577973" y="-1025314"/>
                  <a:ext cx="134938" cy="131762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sp>
              <p:nvSpPr>
                <p:cNvPr id="109" name="Oval 69"/>
                <p:cNvSpPr>
                  <a:spLocks noChangeArrowheads="1"/>
                </p:cNvSpPr>
                <p:nvPr/>
              </p:nvSpPr>
              <p:spPr bwMode="auto">
                <a:xfrm>
                  <a:off x="12108973" y="-1025314"/>
                  <a:ext cx="131763" cy="131762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p:grpSp>
          <p:sp>
            <p:nvSpPr>
              <p:cNvPr id="103" name="文本框 8"/>
              <p:cNvSpPr txBox="1">
                <a:spLocks noChangeArrowheads="1"/>
              </p:cNvSpPr>
              <p:nvPr/>
            </p:nvSpPr>
            <p:spPr bwMode="auto">
              <a:xfrm>
                <a:off x="3660918" y="2910086"/>
                <a:ext cx="390655" cy="338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 sz="1800" b="1" spc="20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defRPr>
                </a:lvl1pPr>
              </a:lstStyle>
              <a:p>
                <a:r>
                  <a:rPr lang="zh-CN" altLang="en-US" sz="2100" b="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  <p:sp>
            <p:nvSpPr>
              <p:cNvPr id="104" name="文本框 8"/>
              <p:cNvSpPr txBox="1">
                <a:spLocks noChangeArrowheads="1"/>
              </p:cNvSpPr>
              <p:nvPr/>
            </p:nvSpPr>
            <p:spPr bwMode="auto">
              <a:xfrm>
                <a:off x="4798602" y="2919611"/>
                <a:ext cx="1125486" cy="275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defRPr>
                </a:lvl1pPr>
              </a:lstStyle>
              <a:p>
                <a:r>
                  <a:rPr lang="zh-CN" altLang="en-US" b="0" spc="267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号参赛作品</a:t>
                </a:r>
              </a:p>
            </p:txBody>
          </p:sp>
          <p:sp>
            <p:nvSpPr>
              <p:cNvPr id="175" name="文本框 8"/>
              <p:cNvSpPr txBox="1">
                <a:spLocks noChangeArrowheads="1"/>
              </p:cNvSpPr>
              <p:nvPr/>
            </p:nvSpPr>
            <p:spPr bwMode="auto">
              <a:xfrm>
                <a:off x="4197820" y="2931992"/>
                <a:ext cx="450717" cy="338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 sz="1800" b="1" spc="20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defRPr>
                </a:lvl1pPr>
              </a:lstStyle>
              <a:p>
                <a:r>
                  <a:rPr lang="en-US" altLang="zh-CN" sz="2100" b="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</a:t>
                </a:r>
                <a:endParaRPr lang="zh-CN" altLang="en-US" sz="21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>
              <a:off x="3713453" y="3511375"/>
              <a:ext cx="3244557" cy="313360"/>
              <a:chOff x="3640883" y="3511375"/>
              <a:chExt cx="3244557" cy="313360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3640883" y="3511375"/>
                <a:ext cx="971678" cy="31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9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rPr>
                  <a:t>作者姓名</a:t>
                </a:r>
                <a:r>
                  <a:rPr lang="en-US" altLang="zh-CN" sz="19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rPr>
                  <a:t>:</a:t>
                </a:r>
                <a:endParaRPr lang="zh-CN" altLang="en-US" sz="19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4606261" y="3789040"/>
                <a:ext cx="2279179" cy="0"/>
              </a:xfrm>
              <a:prstGeom prst="line">
                <a:avLst/>
              </a:prstGeom>
              <a:ln w="3175">
                <a:solidFill>
                  <a:srgbClr val="1F34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3705404" y="3864769"/>
              <a:ext cx="3252606" cy="313360"/>
              <a:chOff x="3632834" y="3864769"/>
              <a:chExt cx="3252606" cy="313360"/>
            </a:xfrm>
          </p:grpSpPr>
          <p:sp>
            <p:nvSpPr>
              <p:cNvPr id="98" name="矩形 97"/>
              <p:cNvSpPr/>
              <p:nvPr/>
            </p:nvSpPr>
            <p:spPr>
              <a:xfrm>
                <a:off x="3632834" y="3864769"/>
                <a:ext cx="971678" cy="31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9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rPr>
                  <a:t>作品名称</a:t>
                </a:r>
                <a:r>
                  <a:rPr lang="en-US" altLang="zh-CN" sz="19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</a:rPr>
                  <a:t>:</a:t>
                </a: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4606261" y="4126220"/>
                <a:ext cx="2279179" cy="0"/>
              </a:xfrm>
              <a:prstGeom prst="line">
                <a:avLst/>
              </a:prstGeom>
              <a:ln w="3175">
                <a:solidFill>
                  <a:srgbClr val="1F343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1" name="组合 110"/>
          <p:cNvGrpSpPr/>
          <p:nvPr/>
        </p:nvGrpSpPr>
        <p:grpSpPr>
          <a:xfrm>
            <a:off x="1573870" y="2239357"/>
            <a:ext cx="2853303" cy="3557784"/>
            <a:chOff x="1059105" y="812359"/>
            <a:chExt cx="2774316" cy="345929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12" name="组合 111"/>
            <p:cNvGrpSpPr/>
            <p:nvPr/>
          </p:nvGrpSpPr>
          <p:grpSpPr>
            <a:xfrm>
              <a:off x="1059105" y="812359"/>
              <a:ext cx="2774316" cy="3459295"/>
              <a:chOff x="3165475" y="815975"/>
              <a:chExt cx="2816225" cy="3511551"/>
            </a:xfrm>
          </p:grpSpPr>
          <p:sp>
            <p:nvSpPr>
              <p:cNvPr id="114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3165475" y="815975"/>
                <a:ext cx="2813050" cy="3511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3"/>
              <p:cNvSpPr>
                <a:spLocks/>
              </p:cNvSpPr>
              <p:nvPr/>
            </p:nvSpPr>
            <p:spPr bwMode="auto">
              <a:xfrm>
                <a:off x="3654425" y="1000125"/>
                <a:ext cx="1838325" cy="1946275"/>
              </a:xfrm>
              <a:custGeom>
                <a:avLst/>
                <a:gdLst>
                  <a:gd name="T0" fmla="*/ 0 w 1158"/>
                  <a:gd name="T1" fmla="*/ 0 h 1226"/>
                  <a:gd name="T2" fmla="*/ 0 w 1158"/>
                  <a:gd name="T3" fmla="*/ 998 h 1226"/>
                  <a:gd name="T4" fmla="*/ 266 w 1158"/>
                  <a:gd name="T5" fmla="*/ 1148 h 1226"/>
                  <a:gd name="T6" fmla="*/ 354 w 1158"/>
                  <a:gd name="T7" fmla="*/ 1148 h 1226"/>
                  <a:gd name="T8" fmla="*/ 354 w 1158"/>
                  <a:gd name="T9" fmla="*/ 1226 h 1226"/>
                  <a:gd name="T10" fmla="*/ 804 w 1158"/>
                  <a:gd name="T11" fmla="*/ 1226 h 1226"/>
                  <a:gd name="T12" fmla="*/ 804 w 1158"/>
                  <a:gd name="T13" fmla="*/ 1148 h 1226"/>
                  <a:gd name="T14" fmla="*/ 892 w 1158"/>
                  <a:gd name="T15" fmla="*/ 1148 h 1226"/>
                  <a:gd name="T16" fmla="*/ 1158 w 1158"/>
                  <a:gd name="T17" fmla="*/ 998 h 1226"/>
                  <a:gd name="T18" fmla="*/ 1158 w 1158"/>
                  <a:gd name="T19" fmla="*/ 0 h 1226"/>
                  <a:gd name="T20" fmla="*/ 0 w 1158"/>
                  <a:gd name="T21" fmla="*/ 0 h 1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8" h="1226">
                    <a:moveTo>
                      <a:pt x="0" y="0"/>
                    </a:moveTo>
                    <a:lnTo>
                      <a:pt x="0" y="998"/>
                    </a:lnTo>
                    <a:lnTo>
                      <a:pt x="266" y="1148"/>
                    </a:lnTo>
                    <a:lnTo>
                      <a:pt x="354" y="1148"/>
                    </a:lnTo>
                    <a:lnTo>
                      <a:pt x="354" y="1226"/>
                    </a:lnTo>
                    <a:lnTo>
                      <a:pt x="804" y="1226"/>
                    </a:lnTo>
                    <a:lnTo>
                      <a:pt x="804" y="1148"/>
                    </a:lnTo>
                    <a:lnTo>
                      <a:pt x="892" y="1148"/>
                    </a:lnTo>
                    <a:lnTo>
                      <a:pt x="1158" y="998"/>
                    </a:lnTo>
                    <a:lnTo>
                      <a:pt x="115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4"/>
              <p:cNvSpPr>
                <a:spLocks/>
              </p:cNvSpPr>
              <p:nvPr/>
            </p:nvSpPr>
            <p:spPr bwMode="auto">
              <a:xfrm>
                <a:off x="3654425" y="1000125"/>
                <a:ext cx="1838325" cy="1946275"/>
              </a:xfrm>
              <a:custGeom>
                <a:avLst/>
                <a:gdLst>
                  <a:gd name="T0" fmla="*/ 0 w 1158"/>
                  <a:gd name="T1" fmla="*/ 0 h 1226"/>
                  <a:gd name="T2" fmla="*/ 0 w 1158"/>
                  <a:gd name="T3" fmla="*/ 998 h 1226"/>
                  <a:gd name="T4" fmla="*/ 266 w 1158"/>
                  <a:gd name="T5" fmla="*/ 1148 h 1226"/>
                  <a:gd name="T6" fmla="*/ 354 w 1158"/>
                  <a:gd name="T7" fmla="*/ 1148 h 1226"/>
                  <a:gd name="T8" fmla="*/ 354 w 1158"/>
                  <a:gd name="T9" fmla="*/ 1226 h 1226"/>
                  <a:gd name="T10" fmla="*/ 804 w 1158"/>
                  <a:gd name="T11" fmla="*/ 1226 h 1226"/>
                  <a:gd name="T12" fmla="*/ 804 w 1158"/>
                  <a:gd name="T13" fmla="*/ 1148 h 1226"/>
                  <a:gd name="T14" fmla="*/ 892 w 1158"/>
                  <a:gd name="T15" fmla="*/ 1148 h 1226"/>
                  <a:gd name="T16" fmla="*/ 1158 w 1158"/>
                  <a:gd name="T17" fmla="*/ 998 h 1226"/>
                  <a:gd name="T18" fmla="*/ 1158 w 1158"/>
                  <a:gd name="T19" fmla="*/ 0 h 1226"/>
                  <a:gd name="T20" fmla="*/ 0 w 1158"/>
                  <a:gd name="T21" fmla="*/ 0 h 1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8" h="1226">
                    <a:moveTo>
                      <a:pt x="0" y="0"/>
                    </a:moveTo>
                    <a:lnTo>
                      <a:pt x="0" y="998"/>
                    </a:lnTo>
                    <a:lnTo>
                      <a:pt x="266" y="1148"/>
                    </a:lnTo>
                    <a:lnTo>
                      <a:pt x="354" y="1148"/>
                    </a:lnTo>
                    <a:lnTo>
                      <a:pt x="354" y="1226"/>
                    </a:lnTo>
                    <a:lnTo>
                      <a:pt x="804" y="1226"/>
                    </a:lnTo>
                    <a:lnTo>
                      <a:pt x="804" y="1148"/>
                    </a:lnTo>
                    <a:lnTo>
                      <a:pt x="892" y="1148"/>
                    </a:lnTo>
                    <a:lnTo>
                      <a:pt x="1158" y="998"/>
                    </a:lnTo>
                    <a:lnTo>
                      <a:pt x="115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5"/>
              <p:cNvSpPr>
                <a:spLocks/>
              </p:cNvSpPr>
              <p:nvPr/>
            </p:nvSpPr>
            <p:spPr bwMode="auto">
              <a:xfrm>
                <a:off x="3654425" y="1000125"/>
                <a:ext cx="1838325" cy="285750"/>
              </a:xfrm>
              <a:custGeom>
                <a:avLst/>
                <a:gdLst>
                  <a:gd name="T0" fmla="*/ 0 w 1158"/>
                  <a:gd name="T1" fmla="*/ 0 h 180"/>
                  <a:gd name="T2" fmla="*/ 1158 w 1158"/>
                  <a:gd name="T3" fmla="*/ 180 h 180"/>
                  <a:gd name="T4" fmla="*/ 1158 w 1158"/>
                  <a:gd name="T5" fmla="*/ 0 h 180"/>
                  <a:gd name="T6" fmla="*/ 0 w 1158"/>
                  <a:gd name="T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8" h="180">
                    <a:moveTo>
                      <a:pt x="0" y="0"/>
                    </a:moveTo>
                    <a:lnTo>
                      <a:pt x="1158" y="180"/>
                    </a:lnTo>
                    <a:lnTo>
                      <a:pt x="115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A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6"/>
              <p:cNvSpPr>
                <a:spLocks/>
              </p:cNvSpPr>
              <p:nvPr/>
            </p:nvSpPr>
            <p:spPr bwMode="auto">
              <a:xfrm>
                <a:off x="3654425" y="1000125"/>
                <a:ext cx="1838325" cy="285750"/>
              </a:xfrm>
              <a:custGeom>
                <a:avLst/>
                <a:gdLst>
                  <a:gd name="T0" fmla="*/ 0 w 1158"/>
                  <a:gd name="T1" fmla="*/ 0 h 180"/>
                  <a:gd name="T2" fmla="*/ 1158 w 1158"/>
                  <a:gd name="T3" fmla="*/ 180 h 180"/>
                  <a:gd name="T4" fmla="*/ 1158 w 1158"/>
                  <a:gd name="T5" fmla="*/ 0 h 180"/>
                  <a:gd name="T6" fmla="*/ 0 w 1158"/>
                  <a:gd name="T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8" h="180">
                    <a:moveTo>
                      <a:pt x="0" y="0"/>
                    </a:moveTo>
                    <a:lnTo>
                      <a:pt x="1158" y="180"/>
                    </a:lnTo>
                    <a:lnTo>
                      <a:pt x="115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Rectangle 17"/>
              <p:cNvSpPr>
                <a:spLocks noChangeArrowheads="1"/>
              </p:cNvSpPr>
              <p:nvPr/>
            </p:nvSpPr>
            <p:spPr bwMode="auto">
              <a:xfrm>
                <a:off x="3516313" y="819150"/>
                <a:ext cx="2116138" cy="180975"/>
              </a:xfrm>
              <a:prstGeom prst="rect">
                <a:avLst/>
              </a:prstGeom>
              <a:solidFill>
                <a:srgbClr val="FFC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Rectangle 18"/>
              <p:cNvSpPr>
                <a:spLocks noChangeArrowheads="1"/>
              </p:cNvSpPr>
              <p:nvPr/>
            </p:nvSpPr>
            <p:spPr bwMode="auto">
              <a:xfrm>
                <a:off x="3516313" y="819150"/>
                <a:ext cx="2116138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9"/>
              <p:cNvSpPr>
                <a:spLocks/>
              </p:cNvSpPr>
              <p:nvPr/>
            </p:nvSpPr>
            <p:spPr bwMode="auto">
              <a:xfrm>
                <a:off x="3767138" y="819150"/>
                <a:ext cx="260350" cy="180975"/>
              </a:xfrm>
              <a:custGeom>
                <a:avLst/>
                <a:gdLst>
                  <a:gd name="T0" fmla="*/ 164 w 164"/>
                  <a:gd name="T1" fmla="*/ 0 h 114"/>
                  <a:gd name="T2" fmla="*/ 0 w 164"/>
                  <a:gd name="T3" fmla="*/ 0 h 114"/>
                  <a:gd name="T4" fmla="*/ 0 w 164"/>
                  <a:gd name="T5" fmla="*/ 114 h 114"/>
                  <a:gd name="T6" fmla="*/ 34 w 164"/>
                  <a:gd name="T7" fmla="*/ 114 h 114"/>
                  <a:gd name="T8" fmla="*/ 164 w 164"/>
                  <a:gd name="T9" fmla="*/ 114 h 114"/>
                  <a:gd name="T10" fmla="*/ 164 w 164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14">
                    <a:moveTo>
                      <a:pt x="16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34" y="114"/>
                    </a:lnTo>
                    <a:lnTo>
                      <a:pt x="164" y="114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FD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0"/>
              <p:cNvSpPr>
                <a:spLocks/>
              </p:cNvSpPr>
              <p:nvPr/>
            </p:nvSpPr>
            <p:spPr bwMode="auto">
              <a:xfrm>
                <a:off x="3767138" y="819150"/>
                <a:ext cx="260350" cy="180975"/>
              </a:xfrm>
              <a:custGeom>
                <a:avLst/>
                <a:gdLst>
                  <a:gd name="T0" fmla="*/ 164 w 164"/>
                  <a:gd name="T1" fmla="*/ 0 h 114"/>
                  <a:gd name="T2" fmla="*/ 0 w 164"/>
                  <a:gd name="T3" fmla="*/ 0 h 114"/>
                  <a:gd name="T4" fmla="*/ 0 w 164"/>
                  <a:gd name="T5" fmla="*/ 114 h 114"/>
                  <a:gd name="T6" fmla="*/ 34 w 164"/>
                  <a:gd name="T7" fmla="*/ 114 h 114"/>
                  <a:gd name="T8" fmla="*/ 164 w 164"/>
                  <a:gd name="T9" fmla="*/ 114 h 114"/>
                  <a:gd name="T10" fmla="*/ 164 w 164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14">
                    <a:moveTo>
                      <a:pt x="16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34" y="114"/>
                    </a:lnTo>
                    <a:lnTo>
                      <a:pt x="164" y="114"/>
                    </a:lnTo>
                    <a:lnTo>
                      <a:pt x="1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1"/>
              <p:cNvSpPr>
                <a:spLocks/>
              </p:cNvSpPr>
              <p:nvPr/>
            </p:nvSpPr>
            <p:spPr bwMode="auto">
              <a:xfrm>
                <a:off x="3821113" y="1027113"/>
                <a:ext cx="677863" cy="1919288"/>
              </a:xfrm>
              <a:custGeom>
                <a:avLst/>
                <a:gdLst>
                  <a:gd name="T0" fmla="*/ 0 w 427"/>
                  <a:gd name="T1" fmla="*/ 0 h 1209"/>
                  <a:gd name="T2" fmla="*/ 0 w 427"/>
                  <a:gd name="T3" fmla="*/ 981 h 1209"/>
                  <a:gd name="T4" fmla="*/ 265 w 427"/>
                  <a:gd name="T5" fmla="*/ 1131 h 1209"/>
                  <a:gd name="T6" fmla="*/ 265 w 427"/>
                  <a:gd name="T7" fmla="*/ 1131 h 1209"/>
                  <a:gd name="T8" fmla="*/ 265 w 427"/>
                  <a:gd name="T9" fmla="*/ 1209 h 1209"/>
                  <a:gd name="T10" fmla="*/ 334 w 427"/>
                  <a:gd name="T11" fmla="*/ 1209 h 1209"/>
                  <a:gd name="T12" fmla="*/ 374 w 427"/>
                  <a:gd name="T13" fmla="*/ 1209 h 1209"/>
                  <a:gd name="T14" fmla="*/ 427 w 427"/>
                  <a:gd name="T15" fmla="*/ 1209 h 1209"/>
                  <a:gd name="T16" fmla="*/ 427 w 427"/>
                  <a:gd name="T17" fmla="*/ 1131 h 1209"/>
                  <a:gd name="T18" fmla="*/ 163 w 427"/>
                  <a:gd name="T19" fmla="*/ 981 h 1209"/>
                  <a:gd name="T20" fmla="*/ 163 w 427"/>
                  <a:gd name="T21" fmla="*/ 26 h 1209"/>
                  <a:gd name="T22" fmla="*/ 0 w 427"/>
                  <a:gd name="T23" fmla="*/ 0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7" h="1209">
                    <a:moveTo>
                      <a:pt x="0" y="0"/>
                    </a:moveTo>
                    <a:lnTo>
                      <a:pt x="0" y="981"/>
                    </a:lnTo>
                    <a:lnTo>
                      <a:pt x="265" y="1131"/>
                    </a:lnTo>
                    <a:lnTo>
                      <a:pt x="265" y="1131"/>
                    </a:lnTo>
                    <a:lnTo>
                      <a:pt x="265" y="1209"/>
                    </a:lnTo>
                    <a:lnTo>
                      <a:pt x="334" y="1209"/>
                    </a:lnTo>
                    <a:lnTo>
                      <a:pt x="374" y="1209"/>
                    </a:lnTo>
                    <a:lnTo>
                      <a:pt x="427" y="1209"/>
                    </a:lnTo>
                    <a:lnTo>
                      <a:pt x="427" y="1131"/>
                    </a:lnTo>
                    <a:lnTo>
                      <a:pt x="163" y="981"/>
                    </a:lnTo>
                    <a:lnTo>
                      <a:pt x="163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2"/>
              <p:cNvSpPr>
                <a:spLocks/>
              </p:cNvSpPr>
              <p:nvPr/>
            </p:nvSpPr>
            <p:spPr bwMode="auto">
              <a:xfrm>
                <a:off x="3821113" y="1027113"/>
                <a:ext cx="677863" cy="1919288"/>
              </a:xfrm>
              <a:custGeom>
                <a:avLst/>
                <a:gdLst>
                  <a:gd name="T0" fmla="*/ 0 w 427"/>
                  <a:gd name="T1" fmla="*/ 0 h 1209"/>
                  <a:gd name="T2" fmla="*/ 0 w 427"/>
                  <a:gd name="T3" fmla="*/ 981 h 1209"/>
                  <a:gd name="T4" fmla="*/ 265 w 427"/>
                  <a:gd name="T5" fmla="*/ 1131 h 1209"/>
                  <a:gd name="T6" fmla="*/ 265 w 427"/>
                  <a:gd name="T7" fmla="*/ 1131 h 1209"/>
                  <a:gd name="T8" fmla="*/ 265 w 427"/>
                  <a:gd name="T9" fmla="*/ 1209 h 1209"/>
                  <a:gd name="T10" fmla="*/ 334 w 427"/>
                  <a:gd name="T11" fmla="*/ 1209 h 1209"/>
                  <a:gd name="T12" fmla="*/ 374 w 427"/>
                  <a:gd name="T13" fmla="*/ 1209 h 1209"/>
                  <a:gd name="T14" fmla="*/ 427 w 427"/>
                  <a:gd name="T15" fmla="*/ 1209 h 1209"/>
                  <a:gd name="T16" fmla="*/ 427 w 427"/>
                  <a:gd name="T17" fmla="*/ 1131 h 1209"/>
                  <a:gd name="T18" fmla="*/ 163 w 427"/>
                  <a:gd name="T19" fmla="*/ 981 h 1209"/>
                  <a:gd name="T20" fmla="*/ 163 w 427"/>
                  <a:gd name="T21" fmla="*/ 26 h 1209"/>
                  <a:gd name="T22" fmla="*/ 0 w 427"/>
                  <a:gd name="T23" fmla="*/ 0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7" h="1209">
                    <a:moveTo>
                      <a:pt x="0" y="0"/>
                    </a:moveTo>
                    <a:lnTo>
                      <a:pt x="0" y="981"/>
                    </a:lnTo>
                    <a:lnTo>
                      <a:pt x="265" y="1131"/>
                    </a:lnTo>
                    <a:lnTo>
                      <a:pt x="265" y="1131"/>
                    </a:lnTo>
                    <a:lnTo>
                      <a:pt x="265" y="1209"/>
                    </a:lnTo>
                    <a:lnTo>
                      <a:pt x="334" y="1209"/>
                    </a:lnTo>
                    <a:lnTo>
                      <a:pt x="374" y="1209"/>
                    </a:lnTo>
                    <a:lnTo>
                      <a:pt x="427" y="1209"/>
                    </a:lnTo>
                    <a:lnTo>
                      <a:pt x="427" y="1131"/>
                    </a:lnTo>
                    <a:lnTo>
                      <a:pt x="163" y="981"/>
                    </a:lnTo>
                    <a:lnTo>
                      <a:pt x="163" y="2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3"/>
              <p:cNvSpPr>
                <a:spLocks/>
              </p:cNvSpPr>
              <p:nvPr/>
            </p:nvSpPr>
            <p:spPr bwMode="auto">
              <a:xfrm>
                <a:off x="3821113" y="1000125"/>
                <a:ext cx="258763" cy="68263"/>
              </a:xfrm>
              <a:custGeom>
                <a:avLst/>
                <a:gdLst>
                  <a:gd name="T0" fmla="*/ 163 w 163"/>
                  <a:gd name="T1" fmla="*/ 0 h 43"/>
                  <a:gd name="T2" fmla="*/ 0 w 163"/>
                  <a:gd name="T3" fmla="*/ 0 h 43"/>
                  <a:gd name="T4" fmla="*/ 0 w 163"/>
                  <a:gd name="T5" fmla="*/ 17 h 43"/>
                  <a:gd name="T6" fmla="*/ 163 w 163"/>
                  <a:gd name="T7" fmla="*/ 43 h 43"/>
                  <a:gd name="T8" fmla="*/ 163 w 16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43">
                    <a:moveTo>
                      <a:pt x="16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63" y="43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4"/>
              <p:cNvSpPr>
                <a:spLocks/>
              </p:cNvSpPr>
              <p:nvPr/>
            </p:nvSpPr>
            <p:spPr bwMode="auto">
              <a:xfrm>
                <a:off x="3821113" y="1000125"/>
                <a:ext cx="258763" cy="68263"/>
              </a:xfrm>
              <a:custGeom>
                <a:avLst/>
                <a:gdLst>
                  <a:gd name="T0" fmla="*/ 163 w 163"/>
                  <a:gd name="T1" fmla="*/ 0 h 43"/>
                  <a:gd name="T2" fmla="*/ 0 w 163"/>
                  <a:gd name="T3" fmla="*/ 0 h 43"/>
                  <a:gd name="T4" fmla="*/ 0 w 163"/>
                  <a:gd name="T5" fmla="*/ 17 h 43"/>
                  <a:gd name="T6" fmla="*/ 163 w 163"/>
                  <a:gd name="T7" fmla="*/ 43 h 43"/>
                  <a:gd name="T8" fmla="*/ 163 w 16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43">
                    <a:moveTo>
                      <a:pt x="16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63" y="43"/>
                    </a:lnTo>
                    <a:lnTo>
                      <a:pt x="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5"/>
              <p:cNvSpPr>
                <a:spLocks/>
              </p:cNvSpPr>
              <p:nvPr/>
            </p:nvSpPr>
            <p:spPr bwMode="auto">
              <a:xfrm>
                <a:off x="3821113" y="1000125"/>
                <a:ext cx="258763" cy="0"/>
              </a:xfrm>
              <a:custGeom>
                <a:avLst/>
                <a:gdLst>
                  <a:gd name="T0" fmla="*/ 163 w 163"/>
                  <a:gd name="T1" fmla="*/ 130 w 163"/>
                  <a:gd name="T2" fmla="*/ 0 w 163"/>
                  <a:gd name="T3" fmla="*/ 163 w 16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63">
                    <a:moveTo>
                      <a:pt x="163" y="0"/>
                    </a:moveTo>
                    <a:lnTo>
                      <a:pt x="130" y="0"/>
                    </a:lnTo>
                    <a:lnTo>
                      <a:pt x="0" y="0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FD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6"/>
              <p:cNvSpPr>
                <a:spLocks/>
              </p:cNvSpPr>
              <p:nvPr/>
            </p:nvSpPr>
            <p:spPr bwMode="auto">
              <a:xfrm>
                <a:off x="3821113" y="1000125"/>
                <a:ext cx="258763" cy="0"/>
              </a:xfrm>
              <a:custGeom>
                <a:avLst/>
                <a:gdLst>
                  <a:gd name="T0" fmla="*/ 163 w 163"/>
                  <a:gd name="T1" fmla="*/ 130 w 163"/>
                  <a:gd name="T2" fmla="*/ 0 w 163"/>
                  <a:gd name="T3" fmla="*/ 163 w 16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63">
                    <a:moveTo>
                      <a:pt x="163" y="0"/>
                    </a:moveTo>
                    <a:lnTo>
                      <a:pt x="130" y="0"/>
                    </a:lnTo>
                    <a:lnTo>
                      <a:pt x="0" y="0"/>
                    </a:lnTo>
                    <a:lnTo>
                      <a:pt x="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4295775" y="2946400"/>
                <a:ext cx="557213" cy="658813"/>
              </a:xfrm>
              <a:custGeom>
                <a:avLst/>
                <a:gdLst>
                  <a:gd name="T0" fmla="*/ 315 w 351"/>
                  <a:gd name="T1" fmla="*/ 88 h 415"/>
                  <a:gd name="T2" fmla="*/ 315 w 351"/>
                  <a:gd name="T3" fmla="*/ 0 h 415"/>
                  <a:gd name="T4" fmla="*/ 35 w 351"/>
                  <a:gd name="T5" fmla="*/ 0 h 415"/>
                  <a:gd name="T6" fmla="*/ 35 w 351"/>
                  <a:gd name="T7" fmla="*/ 88 h 415"/>
                  <a:gd name="T8" fmla="*/ 0 w 351"/>
                  <a:gd name="T9" fmla="*/ 133 h 415"/>
                  <a:gd name="T10" fmla="*/ 0 w 351"/>
                  <a:gd name="T11" fmla="*/ 282 h 415"/>
                  <a:gd name="T12" fmla="*/ 35 w 351"/>
                  <a:gd name="T13" fmla="*/ 330 h 415"/>
                  <a:gd name="T14" fmla="*/ 35 w 351"/>
                  <a:gd name="T15" fmla="*/ 415 h 415"/>
                  <a:gd name="T16" fmla="*/ 315 w 351"/>
                  <a:gd name="T17" fmla="*/ 415 h 415"/>
                  <a:gd name="T18" fmla="*/ 315 w 351"/>
                  <a:gd name="T19" fmla="*/ 330 h 415"/>
                  <a:gd name="T20" fmla="*/ 351 w 351"/>
                  <a:gd name="T21" fmla="*/ 282 h 415"/>
                  <a:gd name="T22" fmla="*/ 351 w 351"/>
                  <a:gd name="T23" fmla="*/ 133 h 415"/>
                  <a:gd name="T24" fmla="*/ 315 w 351"/>
                  <a:gd name="T25" fmla="*/ 88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1" h="415">
                    <a:moveTo>
                      <a:pt x="315" y="88"/>
                    </a:moveTo>
                    <a:lnTo>
                      <a:pt x="315" y="0"/>
                    </a:lnTo>
                    <a:lnTo>
                      <a:pt x="35" y="0"/>
                    </a:lnTo>
                    <a:lnTo>
                      <a:pt x="35" y="88"/>
                    </a:lnTo>
                    <a:lnTo>
                      <a:pt x="0" y="133"/>
                    </a:lnTo>
                    <a:lnTo>
                      <a:pt x="0" y="282"/>
                    </a:lnTo>
                    <a:lnTo>
                      <a:pt x="35" y="330"/>
                    </a:lnTo>
                    <a:lnTo>
                      <a:pt x="35" y="415"/>
                    </a:lnTo>
                    <a:lnTo>
                      <a:pt x="315" y="415"/>
                    </a:lnTo>
                    <a:lnTo>
                      <a:pt x="315" y="330"/>
                    </a:lnTo>
                    <a:lnTo>
                      <a:pt x="351" y="282"/>
                    </a:lnTo>
                    <a:lnTo>
                      <a:pt x="351" y="133"/>
                    </a:lnTo>
                    <a:lnTo>
                      <a:pt x="315" y="88"/>
                    </a:lnTo>
                    <a:close/>
                  </a:path>
                </a:pathLst>
              </a:custGeom>
              <a:solidFill>
                <a:srgbClr val="FFC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4295775" y="2946400"/>
                <a:ext cx="557213" cy="658813"/>
              </a:xfrm>
              <a:custGeom>
                <a:avLst/>
                <a:gdLst>
                  <a:gd name="T0" fmla="*/ 315 w 351"/>
                  <a:gd name="T1" fmla="*/ 88 h 415"/>
                  <a:gd name="T2" fmla="*/ 315 w 351"/>
                  <a:gd name="T3" fmla="*/ 0 h 415"/>
                  <a:gd name="T4" fmla="*/ 35 w 351"/>
                  <a:gd name="T5" fmla="*/ 0 h 415"/>
                  <a:gd name="T6" fmla="*/ 35 w 351"/>
                  <a:gd name="T7" fmla="*/ 88 h 415"/>
                  <a:gd name="T8" fmla="*/ 0 w 351"/>
                  <a:gd name="T9" fmla="*/ 133 h 415"/>
                  <a:gd name="T10" fmla="*/ 0 w 351"/>
                  <a:gd name="T11" fmla="*/ 282 h 415"/>
                  <a:gd name="T12" fmla="*/ 35 w 351"/>
                  <a:gd name="T13" fmla="*/ 330 h 415"/>
                  <a:gd name="T14" fmla="*/ 35 w 351"/>
                  <a:gd name="T15" fmla="*/ 415 h 415"/>
                  <a:gd name="T16" fmla="*/ 315 w 351"/>
                  <a:gd name="T17" fmla="*/ 415 h 415"/>
                  <a:gd name="T18" fmla="*/ 315 w 351"/>
                  <a:gd name="T19" fmla="*/ 330 h 415"/>
                  <a:gd name="T20" fmla="*/ 351 w 351"/>
                  <a:gd name="T21" fmla="*/ 282 h 415"/>
                  <a:gd name="T22" fmla="*/ 351 w 351"/>
                  <a:gd name="T23" fmla="*/ 133 h 415"/>
                  <a:gd name="T24" fmla="*/ 315 w 351"/>
                  <a:gd name="T25" fmla="*/ 88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1" h="415">
                    <a:moveTo>
                      <a:pt x="315" y="88"/>
                    </a:moveTo>
                    <a:lnTo>
                      <a:pt x="315" y="0"/>
                    </a:lnTo>
                    <a:lnTo>
                      <a:pt x="35" y="0"/>
                    </a:lnTo>
                    <a:lnTo>
                      <a:pt x="35" y="88"/>
                    </a:lnTo>
                    <a:lnTo>
                      <a:pt x="0" y="133"/>
                    </a:lnTo>
                    <a:lnTo>
                      <a:pt x="0" y="282"/>
                    </a:lnTo>
                    <a:lnTo>
                      <a:pt x="35" y="330"/>
                    </a:lnTo>
                    <a:lnTo>
                      <a:pt x="35" y="415"/>
                    </a:lnTo>
                    <a:lnTo>
                      <a:pt x="315" y="415"/>
                    </a:lnTo>
                    <a:lnTo>
                      <a:pt x="315" y="330"/>
                    </a:lnTo>
                    <a:lnTo>
                      <a:pt x="351" y="282"/>
                    </a:lnTo>
                    <a:lnTo>
                      <a:pt x="351" y="133"/>
                    </a:lnTo>
                    <a:lnTo>
                      <a:pt x="315" y="8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9"/>
              <p:cNvSpPr>
                <a:spLocks/>
              </p:cNvSpPr>
              <p:nvPr/>
            </p:nvSpPr>
            <p:spPr bwMode="auto">
              <a:xfrm>
                <a:off x="4356100" y="2946400"/>
                <a:ext cx="244475" cy="658813"/>
              </a:xfrm>
              <a:custGeom>
                <a:avLst/>
                <a:gdLst>
                  <a:gd name="T0" fmla="*/ 154 w 154"/>
                  <a:gd name="T1" fmla="*/ 0 h 415"/>
                  <a:gd name="T2" fmla="*/ 90 w 154"/>
                  <a:gd name="T3" fmla="*/ 0 h 415"/>
                  <a:gd name="T4" fmla="*/ 37 w 154"/>
                  <a:gd name="T5" fmla="*/ 0 h 415"/>
                  <a:gd name="T6" fmla="*/ 37 w 154"/>
                  <a:gd name="T7" fmla="*/ 88 h 415"/>
                  <a:gd name="T8" fmla="*/ 0 w 154"/>
                  <a:gd name="T9" fmla="*/ 133 h 415"/>
                  <a:gd name="T10" fmla="*/ 0 w 154"/>
                  <a:gd name="T11" fmla="*/ 282 h 415"/>
                  <a:gd name="T12" fmla="*/ 37 w 154"/>
                  <a:gd name="T13" fmla="*/ 330 h 415"/>
                  <a:gd name="T14" fmla="*/ 37 w 154"/>
                  <a:gd name="T15" fmla="*/ 415 h 415"/>
                  <a:gd name="T16" fmla="*/ 154 w 154"/>
                  <a:gd name="T17" fmla="*/ 415 h 415"/>
                  <a:gd name="T18" fmla="*/ 154 w 154"/>
                  <a:gd name="T19" fmla="*/ 330 h 415"/>
                  <a:gd name="T20" fmla="*/ 118 w 154"/>
                  <a:gd name="T21" fmla="*/ 282 h 415"/>
                  <a:gd name="T22" fmla="*/ 118 w 154"/>
                  <a:gd name="T23" fmla="*/ 133 h 415"/>
                  <a:gd name="T24" fmla="*/ 154 w 154"/>
                  <a:gd name="T25" fmla="*/ 88 h 415"/>
                  <a:gd name="T26" fmla="*/ 154 w 154"/>
                  <a:gd name="T2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4" h="415">
                    <a:moveTo>
                      <a:pt x="154" y="0"/>
                    </a:moveTo>
                    <a:lnTo>
                      <a:pt x="90" y="0"/>
                    </a:lnTo>
                    <a:lnTo>
                      <a:pt x="37" y="0"/>
                    </a:lnTo>
                    <a:lnTo>
                      <a:pt x="37" y="88"/>
                    </a:lnTo>
                    <a:lnTo>
                      <a:pt x="0" y="133"/>
                    </a:lnTo>
                    <a:lnTo>
                      <a:pt x="0" y="282"/>
                    </a:lnTo>
                    <a:lnTo>
                      <a:pt x="37" y="330"/>
                    </a:lnTo>
                    <a:lnTo>
                      <a:pt x="37" y="415"/>
                    </a:lnTo>
                    <a:lnTo>
                      <a:pt x="154" y="415"/>
                    </a:lnTo>
                    <a:lnTo>
                      <a:pt x="154" y="330"/>
                    </a:lnTo>
                    <a:lnTo>
                      <a:pt x="118" y="282"/>
                    </a:lnTo>
                    <a:lnTo>
                      <a:pt x="118" y="133"/>
                    </a:lnTo>
                    <a:lnTo>
                      <a:pt x="154" y="88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FFD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30"/>
              <p:cNvSpPr>
                <a:spLocks/>
              </p:cNvSpPr>
              <p:nvPr/>
            </p:nvSpPr>
            <p:spPr bwMode="auto">
              <a:xfrm>
                <a:off x="4356100" y="2946400"/>
                <a:ext cx="244475" cy="658813"/>
              </a:xfrm>
              <a:custGeom>
                <a:avLst/>
                <a:gdLst>
                  <a:gd name="T0" fmla="*/ 154 w 154"/>
                  <a:gd name="T1" fmla="*/ 0 h 415"/>
                  <a:gd name="T2" fmla="*/ 90 w 154"/>
                  <a:gd name="T3" fmla="*/ 0 h 415"/>
                  <a:gd name="T4" fmla="*/ 37 w 154"/>
                  <a:gd name="T5" fmla="*/ 0 h 415"/>
                  <a:gd name="T6" fmla="*/ 37 w 154"/>
                  <a:gd name="T7" fmla="*/ 88 h 415"/>
                  <a:gd name="T8" fmla="*/ 0 w 154"/>
                  <a:gd name="T9" fmla="*/ 133 h 415"/>
                  <a:gd name="T10" fmla="*/ 0 w 154"/>
                  <a:gd name="T11" fmla="*/ 282 h 415"/>
                  <a:gd name="T12" fmla="*/ 37 w 154"/>
                  <a:gd name="T13" fmla="*/ 330 h 415"/>
                  <a:gd name="T14" fmla="*/ 37 w 154"/>
                  <a:gd name="T15" fmla="*/ 415 h 415"/>
                  <a:gd name="T16" fmla="*/ 154 w 154"/>
                  <a:gd name="T17" fmla="*/ 415 h 415"/>
                  <a:gd name="T18" fmla="*/ 154 w 154"/>
                  <a:gd name="T19" fmla="*/ 330 h 415"/>
                  <a:gd name="T20" fmla="*/ 118 w 154"/>
                  <a:gd name="T21" fmla="*/ 282 h 415"/>
                  <a:gd name="T22" fmla="*/ 118 w 154"/>
                  <a:gd name="T23" fmla="*/ 133 h 415"/>
                  <a:gd name="T24" fmla="*/ 154 w 154"/>
                  <a:gd name="T25" fmla="*/ 88 h 415"/>
                  <a:gd name="T26" fmla="*/ 154 w 154"/>
                  <a:gd name="T2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4" h="415">
                    <a:moveTo>
                      <a:pt x="154" y="0"/>
                    </a:moveTo>
                    <a:lnTo>
                      <a:pt x="90" y="0"/>
                    </a:lnTo>
                    <a:lnTo>
                      <a:pt x="37" y="0"/>
                    </a:lnTo>
                    <a:lnTo>
                      <a:pt x="37" y="88"/>
                    </a:lnTo>
                    <a:lnTo>
                      <a:pt x="0" y="133"/>
                    </a:lnTo>
                    <a:lnTo>
                      <a:pt x="0" y="282"/>
                    </a:lnTo>
                    <a:lnTo>
                      <a:pt x="37" y="330"/>
                    </a:lnTo>
                    <a:lnTo>
                      <a:pt x="37" y="415"/>
                    </a:lnTo>
                    <a:lnTo>
                      <a:pt x="154" y="415"/>
                    </a:lnTo>
                    <a:lnTo>
                      <a:pt x="154" y="330"/>
                    </a:lnTo>
                    <a:lnTo>
                      <a:pt x="118" y="282"/>
                    </a:lnTo>
                    <a:lnTo>
                      <a:pt x="118" y="133"/>
                    </a:lnTo>
                    <a:lnTo>
                      <a:pt x="154" y="88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32"/>
              <p:cNvSpPr>
                <a:spLocks/>
              </p:cNvSpPr>
              <p:nvPr/>
            </p:nvSpPr>
            <p:spPr bwMode="auto">
              <a:xfrm>
                <a:off x="3165475" y="1177925"/>
                <a:ext cx="488950" cy="1406525"/>
              </a:xfrm>
              <a:custGeom>
                <a:avLst/>
                <a:gdLst>
                  <a:gd name="T0" fmla="*/ 154 w 308"/>
                  <a:gd name="T1" fmla="*/ 140 h 886"/>
                  <a:gd name="T2" fmla="*/ 168 w 308"/>
                  <a:gd name="T3" fmla="*/ 123 h 886"/>
                  <a:gd name="T4" fmla="*/ 308 w 308"/>
                  <a:gd name="T5" fmla="*/ 123 h 886"/>
                  <a:gd name="T6" fmla="*/ 308 w 308"/>
                  <a:gd name="T7" fmla="*/ 0 h 886"/>
                  <a:gd name="T8" fmla="*/ 81 w 308"/>
                  <a:gd name="T9" fmla="*/ 0 h 886"/>
                  <a:gd name="T10" fmla="*/ 0 w 308"/>
                  <a:gd name="T11" fmla="*/ 80 h 886"/>
                  <a:gd name="T12" fmla="*/ 308 w 308"/>
                  <a:gd name="T13" fmla="*/ 886 h 886"/>
                  <a:gd name="T14" fmla="*/ 308 w 308"/>
                  <a:gd name="T15" fmla="*/ 550 h 886"/>
                  <a:gd name="T16" fmla="*/ 154 w 308"/>
                  <a:gd name="T17" fmla="*/ 140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886">
                    <a:moveTo>
                      <a:pt x="154" y="140"/>
                    </a:moveTo>
                    <a:lnTo>
                      <a:pt x="168" y="123"/>
                    </a:lnTo>
                    <a:lnTo>
                      <a:pt x="308" y="123"/>
                    </a:lnTo>
                    <a:lnTo>
                      <a:pt x="308" y="0"/>
                    </a:lnTo>
                    <a:lnTo>
                      <a:pt x="81" y="0"/>
                    </a:lnTo>
                    <a:lnTo>
                      <a:pt x="0" y="80"/>
                    </a:lnTo>
                    <a:lnTo>
                      <a:pt x="308" y="886"/>
                    </a:lnTo>
                    <a:lnTo>
                      <a:pt x="308" y="550"/>
                    </a:lnTo>
                    <a:lnTo>
                      <a:pt x="154" y="140"/>
                    </a:lnTo>
                    <a:close/>
                  </a:path>
                </a:pathLst>
              </a:custGeom>
              <a:solidFill>
                <a:srgbClr val="FFC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33"/>
              <p:cNvSpPr>
                <a:spLocks/>
              </p:cNvSpPr>
              <p:nvPr/>
            </p:nvSpPr>
            <p:spPr bwMode="auto">
              <a:xfrm>
                <a:off x="5492750" y="1177925"/>
                <a:ext cx="488950" cy="1406525"/>
              </a:xfrm>
              <a:custGeom>
                <a:avLst/>
                <a:gdLst>
                  <a:gd name="T0" fmla="*/ 154 w 308"/>
                  <a:gd name="T1" fmla="*/ 140 h 886"/>
                  <a:gd name="T2" fmla="*/ 140 w 308"/>
                  <a:gd name="T3" fmla="*/ 123 h 886"/>
                  <a:gd name="T4" fmla="*/ 0 w 308"/>
                  <a:gd name="T5" fmla="*/ 123 h 886"/>
                  <a:gd name="T6" fmla="*/ 0 w 308"/>
                  <a:gd name="T7" fmla="*/ 0 h 886"/>
                  <a:gd name="T8" fmla="*/ 228 w 308"/>
                  <a:gd name="T9" fmla="*/ 0 h 886"/>
                  <a:gd name="T10" fmla="*/ 308 w 308"/>
                  <a:gd name="T11" fmla="*/ 80 h 886"/>
                  <a:gd name="T12" fmla="*/ 0 w 308"/>
                  <a:gd name="T13" fmla="*/ 886 h 886"/>
                  <a:gd name="T14" fmla="*/ 0 w 308"/>
                  <a:gd name="T15" fmla="*/ 550 h 886"/>
                  <a:gd name="T16" fmla="*/ 154 w 308"/>
                  <a:gd name="T17" fmla="*/ 140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886">
                    <a:moveTo>
                      <a:pt x="154" y="140"/>
                    </a:moveTo>
                    <a:lnTo>
                      <a:pt x="140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228" y="0"/>
                    </a:lnTo>
                    <a:lnTo>
                      <a:pt x="308" y="80"/>
                    </a:lnTo>
                    <a:lnTo>
                      <a:pt x="0" y="886"/>
                    </a:lnTo>
                    <a:lnTo>
                      <a:pt x="0" y="550"/>
                    </a:lnTo>
                    <a:lnTo>
                      <a:pt x="154" y="140"/>
                    </a:lnTo>
                    <a:close/>
                  </a:path>
                </a:pathLst>
              </a:custGeom>
              <a:solidFill>
                <a:srgbClr val="FFC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34"/>
              <p:cNvSpPr>
                <a:spLocks/>
              </p:cNvSpPr>
              <p:nvPr/>
            </p:nvSpPr>
            <p:spPr bwMode="auto">
              <a:xfrm>
                <a:off x="3360738" y="1331913"/>
                <a:ext cx="293688" cy="835025"/>
              </a:xfrm>
              <a:custGeom>
                <a:avLst/>
                <a:gdLst>
                  <a:gd name="T0" fmla="*/ 185 w 185"/>
                  <a:gd name="T1" fmla="*/ 26 h 526"/>
                  <a:gd name="T2" fmla="*/ 185 w 185"/>
                  <a:gd name="T3" fmla="*/ 0 h 526"/>
                  <a:gd name="T4" fmla="*/ 36 w 185"/>
                  <a:gd name="T5" fmla="*/ 0 h 526"/>
                  <a:gd name="T6" fmla="*/ 29 w 185"/>
                  <a:gd name="T7" fmla="*/ 7 h 526"/>
                  <a:gd name="T8" fmla="*/ 12 w 185"/>
                  <a:gd name="T9" fmla="*/ 24 h 526"/>
                  <a:gd name="T10" fmla="*/ 0 w 185"/>
                  <a:gd name="T11" fmla="*/ 35 h 526"/>
                  <a:gd name="T12" fmla="*/ 5 w 185"/>
                  <a:gd name="T13" fmla="*/ 52 h 526"/>
                  <a:gd name="T14" fmla="*/ 185 w 185"/>
                  <a:gd name="T15" fmla="*/ 526 h 526"/>
                  <a:gd name="T16" fmla="*/ 185 w 185"/>
                  <a:gd name="T17" fmla="*/ 453 h 526"/>
                  <a:gd name="T18" fmla="*/ 31 w 185"/>
                  <a:gd name="T19" fmla="*/ 43 h 526"/>
                  <a:gd name="T20" fmla="*/ 45 w 185"/>
                  <a:gd name="T21" fmla="*/ 26 h 526"/>
                  <a:gd name="T22" fmla="*/ 185 w 185"/>
                  <a:gd name="T23" fmla="*/ 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526">
                    <a:moveTo>
                      <a:pt x="185" y="26"/>
                    </a:moveTo>
                    <a:lnTo>
                      <a:pt x="185" y="0"/>
                    </a:lnTo>
                    <a:lnTo>
                      <a:pt x="36" y="0"/>
                    </a:lnTo>
                    <a:lnTo>
                      <a:pt x="29" y="7"/>
                    </a:lnTo>
                    <a:lnTo>
                      <a:pt x="12" y="24"/>
                    </a:lnTo>
                    <a:lnTo>
                      <a:pt x="0" y="35"/>
                    </a:lnTo>
                    <a:lnTo>
                      <a:pt x="5" y="52"/>
                    </a:lnTo>
                    <a:lnTo>
                      <a:pt x="185" y="526"/>
                    </a:lnTo>
                    <a:lnTo>
                      <a:pt x="185" y="453"/>
                    </a:lnTo>
                    <a:lnTo>
                      <a:pt x="31" y="43"/>
                    </a:lnTo>
                    <a:lnTo>
                      <a:pt x="45" y="26"/>
                    </a:lnTo>
                    <a:lnTo>
                      <a:pt x="185" y="26"/>
                    </a:lnTo>
                    <a:close/>
                  </a:path>
                </a:pathLst>
              </a:custGeom>
              <a:solidFill>
                <a:srgbClr val="F9A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35"/>
              <p:cNvSpPr>
                <a:spLocks/>
              </p:cNvSpPr>
              <p:nvPr/>
            </p:nvSpPr>
            <p:spPr bwMode="auto">
              <a:xfrm>
                <a:off x="5492750" y="1331913"/>
                <a:ext cx="293688" cy="835025"/>
              </a:xfrm>
              <a:custGeom>
                <a:avLst/>
                <a:gdLst>
                  <a:gd name="T0" fmla="*/ 0 w 185"/>
                  <a:gd name="T1" fmla="*/ 26 h 526"/>
                  <a:gd name="T2" fmla="*/ 0 w 185"/>
                  <a:gd name="T3" fmla="*/ 0 h 526"/>
                  <a:gd name="T4" fmla="*/ 149 w 185"/>
                  <a:gd name="T5" fmla="*/ 0 h 526"/>
                  <a:gd name="T6" fmla="*/ 156 w 185"/>
                  <a:gd name="T7" fmla="*/ 7 h 526"/>
                  <a:gd name="T8" fmla="*/ 173 w 185"/>
                  <a:gd name="T9" fmla="*/ 24 h 526"/>
                  <a:gd name="T10" fmla="*/ 185 w 185"/>
                  <a:gd name="T11" fmla="*/ 35 h 526"/>
                  <a:gd name="T12" fmla="*/ 180 w 185"/>
                  <a:gd name="T13" fmla="*/ 52 h 526"/>
                  <a:gd name="T14" fmla="*/ 0 w 185"/>
                  <a:gd name="T15" fmla="*/ 526 h 526"/>
                  <a:gd name="T16" fmla="*/ 0 w 185"/>
                  <a:gd name="T17" fmla="*/ 453 h 526"/>
                  <a:gd name="T18" fmla="*/ 154 w 185"/>
                  <a:gd name="T19" fmla="*/ 43 h 526"/>
                  <a:gd name="T20" fmla="*/ 140 w 185"/>
                  <a:gd name="T21" fmla="*/ 26 h 526"/>
                  <a:gd name="T22" fmla="*/ 0 w 185"/>
                  <a:gd name="T23" fmla="*/ 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526">
                    <a:moveTo>
                      <a:pt x="0" y="26"/>
                    </a:moveTo>
                    <a:lnTo>
                      <a:pt x="0" y="0"/>
                    </a:lnTo>
                    <a:lnTo>
                      <a:pt x="149" y="0"/>
                    </a:lnTo>
                    <a:lnTo>
                      <a:pt x="156" y="7"/>
                    </a:lnTo>
                    <a:lnTo>
                      <a:pt x="173" y="24"/>
                    </a:lnTo>
                    <a:lnTo>
                      <a:pt x="185" y="35"/>
                    </a:lnTo>
                    <a:lnTo>
                      <a:pt x="180" y="52"/>
                    </a:lnTo>
                    <a:lnTo>
                      <a:pt x="0" y="526"/>
                    </a:lnTo>
                    <a:lnTo>
                      <a:pt x="0" y="453"/>
                    </a:lnTo>
                    <a:lnTo>
                      <a:pt x="154" y="43"/>
                    </a:lnTo>
                    <a:lnTo>
                      <a:pt x="14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9A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Rectangle 36"/>
              <p:cNvSpPr>
                <a:spLocks noChangeArrowheads="1"/>
              </p:cNvSpPr>
              <p:nvPr/>
            </p:nvSpPr>
            <p:spPr bwMode="auto">
              <a:xfrm>
                <a:off x="4103688" y="3605213"/>
                <a:ext cx="941388" cy="71438"/>
              </a:xfrm>
              <a:prstGeom prst="rect">
                <a:avLst/>
              </a:prstGeom>
              <a:solidFill>
                <a:srgbClr val="0A9C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Rectangle 37"/>
              <p:cNvSpPr>
                <a:spLocks noChangeArrowheads="1"/>
              </p:cNvSpPr>
              <p:nvPr/>
            </p:nvSpPr>
            <p:spPr bwMode="auto">
              <a:xfrm>
                <a:off x="3986213" y="3676650"/>
                <a:ext cx="1174750" cy="538163"/>
              </a:xfrm>
              <a:prstGeom prst="rect">
                <a:avLst/>
              </a:prstGeom>
              <a:solidFill>
                <a:srgbClr val="1F3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Rectangle 38"/>
              <p:cNvSpPr>
                <a:spLocks noChangeArrowheads="1"/>
              </p:cNvSpPr>
              <p:nvPr/>
            </p:nvSpPr>
            <p:spPr bwMode="auto">
              <a:xfrm>
                <a:off x="3986213" y="3676650"/>
                <a:ext cx="1174750" cy="538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Rectangle 39"/>
              <p:cNvSpPr>
                <a:spLocks noChangeArrowheads="1"/>
              </p:cNvSpPr>
              <p:nvPr/>
            </p:nvSpPr>
            <p:spPr bwMode="auto">
              <a:xfrm>
                <a:off x="4103688" y="3789363"/>
                <a:ext cx="944563" cy="307975"/>
              </a:xfrm>
              <a:prstGeom prst="rect">
                <a:avLst/>
              </a:prstGeom>
              <a:solidFill>
                <a:srgbClr val="73CA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Rectangle 40"/>
              <p:cNvSpPr>
                <a:spLocks noChangeArrowheads="1"/>
              </p:cNvSpPr>
              <p:nvPr/>
            </p:nvSpPr>
            <p:spPr bwMode="auto">
              <a:xfrm>
                <a:off x="4103688" y="3789363"/>
                <a:ext cx="944563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Rectangle 41"/>
              <p:cNvSpPr>
                <a:spLocks noChangeArrowheads="1"/>
              </p:cNvSpPr>
              <p:nvPr/>
            </p:nvSpPr>
            <p:spPr bwMode="auto">
              <a:xfrm>
                <a:off x="3827463" y="4214813"/>
                <a:ext cx="1492250" cy="112713"/>
              </a:xfrm>
              <a:prstGeom prst="rect">
                <a:avLst/>
              </a:prstGeom>
              <a:solidFill>
                <a:srgbClr val="1F3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42"/>
              <p:cNvSpPr>
                <a:spLocks/>
              </p:cNvSpPr>
              <p:nvPr/>
            </p:nvSpPr>
            <p:spPr bwMode="auto">
              <a:xfrm>
                <a:off x="4103688" y="3789363"/>
                <a:ext cx="771525" cy="307975"/>
              </a:xfrm>
              <a:custGeom>
                <a:avLst/>
                <a:gdLst>
                  <a:gd name="T0" fmla="*/ 486 w 486"/>
                  <a:gd name="T1" fmla="*/ 0 h 194"/>
                  <a:gd name="T2" fmla="*/ 194 w 486"/>
                  <a:gd name="T3" fmla="*/ 0 h 194"/>
                  <a:gd name="T4" fmla="*/ 0 w 486"/>
                  <a:gd name="T5" fmla="*/ 194 h 194"/>
                  <a:gd name="T6" fmla="*/ 294 w 486"/>
                  <a:gd name="T7" fmla="*/ 194 h 194"/>
                  <a:gd name="T8" fmla="*/ 486 w 486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6" h="194">
                    <a:moveTo>
                      <a:pt x="486" y="0"/>
                    </a:moveTo>
                    <a:lnTo>
                      <a:pt x="194" y="0"/>
                    </a:lnTo>
                    <a:lnTo>
                      <a:pt x="0" y="194"/>
                    </a:lnTo>
                    <a:lnTo>
                      <a:pt x="294" y="194"/>
                    </a:lnTo>
                    <a:lnTo>
                      <a:pt x="486" y="0"/>
                    </a:lnTo>
                    <a:close/>
                  </a:path>
                </a:pathLst>
              </a:custGeom>
              <a:solidFill>
                <a:srgbClr val="9DDA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43"/>
              <p:cNvSpPr>
                <a:spLocks/>
              </p:cNvSpPr>
              <p:nvPr/>
            </p:nvSpPr>
            <p:spPr bwMode="auto">
              <a:xfrm>
                <a:off x="4103688" y="3789363"/>
                <a:ext cx="771525" cy="307975"/>
              </a:xfrm>
              <a:custGeom>
                <a:avLst/>
                <a:gdLst>
                  <a:gd name="T0" fmla="*/ 486 w 486"/>
                  <a:gd name="T1" fmla="*/ 0 h 194"/>
                  <a:gd name="T2" fmla="*/ 194 w 486"/>
                  <a:gd name="T3" fmla="*/ 0 h 194"/>
                  <a:gd name="T4" fmla="*/ 0 w 486"/>
                  <a:gd name="T5" fmla="*/ 194 h 194"/>
                  <a:gd name="T6" fmla="*/ 294 w 486"/>
                  <a:gd name="T7" fmla="*/ 194 h 194"/>
                  <a:gd name="T8" fmla="*/ 486 w 486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6" h="194">
                    <a:moveTo>
                      <a:pt x="486" y="0"/>
                    </a:moveTo>
                    <a:lnTo>
                      <a:pt x="194" y="0"/>
                    </a:lnTo>
                    <a:lnTo>
                      <a:pt x="0" y="194"/>
                    </a:lnTo>
                    <a:lnTo>
                      <a:pt x="294" y="194"/>
                    </a:lnTo>
                    <a:lnTo>
                      <a:pt x="4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44"/>
              <p:cNvSpPr>
                <a:spLocks/>
              </p:cNvSpPr>
              <p:nvPr/>
            </p:nvSpPr>
            <p:spPr bwMode="auto">
              <a:xfrm>
                <a:off x="3678238" y="1106488"/>
                <a:ext cx="330200" cy="330200"/>
              </a:xfrm>
              <a:custGeom>
                <a:avLst/>
                <a:gdLst>
                  <a:gd name="T0" fmla="*/ 44 w 88"/>
                  <a:gd name="T1" fmla="*/ 88 h 88"/>
                  <a:gd name="T2" fmla="*/ 88 w 88"/>
                  <a:gd name="T3" fmla="*/ 44 h 88"/>
                  <a:gd name="T4" fmla="*/ 44 w 88"/>
                  <a:gd name="T5" fmla="*/ 0 h 88"/>
                  <a:gd name="T6" fmla="*/ 0 w 88"/>
                  <a:gd name="T7" fmla="*/ 44 h 88"/>
                  <a:gd name="T8" fmla="*/ 44 w 88"/>
                  <a:gd name="T9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8">
                    <a:moveTo>
                      <a:pt x="44" y="88"/>
                    </a:moveTo>
                    <a:cubicBezTo>
                      <a:pt x="48" y="58"/>
                      <a:pt x="65" y="46"/>
                      <a:pt x="88" y="44"/>
                    </a:cubicBezTo>
                    <a:cubicBezTo>
                      <a:pt x="65" y="42"/>
                      <a:pt x="48" y="30"/>
                      <a:pt x="44" y="0"/>
                    </a:cubicBezTo>
                    <a:cubicBezTo>
                      <a:pt x="40" y="30"/>
                      <a:pt x="23" y="42"/>
                      <a:pt x="0" y="44"/>
                    </a:cubicBezTo>
                    <a:cubicBezTo>
                      <a:pt x="23" y="46"/>
                      <a:pt x="40" y="58"/>
                      <a:pt x="44" y="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45"/>
              <p:cNvSpPr>
                <a:spLocks/>
              </p:cNvSpPr>
              <p:nvPr/>
            </p:nvSpPr>
            <p:spPr bwMode="auto">
              <a:xfrm>
                <a:off x="3914775" y="1381125"/>
                <a:ext cx="139700" cy="138113"/>
              </a:xfrm>
              <a:custGeom>
                <a:avLst/>
                <a:gdLst>
                  <a:gd name="T0" fmla="*/ 19 w 37"/>
                  <a:gd name="T1" fmla="*/ 37 h 37"/>
                  <a:gd name="T2" fmla="*/ 37 w 37"/>
                  <a:gd name="T3" fmla="*/ 18 h 37"/>
                  <a:gd name="T4" fmla="*/ 19 w 37"/>
                  <a:gd name="T5" fmla="*/ 0 h 37"/>
                  <a:gd name="T6" fmla="*/ 0 w 37"/>
                  <a:gd name="T7" fmla="*/ 18 h 37"/>
                  <a:gd name="T8" fmla="*/ 19 w 3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19" y="37"/>
                    </a:moveTo>
                    <a:cubicBezTo>
                      <a:pt x="20" y="24"/>
                      <a:pt x="28" y="19"/>
                      <a:pt x="37" y="18"/>
                    </a:cubicBezTo>
                    <a:cubicBezTo>
                      <a:pt x="28" y="18"/>
                      <a:pt x="20" y="12"/>
                      <a:pt x="19" y="0"/>
                    </a:cubicBezTo>
                    <a:cubicBezTo>
                      <a:pt x="17" y="12"/>
                      <a:pt x="10" y="18"/>
                      <a:pt x="0" y="18"/>
                    </a:cubicBezTo>
                    <a:cubicBezTo>
                      <a:pt x="10" y="19"/>
                      <a:pt x="17" y="24"/>
                      <a:pt x="19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5"/>
              <p:cNvSpPr>
                <a:spLocks/>
              </p:cNvSpPr>
              <p:nvPr/>
            </p:nvSpPr>
            <p:spPr bwMode="auto">
              <a:xfrm>
                <a:off x="4168399" y="1556685"/>
                <a:ext cx="1327554" cy="1035449"/>
              </a:xfrm>
              <a:custGeom>
                <a:avLst/>
                <a:gdLst>
                  <a:gd name="T0" fmla="*/ 0 w 1158"/>
                  <a:gd name="T1" fmla="*/ 0 h 180"/>
                  <a:gd name="T2" fmla="*/ 1158 w 1158"/>
                  <a:gd name="T3" fmla="*/ 180 h 180"/>
                  <a:gd name="T4" fmla="*/ 1158 w 1158"/>
                  <a:gd name="T5" fmla="*/ 0 h 180"/>
                  <a:gd name="T6" fmla="*/ 0 w 1158"/>
                  <a:gd name="T7" fmla="*/ 0 h 180"/>
                  <a:gd name="connsiteX0" fmla="*/ 0 w 10000"/>
                  <a:gd name="connsiteY0" fmla="*/ 428 h 10428"/>
                  <a:gd name="connsiteX1" fmla="*/ 10000 w 10000"/>
                  <a:gd name="connsiteY1" fmla="*/ 10428 h 10428"/>
                  <a:gd name="connsiteX2" fmla="*/ 10000 w 10000"/>
                  <a:gd name="connsiteY2" fmla="*/ 428 h 10428"/>
                  <a:gd name="connsiteX3" fmla="*/ 2368 w 10000"/>
                  <a:gd name="connsiteY3" fmla="*/ 0 h 10428"/>
                  <a:gd name="connsiteX4" fmla="*/ 0 w 10000"/>
                  <a:gd name="connsiteY4" fmla="*/ 428 h 10428"/>
                  <a:gd name="connsiteX0" fmla="*/ 0 w 10000"/>
                  <a:gd name="connsiteY0" fmla="*/ 22069 h 32069"/>
                  <a:gd name="connsiteX1" fmla="*/ 10000 w 10000"/>
                  <a:gd name="connsiteY1" fmla="*/ 32069 h 32069"/>
                  <a:gd name="connsiteX2" fmla="*/ 10000 w 10000"/>
                  <a:gd name="connsiteY2" fmla="*/ 22069 h 32069"/>
                  <a:gd name="connsiteX3" fmla="*/ 4641 w 10000"/>
                  <a:gd name="connsiteY3" fmla="*/ 0 h 32069"/>
                  <a:gd name="connsiteX4" fmla="*/ 0 w 10000"/>
                  <a:gd name="connsiteY4" fmla="*/ 22069 h 32069"/>
                  <a:gd name="connsiteX0" fmla="*/ 0 w 10000"/>
                  <a:gd name="connsiteY0" fmla="*/ 21484 h 31484"/>
                  <a:gd name="connsiteX1" fmla="*/ 10000 w 10000"/>
                  <a:gd name="connsiteY1" fmla="*/ 31484 h 31484"/>
                  <a:gd name="connsiteX2" fmla="*/ 10000 w 10000"/>
                  <a:gd name="connsiteY2" fmla="*/ 21484 h 31484"/>
                  <a:gd name="connsiteX3" fmla="*/ 4414 w 10000"/>
                  <a:gd name="connsiteY3" fmla="*/ 0 h 31484"/>
                  <a:gd name="connsiteX4" fmla="*/ 0 w 10000"/>
                  <a:gd name="connsiteY4" fmla="*/ 21484 h 31484"/>
                  <a:gd name="connsiteX0" fmla="*/ 0 w 10000"/>
                  <a:gd name="connsiteY0" fmla="*/ 21484 h 31484"/>
                  <a:gd name="connsiteX1" fmla="*/ 10000 w 10000"/>
                  <a:gd name="connsiteY1" fmla="*/ 31484 h 31484"/>
                  <a:gd name="connsiteX2" fmla="*/ 10000 w 10000"/>
                  <a:gd name="connsiteY2" fmla="*/ 21484 h 31484"/>
                  <a:gd name="connsiteX3" fmla="*/ 4414 w 10000"/>
                  <a:gd name="connsiteY3" fmla="*/ 0 h 31484"/>
                  <a:gd name="connsiteX4" fmla="*/ 0 w 10000"/>
                  <a:gd name="connsiteY4" fmla="*/ 21484 h 31484"/>
                  <a:gd name="connsiteX0" fmla="*/ 0 w 10000"/>
                  <a:gd name="connsiteY0" fmla="*/ 21484 h 35578"/>
                  <a:gd name="connsiteX1" fmla="*/ 7136 w 10000"/>
                  <a:gd name="connsiteY1" fmla="*/ 35578 h 35578"/>
                  <a:gd name="connsiteX2" fmla="*/ 10000 w 10000"/>
                  <a:gd name="connsiteY2" fmla="*/ 21484 h 35578"/>
                  <a:gd name="connsiteX3" fmla="*/ 4414 w 10000"/>
                  <a:gd name="connsiteY3" fmla="*/ 0 h 35578"/>
                  <a:gd name="connsiteX4" fmla="*/ 0 w 10000"/>
                  <a:gd name="connsiteY4" fmla="*/ 21484 h 35578"/>
                  <a:gd name="connsiteX0" fmla="*/ 0 w 7727"/>
                  <a:gd name="connsiteY0" fmla="*/ 21484 h 35578"/>
                  <a:gd name="connsiteX1" fmla="*/ 7136 w 7727"/>
                  <a:gd name="connsiteY1" fmla="*/ 35578 h 35578"/>
                  <a:gd name="connsiteX2" fmla="*/ 7727 w 7727"/>
                  <a:gd name="connsiteY2" fmla="*/ 20607 h 35578"/>
                  <a:gd name="connsiteX3" fmla="*/ 4414 w 7727"/>
                  <a:gd name="connsiteY3" fmla="*/ 0 h 35578"/>
                  <a:gd name="connsiteX4" fmla="*/ 0 w 7727"/>
                  <a:gd name="connsiteY4" fmla="*/ 21484 h 35578"/>
                  <a:gd name="connsiteX0" fmla="*/ 0 w 10294"/>
                  <a:gd name="connsiteY0" fmla="*/ 6039 h 10000"/>
                  <a:gd name="connsiteX1" fmla="*/ 9235 w 10294"/>
                  <a:gd name="connsiteY1" fmla="*/ 10000 h 10000"/>
                  <a:gd name="connsiteX2" fmla="*/ 10294 w 10294"/>
                  <a:gd name="connsiteY2" fmla="*/ 6778 h 10000"/>
                  <a:gd name="connsiteX3" fmla="*/ 5712 w 10294"/>
                  <a:gd name="connsiteY3" fmla="*/ 0 h 10000"/>
                  <a:gd name="connsiteX4" fmla="*/ 0 w 10294"/>
                  <a:gd name="connsiteY4" fmla="*/ 6039 h 10000"/>
                  <a:gd name="connsiteX0" fmla="*/ 0 w 9522"/>
                  <a:gd name="connsiteY0" fmla="*/ 6039 h 10000"/>
                  <a:gd name="connsiteX1" fmla="*/ 9235 w 9522"/>
                  <a:gd name="connsiteY1" fmla="*/ 10000 h 10000"/>
                  <a:gd name="connsiteX2" fmla="*/ 9522 w 9522"/>
                  <a:gd name="connsiteY2" fmla="*/ 1877 h 10000"/>
                  <a:gd name="connsiteX3" fmla="*/ 5712 w 9522"/>
                  <a:gd name="connsiteY3" fmla="*/ 0 h 10000"/>
                  <a:gd name="connsiteX4" fmla="*/ 0 w 9522"/>
                  <a:gd name="connsiteY4" fmla="*/ 6039 h 10000"/>
                  <a:gd name="connsiteX0" fmla="*/ 0 w 10000"/>
                  <a:gd name="connsiteY0" fmla="*/ 6193 h 10154"/>
                  <a:gd name="connsiteX1" fmla="*/ 9699 w 10000"/>
                  <a:gd name="connsiteY1" fmla="*/ 10154 h 10154"/>
                  <a:gd name="connsiteX2" fmla="*/ 10000 w 10000"/>
                  <a:gd name="connsiteY2" fmla="*/ 2031 h 10154"/>
                  <a:gd name="connsiteX3" fmla="*/ 6184 w 10000"/>
                  <a:gd name="connsiteY3" fmla="*/ 0 h 10154"/>
                  <a:gd name="connsiteX4" fmla="*/ 0 w 10000"/>
                  <a:gd name="connsiteY4" fmla="*/ 6193 h 10154"/>
                  <a:gd name="connsiteX0" fmla="*/ 0 w 10000"/>
                  <a:gd name="connsiteY0" fmla="*/ 6193 h 10185"/>
                  <a:gd name="connsiteX1" fmla="*/ 9908 w 10000"/>
                  <a:gd name="connsiteY1" fmla="*/ 10185 h 10185"/>
                  <a:gd name="connsiteX2" fmla="*/ 10000 w 10000"/>
                  <a:gd name="connsiteY2" fmla="*/ 2031 h 10185"/>
                  <a:gd name="connsiteX3" fmla="*/ 6184 w 10000"/>
                  <a:gd name="connsiteY3" fmla="*/ 0 h 10185"/>
                  <a:gd name="connsiteX4" fmla="*/ 0 w 10000"/>
                  <a:gd name="connsiteY4" fmla="*/ 6193 h 10185"/>
                  <a:gd name="connsiteX0" fmla="*/ 0 w 9815"/>
                  <a:gd name="connsiteY0" fmla="*/ 6162 h 10185"/>
                  <a:gd name="connsiteX1" fmla="*/ 9723 w 9815"/>
                  <a:gd name="connsiteY1" fmla="*/ 10185 h 10185"/>
                  <a:gd name="connsiteX2" fmla="*/ 9815 w 9815"/>
                  <a:gd name="connsiteY2" fmla="*/ 2031 h 10185"/>
                  <a:gd name="connsiteX3" fmla="*/ 5999 w 9815"/>
                  <a:gd name="connsiteY3" fmla="*/ 0 h 10185"/>
                  <a:gd name="connsiteX4" fmla="*/ 0 w 9815"/>
                  <a:gd name="connsiteY4" fmla="*/ 6162 h 10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15" h="10185">
                    <a:moveTo>
                      <a:pt x="0" y="6162"/>
                    </a:moveTo>
                    <a:lnTo>
                      <a:pt x="9723" y="10185"/>
                    </a:lnTo>
                    <a:cubicBezTo>
                      <a:pt x="9823" y="7477"/>
                      <a:pt x="9714" y="4739"/>
                      <a:pt x="9815" y="2031"/>
                    </a:cubicBezTo>
                    <a:lnTo>
                      <a:pt x="5999" y="0"/>
                    </a:lnTo>
                    <a:lnTo>
                      <a:pt x="0" y="6162"/>
                    </a:lnTo>
                    <a:close/>
                  </a:path>
                </a:pathLst>
              </a:custGeom>
              <a:solidFill>
                <a:srgbClr val="F9A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113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231" y="3813642"/>
              <a:ext cx="630761" cy="17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8" name="组合 147"/>
          <p:cNvGrpSpPr/>
          <p:nvPr/>
        </p:nvGrpSpPr>
        <p:grpSpPr>
          <a:xfrm>
            <a:off x="4244691" y="6383719"/>
            <a:ext cx="3782623" cy="267835"/>
            <a:chOff x="4344988" y="3325813"/>
            <a:chExt cx="4013200" cy="284162"/>
          </a:xfrm>
        </p:grpSpPr>
        <p:sp>
          <p:nvSpPr>
            <p:cNvPr id="149" name="Rectangle 8"/>
            <p:cNvSpPr>
              <a:spLocks noChangeArrowheads="1"/>
            </p:cNvSpPr>
            <p:nvPr/>
          </p:nvSpPr>
          <p:spPr bwMode="auto">
            <a:xfrm>
              <a:off x="4344988" y="3363913"/>
              <a:ext cx="4013200" cy="150813"/>
            </a:xfrm>
            <a:prstGeom prst="rect">
              <a:avLst/>
            </a:prstGeom>
            <a:solidFill>
              <a:srgbClr val="27B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9"/>
            <p:cNvSpPr>
              <a:spLocks noChangeArrowheads="1"/>
            </p:cNvSpPr>
            <p:nvPr/>
          </p:nvSpPr>
          <p:spPr bwMode="auto">
            <a:xfrm>
              <a:off x="4416425" y="3514725"/>
              <a:ext cx="3870325" cy="95250"/>
            </a:xfrm>
            <a:prstGeom prst="rect">
              <a:avLst/>
            </a:pr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0"/>
            <p:cNvSpPr>
              <a:spLocks noChangeArrowheads="1"/>
            </p:cNvSpPr>
            <p:nvPr/>
          </p:nvSpPr>
          <p:spPr bwMode="auto">
            <a:xfrm>
              <a:off x="448786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1"/>
            <p:cNvSpPr>
              <a:spLocks noChangeArrowheads="1"/>
            </p:cNvSpPr>
            <p:nvPr/>
          </p:nvSpPr>
          <p:spPr bwMode="auto">
            <a:xfrm>
              <a:off x="471011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2"/>
            <p:cNvSpPr>
              <a:spLocks noChangeArrowheads="1"/>
            </p:cNvSpPr>
            <p:nvPr/>
          </p:nvSpPr>
          <p:spPr bwMode="auto">
            <a:xfrm>
              <a:off x="4935538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3"/>
            <p:cNvSpPr>
              <a:spLocks noChangeArrowheads="1"/>
            </p:cNvSpPr>
            <p:nvPr/>
          </p:nvSpPr>
          <p:spPr bwMode="auto">
            <a:xfrm>
              <a:off x="5157788" y="3325813"/>
              <a:ext cx="17160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14"/>
            <p:cNvSpPr>
              <a:spLocks noChangeArrowheads="1"/>
            </p:cNvSpPr>
            <p:nvPr/>
          </p:nvSpPr>
          <p:spPr bwMode="auto">
            <a:xfrm>
              <a:off x="694531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15"/>
            <p:cNvSpPr>
              <a:spLocks noChangeArrowheads="1"/>
            </p:cNvSpPr>
            <p:nvPr/>
          </p:nvSpPr>
          <p:spPr bwMode="auto">
            <a:xfrm>
              <a:off x="716756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16"/>
            <p:cNvSpPr>
              <a:spLocks noChangeArrowheads="1"/>
            </p:cNvSpPr>
            <p:nvPr/>
          </p:nvSpPr>
          <p:spPr bwMode="auto">
            <a:xfrm>
              <a:off x="7392988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7"/>
            <p:cNvSpPr>
              <a:spLocks noChangeArrowheads="1"/>
            </p:cNvSpPr>
            <p:nvPr/>
          </p:nvSpPr>
          <p:spPr bwMode="auto">
            <a:xfrm>
              <a:off x="7613650" y="3325813"/>
              <a:ext cx="155575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8"/>
            <p:cNvSpPr>
              <a:spLocks noChangeArrowheads="1"/>
            </p:cNvSpPr>
            <p:nvPr/>
          </p:nvSpPr>
          <p:spPr bwMode="auto">
            <a:xfrm>
              <a:off x="7839075" y="3325813"/>
              <a:ext cx="155575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9"/>
            <p:cNvSpPr>
              <a:spLocks noChangeArrowheads="1"/>
            </p:cNvSpPr>
            <p:nvPr/>
          </p:nvSpPr>
          <p:spPr bwMode="auto">
            <a:xfrm>
              <a:off x="8061325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-15105" y="5778644"/>
            <a:ext cx="12207105" cy="1182669"/>
            <a:chOff x="-3290888" y="-1842033"/>
            <a:chExt cx="14949190" cy="1448331"/>
          </a:xfrm>
        </p:grpSpPr>
        <p:sp>
          <p:nvSpPr>
            <p:cNvPr id="162" name="Rectangle 76"/>
            <p:cNvSpPr>
              <a:spLocks noChangeArrowheads="1"/>
            </p:cNvSpPr>
            <p:nvPr/>
          </p:nvSpPr>
          <p:spPr bwMode="auto">
            <a:xfrm>
              <a:off x="-3290888" y="-1842033"/>
              <a:ext cx="14949190" cy="46567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77"/>
            <p:cNvSpPr>
              <a:spLocks noChangeArrowheads="1"/>
            </p:cNvSpPr>
            <p:nvPr/>
          </p:nvSpPr>
          <p:spPr bwMode="auto">
            <a:xfrm>
              <a:off x="1080870" y="-775213"/>
              <a:ext cx="6255573" cy="38151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78"/>
            <p:cNvSpPr>
              <a:spLocks noChangeArrowheads="1"/>
            </p:cNvSpPr>
            <p:nvPr/>
          </p:nvSpPr>
          <p:spPr bwMode="auto">
            <a:xfrm>
              <a:off x="1581530" y="-1376362"/>
              <a:ext cx="285750" cy="67945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79"/>
            <p:cNvSpPr>
              <a:spLocks noChangeArrowheads="1"/>
            </p:cNvSpPr>
            <p:nvPr/>
          </p:nvSpPr>
          <p:spPr bwMode="auto">
            <a:xfrm>
              <a:off x="6616609" y="-1376362"/>
              <a:ext cx="282574" cy="67945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2576840" y="2869348"/>
            <a:ext cx="846704" cy="836873"/>
            <a:chOff x="9252520" y="359001"/>
            <a:chExt cx="1375474" cy="1359501"/>
          </a:xfrm>
        </p:grpSpPr>
        <p:grpSp>
          <p:nvGrpSpPr>
            <p:cNvPr id="167" name="组合 166"/>
            <p:cNvGrpSpPr/>
            <p:nvPr/>
          </p:nvGrpSpPr>
          <p:grpSpPr>
            <a:xfrm>
              <a:off x="9252520" y="359001"/>
              <a:ext cx="1375474" cy="1359501"/>
              <a:chOff x="2225509" y="2902343"/>
              <a:chExt cx="1375474" cy="1359501"/>
            </a:xfrm>
          </p:grpSpPr>
          <p:sp>
            <p:nvSpPr>
              <p:cNvPr id="169" name="圆角矩形 168"/>
              <p:cNvSpPr/>
              <p:nvPr/>
            </p:nvSpPr>
            <p:spPr>
              <a:xfrm>
                <a:off x="2980653" y="3096895"/>
                <a:ext cx="620330" cy="986755"/>
              </a:xfrm>
              <a:prstGeom prst="roundRect">
                <a:avLst>
                  <a:gd name="adj" fmla="val 7477"/>
                </a:avLst>
              </a:prstGeom>
              <a:solidFill>
                <a:schemeClr val="bg1"/>
              </a:solidFill>
              <a:ln>
                <a:solidFill>
                  <a:srgbClr val="D04423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0" name="任意多边形 169"/>
              <p:cNvSpPr/>
              <p:nvPr/>
            </p:nvSpPr>
            <p:spPr>
              <a:xfrm>
                <a:off x="3228139" y="3231285"/>
                <a:ext cx="194152" cy="166946"/>
              </a:xfrm>
              <a:custGeom>
                <a:avLst/>
                <a:gdLst>
                  <a:gd name="connsiteX0" fmla="*/ 18997 w 194152"/>
                  <a:gd name="connsiteY0" fmla="*/ 0 h 166946"/>
                  <a:gd name="connsiteX1" fmla="*/ 182300 w 194152"/>
                  <a:gd name="connsiteY1" fmla="*/ 108245 h 166946"/>
                  <a:gd name="connsiteX2" fmla="*/ 194152 w 194152"/>
                  <a:gd name="connsiteY2" fmla="*/ 166946 h 166946"/>
                  <a:gd name="connsiteX3" fmla="*/ 0 w 194152"/>
                  <a:gd name="connsiteY3" fmla="*/ 166946 h 166946"/>
                  <a:gd name="connsiteX4" fmla="*/ 0 w 194152"/>
                  <a:gd name="connsiteY4" fmla="*/ 3835 h 166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152" h="166946">
                    <a:moveTo>
                      <a:pt x="18997" y="0"/>
                    </a:moveTo>
                    <a:cubicBezTo>
                      <a:pt x="92409" y="0"/>
                      <a:pt x="155395" y="44634"/>
                      <a:pt x="182300" y="108245"/>
                    </a:cubicBezTo>
                    <a:lnTo>
                      <a:pt x="194152" y="166946"/>
                    </a:lnTo>
                    <a:lnTo>
                      <a:pt x="0" y="166946"/>
                    </a:lnTo>
                    <a:lnTo>
                      <a:pt x="0" y="3835"/>
                    </a:lnTo>
                    <a:close/>
                  </a:path>
                </a:pathLst>
              </a:custGeom>
              <a:solidFill>
                <a:srgbClr val="D044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1" name="任意多边形 170"/>
              <p:cNvSpPr/>
              <p:nvPr/>
            </p:nvSpPr>
            <p:spPr>
              <a:xfrm>
                <a:off x="3009642" y="3289276"/>
                <a:ext cx="354462" cy="351012"/>
              </a:xfrm>
              <a:custGeom>
                <a:avLst/>
                <a:gdLst>
                  <a:gd name="connsiteX0" fmla="*/ 160145 w 354462"/>
                  <a:gd name="connsiteY0" fmla="*/ 0 h 351012"/>
                  <a:gd name="connsiteX1" fmla="*/ 160145 w 354462"/>
                  <a:gd name="connsiteY1" fmla="*/ 161622 h 351012"/>
                  <a:gd name="connsiteX2" fmla="*/ 352007 w 354462"/>
                  <a:gd name="connsiteY2" fmla="*/ 161622 h 351012"/>
                  <a:gd name="connsiteX3" fmla="*/ 354462 w 354462"/>
                  <a:gd name="connsiteY3" fmla="*/ 173781 h 351012"/>
                  <a:gd name="connsiteX4" fmla="*/ 177231 w 354462"/>
                  <a:gd name="connsiteY4" fmla="*/ 351012 h 351012"/>
                  <a:gd name="connsiteX5" fmla="*/ 0 w 354462"/>
                  <a:gd name="connsiteY5" fmla="*/ 173781 h 351012"/>
                  <a:gd name="connsiteX6" fmla="*/ 108245 w 354462"/>
                  <a:gd name="connsiteY6" fmla="*/ 10478 h 35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462" h="351012">
                    <a:moveTo>
                      <a:pt x="160145" y="0"/>
                    </a:moveTo>
                    <a:lnTo>
                      <a:pt x="160145" y="161622"/>
                    </a:lnTo>
                    <a:lnTo>
                      <a:pt x="352007" y="161622"/>
                    </a:lnTo>
                    <a:lnTo>
                      <a:pt x="354462" y="173781"/>
                    </a:lnTo>
                    <a:cubicBezTo>
                      <a:pt x="354462" y="271663"/>
                      <a:pt x="275113" y="351012"/>
                      <a:pt x="177231" y="351012"/>
                    </a:cubicBezTo>
                    <a:cubicBezTo>
                      <a:pt x="79349" y="351012"/>
                      <a:pt x="0" y="271663"/>
                      <a:pt x="0" y="173781"/>
                    </a:cubicBezTo>
                    <a:cubicBezTo>
                      <a:pt x="0" y="100370"/>
                      <a:pt x="44634" y="37383"/>
                      <a:pt x="108245" y="10478"/>
                    </a:cubicBezTo>
                    <a:close/>
                  </a:path>
                </a:pathLst>
              </a:custGeom>
              <a:solidFill>
                <a:srgbClr val="D044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2" name="圆角矩形 171"/>
              <p:cNvSpPr/>
              <p:nvPr/>
            </p:nvSpPr>
            <p:spPr>
              <a:xfrm>
                <a:off x="3002464" y="3730375"/>
                <a:ext cx="400831" cy="45719"/>
              </a:xfrm>
              <a:prstGeom prst="roundRect">
                <a:avLst/>
              </a:prstGeom>
              <a:solidFill>
                <a:srgbClr val="D044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3" name="圆角矩形 172"/>
              <p:cNvSpPr/>
              <p:nvPr/>
            </p:nvSpPr>
            <p:spPr>
              <a:xfrm>
                <a:off x="3002464" y="3868564"/>
                <a:ext cx="400831" cy="45719"/>
              </a:xfrm>
              <a:prstGeom prst="roundRect">
                <a:avLst/>
              </a:prstGeom>
              <a:solidFill>
                <a:srgbClr val="D044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" name="矩形 132"/>
              <p:cNvSpPr/>
              <p:nvPr/>
            </p:nvSpPr>
            <p:spPr>
              <a:xfrm>
                <a:off x="2225509" y="2902343"/>
                <a:ext cx="823456" cy="1359501"/>
              </a:xfrm>
              <a:custGeom>
                <a:avLst/>
                <a:gdLst>
                  <a:gd name="connsiteX0" fmla="*/ 0 w 818693"/>
                  <a:gd name="connsiteY0" fmla="*/ 0 h 1359501"/>
                  <a:gd name="connsiteX1" fmla="*/ 818693 w 818693"/>
                  <a:gd name="connsiteY1" fmla="*/ 0 h 1359501"/>
                  <a:gd name="connsiteX2" fmla="*/ 818693 w 818693"/>
                  <a:gd name="connsiteY2" fmla="*/ 1359501 h 1359501"/>
                  <a:gd name="connsiteX3" fmla="*/ 0 w 818693"/>
                  <a:gd name="connsiteY3" fmla="*/ 1359501 h 1359501"/>
                  <a:gd name="connsiteX4" fmla="*/ 0 w 818693"/>
                  <a:gd name="connsiteY4" fmla="*/ 0 h 1359501"/>
                  <a:gd name="connsiteX0" fmla="*/ 0 w 823456"/>
                  <a:gd name="connsiteY0" fmla="*/ 180975 h 1359501"/>
                  <a:gd name="connsiteX1" fmla="*/ 823456 w 823456"/>
                  <a:gd name="connsiteY1" fmla="*/ 0 h 1359501"/>
                  <a:gd name="connsiteX2" fmla="*/ 823456 w 823456"/>
                  <a:gd name="connsiteY2" fmla="*/ 1359501 h 1359501"/>
                  <a:gd name="connsiteX3" fmla="*/ 4763 w 823456"/>
                  <a:gd name="connsiteY3" fmla="*/ 1359501 h 1359501"/>
                  <a:gd name="connsiteX4" fmla="*/ 0 w 823456"/>
                  <a:gd name="connsiteY4" fmla="*/ 180975 h 1359501"/>
                  <a:gd name="connsiteX0" fmla="*/ 0 w 823456"/>
                  <a:gd name="connsiteY0" fmla="*/ 180975 h 1359501"/>
                  <a:gd name="connsiteX1" fmla="*/ 823456 w 823456"/>
                  <a:gd name="connsiteY1" fmla="*/ 0 h 1359501"/>
                  <a:gd name="connsiteX2" fmla="*/ 823456 w 823456"/>
                  <a:gd name="connsiteY2" fmla="*/ 1359501 h 1359501"/>
                  <a:gd name="connsiteX3" fmla="*/ 4763 w 823456"/>
                  <a:gd name="connsiteY3" fmla="*/ 1240439 h 1359501"/>
                  <a:gd name="connsiteX4" fmla="*/ 0 w 823456"/>
                  <a:gd name="connsiteY4" fmla="*/ 180975 h 1359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3456" h="1359501">
                    <a:moveTo>
                      <a:pt x="0" y="180975"/>
                    </a:moveTo>
                    <a:lnTo>
                      <a:pt x="823456" y="0"/>
                    </a:lnTo>
                    <a:lnTo>
                      <a:pt x="823456" y="1359501"/>
                    </a:lnTo>
                    <a:lnTo>
                      <a:pt x="4763" y="1240439"/>
                    </a:lnTo>
                    <a:cubicBezTo>
                      <a:pt x="3175" y="847597"/>
                      <a:pt x="1588" y="573817"/>
                      <a:pt x="0" y="180975"/>
                    </a:cubicBezTo>
                    <a:close/>
                  </a:path>
                </a:pathLst>
              </a:custGeom>
              <a:solidFill>
                <a:srgbClr val="D044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68" name="矩形 167"/>
            <p:cNvSpPr/>
            <p:nvPr/>
          </p:nvSpPr>
          <p:spPr>
            <a:xfrm>
              <a:off x="9320847" y="570357"/>
              <a:ext cx="502076" cy="8249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700" dirty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P</a:t>
              </a:r>
              <a:endParaRPr lang="zh-CN" altLang="en-US" sz="2700" dirty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387" y="618294"/>
            <a:ext cx="5860796" cy="171515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768185" y="3800470"/>
            <a:ext cx="977185" cy="415494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19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庄睿萱</a:t>
            </a:r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6768185" y="4220753"/>
            <a:ext cx="1708154" cy="415494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19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健康去哪儿了</a:t>
            </a:r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261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3" name="文本框 3442"/>
          <p:cNvSpPr txBox="1"/>
          <p:nvPr/>
        </p:nvSpPr>
        <p:spPr>
          <a:xfrm>
            <a:off x="6537325" y="879896"/>
            <a:ext cx="55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居住拥挤</a:t>
            </a:r>
          </a:p>
        </p:txBody>
      </p:sp>
      <p:sp>
        <p:nvSpPr>
          <p:cNvPr id="14926" name="AutoShape 5248"/>
          <p:cNvSpPr>
            <a:spLocks noChangeAspect="1" noChangeArrowheads="1" noTextEdit="1"/>
          </p:cNvSpPr>
          <p:nvPr/>
        </p:nvSpPr>
        <p:spPr bwMode="auto">
          <a:xfrm>
            <a:off x="0" y="2087563"/>
            <a:ext cx="121920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6" name="Freeform 5250"/>
          <p:cNvSpPr>
            <a:spLocks/>
          </p:cNvSpPr>
          <p:nvPr/>
        </p:nvSpPr>
        <p:spPr bwMode="auto">
          <a:xfrm>
            <a:off x="3346450" y="5856288"/>
            <a:ext cx="542925" cy="1012825"/>
          </a:xfrm>
          <a:custGeom>
            <a:avLst/>
            <a:gdLst>
              <a:gd name="T0" fmla="*/ 342 w 342"/>
              <a:gd name="T1" fmla="*/ 638 h 638"/>
              <a:gd name="T2" fmla="*/ 0 w 342"/>
              <a:gd name="T3" fmla="*/ 638 h 638"/>
              <a:gd name="T4" fmla="*/ 55 w 342"/>
              <a:gd name="T5" fmla="*/ 0 h 638"/>
              <a:gd name="T6" fmla="*/ 289 w 342"/>
              <a:gd name="T7" fmla="*/ 0 h 638"/>
              <a:gd name="T8" fmla="*/ 342 w 342"/>
              <a:gd name="T9" fmla="*/ 638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2" h="638">
                <a:moveTo>
                  <a:pt x="342" y="638"/>
                </a:moveTo>
                <a:lnTo>
                  <a:pt x="0" y="638"/>
                </a:lnTo>
                <a:lnTo>
                  <a:pt x="55" y="0"/>
                </a:lnTo>
                <a:lnTo>
                  <a:pt x="289" y="0"/>
                </a:lnTo>
                <a:lnTo>
                  <a:pt x="342" y="638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7" name="Rectangle 5251"/>
          <p:cNvSpPr>
            <a:spLocks noChangeArrowheads="1"/>
          </p:cNvSpPr>
          <p:nvPr/>
        </p:nvSpPr>
        <p:spPr bwMode="auto">
          <a:xfrm>
            <a:off x="3462338" y="5213351"/>
            <a:ext cx="307975" cy="16557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8" name="Freeform 5252"/>
          <p:cNvSpPr>
            <a:spLocks/>
          </p:cNvSpPr>
          <p:nvPr/>
        </p:nvSpPr>
        <p:spPr bwMode="auto">
          <a:xfrm>
            <a:off x="669925" y="5006976"/>
            <a:ext cx="5246688" cy="395288"/>
          </a:xfrm>
          <a:custGeom>
            <a:avLst/>
            <a:gdLst>
              <a:gd name="T0" fmla="*/ 1659 w 1659"/>
              <a:gd name="T1" fmla="*/ 115 h 125"/>
              <a:gd name="T2" fmla="*/ 836 w 1659"/>
              <a:gd name="T3" fmla="*/ 0 h 125"/>
              <a:gd name="T4" fmla="*/ 0 w 1659"/>
              <a:gd name="T5" fmla="*/ 125 h 125"/>
              <a:gd name="T6" fmla="*/ 848 w 1659"/>
              <a:gd name="T7" fmla="*/ 43 h 125"/>
              <a:gd name="T8" fmla="*/ 1659 w 1659"/>
              <a:gd name="T9" fmla="*/ 11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9" h="125">
                <a:moveTo>
                  <a:pt x="1659" y="115"/>
                </a:moveTo>
                <a:cubicBezTo>
                  <a:pt x="1560" y="49"/>
                  <a:pt x="1229" y="0"/>
                  <a:pt x="836" y="0"/>
                </a:cubicBezTo>
                <a:cubicBezTo>
                  <a:pt x="423" y="0"/>
                  <a:pt x="78" y="54"/>
                  <a:pt x="0" y="125"/>
                </a:cubicBezTo>
                <a:cubicBezTo>
                  <a:pt x="162" y="76"/>
                  <a:pt x="481" y="43"/>
                  <a:pt x="848" y="43"/>
                </a:cubicBezTo>
                <a:cubicBezTo>
                  <a:pt x="1189" y="43"/>
                  <a:pt x="1488" y="72"/>
                  <a:pt x="1659" y="115"/>
                </a:cubicBez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9" name="Freeform 5253"/>
          <p:cNvSpPr>
            <a:spLocks/>
          </p:cNvSpPr>
          <p:nvPr/>
        </p:nvSpPr>
        <p:spPr bwMode="auto">
          <a:xfrm>
            <a:off x="5546725" y="3778251"/>
            <a:ext cx="841375" cy="3090863"/>
          </a:xfrm>
          <a:custGeom>
            <a:avLst/>
            <a:gdLst>
              <a:gd name="T0" fmla="*/ 530 w 530"/>
              <a:gd name="T1" fmla="*/ 1947 h 1947"/>
              <a:gd name="T2" fmla="*/ 0 w 530"/>
              <a:gd name="T3" fmla="*/ 1947 h 1947"/>
              <a:gd name="T4" fmla="*/ 0 w 530"/>
              <a:gd name="T5" fmla="*/ 0 h 1947"/>
              <a:gd name="T6" fmla="*/ 46 w 530"/>
              <a:gd name="T7" fmla="*/ 86 h 1947"/>
              <a:gd name="T8" fmla="*/ 474 w 530"/>
              <a:gd name="T9" fmla="*/ 86 h 1947"/>
              <a:gd name="T10" fmla="*/ 530 w 530"/>
              <a:gd name="T11" fmla="*/ 0 h 1947"/>
              <a:gd name="T12" fmla="*/ 530 w 530"/>
              <a:gd name="T13" fmla="*/ 1947 h 1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0" h="1947">
                <a:moveTo>
                  <a:pt x="530" y="1947"/>
                </a:moveTo>
                <a:lnTo>
                  <a:pt x="0" y="1947"/>
                </a:lnTo>
                <a:lnTo>
                  <a:pt x="0" y="0"/>
                </a:lnTo>
                <a:lnTo>
                  <a:pt x="46" y="86"/>
                </a:lnTo>
                <a:lnTo>
                  <a:pt x="474" y="86"/>
                </a:lnTo>
                <a:lnTo>
                  <a:pt x="530" y="0"/>
                </a:lnTo>
                <a:lnTo>
                  <a:pt x="530" y="1947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0" name="Rectangle 5254"/>
          <p:cNvSpPr>
            <a:spLocks noChangeArrowheads="1"/>
          </p:cNvSpPr>
          <p:nvPr/>
        </p:nvSpPr>
        <p:spPr bwMode="auto">
          <a:xfrm>
            <a:off x="8950325" y="4006851"/>
            <a:ext cx="679450" cy="28622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1" name="Rectangle 5255"/>
          <p:cNvSpPr>
            <a:spLocks noChangeArrowheads="1"/>
          </p:cNvSpPr>
          <p:nvPr/>
        </p:nvSpPr>
        <p:spPr bwMode="auto">
          <a:xfrm>
            <a:off x="2311400" y="3695701"/>
            <a:ext cx="841375" cy="31734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2" name="Freeform 5256"/>
          <p:cNvSpPr>
            <a:spLocks/>
          </p:cNvSpPr>
          <p:nvPr/>
        </p:nvSpPr>
        <p:spPr bwMode="auto">
          <a:xfrm>
            <a:off x="2381250" y="3494088"/>
            <a:ext cx="701675" cy="3171825"/>
          </a:xfrm>
          <a:custGeom>
            <a:avLst/>
            <a:gdLst>
              <a:gd name="T0" fmla="*/ 442 w 442"/>
              <a:gd name="T1" fmla="*/ 1998 h 1998"/>
              <a:gd name="T2" fmla="*/ 0 w 442"/>
              <a:gd name="T3" fmla="*/ 1998 h 1998"/>
              <a:gd name="T4" fmla="*/ 0 w 442"/>
              <a:gd name="T5" fmla="*/ 0 h 1998"/>
              <a:gd name="T6" fmla="*/ 442 w 442"/>
              <a:gd name="T7" fmla="*/ 87 h 1998"/>
              <a:gd name="T8" fmla="*/ 442 w 442"/>
              <a:gd name="T9" fmla="*/ 1998 h 1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998">
                <a:moveTo>
                  <a:pt x="442" y="1998"/>
                </a:moveTo>
                <a:lnTo>
                  <a:pt x="0" y="1998"/>
                </a:lnTo>
                <a:lnTo>
                  <a:pt x="0" y="0"/>
                </a:lnTo>
                <a:lnTo>
                  <a:pt x="442" y="87"/>
                </a:lnTo>
                <a:lnTo>
                  <a:pt x="442" y="1998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3" name="Rectangle 5257"/>
          <p:cNvSpPr>
            <a:spLocks noChangeArrowheads="1"/>
          </p:cNvSpPr>
          <p:nvPr/>
        </p:nvSpPr>
        <p:spPr bwMode="auto">
          <a:xfrm>
            <a:off x="6948488" y="5392738"/>
            <a:ext cx="1157288" cy="13493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4" name="Rectangle 5258"/>
          <p:cNvSpPr>
            <a:spLocks noChangeArrowheads="1"/>
          </p:cNvSpPr>
          <p:nvPr/>
        </p:nvSpPr>
        <p:spPr bwMode="auto">
          <a:xfrm>
            <a:off x="354013" y="4060826"/>
            <a:ext cx="442913" cy="28082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5" name="Rectangle 5259"/>
          <p:cNvSpPr>
            <a:spLocks noChangeArrowheads="1"/>
          </p:cNvSpPr>
          <p:nvPr/>
        </p:nvSpPr>
        <p:spPr bwMode="auto">
          <a:xfrm>
            <a:off x="439738" y="3937001"/>
            <a:ext cx="223838" cy="28559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6" name="Rectangle 5260"/>
          <p:cNvSpPr>
            <a:spLocks noChangeArrowheads="1"/>
          </p:cNvSpPr>
          <p:nvPr/>
        </p:nvSpPr>
        <p:spPr bwMode="auto">
          <a:xfrm>
            <a:off x="439738" y="4025901"/>
            <a:ext cx="223838" cy="27701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7" name="Rectangle 5261"/>
          <p:cNvSpPr>
            <a:spLocks noChangeArrowheads="1"/>
          </p:cNvSpPr>
          <p:nvPr/>
        </p:nvSpPr>
        <p:spPr bwMode="auto">
          <a:xfrm>
            <a:off x="481013" y="3984626"/>
            <a:ext cx="141288" cy="27701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8" name="Rectangle 5262"/>
          <p:cNvSpPr>
            <a:spLocks noChangeArrowheads="1"/>
          </p:cNvSpPr>
          <p:nvPr/>
        </p:nvSpPr>
        <p:spPr bwMode="auto">
          <a:xfrm>
            <a:off x="280988" y="4911726"/>
            <a:ext cx="746125" cy="19573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39" name="Rectangle 5263"/>
          <p:cNvSpPr>
            <a:spLocks noChangeArrowheads="1"/>
          </p:cNvSpPr>
          <p:nvPr/>
        </p:nvSpPr>
        <p:spPr bwMode="auto">
          <a:xfrm>
            <a:off x="4213225" y="4608513"/>
            <a:ext cx="714375" cy="22606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0" name="Rectangle 5264"/>
          <p:cNvSpPr>
            <a:spLocks noChangeArrowheads="1"/>
          </p:cNvSpPr>
          <p:nvPr/>
        </p:nvSpPr>
        <p:spPr bwMode="auto">
          <a:xfrm>
            <a:off x="4287838" y="4303713"/>
            <a:ext cx="563563" cy="22621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1" name="Rectangle 5265"/>
          <p:cNvSpPr>
            <a:spLocks noChangeArrowheads="1"/>
          </p:cNvSpPr>
          <p:nvPr/>
        </p:nvSpPr>
        <p:spPr bwMode="auto">
          <a:xfrm>
            <a:off x="4348163" y="4070351"/>
            <a:ext cx="442913" cy="22606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2" name="Rectangle 5266"/>
          <p:cNvSpPr>
            <a:spLocks noChangeArrowheads="1"/>
          </p:cNvSpPr>
          <p:nvPr/>
        </p:nvSpPr>
        <p:spPr bwMode="auto">
          <a:xfrm>
            <a:off x="1217613" y="4621213"/>
            <a:ext cx="752475" cy="21748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3" name="Rectangle 5267"/>
          <p:cNvSpPr>
            <a:spLocks noChangeArrowheads="1"/>
          </p:cNvSpPr>
          <p:nvPr/>
        </p:nvSpPr>
        <p:spPr bwMode="auto">
          <a:xfrm>
            <a:off x="1217613" y="4503738"/>
            <a:ext cx="258763" cy="19224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4" name="Rectangle 5268"/>
          <p:cNvSpPr>
            <a:spLocks noChangeArrowheads="1"/>
          </p:cNvSpPr>
          <p:nvPr/>
        </p:nvSpPr>
        <p:spPr bwMode="auto">
          <a:xfrm>
            <a:off x="1504950" y="4503738"/>
            <a:ext cx="260350" cy="19224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5" name="Rectangle 5269"/>
          <p:cNvSpPr>
            <a:spLocks noChangeArrowheads="1"/>
          </p:cNvSpPr>
          <p:nvPr/>
        </p:nvSpPr>
        <p:spPr bwMode="auto">
          <a:xfrm>
            <a:off x="1792288" y="4503738"/>
            <a:ext cx="260350" cy="19224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6" name="Rectangle 5270"/>
          <p:cNvSpPr>
            <a:spLocks noChangeArrowheads="1"/>
          </p:cNvSpPr>
          <p:nvPr/>
        </p:nvSpPr>
        <p:spPr bwMode="auto">
          <a:xfrm>
            <a:off x="9696450" y="5092701"/>
            <a:ext cx="407988" cy="17764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7" name="Rectangle 5271"/>
          <p:cNvSpPr>
            <a:spLocks noChangeArrowheads="1"/>
          </p:cNvSpPr>
          <p:nvPr/>
        </p:nvSpPr>
        <p:spPr bwMode="auto">
          <a:xfrm>
            <a:off x="6240463" y="5938838"/>
            <a:ext cx="714375" cy="9302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8" name="Rectangle 5272"/>
          <p:cNvSpPr>
            <a:spLocks noChangeArrowheads="1"/>
          </p:cNvSpPr>
          <p:nvPr/>
        </p:nvSpPr>
        <p:spPr bwMode="auto">
          <a:xfrm>
            <a:off x="8890000" y="6096001"/>
            <a:ext cx="914400" cy="7731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49" name="Rectangle 5273"/>
          <p:cNvSpPr>
            <a:spLocks noChangeArrowheads="1"/>
          </p:cNvSpPr>
          <p:nvPr/>
        </p:nvSpPr>
        <p:spPr bwMode="auto">
          <a:xfrm>
            <a:off x="10228263" y="4764088"/>
            <a:ext cx="590550" cy="21050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0" name="Rectangle 5274"/>
          <p:cNvSpPr>
            <a:spLocks noChangeArrowheads="1"/>
          </p:cNvSpPr>
          <p:nvPr/>
        </p:nvSpPr>
        <p:spPr bwMode="auto">
          <a:xfrm>
            <a:off x="10448925" y="4700588"/>
            <a:ext cx="369888" cy="20415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1" name="Rectangle 5275"/>
          <p:cNvSpPr>
            <a:spLocks noChangeArrowheads="1"/>
          </p:cNvSpPr>
          <p:nvPr/>
        </p:nvSpPr>
        <p:spPr bwMode="auto">
          <a:xfrm>
            <a:off x="7172325" y="3459163"/>
            <a:ext cx="1638300" cy="327025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2" name="Rectangle 5276"/>
          <p:cNvSpPr>
            <a:spLocks noChangeArrowheads="1"/>
          </p:cNvSpPr>
          <p:nvPr/>
        </p:nvSpPr>
        <p:spPr bwMode="auto">
          <a:xfrm>
            <a:off x="11006138" y="5359401"/>
            <a:ext cx="790575" cy="15097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3" name="Rectangle 5277"/>
          <p:cNvSpPr>
            <a:spLocks noChangeArrowheads="1"/>
          </p:cNvSpPr>
          <p:nvPr/>
        </p:nvSpPr>
        <p:spPr bwMode="auto">
          <a:xfrm>
            <a:off x="11280775" y="6391276"/>
            <a:ext cx="901700" cy="47783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4" name="Rectangle 5278"/>
          <p:cNvSpPr>
            <a:spLocks noChangeArrowheads="1"/>
          </p:cNvSpPr>
          <p:nvPr/>
        </p:nvSpPr>
        <p:spPr bwMode="auto">
          <a:xfrm>
            <a:off x="6350" y="6350001"/>
            <a:ext cx="749300" cy="5191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5" name="Rectangle 5279"/>
          <p:cNvSpPr>
            <a:spLocks noChangeArrowheads="1"/>
          </p:cNvSpPr>
          <p:nvPr/>
        </p:nvSpPr>
        <p:spPr bwMode="auto">
          <a:xfrm>
            <a:off x="3413125" y="4751388"/>
            <a:ext cx="407988" cy="21177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6" name="Rectangle 5280"/>
          <p:cNvSpPr>
            <a:spLocks noChangeArrowheads="1"/>
          </p:cNvSpPr>
          <p:nvPr/>
        </p:nvSpPr>
        <p:spPr bwMode="auto">
          <a:xfrm>
            <a:off x="6492875" y="5213351"/>
            <a:ext cx="249238" cy="97155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7" name="Rectangle 5281"/>
          <p:cNvSpPr>
            <a:spLocks noChangeArrowheads="1"/>
          </p:cNvSpPr>
          <p:nvPr/>
        </p:nvSpPr>
        <p:spPr bwMode="auto">
          <a:xfrm>
            <a:off x="6480175" y="5172076"/>
            <a:ext cx="274638" cy="603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8" name="Rectangle 5282"/>
          <p:cNvSpPr>
            <a:spLocks noChangeArrowheads="1"/>
          </p:cNvSpPr>
          <p:nvPr/>
        </p:nvSpPr>
        <p:spPr bwMode="auto">
          <a:xfrm>
            <a:off x="6518275" y="5127626"/>
            <a:ext cx="198438" cy="10572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59" name="Rectangle 5283"/>
          <p:cNvSpPr>
            <a:spLocks noChangeArrowheads="1"/>
          </p:cNvSpPr>
          <p:nvPr/>
        </p:nvSpPr>
        <p:spPr bwMode="auto">
          <a:xfrm>
            <a:off x="6550025" y="4956176"/>
            <a:ext cx="134938" cy="10572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0" name="Freeform 5284"/>
          <p:cNvSpPr>
            <a:spLocks/>
          </p:cNvSpPr>
          <p:nvPr/>
        </p:nvSpPr>
        <p:spPr bwMode="auto">
          <a:xfrm>
            <a:off x="6537325" y="4294188"/>
            <a:ext cx="160338" cy="747713"/>
          </a:xfrm>
          <a:custGeom>
            <a:avLst/>
            <a:gdLst>
              <a:gd name="T0" fmla="*/ 52 w 101"/>
              <a:gd name="T1" fmla="*/ 471 h 471"/>
              <a:gd name="T2" fmla="*/ 0 w 101"/>
              <a:gd name="T3" fmla="*/ 425 h 471"/>
              <a:gd name="T4" fmla="*/ 52 w 101"/>
              <a:gd name="T5" fmla="*/ 0 h 471"/>
              <a:gd name="T6" fmla="*/ 101 w 101"/>
              <a:gd name="T7" fmla="*/ 425 h 471"/>
              <a:gd name="T8" fmla="*/ 52 w 101"/>
              <a:gd name="T9" fmla="*/ 47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471">
                <a:moveTo>
                  <a:pt x="52" y="471"/>
                </a:moveTo>
                <a:lnTo>
                  <a:pt x="0" y="425"/>
                </a:lnTo>
                <a:lnTo>
                  <a:pt x="52" y="0"/>
                </a:lnTo>
                <a:lnTo>
                  <a:pt x="101" y="425"/>
                </a:lnTo>
                <a:lnTo>
                  <a:pt x="52" y="471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1" name="Rectangle 5285"/>
          <p:cNvSpPr>
            <a:spLocks noChangeArrowheads="1"/>
          </p:cNvSpPr>
          <p:nvPr/>
        </p:nvSpPr>
        <p:spPr bwMode="auto">
          <a:xfrm>
            <a:off x="6796088" y="5248276"/>
            <a:ext cx="222250" cy="9366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2" name="Rectangle 5286"/>
          <p:cNvSpPr>
            <a:spLocks noChangeArrowheads="1"/>
          </p:cNvSpPr>
          <p:nvPr/>
        </p:nvSpPr>
        <p:spPr bwMode="auto">
          <a:xfrm>
            <a:off x="6783388" y="5210176"/>
            <a:ext cx="244475" cy="603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3" name="Rectangle 5287"/>
          <p:cNvSpPr>
            <a:spLocks noChangeArrowheads="1"/>
          </p:cNvSpPr>
          <p:nvPr/>
        </p:nvSpPr>
        <p:spPr bwMode="auto">
          <a:xfrm>
            <a:off x="6818313" y="5168901"/>
            <a:ext cx="177800" cy="10160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4" name="Rectangle 5288"/>
          <p:cNvSpPr>
            <a:spLocks noChangeArrowheads="1"/>
          </p:cNvSpPr>
          <p:nvPr/>
        </p:nvSpPr>
        <p:spPr bwMode="auto">
          <a:xfrm>
            <a:off x="6843713" y="5000626"/>
            <a:ext cx="123825" cy="10191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5" name="Freeform 5289"/>
          <p:cNvSpPr>
            <a:spLocks/>
          </p:cNvSpPr>
          <p:nvPr/>
        </p:nvSpPr>
        <p:spPr bwMode="auto">
          <a:xfrm>
            <a:off x="6834188" y="4506913"/>
            <a:ext cx="142875" cy="579438"/>
          </a:xfrm>
          <a:custGeom>
            <a:avLst/>
            <a:gdLst>
              <a:gd name="T0" fmla="*/ 46 w 90"/>
              <a:gd name="T1" fmla="*/ 365 h 365"/>
              <a:gd name="T2" fmla="*/ 0 w 90"/>
              <a:gd name="T3" fmla="*/ 321 h 365"/>
              <a:gd name="T4" fmla="*/ 46 w 90"/>
              <a:gd name="T5" fmla="*/ 0 h 365"/>
              <a:gd name="T6" fmla="*/ 90 w 90"/>
              <a:gd name="T7" fmla="*/ 321 h 365"/>
              <a:gd name="T8" fmla="*/ 46 w 90"/>
              <a:gd name="T9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365">
                <a:moveTo>
                  <a:pt x="46" y="365"/>
                </a:moveTo>
                <a:lnTo>
                  <a:pt x="0" y="321"/>
                </a:lnTo>
                <a:lnTo>
                  <a:pt x="46" y="0"/>
                </a:lnTo>
                <a:lnTo>
                  <a:pt x="90" y="321"/>
                </a:lnTo>
                <a:lnTo>
                  <a:pt x="46" y="365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6" name="Rectangle 5290"/>
          <p:cNvSpPr>
            <a:spLocks noChangeArrowheads="1"/>
          </p:cNvSpPr>
          <p:nvPr/>
        </p:nvSpPr>
        <p:spPr bwMode="auto">
          <a:xfrm>
            <a:off x="4354513" y="4095751"/>
            <a:ext cx="427038" cy="18891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7" name="Rectangle 5291"/>
          <p:cNvSpPr>
            <a:spLocks noChangeArrowheads="1"/>
          </p:cNvSpPr>
          <p:nvPr/>
        </p:nvSpPr>
        <p:spPr bwMode="auto">
          <a:xfrm>
            <a:off x="4332288" y="4095751"/>
            <a:ext cx="468313" cy="285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8" name="Rectangle 5292"/>
          <p:cNvSpPr>
            <a:spLocks noChangeArrowheads="1"/>
          </p:cNvSpPr>
          <p:nvPr/>
        </p:nvSpPr>
        <p:spPr bwMode="auto">
          <a:xfrm>
            <a:off x="4332288" y="4252913"/>
            <a:ext cx="468313" cy="3175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69" name="Rectangle 5293"/>
          <p:cNvSpPr>
            <a:spLocks noChangeArrowheads="1"/>
          </p:cNvSpPr>
          <p:nvPr/>
        </p:nvSpPr>
        <p:spPr bwMode="auto">
          <a:xfrm>
            <a:off x="4332288" y="4149726"/>
            <a:ext cx="468313" cy="26988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0" name="Rectangle 5294"/>
          <p:cNvSpPr>
            <a:spLocks noChangeArrowheads="1"/>
          </p:cNvSpPr>
          <p:nvPr/>
        </p:nvSpPr>
        <p:spPr bwMode="auto">
          <a:xfrm>
            <a:off x="4332288" y="4198938"/>
            <a:ext cx="468313" cy="3175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1" name="Rectangle 5295"/>
          <p:cNvSpPr>
            <a:spLocks noChangeArrowheads="1"/>
          </p:cNvSpPr>
          <p:nvPr/>
        </p:nvSpPr>
        <p:spPr bwMode="auto">
          <a:xfrm>
            <a:off x="593725" y="3835401"/>
            <a:ext cx="15875" cy="9318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2" name="Rectangle 5296"/>
          <p:cNvSpPr>
            <a:spLocks noChangeArrowheads="1"/>
          </p:cNvSpPr>
          <p:nvPr/>
        </p:nvSpPr>
        <p:spPr bwMode="auto">
          <a:xfrm>
            <a:off x="493713" y="3835401"/>
            <a:ext cx="12700" cy="9318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3" name="Freeform 5297"/>
          <p:cNvSpPr>
            <a:spLocks/>
          </p:cNvSpPr>
          <p:nvPr/>
        </p:nvSpPr>
        <p:spPr bwMode="auto">
          <a:xfrm>
            <a:off x="571500" y="3905251"/>
            <a:ext cx="63500" cy="971550"/>
          </a:xfrm>
          <a:custGeom>
            <a:avLst/>
            <a:gdLst>
              <a:gd name="T0" fmla="*/ 40 w 40"/>
              <a:gd name="T1" fmla="*/ 612 h 612"/>
              <a:gd name="T2" fmla="*/ 24 w 40"/>
              <a:gd name="T3" fmla="*/ 612 h 612"/>
              <a:gd name="T4" fmla="*/ 14 w 40"/>
              <a:gd name="T5" fmla="*/ 612 h 612"/>
              <a:gd name="T6" fmla="*/ 0 w 40"/>
              <a:gd name="T7" fmla="*/ 612 h 612"/>
              <a:gd name="T8" fmla="*/ 0 w 40"/>
              <a:gd name="T9" fmla="*/ 598 h 612"/>
              <a:gd name="T10" fmla="*/ 0 w 40"/>
              <a:gd name="T11" fmla="*/ 14 h 612"/>
              <a:gd name="T12" fmla="*/ 0 w 40"/>
              <a:gd name="T13" fmla="*/ 0 h 612"/>
              <a:gd name="T14" fmla="*/ 14 w 40"/>
              <a:gd name="T15" fmla="*/ 0 h 612"/>
              <a:gd name="T16" fmla="*/ 24 w 40"/>
              <a:gd name="T17" fmla="*/ 0 h 612"/>
              <a:gd name="T18" fmla="*/ 40 w 40"/>
              <a:gd name="T19" fmla="*/ 0 h 612"/>
              <a:gd name="T20" fmla="*/ 40 w 40"/>
              <a:gd name="T21" fmla="*/ 14 h 612"/>
              <a:gd name="T22" fmla="*/ 40 w 40"/>
              <a:gd name="T23" fmla="*/ 598 h 612"/>
              <a:gd name="T24" fmla="*/ 40 w 40"/>
              <a:gd name="T25" fmla="*/ 612 h 612"/>
              <a:gd name="T26" fmla="*/ 40 w 40"/>
              <a:gd name="T27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612">
                <a:moveTo>
                  <a:pt x="40" y="612"/>
                </a:moveTo>
                <a:lnTo>
                  <a:pt x="24" y="612"/>
                </a:lnTo>
                <a:lnTo>
                  <a:pt x="14" y="612"/>
                </a:lnTo>
                <a:lnTo>
                  <a:pt x="0" y="612"/>
                </a:lnTo>
                <a:lnTo>
                  <a:pt x="0" y="598"/>
                </a:lnTo>
                <a:lnTo>
                  <a:pt x="0" y="14"/>
                </a:lnTo>
                <a:lnTo>
                  <a:pt x="0" y="0"/>
                </a:lnTo>
                <a:lnTo>
                  <a:pt x="14" y="0"/>
                </a:lnTo>
                <a:lnTo>
                  <a:pt x="24" y="0"/>
                </a:lnTo>
                <a:lnTo>
                  <a:pt x="40" y="0"/>
                </a:lnTo>
                <a:lnTo>
                  <a:pt x="40" y="14"/>
                </a:lnTo>
                <a:lnTo>
                  <a:pt x="40" y="598"/>
                </a:lnTo>
                <a:lnTo>
                  <a:pt x="40" y="612"/>
                </a:lnTo>
                <a:lnTo>
                  <a:pt x="40" y="612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4" name="Rectangle 5298"/>
          <p:cNvSpPr>
            <a:spLocks noChangeArrowheads="1"/>
          </p:cNvSpPr>
          <p:nvPr/>
        </p:nvSpPr>
        <p:spPr bwMode="auto">
          <a:xfrm>
            <a:off x="593725" y="3927476"/>
            <a:ext cx="15875" cy="9271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5" name="Freeform 5299"/>
          <p:cNvSpPr>
            <a:spLocks/>
          </p:cNvSpPr>
          <p:nvPr/>
        </p:nvSpPr>
        <p:spPr bwMode="auto">
          <a:xfrm>
            <a:off x="468313" y="3905251"/>
            <a:ext cx="63500" cy="971550"/>
          </a:xfrm>
          <a:custGeom>
            <a:avLst/>
            <a:gdLst>
              <a:gd name="T0" fmla="*/ 40 w 40"/>
              <a:gd name="T1" fmla="*/ 612 h 612"/>
              <a:gd name="T2" fmla="*/ 24 w 40"/>
              <a:gd name="T3" fmla="*/ 612 h 612"/>
              <a:gd name="T4" fmla="*/ 16 w 40"/>
              <a:gd name="T5" fmla="*/ 612 h 612"/>
              <a:gd name="T6" fmla="*/ 0 w 40"/>
              <a:gd name="T7" fmla="*/ 612 h 612"/>
              <a:gd name="T8" fmla="*/ 0 w 40"/>
              <a:gd name="T9" fmla="*/ 598 h 612"/>
              <a:gd name="T10" fmla="*/ 0 w 40"/>
              <a:gd name="T11" fmla="*/ 14 h 612"/>
              <a:gd name="T12" fmla="*/ 0 w 40"/>
              <a:gd name="T13" fmla="*/ 0 h 612"/>
              <a:gd name="T14" fmla="*/ 16 w 40"/>
              <a:gd name="T15" fmla="*/ 0 h 612"/>
              <a:gd name="T16" fmla="*/ 24 w 40"/>
              <a:gd name="T17" fmla="*/ 0 h 612"/>
              <a:gd name="T18" fmla="*/ 40 w 40"/>
              <a:gd name="T19" fmla="*/ 0 h 612"/>
              <a:gd name="T20" fmla="*/ 40 w 40"/>
              <a:gd name="T21" fmla="*/ 14 h 612"/>
              <a:gd name="T22" fmla="*/ 40 w 40"/>
              <a:gd name="T23" fmla="*/ 598 h 612"/>
              <a:gd name="T24" fmla="*/ 40 w 40"/>
              <a:gd name="T25" fmla="*/ 612 h 612"/>
              <a:gd name="T26" fmla="*/ 40 w 40"/>
              <a:gd name="T27" fmla="*/ 612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612">
                <a:moveTo>
                  <a:pt x="40" y="612"/>
                </a:moveTo>
                <a:lnTo>
                  <a:pt x="24" y="612"/>
                </a:lnTo>
                <a:lnTo>
                  <a:pt x="16" y="612"/>
                </a:lnTo>
                <a:lnTo>
                  <a:pt x="0" y="612"/>
                </a:lnTo>
                <a:lnTo>
                  <a:pt x="0" y="598"/>
                </a:lnTo>
                <a:lnTo>
                  <a:pt x="0" y="14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40" y="0"/>
                </a:lnTo>
                <a:lnTo>
                  <a:pt x="40" y="14"/>
                </a:lnTo>
                <a:lnTo>
                  <a:pt x="40" y="598"/>
                </a:lnTo>
                <a:lnTo>
                  <a:pt x="40" y="612"/>
                </a:lnTo>
                <a:lnTo>
                  <a:pt x="40" y="612"/>
                </a:lnTo>
                <a:close/>
              </a:path>
            </a:pathLst>
          </a:cu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6" name="Rectangle 5300"/>
          <p:cNvSpPr>
            <a:spLocks noChangeArrowheads="1"/>
          </p:cNvSpPr>
          <p:nvPr/>
        </p:nvSpPr>
        <p:spPr bwMode="auto">
          <a:xfrm>
            <a:off x="493713" y="3927476"/>
            <a:ext cx="12700" cy="9271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7" name="Rectangle 5301"/>
          <p:cNvSpPr>
            <a:spLocks noChangeArrowheads="1"/>
          </p:cNvSpPr>
          <p:nvPr/>
        </p:nvSpPr>
        <p:spPr bwMode="auto">
          <a:xfrm>
            <a:off x="3459163" y="4370388"/>
            <a:ext cx="311150" cy="1143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8" name="Rectangle 5302"/>
          <p:cNvSpPr>
            <a:spLocks noChangeArrowheads="1"/>
          </p:cNvSpPr>
          <p:nvPr/>
        </p:nvSpPr>
        <p:spPr bwMode="auto">
          <a:xfrm>
            <a:off x="3459163" y="4449763"/>
            <a:ext cx="311150" cy="1111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79" name="Rectangle 5303"/>
          <p:cNvSpPr>
            <a:spLocks noChangeArrowheads="1"/>
          </p:cNvSpPr>
          <p:nvPr/>
        </p:nvSpPr>
        <p:spPr bwMode="auto">
          <a:xfrm>
            <a:off x="3433763" y="4408488"/>
            <a:ext cx="361950" cy="1143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0" name="Rectangle 5304"/>
          <p:cNvSpPr>
            <a:spLocks noChangeArrowheads="1"/>
          </p:cNvSpPr>
          <p:nvPr/>
        </p:nvSpPr>
        <p:spPr bwMode="auto">
          <a:xfrm>
            <a:off x="3459163" y="3695701"/>
            <a:ext cx="311150" cy="1143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1" name="Rectangle 5305"/>
          <p:cNvSpPr>
            <a:spLocks noChangeArrowheads="1"/>
          </p:cNvSpPr>
          <p:nvPr/>
        </p:nvSpPr>
        <p:spPr bwMode="auto">
          <a:xfrm>
            <a:off x="3503613" y="3109913"/>
            <a:ext cx="222250" cy="857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2" name="Rectangle 5306"/>
          <p:cNvSpPr>
            <a:spLocks noChangeArrowheads="1"/>
          </p:cNvSpPr>
          <p:nvPr/>
        </p:nvSpPr>
        <p:spPr bwMode="auto">
          <a:xfrm>
            <a:off x="3529013" y="2698751"/>
            <a:ext cx="171450" cy="8572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3" name="Rectangle 5307"/>
          <p:cNvSpPr>
            <a:spLocks noChangeArrowheads="1"/>
          </p:cNvSpPr>
          <p:nvPr/>
        </p:nvSpPr>
        <p:spPr bwMode="auto">
          <a:xfrm>
            <a:off x="3500438" y="3657601"/>
            <a:ext cx="228600" cy="162560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4" name="Rectangle 5308"/>
          <p:cNvSpPr>
            <a:spLocks noChangeArrowheads="1"/>
          </p:cNvSpPr>
          <p:nvPr/>
        </p:nvSpPr>
        <p:spPr bwMode="auto">
          <a:xfrm>
            <a:off x="3554413" y="2967038"/>
            <a:ext cx="120650" cy="2597150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5" name="Rectangle 5309"/>
          <p:cNvSpPr>
            <a:spLocks noChangeArrowheads="1"/>
          </p:cNvSpPr>
          <p:nvPr/>
        </p:nvSpPr>
        <p:spPr bwMode="auto">
          <a:xfrm>
            <a:off x="3576638" y="2255838"/>
            <a:ext cx="76200" cy="2824163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6" name="Rectangle 5310"/>
          <p:cNvSpPr>
            <a:spLocks noChangeArrowheads="1"/>
          </p:cNvSpPr>
          <p:nvPr/>
        </p:nvSpPr>
        <p:spPr bwMode="auto">
          <a:xfrm>
            <a:off x="3605213" y="2090738"/>
            <a:ext cx="19050" cy="3482975"/>
          </a:xfrm>
          <a:prstGeom prst="rect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7" name="Oval 5311"/>
          <p:cNvSpPr>
            <a:spLocks noChangeArrowheads="1"/>
          </p:cNvSpPr>
          <p:nvPr/>
        </p:nvSpPr>
        <p:spPr bwMode="auto">
          <a:xfrm>
            <a:off x="3390900" y="2717801"/>
            <a:ext cx="447675" cy="452438"/>
          </a:xfrm>
          <a:prstGeom prst="ellipse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8" name="Oval 5312"/>
          <p:cNvSpPr>
            <a:spLocks noChangeArrowheads="1"/>
          </p:cNvSpPr>
          <p:nvPr/>
        </p:nvSpPr>
        <p:spPr bwMode="auto">
          <a:xfrm>
            <a:off x="3305175" y="2860676"/>
            <a:ext cx="619125" cy="166688"/>
          </a:xfrm>
          <a:prstGeom prst="ellipse">
            <a:avLst/>
          </a:prstGeom>
          <a:solidFill>
            <a:srgbClr val="77B8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89" name="Freeform 5313"/>
          <p:cNvSpPr>
            <a:spLocks/>
          </p:cNvSpPr>
          <p:nvPr/>
        </p:nvSpPr>
        <p:spPr bwMode="auto">
          <a:xfrm>
            <a:off x="2909888" y="4086226"/>
            <a:ext cx="992188" cy="2792413"/>
          </a:xfrm>
          <a:custGeom>
            <a:avLst/>
            <a:gdLst>
              <a:gd name="T0" fmla="*/ 617 w 625"/>
              <a:gd name="T1" fmla="*/ 1759 h 1759"/>
              <a:gd name="T2" fmla="*/ 0 w 625"/>
              <a:gd name="T3" fmla="*/ 1759 h 1759"/>
              <a:gd name="T4" fmla="*/ 0 w 625"/>
              <a:gd name="T5" fmla="*/ 135 h 1759"/>
              <a:gd name="T6" fmla="*/ 625 w 625"/>
              <a:gd name="T7" fmla="*/ 0 h 1759"/>
              <a:gd name="T8" fmla="*/ 617 w 625"/>
              <a:gd name="T9" fmla="*/ 1759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5" h="1759">
                <a:moveTo>
                  <a:pt x="617" y="1759"/>
                </a:moveTo>
                <a:lnTo>
                  <a:pt x="0" y="1759"/>
                </a:lnTo>
                <a:lnTo>
                  <a:pt x="0" y="135"/>
                </a:lnTo>
                <a:lnTo>
                  <a:pt x="625" y="0"/>
                </a:lnTo>
                <a:lnTo>
                  <a:pt x="617" y="1759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0" name="Rectangle 5314"/>
          <p:cNvSpPr>
            <a:spLocks noChangeArrowheads="1"/>
          </p:cNvSpPr>
          <p:nvPr/>
        </p:nvSpPr>
        <p:spPr bwMode="auto">
          <a:xfrm>
            <a:off x="5141913" y="5611813"/>
            <a:ext cx="427038" cy="12668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1" name="Rectangle 5315"/>
          <p:cNvSpPr>
            <a:spLocks noChangeArrowheads="1"/>
          </p:cNvSpPr>
          <p:nvPr/>
        </p:nvSpPr>
        <p:spPr bwMode="auto">
          <a:xfrm>
            <a:off x="5126038" y="6111876"/>
            <a:ext cx="45878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2" name="Rectangle 5316"/>
          <p:cNvSpPr>
            <a:spLocks noChangeArrowheads="1"/>
          </p:cNvSpPr>
          <p:nvPr/>
        </p:nvSpPr>
        <p:spPr bwMode="auto">
          <a:xfrm>
            <a:off x="7137400" y="6153151"/>
            <a:ext cx="541338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3" name="Rectangle 5317"/>
          <p:cNvSpPr>
            <a:spLocks noChangeArrowheads="1"/>
          </p:cNvSpPr>
          <p:nvPr/>
        </p:nvSpPr>
        <p:spPr bwMode="auto">
          <a:xfrm>
            <a:off x="5126038" y="5849938"/>
            <a:ext cx="45878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4" name="Rectangle 5318"/>
          <p:cNvSpPr>
            <a:spLocks noChangeArrowheads="1"/>
          </p:cNvSpPr>
          <p:nvPr/>
        </p:nvSpPr>
        <p:spPr bwMode="auto">
          <a:xfrm>
            <a:off x="7137400" y="5919788"/>
            <a:ext cx="541338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5" name="Rectangle 5319"/>
          <p:cNvSpPr>
            <a:spLocks noChangeArrowheads="1"/>
          </p:cNvSpPr>
          <p:nvPr/>
        </p:nvSpPr>
        <p:spPr bwMode="auto">
          <a:xfrm>
            <a:off x="7137400" y="5627688"/>
            <a:ext cx="541338" cy="349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6" name="Rectangle 5320"/>
          <p:cNvSpPr>
            <a:spLocks noChangeArrowheads="1"/>
          </p:cNvSpPr>
          <p:nvPr/>
        </p:nvSpPr>
        <p:spPr bwMode="auto">
          <a:xfrm>
            <a:off x="5126038" y="5586413"/>
            <a:ext cx="45878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7" name="Rectangle 5321"/>
          <p:cNvSpPr>
            <a:spLocks noChangeArrowheads="1"/>
          </p:cNvSpPr>
          <p:nvPr/>
        </p:nvSpPr>
        <p:spPr bwMode="auto">
          <a:xfrm>
            <a:off x="5186363" y="4662488"/>
            <a:ext cx="338138" cy="11493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8" name="Rectangle 5322"/>
          <p:cNvSpPr>
            <a:spLocks noChangeArrowheads="1"/>
          </p:cNvSpPr>
          <p:nvPr/>
        </p:nvSpPr>
        <p:spPr bwMode="auto">
          <a:xfrm>
            <a:off x="5186363" y="4548188"/>
            <a:ext cx="338138" cy="1270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99" name="Rectangle 5323"/>
          <p:cNvSpPr>
            <a:spLocks noChangeArrowheads="1"/>
          </p:cNvSpPr>
          <p:nvPr/>
        </p:nvSpPr>
        <p:spPr bwMode="auto">
          <a:xfrm>
            <a:off x="5173663" y="5627688"/>
            <a:ext cx="363538" cy="476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0" name="Rectangle 5324"/>
          <p:cNvSpPr>
            <a:spLocks noChangeArrowheads="1"/>
          </p:cNvSpPr>
          <p:nvPr/>
        </p:nvSpPr>
        <p:spPr bwMode="auto">
          <a:xfrm>
            <a:off x="5173663" y="5497513"/>
            <a:ext cx="36353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1" name="Rectangle 5325"/>
          <p:cNvSpPr>
            <a:spLocks noChangeArrowheads="1"/>
          </p:cNvSpPr>
          <p:nvPr/>
        </p:nvSpPr>
        <p:spPr bwMode="auto">
          <a:xfrm>
            <a:off x="7631113" y="6518276"/>
            <a:ext cx="290513" cy="349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2" name="Rectangle 5326"/>
          <p:cNvSpPr>
            <a:spLocks noChangeArrowheads="1"/>
          </p:cNvSpPr>
          <p:nvPr/>
        </p:nvSpPr>
        <p:spPr bwMode="auto">
          <a:xfrm>
            <a:off x="7631113" y="6426201"/>
            <a:ext cx="290513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3" name="Rectangle 5327"/>
          <p:cNvSpPr>
            <a:spLocks noChangeArrowheads="1"/>
          </p:cNvSpPr>
          <p:nvPr/>
        </p:nvSpPr>
        <p:spPr bwMode="auto">
          <a:xfrm>
            <a:off x="5173663" y="4652963"/>
            <a:ext cx="36353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4" name="Rectangle 5328"/>
          <p:cNvSpPr>
            <a:spLocks noChangeArrowheads="1"/>
          </p:cNvSpPr>
          <p:nvPr/>
        </p:nvSpPr>
        <p:spPr bwMode="auto">
          <a:xfrm>
            <a:off x="5173663" y="4519613"/>
            <a:ext cx="363538" cy="44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5" name="Rectangle 5329"/>
          <p:cNvSpPr>
            <a:spLocks noChangeArrowheads="1"/>
          </p:cNvSpPr>
          <p:nvPr/>
        </p:nvSpPr>
        <p:spPr bwMode="auto">
          <a:xfrm>
            <a:off x="5100638" y="6219826"/>
            <a:ext cx="509588" cy="6588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6" name="Rectangle 5330"/>
          <p:cNvSpPr>
            <a:spLocks noChangeArrowheads="1"/>
          </p:cNvSpPr>
          <p:nvPr/>
        </p:nvSpPr>
        <p:spPr bwMode="auto">
          <a:xfrm>
            <a:off x="4721225" y="6330951"/>
            <a:ext cx="1571625" cy="5476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7" name="Rectangle 5331"/>
          <p:cNvSpPr>
            <a:spLocks noChangeArrowheads="1"/>
          </p:cNvSpPr>
          <p:nvPr/>
        </p:nvSpPr>
        <p:spPr bwMode="auto">
          <a:xfrm>
            <a:off x="8788400" y="6496051"/>
            <a:ext cx="781050" cy="3825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8" name="Rectangle 5332"/>
          <p:cNvSpPr>
            <a:spLocks noChangeArrowheads="1"/>
          </p:cNvSpPr>
          <p:nvPr/>
        </p:nvSpPr>
        <p:spPr bwMode="auto">
          <a:xfrm>
            <a:off x="5145088" y="6577013"/>
            <a:ext cx="1574800" cy="3016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09" name="Rectangle 5333"/>
          <p:cNvSpPr>
            <a:spLocks noChangeArrowheads="1"/>
          </p:cNvSpPr>
          <p:nvPr/>
        </p:nvSpPr>
        <p:spPr bwMode="auto">
          <a:xfrm>
            <a:off x="3656013" y="6577013"/>
            <a:ext cx="1574800" cy="3016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0" name="Rectangle 5334"/>
          <p:cNvSpPr>
            <a:spLocks noChangeArrowheads="1"/>
          </p:cNvSpPr>
          <p:nvPr/>
        </p:nvSpPr>
        <p:spPr bwMode="auto">
          <a:xfrm>
            <a:off x="2084388" y="6105526"/>
            <a:ext cx="2713038" cy="85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1" name="Rectangle 5335"/>
          <p:cNvSpPr>
            <a:spLocks noChangeArrowheads="1"/>
          </p:cNvSpPr>
          <p:nvPr/>
        </p:nvSpPr>
        <p:spPr bwMode="auto">
          <a:xfrm>
            <a:off x="2084388" y="5981701"/>
            <a:ext cx="2713038" cy="825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2" name="Rectangle 5336"/>
          <p:cNvSpPr>
            <a:spLocks noChangeArrowheads="1"/>
          </p:cNvSpPr>
          <p:nvPr/>
        </p:nvSpPr>
        <p:spPr bwMode="auto">
          <a:xfrm>
            <a:off x="2084388" y="5853113"/>
            <a:ext cx="1027113" cy="85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3" name="Rectangle 5337"/>
          <p:cNvSpPr>
            <a:spLocks noChangeArrowheads="1"/>
          </p:cNvSpPr>
          <p:nvPr/>
        </p:nvSpPr>
        <p:spPr bwMode="auto">
          <a:xfrm>
            <a:off x="2659063" y="6229351"/>
            <a:ext cx="2138363" cy="85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4" name="Rectangle 5338"/>
          <p:cNvSpPr>
            <a:spLocks noChangeArrowheads="1"/>
          </p:cNvSpPr>
          <p:nvPr/>
        </p:nvSpPr>
        <p:spPr bwMode="auto">
          <a:xfrm>
            <a:off x="2084388" y="6353176"/>
            <a:ext cx="2713038" cy="85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5" name="Rectangle 5339"/>
          <p:cNvSpPr>
            <a:spLocks noChangeArrowheads="1"/>
          </p:cNvSpPr>
          <p:nvPr/>
        </p:nvSpPr>
        <p:spPr bwMode="auto">
          <a:xfrm>
            <a:off x="4389438" y="5026026"/>
            <a:ext cx="493713" cy="18526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6" name="Rectangle 5340"/>
          <p:cNvSpPr>
            <a:spLocks noChangeArrowheads="1"/>
          </p:cNvSpPr>
          <p:nvPr/>
        </p:nvSpPr>
        <p:spPr bwMode="auto">
          <a:xfrm>
            <a:off x="4443413" y="4991101"/>
            <a:ext cx="385763" cy="18875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7" name="Rectangle 5341"/>
          <p:cNvSpPr>
            <a:spLocks noChangeArrowheads="1"/>
          </p:cNvSpPr>
          <p:nvPr/>
        </p:nvSpPr>
        <p:spPr bwMode="auto">
          <a:xfrm>
            <a:off x="1839913" y="4437063"/>
            <a:ext cx="579438" cy="539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8" name="Rectangle 5342"/>
          <p:cNvSpPr>
            <a:spLocks noChangeArrowheads="1"/>
          </p:cNvSpPr>
          <p:nvPr/>
        </p:nvSpPr>
        <p:spPr bwMode="auto">
          <a:xfrm>
            <a:off x="1839913" y="4687888"/>
            <a:ext cx="579438" cy="22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19" name="Rectangle 5343"/>
          <p:cNvSpPr>
            <a:spLocks noChangeArrowheads="1"/>
          </p:cNvSpPr>
          <p:nvPr/>
        </p:nvSpPr>
        <p:spPr bwMode="auto">
          <a:xfrm>
            <a:off x="1839913" y="4598988"/>
            <a:ext cx="579438" cy="22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0" name="Rectangle 5344"/>
          <p:cNvSpPr>
            <a:spLocks noChangeArrowheads="1"/>
          </p:cNvSpPr>
          <p:nvPr/>
        </p:nvSpPr>
        <p:spPr bwMode="auto">
          <a:xfrm>
            <a:off x="1839913" y="4643438"/>
            <a:ext cx="579438" cy="22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1" name="Rectangle 5345"/>
          <p:cNvSpPr>
            <a:spLocks noChangeArrowheads="1"/>
          </p:cNvSpPr>
          <p:nvPr/>
        </p:nvSpPr>
        <p:spPr bwMode="auto">
          <a:xfrm>
            <a:off x="1839913" y="4775201"/>
            <a:ext cx="579438" cy="20431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2" name="Rectangle 5346"/>
          <p:cNvSpPr>
            <a:spLocks noChangeArrowheads="1"/>
          </p:cNvSpPr>
          <p:nvPr/>
        </p:nvSpPr>
        <p:spPr bwMode="auto">
          <a:xfrm>
            <a:off x="1839913" y="4554538"/>
            <a:ext cx="579438" cy="22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3" name="Rectangle 5347"/>
          <p:cNvSpPr>
            <a:spLocks noChangeArrowheads="1"/>
          </p:cNvSpPr>
          <p:nvPr/>
        </p:nvSpPr>
        <p:spPr bwMode="auto">
          <a:xfrm>
            <a:off x="1839913" y="4732338"/>
            <a:ext cx="579438" cy="22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4" name="Rectangle 5348"/>
          <p:cNvSpPr>
            <a:spLocks noChangeArrowheads="1"/>
          </p:cNvSpPr>
          <p:nvPr/>
        </p:nvSpPr>
        <p:spPr bwMode="auto">
          <a:xfrm>
            <a:off x="1839913" y="4510088"/>
            <a:ext cx="579438" cy="254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5" name="Rectangle 5349"/>
          <p:cNvSpPr>
            <a:spLocks noChangeArrowheads="1"/>
          </p:cNvSpPr>
          <p:nvPr/>
        </p:nvSpPr>
        <p:spPr bwMode="auto">
          <a:xfrm>
            <a:off x="1341438" y="5295901"/>
            <a:ext cx="15875" cy="7429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6" name="Rectangle 5350"/>
          <p:cNvSpPr>
            <a:spLocks noChangeArrowheads="1"/>
          </p:cNvSpPr>
          <p:nvPr/>
        </p:nvSpPr>
        <p:spPr bwMode="auto">
          <a:xfrm>
            <a:off x="1112838" y="5675313"/>
            <a:ext cx="19050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7" name="Rectangle 5351"/>
          <p:cNvSpPr>
            <a:spLocks noChangeArrowheads="1"/>
          </p:cNvSpPr>
          <p:nvPr/>
        </p:nvSpPr>
        <p:spPr bwMode="auto">
          <a:xfrm>
            <a:off x="1227138" y="5675313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8" name="Rectangle 5352"/>
          <p:cNvSpPr>
            <a:spLocks noChangeArrowheads="1"/>
          </p:cNvSpPr>
          <p:nvPr/>
        </p:nvSpPr>
        <p:spPr bwMode="auto">
          <a:xfrm>
            <a:off x="1568450" y="5675313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29" name="Rectangle 5353"/>
          <p:cNvSpPr>
            <a:spLocks noChangeArrowheads="1"/>
          </p:cNvSpPr>
          <p:nvPr/>
        </p:nvSpPr>
        <p:spPr bwMode="auto">
          <a:xfrm>
            <a:off x="1454150" y="5675313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0" name="Rectangle 5354"/>
          <p:cNvSpPr>
            <a:spLocks noChangeArrowheads="1"/>
          </p:cNvSpPr>
          <p:nvPr/>
        </p:nvSpPr>
        <p:spPr bwMode="auto">
          <a:xfrm>
            <a:off x="2476500" y="5168901"/>
            <a:ext cx="385763" cy="17097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1" name="Rectangle 5355"/>
          <p:cNvSpPr>
            <a:spLocks noChangeArrowheads="1"/>
          </p:cNvSpPr>
          <p:nvPr/>
        </p:nvSpPr>
        <p:spPr bwMode="auto">
          <a:xfrm>
            <a:off x="2533650" y="5003801"/>
            <a:ext cx="271463" cy="17097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2" name="Rectangle 5356"/>
          <p:cNvSpPr>
            <a:spLocks noChangeArrowheads="1"/>
          </p:cNvSpPr>
          <p:nvPr/>
        </p:nvSpPr>
        <p:spPr bwMode="auto">
          <a:xfrm>
            <a:off x="10420350" y="5003801"/>
            <a:ext cx="273050" cy="17097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3" name="Rectangle 5357"/>
          <p:cNvSpPr>
            <a:spLocks noChangeArrowheads="1"/>
          </p:cNvSpPr>
          <p:nvPr/>
        </p:nvSpPr>
        <p:spPr bwMode="auto">
          <a:xfrm>
            <a:off x="10553700" y="4962526"/>
            <a:ext cx="120650" cy="1079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4" name="Rectangle 5358"/>
          <p:cNvSpPr>
            <a:spLocks noChangeArrowheads="1"/>
          </p:cNvSpPr>
          <p:nvPr/>
        </p:nvSpPr>
        <p:spPr bwMode="auto">
          <a:xfrm>
            <a:off x="847725" y="6153151"/>
            <a:ext cx="268288" cy="5603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5" name="Rectangle 5359"/>
          <p:cNvSpPr>
            <a:spLocks noChangeArrowheads="1"/>
          </p:cNvSpPr>
          <p:nvPr/>
        </p:nvSpPr>
        <p:spPr bwMode="auto">
          <a:xfrm>
            <a:off x="7002463" y="5484813"/>
            <a:ext cx="271463" cy="1228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6" name="Rectangle 5360"/>
          <p:cNvSpPr>
            <a:spLocks noChangeArrowheads="1"/>
          </p:cNvSpPr>
          <p:nvPr/>
        </p:nvSpPr>
        <p:spPr bwMode="auto">
          <a:xfrm>
            <a:off x="3197225" y="5459413"/>
            <a:ext cx="385763" cy="14192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7" name="Rectangle 5361"/>
          <p:cNvSpPr>
            <a:spLocks noChangeArrowheads="1"/>
          </p:cNvSpPr>
          <p:nvPr/>
        </p:nvSpPr>
        <p:spPr bwMode="auto">
          <a:xfrm>
            <a:off x="7153275" y="5359401"/>
            <a:ext cx="506413" cy="15192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8" name="Rectangle 5362"/>
          <p:cNvSpPr>
            <a:spLocks noChangeArrowheads="1"/>
          </p:cNvSpPr>
          <p:nvPr/>
        </p:nvSpPr>
        <p:spPr bwMode="auto">
          <a:xfrm>
            <a:off x="7213600" y="5321301"/>
            <a:ext cx="401638" cy="15573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39" name="Rectangle 5363"/>
          <p:cNvSpPr>
            <a:spLocks noChangeArrowheads="1"/>
          </p:cNvSpPr>
          <p:nvPr/>
        </p:nvSpPr>
        <p:spPr bwMode="auto">
          <a:xfrm>
            <a:off x="7391400" y="5070476"/>
            <a:ext cx="185738" cy="18081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0" name="Rectangle 5364"/>
          <p:cNvSpPr>
            <a:spLocks noChangeArrowheads="1"/>
          </p:cNvSpPr>
          <p:nvPr/>
        </p:nvSpPr>
        <p:spPr bwMode="auto">
          <a:xfrm>
            <a:off x="7448550" y="4841876"/>
            <a:ext cx="100013" cy="20367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1" name="Rectangle 5365"/>
          <p:cNvSpPr>
            <a:spLocks noChangeArrowheads="1"/>
          </p:cNvSpPr>
          <p:nvPr/>
        </p:nvSpPr>
        <p:spPr bwMode="auto">
          <a:xfrm>
            <a:off x="7500938" y="4791076"/>
            <a:ext cx="31750" cy="20875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2" name="Rectangle 5366"/>
          <p:cNvSpPr>
            <a:spLocks noChangeArrowheads="1"/>
          </p:cNvSpPr>
          <p:nvPr/>
        </p:nvSpPr>
        <p:spPr bwMode="auto">
          <a:xfrm>
            <a:off x="7783513" y="5868988"/>
            <a:ext cx="395288" cy="10096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3" name="Rectangle 5367"/>
          <p:cNvSpPr>
            <a:spLocks noChangeArrowheads="1"/>
          </p:cNvSpPr>
          <p:nvPr/>
        </p:nvSpPr>
        <p:spPr bwMode="auto">
          <a:xfrm>
            <a:off x="7866063" y="5216526"/>
            <a:ext cx="233363" cy="7508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4" name="Freeform 5368"/>
          <p:cNvSpPr>
            <a:spLocks/>
          </p:cNvSpPr>
          <p:nvPr/>
        </p:nvSpPr>
        <p:spPr bwMode="auto">
          <a:xfrm>
            <a:off x="3760788" y="5605463"/>
            <a:ext cx="530225" cy="1193800"/>
          </a:xfrm>
          <a:custGeom>
            <a:avLst/>
            <a:gdLst>
              <a:gd name="T0" fmla="*/ 334 w 334"/>
              <a:gd name="T1" fmla="*/ 752 h 752"/>
              <a:gd name="T2" fmla="*/ 0 w 334"/>
              <a:gd name="T3" fmla="*/ 752 h 752"/>
              <a:gd name="T4" fmla="*/ 115 w 334"/>
              <a:gd name="T5" fmla="*/ 0 h 752"/>
              <a:gd name="T6" fmla="*/ 219 w 334"/>
              <a:gd name="T7" fmla="*/ 0 h 752"/>
              <a:gd name="T8" fmla="*/ 334 w 334"/>
              <a:gd name="T9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4" h="752">
                <a:moveTo>
                  <a:pt x="334" y="752"/>
                </a:moveTo>
                <a:lnTo>
                  <a:pt x="0" y="752"/>
                </a:lnTo>
                <a:lnTo>
                  <a:pt x="115" y="0"/>
                </a:lnTo>
                <a:lnTo>
                  <a:pt x="219" y="0"/>
                </a:lnTo>
                <a:lnTo>
                  <a:pt x="334" y="752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5" name="Freeform 5369"/>
          <p:cNvSpPr>
            <a:spLocks/>
          </p:cNvSpPr>
          <p:nvPr/>
        </p:nvSpPr>
        <p:spPr bwMode="auto">
          <a:xfrm>
            <a:off x="10955338" y="6159501"/>
            <a:ext cx="303213" cy="493713"/>
          </a:xfrm>
          <a:custGeom>
            <a:avLst/>
            <a:gdLst>
              <a:gd name="T0" fmla="*/ 191 w 191"/>
              <a:gd name="T1" fmla="*/ 311 h 311"/>
              <a:gd name="T2" fmla="*/ 0 w 191"/>
              <a:gd name="T3" fmla="*/ 311 h 311"/>
              <a:gd name="T4" fmla="*/ 74 w 191"/>
              <a:gd name="T5" fmla="*/ 0 h 311"/>
              <a:gd name="T6" fmla="*/ 118 w 191"/>
              <a:gd name="T7" fmla="*/ 0 h 311"/>
              <a:gd name="T8" fmla="*/ 191 w 191"/>
              <a:gd name="T9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311">
                <a:moveTo>
                  <a:pt x="191" y="311"/>
                </a:moveTo>
                <a:lnTo>
                  <a:pt x="0" y="311"/>
                </a:lnTo>
                <a:lnTo>
                  <a:pt x="74" y="0"/>
                </a:lnTo>
                <a:lnTo>
                  <a:pt x="118" y="0"/>
                </a:lnTo>
                <a:lnTo>
                  <a:pt x="191" y="31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6" name="Freeform 5370"/>
          <p:cNvSpPr>
            <a:spLocks/>
          </p:cNvSpPr>
          <p:nvPr/>
        </p:nvSpPr>
        <p:spPr bwMode="auto">
          <a:xfrm>
            <a:off x="1093788" y="5276851"/>
            <a:ext cx="506413" cy="430213"/>
          </a:xfrm>
          <a:custGeom>
            <a:avLst/>
            <a:gdLst>
              <a:gd name="T0" fmla="*/ 319 w 319"/>
              <a:gd name="T1" fmla="*/ 271 h 271"/>
              <a:gd name="T2" fmla="*/ 0 w 319"/>
              <a:gd name="T3" fmla="*/ 271 h 271"/>
              <a:gd name="T4" fmla="*/ 122 w 319"/>
              <a:gd name="T5" fmla="*/ 0 h 271"/>
              <a:gd name="T6" fmla="*/ 195 w 319"/>
              <a:gd name="T7" fmla="*/ 0 h 271"/>
              <a:gd name="T8" fmla="*/ 319 w 319"/>
              <a:gd name="T9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" h="271">
                <a:moveTo>
                  <a:pt x="319" y="271"/>
                </a:moveTo>
                <a:lnTo>
                  <a:pt x="0" y="271"/>
                </a:lnTo>
                <a:lnTo>
                  <a:pt x="122" y="0"/>
                </a:lnTo>
                <a:lnTo>
                  <a:pt x="195" y="0"/>
                </a:lnTo>
                <a:lnTo>
                  <a:pt x="319" y="27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7" name="Freeform 5371"/>
          <p:cNvSpPr>
            <a:spLocks/>
          </p:cNvSpPr>
          <p:nvPr/>
        </p:nvSpPr>
        <p:spPr bwMode="auto">
          <a:xfrm>
            <a:off x="11095038" y="5988051"/>
            <a:ext cx="25400" cy="152400"/>
          </a:xfrm>
          <a:custGeom>
            <a:avLst/>
            <a:gdLst>
              <a:gd name="T0" fmla="*/ 16 w 16"/>
              <a:gd name="T1" fmla="*/ 96 h 96"/>
              <a:gd name="T2" fmla="*/ 0 w 16"/>
              <a:gd name="T3" fmla="*/ 96 h 96"/>
              <a:gd name="T4" fmla="*/ 6 w 16"/>
              <a:gd name="T5" fmla="*/ 0 h 96"/>
              <a:gd name="T6" fmla="*/ 6 w 16"/>
              <a:gd name="T7" fmla="*/ 0 h 96"/>
              <a:gd name="T8" fmla="*/ 16 w 16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6">
                <a:moveTo>
                  <a:pt x="16" y="96"/>
                </a:moveTo>
                <a:lnTo>
                  <a:pt x="0" y="96"/>
                </a:lnTo>
                <a:lnTo>
                  <a:pt x="6" y="0"/>
                </a:lnTo>
                <a:lnTo>
                  <a:pt x="6" y="0"/>
                </a:lnTo>
                <a:lnTo>
                  <a:pt x="16" y="96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8" name="Rectangle 5372"/>
          <p:cNvSpPr>
            <a:spLocks noChangeArrowheads="1"/>
          </p:cNvSpPr>
          <p:nvPr/>
        </p:nvSpPr>
        <p:spPr bwMode="auto">
          <a:xfrm>
            <a:off x="12023725" y="6511926"/>
            <a:ext cx="38100" cy="100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49" name="Rectangle 5373"/>
          <p:cNvSpPr>
            <a:spLocks noChangeArrowheads="1"/>
          </p:cNvSpPr>
          <p:nvPr/>
        </p:nvSpPr>
        <p:spPr bwMode="auto">
          <a:xfrm>
            <a:off x="11825288" y="6511926"/>
            <a:ext cx="38100" cy="100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0" name="Rectangle 5374"/>
          <p:cNvSpPr>
            <a:spLocks noChangeArrowheads="1"/>
          </p:cNvSpPr>
          <p:nvPr/>
        </p:nvSpPr>
        <p:spPr bwMode="auto">
          <a:xfrm>
            <a:off x="11622088" y="6511926"/>
            <a:ext cx="41275" cy="100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1" name="Rectangle 5375"/>
          <p:cNvSpPr>
            <a:spLocks noChangeArrowheads="1"/>
          </p:cNvSpPr>
          <p:nvPr/>
        </p:nvSpPr>
        <p:spPr bwMode="auto">
          <a:xfrm>
            <a:off x="11423650" y="6511926"/>
            <a:ext cx="41275" cy="100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2" name="Rectangle 5376"/>
          <p:cNvSpPr>
            <a:spLocks noChangeArrowheads="1"/>
          </p:cNvSpPr>
          <p:nvPr/>
        </p:nvSpPr>
        <p:spPr bwMode="auto">
          <a:xfrm>
            <a:off x="11223625" y="6511926"/>
            <a:ext cx="41275" cy="100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3" name="Rectangle 5377"/>
          <p:cNvSpPr>
            <a:spLocks noChangeArrowheads="1"/>
          </p:cNvSpPr>
          <p:nvPr/>
        </p:nvSpPr>
        <p:spPr bwMode="auto">
          <a:xfrm>
            <a:off x="11069638" y="6327776"/>
            <a:ext cx="76200" cy="571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4" name="Rectangle 5378"/>
          <p:cNvSpPr>
            <a:spLocks noChangeArrowheads="1"/>
          </p:cNvSpPr>
          <p:nvPr/>
        </p:nvSpPr>
        <p:spPr bwMode="auto">
          <a:xfrm>
            <a:off x="1714500" y="6083301"/>
            <a:ext cx="217488" cy="7953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5" name="Rectangle 5379"/>
          <p:cNvSpPr>
            <a:spLocks noChangeArrowheads="1"/>
          </p:cNvSpPr>
          <p:nvPr/>
        </p:nvSpPr>
        <p:spPr bwMode="auto">
          <a:xfrm>
            <a:off x="1090613" y="5773738"/>
            <a:ext cx="509588" cy="2047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6" name="Rectangle 5380"/>
          <p:cNvSpPr>
            <a:spLocks noChangeArrowheads="1"/>
          </p:cNvSpPr>
          <p:nvPr/>
        </p:nvSpPr>
        <p:spPr bwMode="auto">
          <a:xfrm>
            <a:off x="1341438" y="5440363"/>
            <a:ext cx="15875" cy="862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7" name="Rectangle 5381"/>
          <p:cNvSpPr>
            <a:spLocks noChangeArrowheads="1"/>
          </p:cNvSpPr>
          <p:nvPr/>
        </p:nvSpPr>
        <p:spPr bwMode="auto">
          <a:xfrm>
            <a:off x="1112838" y="5938838"/>
            <a:ext cx="19050" cy="2809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8" name="Rectangle 5382"/>
          <p:cNvSpPr>
            <a:spLocks noChangeArrowheads="1"/>
          </p:cNvSpPr>
          <p:nvPr/>
        </p:nvSpPr>
        <p:spPr bwMode="auto">
          <a:xfrm>
            <a:off x="1227138" y="5938838"/>
            <a:ext cx="15875" cy="2809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9" name="Rectangle 5383"/>
          <p:cNvSpPr>
            <a:spLocks noChangeArrowheads="1"/>
          </p:cNvSpPr>
          <p:nvPr/>
        </p:nvSpPr>
        <p:spPr bwMode="auto">
          <a:xfrm>
            <a:off x="1568450" y="5938838"/>
            <a:ext cx="15875" cy="2809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0" name="Rectangle 5384"/>
          <p:cNvSpPr>
            <a:spLocks noChangeArrowheads="1"/>
          </p:cNvSpPr>
          <p:nvPr/>
        </p:nvSpPr>
        <p:spPr bwMode="auto">
          <a:xfrm>
            <a:off x="1454150" y="5938838"/>
            <a:ext cx="15875" cy="2809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1" name="Rectangle 5385"/>
          <p:cNvSpPr>
            <a:spLocks noChangeArrowheads="1"/>
          </p:cNvSpPr>
          <p:nvPr/>
        </p:nvSpPr>
        <p:spPr bwMode="auto">
          <a:xfrm>
            <a:off x="1090613" y="6035676"/>
            <a:ext cx="509588" cy="2063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2" name="Rectangle 5386"/>
          <p:cNvSpPr>
            <a:spLocks noChangeArrowheads="1"/>
          </p:cNvSpPr>
          <p:nvPr/>
        </p:nvSpPr>
        <p:spPr bwMode="auto">
          <a:xfrm>
            <a:off x="1341438" y="5707063"/>
            <a:ext cx="15875" cy="8620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3" name="Rectangle 5387"/>
          <p:cNvSpPr>
            <a:spLocks noChangeArrowheads="1"/>
          </p:cNvSpPr>
          <p:nvPr/>
        </p:nvSpPr>
        <p:spPr bwMode="auto">
          <a:xfrm>
            <a:off x="1112838" y="6203951"/>
            <a:ext cx="19050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4" name="Rectangle 5388"/>
          <p:cNvSpPr>
            <a:spLocks noChangeArrowheads="1"/>
          </p:cNvSpPr>
          <p:nvPr/>
        </p:nvSpPr>
        <p:spPr bwMode="auto">
          <a:xfrm>
            <a:off x="1227138" y="6203951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5" name="Rectangle 5389"/>
          <p:cNvSpPr>
            <a:spLocks noChangeArrowheads="1"/>
          </p:cNvSpPr>
          <p:nvPr/>
        </p:nvSpPr>
        <p:spPr bwMode="auto">
          <a:xfrm>
            <a:off x="1568450" y="6203951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6" name="Rectangle 5390"/>
          <p:cNvSpPr>
            <a:spLocks noChangeArrowheads="1"/>
          </p:cNvSpPr>
          <p:nvPr/>
        </p:nvSpPr>
        <p:spPr bwMode="auto">
          <a:xfrm>
            <a:off x="1454150" y="6203951"/>
            <a:ext cx="15875" cy="2825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7" name="Rectangle 5391"/>
          <p:cNvSpPr>
            <a:spLocks noChangeArrowheads="1"/>
          </p:cNvSpPr>
          <p:nvPr/>
        </p:nvSpPr>
        <p:spPr bwMode="auto">
          <a:xfrm>
            <a:off x="1090613" y="6299201"/>
            <a:ext cx="509588" cy="2095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8" name="Freeform 5392"/>
          <p:cNvSpPr>
            <a:spLocks/>
          </p:cNvSpPr>
          <p:nvPr/>
        </p:nvSpPr>
        <p:spPr bwMode="auto">
          <a:xfrm>
            <a:off x="917575" y="6489701"/>
            <a:ext cx="857250" cy="207963"/>
          </a:xfrm>
          <a:custGeom>
            <a:avLst/>
            <a:gdLst>
              <a:gd name="T0" fmla="*/ 540 w 540"/>
              <a:gd name="T1" fmla="*/ 131 h 131"/>
              <a:gd name="T2" fmla="*/ 0 w 540"/>
              <a:gd name="T3" fmla="*/ 131 h 131"/>
              <a:gd name="T4" fmla="*/ 73 w 540"/>
              <a:gd name="T5" fmla="*/ 0 h 131"/>
              <a:gd name="T6" fmla="*/ 540 w 540"/>
              <a:gd name="T7" fmla="*/ 0 h 131"/>
              <a:gd name="T8" fmla="*/ 540 w 540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0" h="131">
                <a:moveTo>
                  <a:pt x="540" y="131"/>
                </a:moveTo>
                <a:lnTo>
                  <a:pt x="0" y="131"/>
                </a:lnTo>
                <a:lnTo>
                  <a:pt x="73" y="0"/>
                </a:lnTo>
                <a:lnTo>
                  <a:pt x="540" y="0"/>
                </a:lnTo>
                <a:lnTo>
                  <a:pt x="540" y="13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9" name="Freeform 5393"/>
          <p:cNvSpPr>
            <a:spLocks/>
          </p:cNvSpPr>
          <p:nvPr/>
        </p:nvSpPr>
        <p:spPr bwMode="auto">
          <a:xfrm>
            <a:off x="280988" y="6489701"/>
            <a:ext cx="857250" cy="207963"/>
          </a:xfrm>
          <a:custGeom>
            <a:avLst/>
            <a:gdLst>
              <a:gd name="T0" fmla="*/ 540 w 540"/>
              <a:gd name="T1" fmla="*/ 131 h 131"/>
              <a:gd name="T2" fmla="*/ 0 w 540"/>
              <a:gd name="T3" fmla="*/ 131 h 131"/>
              <a:gd name="T4" fmla="*/ 74 w 540"/>
              <a:gd name="T5" fmla="*/ 0 h 131"/>
              <a:gd name="T6" fmla="*/ 540 w 540"/>
              <a:gd name="T7" fmla="*/ 0 h 131"/>
              <a:gd name="T8" fmla="*/ 540 w 540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0" h="131">
                <a:moveTo>
                  <a:pt x="540" y="131"/>
                </a:moveTo>
                <a:lnTo>
                  <a:pt x="0" y="131"/>
                </a:lnTo>
                <a:lnTo>
                  <a:pt x="74" y="0"/>
                </a:lnTo>
                <a:lnTo>
                  <a:pt x="540" y="0"/>
                </a:lnTo>
                <a:lnTo>
                  <a:pt x="540" y="13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0" name="Rectangle 5394"/>
          <p:cNvSpPr>
            <a:spLocks noChangeArrowheads="1"/>
          </p:cNvSpPr>
          <p:nvPr/>
        </p:nvSpPr>
        <p:spPr bwMode="auto">
          <a:xfrm>
            <a:off x="0" y="6669088"/>
            <a:ext cx="1884363" cy="2127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1" name="Rectangle 5395"/>
          <p:cNvSpPr>
            <a:spLocks noChangeArrowheads="1"/>
          </p:cNvSpPr>
          <p:nvPr/>
        </p:nvSpPr>
        <p:spPr bwMode="auto">
          <a:xfrm>
            <a:off x="10971213" y="6543676"/>
            <a:ext cx="34925" cy="1539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2" name="Rectangle 5396"/>
          <p:cNvSpPr>
            <a:spLocks noChangeArrowheads="1"/>
          </p:cNvSpPr>
          <p:nvPr/>
        </p:nvSpPr>
        <p:spPr bwMode="auto">
          <a:xfrm>
            <a:off x="6623050" y="6257926"/>
            <a:ext cx="334963" cy="6207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3" name="Rectangle 5397"/>
          <p:cNvSpPr>
            <a:spLocks noChangeArrowheads="1"/>
          </p:cNvSpPr>
          <p:nvPr/>
        </p:nvSpPr>
        <p:spPr bwMode="auto">
          <a:xfrm>
            <a:off x="6670675" y="6410326"/>
            <a:ext cx="334963" cy="4683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4" name="Rectangle 5398"/>
          <p:cNvSpPr>
            <a:spLocks noChangeArrowheads="1"/>
          </p:cNvSpPr>
          <p:nvPr/>
        </p:nvSpPr>
        <p:spPr bwMode="auto">
          <a:xfrm>
            <a:off x="6410325" y="6219826"/>
            <a:ext cx="338138" cy="6588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5" name="Rectangle 5399"/>
          <p:cNvSpPr>
            <a:spLocks noChangeArrowheads="1"/>
          </p:cNvSpPr>
          <p:nvPr/>
        </p:nvSpPr>
        <p:spPr bwMode="auto">
          <a:xfrm>
            <a:off x="7075488" y="6378576"/>
            <a:ext cx="249238" cy="5000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6" name="Rectangle 5400"/>
          <p:cNvSpPr>
            <a:spLocks noChangeArrowheads="1"/>
          </p:cNvSpPr>
          <p:nvPr/>
        </p:nvSpPr>
        <p:spPr bwMode="auto">
          <a:xfrm>
            <a:off x="7589838" y="6580188"/>
            <a:ext cx="250825" cy="298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7" name="Rectangle 5401"/>
          <p:cNvSpPr>
            <a:spLocks noChangeArrowheads="1"/>
          </p:cNvSpPr>
          <p:nvPr/>
        </p:nvSpPr>
        <p:spPr bwMode="auto">
          <a:xfrm>
            <a:off x="4759325" y="5988051"/>
            <a:ext cx="306388" cy="8905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8" name="Rectangle 5402"/>
          <p:cNvSpPr>
            <a:spLocks noChangeArrowheads="1"/>
          </p:cNvSpPr>
          <p:nvPr/>
        </p:nvSpPr>
        <p:spPr bwMode="auto">
          <a:xfrm>
            <a:off x="4608513" y="5910263"/>
            <a:ext cx="306388" cy="9683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79" name="Rectangle 5403"/>
          <p:cNvSpPr>
            <a:spLocks noChangeArrowheads="1"/>
          </p:cNvSpPr>
          <p:nvPr/>
        </p:nvSpPr>
        <p:spPr bwMode="auto">
          <a:xfrm>
            <a:off x="1849438" y="6403976"/>
            <a:ext cx="1774825" cy="4746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0" name="Rectangle 5404"/>
          <p:cNvSpPr>
            <a:spLocks noChangeArrowheads="1"/>
          </p:cNvSpPr>
          <p:nvPr/>
        </p:nvSpPr>
        <p:spPr bwMode="auto">
          <a:xfrm>
            <a:off x="4481513" y="4857751"/>
            <a:ext cx="306388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1" name="Rectangle 5405"/>
          <p:cNvSpPr>
            <a:spLocks noChangeArrowheads="1"/>
          </p:cNvSpPr>
          <p:nvPr/>
        </p:nvSpPr>
        <p:spPr bwMode="auto">
          <a:xfrm>
            <a:off x="4519613" y="4794251"/>
            <a:ext cx="85725" cy="14382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2" name="Rectangle 5406"/>
          <p:cNvSpPr>
            <a:spLocks noChangeArrowheads="1"/>
          </p:cNvSpPr>
          <p:nvPr/>
        </p:nvSpPr>
        <p:spPr bwMode="auto">
          <a:xfrm>
            <a:off x="4538663" y="4640263"/>
            <a:ext cx="12700" cy="14366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3" name="Rectangle 5407"/>
          <p:cNvSpPr>
            <a:spLocks noChangeArrowheads="1"/>
          </p:cNvSpPr>
          <p:nvPr/>
        </p:nvSpPr>
        <p:spPr bwMode="auto">
          <a:xfrm>
            <a:off x="4621213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4" name="Rectangle 5408"/>
          <p:cNvSpPr>
            <a:spLocks noChangeArrowheads="1"/>
          </p:cNvSpPr>
          <p:nvPr/>
        </p:nvSpPr>
        <p:spPr bwMode="auto">
          <a:xfrm>
            <a:off x="4645025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5" name="Rectangle 5409"/>
          <p:cNvSpPr>
            <a:spLocks noChangeArrowheads="1"/>
          </p:cNvSpPr>
          <p:nvPr/>
        </p:nvSpPr>
        <p:spPr bwMode="auto">
          <a:xfrm>
            <a:off x="4673600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6" name="Rectangle 5410"/>
          <p:cNvSpPr>
            <a:spLocks noChangeArrowheads="1"/>
          </p:cNvSpPr>
          <p:nvPr/>
        </p:nvSpPr>
        <p:spPr bwMode="auto">
          <a:xfrm>
            <a:off x="4595813" y="4826001"/>
            <a:ext cx="192088" cy="127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7" name="Rectangle 5411"/>
          <p:cNvSpPr>
            <a:spLocks noChangeArrowheads="1"/>
          </p:cNvSpPr>
          <p:nvPr/>
        </p:nvSpPr>
        <p:spPr bwMode="auto">
          <a:xfrm>
            <a:off x="4699000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8" name="Rectangle 5412"/>
          <p:cNvSpPr>
            <a:spLocks noChangeArrowheads="1"/>
          </p:cNvSpPr>
          <p:nvPr/>
        </p:nvSpPr>
        <p:spPr bwMode="auto">
          <a:xfrm>
            <a:off x="4724400" y="4826001"/>
            <a:ext cx="12700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89" name="Rectangle 5413"/>
          <p:cNvSpPr>
            <a:spLocks noChangeArrowheads="1"/>
          </p:cNvSpPr>
          <p:nvPr/>
        </p:nvSpPr>
        <p:spPr bwMode="auto">
          <a:xfrm>
            <a:off x="4752975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0" name="Rectangle 5414"/>
          <p:cNvSpPr>
            <a:spLocks noChangeArrowheads="1"/>
          </p:cNvSpPr>
          <p:nvPr/>
        </p:nvSpPr>
        <p:spPr bwMode="auto">
          <a:xfrm>
            <a:off x="4778375" y="4826001"/>
            <a:ext cx="9525" cy="1441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1" name="Freeform 5415"/>
          <p:cNvSpPr>
            <a:spLocks/>
          </p:cNvSpPr>
          <p:nvPr/>
        </p:nvSpPr>
        <p:spPr bwMode="auto">
          <a:xfrm>
            <a:off x="8264525" y="4252913"/>
            <a:ext cx="388938" cy="2349500"/>
          </a:xfrm>
          <a:custGeom>
            <a:avLst/>
            <a:gdLst>
              <a:gd name="T0" fmla="*/ 245 w 245"/>
              <a:gd name="T1" fmla="*/ 1480 h 1480"/>
              <a:gd name="T2" fmla="*/ 0 w 245"/>
              <a:gd name="T3" fmla="*/ 1480 h 1480"/>
              <a:gd name="T4" fmla="*/ 0 w 245"/>
              <a:gd name="T5" fmla="*/ 0 h 1480"/>
              <a:gd name="T6" fmla="*/ 245 w 245"/>
              <a:gd name="T7" fmla="*/ 74 h 1480"/>
              <a:gd name="T8" fmla="*/ 245 w 245"/>
              <a:gd name="T9" fmla="*/ 148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5" h="1480">
                <a:moveTo>
                  <a:pt x="245" y="1480"/>
                </a:moveTo>
                <a:lnTo>
                  <a:pt x="0" y="1480"/>
                </a:lnTo>
                <a:lnTo>
                  <a:pt x="0" y="0"/>
                </a:lnTo>
                <a:lnTo>
                  <a:pt x="245" y="74"/>
                </a:lnTo>
                <a:lnTo>
                  <a:pt x="245" y="1480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2" name="Freeform 5416"/>
          <p:cNvSpPr>
            <a:spLocks/>
          </p:cNvSpPr>
          <p:nvPr/>
        </p:nvSpPr>
        <p:spPr bwMode="auto">
          <a:xfrm>
            <a:off x="9139238" y="4259263"/>
            <a:ext cx="388938" cy="2343150"/>
          </a:xfrm>
          <a:custGeom>
            <a:avLst/>
            <a:gdLst>
              <a:gd name="T0" fmla="*/ 245 w 245"/>
              <a:gd name="T1" fmla="*/ 1476 h 1476"/>
              <a:gd name="T2" fmla="*/ 0 w 245"/>
              <a:gd name="T3" fmla="*/ 1476 h 1476"/>
              <a:gd name="T4" fmla="*/ 0 w 245"/>
              <a:gd name="T5" fmla="*/ 74 h 1476"/>
              <a:gd name="T6" fmla="*/ 245 w 245"/>
              <a:gd name="T7" fmla="*/ 0 h 1476"/>
              <a:gd name="T8" fmla="*/ 245 w 245"/>
              <a:gd name="T9" fmla="*/ 1476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5" h="1476">
                <a:moveTo>
                  <a:pt x="245" y="1476"/>
                </a:moveTo>
                <a:lnTo>
                  <a:pt x="0" y="1476"/>
                </a:lnTo>
                <a:lnTo>
                  <a:pt x="0" y="74"/>
                </a:lnTo>
                <a:lnTo>
                  <a:pt x="245" y="0"/>
                </a:lnTo>
                <a:lnTo>
                  <a:pt x="245" y="1476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3" name="Rectangle 5417"/>
          <p:cNvSpPr>
            <a:spLocks noChangeArrowheads="1"/>
          </p:cNvSpPr>
          <p:nvPr/>
        </p:nvSpPr>
        <p:spPr bwMode="auto">
          <a:xfrm>
            <a:off x="9112250" y="4418013"/>
            <a:ext cx="444500" cy="6588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4" name="Freeform 5418"/>
          <p:cNvSpPr>
            <a:spLocks/>
          </p:cNvSpPr>
          <p:nvPr/>
        </p:nvSpPr>
        <p:spPr bwMode="auto">
          <a:xfrm>
            <a:off x="10818813" y="5821363"/>
            <a:ext cx="133350" cy="1057275"/>
          </a:xfrm>
          <a:custGeom>
            <a:avLst/>
            <a:gdLst>
              <a:gd name="T0" fmla="*/ 84 w 84"/>
              <a:gd name="T1" fmla="*/ 666 h 666"/>
              <a:gd name="T2" fmla="*/ 0 w 84"/>
              <a:gd name="T3" fmla="*/ 666 h 666"/>
              <a:gd name="T4" fmla="*/ 0 w 84"/>
              <a:gd name="T5" fmla="*/ 147 h 666"/>
              <a:gd name="T6" fmla="*/ 84 w 84"/>
              <a:gd name="T7" fmla="*/ 0 h 666"/>
              <a:gd name="T8" fmla="*/ 84 w 84"/>
              <a:gd name="T9" fmla="*/ 666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666">
                <a:moveTo>
                  <a:pt x="84" y="666"/>
                </a:moveTo>
                <a:lnTo>
                  <a:pt x="0" y="666"/>
                </a:lnTo>
                <a:lnTo>
                  <a:pt x="0" y="147"/>
                </a:lnTo>
                <a:lnTo>
                  <a:pt x="84" y="0"/>
                </a:lnTo>
                <a:lnTo>
                  <a:pt x="84" y="666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5" name="Rectangle 5419"/>
          <p:cNvSpPr>
            <a:spLocks noChangeArrowheads="1"/>
          </p:cNvSpPr>
          <p:nvPr/>
        </p:nvSpPr>
        <p:spPr bwMode="auto">
          <a:xfrm>
            <a:off x="9332913" y="6362701"/>
            <a:ext cx="1631950" cy="5000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6" name="Rectangle 5420"/>
          <p:cNvSpPr>
            <a:spLocks noChangeArrowheads="1"/>
          </p:cNvSpPr>
          <p:nvPr/>
        </p:nvSpPr>
        <p:spPr bwMode="auto">
          <a:xfrm>
            <a:off x="9332913" y="6296026"/>
            <a:ext cx="1631950" cy="5826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7" name="Rectangle 5421"/>
          <p:cNvSpPr>
            <a:spLocks noChangeArrowheads="1"/>
          </p:cNvSpPr>
          <p:nvPr/>
        </p:nvSpPr>
        <p:spPr bwMode="auto">
          <a:xfrm>
            <a:off x="10537825" y="6577013"/>
            <a:ext cx="1606550" cy="30162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8" name="Freeform 5422"/>
          <p:cNvSpPr>
            <a:spLocks/>
          </p:cNvSpPr>
          <p:nvPr/>
        </p:nvSpPr>
        <p:spPr bwMode="auto">
          <a:xfrm>
            <a:off x="10715625" y="6738938"/>
            <a:ext cx="1473200" cy="142875"/>
          </a:xfrm>
          <a:custGeom>
            <a:avLst/>
            <a:gdLst>
              <a:gd name="T0" fmla="*/ 928 w 928"/>
              <a:gd name="T1" fmla="*/ 88 h 90"/>
              <a:gd name="T2" fmla="*/ 0 w 928"/>
              <a:gd name="T3" fmla="*/ 90 h 90"/>
              <a:gd name="T4" fmla="*/ 0 w 928"/>
              <a:gd name="T5" fmla="*/ 2 h 90"/>
              <a:gd name="T6" fmla="*/ 928 w 928"/>
              <a:gd name="T7" fmla="*/ 0 h 90"/>
              <a:gd name="T8" fmla="*/ 928 w 928"/>
              <a:gd name="T9" fmla="*/ 8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8" h="90">
                <a:moveTo>
                  <a:pt x="928" y="88"/>
                </a:moveTo>
                <a:lnTo>
                  <a:pt x="0" y="90"/>
                </a:lnTo>
                <a:lnTo>
                  <a:pt x="0" y="2"/>
                </a:lnTo>
                <a:lnTo>
                  <a:pt x="928" y="0"/>
                </a:lnTo>
                <a:lnTo>
                  <a:pt x="928" y="88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99" name="Rectangle 5423"/>
          <p:cNvSpPr>
            <a:spLocks noChangeArrowheads="1"/>
          </p:cNvSpPr>
          <p:nvPr/>
        </p:nvSpPr>
        <p:spPr bwMode="auto">
          <a:xfrm>
            <a:off x="9115425" y="5200651"/>
            <a:ext cx="444500" cy="6937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0" name="Rectangle 5424"/>
          <p:cNvSpPr>
            <a:spLocks noChangeArrowheads="1"/>
          </p:cNvSpPr>
          <p:nvPr/>
        </p:nvSpPr>
        <p:spPr bwMode="auto">
          <a:xfrm>
            <a:off x="8235950" y="5200651"/>
            <a:ext cx="449263" cy="6937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1" name="Rectangle 5425"/>
          <p:cNvSpPr>
            <a:spLocks noChangeArrowheads="1"/>
          </p:cNvSpPr>
          <p:nvPr/>
        </p:nvSpPr>
        <p:spPr bwMode="auto">
          <a:xfrm>
            <a:off x="8232775" y="4418013"/>
            <a:ext cx="449263" cy="6588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2" name="Rectangle 5426"/>
          <p:cNvSpPr>
            <a:spLocks noChangeArrowheads="1"/>
          </p:cNvSpPr>
          <p:nvPr/>
        </p:nvSpPr>
        <p:spPr bwMode="auto">
          <a:xfrm>
            <a:off x="6148388" y="5938838"/>
            <a:ext cx="125413" cy="9398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3" name="Rectangle 5427"/>
          <p:cNvSpPr>
            <a:spLocks noChangeArrowheads="1"/>
          </p:cNvSpPr>
          <p:nvPr/>
        </p:nvSpPr>
        <p:spPr bwMode="auto">
          <a:xfrm>
            <a:off x="7646988" y="6289676"/>
            <a:ext cx="85725" cy="5889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4" name="Rectangle 5428"/>
          <p:cNvSpPr>
            <a:spLocks noChangeArrowheads="1"/>
          </p:cNvSpPr>
          <p:nvPr/>
        </p:nvSpPr>
        <p:spPr bwMode="auto">
          <a:xfrm>
            <a:off x="9772650" y="5365751"/>
            <a:ext cx="192088" cy="15128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5" name="Rectangle 5429"/>
          <p:cNvSpPr>
            <a:spLocks noChangeArrowheads="1"/>
          </p:cNvSpPr>
          <p:nvPr/>
        </p:nvSpPr>
        <p:spPr bwMode="auto">
          <a:xfrm>
            <a:off x="6375400" y="6562726"/>
            <a:ext cx="809625" cy="3159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6" name="Rectangle 5430"/>
          <p:cNvSpPr>
            <a:spLocks noChangeArrowheads="1"/>
          </p:cNvSpPr>
          <p:nvPr/>
        </p:nvSpPr>
        <p:spPr bwMode="auto">
          <a:xfrm>
            <a:off x="8093075" y="6562726"/>
            <a:ext cx="1023938" cy="3159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7" name="Rectangle 5431"/>
          <p:cNvSpPr>
            <a:spLocks noChangeArrowheads="1"/>
          </p:cNvSpPr>
          <p:nvPr/>
        </p:nvSpPr>
        <p:spPr bwMode="auto">
          <a:xfrm>
            <a:off x="8204200" y="5903913"/>
            <a:ext cx="1390650" cy="1031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8" name="Rectangle 5432"/>
          <p:cNvSpPr>
            <a:spLocks noChangeArrowheads="1"/>
          </p:cNvSpPr>
          <p:nvPr/>
        </p:nvSpPr>
        <p:spPr bwMode="auto">
          <a:xfrm>
            <a:off x="8296275" y="5875338"/>
            <a:ext cx="1208088" cy="190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09" name="Rectangle 5433"/>
          <p:cNvSpPr>
            <a:spLocks noChangeArrowheads="1"/>
          </p:cNvSpPr>
          <p:nvPr/>
        </p:nvSpPr>
        <p:spPr bwMode="auto">
          <a:xfrm>
            <a:off x="8296275" y="6019801"/>
            <a:ext cx="1208088" cy="190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0" name="Rectangle 5434"/>
          <p:cNvSpPr>
            <a:spLocks noChangeArrowheads="1"/>
          </p:cNvSpPr>
          <p:nvPr/>
        </p:nvSpPr>
        <p:spPr bwMode="auto">
          <a:xfrm>
            <a:off x="8296275" y="5054601"/>
            <a:ext cx="1208088" cy="190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1" name="Rectangle 5435"/>
          <p:cNvSpPr>
            <a:spLocks noChangeArrowheads="1"/>
          </p:cNvSpPr>
          <p:nvPr/>
        </p:nvSpPr>
        <p:spPr bwMode="auto">
          <a:xfrm>
            <a:off x="8296275" y="5200651"/>
            <a:ext cx="1208088" cy="190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2" name="Freeform 5436"/>
          <p:cNvSpPr>
            <a:spLocks/>
          </p:cNvSpPr>
          <p:nvPr/>
        </p:nvSpPr>
        <p:spPr bwMode="auto">
          <a:xfrm>
            <a:off x="8466138" y="5060951"/>
            <a:ext cx="869950" cy="974725"/>
          </a:xfrm>
          <a:custGeom>
            <a:avLst/>
            <a:gdLst>
              <a:gd name="T0" fmla="*/ 538 w 548"/>
              <a:gd name="T1" fmla="*/ 614 h 614"/>
              <a:gd name="T2" fmla="*/ 0 w 548"/>
              <a:gd name="T3" fmla="*/ 10 h 614"/>
              <a:gd name="T4" fmla="*/ 8 w 548"/>
              <a:gd name="T5" fmla="*/ 0 h 614"/>
              <a:gd name="T6" fmla="*/ 548 w 548"/>
              <a:gd name="T7" fmla="*/ 604 h 614"/>
              <a:gd name="T8" fmla="*/ 538 w 548"/>
              <a:gd name="T9" fmla="*/ 614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614">
                <a:moveTo>
                  <a:pt x="538" y="614"/>
                </a:moveTo>
                <a:lnTo>
                  <a:pt x="0" y="10"/>
                </a:lnTo>
                <a:lnTo>
                  <a:pt x="8" y="0"/>
                </a:lnTo>
                <a:lnTo>
                  <a:pt x="548" y="604"/>
                </a:lnTo>
                <a:lnTo>
                  <a:pt x="538" y="614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3" name="Freeform 5437"/>
          <p:cNvSpPr>
            <a:spLocks/>
          </p:cNvSpPr>
          <p:nvPr/>
        </p:nvSpPr>
        <p:spPr bwMode="auto">
          <a:xfrm>
            <a:off x="8466138" y="5060951"/>
            <a:ext cx="869950" cy="974725"/>
          </a:xfrm>
          <a:custGeom>
            <a:avLst/>
            <a:gdLst>
              <a:gd name="T0" fmla="*/ 548 w 548"/>
              <a:gd name="T1" fmla="*/ 10 h 614"/>
              <a:gd name="T2" fmla="*/ 8 w 548"/>
              <a:gd name="T3" fmla="*/ 614 h 614"/>
              <a:gd name="T4" fmla="*/ 0 w 548"/>
              <a:gd name="T5" fmla="*/ 604 h 614"/>
              <a:gd name="T6" fmla="*/ 538 w 548"/>
              <a:gd name="T7" fmla="*/ 0 h 614"/>
              <a:gd name="T8" fmla="*/ 548 w 548"/>
              <a:gd name="T9" fmla="*/ 10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614">
                <a:moveTo>
                  <a:pt x="548" y="10"/>
                </a:moveTo>
                <a:lnTo>
                  <a:pt x="8" y="614"/>
                </a:lnTo>
                <a:lnTo>
                  <a:pt x="0" y="604"/>
                </a:lnTo>
                <a:lnTo>
                  <a:pt x="538" y="0"/>
                </a:lnTo>
                <a:lnTo>
                  <a:pt x="548" y="10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4" name="Freeform 5438"/>
          <p:cNvSpPr>
            <a:spLocks/>
          </p:cNvSpPr>
          <p:nvPr/>
        </p:nvSpPr>
        <p:spPr bwMode="auto">
          <a:xfrm>
            <a:off x="8466138" y="5932488"/>
            <a:ext cx="869950" cy="876300"/>
          </a:xfrm>
          <a:custGeom>
            <a:avLst/>
            <a:gdLst>
              <a:gd name="T0" fmla="*/ 538 w 548"/>
              <a:gd name="T1" fmla="*/ 552 h 552"/>
              <a:gd name="T2" fmla="*/ 0 w 548"/>
              <a:gd name="T3" fmla="*/ 10 h 552"/>
              <a:gd name="T4" fmla="*/ 8 w 548"/>
              <a:gd name="T5" fmla="*/ 0 h 552"/>
              <a:gd name="T6" fmla="*/ 548 w 548"/>
              <a:gd name="T7" fmla="*/ 542 h 552"/>
              <a:gd name="T8" fmla="*/ 538 w 548"/>
              <a:gd name="T9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552">
                <a:moveTo>
                  <a:pt x="538" y="552"/>
                </a:moveTo>
                <a:lnTo>
                  <a:pt x="0" y="10"/>
                </a:lnTo>
                <a:lnTo>
                  <a:pt x="8" y="0"/>
                </a:lnTo>
                <a:lnTo>
                  <a:pt x="548" y="542"/>
                </a:lnTo>
                <a:lnTo>
                  <a:pt x="538" y="552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5" name="Freeform 5439"/>
          <p:cNvSpPr>
            <a:spLocks/>
          </p:cNvSpPr>
          <p:nvPr/>
        </p:nvSpPr>
        <p:spPr bwMode="auto">
          <a:xfrm>
            <a:off x="8466138" y="5932488"/>
            <a:ext cx="869950" cy="876300"/>
          </a:xfrm>
          <a:custGeom>
            <a:avLst/>
            <a:gdLst>
              <a:gd name="T0" fmla="*/ 548 w 548"/>
              <a:gd name="T1" fmla="*/ 10 h 552"/>
              <a:gd name="T2" fmla="*/ 8 w 548"/>
              <a:gd name="T3" fmla="*/ 552 h 552"/>
              <a:gd name="T4" fmla="*/ 0 w 548"/>
              <a:gd name="T5" fmla="*/ 542 h 552"/>
              <a:gd name="T6" fmla="*/ 538 w 548"/>
              <a:gd name="T7" fmla="*/ 0 h 552"/>
              <a:gd name="T8" fmla="*/ 548 w 548"/>
              <a:gd name="T9" fmla="*/ 1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552">
                <a:moveTo>
                  <a:pt x="548" y="10"/>
                </a:moveTo>
                <a:lnTo>
                  <a:pt x="8" y="552"/>
                </a:lnTo>
                <a:lnTo>
                  <a:pt x="0" y="542"/>
                </a:lnTo>
                <a:lnTo>
                  <a:pt x="538" y="0"/>
                </a:lnTo>
                <a:lnTo>
                  <a:pt x="548" y="10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6" name="Freeform 5440"/>
          <p:cNvSpPr>
            <a:spLocks/>
          </p:cNvSpPr>
          <p:nvPr/>
        </p:nvSpPr>
        <p:spPr bwMode="auto">
          <a:xfrm>
            <a:off x="8466138" y="4335463"/>
            <a:ext cx="869950" cy="874713"/>
          </a:xfrm>
          <a:custGeom>
            <a:avLst/>
            <a:gdLst>
              <a:gd name="T0" fmla="*/ 538 w 548"/>
              <a:gd name="T1" fmla="*/ 551 h 551"/>
              <a:gd name="T2" fmla="*/ 0 w 548"/>
              <a:gd name="T3" fmla="*/ 8 h 551"/>
              <a:gd name="T4" fmla="*/ 8 w 548"/>
              <a:gd name="T5" fmla="*/ 0 h 551"/>
              <a:gd name="T6" fmla="*/ 548 w 548"/>
              <a:gd name="T7" fmla="*/ 543 h 551"/>
              <a:gd name="T8" fmla="*/ 538 w 548"/>
              <a:gd name="T9" fmla="*/ 551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551">
                <a:moveTo>
                  <a:pt x="538" y="551"/>
                </a:moveTo>
                <a:lnTo>
                  <a:pt x="0" y="8"/>
                </a:lnTo>
                <a:lnTo>
                  <a:pt x="8" y="0"/>
                </a:lnTo>
                <a:lnTo>
                  <a:pt x="548" y="543"/>
                </a:lnTo>
                <a:lnTo>
                  <a:pt x="538" y="55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7" name="Freeform 5441"/>
          <p:cNvSpPr>
            <a:spLocks/>
          </p:cNvSpPr>
          <p:nvPr/>
        </p:nvSpPr>
        <p:spPr bwMode="auto">
          <a:xfrm>
            <a:off x="8466138" y="4335463"/>
            <a:ext cx="869950" cy="874713"/>
          </a:xfrm>
          <a:custGeom>
            <a:avLst/>
            <a:gdLst>
              <a:gd name="T0" fmla="*/ 548 w 548"/>
              <a:gd name="T1" fmla="*/ 8 h 551"/>
              <a:gd name="T2" fmla="*/ 8 w 548"/>
              <a:gd name="T3" fmla="*/ 551 h 551"/>
              <a:gd name="T4" fmla="*/ 0 w 548"/>
              <a:gd name="T5" fmla="*/ 543 h 551"/>
              <a:gd name="T6" fmla="*/ 538 w 548"/>
              <a:gd name="T7" fmla="*/ 0 h 551"/>
              <a:gd name="T8" fmla="*/ 548 w 548"/>
              <a:gd name="T9" fmla="*/ 8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" h="551">
                <a:moveTo>
                  <a:pt x="548" y="8"/>
                </a:moveTo>
                <a:lnTo>
                  <a:pt x="8" y="551"/>
                </a:lnTo>
                <a:lnTo>
                  <a:pt x="0" y="543"/>
                </a:lnTo>
                <a:lnTo>
                  <a:pt x="538" y="0"/>
                </a:lnTo>
                <a:lnTo>
                  <a:pt x="548" y="8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8" name="Freeform 5442"/>
          <p:cNvSpPr>
            <a:spLocks/>
          </p:cNvSpPr>
          <p:nvPr/>
        </p:nvSpPr>
        <p:spPr bwMode="auto">
          <a:xfrm>
            <a:off x="4984750" y="5799138"/>
            <a:ext cx="854075" cy="646113"/>
          </a:xfrm>
          <a:custGeom>
            <a:avLst/>
            <a:gdLst>
              <a:gd name="T0" fmla="*/ 538 w 538"/>
              <a:gd name="T1" fmla="*/ 10 h 407"/>
              <a:gd name="T2" fmla="*/ 6 w 538"/>
              <a:gd name="T3" fmla="*/ 407 h 407"/>
              <a:gd name="T4" fmla="*/ 0 w 538"/>
              <a:gd name="T5" fmla="*/ 399 h 407"/>
              <a:gd name="T6" fmla="*/ 532 w 538"/>
              <a:gd name="T7" fmla="*/ 0 h 407"/>
              <a:gd name="T8" fmla="*/ 538 w 538"/>
              <a:gd name="T9" fmla="*/ 1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8" h="407">
                <a:moveTo>
                  <a:pt x="538" y="10"/>
                </a:moveTo>
                <a:lnTo>
                  <a:pt x="6" y="407"/>
                </a:lnTo>
                <a:lnTo>
                  <a:pt x="0" y="399"/>
                </a:lnTo>
                <a:lnTo>
                  <a:pt x="532" y="0"/>
                </a:lnTo>
                <a:lnTo>
                  <a:pt x="538" y="10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19" name="Freeform 5443"/>
          <p:cNvSpPr>
            <a:spLocks/>
          </p:cNvSpPr>
          <p:nvPr/>
        </p:nvSpPr>
        <p:spPr bwMode="auto">
          <a:xfrm>
            <a:off x="5645150" y="5808663"/>
            <a:ext cx="866775" cy="876300"/>
          </a:xfrm>
          <a:custGeom>
            <a:avLst/>
            <a:gdLst>
              <a:gd name="T0" fmla="*/ 546 w 546"/>
              <a:gd name="T1" fmla="*/ 10 h 552"/>
              <a:gd name="T2" fmla="*/ 8 w 546"/>
              <a:gd name="T3" fmla="*/ 552 h 552"/>
              <a:gd name="T4" fmla="*/ 0 w 546"/>
              <a:gd name="T5" fmla="*/ 544 h 552"/>
              <a:gd name="T6" fmla="*/ 538 w 546"/>
              <a:gd name="T7" fmla="*/ 0 h 552"/>
              <a:gd name="T8" fmla="*/ 546 w 546"/>
              <a:gd name="T9" fmla="*/ 1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6" h="552">
                <a:moveTo>
                  <a:pt x="546" y="10"/>
                </a:moveTo>
                <a:lnTo>
                  <a:pt x="8" y="552"/>
                </a:lnTo>
                <a:lnTo>
                  <a:pt x="0" y="544"/>
                </a:lnTo>
                <a:lnTo>
                  <a:pt x="538" y="0"/>
                </a:lnTo>
                <a:lnTo>
                  <a:pt x="546" y="10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0" name="Freeform 5444"/>
          <p:cNvSpPr>
            <a:spLocks/>
          </p:cNvSpPr>
          <p:nvPr/>
        </p:nvSpPr>
        <p:spPr bwMode="auto">
          <a:xfrm>
            <a:off x="6448425" y="5713413"/>
            <a:ext cx="866775" cy="873125"/>
          </a:xfrm>
          <a:custGeom>
            <a:avLst/>
            <a:gdLst>
              <a:gd name="T0" fmla="*/ 546 w 546"/>
              <a:gd name="T1" fmla="*/ 8 h 550"/>
              <a:gd name="T2" fmla="*/ 8 w 546"/>
              <a:gd name="T3" fmla="*/ 550 h 550"/>
              <a:gd name="T4" fmla="*/ 0 w 546"/>
              <a:gd name="T5" fmla="*/ 543 h 550"/>
              <a:gd name="T6" fmla="*/ 538 w 546"/>
              <a:gd name="T7" fmla="*/ 0 h 550"/>
              <a:gd name="T8" fmla="*/ 546 w 546"/>
              <a:gd name="T9" fmla="*/ 8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6" h="550">
                <a:moveTo>
                  <a:pt x="546" y="8"/>
                </a:moveTo>
                <a:lnTo>
                  <a:pt x="8" y="550"/>
                </a:lnTo>
                <a:lnTo>
                  <a:pt x="0" y="543"/>
                </a:lnTo>
                <a:lnTo>
                  <a:pt x="538" y="0"/>
                </a:lnTo>
                <a:lnTo>
                  <a:pt x="546" y="8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1" name="Rectangle 5445"/>
          <p:cNvSpPr>
            <a:spLocks noChangeArrowheads="1"/>
          </p:cNvSpPr>
          <p:nvPr/>
        </p:nvSpPr>
        <p:spPr bwMode="auto">
          <a:xfrm>
            <a:off x="8204200" y="5086351"/>
            <a:ext cx="1390650" cy="1016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2" name="Freeform 5446"/>
          <p:cNvSpPr>
            <a:spLocks/>
          </p:cNvSpPr>
          <p:nvPr/>
        </p:nvSpPr>
        <p:spPr bwMode="auto">
          <a:xfrm>
            <a:off x="7940675" y="4398963"/>
            <a:ext cx="82550" cy="2049463"/>
          </a:xfrm>
          <a:custGeom>
            <a:avLst/>
            <a:gdLst>
              <a:gd name="T0" fmla="*/ 52 w 52"/>
              <a:gd name="T1" fmla="*/ 1291 h 1291"/>
              <a:gd name="T2" fmla="*/ 0 w 52"/>
              <a:gd name="T3" fmla="*/ 1291 h 1291"/>
              <a:gd name="T4" fmla="*/ 0 w 52"/>
              <a:gd name="T5" fmla="*/ 66 h 1291"/>
              <a:gd name="T6" fmla="*/ 52 w 52"/>
              <a:gd name="T7" fmla="*/ 0 h 1291"/>
              <a:gd name="T8" fmla="*/ 52 w 52"/>
              <a:gd name="T9" fmla="*/ 1291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291">
                <a:moveTo>
                  <a:pt x="52" y="1291"/>
                </a:moveTo>
                <a:lnTo>
                  <a:pt x="0" y="1291"/>
                </a:lnTo>
                <a:lnTo>
                  <a:pt x="0" y="66"/>
                </a:lnTo>
                <a:lnTo>
                  <a:pt x="52" y="0"/>
                </a:lnTo>
                <a:lnTo>
                  <a:pt x="52" y="129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3" name="Rectangle 5447"/>
          <p:cNvSpPr>
            <a:spLocks noChangeArrowheads="1"/>
          </p:cNvSpPr>
          <p:nvPr/>
        </p:nvSpPr>
        <p:spPr bwMode="auto">
          <a:xfrm>
            <a:off x="7915275" y="4937126"/>
            <a:ext cx="133350" cy="15113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4" name="Rectangle 5448"/>
          <p:cNvSpPr>
            <a:spLocks noChangeArrowheads="1"/>
          </p:cNvSpPr>
          <p:nvPr/>
        </p:nvSpPr>
        <p:spPr bwMode="auto">
          <a:xfrm>
            <a:off x="7878763" y="4659313"/>
            <a:ext cx="207963" cy="2397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25" name="Rectangle 5449"/>
          <p:cNvSpPr>
            <a:spLocks noChangeArrowheads="1"/>
          </p:cNvSpPr>
          <p:nvPr/>
        </p:nvSpPr>
        <p:spPr bwMode="auto">
          <a:xfrm>
            <a:off x="7869238" y="4659313"/>
            <a:ext cx="227013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28" name="Rectangle 5451"/>
          <p:cNvSpPr>
            <a:spLocks noChangeArrowheads="1"/>
          </p:cNvSpPr>
          <p:nvPr/>
        </p:nvSpPr>
        <p:spPr bwMode="auto">
          <a:xfrm>
            <a:off x="7869238" y="4860926"/>
            <a:ext cx="227013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29" name="Rectangle 5452"/>
          <p:cNvSpPr>
            <a:spLocks noChangeArrowheads="1"/>
          </p:cNvSpPr>
          <p:nvPr/>
        </p:nvSpPr>
        <p:spPr bwMode="auto">
          <a:xfrm>
            <a:off x="7869238" y="4725988"/>
            <a:ext cx="227013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0" name="Rectangle 5453"/>
          <p:cNvSpPr>
            <a:spLocks noChangeArrowheads="1"/>
          </p:cNvSpPr>
          <p:nvPr/>
        </p:nvSpPr>
        <p:spPr bwMode="auto">
          <a:xfrm>
            <a:off x="7869238" y="4791076"/>
            <a:ext cx="227013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1" name="Rectangle 5454"/>
          <p:cNvSpPr>
            <a:spLocks noChangeArrowheads="1"/>
          </p:cNvSpPr>
          <p:nvPr/>
        </p:nvSpPr>
        <p:spPr bwMode="auto">
          <a:xfrm>
            <a:off x="5888038" y="5305426"/>
            <a:ext cx="234950" cy="746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2" name="Rectangle 5455"/>
          <p:cNvSpPr>
            <a:spLocks noChangeArrowheads="1"/>
          </p:cNvSpPr>
          <p:nvPr/>
        </p:nvSpPr>
        <p:spPr bwMode="auto">
          <a:xfrm>
            <a:off x="5878513" y="5305426"/>
            <a:ext cx="254000" cy="127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3" name="Rectangle 5456"/>
          <p:cNvSpPr>
            <a:spLocks noChangeArrowheads="1"/>
          </p:cNvSpPr>
          <p:nvPr/>
        </p:nvSpPr>
        <p:spPr bwMode="auto">
          <a:xfrm>
            <a:off x="5878513" y="5368926"/>
            <a:ext cx="254000" cy="1111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4" name="Rectangle 5457"/>
          <p:cNvSpPr>
            <a:spLocks noChangeArrowheads="1"/>
          </p:cNvSpPr>
          <p:nvPr/>
        </p:nvSpPr>
        <p:spPr bwMode="auto">
          <a:xfrm>
            <a:off x="5878513" y="5327651"/>
            <a:ext cx="254000" cy="127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5" name="Rectangle 5458"/>
          <p:cNvSpPr>
            <a:spLocks noChangeArrowheads="1"/>
          </p:cNvSpPr>
          <p:nvPr/>
        </p:nvSpPr>
        <p:spPr bwMode="auto">
          <a:xfrm>
            <a:off x="5878513" y="5349876"/>
            <a:ext cx="254000" cy="127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6" name="Rectangle 5459"/>
          <p:cNvSpPr>
            <a:spLocks noChangeArrowheads="1"/>
          </p:cNvSpPr>
          <p:nvPr/>
        </p:nvSpPr>
        <p:spPr bwMode="auto">
          <a:xfrm>
            <a:off x="10177463" y="5592763"/>
            <a:ext cx="15875" cy="1181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7" name="Rectangle 5460"/>
          <p:cNvSpPr>
            <a:spLocks noChangeArrowheads="1"/>
          </p:cNvSpPr>
          <p:nvPr/>
        </p:nvSpPr>
        <p:spPr bwMode="auto">
          <a:xfrm>
            <a:off x="10183813" y="5688013"/>
            <a:ext cx="85725" cy="412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8" name="Rectangle 5461"/>
          <p:cNvSpPr>
            <a:spLocks noChangeArrowheads="1"/>
          </p:cNvSpPr>
          <p:nvPr/>
        </p:nvSpPr>
        <p:spPr bwMode="auto">
          <a:xfrm>
            <a:off x="10260013" y="5592763"/>
            <a:ext cx="15875" cy="1181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39" name="Rectangle 5462"/>
          <p:cNvSpPr>
            <a:spLocks noChangeArrowheads="1"/>
          </p:cNvSpPr>
          <p:nvPr/>
        </p:nvSpPr>
        <p:spPr bwMode="auto">
          <a:xfrm>
            <a:off x="9842500" y="5121276"/>
            <a:ext cx="12700" cy="10604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40" name="Rectangle 5463"/>
          <p:cNvSpPr>
            <a:spLocks noChangeArrowheads="1"/>
          </p:cNvSpPr>
          <p:nvPr/>
        </p:nvSpPr>
        <p:spPr bwMode="auto">
          <a:xfrm>
            <a:off x="5765800" y="5376863"/>
            <a:ext cx="369888" cy="12827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41" name="Rectangle 5464"/>
          <p:cNvSpPr>
            <a:spLocks noChangeArrowheads="1"/>
          </p:cNvSpPr>
          <p:nvPr/>
        </p:nvSpPr>
        <p:spPr bwMode="auto">
          <a:xfrm>
            <a:off x="5894388" y="5270501"/>
            <a:ext cx="219075" cy="381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42" name="Rectangle 5465"/>
          <p:cNvSpPr>
            <a:spLocks noChangeArrowheads="1"/>
          </p:cNvSpPr>
          <p:nvPr/>
        </p:nvSpPr>
        <p:spPr bwMode="auto">
          <a:xfrm>
            <a:off x="6027738" y="5197476"/>
            <a:ext cx="69850" cy="7620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43" name="Rectangle 5466"/>
          <p:cNvSpPr>
            <a:spLocks noChangeArrowheads="1"/>
          </p:cNvSpPr>
          <p:nvPr/>
        </p:nvSpPr>
        <p:spPr bwMode="auto">
          <a:xfrm>
            <a:off x="11163300" y="6553201"/>
            <a:ext cx="958850" cy="158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0" name="Rectangle 5467"/>
          <p:cNvSpPr>
            <a:spLocks noChangeArrowheads="1"/>
          </p:cNvSpPr>
          <p:nvPr/>
        </p:nvSpPr>
        <p:spPr bwMode="auto">
          <a:xfrm>
            <a:off x="11163300" y="6583363"/>
            <a:ext cx="958850" cy="19050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1" name="Rectangle 5468"/>
          <p:cNvSpPr>
            <a:spLocks noChangeArrowheads="1"/>
          </p:cNvSpPr>
          <p:nvPr/>
        </p:nvSpPr>
        <p:spPr bwMode="auto">
          <a:xfrm>
            <a:off x="11163300" y="6618288"/>
            <a:ext cx="958850" cy="15875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2" name="Rectangle 5469"/>
          <p:cNvSpPr>
            <a:spLocks noChangeArrowheads="1"/>
          </p:cNvSpPr>
          <p:nvPr/>
        </p:nvSpPr>
        <p:spPr bwMode="auto">
          <a:xfrm>
            <a:off x="11191875" y="6540501"/>
            <a:ext cx="107950" cy="1444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3" name="Rectangle 5470"/>
          <p:cNvSpPr>
            <a:spLocks noChangeArrowheads="1"/>
          </p:cNvSpPr>
          <p:nvPr/>
        </p:nvSpPr>
        <p:spPr bwMode="auto">
          <a:xfrm>
            <a:off x="11988800" y="6540501"/>
            <a:ext cx="104775" cy="1444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4" name="Rectangle 5471"/>
          <p:cNvSpPr>
            <a:spLocks noChangeArrowheads="1"/>
          </p:cNvSpPr>
          <p:nvPr/>
        </p:nvSpPr>
        <p:spPr bwMode="auto">
          <a:xfrm>
            <a:off x="11790363" y="6540501"/>
            <a:ext cx="104775" cy="1444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5" name="Rectangle 5472"/>
          <p:cNvSpPr>
            <a:spLocks noChangeArrowheads="1"/>
          </p:cNvSpPr>
          <p:nvPr/>
        </p:nvSpPr>
        <p:spPr bwMode="auto">
          <a:xfrm>
            <a:off x="11391900" y="6540501"/>
            <a:ext cx="107950" cy="1444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6" name="Rectangle 5473"/>
          <p:cNvSpPr>
            <a:spLocks noChangeArrowheads="1"/>
          </p:cNvSpPr>
          <p:nvPr/>
        </p:nvSpPr>
        <p:spPr bwMode="auto">
          <a:xfrm>
            <a:off x="11590338" y="6540501"/>
            <a:ext cx="107950" cy="1444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7" name="Freeform 5474"/>
          <p:cNvSpPr>
            <a:spLocks/>
          </p:cNvSpPr>
          <p:nvPr/>
        </p:nvSpPr>
        <p:spPr bwMode="auto">
          <a:xfrm>
            <a:off x="5329238" y="4152901"/>
            <a:ext cx="47625" cy="382588"/>
          </a:xfrm>
          <a:custGeom>
            <a:avLst/>
            <a:gdLst>
              <a:gd name="T0" fmla="*/ 14 w 30"/>
              <a:gd name="T1" fmla="*/ 241 h 241"/>
              <a:gd name="T2" fmla="*/ 0 w 30"/>
              <a:gd name="T3" fmla="*/ 227 h 241"/>
              <a:gd name="T4" fmla="*/ 14 w 30"/>
              <a:gd name="T5" fmla="*/ 0 h 241"/>
              <a:gd name="T6" fmla="*/ 30 w 30"/>
              <a:gd name="T7" fmla="*/ 227 h 241"/>
              <a:gd name="T8" fmla="*/ 14 w 30"/>
              <a:gd name="T9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41">
                <a:moveTo>
                  <a:pt x="14" y="241"/>
                </a:moveTo>
                <a:lnTo>
                  <a:pt x="0" y="227"/>
                </a:lnTo>
                <a:lnTo>
                  <a:pt x="14" y="0"/>
                </a:lnTo>
                <a:lnTo>
                  <a:pt x="30" y="227"/>
                </a:lnTo>
                <a:lnTo>
                  <a:pt x="14" y="241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8" name="Oval 5475"/>
          <p:cNvSpPr>
            <a:spLocks noChangeArrowheads="1"/>
          </p:cNvSpPr>
          <p:nvPr/>
        </p:nvSpPr>
        <p:spPr bwMode="auto">
          <a:xfrm>
            <a:off x="5195888" y="4395788"/>
            <a:ext cx="312738" cy="292100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09" name="Oval 5476"/>
          <p:cNvSpPr>
            <a:spLocks noChangeArrowheads="1"/>
          </p:cNvSpPr>
          <p:nvPr/>
        </p:nvSpPr>
        <p:spPr bwMode="auto">
          <a:xfrm>
            <a:off x="9607550" y="5751513"/>
            <a:ext cx="1189038" cy="1073150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0" name="Freeform 5477"/>
          <p:cNvSpPr>
            <a:spLocks/>
          </p:cNvSpPr>
          <p:nvPr/>
        </p:nvSpPr>
        <p:spPr bwMode="auto">
          <a:xfrm>
            <a:off x="4608513" y="5675313"/>
            <a:ext cx="3379788" cy="500063"/>
          </a:xfrm>
          <a:custGeom>
            <a:avLst/>
            <a:gdLst>
              <a:gd name="T0" fmla="*/ 1069 w 1069"/>
              <a:gd name="T1" fmla="*/ 145 h 158"/>
              <a:gd name="T2" fmla="*/ 539 w 1069"/>
              <a:gd name="T3" fmla="*/ 0 h 158"/>
              <a:gd name="T4" fmla="*/ 0 w 1069"/>
              <a:gd name="T5" fmla="*/ 158 h 158"/>
              <a:gd name="T6" fmla="*/ 547 w 1069"/>
              <a:gd name="T7" fmla="*/ 54 h 158"/>
              <a:gd name="T8" fmla="*/ 1069 w 1069"/>
              <a:gd name="T9" fmla="*/ 14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9" h="158">
                <a:moveTo>
                  <a:pt x="1069" y="145"/>
                </a:moveTo>
                <a:cubicBezTo>
                  <a:pt x="1006" y="62"/>
                  <a:pt x="792" y="0"/>
                  <a:pt x="539" y="0"/>
                </a:cubicBezTo>
                <a:cubicBezTo>
                  <a:pt x="273" y="0"/>
                  <a:pt x="51" y="68"/>
                  <a:pt x="0" y="158"/>
                </a:cubicBezTo>
                <a:cubicBezTo>
                  <a:pt x="105" y="96"/>
                  <a:pt x="310" y="54"/>
                  <a:pt x="547" y="54"/>
                </a:cubicBezTo>
                <a:cubicBezTo>
                  <a:pt x="766" y="54"/>
                  <a:pt x="959" y="91"/>
                  <a:pt x="1069" y="145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1" name="Freeform 5478"/>
          <p:cNvSpPr>
            <a:spLocks/>
          </p:cNvSpPr>
          <p:nvPr/>
        </p:nvSpPr>
        <p:spPr bwMode="auto">
          <a:xfrm>
            <a:off x="5461000" y="6108701"/>
            <a:ext cx="439738" cy="266700"/>
          </a:xfrm>
          <a:custGeom>
            <a:avLst/>
            <a:gdLst>
              <a:gd name="T0" fmla="*/ 139 w 139"/>
              <a:gd name="T1" fmla="*/ 77 h 84"/>
              <a:gd name="T2" fmla="*/ 70 w 139"/>
              <a:gd name="T3" fmla="*/ 0 h 84"/>
              <a:gd name="T4" fmla="*/ 0 w 139"/>
              <a:gd name="T5" fmla="*/ 84 h 84"/>
              <a:gd name="T6" fmla="*/ 71 w 139"/>
              <a:gd name="T7" fmla="*/ 29 h 84"/>
              <a:gd name="T8" fmla="*/ 139 w 139"/>
              <a:gd name="T9" fmla="*/ 7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4">
                <a:moveTo>
                  <a:pt x="139" y="77"/>
                </a:moveTo>
                <a:cubicBezTo>
                  <a:pt x="131" y="32"/>
                  <a:pt x="103" y="0"/>
                  <a:pt x="70" y="0"/>
                </a:cubicBezTo>
                <a:cubicBezTo>
                  <a:pt x="36" y="0"/>
                  <a:pt x="7" y="36"/>
                  <a:pt x="0" y="84"/>
                </a:cubicBezTo>
                <a:cubicBezTo>
                  <a:pt x="14" y="51"/>
                  <a:pt x="41" y="29"/>
                  <a:pt x="71" y="29"/>
                </a:cubicBezTo>
                <a:cubicBezTo>
                  <a:pt x="100" y="29"/>
                  <a:pt x="125" y="48"/>
                  <a:pt x="139" y="77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2" name="Oval 5479"/>
          <p:cNvSpPr>
            <a:spLocks noChangeArrowheads="1"/>
          </p:cNvSpPr>
          <p:nvPr/>
        </p:nvSpPr>
        <p:spPr bwMode="auto">
          <a:xfrm>
            <a:off x="11056938" y="6099176"/>
            <a:ext cx="100013" cy="104775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3" name="Rectangle 5480"/>
          <p:cNvSpPr>
            <a:spLocks noChangeArrowheads="1"/>
          </p:cNvSpPr>
          <p:nvPr/>
        </p:nvSpPr>
        <p:spPr bwMode="auto">
          <a:xfrm>
            <a:off x="9115425" y="6019801"/>
            <a:ext cx="444500" cy="7921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4" name="Rectangle 5481"/>
          <p:cNvSpPr>
            <a:spLocks noChangeArrowheads="1"/>
          </p:cNvSpPr>
          <p:nvPr/>
        </p:nvSpPr>
        <p:spPr bwMode="auto">
          <a:xfrm>
            <a:off x="8235950" y="6019801"/>
            <a:ext cx="449263" cy="792163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5" name="Oval 5482"/>
          <p:cNvSpPr>
            <a:spLocks noChangeArrowheads="1"/>
          </p:cNvSpPr>
          <p:nvPr/>
        </p:nvSpPr>
        <p:spPr bwMode="auto">
          <a:xfrm>
            <a:off x="8870950" y="4741863"/>
            <a:ext cx="60325" cy="58738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6" name="Oval 5483"/>
          <p:cNvSpPr>
            <a:spLocks noChangeArrowheads="1"/>
          </p:cNvSpPr>
          <p:nvPr/>
        </p:nvSpPr>
        <p:spPr bwMode="auto">
          <a:xfrm>
            <a:off x="8870950" y="5516563"/>
            <a:ext cx="60325" cy="63500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7" name="Oval 5484"/>
          <p:cNvSpPr>
            <a:spLocks noChangeArrowheads="1"/>
          </p:cNvSpPr>
          <p:nvPr/>
        </p:nvSpPr>
        <p:spPr bwMode="auto">
          <a:xfrm>
            <a:off x="8870950" y="6210301"/>
            <a:ext cx="60325" cy="63500"/>
          </a:xfrm>
          <a:prstGeom prst="ellipse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8" name="Rectangle 5485"/>
          <p:cNvSpPr>
            <a:spLocks noChangeArrowheads="1"/>
          </p:cNvSpPr>
          <p:nvPr/>
        </p:nvSpPr>
        <p:spPr bwMode="auto">
          <a:xfrm>
            <a:off x="1789113" y="5697538"/>
            <a:ext cx="352425" cy="79533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19" name="Rectangle 5486"/>
          <p:cNvSpPr>
            <a:spLocks noChangeArrowheads="1"/>
          </p:cNvSpPr>
          <p:nvPr/>
        </p:nvSpPr>
        <p:spPr bwMode="auto">
          <a:xfrm>
            <a:off x="398463" y="4921251"/>
            <a:ext cx="398463" cy="1944688"/>
          </a:xfrm>
          <a:prstGeom prst="rect">
            <a:avLst/>
          </a:pr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0" name="Freeform 5487"/>
          <p:cNvSpPr>
            <a:spLocks noEditPoints="1"/>
          </p:cNvSpPr>
          <p:nvPr/>
        </p:nvSpPr>
        <p:spPr bwMode="auto">
          <a:xfrm>
            <a:off x="796925" y="4130676"/>
            <a:ext cx="1198563" cy="1817688"/>
          </a:xfrm>
          <a:custGeom>
            <a:avLst/>
            <a:gdLst>
              <a:gd name="T0" fmla="*/ 729 w 755"/>
              <a:gd name="T1" fmla="*/ 111 h 1145"/>
              <a:gd name="T2" fmla="*/ 271 w 755"/>
              <a:gd name="T3" fmla="*/ 101 h 1145"/>
              <a:gd name="T4" fmla="*/ 265 w 755"/>
              <a:gd name="T5" fmla="*/ 37 h 1145"/>
              <a:gd name="T6" fmla="*/ 247 w 755"/>
              <a:gd name="T7" fmla="*/ 0 h 1145"/>
              <a:gd name="T8" fmla="*/ 239 w 755"/>
              <a:gd name="T9" fmla="*/ 37 h 1145"/>
              <a:gd name="T10" fmla="*/ 221 w 755"/>
              <a:gd name="T11" fmla="*/ 101 h 1145"/>
              <a:gd name="T12" fmla="*/ 215 w 755"/>
              <a:gd name="T13" fmla="*/ 105 h 1145"/>
              <a:gd name="T14" fmla="*/ 76 w 755"/>
              <a:gd name="T15" fmla="*/ 99 h 1145"/>
              <a:gd name="T16" fmla="*/ 62 w 755"/>
              <a:gd name="T17" fmla="*/ 93 h 1145"/>
              <a:gd name="T18" fmla="*/ 58 w 755"/>
              <a:gd name="T19" fmla="*/ 99 h 1145"/>
              <a:gd name="T20" fmla="*/ 44 w 755"/>
              <a:gd name="T21" fmla="*/ 93 h 1145"/>
              <a:gd name="T22" fmla="*/ 42 w 755"/>
              <a:gd name="T23" fmla="*/ 99 h 1145"/>
              <a:gd name="T24" fmla="*/ 28 w 755"/>
              <a:gd name="T25" fmla="*/ 93 h 1145"/>
              <a:gd name="T26" fmla="*/ 24 w 755"/>
              <a:gd name="T27" fmla="*/ 99 h 1145"/>
              <a:gd name="T28" fmla="*/ 10 w 755"/>
              <a:gd name="T29" fmla="*/ 93 h 1145"/>
              <a:gd name="T30" fmla="*/ 0 w 755"/>
              <a:gd name="T31" fmla="*/ 101 h 1145"/>
              <a:gd name="T32" fmla="*/ 10 w 755"/>
              <a:gd name="T33" fmla="*/ 153 h 1145"/>
              <a:gd name="T34" fmla="*/ 24 w 755"/>
              <a:gd name="T35" fmla="*/ 165 h 1145"/>
              <a:gd name="T36" fmla="*/ 28 w 755"/>
              <a:gd name="T37" fmla="*/ 159 h 1145"/>
              <a:gd name="T38" fmla="*/ 42 w 755"/>
              <a:gd name="T39" fmla="*/ 165 h 1145"/>
              <a:gd name="T40" fmla="*/ 44 w 755"/>
              <a:gd name="T41" fmla="*/ 159 h 1145"/>
              <a:gd name="T42" fmla="*/ 58 w 755"/>
              <a:gd name="T43" fmla="*/ 165 h 1145"/>
              <a:gd name="T44" fmla="*/ 62 w 755"/>
              <a:gd name="T45" fmla="*/ 159 h 1145"/>
              <a:gd name="T46" fmla="*/ 76 w 755"/>
              <a:gd name="T47" fmla="*/ 165 h 1145"/>
              <a:gd name="T48" fmla="*/ 76 w 755"/>
              <a:gd name="T49" fmla="*/ 153 h 1145"/>
              <a:gd name="T50" fmla="*/ 215 w 755"/>
              <a:gd name="T51" fmla="*/ 157 h 1145"/>
              <a:gd name="T52" fmla="*/ 219 w 755"/>
              <a:gd name="T53" fmla="*/ 1145 h 1145"/>
              <a:gd name="T54" fmla="*/ 265 w 755"/>
              <a:gd name="T55" fmla="*/ 157 h 1145"/>
              <a:gd name="T56" fmla="*/ 271 w 755"/>
              <a:gd name="T57" fmla="*/ 149 h 1145"/>
              <a:gd name="T58" fmla="*/ 729 w 755"/>
              <a:gd name="T59" fmla="*/ 139 h 1145"/>
              <a:gd name="T60" fmla="*/ 755 w 755"/>
              <a:gd name="T61" fmla="*/ 115 h 1145"/>
              <a:gd name="T62" fmla="*/ 76 w 755"/>
              <a:gd name="T63" fmla="*/ 135 h 1145"/>
              <a:gd name="T64" fmla="*/ 215 w 755"/>
              <a:gd name="T65" fmla="*/ 119 h 1145"/>
              <a:gd name="T66" fmla="*/ 76 w 755"/>
              <a:gd name="T67" fmla="*/ 135 h 1145"/>
              <a:gd name="T68" fmla="*/ 233 w 755"/>
              <a:gd name="T69" fmla="*/ 943 h 1145"/>
              <a:gd name="T70" fmla="*/ 239 w 755"/>
              <a:gd name="T71" fmla="*/ 169 h 1145"/>
              <a:gd name="T72" fmla="*/ 251 w 755"/>
              <a:gd name="T73" fmla="*/ 169 h 1145"/>
              <a:gd name="T74" fmla="*/ 729 w 755"/>
              <a:gd name="T75" fmla="*/ 135 h 1145"/>
              <a:gd name="T76" fmla="*/ 271 w 755"/>
              <a:gd name="T77" fmla="*/ 135 h 1145"/>
              <a:gd name="T78" fmla="*/ 729 w 755"/>
              <a:gd name="T79" fmla="*/ 119 h 1145"/>
              <a:gd name="T80" fmla="*/ 729 w 755"/>
              <a:gd name="T81" fmla="*/ 135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5" h="1145">
                <a:moveTo>
                  <a:pt x="729" y="115"/>
                </a:moveTo>
                <a:lnTo>
                  <a:pt x="729" y="111"/>
                </a:lnTo>
                <a:lnTo>
                  <a:pt x="271" y="105"/>
                </a:lnTo>
                <a:lnTo>
                  <a:pt x="271" y="101"/>
                </a:lnTo>
                <a:lnTo>
                  <a:pt x="265" y="101"/>
                </a:lnTo>
                <a:lnTo>
                  <a:pt x="265" y="37"/>
                </a:lnTo>
                <a:lnTo>
                  <a:pt x="247" y="37"/>
                </a:lnTo>
                <a:lnTo>
                  <a:pt x="247" y="0"/>
                </a:lnTo>
                <a:lnTo>
                  <a:pt x="239" y="0"/>
                </a:lnTo>
                <a:lnTo>
                  <a:pt x="239" y="37"/>
                </a:lnTo>
                <a:lnTo>
                  <a:pt x="221" y="37"/>
                </a:lnTo>
                <a:lnTo>
                  <a:pt x="221" y="101"/>
                </a:lnTo>
                <a:lnTo>
                  <a:pt x="215" y="101"/>
                </a:lnTo>
                <a:lnTo>
                  <a:pt x="215" y="105"/>
                </a:lnTo>
                <a:lnTo>
                  <a:pt x="76" y="103"/>
                </a:lnTo>
                <a:lnTo>
                  <a:pt x="76" y="99"/>
                </a:lnTo>
                <a:lnTo>
                  <a:pt x="76" y="93"/>
                </a:lnTo>
                <a:lnTo>
                  <a:pt x="62" y="93"/>
                </a:lnTo>
                <a:lnTo>
                  <a:pt x="62" y="99"/>
                </a:lnTo>
                <a:lnTo>
                  <a:pt x="58" y="99"/>
                </a:lnTo>
                <a:lnTo>
                  <a:pt x="58" y="93"/>
                </a:lnTo>
                <a:lnTo>
                  <a:pt x="44" y="93"/>
                </a:lnTo>
                <a:lnTo>
                  <a:pt x="44" y="99"/>
                </a:lnTo>
                <a:lnTo>
                  <a:pt x="42" y="99"/>
                </a:lnTo>
                <a:lnTo>
                  <a:pt x="42" y="93"/>
                </a:lnTo>
                <a:lnTo>
                  <a:pt x="28" y="93"/>
                </a:lnTo>
                <a:lnTo>
                  <a:pt x="28" y="99"/>
                </a:lnTo>
                <a:lnTo>
                  <a:pt x="24" y="99"/>
                </a:lnTo>
                <a:lnTo>
                  <a:pt x="24" y="93"/>
                </a:lnTo>
                <a:lnTo>
                  <a:pt x="10" y="93"/>
                </a:lnTo>
                <a:lnTo>
                  <a:pt x="10" y="101"/>
                </a:lnTo>
                <a:lnTo>
                  <a:pt x="0" y="101"/>
                </a:lnTo>
                <a:lnTo>
                  <a:pt x="0" y="153"/>
                </a:lnTo>
                <a:lnTo>
                  <a:pt x="10" y="153"/>
                </a:lnTo>
                <a:lnTo>
                  <a:pt x="10" y="165"/>
                </a:lnTo>
                <a:lnTo>
                  <a:pt x="24" y="165"/>
                </a:lnTo>
                <a:lnTo>
                  <a:pt x="24" y="159"/>
                </a:lnTo>
                <a:lnTo>
                  <a:pt x="28" y="159"/>
                </a:lnTo>
                <a:lnTo>
                  <a:pt x="28" y="165"/>
                </a:lnTo>
                <a:lnTo>
                  <a:pt x="42" y="165"/>
                </a:lnTo>
                <a:lnTo>
                  <a:pt x="42" y="159"/>
                </a:lnTo>
                <a:lnTo>
                  <a:pt x="44" y="159"/>
                </a:lnTo>
                <a:lnTo>
                  <a:pt x="44" y="165"/>
                </a:lnTo>
                <a:lnTo>
                  <a:pt x="58" y="165"/>
                </a:lnTo>
                <a:lnTo>
                  <a:pt x="58" y="159"/>
                </a:lnTo>
                <a:lnTo>
                  <a:pt x="62" y="159"/>
                </a:lnTo>
                <a:lnTo>
                  <a:pt x="62" y="165"/>
                </a:lnTo>
                <a:lnTo>
                  <a:pt x="76" y="165"/>
                </a:lnTo>
                <a:lnTo>
                  <a:pt x="76" y="159"/>
                </a:lnTo>
                <a:lnTo>
                  <a:pt x="76" y="153"/>
                </a:lnTo>
                <a:lnTo>
                  <a:pt x="215" y="151"/>
                </a:lnTo>
                <a:lnTo>
                  <a:pt x="215" y="157"/>
                </a:lnTo>
                <a:lnTo>
                  <a:pt x="221" y="157"/>
                </a:lnTo>
                <a:lnTo>
                  <a:pt x="219" y="1145"/>
                </a:lnTo>
                <a:lnTo>
                  <a:pt x="265" y="1145"/>
                </a:lnTo>
                <a:lnTo>
                  <a:pt x="265" y="157"/>
                </a:lnTo>
                <a:lnTo>
                  <a:pt x="271" y="157"/>
                </a:lnTo>
                <a:lnTo>
                  <a:pt x="271" y="149"/>
                </a:lnTo>
                <a:lnTo>
                  <a:pt x="729" y="145"/>
                </a:lnTo>
                <a:lnTo>
                  <a:pt x="729" y="139"/>
                </a:lnTo>
                <a:lnTo>
                  <a:pt x="755" y="139"/>
                </a:lnTo>
                <a:lnTo>
                  <a:pt x="755" y="115"/>
                </a:lnTo>
                <a:lnTo>
                  <a:pt x="729" y="115"/>
                </a:lnTo>
                <a:close/>
                <a:moveTo>
                  <a:pt x="76" y="135"/>
                </a:moveTo>
                <a:lnTo>
                  <a:pt x="76" y="119"/>
                </a:lnTo>
                <a:lnTo>
                  <a:pt x="215" y="119"/>
                </a:lnTo>
                <a:lnTo>
                  <a:pt x="215" y="135"/>
                </a:lnTo>
                <a:lnTo>
                  <a:pt x="76" y="135"/>
                </a:lnTo>
                <a:close/>
                <a:moveTo>
                  <a:pt x="251" y="943"/>
                </a:moveTo>
                <a:lnTo>
                  <a:pt x="233" y="943"/>
                </a:lnTo>
                <a:lnTo>
                  <a:pt x="233" y="169"/>
                </a:lnTo>
                <a:lnTo>
                  <a:pt x="239" y="169"/>
                </a:lnTo>
                <a:lnTo>
                  <a:pt x="247" y="169"/>
                </a:lnTo>
                <a:lnTo>
                  <a:pt x="251" y="169"/>
                </a:lnTo>
                <a:lnTo>
                  <a:pt x="251" y="943"/>
                </a:lnTo>
                <a:close/>
                <a:moveTo>
                  <a:pt x="729" y="135"/>
                </a:moveTo>
                <a:lnTo>
                  <a:pt x="729" y="135"/>
                </a:lnTo>
                <a:lnTo>
                  <a:pt x="271" y="135"/>
                </a:lnTo>
                <a:lnTo>
                  <a:pt x="271" y="119"/>
                </a:lnTo>
                <a:lnTo>
                  <a:pt x="729" y="119"/>
                </a:lnTo>
                <a:lnTo>
                  <a:pt x="729" y="119"/>
                </a:lnTo>
                <a:lnTo>
                  <a:pt x="729" y="135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1" name="Freeform 5488"/>
          <p:cNvSpPr>
            <a:spLocks/>
          </p:cNvSpPr>
          <p:nvPr/>
        </p:nvSpPr>
        <p:spPr bwMode="auto">
          <a:xfrm>
            <a:off x="11587163" y="5668963"/>
            <a:ext cx="136525" cy="1184275"/>
          </a:xfrm>
          <a:custGeom>
            <a:avLst/>
            <a:gdLst>
              <a:gd name="T0" fmla="*/ 86 w 86"/>
              <a:gd name="T1" fmla="*/ 746 h 746"/>
              <a:gd name="T2" fmla="*/ 0 w 86"/>
              <a:gd name="T3" fmla="*/ 746 h 746"/>
              <a:gd name="T4" fmla="*/ 36 w 86"/>
              <a:gd name="T5" fmla="*/ 0 h 746"/>
              <a:gd name="T6" fmla="*/ 50 w 86"/>
              <a:gd name="T7" fmla="*/ 0 h 746"/>
              <a:gd name="T8" fmla="*/ 86 w 86"/>
              <a:gd name="T9" fmla="*/ 746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746">
                <a:moveTo>
                  <a:pt x="86" y="746"/>
                </a:moveTo>
                <a:lnTo>
                  <a:pt x="0" y="746"/>
                </a:lnTo>
                <a:lnTo>
                  <a:pt x="36" y="0"/>
                </a:lnTo>
                <a:lnTo>
                  <a:pt x="50" y="0"/>
                </a:lnTo>
                <a:lnTo>
                  <a:pt x="86" y="746"/>
                </a:ln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2" name="Freeform 5489"/>
          <p:cNvSpPr>
            <a:spLocks/>
          </p:cNvSpPr>
          <p:nvPr/>
        </p:nvSpPr>
        <p:spPr bwMode="auto">
          <a:xfrm>
            <a:off x="11622088" y="5292726"/>
            <a:ext cx="69850" cy="363538"/>
          </a:xfrm>
          <a:custGeom>
            <a:avLst/>
            <a:gdLst>
              <a:gd name="T0" fmla="*/ 15 w 22"/>
              <a:gd name="T1" fmla="*/ 114 h 115"/>
              <a:gd name="T2" fmla="*/ 22 w 22"/>
              <a:gd name="T3" fmla="*/ 85 h 115"/>
              <a:gd name="T4" fmla="*/ 13 w 22"/>
              <a:gd name="T5" fmla="*/ 0 h 115"/>
              <a:gd name="T6" fmla="*/ 11 w 22"/>
              <a:gd name="T7" fmla="*/ 0 h 115"/>
              <a:gd name="T8" fmla="*/ 0 w 22"/>
              <a:gd name="T9" fmla="*/ 84 h 115"/>
              <a:gd name="T10" fmla="*/ 7 w 22"/>
              <a:gd name="T11" fmla="*/ 115 h 115"/>
              <a:gd name="T12" fmla="*/ 11 w 22"/>
              <a:gd name="T13" fmla="*/ 112 h 115"/>
              <a:gd name="T14" fmla="*/ 15 w 22"/>
              <a:gd name="T15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15">
                <a:moveTo>
                  <a:pt x="15" y="114"/>
                </a:moveTo>
                <a:cubicBezTo>
                  <a:pt x="17" y="108"/>
                  <a:pt x="22" y="91"/>
                  <a:pt x="22" y="85"/>
                </a:cubicBezTo>
                <a:cubicBezTo>
                  <a:pt x="22" y="85"/>
                  <a:pt x="17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0"/>
                  <a:pt x="0" y="84"/>
                  <a:pt x="0" y="84"/>
                </a:cubicBezTo>
                <a:cubicBezTo>
                  <a:pt x="0" y="91"/>
                  <a:pt x="5" y="109"/>
                  <a:pt x="7" y="115"/>
                </a:cubicBezTo>
                <a:cubicBezTo>
                  <a:pt x="9" y="113"/>
                  <a:pt x="9" y="112"/>
                  <a:pt x="11" y="112"/>
                </a:cubicBezTo>
                <a:cubicBezTo>
                  <a:pt x="14" y="112"/>
                  <a:pt x="13" y="113"/>
                  <a:pt x="15" y="114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3" name="Freeform 5490"/>
          <p:cNvSpPr>
            <a:spLocks/>
          </p:cNvSpPr>
          <p:nvPr/>
        </p:nvSpPr>
        <p:spPr bwMode="auto">
          <a:xfrm>
            <a:off x="11672888" y="5688013"/>
            <a:ext cx="306388" cy="238125"/>
          </a:xfrm>
          <a:custGeom>
            <a:avLst/>
            <a:gdLst>
              <a:gd name="T0" fmla="*/ 0 w 97"/>
              <a:gd name="T1" fmla="*/ 7 h 75"/>
              <a:gd name="T2" fmla="*/ 20 w 97"/>
              <a:gd name="T3" fmla="*/ 30 h 75"/>
              <a:gd name="T4" fmla="*/ 93 w 97"/>
              <a:gd name="T5" fmla="*/ 72 h 75"/>
              <a:gd name="T6" fmla="*/ 95 w 97"/>
              <a:gd name="T7" fmla="*/ 70 h 75"/>
              <a:gd name="T8" fmla="*/ 33 w 97"/>
              <a:gd name="T9" fmla="*/ 12 h 75"/>
              <a:gd name="T10" fmla="*/ 4 w 97"/>
              <a:gd name="T11" fmla="*/ 0 h 75"/>
              <a:gd name="T12" fmla="*/ 4 w 97"/>
              <a:gd name="T13" fmla="*/ 5 h 75"/>
              <a:gd name="T14" fmla="*/ 0 w 97"/>
              <a:gd name="T15" fmla="*/ 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" h="75">
                <a:moveTo>
                  <a:pt x="0" y="7"/>
                </a:moveTo>
                <a:cubicBezTo>
                  <a:pt x="4" y="12"/>
                  <a:pt x="14" y="26"/>
                  <a:pt x="20" y="30"/>
                </a:cubicBezTo>
                <a:cubicBezTo>
                  <a:pt x="20" y="30"/>
                  <a:pt x="91" y="75"/>
                  <a:pt x="93" y="72"/>
                </a:cubicBezTo>
                <a:cubicBezTo>
                  <a:pt x="95" y="70"/>
                  <a:pt x="95" y="70"/>
                  <a:pt x="95" y="70"/>
                </a:cubicBezTo>
                <a:cubicBezTo>
                  <a:pt x="97" y="67"/>
                  <a:pt x="33" y="12"/>
                  <a:pt x="33" y="12"/>
                </a:cubicBezTo>
                <a:cubicBezTo>
                  <a:pt x="27" y="8"/>
                  <a:pt x="10" y="2"/>
                  <a:pt x="4" y="0"/>
                </a:cubicBezTo>
                <a:cubicBezTo>
                  <a:pt x="4" y="3"/>
                  <a:pt x="5" y="3"/>
                  <a:pt x="4" y="5"/>
                </a:cubicBezTo>
                <a:cubicBezTo>
                  <a:pt x="2" y="7"/>
                  <a:pt x="2" y="6"/>
                  <a:pt x="0" y="7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4" name="Freeform 5491"/>
          <p:cNvSpPr>
            <a:spLocks/>
          </p:cNvSpPr>
          <p:nvPr/>
        </p:nvSpPr>
        <p:spPr bwMode="auto">
          <a:xfrm>
            <a:off x="11315700" y="5684838"/>
            <a:ext cx="328613" cy="203200"/>
          </a:xfrm>
          <a:custGeom>
            <a:avLst/>
            <a:gdLst>
              <a:gd name="T0" fmla="*/ 100 w 104"/>
              <a:gd name="T1" fmla="*/ 0 h 64"/>
              <a:gd name="T2" fmla="*/ 71 w 104"/>
              <a:gd name="T3" fmla="*/ 8 h 64"/>
              <a:gd name="T4" fmla="*/ 2 w 104"/>
              <a:gd name="T5" fmla="*/ 58 h 64"/>
              <a:gd name="T6" fmla="*/ 3 w 104"/>
              <a:gd name="T7" fmla="*/ 61 h 64"/>
              <a:gd name="T8" fmla="*/ 81 w 104"/>
              <a:gd name="T9" fmla="*/ 28 h 64"/>
              <a:gd name="T10" fmla="*/ 104 w 104"/>
              <a:gd name="T11" fmla="*/ 7 h 64"/>
              <a:gd name="T12" fmla="*/ 99 w 104"/>
              <a:gd name="T13" fmla="*/ 4 h 64"/>
              <a:gd name="T14" fmla="*/ 100 w 10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64">
                <a:moveTo>
                  <a:pt x="100" y="0"/>
                </a:moveTo>
                <a:cubicBezTo>
                  <a:pt x="93" y="1"/>
                  <a:pt x="76" y="5"/>
                  <a:pt x="71" y="8"/>
                </a:cubicBezTo>
                <a:cubicBezTo>
                  <a:pt x="71" y="8"/>
                  <a:pt x="0" y="55"/>
                  <a:pt x="2" y="58"/>
                </a:cubicBezTo>
                <a:cubicBezTo>
                  <a:pt x="3" y="61"/>
                  <a:pt x="3" y="61"/>
                  <a:pt x="3" y="61"/>
                </a:cubicBezTo>
                <a:cubicBezTo>
                  <a:pt x="5" y="64"/>
                  <a:pt x="81" y="28"/>
                  <a:pt x="81" y="28"/>
                </a:cubicBezTo>
                <a:cubicBezTo>
                  <a:pt x="87" y="24"/>
                  <a:pt x="100" y="11"/>
                  <a:pt x="104" y="7"/>
                </a:cubicBezTo>
                <a:cubicBezTo>
                  <a:pt x="101" y="5"/>
                  <a:pt x="101" y="6"/>
                  <a:pt x="99" y="4"/>
                </a:cubicBezTo>
                <a:cubicBezTo>
                  <a:pt x="98" y="2"/>
                  <a:pt x="99" y="2"/>
                  <a:pt x="100" y="0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25" name="Freeform 5492"/>
          <p:cNvSpPr>
            <a:spLocks/>
          </p:cNvSpPr>
          <p:nvPr/>
        </p:nvSpPr>
        <p:spPr bwMode="auto">
          <a:xfrm>
            <a:off x="11599863" y="5634038"/>
            <a:ext cx="114300" cy="117475"/>
          </a:xfrm>
          <a:custGeom>
            <a:avLst/>
            <a:gdLst>
              <a:gd name="T0" fmla="*/ 36 w 36"/>
              <a:gd name="T1" fmla="*/ 18 h 37"/>
              <a:gd name="T2" fmla="*/ 18 w 36"/>
              <a:gd name="T3" fmla="*/ 0 h 37"/>
              <a:gd name="T4" fmla="*/ 0 w 36"/>
              <a:gd name="T5" fmla="*/ 18 h 37"/>
              <a:gd name="T6" fmla="*/ 18 w 36"/>
              <a:gd name="T7" fmla="*/ 36 h 37"/>
              <a:gd name="T8" fmla="*/ 36 w 36"/>
              <a:gd name="T9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7">
                <a:moveTo>
                  <a:pt x="36" y="18"/>
                </a:move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8" y="36"/>
                </a:cubicBezTo>
                <a:cubicBezTo>
                  <a:pt x="28" y="37"/>
                  <a:pt x="36" y="28"/>
                  <a:pt x="36" y="18"/>
                </a:cubicBezTo>
                <a:close/>
              </a:path>
            </a:pathLst>
          </a:custGeom>
          <a:solidFill>
            <a:srgbClr val="4E94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2" name="文本框 3441"/>
          <p:cNvSpPr txBox="1"/>
          <p:nvPr/>
        </p:nvSpPr>
        <p:spPr>
          <a:xfrm>
            <a:off x="6537324" y="2407198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Overcrowded housing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877378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4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4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6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6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6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6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6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6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6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6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6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6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6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6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6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6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6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6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6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6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6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6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6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6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6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6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6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6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6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6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6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6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6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6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16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1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16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16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16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16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6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16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16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6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1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1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1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1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1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6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6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16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16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500" fill="hold"/>
                                        <p:tgtEl>
                                          <p:spTgt spid="16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500" fill="hold"/>
                                        <p:tgtEl>
                                          <p:spTgt spid="16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16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16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16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16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 fill="hold"/>
                                        <p:tgtEl>
                                          <p:spTgt spid="16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16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16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16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16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16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500" fill="hold"/>
                                        <p:tgtEl>
                                          <p:spTgt spid="16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 fill="hold"/>
                                        <p:tgtEl>
                                          <p:spTgt spid="16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500" fill="hold"/>
                                        <p:tgtEl>
                                          <p:spTgt spid="16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500" fill="hold"/>
                                        <p:tgtEl>
                                          <p:spTgt spid="16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500" fill="hold"/>
                                        <p:tgtEl>
                                          <p:spTgt spid="16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500" fill="hold"/>
                                        <p:tgtEl>
                                          <p:spTgt spid="16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500" fill="hold"/>
                                        <p:tgtEl>
                                          <p:spTgt spid="16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500" fill="hold"/>
                                        <p:tgtEl>
                                          <p:spTgt spid="16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500" fill="hold"/>
                                        <p:tgtEl>
                                          <p:spTgt spid="16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500" fill="hold"/>
                                        <p:tgtEl>
                                          <p:spTgt spid="16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16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16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16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16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500" fill="hold"/>
                                        <p:tgtEl>
                                          <p:spTgt spid="16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500" fill="hold"/>
                                        <p:tgtEl>
                                          <p:spTgt spid="16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9" dur="500" fill="hold"/>
                                        <p:tgtEl>
                                          <p:spTgt spid="16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0" dur="500" fill="hold"/>
                                        <p:tgtEl>
                                          <p:spTgt spid="16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16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16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500" fill="hold"/>
                                        <p:tgtEl>
                                          <p:spTgt spid="16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16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1" dur="5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5" dur="500" fill="hold"/>
                                        <p:tgtEl>
                                          <p:spTgt spid="16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6" dur="500" fill="hold"/>
                                        <p:tgtEl>
                                          <p:spTgt spid="16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16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16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16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4" dur="500" fill="hold"/>
                                        <p:tgtEl>
                                          <p:spTgt spid="1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7" dur="500" fill="hold"/>
                                        <p:tgtEl>
                                          <p:spTgt spid="16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8" dur="500" fill="hold"/>
                                        <p:tgtEl>
                                          <p:spTgt spid="16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1" dur="500" fill="hold"/>
                                        <p:tgtEl>
                                          <p:spTgt spid="16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2" dur="500" fill="hold"/>
                                        <p:tgtEl>
                                          <p:spTgt spid="16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5" dur="500" fill="hold"/>
                                        <p:tgtEl>
                                          <p:spTgt spid="16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6" dur="500" fill="hold"/>
                                        <p:tgtEl>
                                          <p:spTgt spid="16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9" dur="500" fill="hold"/>
                                        <p:tgtEl>
                                          <p:spTgt spid="16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0" dur="500" fill="hold"/>
                                        <p:tgtEl>
                                          <p:spTgt spid="16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3" dur="500" fill="hold"/>
                                        <p:tgtEl>
                                          <p:spTgt spid="16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4" dur="500" fill="hold"/>
                                        <p:tgtEl>
                                          <p:spTgt spid="16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16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8" dur="500" fill="hold"/>
                                        <p:tgtEl>
                                          <p:spTgt spid="16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1" dur="500" fill="hold"/>
                                        <p:tgtEl>
                                          <p:spTgt spid="16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2" dur="500" fill="hold"/>
                                        <p:tgtEl>
                                          <p:spTgt spid="1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5" dur="500" fill="hold"/>
                                        <p:tgtEl>
                                          <p:spTgt spid="16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6" dur="500" fill="hold"/>
                                        <p:tgtEl>
                                          <p:spTgt spid="16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9" dur="500" fill="hold"/>
                                        <p:tgtEl>
                                          <p:spTgt spid="16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0" dur="500" fill="hold"/>
                                        <p:tgtEl>
                                          <p:spTgt spid="16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3" dur="500" fill="hold"/>
                                        <p:tgtEl>
                                          <p:spTgt spid="16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4" dur="500" fill="hold"/>
                                        <p:tgtEl>
                                          <p:spTgt spid="16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7" dur="500" fill="hold"/>
                                        <p:tgtEl>
                                          <p:spTgt spid="16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8" dur="500" fill="hold"/>
                                        <p:tgtEl>
                                          <p:spTgt spid="16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1" dur="500" fill="hold"/>
                                        <p:tgtEl>
                                          <p:spTgt spid="16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2" dur="500" fill="hold"/>
                                        <p:tgtEl>
                                          <p:spTgt spid="16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6" dur="500" fill="hold"/>
                                        <p:tgtEl>
                                          <p:spTgt spid="16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3" dur="500" fill="hold"/>
                                        <p:tgtEl>
                                          <p:spTgt spid="16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7" dur="500" fill="hold"/>
                                        <p:tgtEl>
                                          <p:spTgt spid="16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8" dur="500" fill="hold"/>
                                        <p:tgtEl>
                                          <p:spTgt spid="16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1" dur="500" fill="hold"/>
                                        <p:tgtEl>
                                          <p:spTgt spid="16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2" dur="500" fill="hold"/>
                                        <p:tgtEl>
                                          <p:spTgt spid="16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3" dur="500" fill="hold"/>
                                        <p:tgtEl>
                                          <p:spTgt spid="16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6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7" dur="500" fill="hold"/>
                                        <p:tgtEl>
                                          <p:spTgt spid="1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8" dur="500" fill="hold"/>
                                        <p:tgtEl>
                                          <p:spTgt spid="1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2" dur="500" fill="hold"/>
                                        <p:tgtEl>
                                          <p:spTgt spid="16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9" dur="500" fill="hold"/>
                                        <p:tgtEl>
                                          <p:spTgt spid="16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3" dur="500" fill="hold"/>
                                        <p:tgtEl>
                                          <p:spTgt spid="1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4" dur="500" fill="hold"/>
                                        <p:tgtEl>
                                          <p:spTgt spid="1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7" dur="500" fill="hold"/>
                                        <p:tgtEl>
                                          <p:spTgt spid="16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8" dur="500" fill="hold"/>
                                        <p:tgtEl>
                                          <p:spTgt spid="16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2" dur="500" fill="hold"/>
                                        <p:tgtEl>
                                          <p:spTgt spid="16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9" dur="500" fill="hold"/>
                                        <p:tgtEl>
                                          <p:spTgt spid="16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0" dur="500" fill="hold"/>
                                        <p:tgtEl>
                                          <p:spTgt spid="16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3" dur="500" fill="hold"/>
                                        <p:tgtEl>
                                          <p:spTgt spid="16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4" dur="500" fill="hold"/>
                                        <p:tgtEl>
                                          <p:spTgt spid="16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7" dur="500" fill="hold"/>
                                        <p:tgtEl>
                                          <p:spTgt spid="16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8" dur="500" fill="hold"/>
                                        <p:tgtEl>
                                          <p:spTgt spid="16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1" dur="500" fill="hold"/>
                                        <p:tgtEl>
                                          <p:spTgt spid="16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2" dur="500" fill="hold"/>
                                        <p:tgtEl>
                                          <p:spTgt spid="16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5" dur="500" fill="hold"/>
                                        <p:tgtEl>
                                          <p:spTgt spid="16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6" dur="500" fill="hold"/>
                                        <p:tgtEl>
                                          <p:spTgt spid="16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9" dur="500" fill="hold"/>
                                        <p:tgtEl>
                                          <p:spTgt spid="16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0" dur="500" fill="hold"/>
                                        <p:tgtEl>
                                          <p:spTgt spid="16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3" dur="500" fill="hold"/>
                                        <p:tgtEl>
                                          <p:spTgt spid="16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4" dur="500" fill="hold"/>
                                        <p:tgtEl>
                                          <p:spTgt spid="16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7" dur="500" fill="hold"/>
                                        <p:tgtEl>
                                          <p:spTgt spid="16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8" dur="500" fill="hold"/>
                                        <p:tgtEl>
                                          <p:spTgt spid="16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1" dur="500" fill="hold"/>
                                        <p:tgtEl>
                                          <p:spTgt spid="1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2" dur="500" fill="hold"/>
                                        <p:tgtEl>
                                          <p:spTgt spid="1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5" dur="500" fill="hold"/>
                                        <p:tgtEl>
                                          <p:spTgt spid="16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6" dur="500" fill="hold"/>
                                        <p:tgtEl>
                                          <p:spTgt spid="16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9" dur="500" fill="hold"/>
                                        <p:tgtEl>
                                          <p:spTgt spid="1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0" dur="500" fill="hold"/>
                                        <p:tgtEl>
                                          <p:spTgt spid="1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3" dur="5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4" dur="5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7" dur="500" fill="hold"/>
                                        <p:tgtEl>
                                          <p:spTgt spid="16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8" dur="500" fill="hold"/>
                                        <p:tgtEl>
                                          <p:spTgt spid="16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1" dur="500" fill="hold"/>
                                        <p:tgtEl>
                                          <p:spTgt spid="16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2" dur="500" fill="hold"/>
                                        <p:tgtEl>
                                          <p:spTgt spid="16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5" dur="500" fill="hold"/>
                                        <p:tgtEl>
                                          <p:spTgt spid="16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6" dur="500" fill="hold"/>
                                        <p:tgtEl>
                                          <p:spTgt spid="16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9" dur="500" fill="hold"/>
                                        <p:tgtEl>
                                          <p:spTgt spid="16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0" dur="500" fill="hold"/>
                                        <p:tgtEl>
                                          <p:spTgt spid="16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3" dur="500" fill="hold"/>
                                        <p:tgtEl>
                                          <p:spTgt spid="16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4" dur="500" fill="hold"/>
                                        <p:tgtEl>
                                          <p:spTgt spid="16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7" dur="500" fill="hold"/>
                                        <p:tgtEl>
                                          <p:spTgt spid="16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8" dur="500" fill="hold"/>
                                        <p:tgtEl>
                                          <p:spTgt spid="16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1" dur="500" fill="hold"/>
                                        <p:tgtEl>
                                          <p:spTgt spid="16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2" dur="500" fill="hold"/>
                                        <p:tgtEl>
                                          <p:spTgt spid="16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5" dur="500" fill="hold"/>
                                        <p:tgtEl>
                                          <p:spTgt spid="16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6" dur="500" fill="hold"/>
                                        <p:tgtEl>
                                          <p:spTgt spid="16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9" dur="500" fill="hold"/>
                                        <p:tgtEl>
                                          <p:spTgt spid="16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0" dur="500" fill="hold"/>
                                        <p:tgtEl>
                                          <p:spTgt spid="16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3" dur="500" fill="hold"/>
                                        <p:tgtEl>
                                          <p:spTgt spid="16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4" dur="500" fill="hold"/>
                                        <p:tgtEl>
                                          <p:spTgt spid="16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7" dur="500" fill="hold"/>
                                        <p:tgtEl>
                                          <p:spTgt spid="16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8" dur="500" fill="hold"/>
                                        <p:tgtEl>
                                          <p:spTgt spid="16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1" dur="500" fill="hold"/>
                                        <p:tgtEl>
                                          <p:spTgt spid="16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2" dur="500" fill="hold"/>
                                        <p:tgtEl>
                                          <p:spTgt spid="16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5" dur="500" fill="hold"/>
                                        <p:tgtEl>
                                          <p:spTgt spid="16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6" dur="500" fill="hold"/>
                                        <p:tgtEl>
                                          <p:spTgt spid="16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9" dur="500" fill="hold"/>
                                        <p:tgtEl>
                                          <p:spTgt spid="16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0" dur="500" fill="hold"/>
                                        <p:tgtEl>
                                          <p:spTgt spid="16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16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16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7" dur="500" fill="hold"/>
                                        <p:tgtEl>
                                          <p:spTgt spid="16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16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1" dur="500" fill="hold"/>
                                        <p:tgtEl>
                                          <p:spTgt spid="16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2" dur="500" fill="hold"/>
                                        <p:tgtEl>
                                          <p:spTgt spid="16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5" dur="500" fill="hold"/>
                                        <p:tgtEl>
                                          <p:spTgt spid="16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6" dur="500" fill="hold"/>
                                        <p:tgtEl>
                                          <p:spTgt spid="16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17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0" dur="500" fill="hold"/>
                                        <p:tgtEl>
                                          <p:spTgt spid="17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17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17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7" dur="500" fill="hold"/>
                                        <p:tgtEl>
                                          <p:spTgt spid="17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17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1" dur="500" fill="hold"/>
                                        <p:tgtEl>
                                          <p:spTgt spid="17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2" dur="500" fill="hold"/>
                                        <p:tgtEl>
                                          <p:spTgt spid="17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5" dur="500" fill="hold"/>
                                        <p:tgtEl>
                                          <p:spTgt spid="17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6" dur="500" fill="hold"/>
                                        <p:tgtEl>
                                          <p:spTgt spid="17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17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0" dur="500" fill="hold"/>
                                        <p:tgtEl>
                                          <p:spTgt spid="17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17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17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7" dur="500" fill="hold"/>
                                        <p:tgtEl>
                                          <p:spTgt spid="17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8" dur="500" fill="hold"/>
                                        <p:tgtEl>
                                          <p:spTgt spid="17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1" dur="500" fill="hold"/>
                                        <p:tgtEl>
                                          <p:spTgt spid="17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2" dur="500" fill="hold"/>
                                        <p:tgtEl>
                                          <p:spTgt spid="17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5" dur="500" fill="hold"/>
                                        <p:tgtEl>
                                          <p:spTgt spid="17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6" dur="500" fill="hold"/>
                                        <p:tgtEl>
                                          <p:spTgt spid="17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9" dur="500" fill="hold"/>
                                        <p:tgtEl>
                                          <p:spTgt spid="1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0" dur="500" fill="hold"/>
                                        <p:tgtEl>
                                          <p:spTgt spid="1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3" dur="500" fill="hold"/>
                                        <p:tgtEl>
                                          <p:spTgt spid="17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4" dur="500" fill="hold"/>
                                        <p:tgtEl>
                                          <p:spTgt spid="17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7" dur="500" fill="hold"/>
                                        <p:tgtEl>
                                          <p:spTgt spid="17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8" dur="500" fill="hold"/>
                                        <p:tgtEl>
                                          <p:spTgt spid="17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1" dur="500" fill="hold"/>
                                        <p:tgtEl>
                                          <p:spTgt spid="17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2" dur="500" fill="hold"/>
                                        <p:tgtEl>
                                          <p:spTgt spid="17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5" dur="500" fill="hold"/>
                                        <p:tgtEl>
                                          <p:spTgt spid="17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6" dur="500" fill="hold"/>
                                        <p:tgtEl>
                                          <p:spTgt spid="17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9" dur="500" fill="hold"/>
                                        <p:tgtEl>
                                          <p:spTgt spid="17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0" dur="500" fill="hold"/>
                                        <p:tgtEl>
                                          <p:spTgt spid="17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3" dur="500" fill="hold"/>
                                        <p:tgtEl>
                                          <p:spTgt spid="17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4" dur="500" fill="hold"/>
                                        <p:tgtEl>
                                          <p:spTgt spid="17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7" dur="500" fill="hold"/>
                                        <p:tgtEl>
                                          <p:spTgt spid="17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8" dur="500" fill="hold"/>
                                        <p:tgtEl>
                                          <p:spTgt spid="17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1" dur="500" fill="hold"/>
                                        <p:tgtEl>
                                          <p:spTgt spid="17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2" dur="500" fill="hold"/>
                                        <p:tgtEl>
                                          <p:spTgt spid="17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5" dur="500" fill="hold"/>
                                        <p:tgtEl>
                                          <p:spTgt spid="17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6" dur="500" fill="hold"/>
                                        <p:tgtEl>
                                          <p:spTgt spid="17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9" dur="500" fill="hold"/>
                                        <p:tgtEl>
                                          <p:spTgt spid="17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0" dur="500" fill="hold"/>
                                        <p:tgtEl>
                                          <p:spTgt spid="17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3" dur="500" fill="hold"/>
                                        <p:tgtEl>
                                          <p:spTgt spid="17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4" dur="500" fill="hold"/>
                                        <p:tgtEl>
                                          <p:spTgt spid="17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7" dur="500" fill="hold"/>
                                        <p:tgtEl>
                                          <p:spTgt spid="17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8" dur="500" fill="hold"/>
                                        <p:tgtEl>
                                          <p:spTgt spid="17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1" dur="500" fill="hold"/>
                                        <p:tgtEl>
                                          <p:spTgt spid="17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2" dur="500" fill="hold"/>
                                        <p:tgtEl>
                                          <p:spTgt spid="17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5" dur="500" fill="hold"/>
                                        <p:tgtEl>
                                          <p:spTgt spid="17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6" dur="500" fill="hold"/>
                                        <p:tgtEl>
                                          <p:spTgt spid="17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9" dur="5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0" dur="5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1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3" dur="500" fill="hold"/>
                                        <p:tgtEl>
                                          <p:spTgt spid="14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4" dur="500" fill="hold"/>
                                        <p:tgtEl>
                                          <p:spTgt spid="1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7" dur="500" fill="hold"/>
                                        <p:tgtEl>
                                          <p:spTgt spid="14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8" dur="500" fill="hold"/>
                                        <p:tgtEl>
                                          <p:spTgt spid="1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9" presetID="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1" dur="500" fill="hold"/>
                                        <p:tgtEl>
                                          <p:spTgt spid="1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2" dur="500" fill="hold"/>
                                        <p:tgtEl>
                                          <p:spTgt spid="1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3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1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6" dur="500" fill="hold"/>
                                        <p:tgtEl>
                                          <p:spTgt spid="1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1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1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3" dur="500" fill="hold"/>
                                        <p:tgtEl>
                                          <p:spTgt spid="1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1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5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7" dur="500" fill="hold"/>
                                        <p:tgtEl>
                                          <p:spTgt spid="1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8" dur="500" fill="hold"/>
                                        <p:tgtEl>
                                          <p:spTgt spid="1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1" dur="500" fill="hold"/>
                                        <p:tgtEl>
                                          <p:spTgt spid="1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2" dur="500" fill="hold"/>
                                        <p:tgtEl>
                                          <p:spTgt spid="1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1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6" dur="500" fill="hold"/>
                                        <p:tgtEl>
                                          <p:spTgt spid="1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1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1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1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3" dur="500" fill="hold"/>
                                        <p:tgtEl>
                                          <p:spTgt spid="1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1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5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7" dur="500" fill="hold"/>
                                        <p:tgtEl>
                                          <p:spTgt spid="14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8" dur="500" fill="hold"/>
                                        <p:tgtEl>
                                          <p:spTgt spid="14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1" dur="500" fill="hold"/>
                                        <p:tgtEl>
                                          <p:spTgt spid="1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2" dur="500" fill="hold"/>
                                        <p:tgtEl>
                                          <p:spTgt spid="1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3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5" dur="500" fill="hold"/>
                                        <p:tgtEl>
                                          <p:spTgt spid="1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6" dur="500" fill="hold"/>
                                        <p:tgtEl>
                                          <p:spTgt spid="1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9" dur="500" fill="hold"/>
                                        <p:tgtEl>
                                          <p:spTgt spid="14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0" dur="500" fill="hold"/>
                                        <p:tgtEl>
                                          <p:spTgt spid="14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1" presetID="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14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4" dur="500" fill="hold"/>
                                        <p:tgtEl>
                                          <p:spTgt spid="14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5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16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16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1" dur="500" fill="hold"/>
                                        <p:tgtEl>
                                          <p:spTgt spid="16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16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3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5" dur="500" fill="hold"/>
                                        <p:tgtEl>
                                          <p:spTgt spid="1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6" dur="500" fill="hold"/>
                                        <p:tgtEl>
                                          <p:spTgt spid="1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9" dur="500" fill="hold"/>
                                        <p:tgtEl>
                                          <p:spTgt spid="1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0" dur="500" fill="hold"/>
                                        <p:tgtEl>
                                          <p:spTgt spid="1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1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1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4" dur="500" fill="hold"/>
                                        <p:tgtEl>
                                          <p:spTgt spid="1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5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1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1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9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1" dur="500" fill="hold"/>
                                        <p:tgtEl>
                                          <p:spTgt spid="1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1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5" dur="500" fill="hold"/>
                                        <p:tgtEl>
                                          <p:spTgt spid="1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6" dur="500" fill="hold"/>
                                        <p:tgtEl>
                                          <p:spTgt spid="1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9" dur="500" fill="hold"/>
                                        <p:tgtEl>
                                          <p:spTgt spid="1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0" dur="500" fill="hold"/>
                                        <p:tgtEl>
                                          <p:spTgt spid="1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3" dur="500" fill="hold"/>
                                        <p:tgtEl>
                                          <p:spTgt spid="1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4" dur="500" fill="hold"/>
                                        <p:tgtEl>
                                          <p:spTgt spid="1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7" dur="400" fill="hold"/>
                                        <p:tgtEl>
                                          <p:spTgt spid="16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8" dur="400" fill="hold"/>
                                        <p:tgtEl>
                                          <p:spTgt spid="16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9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1" dur="500" fill="hold"/>
                                        <p:tgtEl>
                                          <p:spTgt spid="1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2" dur="500" fill="hold"/>
                                        <p:tgtEl>
                                          <p:spTgt spid="1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5" dur="500" fill="hold"/>
                                        <p:tgtEl>
                                          <p:spTgt spid="16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6" dur="500" fill="hold"/>
                                        <p:tgtEl>
                                          <p:spTgt spid="16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9" dur="500" fill="hold"/>
                                        <p:tgtEl>
                                          <p:spTgt spid="16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0" dur="500" fill="hold"/>
                                        <p:tgtEl>
                                          <p:spTgt spid="16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1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3" dur="500" fill="hold"/>
                                        <p:tgtEl>
                                          <p:spTgt spid="16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4" dur="500" fill="hold"/>
                                        <p:tgtEl>
                                          <p:spTgt spid="16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5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7" dur="500" fill="hold"/>
                                        <p:tgtEl>
                                          <p:spTgt spid="16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8" dur="500" fill="hold"/>
                                        <p:tgtEl>
                                          <p:spTgt spid="16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1" dur="500" fill="hold"/>
                                        <p:tgtEl>
                                          <p:spTgt spid="16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2" dur="500" fill="hold"/>
                                        <p:tgtEl>
                                          <p:spTgt spid="16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5" dur="500" fill="hold"/>
                                        <p:tgtEl>
                                          <p:spTgt spid="16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6" dur="500" fill="hold"/>
                                        <p:tgtEl>
                                          <p:spTgt spid="16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9" dur="500" fill="hold"/>
                                        <p:tgtEl>
                                          <p:spTgt spid="1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0" dur="500" fill="hold"/>
                                        <p:tgtEl>
                                          <p:spTgt spid="1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3" dur="500" fill="hold"/>
                                        <p:tgtEl>
                                          <p:spTgt spid="1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4" dur="500" fill="hold"/>
                                        <p:tgtEl>
                                          <p:spTgt spid="1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5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7" dur="500" fill="hold"/>
                                        <p:tgtEl>
                                          <p:spTgt spid="16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8" dur="500" fill="hold"/>
                                        <p:tgtEl>
                                          <p:spTgt spid="16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9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1" dur="500" fill="hold"/>
                                        <p:tgtEl>
                                          <p:spTgt spid="16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2" dur="500" fill="hold"/>
                                        <p:tgtEl>
                                          <p:spTgt spid="16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5" dur="500" fill="hold"/>
                                        <p:tgtEl>
                                          <p:spTgt spid="1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6" dur="500" fill="hold"/>
                                        <p:tgtEl>
                                          <p:spTgt spid="1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9" dur="500" fill="hold"/>
                                        <p:tgtEl>
                                          <p:spTgt spid="1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0" dur="500" fill="hold"/>
                                        <p:tgtEl>
                                          <p:spTgt spid="1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3" dur="500" fill="hold"/>
                                        <p:tgtEl>
                                          <p:spTgt spid="1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4" dur="500" fill="hold"/>
                                        <p:tgtEl>
                                          <p:spTgt spid="1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5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7" dur="500" fill="hold"/>
                                        <p:tgtEl>
                                          <p:spTgt spid="16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8" dur="500" fill="hold"/>
                                        <p:tgtEl>
                                          <p:spTgt spid="16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3" grpId="0"/>
      <p:bldP spid="3443" grpId="1"/>
      <p:bldP spid="14926" grpId="0"/>
      <p:bldP spid="16826" grpId="0" animBg="1"/>
      <p:bldP spid="16827" grpId="0" animBg="1"/>
      <p:bldP spid="16828" grpId="0" animBg="1"/>
      <p:bldP spid="16829" grpId="0" animBg="1"/>
      <p:bldP spid="16830" grpId="0" animBg="1"/>
      <p:bldP spid="16831" grpId="0" animBg="1"/>
      <p:bldP spid="16832" grpId="0" animBg="1"/>
      <p:bldP spid="16833" grpId="0" animBg="1"/>
      <p:bldP spid="16834" grpId="0" animBg="1"/>
      <p:bldP spid="16835" grpId="0" animBg="1"/>
      <p:bldP spid="16836" grpId="0" animBg="1"/>
      <p:bldP spid="16837" grpId="0" animBg="1"/>
      <p:bldP spid="16838" grpId="0" animBg="1"/>
      <p:bldP spid="16839" grpId="0" animBg="1"/>
      <p:bldP spid="16840" grpId="0" animBg="1"/>
      <p:bldP spid="16841" grpId="0" animBg="1"/>
      <p:bldP spid="16842" grpId="0" animBg="1"/>
      <p:bldP spid="16843" grpId="0" animBg="1"/>
      <p:bldP spid="16844" grpId="0" animBg="1"/>
      <p:bldP spid="16845" grpId="0" animBg="1"/>
      <p:bldP spid="16846" grpId="0" animBg="1"/>
      <p:bldP spid="16847" grpId="0" animBg="1"/>
      <p:bldP spid="16848" grpId="0" animBg="1"/>
      <p:bldP spid="16849" grpId="0" animBg="1"/>
      <p:bldP spid="16850" grpId="0" animBg="1"/>
      <p:bldP spid="16851" grpId="0" animBg="1"/>
      <p:bldP spid="16852" grpId="0" animBg="1"/>
      <p:bldP spid="16853" grpId="0" animBg="1"/>
      <p:bldP spid="16854" grpId="0" animBg="1"/>
      <p:bldP spid="16855" grpId="0" animBg="1"/>
      <p:bldP spid="16856" grpId="0" animBg="1"/>
      <p:bldP spid="16857" grpId="0" animBg="1"/>
      <p:bldP spid="16858" grpId="0" animBg="1"/>
      <p:bldP spid="16859" grpId="0" animBg="1"/>
      <p:bldP spid="16860" grpId="0" animBg="1"/>
      <p:bldP spid="16861" grpId="0" animBg="1"/>
      <p:bldP spid="16862" grpId="0" animBg="1"/>
      <p:bldP spid="16863" grpId="0" animBg="1"/>
      <p:bldP spid="16864" grpId="0" animBg="1"/>
      <p:bldP spid="16865" grpId="0" animBg="1"/>
      <p:bldP spid="16866" grpId="0" animBg="1"/>
      <p:bldP spid="16867" grpId="0" animBg="1"/>
      <p:bldP spid="16868" grpId="0" animBg="1"/>
      <p:bldP spid="16869" grpId="0" animBg="1"/>
      <p:bldP spid="16870" grpId="0" animBg="1"/>
      <p:bldP spid="16871" grpId="0" animBg="1"/>
      <p:bldP spid="16872" grpId="0" animBg="1"/>
      <p:bldP spid="16873" grpId="0" animBg="1"/>
      <p:bldP spid="16874" grpId="0" animBg="1"/>
      <p:bldP spid="16875" grpId="0" animBg="1"/>
      <p:bldP spid="16876" grpId="0" animBg="1"/>
      <p:bldP spid="16877" grpId="0" animBg="1"/>
      <p:bldP spid="16878" grpId="0" animBg="1"/>
      <p:bldP spid="16879" grpId="0" animBg="1"/>
      <p:bldP spid="16880" grpId="0" animBg="1"/>
      <p:bldP spid="16881" grpId="0" animBg="1"/>
      <p:bldP spid="16882" grpId="0" animBg="1"/>
      <p:bldP spid="16883" grpId="0" animBg="1"/>
      <p:bldP spid="16884" grpId="0" animBg="1"/>
      <p:bldP spid="16885" grpId="0" animBg="1"/>
      <p:bldP spid="16886" grpId="0" animBg="1"/>
      <p:bldP spid="16887" grpId="0" animBg="1"/>
      <p:bldP spid="16888" grpId="0" animBg="1"/>
      <p:bldP spid="16889" grpId="0" animBg="1"/>
      <p:bldP spid="16890" grpId="0" animBg="1"/>
      <p:bldP spid="16891" grpId="0" animBg="1"/>
      <p:bldP spid="16892" grpId="0" animBg="1"/>
      <p:bldP spid="16893" grpId="0" animBg="1"/>
      <p:bldP spid="16894" grpId="0" animBg="1"/>
      <p:bldP spid="16895" grpId="0" animBg="1"/>
      <p:bldP spid="16896" grpId="0" animBg="1"/>
      <p:bldP spid="16897" grpId="0" animBg="1"/>
      <p:bldP spid="16898" grpId="0" animBg="1"/>
      <p:bldP spid="16899" grpId="0" animBg="1"/>
      <p:bldP spid="16900" grpId="0" animBg="1"/>
      <p:bldP spid="16901" grpId="0" animBg="1"/>
      <p:bldP spid="16902" grpId="0" animBg="1"/>
      <p:bldP spid="16903" grpId="0" animBg="1"/>
      <p:bldP spid="16904" grpId="0" animBg="1"/>
      <p:bldP spid="16905" grpId="0" animBg="1"/>
      <p:bldP spid="16906" grpId="0" animBg="1"/>
      <p:bldP spid="16907" grpId="0" animBg="1"/>
      <p:bldP spid="16908" grpId="0" animBg="1"/>
      <p:bldP spid="16909" grpId="0" animBg="1"/>
      <p:bldP spid="16910" grpId="0" animBg="1"/>
      <p:bldP spid="16911" grpId="0" animBg="1"/>
      <p:bldP spid="16912" grpId="0" animBg="1"/>
      <p:bldP spid="16913" grpId="0" animBg="1"/>
      <p:bldP spid="16914" grpId="0" animBg="1"/>
      <p:bldP spid="16915" grpId="0" animBg="1"/>
      <p:bldP spid="16916" grpId="0" animBg="1"/>
      <p:bldP spid="16917" grpId="0" animBg="1"/>
      <p:bldP spid="16918" grpId="0" animBg="1"/>
      <p:bldP spid="16919" grpId="0" animBg="1"/>
      <p:bldP spid="16920" grpId="0" animBg="1"/>
      <p:bldP spid="16921" grpId="0" animBg="1"/>
      <p:bldP spid="16922" grpId="0" animBg="1"/>
      <p:bldP spid="16923" grpId="0" animBg="1"/>
      <p:bldP spid="16924" grpId="0" animBg="1"/>
      <p:bldP spid="16925" grpId="0" animBg="1"/>
      <p:bldP spid="16926" grpId="0" animBg="1"/>
      <p:bldP spid="16927" grpId="0" animBg="1"/>
      <p:bldP spid="16928" grpId="0" animBg="1"/>
      <p:bldP spid="16929" grpId="0" animBg="1"/>
      <p:bldP spid="16930" grpId="0" animBg="1"/>
      <p:bldP spid="16931" grpId="0" animBg="1"/>
      <p:bldP spid="16932" grpId="0" animBg="1"/>
      <p:bldP spid="16933" grpId="0" animBg="1"/>
      <p:bldP spid="16934" grpId="0" animBg="1"/>
      <p:bldP spid="16935" grpId="0" animBg="1"/>
      <p:bldP spid="16936" grpId="0" animBg="1"/>
      <p:bldP spid="16937" grpId="0" animBg="1"/>
      <p:bldP spid="16938" grpId="0" animBg="1"/>
      <p:bldP spid="16939" grpId="0" animBg="1"/>
      <p:bldP spid="16940" grpId="0" animBg="1"/>
      <p:bldP spid="16941" grpId="0" animBg="1"/>
      <p:bldP spid="16942" grpId="0" animBg="1"/>
      <p:bldP spid="16943" grpId="0" animBg="1"/>
      <p:bldP spid="16944" grpId="0" animBg="1"/>
      <p:bldP spid="16945" grpId="0" animBg="1"/>
      <p:bldP spid="16946" grpId="0" animBg="1"/>
      <p:bldP spid="16947" grpId="0" animBg="1"/>
      <p:bldP spid="16948" grpId="0" animBg="1"/>
      <p:bldP spid="16949" grpId="0" animBg="1"/>
      <p:bldP spid="16950" grpId="0" animBg="1"/>
      <p:bldP spid="16951" grpId="0" animBg="1"/>
      <p:bldP spid="16952" grpId="0" animBg="1"/>
      <p:bldP spid="16953" grpId="0" animBg="1"/>
      <p:bldP spid="16954" grpId="0" animBg="1"/>
      <p:bldP spid="16955" grpId="0" animBg="1"/>
      <p:bldP spid="16956" grpId="0" animBg="1"/>
      <p:bldP spid="16957" grpId="0" animBg="1"/>
      <p:bldP spid="16958" grpId="0" animBg="1"/>
      <p:bldP spid="16959" grpId="0" animBg="1"/>
      <p:bldP spid="16960" grpId="0" animBg="1"/>
      <p:bldP spid="16961" grpId="0" animBg="1"/>
      <p:bldP spid="16962" grpId="0" animBg="1"/>
      <p:bldP spid="16963" grpId="0" animBg="1"/>
      <p:bldP spid="16964" grpId="0" animBg="1"/>
      <p:bldP spid="16965" grpId="0" animBg="1"/>
      <p:bldP spid="16966" grpId="0" animBg="1"/>
      <p:bldP spid="16967" grpId="0" animBg="1"/>
      <p:bldP spid="16968" grpId="0" animBg="1"/>
      <p:bldP spid="16969" grpId="0" animBg="1"/>
      <p:bldP spid="16970" grpId="0" animBg="1"/>
      <p:bldP spid="16971" grpId="0" animBg="1"/>
      <p:bldP spid="16972" grpId="0" animBg="1"/>
      <p:bldP spid="16973" grpId="0" animBg="1"/>
      <p:bldP spid="16974" grpId="0" animBg="1"/>
      <p:bldP spid="16975" grpId="0" animBg="1"/>
      <p:bldP spid="16976" grpId="0" animBg="1"/>
      <p:bldP spid="16977" grpId="0" animBg="1"/>
      <p:bldP spid="16978" grpId="0" animBg="1"/>
      <p:bldP spid="16979" grpId="0" animBg="1"/>
      <p:bldP spid="16980" grpId="0" animBg="1"/>
      <p:bldP spid="16981" grpId="0" animBg="1"/>
      <p:bldP spid="16982" grpId="0" animBg="1"/>
      <p:bldP spid="16983" grpId="0" animBg="1"/>
      <p:bldP spid="16984" grpId="0" animBg="1"/>
      <p:bldP spid="16985" grpId="0" animBg="1"/>
      <p:bldP spid="16986" grpId="0" animBg="1"/>
      <p:bldP spid="16987" grpId="0" animBg="1"/>
      <p:bldP spid="16988" grpId="0" animBg="1"/>
      <p:bldP spid="16989" grpId="0" animBg="1"/>
      <p:bldP spid="16990" grpId="0" animBg="1"/>
      <p:bldP spid="16991" grpId="0" animBg="1"/>
      <p:bldP spid="16992" grpId="0" animBg="1"/>
      <p:bldP spid="16993" grpId="0" animBg="1"/>
      <p:bldP spid="16994" grpId="0" animBg="1"/>
      <p:bldP spid="16995" grpId="0" animBg="1"/>
      <p:bldP spid="16996" grpId="0" animBg="1"/>
      <p:bldP spid="16997" grpId="0" animBg="1"/>
      <p:bldP spid="16998" grpId="0" animBg="1"/>
      <p:bldP spid="16999" grpId="0" animBg="1"/>
      <p:bldP spid="17000" grpId="0" animBg="1"/>
      <p:bldP spid="17001" grpId="0" animBg="1"/>
      <p:bldP spid="17002" grpId="0" animBg="1"/>
      <p:bldP spid="17003" grpId="0" animBg="1"/>
      <p:bldP spid="17004" grpId="0" animBg="1"/>
      <p:bldP spid="17005" grpId="0" animBg="1"/>
      <p:bldP spid="17006" grpId="0" animBg="1"/>
      <p:bldP spid="17007" grpId="0" animBg="1"/>
      <p:bldP spid="17008" grpId="0" animBg="1"/>
      <p:bldP spid="17009" grpId="0" animBg="1"/>
      <p:bldP spid="17010" grpId="0" animBg="1"/>
      <p:bldP spid="17011" grpId="0" animBg="1"/>
      <p:bldP spid="17012" grpId="0" animBg="1"/>
      <p:bldP spid="17013" grpId="0" animBg="1"/>
      <p:bldP spid="17014" grpId="0" animBg="1"/>
      <p:bldP spid="17015" grpId="0" animBg="1"/>
      <p:bldP spid="17016" grpId="0" animBg="1"/>
      <p:bldP spid="17017" grpId="0" animBg="1"/>
      <p:bldP spid="17018" grpId="0" animBg="1"/>
      <p:bldP spid="17019" grpId="0" animBg="1"/>
      <p:bldP spid="17020" grpId="0" animBg="1"/>
      <p:bldP spid="17021" grpId="0" animBg="1"/>
      <p:bldP spid="17022" grpId="0" animBg="1"/>
      <p:bldP spid="17023" grpId="0" animBg="1"/>
      <p:bldP spid="17024" grpId="0" animBg="1"/>
      <p:bldP spid="17025" grpId="0" animBg="1"/>
      <p:bldP spid="14928" grpId="0" animBg="1"/>
      <p:bldP spid="14929" grpId="0" animBg="1"/>
      <p:bldP spid="14930" grpId="0" animBg="1"/>
      <p:bldP spid="14931" grpId="0" animBg="1"/>
      <p:bldP spid="14932" grpId="0" animBg="1"/>
      <p:bldP spid="14933" grpId="0" animBg="1"/>
      <p:bldP spid="14934" grpId="0" animBg="1"/>
      <p:bldP spid="14935" grpId="0" animBg="1"/>
      <p:bldP spid="14936" grpId="0" animBg="1"/>
      <p:bldP spid="14937" grpId="0" animBg="1"/>
      <p:bldP spid="14938" grpId="0" animBg="1"/>
      <p:bldP spid="14939" grpId="0" animBg="1"/>
      <p:bldP spid="14940" grpId="0" animBg="1"/>
      <p:bldP spid="14941" grpId="0" animBg="1"/>
      <p:bldP spid="14942" grpId="0" animBg="1"/>
      <p:bldP spid="14943" grpId="0" animBg="1"/>
      <p:bldP spid="16800" grpId="0" animBg="1"/>
      <p:bldP spid="16801" grpId="0" animBg="1"/>
      <p:bldP spid="16802" grpId="0" animBg="1"/>
      <p:bldP spid="16803" grpId="0" animBg="1"/>
      <p:bldP spid="16804" grpId="0" animBg="1"/>
      <p:bldP spid="16805" grpId="0" animBg="1"/>
      <p:bldP spid="16806" grpId="0" animBg="1"/>
      <p:bldP spid="16807" grpId="0" animBg="1"/>
      <p:bldP spid="16808" grpId="0" animBg="1"/>
      <p:bldP spid="16809" grpId="0" animBg="1"/>
      <p:bldP spid="16810" grpId="0" animBg="1"/>
      <p:bldP spid="16811" grpId="0" animBg="1"/>
      <p:bldP spid="16812" grpId="0" animBg="1"/>
      <p:bldP spid="16813" grpId="0" animBg="1"/>
      <p:bldP spid="16814" grpId="0" animBg="1"/>
      <p:bldP spid="16815" grpId="0" animBg="1"/>
      <p:bldP spid="16816" grpId="0" animBg="1"/>
      <p:bldP spid="16817" grpId="0" animBg="1"/>
      <p:bldP spid="16818" grpId="0" animBg="1"/>
      <p:bldP spid="16819" grpId="0" animBg="1"/>
      <p:bldP spid="16820" grpId="0" animBg="1"/>
      <p:bldP spid="16821" grpId="0" animBg="1"/>
      <p:bldP spid="16822" grpId="0" animBg="1"/>
      <p:bldP spid="16823" grpId="0" animBg="1"/>
      <p:bldP spid="16824" grpId="0" animBg="1"/>
      <p:bldP spid="16825" grpId="0" animBg="1"/>
      <p:bldP spid="34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文本框 121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圆角矩形 122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3" name="圆角矩形 132"/>
          <p:cNvSpPr/>
          <p:nvPr/>
        </p:nvSpPr>
        <p:spPr>
          <a:xfrm>
            <a:off x="753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圆角矩形 133"/>
          <p:cNvSpPr/>
          <p:nvPr/>
        </p:nvSpPr>
        <p:spPr>
          <a:xfrm>
            <a:off x="769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圆角矩形 134"/>
          <p:cNvSpPr/>
          <p:nvPr/>
        </p:nvSpPr>
        <p:spPr>
          <a:xfrm>
            <a:off x="784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圆角矩形 135"/>
          <p:cNvSpPr/>
          <p:nvPr/>
        </p:nvSpPr>
        <p:spPr>
          <a:xfrm>
            <a:off x="799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圆角矩形 136"/>
          <p:cNvSpPr/>
          <p:nvPr/>
        </p:nvSpPr>
        <p:spPr>
          <a:xfrm>
            <a:off x="814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>
            <a:off x="830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圆角矩形 138"/>
          <p:cNvSpPr/>
          <p:nvPr/>
        </p:nvSpPr>
        <p:spPr>
          <a:xfrm>
            <a:off x="845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圆角矩形 139"/>
          <p:cNvSpPr/>
          <p:nvPr/>
        </p:nvSpPr>
        <p:spPr>
          <a:xfrm>
            <a:off x="860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圆角矩形 140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圆角矩形 141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圆角矩形 142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圆角矩形 143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圆角矩形 144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圆角矩形 145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圆角矩形 146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8" name="圆角矩形 147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7452038" y="3506678"/>
            <a:ext cx="1260000" cy="1665283"/>
            <a:chOff x="3693676" y="3737149"/>
            <a:chExt cx="1669641" cy="2800457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222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43817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4303989" y="306493"/>
            <a:ext cx="1865927" cy="2086356"/>
          </a:xfrm>
          <a:prstGeom prst="rect">
            <a:avLst/>
          </a:prstGeom>
          <a:ln>
            <a:noFill/>
          </a:ln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87970" y="268616"/>
            <a:ext cx="1865927" cy="2086356"/>
          </a:xfrm>
          <a:prstGeom prst="rect">
            <a:avLst/>
          </a:prstGeom>
          <a:ln>
            <a:noFill/>
          </a:ln>
        </p:spPr>
      </p:pic>
      <p:sp>
        <p:nvSpPr>
          <p:cNvPr id="96" name="矩形 95"/>
          <p:cNvSpPr/>
          <p:nvPr/>
        </p:nvSpPr>
        <p:spPr>
          <a:xfrm>
            <a:off x="1777381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>
                <a:solidFill>
                  <a:schemeClr val="tx1"/>
                </a:solidFill>
              </a:rPr>
              <a:t>think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643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7 L 0.00105 -0.0044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6 L 0.00104 -0.0044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-3.7037E-6 L -2.08333E-7 0.00024 C 0.00365 -0.00902 0.00794 -0.01759 0.01094 -0.02801 C 0.01315 -0.03472 0.01276 -0.04398 0.01536 -0.05092 C 0.0168 -0.05486 0.01862 -0.05926 0.01979 -0.06273 C 0.02083 -0.06643 0.02005 -0.07199 0.02201 -0.07476 C 0.02578 -0.08009 0.03112 -0.08009 0.03529 -0.08217 C 0.03815 -0.08518 0.04128 -0.0868 0.04401 -0.09051 C 0.04583 -0.09213 0.04648 -0.09652 0.04844 -0.09791 C 0.05195 -0.10092 0.05573 -0.10139 0.05951 -0.10185 C 0.07852 -0.10393 0.09766 -0.10439 0.1168 -0.10601 C 0.13581 -0.11689 0.1056 -0.10092 0.13672 -0.11365 C 0.14115 -0.11643 0.14609 -0.11689 0.14987 -0.12152 L 0.16315 -0.13726 C 0.16237 -0.17384 0.16094 -0.21041 0.16094 -0.24699 C 0.16094 -0.25115 0.16276 -0.25463 0.16315 -0.25879 C 0.16419 -0.26921 0.16432 -0.27986 0.16536 -0.29004 C 0.16576 -0.29398 0.16693 -0.29768 0.16758 -0.30162 C 0.16836 -0.30694 0.16875 -0.31226 0.16979 -0.31736 C 0.17096 -0.32291 0.17292 -0.32754 0.17422 -0.3331 C 0.17513 -0.3368 0.17526 -0.3412 0.17643 -0.3449 C 0.18984 -0.38796 0.17878 -0.35509 0.19401 -0.37615 C 0.23229 -0.42916 0.18867 -0.37916 0.21172 -0.39976 C 0.21406 -0.40185 0.21615 -0.40486 0.21823 -0.40764 C 0.22122 -0.41134 0.22708 -0.41921 0.22708 -0.41898 L 0.26016 -0.45069 C 0.27161 -0.4831 0.27122 -0.46967 0.27122 -0.48588 L 0.28229 -0.49768 L 0.32201 -0.55648 C 0.32669 -0.59467 0.32331 -0.58101 0.32852 -0.59976 L 0.32852 -0.63495 C 0.33086 -0.70833 0.33073 -0.68194 0.33073 -0.71342 L 0.33073 -0.71319 C 0.33698 -0.72893 0.34063 -0.7412 0.34844 -0.75277 C 0.35039 -0.75578 0.353 -0.7574 0.35508 -0.76064 C 0.35898 -0.76666 0.36237 -0.77361 0.36602 -0.78009 C 0.36758 -0.78287 0.36849 -0.7868 0.37044 -0.78796 L 0.39036 -0.79976 L 0.39701 -0.8037 C 0.40703 -0.82152 0.39779 -0.80833 0.42344 -0.81551 C 0.42565 -0.81597 0.42773 -0.81851 0.43008 -0.81944 C 0.43516 -0.82129 0.44036 -0.82199 0.44544 -0.82338 C 0.44766 -0.8206 0.44948 -0.81551 0.45208 -0.81551 C 0.45469 -0.81551 0.45638 -0.82129 0.45872 -0.82338 C 0.46081 -0.82523 0.46315 -0.82569 0.46536 -0.82731 C 0.4668 -0.82824 0.46823 -0.82986 0.46979 -0.83125 L 0.46758 -0.81944 " pathEditMode="relative" rAng="0" ptsTypes="AAAAAAAAAAAAAAAAAAAAAAAAAAAAAAAAAAAAAAAAAAAAAAA">
                                      <p:cBhvr>
                                        <p:cTn id="52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7.40741E-7 L 2.70833E-6 0.00023 C 0.00364 -0.00903 0.00794 -0.01759 0.01093 -0.02801 C 0.01315 -0.03472 0.01276 -0.04398 0.01536 -0.05093 C 0.01679 -0.05486 0.01862 -0.05926 0.01979 -0.06273 C 0.02083 -0.06644 0.02005 -0.07199 0.022 -0.07477 C 0.02578 -0.08009 0.03112 -0.08009 0.03528 -0.08218 C 0.03815 -0.08519 0.04127 -0.08681 0.04401 -0.09051 C 0.04583 -0.09213 0.04648 -0.09653 0.04843 -0.09792 C 0.05195 -0.10093 0.05573 -0.10139 0.0595 -0.10185 C 0.07851 -0.10394 0.09765 -0.1044 0.11679 -0.10602 C 0.1358 -0.1169 0.1056 -0.10093 0.13672 -0.11366 C 0.14114 -0.11644 0.14609 -0.1169 0.14987 -0.12153 L 0.16315 -0.13727 C 0.16237 -0.17384 0.16093 -0.21042 0.16093 -0.24699 C 0.16093 -0.25116 0.16276 -0.25463 0.16315 -0.2588 C 0.16419 -0.26921 0.16432 -0.27986 0.16536 -0.29005 C 0.16575 -0.29398 0.16692 -0.29769 0.16758 -0.30162 C 0.16836 -0.30695 0.16875 -0.31227 0.16979 -0.31736 C 0.17096 -0.32292 0.17291 -0.32755 0.17422 -0.3331 C 0.17513 -0.33681 0.17526 -0.3412 0.17643 -0.34491 C 0.18984 -0.38796 0.17877 -0.35509 0.19401 -0.37616 C 0.23229 -0.42917 0.18867 -0.37917 0.21172 -0.39977 C 0.21406 -0.40185 0.21614 -0.40486 0.21823 -0.40764 C 0.22122 -0.41134 0.22708 -0.41921 0.22708 -0.41898 L 0.26015 -0.4507 C 0.27161 -0.4831 0.27122 -0.46968 0.27122 -0.48588 L 0.28229 -0.49769 L 0.322 -0.55648 C 0.32669 -0.59468 0.3233 -0.58102 0.32851 -0.59977 L 0.32851 -0.63495 C 0.33086 -0.70833 0.33073 -0.68195 0.33073 -0.71343 L 0.33073 -0.7132 C 0.33698 -0.72894 0.34062 -0.7412 0.34843 -0.75278 C 0.35039 -0.75579 0.35299 -0.75741 0.35508 -0.76065 C 0.35898 -0.76667 0.36237 -0.77361 0.36601 -0.78009 C 0.36758 -0.78287 0.36849 -0.78681 0.37044 -0.78796 L 0.39036 -0.79977 L 0.397 -0.8037 C 0.40703 -0.82153 0.39778 -0.80833 0.42343 -0.81551 C 0.42565 -0.81597 0.42773 -0.81852 0.43008 -0.81945 C 0.43515 -0.8213 0.44036 -0.82199 0.44544 -0.82338 C 0.44765 -0.8206 0.44948 -0.81551 0.45208 -0.81551 C 0.45468 -0.81551 0.45638 -0.8213 0.45872 -0.82338 C 0.4608 -0.82523 0.46315 -0.8257 0.46536 -0.82732 C 0.46679 -0.82824 0.46823 -0.82986 0.46979 -0.83125 L 0.46758 -0.81945 " pathEditMode="relative" rAng="0" ptsTypes="AAAAAAAAAAAAAAAAAAAAAAAAAAAAAAAAAAAAAAAAAAAAAAA">
                                      <p:cBhvr>
                                        <p:cTn id="54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9167E-6 1.48148E-6 L -2.29167E-6 0.00023 C 0.00365 -0.00903 0.00795 -0.01759 0.01094 -0.02801 C 0.01315 -0.03472 0.01276 -0.04398 0.01537 -0.05093 C 0.0168 -0.05486 0.01862 -0.05926 0.01979 -0.06273 C 0.02084 -0.06644 0.02005 -0.07199 0.02201 -0.07477 C 0.02578 -0.08009 0.03112 -0.08009 0.03529 -0.08218 C 0.03815 -0.08519 0.04128 -0.08681 0.04401 -0.09051 C 0.04584 -0.09213 0.04649 -0.09653 0.04844 -0.09792 C 0.05196 -0.10093 0.05573 -0.10139 0.05951 -0.10185 C 0.07852 -0.10394 0.09766 -0.1044 0.1168 -0.10602 C 0.13581 -0.1169 0.1056 -0.10093 0.13672 -0.11366 C 0.14115 -0.11644 0.1461 -0.1169 0.14987 -0.12153 L 0.16315 -0.13727 C 0.16237 -0.17384 0.16094 -0.21042 0.16094 -0.24699 C 0.16094 -0.25162 0.16276 -0.25463 0.16315 -0.2588 C 0.1642 -0.26921 0.16433 -0.27986 0.16537 -0.29005 C 0.16576 -0.29398 0.16693 -0.29838 0.16758 -0.30162 C 0.16836 -0.30695 0.16875 -0.31227 0.16979 -0.31736 C 0.17097 -0.32292 0.17292 -0.32755 0.17422 -0.3331 C 0.17513 -0.33681 0.17526 -0.34121 0.17643 -0.34491 C 0.18985 -0.38796 0.17878 -0.35509 0.19401 -0.37616 C 0.23229 -0.42917 0.18867 -0.37917 0.21172 -0.39977 C 0.21406 -0.40185 0.21615 -0.40486 0.21823 -0.40764 C 0.22123 -0.41134 0.22709 -0.41921 0.22709 -0.41898 L 0.26016 -0.4507 C 0.27162 -0.4831 0.27123 -0.46968 0.27123 -0.48588 L 0.28229 -0.49769 L 0.32201 -0.55648 C 0.3267 -0.59468 0.32331 -0.58102 0.32852 -0.59977 L 0.32852 -0.63496 C 0.33086 -0.70833 0.33073 -0.68195 0.33073 -0.71343 L 0.33073 -0.7132 C 0.33698 -0.72894 0.34063 -0.74121 0.34844 -0.75278 C 0.35039 -0.75579 0.353 -0.75741 0.35508 -0.76065 C 0.35899 -0.76667 0.36237 -0.77361 0.36602 -0.78009 C 0.36758 -0.78287 0.36849 -0.78681 0.37045 -0.78796 L 0.39037 -0.79977 L 0.39701 -0.80371 C 0.40703 -0.82153 0.39779 -0.80833 0.42344 -0.81551 C 0.42565 -0.81597 0.42774 -0.81852 0.43008 -0.81945 C 0.43516 -0.8213 0.44037 -0.82199 0.44545 -0.82338 C 0.44766 -0.8206 0.44948 -0.81551 0.45209 -0.81551 C 0.45469 -0.81551 0.45638 -0.8213 0.45873 -0.82338 C 0.46081 -0.82523 0.46315 -0.8257 0.46537 -0.82732 C 0.4668 -0.82824 0.46823 -0.82986 0.46979 -0.83125 L 0.46758 -0.81945 " pathEditMode="relative" rAng="0" ptsTypes="AAAAAAAAAAAAAAAAAAAAAAAAAAAAAAAAAAAAAAAAAAAAAAA">
                                      <p:cBhvr>
                                        <p:cTn id="56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xit" presetSubtype="8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7" dur="2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0" dur="2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2" presetClass="exit" presetSubtype="8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3" dur="2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2" presetClass="exit" presetSubtype="8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6" dur="2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9" dur="2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xit" presetSubtype="8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2" dur="2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2" presetClass="exit" presetSubtype="8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5" dur="2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xit" presetSubtype="8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8" dur="2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96" grpId="0" animBg="1"/>
      <p:bldP spid="9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28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组合 168"/>
          <p:cNvGrpSpPr/>
          <p:nvPr/>
        </p:nvGrpSpPr>
        <p:grpSpPr>
          <a:xfrm>
            <a:off x="1806306" y="349627"/>
            <a:ext cx="1253802" cy="1280184"/>
            <a:chOff x="4770438" y="4560888"/>
            <a:chExt cx="1584325" cy="1617662"/>
          </a:xfrm>
        </p:grpSpPr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4770438" y="4594225"/>
              <a:ext cx="1584325" cy="1584325"/>
            </a:xfrm>
            <a:prstGeom prst="ellipse">
              <a:avLst/>
            </a:pr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5078413" y="5116513"/>
              <a:ext cx="173038" cy="277813"/>
            </a:xfrm>
            <a:custGeom>
              <a:avLst/>
              <a:gdLst>
                <a:gd name="T0" fmla="*/ 44 w 46"/>
                <a:gd name="T1" fmla="*/ 19 h 74"/>
                <a:gd name="T2" fmla="*/ 36 w 46"/>
                <a:gd name="T3" fmla="*/ 2 h 74"/>
                <a:gd name="T4" fmla="*/ 36 w 46"/>
                <a:gd name="T5" fmla="*/ 2 h 74"/>
                <a:gd name="T6" fmla="*/ 20 w 46"/>
                <a:gd name="T7" fmla="*/ 10 h 74"/>
                <a:gd name="T8" fmla="*/ 3 w 46"/>
                <a:gd name="T9" fmla="*/ 55 h 74"/>
                <a:gd name="T10" fmla="*/ 10 w 46"/>
                <a:gd name="T11" fmla="*/ 72 h 74"/>
                <a:gd name="T12" fmla="*/ 10 w 46"/>
                <a:gd name="T13" fmla="*/ 72 h 74"/>
                <a:gd name="T14" fmla="*/ 27 w 46"/>
                <a:gd name="T15" fmla="*/ 64 h 74"/>
                <a:gd name="T16" fmla="*/ 44 w 46"/>
                <a:gd name="T17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74">
                  <a:moveTo>
                    <a:pt x="44" y="19"/>
                  </a:moveTo>
                  <a:cubicBezTo>
                    <a:pt x="46" y="12"/>
                    <a:pt x="43" y="5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0" y="0"/>
                    <a:pt x="22" y="3"/>
                    <a:pt x="20" y="10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62"/>
                    <a:pt x="4" y="69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7" y="74"/>
                    <a:pt x="24" y="71"/>
                    <a:pt x="27" y="64"/>
                  </a:cubicBezTo>
                  <a:lnTo>
                    <a:pt x="44" y="19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5172076" y="4594225"/>
              <a:ext cx="777875" cy="968375"/>
            </a:xfrm>
            <a:prstGeom prst="rect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5254626" y="4657725"/>
              <a:ext cx="612775" cy="819150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5424488" y="4803775"/>
              <a:ext cx="273050" cy="30163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5341938" y="4962525"/>
              <a:ext cx="438150" cy="30163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5341938" y="5067300"/>
              <a:ext cx="438150" cy="30163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5341938" y="5172075"/>
              <a:ext cx="438150" cy="30163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5341938" y="5278438"/>
              <a:ext cx="438150" cy="28575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5845176" y="4657725"/>
              <a:ext cx="22225" cy="819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5254626" y="4657725"/>
              <a:ext cx="61277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5254626" y="4668838"/>
              <a:ext cx="22225" cy="8080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5394326" y="4560888"/>
              <a:ext cx="333375" cy="127000"/>
            </a:xfrm>
            <a:custGeom>
              <a:avLst/>
              <a:gdLst>
                <a:gd name="T0" fmla="*/ 106 w 210"/>
                <a:gd name="T1" fmla="*/ 0 h 80"/>
                <a:gd name="T2" fmla="*/ 0 w 210"/>
                <a:gd name="T3" fmla="*/ 0 h 80"/>
                <a:gd name="T4" fmla="*/ 0 w 210"/>
                <a:gd name="T5" fmla="*/ 80 h 80"/>
                <a:gd name="T6" fmla="*/ 106 w 210"/>
                <a:gd name="T7" fmla="*/ 80 h 80"/>
                <a:gd name="T8" fmla="*/ 210 w 210"/>
                <a:gd name="T9" fmla="*/ 80 h 80"/>
                <a:gd name="T10" fmla="*/ 210 w 210"/>
                <a:gd name="T11" fmla="*/ 0 h 80"/>
                <a:gd name="T12" fmla="*/ 106 w 210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80">
                  <a:moveTo>
                    <a:pt x="106" y="0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106" y="80"/>
                  </a:lnTo>
                  <a:lnTo>
                    <a:pt x="210" y="80"/>
                  </a:lnTo>
                  <a:lnTo>
                    <a:pt x="21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EFA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>
              <a:off x="5394326" y="4668838"/>
              <a:ext cx="333375" cy="19050"/>
            </a:xfrm>
            <a:prstGeom prst="rect">
              <a:avLst/>
            </a:prstGeom>
            <a:solidFill>
              <a:srgbClr val="D18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4886326" y="5526088"/>
              <a:ext cx="323850" cy="412750"/>
            </a:xfrm>
            <a:custGeom>
              <a:avLst/>
              <a:gdLst>
                <a:gd name="T0" fmla="*/ 86 w 86"/>
                <a:gd name="T1" fmla="*/ 22 h 110"/>
                <a:gd name="T2" fmla="*/ 29 w 86"/>
                <a:gd name="T3" fmla="*/ 0 h 110"/>
                <a:gd name="T4" fmla="*/ 0 w 86"/>
                <a:gd name="T5" fmla="*/ 74 h 110"/>
                <a:gd name="T6" fmla="*/ 14 w 86"/>
                <a:gd name="T7" fmla="*/ 95 h 110"/>
                <a:gd name="T8" fmla="*/ 52 w 86"/>
                <a:gd name="T9" fmla="*/ 110 h 110"/>
                <a:gd name="T10" fmla="*/ 86 w 86"/>
                <a:gd name="T11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10">
                  <a:moveTo>
                    <a:pt x="86" y="2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4" y="81"/>
                    <a:pt x="9" y="88"/>
                    <a:pt x="14" y="95"/>
                  </a:cubicBezTo>
                  <a:cubicBezTo>
                    <a:pt x="52" y="110"/>
                    <a:pt x="52" y="110"/>
                    <a:pt x="52" y="110"/>
                  </a:cubicBezTo>
                  <a:lnTo>
                    <a:pt x="86" y="22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897438" y="5661025"/>
              <a:ext cx="293688" cy="176213"/>
            </a:xfrm>
            <a:custGeom>
              <a:avLst/>
              <a:gdLst>
                <a:gd name="T0" fmla="*/ 76 w 78"/>
                <a:gd name="T1" fmla="*/ 35 h 47"/>
                <a:gd name="T2" fmla="*/ 71 w 78"/>
                <a:gd name="T3" fmla="*/ 47 h 47"/>
                <a:gd name="T4" fmla="*/ 0 w 78"/>
                <a:gd name="T5" fmla="*/ 18 h 47"/>
                <a:gd name="T6" fmla="*/ 5 w 78"/>
                <a:gd name="T7" fmla="*/ 6 h 47"/>
                <a:gd name="T8" fmla="*/ 10 w 78"/>
                <a:gd name="T9" fmla="*/ 2 h 47"/>
                <a:gd name="T10" fmla="*/ 74 w 78"/>
                <a:gd name="T11" fmla="*/ 28 h 47"/>
                <a:gd name="T12" fmla="*/ 76 w 78"/>
                <a:gd name="T1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7">
                  <a:moveTo>
                    <a:pt x="76" y="35"/>
                  </a:moveTo>
                  <a:cubicBezTo>
                    <a:pt x="73" y="40"/>
                    <a:pt x="71" y="47"/>
                    <a:pt x="71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4" y="8"/>
                    <a:pt x="5" y="6"/>
                  </a:cubicBezTo>
                  <a:cubicBezTo>
                    <a:pt x="6" y="3"/>
                    <a:pt x="7" y="0"/>
                    <a:pt x="10" y="2"/>
                  </a:cubicBezTo>
                  <a:cubicBezTo>
                    <a:pt x="13" y="3"/>
                    <a:pt x="72" y="27"/>
                    <a:pt x="74" y="28"/>
                  </a:cubicBezTo>
                  <a:cubicBezTo>
                    <a:pt x="76" y="29"/>
                    <a:pt x="78" y="30"/>
                    <a:pt x="76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4919663" y="5157788"/>
              <a:ext cx="439738" cy="566738"/>
            </a:xfrm>
            <a:custGeom>
              <a:avLst/>
              <a:gdLst>
                <a:gd name="T0" fmla="*/ 108 w 117"/>
                <a:gd name="T1" fmla="*/ 53 h 151"/>
                <a:gd name="T2" fmla="*/ 91 w 117"/>
                <a:gd name="T3" fmla="*/ 60 h 151"/>
                <a:gd name="T4" fmla="*/ 78 w 117"/>
                <a:gd name="T5" fmla="*/ 88 h 151"/>
                <a:gd name="T6" fmla="*/ 66 w 117"/>
                <a:gd name="T7" fmla="*/ 47 h 151"/>
                <a:gd name="T8" fmla="*/ 48 w 117"/>
                <a:gd name="T9" fmla="*/ 40 h 151"/>
                <a:gd name="T10" fmla="*/ 56 w 117"/>
                <a:gd name="T11" fmla="*/ 17 h 151"/>
                <a:gd name="T12" fmla="*/ 51 w 117"/>
                <a:gd name="T13" fmla="*/ 2 h 151"/>
                <a:gd name="T14" fmla="*/ 38 w 117"/>
                <a:gd name="T15" fmla="*/ 10 h 151"/>
                <a:gd name="T16" fmla="*/ 10 w 117"/>
                <a:gd name="T17" fmla="*/ 85 h 151"/>
                <a:gd name="T18" fmla="*/ 36 w 117"/>
                <a:gd name="T19" fmla="*/ 145 h 151"/>
                <a:gd name="T20" fmla="*/ 79 w 117"/>
                <a:gd name="T21" fmla="*/ 144 h 151"/>
                <a:gd name="T22" fmla="*/ 85 w 117"/>
                <a:gd name="T23" fmla="*/ 135 h 151"/>
                <a:gd name="T24" fmla="*/ 114 w 117"/>
                <a:gd name="T25" fmla="*/ 72 h 151"/>
                <a:gd name="T26" fmla="*/ 108 w 117"/>
                <a:gd name="T27" fmla="*/ 5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51">
                  <a:moveTo>
                    <a:pt x="108" y="53"/>
                  </a:moveTo>
                  <a:cubicBezTo>
                    <a:pt x="101" y="50"/>
                    <a:pt x="94" y="53"/>
                    <a:pt x="91" y="60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2" y="67"/>
                    <a:pt x="66" y="47"/>
                    <a:pt x="66" y="47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1"/>
                    <a:pt x="57" y="4"/>
                    <a:pt x="51" y="2"/>
                  </a:cubicBezTo>
                  <a:cubicBezTo>
                    <a:pt x="46" y="0"/>
                    <a:pt x="40" y="4"/>
                    <a:pt x="38" y="1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0" y="108"/>
                    <a:pt x="10" y="134"/>
                    <a:pt x="36" y="145"/>
                  </a:cubicBezTo>
                  <a:cubicBezTo>
                    <a:pt x="51" y="151"/>
                    <a:pt x="67" y="151"/>
                    <a:pt x="79" y="144"/>
                  </a:cubicBezTo>
                  <a:cubicBezTo>
                    <a:pt x="81" y="143"/>
                    <a:pt x="85" y="137"/>
                    <a:pt x="85" y="13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65"/>
                    <a:pt x="114" y="56"/>
                    <a:pt x="108" y="53"/>
                  </a:cubicBez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5116513" y="5770563"/>
              <a:ext cx="36513" cy="36513"/>
            </a:xfrm>
            <a:prstGeom prst="ellipse">
              <a:avLst/>
            </a:prstGeom>
            <a:solidFill>
              <a:srgbClr val="362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5845176" y="5378450"/>
              <a:ext cx="273050" cy="357188"/>
            </a:xfrm>
            <a:custGeom>
              <a:avLst/>
              <a:gdLst>
                <a:gd name="T0" fmla="*/ 71 w 73"/>
                <a:gd name="T1" fmla="*/ 59 h 95"/>
                <a:gd name="T2" fmla="*/ 67 w 73"/>
                <a:gd name="T3" fmla="*/ 21 h 95"/>
                <a:gd name="T4" fmla="*/ 65 w 73"/>
                <a:gd name="T5" fmla="*/ 6 h 95"/>
                <a:gd name="T6" fmla="*/ 58 w 73"/>
                <a:gd name="T7" fmla="*/ 0 h 95"/>
                <a:gd name="T8" fmla="*/ 53 w 73"/>
                <a:gd name="T9" fmla="*/ 8 h 95"/>
                <a:gd name="T10" fmla="*/ 55 w 73"/>
                <a:gd name="T11" fmla="*/ 22 h 95"/>
                <a:gd name="T12" fmla="*/ 16 w 73"/>
                <a:gd name="T13" fmla="*/ 27 h 95"/>
                <a:gd name="T14" fmla="*/ 16 w 73"/>
                <a:gd name="T15" fmla="*/ 27 h 95"/>
                <a:gd name="T16" fmla="*/ 0 w 73"/>
                <a:gd name="T17" fmla="*/ 29 h 95"/>
                <a:gd name="T18" fmla="*/ 5 w 73"/>
                <a:gd name="T19" fmla="*/ 67 h 95"/>
                <a:gd name="T20" fmla="*/ 43 w 73"/>
                <a:gd name="T21" fmla="*/ 93 h 95"/>
                <a:gd name="T22" fmla="*/ 71 w 73"/>
                <a:gd name="T23" fmla="*/ 5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95">
                  <a:moveTo>
                    <a:pt x="71" y="59"/>
                  </a:moveTo>
                  <a:cubicBezTo>
                    <a:pt x="67" y="21"/>
                    <a:pt x="67" y="21"/>
                    <a:pt x="67" y="21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3"/>
                    <a:pt x="61" y="0"/>
                    <a:pt x="58" y="0"/>
                  </a:cubicBezTo>
                  <a:cubicBezTo>
                    <a:pt x="55" y="1"/>
                    <a:pt x="52" y="4"/>
                    <a:pt x="53" y="8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7" y="84"/>
                    <a:pt x="24" y="95"/>
                    <a:pt x="43" y="93"/>
                  </a:cubicBezTo>
                  <a:cubicBezTo>
                    <a:pt x="62" y="91"/>
                    <a:pt x="73" y="76"/>
                    <a:pt x="71" y="59"/>
                  </a:cubicBez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859463" y="5141913"/>
              <a:ext cx="203200" cy="357188"/>
            </a:xfrm>
            <a:custGeom>
              <a:avLst/>
              <a:gdLst>
                <a:gd name="T0" fmla="*/ 24 w 54"/>
                <a:gd name="T1" fmla="*/ 10 h 95"/>
                <a:gd name="T2" fmla="*/ 9 w 54"/>
                <a:gd name="T3" fmla="*/ 2 h 95"/>
                <a:gd name="T4" fmla="*/ 9 w 54"/>
                <a:gd name="T5" fmla="*/ 2 h 95"/>
                <a:gd name="T6" fmla="*/ 3 w 54"/>
                <a:gd name="T7" fmla="*/ 19 h 95"/>
                <a:gd name="T8" fmla="*/ 30 w 54"/>
                <a:gd name="T9" fmla="*/ 85 h 95"/>
                <a:gd name="T10" fmla="*/ 46 w 54"/>
                <a:gd name="T11" fmla="*/ 93 h 95"/>
                <a:gd name="T12" fmla="*/ 46 w 54"/>
                <a:gd name="T13" fmla="*/ 93 h 95"/>
                <a:gd name="T14" fmla="*/ 51 w 54"/>
                <a:gd name="T15" fmla="*/ 76 h 95"/>
                <a:gd name="T16" fmla="*/ 24 w 54"/>
                <a:gd name="T17" fmla="*/ 1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24" y="10"/>
                  </a:moveTo>
                  <a:cubicBezTo>
                    <a:pt x="21" y="3"/>
                    <a:pt x="14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4"/>
                    <a:pt x="0" y="12"/>
                    <a:pt x="3" y="19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3" y="92"/>
                    <a:pt x="40" y="95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51" y="91"/>
                    <a:pt x="54" y="83"/>
                    <a:pt x="51" y="76"/>
                  </a:cubicBezTo>
                  <a:lnTo>
                    <a:pt x="24" y="10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5791201" y="5075238"/>
              <a:ext cx="161925" cy="157163"/>
            </a:xfrm>
            <a:custGeom>
              <a:avLst/>
              <a:gdLst>
                <a:gd name="T0" fmla="*/ 17 w 43"/>
                <a:gd name="T1" fmla="*/ 3 h 42"/>
                <a:gd name="T2" fmla="*/ 4 w 43"/>
                <a:gd name="T3" fmla="*/ 5 h 42"/>
                <a:gd name="T4" fmla="*/ 4 w 43"/>
                <a:gd name="T5" fmla="*/ 5 h 42"/>
                <a:gd name="T6" fmla="*/ 3 w 43"/>
                <a:gd name="T7" fmla="*/ 19 h 42"/>
                <a:gd name="T8" fmla="*/ 25 w 43"/>
                <a:gd name="T9" fmla="*/ 38 h 42"/>
                <a:gd name="T10" fmla="*/ 39 w 43"/>
                <a:gd name="T11" fmla="*/ 37 h 42"/>
                <a:gd name="T12" fmla="*/ 39 w 43"/>
                <a:gd name="T13" fmla="*/ 37 h 42"/>
                <a:gd name="T14" fmla="*/ 39 w 43"/>
                <a:gd name="T15" fmla="*/ 23 h 42"/>
                <a:gd name="T16" fmla="*/ 17 w 43"/>
                <a:gd name="T17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2">
                  <a:moveTo>
                    <a:pt x="17" y="3"/>
                  </a:moveTo>
                  <a:cubicBezTo>
                    <a:pt x="14" y="0"/>
                    <a:pt x="8" y="1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0" y="9"/>
                    <a:pt x="0" y="15"/>
                    <a:pt x="3" y="1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9" y="42"/>
                    <a:pt x="35" y="41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3" y="33"/>
                    <a:pt x="43" y="27"/>
                    <a:pt x="39" y="23"/>
                  </a:cubicBezTo>
                  <a:lnTo>
                    <a:pt x="17" y="3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5964238" y="5191125"/>
              <a:ext cx="128588" cy="211138"/>
            </a:xfrm>
            <a:custGeom>
              <a:avLst/>
              <a:gdLst>
                <a:gd name="T0" fmla="*/ 17 w 34"/>
                <a:gd name="T1" fmla="*/ 6 h 56"/>
                <a:gd name="T2" fmla="*/ 6 w 34"/>
                <a:gd name="T3" fmla="*/ 2 h 56"/>
                <a:gd name="T4" fmla="*/ 6 w 34"/>
                <a:gd name="T5" fmla="*/ 2 h 56"/>
                <a:gd name="T6" fmla="*/ 2 w 34"/>
                <a:gd name="T7" fmla="*/ 12 h 56"/>
                <a:gd name="T8" fmla="*/ 18 w 34"/>
                <a:gd name="T9" fmla="*/ 50 h 56"/>
                <a:gd name="T10" fmla="*/ 28 w 34"/>
                <a:gd name="T11" fmla="*/ 54 h 56"/>
                <a:gd name="T12" fmla="*/ 28 w 34"/>
                <a:gd name="T13" fmla="*/ 54 h 56"/>
                <a:gd name="T14" fmla="*/ 33 w 34"/>
                <a:gd name="T15" fmla="*/ 44 h 56"/>
                <a:gd name="T16" fmla="*/ 17 w 34"/>
                <a:gd name="T17" fmla="*/ 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6">
                  <a:moveTo>
                    <a:pt x="17" y="6"/>
                  </a:moveTo>
                  <a:cubicBezTo>
                    <a:pt x="15" y="2"/>
                    <a:pt x="10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9" y="54"/>
                    <a:pt x="24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2" y="53"/>
                    <a:pt x="34" y="48"/>
                    <a:pt x="33" y="44"/>
                  </a:cubicBezTo>
                  <a:lnTo>
                    <a:pt x="17" y="6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6035676" y="5210175"/>
              <a:ext cx="82550" cy="195263"/>
            </a:xfrm>
            <a:custGeom>
              <a:avLst/>
              <a:gdLst>
                <a:gd name="T0" fmla="*/ 16 w 22"/>
                <a:gd name="T1" fmla="*/ 4 h 52"/>
                <a:gd name="T2" fmla="*/ 6 w 22"/>
                <a:gd name="T3" fmla="*/ 2 h 52"/>
                <a:gd name="T4" fmla="*/ 6 w 22"/>
                <a:gd name="T5" fmla="*/ 2 h 52"/>
                <a:gd name="T6" fmla="*/ 1 w 22"/>
                <a:gd name="T7" fmla="*/ 10 h 52"/>
                <a:gd name="T8" fmla="*/ 13 w 22"/>
                <a:gd name="T9" fmla="*/ 40 h 52"/>
                <a:gd name="T10" fmla="*/ 4 w 22"/>
                <a:gd name="T11" fmla="*/ 50 h 52"/>
                <a:gd name="T12" fmla="*/ 9 w 22"/>
                <a:gd name="T13" fmla="*/ 49 h 52"/>
                <a:gd name="T14" fmla="*/ 21 w 22"/>
                <a:gd name="T15" fmla="*/ 40 h 52"/>
                <a:gd name="T16" fmla="*/ 16 w 22"/>
                <a:gd name="T17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2">
                  <a:moveTo>
                    <a:pt x="16" y="4"/>
                  </a:moveTo>
                  <a:cubicBezTo>
                    <a:pt x="14" y="1"/>
                    <a:pt x="10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7"/>
                    <a:pt x="1" y="1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3"/>
                    <a:pt x="0" y="52"/>
                    <a:pt x="4" y="5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13" y="47"/>
                    <a:pt x="22" y="43"/>
                    <a:pt x="21" y="40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5732463" y="5270500"/>
              <a:ext cx="96838" cy="206375"/>
            </a:xfrm>
            <a:custGeom>
              <a:avLst/>
              <a:gdLst>
                <a:gd name="T0" fmla="*/ 22 w 26"/>
                <a:gd name="T1" fmla="*/ 9 h 55"/>
                <a:gd name="T2" fmla="*/ 10 w 26"/>
                <a:gd name="T3" fmla="*/ 1 h 55"/>
                <a:gd name="T4" fmla="*/ 10 w 26"/>
                <a:gd name="T5" fmla="*/ 1 h 55"/>
                <a:gd name="T6" fmla="*/ 1 w 26"/>
                <a:gd name="T7" fmla="*/ 18 h 55"/>
                <a:gd name="T8" fmla="*/ 5 w 26"/>
                <a:gd name="T9" fmla="*/ 45 h 55"/>
                <a:gd name="T10" fmla="*/ 16 w 26"/>
                <a:gd name="T11" fmla="*/ 54 h 55"/>
                <a:gd name="T12" fmla="*/ 16 w 26"/>
                <a:gd name="T13" fmla="*/ 48 h 55"/>
                <a:gd name="T14" fmla="*/ 26 w 26"/>
                <a:gd name="T15" fmla="*/ 36 h 55"/>
                <a:gd name="T16" fmla="*/ 22 w 26"/>
                <a:gd name="T17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5">
                  <a:moveTo>
                    <a:pt x="22" y="9"/>
                  </a:moveTo>
                  <a:cubicBezTo>
                    <a:pt x="22" y="4"/>
                    <a:pt x="16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1"/>
                    <a:pt x="0" y="12"/>
                    <a:pt x="1" y="18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51"/>
                    <a:pt x="10" y="55"/>
                    <a:pt x="16" y="54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2" y="47"/>
                    <a:pt x="26" y="42"/>
                    <a:pt x="26" y="36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5749926" y="5237163"/>
              <a:ext cx="365125" cy="438150"/>
            </a:xfrm>
            <a:custGeom>
              <a:avLst/>
              <a:gdLst>
                <a:gd name="T0" fmla="*/ 45 w 97"/>
                <a:gd name="T1" fmla="*/ 14 h 117"/>
                <a:gd name="T2" fmla="*/ 17 w 97"/>
                <a:gd name="T3" fmla="*/ 30 h 117"/>
                <a:gd name="T4" fmla="*/ 1 w 97"/>
                <a:gd name="T5" fmla="*/ 45 h 117"/>
                <a:gd name="T6" fmla="*/ 0 w 97"/>
                <a:gd name="T7" fmla="*/ 57 h 117"/>
                <a:gd name="T8" fmla="*/ 30 w 97"/>
                <a:gd name="T9" fmla="*/ 111 h 117"/>
                <a:gd name="T10" fmla="*/ 40 w 97"/>
                <a:gd name="T11" fmla="*/ 115 h 117"/>
                <a:gd name="T12" fmla="*/ 89 w 97"/>
                <a:gd name="T13" fmla="*/ 106 h 117"/>
                <a:gd name="T14" fmla="*/ 95 w 97"/>
                <a:gd name="T15" fmla="*/ 98 h 117"/>
                <a:gd name="T16" fmla="*/ 97 w 97"/>
                <a:gd name="T17" fmla="*/ 34 h 117"/>
                <a:gd name="T18" fmla="*/ 74 w 97"/>
                <a:gd name="T19" fmla="*/ 15 h 117"/>
                <a:gd name="T20" fmla="*/ 45 w 97"/>
                <a:gd name="T21" fmla="*/ 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117">
                  <a:moveTo>
                    <a:pt x="45" y="14"/>
                  </a:moveTo>
                  <a:cubicBezTo>
                    <a:pt x="45" y="14"/>
                    <a:pt x="31" y="60"/>
                    <a:pt x="17" y="30"/>
                  </a:cubicBezTo>
                  <a:cubicBezTo>
                    <a:pt x="4" y="0"/>
                    <a:pt x="1" y="45"/>
                    <a:pt x="1" y="4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27" y="105"/>
                    <a:pt x="30" y="111"/>
                  </a:cubicBezTo>
                  <a:cubicBezTo>
                    <a:pt x="34" y="117"/>
                    <a:pt x="40" y="115"/>
                    <a:pt x="40" y="115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06"/>
                    <a:pt x="95" y="106"/>
                    <a:pt x="95" y="98"/>
                  </a:cubicBezTo>
                  <a:cubicBezTo>
                    <a:pt x="96" y="90"/>
                    <a:pt x="97" y="34"/>
                    <a:pt x="97" y="34"/>
                  </a:cubicBezTo>
                  <a:cubicBezTo>
                    <a:pt x="74" y="15"/>
                    <a:pt x="74" y="15"/>
                    <a:pt x="74" y="15"/>
                  </a:cubicBezTo>
                  <a:lnTo>
                    <a:pt x="45" y="14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5878513" y="5573713"/>
              <a:ext cx="269875" cy="296863"/>
            </a:xfrm>
            <a:custGeom>
              <a:avLst/>
              <a:gdLst>
                <a:gd name="T0" fmla="*/ 132 w 170"/>
                <a:gd name="T1" fmla="*/ 0 h 187"/>
                <a:gd name="T2" fmla="*/ 0 w 170"/>
                <a:gd name="T3" fmla="*/ 31 h 187"/>
                <a:gd name="T4" fmla="*/ 38 w 170"/>
                <a:gd name="T5" fmla="*/ 187 h 187"/>
                <a:gd name="T6" fmla="*/ 170 w 170"/>
                <a:gd name="T7" fmla="*/ 157 h 187"/>
                <a:gd name="T8" fmla="*/ 132 w 170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87">
                  <a:moveTo>
                    <a:pt x="132" y="0"/>
                  </a:moveTo>
                  <a:lnTo>
                    <a:pt x="0" y="31"/>
                  </a:lnTo>
                  <a:lnTo>
                    <a:pt x="38" y="187"/>
                  </a:lnTo>
                  <a:lnTo>
                    <a:pt x="170" y="15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892801" y="5702300"/>
              <a:ext cx="263525" cy="112713"/>
            </a:xfrm>
            <a:custGeom>
              <a:avLst/>
              <a:gdLst>
                <a:gd name="T0" fmla="*/ 68 w 70"/>
                <a:gd name="T1" fmla="*/ 5 h 30"/>
                <a:gd name="T2" fmla="*/ 70 w 70"/>
                <a:gd name="T3" fmla="*/ 17 h 30"/>
                <a:gd name="T4" fmla="*/ 3 w 70"/>
                <a:gd name="T5" fmla="*/ 30 h 30"/>
                <a:gd name="T6" fmla="*/ 1 w 70"/>
                <a:gd name="T7" fmla="*/ 18 h 30"/>
                <a:gd name="T8" fmla="*/ 3 w 70"/>
                <a:gd name="T9" fmla="*/ 13 h 30"/>
                <a:gd name="T10" fmla="*/ 63 w 70"/>
                <a:gd name="T11" fmla="*/ 1 h 30"/>
                <a:gd name="T12" fmla="*/ 68 w 70"/>
                <a:gd name="T1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0">
                  <a:moveTo>
                    <a:pt x="68" y="5"/>
                  </a:moveTo>
                  <a:cubicBezTo>
                    <a:pt x="69" y="10"/>
                    <a:pt x="70" y="17"/>
                    <a:pt x="70" y="1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2" y="21"/>
                    <a:pt x="1" y="18"/>
                  </a:cubicBezTo>
                  <a:cubicBezTo>
                    <a:pt x="1" y="16"/>
                    <a:pt x="0" y="13"/>
                    <a:pt x="3" y="13"/>
                  </a:cubicBezTo>
                  <a:cubicBezTo>
                    <a:pt x="6" y="12"/>
                    <a:pt x="61" y="1"/>
                    <a:pt x="63" y="1"/>
                  </a:cubicBezTo>
                  <a:cubicBezTo>
                    <a:pt x="65" y="1"/>
                    <a:pt x="67" y="0"/>
                    <a:pt x="6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5922963" y="5757863"/>
              <a:ext cx="38100" cy="34925"/>
            </a:xfrm>
            <a:custGeom>
              <a:avLst/>
              <a:gdLst>
                <a:gd name="T0" fmla="*/ 9 w 10"/>
                <a:gd name="T1" fmla="*/ 5 h 9"/>
                <a:gd name="T2" fmla="*/ 6 w 10"/>
                <a:gd name="T3" fmla="*/ 0 h 9"/>
                <a:gd name="T4" fmla="*/ 1 w 10"/>
                <a:gd name="T5" fmla="*/ 3 h 9"/>
                <a:gd name="T6" fmla="*/ 4 w 10"/>
                <a:gd name="T7" fmla="*/ 8 h 9"/>
                <a:gd name="T8" fmla="*/ 9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5"/>
                  </a:moveTo>
                  <a:cubicBezTo>
                    <a:pt x="10" y="3"/>
                    <a:pt x="8" y="1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2" y="8"/>
                    <a:pt x="4" y="8"/>
                  </a:cubicBezTo>
                  <a:cubicBezTo>
                    <a:pt x="6" y="9"/>
                    <a:pt x="8" y="8"/>
                    <a:pt x="9" y="5"/>
                  </a:cubicBezTo>
                  <a:close/>
                </a:path>
              </a:pathLst>
            </a:custGeom>
            <a:solidFill>
              <a:srgbClr val="362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735638" y="5141913"/>
              <a:ext cx="352425" cy="165100"/>
            </a:xfrm>
            <a:custGeom>
              <a:avLst/>
              <a:gdLst>
                <a:gd name="T0" fmla="*/ 86 w 94"/>
                <a:gd name="T1" fmla="*/ 25 h 44"/>
                <a:gd name="T2" fmla="*/ 15 w 94"/>
                <a:gd name="T3" fmla="*/ 0 h 44"/>
                <a:gd name="T4" fmla="*/ 2 w 94"/>
                <a:gd name="T5" fmla="*/ 1 h 44"/>
                <a:gd name="T6" fmla="*/ 0 w 94"/>
                <a:gd name="T7" fmla="*/ 8 h 44"/>
                <a:gd name="T8" fmla="*/ 9 w 94"/>
                <a:gd name="T9" fmla="*/ 17 h 44"/>
                <a:gd name="T10" fmla="*/ 80 w 94"/>
                <a:gd name="T11" fmla="*/ 42 h 44"/>
                <a:gd name="T12" fmla="*/ 92 w 94"/>
                <a:gd name="T13" fmla="*/ 37 h 44"/>
                <a:gd name="T14" fmla="*/ 86 w 94"/>
                <a:gd name="T15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44">
                  <a:moveTo>
                    <a:pt x="86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5" y="44"/>
                    <a:pt x="91" y="42"/>
                    <a:pt x="92" y="37"/>
                  </a:cubicBezTo>
                  <a:cubicBezTo>
                    <a:pt x="94" y="32"/>
                    <a:pt x="91" y="27"/>
                    <a:pt x="86" y="25"/>
                  </a:cubicBezTo>
                  <a:close/>
                </a:path>
              </a:pathLst>
            </a:custGeom>
            <a:solidFill>
              <a:srgbClr val="485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5705476" y="5146675"/>
              <a:ext cx="38100" cy="25400"/>
            </a:xfrm>
            <a:custGeom>
              <a:avLst/>
              <a:gdLst>
                <a:gd name="T0" fmla="*/ 19 w 24"/>
                <a:gd name="T1" fmla="*/ 16 h 16"/>
                <a:gd name="T2" fmla="*/ 24 w 24"/>
                <a:gd name="T3" fmla="*/ 0 h 16"/>
                <a:gd name="T4" fmla="*/ 0 w 24"/>
                <a:gd name="T5" fmla="*/ 2 h 16"/>
                <a:gd name="T6" fmla="*/ 19 w 2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6">
                  <a:moveTo>
                    <a:pt x="19" y="16"/>
                  </a:moveTo>
                  <a:lnTo>
                    <a:pt x="24" y="0"/>
                  </a:lnTo>
                  <a:lnTo>
                    <a:pt x="0" y="2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362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6024563" y="5243513"/>
              <a:ext cx="57150" cy="52388"/>
            </a:xfrm>
            <a:custGeom>
              <a:avLst/>
              <a:gdLst>
                <a:gd name="T0" fmla="*/ 14 w 15"/>
                <a:gd name="T1" fmla="*/ 5 h 14"/>
                <a:gd name="T2" fmla="*/ 6 w 15"/>
                <a:gd name="T3" fmla="*/ 1 h 14"/>
                <a:gd name="T4" fmla="*/ 1 w 15"/>
                <a:gd name="T5" fmla="*/ 9 h 14"/>
                <a:gd name="T6" fmla="*/ 9 w 15"/>
                <a:gd name="T7" fmla="*/ 13 h 14"/>
                <a:gd name="T8" fmla="*/ 14 w 15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4" y="5"/>
                  </a:moveTo>
                  <a:cubicBezTo>
                    <a:pt x="13" y="2"/>
                    <a:pt x="9" y="0"/>
                    <a:pt x="6" y="1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2" y="12"/>
                    <a:pt x="6" y="14"/>
                    <a:pt x="9" y="13"/>
                  </a:cubicBezTo>
                  <a:cubicBezTo>
                    <a:pt x="13" y="12"/>
                    <a:pt x="15" y="9"/>
                    <a:pt x="14" y="5"/>
                  </a:cubicBezTo>
                  <a:close/>
                </a:path>
              </a:pathLst>
            </a:custGeom>
            <a:solidFill>
              <a:srgbClr val="AA9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732463" y="5187950"/>
              <a:ext cx="88900" cy="179388"/>
            </a:xfrm>
            <a:custGeom>
              <a:avLst/>
              <a:gdLst>
                <a:gd name="T0" fmla="*/ 24 w 24"/>
                <a:gd name="T1" fmla="*/ 12 h 48"/>
                <a:gd name="T2" fmla="*/ 14 w 24"/>
                <a:gd name="T3" fmla="*/ 1 h 48"/>
                <a:gd name="T4" fmla="*/ 14 w 24"/>
                <a:gd name="T5" fmla="*/ 1 h 48"/>
                <a:gd name="T6" fmla="*/ 3 w 24"/>
                <a:gd name="T7" fmla="*/ 10 h 48"/>
                <a:gd name="T8" fmla="*/ 1 w 24"/>
                <a:gd name="T9" fmla="*/ 37 h 48"/>
                <a:gd name="T10" fmla="*/ 10 w 24"/>
                <a:gd name="T11" fmla="*/ 48 h 48"/>
                <a:gd name="T12" fmla="*/ 10 w 24"/>
                <a:gd name="T13" fmla="*/ 48 h 48"/>
                <a:gd name="T14" fmla="*/ 21 w 24"/>
                <a:gd name="T15" fmla="*/ 39 h 48"/>
                <a:gd name="T16" fmla="*/ 24 w 24"/>
                <a:gd name="T1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8">
                  <a:moveTo>
                    <a:pt x="24" y="12"/>
                  </a:moveTo>
                  <a:cubicBezTo>
                    <a:pt x="24" y="6"/>
                    <a:pt x="20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9" y="0"/>
                    <a:pt x="4" y="4"/>
                    <a:pt x="3" y="10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5" y="47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6" y="48"/>
                    <a:pt x="21" y="44"/>
                    <a:pt x="21" y="39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rgbClr val="D4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889626" y="5754688"/>
              <a:ext cx="300038" cy="323850"/>
            </a:xfrm>
            <a:custGeom>
              <a:avLst/>
              <a:gdLst>
                <a:gd name="T0" fmla="*/ 80 w 80"/>
                <a:gd name="T1" fmla="*/ 30 h 86"/>
                <a:gd name="T2" fmla="*/ 73 w 80"/>
                <a:gd name="T3" fmla="*/ 0 h 86"/>
                <a:gd name="T4" fmla="*/ 0 w 80"/>
                <a:gd name="T5" fmla="*/ 14 h 86"/>
                <a:gd name="T6" fmla="*/ 16 w 80"/>
                <a:gd name="T7" fmla="*/ 86 h 86"/>
                <a:gd name="T8" fmla="*/ 80 w 80"/>
                <a:gd name="T9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6">
                  <a:moveTo>
                    <a:pt x="80" y="3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41" y="72"/>
                    <a:pt x="63" y="53"/>
                    <a:pt x="80" y="30"/>
                  </a:cubicBezTo>
                  <a:close/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4867276" y="5716588"/>
              <a:ext cx="315913" cy="320675"/>
            </a:xfrm>
            <a:custGeom>
              <a:avLst/>
              <a:gdLst>
                <a:gd name="T0" fmla="*/ 5 w 84"/>
                <a:gd name="T1" fmla="*/ 0 h 85"/>
                <a:gd name="T2" fmla="*/ 0 w 84"/>
                <a:gd name="T3" fmla="*/ 15 h 85"/>
                <a:gd name="T4" fmla="*/ 62 w 84"/>
                <a:gd name="T5" fmla="*/ 85 h 85"/>
                <a:gd name="T6" fmla="*/ 84 w 84"/>
                <a:gd name="T7" fmla="*/ 3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5">
                  <a:moveTo>
                    <a:pt x="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5" y="43"/>
                    <a:pt x="37" y="66"/>
                    <a:pt x="62" y="85"/>
                  </a:cubicBezTo>
                  <a:cubicBezTo>
                    <a:pt x="84" y="30"/>
                    <a:pt x="84" y="30"/>
                    <a:pt x="84" y="30"/>
                  </a:cubicBezTo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305848" y="1404821"/>
            <a:ext cx="945753" cy="966601"/>
            <a:chOff x="668338" y="544513"/>
            <a:chExt cx="1584325" cy="1619250"/>
          </a:xfrm>
        </p:grpSpPr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68338" y="544513"/>
              <a:ext cx="1584325" cy="1585913"/>
            </a:xfrm>
            <a:prstGeom prst="ellipse">
              <a:avLst/>
            </a:pr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668338" y="939800"/>
              <a:ext cx="1174750" cy="871538"/>
            </a:xfrm>
            <a:custGeom>
              <a:avLst/>
              <a:gdLst>
                <a:gd name="T0" fmla="*/ 313 w 313"/>
                <a:gd name="T1" fmla="*/ 210 h 232"/>
                <a:gd name="T2" fmla="*/ 313 w 313"/>
                <a:gd name="T3" fmla="*/ 22 h 232"/>
                <a:gd name="T4" fmla="*/ 292 w 313"/>
                <a:gd name="T5" fmla="*/ 0 h 232"/>
                <a:gd name="T6" fmla="*/ 29 w 313"/>
                <a:gd name="T7" fmla="*/ 0 h 232"/>
                <a:gd name="T8" fmla="*/ 0 w 313"/>
                <a:gd name="T9" fmla="*/ 106 h 232"/>
                <a:gd name="T10" fmla="*/ 42 w 313"/>
                <a:gd name="T11" fmla="*/ 232 h 232"/>
                <a:gd name="T12" fmla="*/ 292 w 313"/>
                <a:gd name="T13" fmla="*/ 232 h 232"/>
                <a:gd name="T14" fmla="*/ 313 w 313"/>
                <a:gd name="T15" fmla="*/ 21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3" h="232">
                  <a:moveTo>
                    <a:pt x="313" y="210"/>
                  </a:moveTo>
                  <a:cubicBezTo>
                    <a:pt x="313" y="183"/>
                    <a:pt x="313" y="43"/>
                    <a:pt x="313" y="22"/>
                  </a:cubicBezTo>
                  <a:cubicBezTo>
                    <a:pt x="313" y="0"/>
                    <a:pt x="292" y="0"/>
                    <a:pt x="29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1" y="31"/>
                    <a:pt x="0" y="67"/>
                    <a:pt x="0" y="106"/>
                  </a:cubicBezTo>
                  <a:cubicBezTo>
                    <a:pt x="0" y="153"/>
                    <a:pt x="16" y="197"/>
                    <a:pt x="42" y="232"/>
                  </a:cubicBezTo>
                  <a:cubicBezTo>
                    <a:pt x="292" y="232"/>
                    <a:pt x="292" y="232"/>
                    <a:pt x="292" y="232"/>
                  </a:cubicBezTo>
                  <a:cubicBezTo>
                    <a:pt x="292" y="232"/>
                    <a:pt x="313" y="232"/>
                    <a:pt x="313" y="210"/>
                  </a:cubicBezTo>
                  <a:close/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750888" y="1100138"/>
              <a:ext cx="990600" cy="609600"/>
            </a:xfrm>
            <a:custGeom>
              <a:avLst/>
              <a:gdLst>
                <a:gd name="T0" fmla="*/ 264 w 264"/>
                <a:gd name="T1" fmla="*/ 0 h 162"/>
                <a:gd name="T2" fmla="*/ 0 w 264"/>
                <a:gd name="T3" fmla="*/ 0 h 162"/>
                <a:gd name="T4" fmla="*/ 0 w 264"/>
                <a:gd name="T5" fmla="*/ 156 h 162"/>
                <a:gd name="T6" fmla="*/ 3 w 264"/>
                <a:gd name="T7" fmla="*/ 162 h 162"/>
                <a:gd name="T8" fmla="*/ 264 w 264"/>
                <a:gd name="T9" fmla="*/ 162 h 162"/>
                <a:gd name="T10" fmla="*/ 264 w 264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162">
                  <a:moveTo>
                    <a:pt x="2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8"/>
                    <a:pt x="2" y="160"/>
                    <a:pt x="3" y="162"/>
                  </a:cubicBezTo>
                  <a:cubicBezTo>
                    <a:pt x="264" y="162"/>
                    <a:pt x="264" y="162"/>
                    <a:pt x="264" y="162"/>
                  </a:cubicBezTo>
                  <a:lnTo>
                    <a:pt x="2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750888" y="981075"/>
              <a:ext cx="244475" cy="77788"/>
            </a:xfrm>
            <a:custGeom>
              <a:avLst/>
              <a:gdLst>
                <a:gd name="T0" fmla="*/ 65 w 65"/>
                <a:gd name="T1" fmla="*/ 21 h 21"/>
                <a:gd name="T2" fmla="*/ 65 w 65"/>
                <a:gd name="T3" fmla="*/ 0 h 21"/>
                <a:gd name="T4" fmla="*/ 1 w 65"/>
                <a:gd name="T5" fmla="*/ 0 h 21"/>
                <a:gd name="T6" fmla="*/ 0 w 65"/>
                <a:gd name="T7" fmla="*/ 1 h 21"/>
                <a:gd name="T8" fmla="*/ 0 w 65"/>
                <a:gd name="T9" fmla="*/ 21 h 21"/>
                <a:gd name="T10" fmla="*/ 65 w 65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21">
                  <a:moveTo>
                    <a:pt x="65" y="21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65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81"/>
            <p:cNvSpPr>
              <a:spLocks noChangeArrowheads="1"/>
            </p:cNvSpPr>
            <p:nvPr/>
          </p:nvSpPr>
          <p:spPr bwMode="auto">
            <a:xfrm>
              <a:off x="1663701" y="981075"/>
              <a:ext cx="77788" cy="77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82"/>
            <p:cNvSpPr>
              <a:spLocks noChangeArrowheads="1"/>
            </p:cNvSpPr>
            <p:nvPr/>
          </p:nvSpPr>
          <p:spPr bwMode="auto">
            <a:xfrm>
              <a:off x="1501776" y="981075"/>
              <a:ext cx="79375" cy="77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798513" y="1768475"/>
              <a:ext cx="1038225" cy="42863"/>
            </a:xfrm>
            <a:custGeom>
              <a:avLst/>
              <a:gdLst>
                <a:gd name="T0" fmla="*/ 276 w 276"/>
                <a:gd name="T1" fmla="*/ 0 h 11"/>
                <a:gd name="T2" fmla="*/ 0 w 276"/>
                <a:gd name="T3" fmla="*/ 0 h 11"/>
                <a:gd name="T4" fmla="*/ 7 w 276"/>
                <a:gd name="T5" fmla="*/ 11 h 11"/>
                <a:gd name="T6" fmla="*/ 257 w 276"/>
                <a:gd name="T7" fmla="*/ 11 h 11"/>
                <a:gd name="T8" fmla="*/ 276 w 27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1">
                  <a:moveTo>
                    <a:pt x="2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4" y="7"/>
                    <a:pt x="7" y="11"/>
                  </a:cubicBezTo>
                  <a:cubicBezTo>
                    <a:pt x="257" y="11"/>
                    <a:pt x="257" y="11"/>
                    <a:pt x="257" y="11"/>
                  </a:cubicBezTo>
                  <a:cubicBezTo>
                    <a:pt x="257" y="11"/>
                    <a:pt x="270" y="11"/>
                    <a:pt x="276" y="0"/>
                  </a:cubicBezTo>
                  <a:close/>
                </a:path>
              </a:pathLst>
            </a:custGeom>
            <a:solidFill>
              <a:srgbClr val="2E4B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847726" y="1235075"/>
              <a:ext cx="263525" cy="203200"/>
            </a:xfrm>
            <a:prstGeom prst="rect">
              <a:avLst/>
            </a:pr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212851" y="1235075"/>
              <a:ext cx="442913" cy="65088"/>
            </a:xfrm>
            <a:custGeom>
              <a:avLst/>
              <a:gdLst>
                <a:gd name="T0" fmla="*/ 118 w 118"/>
                <a:gd name="T1" fmla="*/ 8 h 17"/>
                <a:gd name="T2" fmla="*/ 110 w 118"/>
                <a:gd name="T3" fmla="*/ 0 h 17"/>
                <a:gd name="T4" fmla="*/ 8 w 118"/>
                <a:gd name="T5" fmla="*/ 0 h 17"/>
                <a:gd name="T6" fmla="*/ 0 w 118"/>
                <a:gd name="T7" fmla="*/ 8 h 17"/>
                <a:gd name="T8" fmla="*/ 0 w 118"/>
                <a:gd name="T9" fmla="*/ 8 h 17"/>
                <a:gd name="T10" fmla="*/ 8 w 118"/>
                <a:gd name="T11" fmla="*/ 17 h 17"/>
                <a:gd name="T12" fmla="*/ 110 w 118"/>
                <a:gd name="T13" fmla="*/ 17 h 17"/>
                <a:gd name="T14" fmla="*/ 118 w 118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17">
                  <a:moveTo>
                    <a:pt x="118" y="8"/>
                  </a:moveTo>
                  <a:cubicBezTo>
                    <a:pt x="118" y="4"/>
                    <a:pt x="115" y="0"/>
                    <a:pt x="1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5" y="17"/>
                    <a:pt x="118" y="13"/>
                    <a:pt x="118" y="8"/>
                  </a:cubicBezTo>
                  <a:close/>
                </a:path>
              </a:pathLst>
            </a:cu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212851" y="1377950"/>
              <a:ext cx="442913" cy="60325"/>
            </a:xfrm>
            <a:custGeom>
              <a:avLst/>
              <a:gdLst>
                <a:gd name="T0" fmla="*/ 118 w 118"/>
                <a:gd name="T1" fmla="*/ 8 h 16"/>
                <a:gd name="T2" fmla="*/ 110 w 118"/>
                <a:gd name="T3" fmla="*/ 0 h 16"/>
                <a:gd name="T4" fmla="*/ 8 w 118"/>
                <a:gd name="T5" fmla="*/ 0 h 16"/>
                <a:gd name="T6" fmla="*/ 0 w 118"/>
                <a:gd name="T7" fmla="*/ 8 h 16"/>
                <a:gd name="T8" fmla="*/ 0 w 118"/>
                <a:gd name="T9" fmla="*/ 8 h 16"/>
                <a:gd name="T10" fmla="*/ 8 w 118"/>
                <a:gd name="T11" fmla="*/ 16 h 16"/>
                <a:gd name="T12" fmla="*/ 110 w 118"/>
                <a:gd name="T13" fmla="*/ 16 h 16"/>
                <a:gd name="T14" fmla="*/ 118 w 118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16">
                  <a:moveTo>
                    <a:pt x="118" y="8"/>
                  </a:moveTo>
                  <a:cubicBezTo>
                    <a:pt x="118" y="4"/>
                    <a:pt x="115" y="0"/>
                    <a:pt x="1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5" y="16"/>
                    <a:pt x="118" y="13"/>
                    <a:pt x="118" y="8"/>
                  </a:cubicBezTo>
                  <a:close/>
                </a:path>
              </a:pathLst>
            </a:cu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847726" y="1520825"/>
              <a:ext cx="808038" cy="60325"/>
            </a:xfrm>
            <a:custGeom>
              <a:avLst/>
              <a:gdLst>
                <a:gd name="T0" fmla="*/ 207 w 215"/>
                <a:gd name="T1" fmla="*/ 0 h 16"/>
                <a:gd name="T2" fmla="*/ 108 w 215"/>
                <a:gd name="T3" fmla="*/ 0 h 16"/>
                <a:gd name="T4" fmla="*/ 8 w 215"/>
                <a:gd name="T5" fmla="*/ 0 h 16"/>
                <a:gd name="T6" fmla="*/ 0 w 215"/>
                <a:gd name="T7" fmla="*/ 8 h 16"/>
                <a:gd name="T8" fmla="*/ 8 w 215"/>
                <a:gd name="T9" fmla="*/ 16 h 16"/>
                <a:gd name="T10" fmla="*/ 108 w 215"/>
                <a:gd name="T11" fmla="*/ 16 h 16"/>
                <a:gd name="T12" fmla="*/ 207 w 215"/>
                <a:gd name="T13" fmla="*/ 16 h 16"/>
                <a:gd name="T14" fmla="*/ 215 w 215"/>
                <a:gd name="T15" fmla="*/ 8 h 16"/>
                <a:gd name="T16" fmla="*/ 207 w 2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16">
                  <a:moveTo>
                    <a:pt x="207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207" y="16"/>
                    <a:pt x="207" y="16"/>
                    <a:pt x="207" y="16"/>
                  </a:cubicBezTo>
                  <a:cubicBezTo>
                    <a:pt x="212" y="16"/>
                    <a:pt x="215" y="12"/>
                    <a:pt x="215" y="8"/>
                  </a:cubicBezTo>
                  <a:cubicBezTo>
                    <a:pt x="215" y="3"/>
                    <a:pt x="212" y="0"/>
                    <a:pt x="207" y="0"/>
                  </a:cubicBezTo>
                  <a:close/>
                </a:path>
              </a:pathLst>
            </a:cu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108076" y="1660525"/>
              <a:ext cx="168275" cy="161925"/>
            </a:xfrm>
            <a:custGeom>
              <a:avLst/>
              <a:gdLst>
                <a:gd name="T0" fmla="*/ 106 w 106"/>
                <a:gd name="T1" fmla="*/ 35 h 102"/>
                <a:gd name="T2" fmla="*/ 73 w 106"/>
                <a:gd name="T3" fmla="*/ 0 h 102"/>
                <a:gd name="T4" fmla="*/ 0 w 106"/>
                <a:gd name="T5" fmla="*/ 64 h 102"/>
                <a:gd name="T6" fmla="*/ 33 w 106"/>
                <a:gd name="T7" fmla="*/ 102 h 102"/>
                <a:gd name="T8" fmla="*/ 106 w 106"/>
                <a:gd name="T9" fmla="*/ 3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06" y="35"/>
                  </a:moveTo>
                  <a:lnTo>
                    <a:pt x="73" y="0"/>
                  </a:lnTo>
                  <a:lnTo>
                    <a:pt x="0" y="64"/>
                  </a:lnTo>
                  <a:lnTo>
                    <a:pt x="33" y="102"/>
                  </a:lnTo>
                  <a:lnTo>
                    <a:pt x="106" y="35"/>
                  </a:lnTo>
                  <a:close/>
                </a:path>
              </a:pathLst>
            </a:cu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108076" y="1660525"/>
              <a:ext cx="141288" cy="131763"/>
            </a:xfrm>
            <a:custGeom>
              <a:avLst/>
              <a:gdLst>
                <a:gd name="T0" fmla="*/ 89 w 89"/>
                <a:gd name="T1" fmla="*/ 16 h 83"/>
                <a:gd name="T2" fmla="*/ 73 w 89"/>
                <a:gd name="T3" fmla="*/ 0 h 83"/>
                <a:gd name="T4" fmla="*/ 0 w 89"/>
                <a:gd name="T5" fmla="*/ 64 h 83"/>
                <a:gd name="T6" fmla="*/ 16 w 89"/>
                <a:gd name="T7" fmla="*/ 83 h 83"/>
                <a:gd name="T8" fmla="*/ 89 w 89"/>
                <a:gd name="T9" fmla="*/ 1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3">
                  <a:moveTo>
                    <a:pt x="89" y="16"/>
                  </a:moveTo>
                  <a:lnTo>
                    <a:pt x="73" y="0"/>
                  </a:lnTo>
                  <a:lnTo>
                    <a:pt x="0" y="64"/>
                  </a:lnTo>
                  <a:lnTo>
                    <a:pt x="16" y="83"/>
                  </a:lnTo>
                  <a:lnTo>
                    <a:pt x="89" y="16"/>
                  </a:lnTo>
                  <a:close/>
                </a:path>
              </a:pathLst>
            </a:custGeom>
            <a:solidFill>
              <a:srgbClr val="479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073151" y="1735138"/>
              <a:ext cx="112713" cy="123825"/>
            </a:xfrm>
            <a:custGeom>
              <a:avLst/>
              <a:gdLst>
                <a:gd name="T0" fmla="*/ 71 w 71"/>
                <a:gd name="T1" fmla="*/ 59 h 78"/>
                <a:gd name="T2" fmla="*/ 17 w 71"/>
                <a:gd name="T3" fmla="*/ 0 h 78"/>
                <a:gd name="T4" fmla="*/ 0 w 71"/>
                <a:gd name="T5" fmla="*/ 5 h 78"/>
                <a:gd name="T6" fmla="*/ 66 w 71"/>
                <a:gd name="T7" fmla="*/ 78 h 78"/>
                <a:gd name="T8" fmla="*/ 71 w 71"/>
                <a:gd name="T9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8">
                  <a:moveTo>
                    <a:pt x="71" y="59"/>
                  </a:moveTo>
                  <a:lnTo>
                    <a:pt x="17" y="0"/>
                  </a:lnTo>
                  <a:lnTo>
                    <a:pt x="0" y="5"/>
                  </a:lnTo>
                  <a:lnTo>
                    <a:pt x="66" y="78"/>
                  </a:lnTo>
                  <a:lnTo>
                    <a:pt x="71" y="59"/>
                  </a:lnTo>
                  <a:close/>
                </a:path>
              </a:pathLst>
            </a:custGeom>
            <a:solidFill>
              <a:srgbClr val="EFA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776288" y="1743075"/>
              <a:ext cx="401638" cy="382588"/>
            </a:xfrm>
            <a:custGeom>
              <a:avLst/>
              <a:gdLst>
                <a:gd name="T0" fmla="*/ 253 w 253"/>
                <a:gd name="T1" fmla="*/ 73 h 241"/>
                <a:gd name="T2" fmla="*/ 187 w 253"/>
                <a:gd name="T3" fmla="*/ 0 h 241"/>
                <a:gd name="T4" fmla="*/ 0 w 253"/>
                <a:gd name="T5" fmla="*/ 144 h 241"/>
                <a:gd name="T6" fmla="*/ 88 w 253"/>
                <a:gd name="T7" fmla="*/ 241 h 241"/>
                <a:gd name="T8" fmla="*/ 253 w 253"/>
                <a:gd name="T9" fmla="*/ 7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41">
                  <a:moveTo>
                    <a:pt x="253" y="73"/>
                  </a:moveTo>
                  <a:lnTo>
                    <a:pt x="187" y="0"/>
                  </a:lnTo>
                  <a:lnTo>
                    <a:pt x="0" y="144"/>
                  </a:lnTo>
                  <a:lnTo>
                    <a:pt x="88" y="241"/>
                  </a:lnTo>
                  <a:lnTo>
                    <a:pt x="253" y="73"/>
                  </a:lnTo>
                  <a:close/>
                </a:path>
              </a:pathLst>
            </a:cu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757238" y="1971675"/>
              <a:ext cx="158750" cy="173038"/>
            </a:xfrm>
            <a:custGeom>
              <a:avLst/>
              <a:gdLst>
                <a:gd name="T0" fmla="*/ 100 w 100"/>
                <a:gd name="T1" fmla="*/ 97 h 109"/>
                <a:gd name="T2" fmla="*/ 12 w 100"/>
                <a:gd name="T3" fmla="*/ 0 h 109"/>
                <a:gd name="T4" fmla="*/ 0 w 100"/>
                <a:gd name="T5" fmla="*/ 12 h 109"/>
                <a:gd name="T6" fmla="*/ 88 w 100"/>
                <a:gd name="T7" fmla="*/ 109 h 109"/>
                <a:gd name="T8" fmla="*/ 100 w 100"/>
                <a:gd name="T9" fmla="*/ 9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9">
                  <a:moveTo>
                    <a:pt x="100" y="97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88" y="109"/>
                  </a:lnTo>
                  <a:lnTo>
                    <a:pt x="100" y="97"/>
                  </a:lnTo>
                  <a:close/>
                </a:path>
              </a:pathLst>
            </a:custGeom>
            <a:solidFill>
              <a:srgbClr val="EFA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750888" y="1990725"/>
              <a:ext cx="146050" cy="161925"/>
            </a:xfrm>
            <a:custGeom>
              <a:avLst/>
              <a:gdLst>
                <a:gd name="T0" fmla="*/ 92 w 92"/>
                <a:gd name="T1" fmla="*/ 97 h 102"/>
                <a:gd name="T2" fmla="*/ 4 w 92"/>
                <a:gd name="T3" fmla="*/ 0 h 102"/>
                <a:gd name="T4" fmla="*/ 0 w 92"/>
                <a:gd name="T5" fmla="*/ 5 h 102"/>
                <a:gd name="T6" fmla="*/ 85 w 92"/>
                <a:gd name="T7" fmla="*/ 102 h 102"/>
                <a:gd name="T8" fmla="*/ 92 w 92"/>
                <a:gd name="T9" fmla="*/ 9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2">
                  <a:moveTo>
                    <a:pt x="92" y="97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85" y="102"/>
                  </a:lnTo>
                  <a:lnTo>
                    <a:pt x="92" y="97"/>
                  </a:lnTo>
                  <a:close/>
                </a:path>
              </a:pathLst>
            </a:cu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731838" y="1998663"/>
              <a:ext cx="157163" cy="165100"/>
            </a:xfrm>
            <a:custGeom>
              <a:avLst/>
              <a:gdLst>
                <a:gd name="T0" fmla="*/ 5 w 42"/>
                <a:gd name="T1" fmla="*/ 0 h 44"/>
                <a:gd name="T2" fmla="*/ 10 w 42"/>
                <a:gd name="T3" fmla="*/ 32 h 44"/>
                <a:gd name="T4" fmla="*/ 42 w 42"/>
                <a:gd name="T5" fmla="*/ 41 h 44"/>
                <a:gd name="T6" fmla="*/ 5 w 42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4">
                  <a:moveTo>
                    <a:pt x="5" y="0"/>
                  </a:moveTo>
                  <a:cubicBezTo>
                    <a:pt x="0" y="11"/>
                    <a:pt x="2" y="23"/>
                    <a:pt x="10" y="32"/>
                  </a:cubicBezTo>
                  <a:cubicBezTo>
                    <a:pt x="18" y="41"/>
                    <a:pt x="31" y="44"/>
                    <a:pt x="42" y="4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79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776288" y="1743075"/>
              <a:ext cx="349250" cy="307975"/>
            </a:xfrm>
            <a:custGeom>
              <a:avLst/>
              <a:gdLst>
                <a:gd name="T0" fmla="*/ 220 w 220"/>
                <a:gd name="T1" fmla="*/ 35 h 194"/>
                <a:gd name="T2" fmla="*/ 187 w 220"/>
                <a:gd name="T3" fmla="*/ 0 h 194"/>
                <a:gd name="T4" fmla="*/ 0 w 220"/>
                <a:gd name="T5" fmla="*/ 144 h 194"/>
                <a:gd name="T6" fmla="*/ 45 w 220"/>
                <a:gd name="T7" fmla="*/ 194 h 194"/>
                <a:gd name="T8" fmla="*/ 220 w 220"/>
                <a:gd name="T9" fmla="*/ 3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94">
                  <a:moveTo>
                    <a:pt x="220" y="35"/>
                  </a:moveTo>
                  <a:lnTo>
                    <a:pt x="187" y="0"/>
                  </a:lnTo>
                  <a:lnTo>
                    <a:pt x="0" y="144"/>
                  </a:lnTo>
                  <a:lnTo>
                    <a:pt x="45" y="194"/>
                  </a:lnTo>
                  <a:lnTo>
                    <a:pt x="220" y="35"/>
                  </a:lnTo>
                  <a:close/>
                </a:path>
              </a:pathLst>
            </a:custGeom>
            <a:solidFill>
              <a:srgbClr val="BC5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141413" y="1212850"/>
              <a:ext cx="600075" cy="604838"/>
            </a:xfrm>
            <a:custGeom>
              <a:avLst/>
              <a:gdLst>
                <a:gd name="T0" fmla="*/ 128 w 160"/>
                <a:gd name="T1" fmla="*/ 134 h 161"/>
                <a:gd name="T2" fmla="*/ 134 w 160"/>
                <a:gd name="T3" fmla="*/ 32 h 161"/>
                <a:gd name="T4" fmla="*/ 32 w 160"/>
                <a:gd name="T5" fmla="*/ 27 h 161"/>
                <a:gd name="T6" fmla="*/ 26 w 160"/>
                <a:gd name="T7" fmla="*/ 129 h 161"/>
                <a:gd name="T8" fmla="*/ 128 w 160"/>
                <a:gd name="T9" fmla="*/ 13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61">
                  <a:moveTo>
                    <a:pt x="128" y="134"/>
                  </a:moveTo>
                  <a:cubicBezTo>
                    <a:pt x="158" y="108"/>
                    <a:pt x="160" y="62"/>
                    <a:pt x="134" y="32"/>
                  </a:cubicBezTo>
                  <a:cubicBezTo>
                    <a:pt x="107" y="3"/>
                    <a:pt x="62" y="0"/>
                    <a:pt x="32" y="27"/>
                  </a:cubicBezTo>
                  <a:cubicBezTo>
                    <a:pt x="2" y="53"/>
                    <a:pt x="0" y="99"/>
                    <a:pt x="26" y="129"/>
                  </a:cubicBezTo>
                  <a:cubicBezTo>
                    <a:pt x="53" y="158"/>
                    <a:pt x="99" y="161"/>
                    <a:pt x="128" y="134"/>
                  </a:cubicBezTo>
                  <a:close/>
                </a:path>
              </a:pathLst>
            </a:custGeom>
            <a:solidFill>
              <a:srgbClr val="EFA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185863" y="1262063"/>
              <a:ext cx="511175" cy="506413"/>
            </a:xfrm>
            <a:custGeom>
              <a:avLst/>
              <a:gdLst>
                <a:gd name="T0" fmla="*/ 109 w 136"/>
                <a:gd name="T1" fmla="*/ 113 h 135"/>
                <a:gd name="T2" fmla="*/ 114 w 136"/>
                <a:gd name="T3" fmla="*/ 27 h 135"/>
                <a:gd name="T4" fmla="*/ 27 w 136"/>
                <a:gd name="T5" fmla="*/ 22 h 135"/>
                <a:gd name="T6" fmla="*/ 23 w 136"/>
                <a:gd name="T7" fmla="*/ 108 h 135"/>
                <a:gd name="T8" fmla="*/ 109 w 136"/>
                <a:gd name="T9" fmla="*/ 11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5">
                  <a:moveTo>
                    <a:pt x="109" y="113"/>
                  </a:moveTo>
                  <a:cubicBezTo>
                    <a:pt x="134" y="90"/>
                    <a:pt x="136" y="52"/>
                    <a:pt x="114" y="27"/>
                  </a:cubicBezTo>
                  <a:cubicBezTo>
                    <a:pt x="91" y="2"/>
                    <a:pt x="52" y="0"/>
                    <a:pt x="27" y="22"/>
                  </a:cubicBezTo>
                  <a:cubicBezTo>
                    <a:pt x="2" y="45"/>
                    <a:pt x="0" y="83"/>
                    <a:pt x="23" y="108"/>
                  </a:cubicBezTo>
                  <a:cubicBezTo>
                    <a:pt x="45" y="133"/>
                    <a:pt x="84" y="135"/>
                    <a:pt x="109" y="113"/>
                  </a:cubicBezTo>
                  <a:close/>
                </a:path>
              </a:pathLst>
            </a:custGeom>
            <a:solidFill>
              <a:srgbClr val="BB8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196976" y="1273175"/>
              <a:ext cx="488950" cy="484188"/>
            </a:xfrm>
            <a:custGeom>
              <a:avLst/>
              <a:gdLst>
                <a:gd name="T0" fmla="*/ 104 w 130"/>
                <a:gd name="T1" fmla="*/ 108 h 129"/>
                <a:gd name="T2" fmla="*/ 109 w 130"/>
                <a:gd name="T3" fmla="*/ 26 h 129"/>
                <a:gd name="T4" fmla="*/ 26 w 130"/>
                <a:gd name="T5" fmla="*/ 21 h 129"/>
                <a:gd name="T6" fmla="*/ 22 w 130"/>
                <a:gd name="T7" fmla="*/ 104 h 129"/>
                <a:gd name="T8" fmla="*/ 104 w 130"/>
                <a:gd name="T9" fmla="*/ 10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29">
                  <a:moveTo>
                    <a:pt x="104" y="108"/>
                  </a:moveTo>
                  <a:cubicBezTo>
                    <a:pt x="128" y="86"/>
                    <a:pt x="130" y="50"/>
                    <a:pt x="109" y="26"/>
                  </a:cubicBezTo>
                  <a:cubicBezTo>
                    <a:pt x="87" y="2"/>
                    <a:pt x="50" y="0"/>
                    <a:pt x="26" y="21"/>
                  </a:cubicBezTo>
                  <a:cubicBezTo>
                    <a:pt x="2" y="43"/>
                    <a:pt x="0" y="80"/>
                    <a:pt x="22" y="104"/>
                  </a:cubicBezTo>
                  <a:cubicBezTo>
                    <a:pt x="43" y="127"/>
                    <a:pt x="80" y="129"/>
                    <a:pt x="104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212851" y="1311275"/>
              <a:ext cx="266700" cy="423863"/>
            </a:xfrm>
            <a:custGeom>
              <a:avLst/>
              <a:gdLst>
                <a:gd name="T0" fmla="*/ 54 w 71"/>
                <a:gd name="T1" fmla="*/ 0 h 113"/>
                <a:gd name="T2" fmla="*/ 24 w 71"/>
                <a:gd name="T3" fmla="*/ 14 h 113"/>
                <a:gd name="T4" fmla="*/ 20 w 71"/>
                <a:gd name="T5" fmla="*/ 92 h 113"/>
                <a:gd name="T6" fmla="*/ 71 w 71"/>
                <a:gd name="T7" fmla="*/ 110 h 113"/>
                <a:gd name="T8" fmla="*/ 54 w 71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54" y="0"/>
                  </a:moveTo>
                  <a:cubicBezTo>
                    <a:pt x="43" y="1"/>
                    <a:pt x="33" y="6"/>
                    <a:pt x="24" y="14"/>
                  </a:cubicBezTo>
                  <a:cubicBezTo>
                    <a:pt x="2" y="34"/>
                    <a:pt x="0" y="69"/>
                    <a:pt x="20" y="92"/>
                  </a:cubicBezTo>
                  <a:cubicBezTo>
                    <a:pt x="33" y="107"/>
                    <a:pt x="53" y="113"/>
                    <a:pt x="71" y="11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5214035" y="884817"/>
            <a:ext cx="1349611" cy="1350963"/>
            <a:chOff x="4770438" y="544513"/>
            <a:chExt cx="1584325" cy="1585913"/>
          </a:xfrm>
        </p:grpSpPr>
        <p:sp>
          <p:nvSpPr>
            <p:cNvPr id="102" name="Oval 100"/>
            <p:cNvSpPr>
              <a:spLocks noChangeArrowheads="1"/>
            </p:cNvSpPr>
            <p:nvPr/>
          </p:nvSpPr>
          <p:spPr bwMode="auto">
            <a:xfrm>
              <a:off x="4770438" y="544513"/>
              <a:ext cx="1584325" cy="1585913"/>
            </a:xfrm>
            <a:prstGeom prst="ellipse">
              <a:avLst/>
            </a:pr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4965701" y="927100"/>
              <a:ext cx="1182688" cy="835025"/>
            </a:xfrm>
            <a:prstGeom prst="rect">
              <a:avLst/>
            </a:pr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5032376" y="995363"/>
              <a:ext cx="1049338" cy="676275"/>
            </a:xfrm>
            <a:prstGeom prst="rect">
              <a:avLst/>
            </a:prstGeom>
            <a:solidFill>
              <a:srgbClr val="54B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auto">
            <a:xfrm>
              <a:off x="5540376" y="950913"/>
              <a:ext cx="33338" cy="33338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4894263" y="1762125"/>
              <a:ext cx="1336675" cy="115888"/>
            </a:xfrm>
            <a:custGeom>
              <a:avLst/>
              <a:gdLst>
                <a:gd name="T0" fmla="*/ 0 w 356"/>
                <a:gd name="T1" fmla="*/ 0 h 31"/>
                <a:gd name="T2" fmla="*/ 24 w 356"/>
                <a:gd name="T3" fmla="*/ 31 h 31"/>
                <a:gd name="T4" fmla="*/ 332 w 356"/>
                <a:gd name="T5" fmla="*/ 31 h 31"/>
                <a:gd name="T6" fmla="*/ 356 w 356"/>
                <a:gd name="T7" fmla="*/ 0 h 31"/>
                <a:gd name="T8" fmla="*/ 0 w 35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1">
                  <a:moveTo>
                    <a:pt x="0" y="0"/>
                  </a:moveTo>
                  <a:cubicBezTo>
                    <a:pt x="7" y="11"/>
                    <a:pt x="15" y="21"/>
                    <a:pt x="24" y="31"/>
                  </a:cubicBezTo>
                  <a:cubicBezTo>
                    <a:pt x="332" y="31"/>
                    <a:pt x="332" y="31"/>
                    <a:pt x="332" y="31"/>
                  </a:cubicBezTo>
                  <a:cubicBezTo>
                    <a:pt x="341" y="21"/>
                    <a:pt x="349" y="11"/>
                    <a:pt x="3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5032376" y="995363"/>
              <a:ext cx="1049338" cy="676275"/>
            </a:xfrm>
            <a:custGeom>
              <a:avLst/>
              <a:gdLst>
                <a:gd name="T0" fmla="*/ 0 w 661"/>
                <a:gd name="T1" fmla="*/ 0 h 426"/>
                <a:gd name="T2" fmla="*/ 0 w 661"/>
                <a:gd name="T3" fmla="*/ 426 h 426"/>
                <a:gd name="T4" fmla="*/ 661 w 661"/>
                <a:gd name="T5" fmla="*/ 426 h 426"/>
                <a:gd name="T6" fmla="*/ 0 w 661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1" h="426">
                  <a:moveTo>
                    <a:pt x="0" y="0"/>
                  </a:moveTo>
                  <a:lnTo>
                    <a:pt x="0" y="426"/>
                  </a:lnTo>
                  <a:lnTo>
                    <a:pt x="661" y="4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CD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5276851" y="1152525"/>
              <a:ext cx="533400" cy="444500"/>
            </a:xfrm>
            <a:custGeom>
              <a:avLst/>
              <a:gdLst>
                <a:gd name="T0" fmla="*/ 7 w 336"/>
                <a:gd name="T1" fmla="*/ 0 h 280"/>
                <a:gd name="T2" fmla="*/ 5 w 336"/>
                <a:gd name="T3" fmla="*/ 0 h 280"/>
                <a:gd name="T4" fmla="*/ 0 w 336"/>
                <a:gd name="T5" fmla="*/ 10 h 280"/>
                <a:gd name="T6" fmla="*/ 3 w 336"/>
                <a:gd name="T7" fmla="*/ 29 h 280"/>
                <a:gd name="T8" fmla="*/ 93 w 336"/>
                <a:gd name="T9" fmla="*/ 48 h 280"/>
                <a:gd name="T10" fmla="*/ 152 w 336"/>
                <a:gd name="T11" fmla="*/ 67 h 280"/>
                <a:gd name="T12" fmla="*/ 175 w 336"/>
                <a:gd name="T13" fmla="*/ 79 h 280"/>
                <a:gd name="T14" fmla="*/ 178 w 336"/>
                <a:gd name="T15" fmla="*/ 121 h 280"/>
                <a:gd name="T16" fmla="*/ 178 w 336"/>
                <a:gd name="T17" fmla="*/ 164 h 280"/>
                <a:gd name="T18" fmla="*/ 178 w 336"/>
                <a:gd name="T19" fmla="*/ 194 h 280"/>
                <a:gd name="T20" fmla="*/ 180 w 336"/>
                <a:gd name="T21" fmla="*/ 235 h 280"/>
                <a:gd name="T22" fmla="*/ 175 w 336"/>
                <a:gd name="T23" fmla="*/ 270 h 280"/>
                <a:gd name="T24" fmla="*/ 182 w 336"/>
                <a:gd name="T25" fmla="*/ 277 h 280"/>
                <a:gd name="T26" fmla="*/ 185 w 336"/>
                <a:gd name="T27" fmla="*/ 280 h 280"/>
                <a:gd name="T28" fmla="*/ 194 w 336"/>
                <a:gd name="T29" fmla="*/ 280 h 280"/>
                <a:gd name="T30" fmla="*/ 199 w 336"/>
                <a:gd name="T31" fmla="*/ 232 h 280"/>
                <a:gd name="T32" fmla="*/ 199 w 336"/>
                <a:gd name="T33" fmla="*/ 197 h 280"/>
                <a:gd name="T34" fmla="*/ 199 w 336"/>
                <a:gd name="T35" fmla="*/ 142 h 280"/>
                <a:gd name="T36" fmla="*/ 199 w 336"/>
                <a:gd name="T37" fmla="*/ 93 h 280"/>
                <a:gd name="T38" fmla="*/ 199 w 336"/>
                <a:gd name="T39" fmla="*/ 67 h 280"/>
                <a:gd name="T40" fmla="*/ 220 w 336"/>
                <a:gd name="T41" fmla="*/ 60 h 280"/>
                <a:gd name="T42" fmla="*/ 282 w 336"/>
                <a:gd name="T43" fmla="*/ 38 h 280"/>
                <a:gd name="T44" fmla="*/ 329 w 336"/>
                <a:gd name="T45" fmla="*/ 24 h 280"/>
                <a:gd name="T46" fmla="*/ 336 w 336"/>
                <a:gd name="T47" fmla="*/ 17 h 280"/>
                <a:gd name="T48" fmla="*/ 327 w 336"/>
                <a:gd name="T49" fmla="*/ 10 h 280"/>
                <a:gd name="T50" fmla="*/ 235 w 336"/>
                <a:gd name="T51" fmla="*/ 5 h 280"/>
                <a:gd name="T52" fmla="*/ 154 w 336"/>
                <a:gd name="T53" fmla="*/ 10 h 280"/>
                <a:gd name="T54" fmla="*/ 76 w 336"/>
                <a:gd name="T55" fmla="*/ 12 h 280"/>
                <a:gd name="T56" fmla="*/ 7 w 336"/>
                <a:gd name="T5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6" h="280">
                  <a:moveTo>
                    <a:pt x="7" y="0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3" y="29"/>
                  </a:lnTo>
                  <a:lnTo>
                    <a:pt x="93" y="48"/>
                  </a:lnTo>
                  <a:lnTo>
                    <a:pt x="152" y="67"/>
                  </a:lnTo>
                  <a:lnTo>
                    <a:pt x="175" y="79"/>
                  </a:lnTo>
                  <a:lnTo>
                    <a:pt x="178" y="121"/>
                  </a:lnTo>
                  <a:lnTo>
                    <a:pt x="178" y="164"/>
                  </a:lnTo>
                  <a:lnTo>
                    <a:pt x="178" y="194"/>
                  </a:lnTo>
                  <a:lnTo>
                    <a:pt x="180" y="235"/>
                  </a:lnTo>
                  <a:lnTo>
                    <a:pt x="175" y="270"/>
                  </a:lnTo>
                  <a:lnTo>
                    <a:pt x="182" y="277"/>
                  </a:lnTo>
                  <a:lnTo>
                    <a:pt x="185" y="280"/>
                  </a:lnTo>
                  <a:lnTo>
                    <a:pt x="194" y="280"/>
                  </a:lnTo>
                  <a:lnTo>
                    <a:pt x="199" y="232"/>
                  </a:lnTo>
                  <a:lnTo>
                    <a:pt x="199" y="197"/>
                  </a:lnTo>
                  <a:lnTo>
                    <a:pt x="199" y="142"/>
                  </a:lnTo>
                  <a:lnTo>
                    <a:pt x="199" y="93"/>
                  </a:lnTo>
                  <a:lnTo>
                    <a:pt x="199" y="67"/>
                  </a:lnTo>
                  <a:lnTo>
                    <a:pt x="220" y="60"/>
                  </a:lnTo>
                  <a:lnTo>
                    <a:pt x="282" y="38"/>
                  </a:lnTo>
                  <a:lnTo>
                    <a:pt x="329" y="24"/>
                  </a:lnTo>
                  <a:lnTo>
                    <a:pt x="336" y="17"/>
                  </a:lnTo>
                  <a:lnTo>
                    <a:pt x="327" y="10"/>
                  </a:lnTo>
                  <a:lnTo>
                    <a:pt x="235" y="5"/>
                  </a:lnTo>
                  <a:lnTo>
                    <a:pt x="154" y="10"/>
                  </a:lnTo>
                  <a:lnTo>
                    <a:pt x="76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5284788" y="1085850"/>
              <a:ext cx="514350" cy="149225"/>
            </a:xfrm>
            <a:custGeom>
              <a:avLst/>
              <a:gdLst>
                <a:gd name="T0" fmla="*/ 0 w 324"/>
                <a:gd name="T1" fmla="*/ 42 h 94"/>
                <a:gd name="T2" fmla="*/ 185 w 324"/>
                <a:gd name="T3" fmla="*/ 94 h 94"/>
                <a:gd name="T4" fmla="*/ 324 w 324"/>
                <a:gd name="T5" fmla="*/ 52 h 94"/>
                <a:gd name="T6" fmla="*/ 140 w 324"/>
                <a:gd name="T7" fmla="*/ 0 h 94"/>
                <a:gd name="T8" fmla="*/ 0 w 324"/>
                <a:gd name="T9" fmla="*/ 4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94">
                  <a:moveTo>
                    <a:pt x="0" y="42"/>
                  </a:moveTo>
                  <a:lnTo>
                    <a:pt x="185" y="94"/>
                  </a:lnTo>
                  <a:lnTo>
                    <a:pt x="324" y="52"/>
                  </a:lnTo>
                  <a:lnTo>
                    <a:pt x="14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5276851" y="1168400"/>
              <a:ext cx="293688" cy="428625"/>
            </a:xfrm>
            <a:custGeom>
              <a:avLst/>
              <a:gdLst>
                <a:gd name="T0" fmla="*/ 0 w 185"/>
                <a:gd name="T1" fmla="*/ 0 h 270"/>
                <a:gd name="T2" fmla="*/ 0 w 185"/>
                <a:gd name="T3" fmla="*/ 218 h 270"/>
                <a:gd name="T4" fmla="*/ 185 w 185"/>
                <a:gd name="T5" fmla="*/ 270 h 270"/>
                <a:gd name="T6" fmla="*/ 185 w 185"/>
                <a:gd name="T7" fmla="*/ 52 h 270"/>
                <a:gd name="T8" fmla="*/ 0 w 185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270">
                  <a:moveTo>
                    <a:pt x="0" y="0"/>
                  </a:moveTo>
                  <a:lnTo>
                    <a:pt x="0" y="218"/>
                  </a:lnTo>
                  <a:lnTo>
                    <a:pt x="185" y="270"/>
                  </a:lnTo>
                  <a:lnTo>
                    <a:pt x="185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5581651" y="1179513"/>
              <a:ext cx="228600" cy="417513"/>
            </a:xfrm>
            <a:custGeom>
              <a:avLst/>
              <a:gdLst>
                <a:gd name="T0" fmla="*/ 61 w 61"/>
                <a:gd name="T1" fmla="*/ 0 h 111"/>
                <a:gd name="T2" fmla="*/ 0 w 61"/>
                <a:gd name="T3" fmla="*/ 19 h 111"/>
                <a:gd name="T4" fmla="*/ 1 w 61"/>
                <a:gd name="T5" fmla="*/ 111 h 111"/>
                <a:gd name="T6" fmla="*/ 61 w 61"/>
                <a:gd name="T7" fmla="*/ 91 h 111"/>
                <a:gd name="T8" fmla="*/ 61 w 6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11">
                  <a:moveTo>
                    <a:pt x="61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61" y="75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3B5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5845176" y="1360488"/>
              <a:ext cx="149225" cy="220663"/>
            </a:xfrm>
            <a:custGeom>
              <a:avLst/>
              <a:gdLst>
                <a:gd name="T0" fmla="*/ 21 w 40"/>
                <a:gd name="T1" fmla="*/ 20 h 59"/>
                <a:gd name="T2" fmla="*/ 2 w 40"/>
                <a:gd name="T3" fmla="*/ 40 h 59"/>
                <a:gd name="T4" fmla="*/ 0 w 40"/>
                <a:gd name="T5" fmla="*/ 59 h 59"/>
                <a:gd name="T6" fmla="*/ 39 w 40"/>
                <a:gd name="T7" fmla="*/ 22 h 59"/>
                <a:gd name="T8" fmla="*/ 35 w 40"/>
                <a:gd name="T9" fmla="*/ 0 h 59"/>
                <a:gd name="T10" fmla="*/ 19 w 40"/>
                <a:gd name="T11" fmla="*/ 8 h 59"/>
                <a:gd name="T12" fmla="*/ 21 w 40"/>
                <a:gd name="T13" fmla="*/ 2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9">
                  <a:moveTo>
                    <a:pt x="21" y="20"/>
                  </a:moveTo>
                  <a:cubicBezTo>
                    <a:pt x="20" y="30"/>
                    <a:pt x="12" y="38"/>
                    <a:pt x="2" y="4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0" y="58"/>
                    <a:pt x="37" y="42"/>
                    <a:pt x="39" y="22"/>
                  </a:cubicBezTo>
                  <a:cubicBezTo>
                    <a:pt x="40" y="14"/>
                    <a:pt x="38" y="6"/>
                    <a:pt x="35" y="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12"/>
                    <a:pt x="21" y="16"/>
                    <a:pt x="21" y="20"/>
                  </a:cubicBezTo>
                  <a:close/>
                </a:path>
              </a:pathLst>
            </a:cu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5678488" y="1270000"/>
              <a:ext cx="274638" cy="296863"/>
            </a:xfrm>
            <a:custGeom>
              <a:avLst/>
              <a:gdLst>
                <a:gd name="T0" fmla="*/ 40 w 73"/>
                <a:gd name="T1" fmla="*/ 62 h 79"/>
                <a:gd name="T2" fmla="*/ 38 w 73"/>
                <a:gd name="T3" fmla="*/ 62 h 79"/>
                <a:gd name="T4" fmla="*/ 19 w 73"/>
                <a:gd name="T5" fmla="*/ 38 h 79"/>
                <a:gd name="T6" fmla="*/ 43 w 73"/>
                <a:gd name="T7" fmla="*/ 19 h 79"/>
                <a:gd name="T8" fmla="*/ 58 w 73"/>
                <a:gd name="T9" fmla="*/ 29 h 79"/>
                <a:gd name="T10" fmla="*/ 73 w 73"/>
                <a:gd name="T11" fmla="*/ 21 h 79"/>
                <a:gd name="T12" fmla="*/ 44 w 73"/>
                <a:gd name="T13" fmla="*/ 2 h 79"/>
                <a:gd name="T14" fmla="*/ 2 w 73"/>
                <a:gd name="T15" fmla="*/ 37 h 79"/>
                <a:gd name="T16" fmla="*/ 37 w 73"/>
                <a:gd name="T17" fmla="*/ 78 h 79"/>
                <a:gd name="T18" fmla="*/ 39 w 73"/>
                <a:gd name="T19" fmla="*/ 79 h 79"/>
                <a:gd name="T20" fmla="*/ 40 w 73"/>
                <a:gd name="T21" fmla="*/ 6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79">
                  <a:moveTo>
                    <a:pt x="40" y="62"/>
                  </a:moveTo>
                  <a:cubicBezTo>
                    <a:pt x="40" y="62"/>
                    <a:pt x="39" y="62"/>
                    <a:pt x="38" y="62"/>
                  </a:cubicBezTo>
                  <a:cubicBezTo>
                    <a:pt x="27" y="60"/>
                    <a:pt x="18" y="50"/>
                    <a:pt x="19" y="38"/>
                  </a:cubicBezTo>
                  <a:cubicBezTo>
                    <a:pt x="20" y="27"/>
                    <a:pt x="31" y="18"/>
                    <a:pt x="43" y="19"/>
                  </a:cubicBezTo>
                  <a:cubicBezTo>
                    <a:pt x="49" y="20"/>
                    <a:pt x="55" y="23"/>
                    <a:pt x="58" y="29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67" y="11"/>
                    <a:pt x="57" y="4"/>
                    <a:pt x="44" y="2"/>
                  </a:cubicBezTo>
                  <a:cubicBezTo>
                    <a:pt x="23" y="0"/>
                    <a:pt x="5" y="15"/>
                    <a:pt x="2" y="37"/>
                  </a:cubicBezTo>
                  <a:cubicBezTo>
                    <a:pt x="0" y="58"/>
                    <a:pt x="16" y="76"/>
                    <a:pt x="37" y="78"/>
                  </a:cubicBezTo>
                  <a:cubicBezTo>
                    <a:pt x="37" y="79"/>
                    <a:pt x="38" y="79"/>
                    <a:pt x="39" y="79"/>
                  </a:cubicBezTo>
                  <a:lnTo>
                    <a:pt x="40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12"/>
            <p:cNvSpPr>
              <a:spLocks noChangeArrowheads="1"/>
            </p:cNvSpPr>
            <p:nvPr/>
          </p:nvSpPr>
          <p:spPr bwMode="auto">
            <a:xfrm>
              <a:off x="4841876" y="642938"/>
              <a:ext cx="1397000" cy="176213"/>
            </a:xfrm>
            <a:prstGeom prst="rect">
              <a:avLst/>
            </a:prstGeom>
            <a:solidFill>
              <a:srgbClr val="EFA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908551" y="642938"/>
              <a:ext cx="19050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14"/>
            <p:cNvSpPr>
              <a:spLocks noChangeArrowheads="1"/>
            </p:cNvSpPr>
            <p:nvPr/>
          </p:nvSpPr>
          <p:spPr bwMode="auto">
            <a:xfrm>
              <a:off x="4991101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15"/>
            <p:cNvSpPr>
              <a:spLocks noChangeArrowheads="1"/>
            </p:cNvSpPr>
            <p:nvPr/>
          </p:nvSpPr>
          <p:spPr bwMode="auto">
            <a:xfrm>
              <a:off x="5073651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16"/>
            <p:cNvSpPr>
              <a:spLocks noChangeArrowheads="1"/>
            </p:cNvSpPr>
            <p:nvPr/>
          </p:nvSpPr>
          <p:spPr bwMode="auto">
            <a:xfrm>
              <a:off x="5157788" y="642938"/>
              <a:ext cx="17463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5240338" y="642938"/>
              <a:ext cx="17463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5326063" y="642938"/>
              <a:ext cx="15875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5408613" y="642938"/>
              <a:ext cx="19050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5491163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21"/>
            <p:cNvSpPr>
              <a:spLocks noChangeArrowheads="1"/>
            </p:cNvSpPr>
            <p:nvPr/>
          </p:nvSpPr>
          <p:spPr bwMode="auto">
            <a:xfrm>
              <a:off x="5573713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122"/>
            <p:cNvSpPr>
              <a:spLocks noChangeArrowheads="1"/>
            </p:cNvSpPr>
            <p:nvPr/>
          </p:nvSpPr>
          <p:spPr bwMode="auto">
            <a:xfrm>
              <a:off x="5656263" y="642938"/>
              <a:ext cx="19050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5738813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5826126" y="642938"/>
              <a:ext cx="14288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125"/>
            <p:cNvSpPr>
              <a:spLocks noChangeArrowheads="1"/>
            </p:cNvSpPr>
            <p:nvPr/>
          </p:nvSpPr>
          <p:spPr bwMode="auto">
            <a:xfrm>
              <a:off x="5908676" y="642938"/>
              <a:ext cx="19050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6156326" y="642938"/>
              <a:ext cx="19050" cy="5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5991226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28"/>
            <p:cNvSpPr>
              <a:spLocks noChangeArrowheads="1"/>
            </p:cNvSpPr>
            <p:nvPr/>
          </p:nvSpPr>
          <p:spPr bwMode="auto">
            <a:xfrm>
              <a:off x="6073776" y="642938"/>
              <a:ext cx="190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710961" y="3405866"/>
            <a:ext cx="1303165" cy="1303165"/>
            <a:chOff x="668338" y="4594225"/>
            <a:chExt cx="1584325" cy="1584325"/>
          </a:xfrm>
        </p:grpSpPr>
        <p:sp>
          <p:nvSpPr>
            <p:cNvPr id="131" name="Oval 129"/>
            <p:cNvSpPr>
              <a:spLocks noChangeArrowheads="1"/>
            </p:cNvSpPr>
            <p:nvPr/>
          </p:nvSpPr>
          <p:spPr bwMode="auto">
            <a:xfrm>
              <a:off x="668338" y="4594225"/>
              <a:ext cx="1584325" cy="1584325"/>
            </a:xfrm>
            <a:prstGeom prst="ellipse">
              <a:avLst/>
            </a:pr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212851" y="4632325"/>
              <a:ext cx="517525" cy="25400"/>
            </a:xfrm>
            <a:prstGeom prst="rect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212851" y="4740275"/>
              <a:ext cx="517525" cy="26988"/>
            </a:xfrm>
            <a:prstGeom prst="rect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212851" y="4845050"/>
              <a:ext cx="517525" cy="26988"/>
            </a:xfrm>
            <a:prstGeom prst="rect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212851" y="4954588"/>
              <a:ext cx="517525" cy="26988"/>
            </a:xfrm>
            <a:prstGeom prst="rect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1584326" y="5048250"/>
              <a:ext cx="153988" cy="150813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20 h 40"/>
                <a:gd name="T4" fmla="*/ 20 w 41"/>
                <a:gd name="T5" fmla="*/ 40 h 40"/>
                <a:gd name="T6" fmla="*/ 41 w 41"/>
                <a:gd name="T7" fmla="*/ 20 h 40"/>
                <a:gd name="T8" fmla="*/ 20 w 41"/>
                <a:gd name="T9" fmla="*/ 0 h 40"/>
                <a:gd name="T10" fmla="*/ 20 w 41"/>
                <a:gd name="T11" fmla="*/ 33 h 40"/>
                <a:gd name="T12" fmla="*/ 7 w 41"/>
                <a:gd name="T13" fmla="*/ 20 h 40"/>
                <a:gd name="T14" fmla="*/ 20 w 41"/>
                <a:gd name="T15" fmla="*/ 6 h 40"/>
                <a:gd name="T16" fmla="*/ 34 w 41"/>
                <a:gd name="T17" fmla="*/ 20 h 40"/>
                <a:gd name="T18" fmla="*/ 20 w 41"/>
                <a:gd name="T1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2" y="40"/>
                    <a:pt x="41" y="31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lose/>
                  <a:moveTo>
                    <a:pt x="20" y="33"/>
                  </a:moveTo>
                  <a:cubicBezTo>
                    <a:pt x="13" y="33"/>
                    <a:pt x="7" y="27"/>
                    <a:pt x="7" y="20"/>
                  </a:cubicBezTo>
                  <a:cubicBezTo>
                    <a:pt x="7" y="12"/>
                    <a:pt x="13" y="6"/>
                    <a:pt x="20" y="6"/>
                  </a:cubicBezTo>
                  <a:cubicBezTo>
                    <a:pt x="28" y="6"/>
                    <a:pt x="34" y="12"/>
                    <a:pt x="34" y="20"/>
                  </a:cubicBezTo>
                  <a:cubicBezTo>
                    <a:pt x="34" y="27"/>
                    <a:pt x="28" y="33"/>
                    <a:pt x="20" y="33"/>
                  </a:cubicBezTo>
                  <a:close/>
                </a:path>
              </a:pathLst>
            </a:cu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auto">
            <a:xfrm>
              <a:off x="1625601" y="5086350"/>
              <a:ext cx="71438" cy="74613"/>
            </a:xfrm>
            <a:prstGeom prst="ellipse">
              <a:avLst/>
            </a:prstGeom>
            <a:solidFill>
              <a:srgbClr val="E96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1295401" y="5348288"/>
              <a:ext cx="442913" cy="309563"/>
            </a:xfrm>
            <a:custGeom>
              <a:avLst/>
              <a:gdLst>
                <a:gd name="T0" fmla="*/ 0 w 118"/>
                <a:gd name="T1" fmla="*/ 44 h 82"/>
                <a:gd name="T2" fmla="*/ 0 w 118"/>
                <a:gd name="T3" fmla="*/ 4 h 82"/>
                <a:gd name="T4" fmla="*/ 27 w 118"/>
                <a:gd name="T5" fmla="*/ 0 h 82"/>
                <a:gd name="T6" fmla="*/ 118 w 118"/>
                <a:gd name="T7" fmla="*/ 70 h 82"/>
                <a:gd name="T8" fmla="*/ 68 w 118"/>
                <a:gd name="T9" fmla="*/ 64 h 82"/>
                <a:gd name="T10" fmla="*/ 19 w 118"/>
                <a:gd name="T11" fmla="*/ 30 h 82"/>
                <a:gd name="T12" fmla="*/ 0 w 118"/>
                <a:gd name="T1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82">
                  <a:moveTo>
                    <a:pt x="0" y="4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18" y="70"/>
                    <a:pt x="92" y="82"/>
                    <a:pt x="68" y="64"/>
                  </a:cubicBezTo>
                  <a:cubicBezTo>
                    <a:pt x="50" y="50"/>
                    <a:pt x="19" y="30"/>
                    <a:pt x="19" y="30"/>
                  </a:cubicBezTo>
                  <a:cubicBezTo>
                    <a:pt x="19" y="30"/>
                    <a:pt x="9" y="37"/>
                    <a:pt x="0" y="44"/>
                  </a:cubicBezTo>
                  <a:close/>
                </a:path>
              </a:pathLst>
            </a:custGeom>
            <a:solidFill>
              <a:srgbClr val="E6E0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1377951" y="5668963"/>
              <a:ext cx="184150" cy="1793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39"/>
            <p:cNvSpPr>
              <a:spLocks noChangeArrowheads="1"/>
            </p:cNvSpPr>
            <p:nvPr/>
          </p:nvSpPr>
          <p:spPr bwMode="auto">
            <a:xfrm>
              <a:off x="1776413" y="5630863"/>
              <a:ext cx="161925" cy="2444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40"/>
            <p:cNvSpPr>
              <a:spLocks noChangeArrowheads="1"/>
            </p:cNvSpPr>
            <p:nvPr/>
          </p:nvSpPr>
          <p:spPr bwMode="auto">
            <a:xfrm>
              <a:off x="1339851" y="5518150"/>
              <a:ext cx="639763" cy="139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1339851" y="5457825"/>
              <a:ext cx="639763" cy="90488"/>
            </a:xfrm>
            <a:custGeom>
              <a:avLst/>
              <a:gdLst>
                <a:gd name="T0" fmla="*/ 0 w 170"/>
                <a:gd name="T1" fmla="*/ 24 h 24"/>
                <a:gd name="T2" fmla="*/ 0 w 170"/>
                <a:gd name="T3" fmla="*/ 11 h 24"/>
                <a:gd name="T4" fmla="*/ 12 w 170"/>
                <a:gd name="T5" fmla="*/ 0 h 24"/>
                <a:gd name="T6" fmla="*/ 158 w 170"/>
                <a:gd name="T7" fmla="*/ 0 h 24"/>
                <a:gd name="T8" fmla="*/ 170 w 170"/>
                <a:gd name="T9" fmla="*/ 11 h 24"/>
                <a:gd name="T10" fmla="*/ 170 w 170"/>
                <a:gd name="T11" fmla="*/ 24 h 24"/>
                <a:gd name="T12" fmla="*/ 0 w 17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4">
                  <a:moveTo>
                    <a:pt x="0" y="24"/>
                  </a:moveTo>
                  <a:cubicBezTo>
                    <a:pt x="0" y="17"/>
                    <a:pt x="0" y="12"/>
                    <a:pt x="0" y="11"/>
                  </a:cubicBezTo>
                  <a:cubicBezTo>
                    <a:pt x="0" y="4"/>
                    <a:pt x="1" y="0"/>
                    <a:pt x="12" y="0"/>
                  </a:cubicBezTo>
                  <a:cubicBezTo>
                    <a:pt x="14" y="0"/>
                    <a:pt x="156" y="0"/>
                    <a:pt x="158" y="0"/>
                  </a:cubicBezTo>
                  <a:cubicBezTo>
                    <a:pt x="169" y="0"/>
                    <a:pt x="170" y="4"/>
                    <a:pt x="170" y="11"/>
                  </a:cubicBezTo>
                  <a:cubicBezTo>
                    <a:pt x="170" y="12"/>
                    <a:pt x="170" y="17"/>
                    <a:pt x="170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325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2"/>
            <p:cNvSpPr>
              <a:spLocks noEditPoints="1"/>
            </p:cNvSpPr>
            <p:nvPr/>
          </p:nvSpPr>
          <p:spPr bwMode="auto">
            <a:xfrm>
              <a:off x="1339851" y="5600700"/>
              <a:ext cx="639763" cy="304800"/>
            </a:xfrm>
            <a:custGeom>
              <a:avLst/>
              <a:gdLst>
                <a:gd name="T0" fmla="*/ 0 w 170"/>
                <a:gd name="T1" fmla="*/ 21 h 81"/>
                <a:gd name="T2" fmla="*/ 0 w 170"/>
                <a:gd name="T3" fmla="*/ 0 h 81"/>
                <a:gd name="T4" fmla="*/ 170 w 170"/>
                <a:gd name="T5" fmla="*/ 0 h 81"/>
                <a:gd name="T6" fmla="*/ 170 w 170"/>
                <a:gd name="T7" fmla="*/ 21 h 81"/>
                <a:gd name="T8" fmla="*/ 170 w 170"/>
                <a:gd name="T9" fmla="*/ 70 h 81"/>
                <a:gd name="T10" fmla="*/ 158 w 170"/>
                <a:gd name="T11" fmla="*/ 81 h 81"/>
                <a:gd name="T12" fmla="*/ 12 w 170"/>
                <a:gd name="T13" fmla="*/ 81 h 81"/>
                <a:gd name="T14" fmla="*/ 0 w 170"/>
                <a:gd name="T15" fmla="*/ 70 h 81"/>
                <a:gd name="T16" fmla="*/ 0 w 170"/>
                <a:gd name="T17" fmla="*/ 21 h 81"/>
                <a:gd name="T18" fmla="*/ 120 w 170"/>
                <a:gd name="T19" fmla="*/ 65 h 81"/>
                <a:gd name="T20" fmla="*/ 156 w 170"/>
                <a:gd name="T21" fmla="*/ 65 h 81"/>
                <a:gd name="T22" fmla="*/ 156 w 170"/>
                <a:gd name="T23" fmla="*/ 56 h 81"/>
                <a:gd name="T24" fmla="*/ 120 w 170"/>
                <a:gd name="T25" fmla="*/ 56 h 81"/>
                <a:gd name="T26" fmla="*/ 120 w 170"/>
                <a:gd name="T27" fmla="*/ 65 h 81"/>
                <a:gd name="T28" fmla="*/ 120 w 170"/>
                <a:gd name="T29" fmla="*/ 45 h 81"/>
                <a:gd name="T30" fmla="*/ 156 w 170"/>
                <a:gd name="T31" fmla="*/ 45 h 81"/>
                <a:gd name="T32" fmla="*/ 156 w 170"/>
                <a:gd name="T33" fmla="*/ 37 h 81"/>
                <a:gd name="T34" fmla="*/ 120 w 170"/>
                <a:gd name="T35" fmla="*/ 37 h 81"/>
                <a:gd name="T36" fmla="*/ 120 w 170"/>
                <a:gd name="T37" fmla="*/ 45 h 81"/>
                <a:gd name="T38" fmla="*/ 120 w 170"/>
                <a:gd name="T39" fmla="*/ 25 h 81"/>
                <a:gd name="T40" fmla="*/ 156 w 170"/>
                <a:gd name="T41" fmla="*/ 25 h 81"/>
                <a:gd name="T42" fmla="*/ 156 w 170"/>
                <a:gd name="T43" fmla="*/ 17 h 81"/>
                <a:gd name="T44" fmla="*/ 120 w 170"/>
                <a:gd name="T45" fmla="*/ 17 h 81"/>
                <a:gd name="T46" fmla="*/ 120 w 170"/>
                <a:gd name="T47" fmla="*/ 25 h 81"/>
                <a:gd name="T48" fmla="*/ 13 w 170"/>
                <a:gd name="T49" fmla="*/ 60 h 81"/>
                <a:gd name="T50" fmla="*/ 55 w 170"/>
                <a:gd name="T51" fmla="*/ 60 h 81"/>
                <a:gd name="T52" fmla="*/ 55 w 170"/>
                <a:gd name="T53" fmla="*/ 29 h 81"/>
                <a:gd name="T54" fmla="*/ 13 w 170"/>
                <a:gd name="T55" fmla="*/ 29 h 81"/>
                <a:gd name="T56" fmla="*/ 13 w 170"/>
                <a:gd name="T57" fmla="*/ 6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0" h="81">
                  <a:moveTo>
                    <a:pt x="0" y="21"/>
                  </a:moveTo>
                  <a:cubicBezTo>
                    <a:pt x="0" y="14"/>
                    <a:pt x="0" y="7"/>
                    <a:pt x="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0" y="7"/>
                    <a:pt x="170" y="14"/>
                    <a:pt x="170" y="21"/>
                  </a:cubicBezTo>
                  <a:cubicBezTo>
                    <a:pt x="170" y="45"/>
                    <a:pt x="170" y="67"/>
                    <a:pt x="170" y="70"/>
                  </a:cubicBezTo>
                  <a:cubicBezTo>
                    <a:pt x="170" y="77"/>
                    <a:pt x="169" y="81"/>
                    <a:pt x="158" y="81"/>
                  </a:cubicBezTo>
                  <a:cubicBezTo>
                    <a:pt x="156" y="81"/>
                    <a:pt x="14" y="81"/>
                    <a:pt x="12" y="81"/>
                  </a:cubicBezTo>
                  <a:cubicBezTo>
                    <a:pt x="1" y="81"/>
                    <a:pt x="0" y="77"/>
                    <a:pt x="0" y="70"/>
                  </a:cubicBezTo>
                  <a:cubicBezTo>
                    <a:pt x="0" y="67"/>
                    <a:pt x="0" y="45"/>
                    <a:pt x="0" y="21"/>
                  </a:cubicBezTo>
                  <a:close/>
                  <a:moveTo>
                    <a:pt x="120" y="65"/>
                  </a:moveTo>
                  <a:cubicBezTo>
                    <a:pt x="156" y="65"/>
                    <a:pt x="156" y="65"/>
                    <a:pt x="156" y="65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20" y="56"/>
                    <a:pt x="120" y="56"/>
                    <a:pt x="120" y="56"/>
                  </a:cubicBezTo>
                  <a:lnTo>
                    <a:pt x="120" y="65"/>
                  </a:lnTo>
                  <a:close/>
                  <a:moveTo>
                    <a:pt x="120" y="45"/>
                  </a:moveTo>
                  <a:cubicBezTo>
                    <a:pt x="156" y="45"/>
                    <a:pt x="156" y="45"/>
                    <a:pt x="156" y="45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0" y="37"/>
                    <a:pt x="120" y="37"/>
                    <a:pt x="120" y="37"/>
                  </a:cubicBezTo>
                  <a:lnTo>
                    <a:pt x="120" y="45"/>
                  </a:lnTo>
                  <a:close/>
                  <a:moveTo>
                    <a:pt x="120" y="25"/>
                  </a:moveTo>
                  <a:cubicBezTo>
                    <a:pt x="156" y="25"/>
                    <a:pt x="156" y="25"/>
                    <a:pt x="156" y="25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20" y="17"/>
                    <a:pt x="120" y="17"/>
                    <a:pt x="120" y="17"/>
                  </a:cubicBezTo>
                  <a:lnTo>
                    <a:pt x="120" y="25"/>
                  </a:lnTo>
                  <a:close/>
                  <a:moveTo>
                    <a:pt x="13" y="60"/>
                  </a:moveTo>
                  <a:cubicBezTo>
                    <a:pt x="55" y="60"/>
                    <a:pt x="55" y="60"/>
                    <a:pt x="55" y="6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13" y="29"/>
                    <a:pt x="13" y="29"/>
                    <a:pt x="13" y="29"/>
                  </a:cubicBezTo>
                  <a:lnTo>
                    <a:pt x="13" y="60"/>
                  </a:lnTo>
                  <a:close/>
                </a:path>
              </a:pathLst>
            </a:custGeom>
            <a:solidFill>
              <a:srgbClr val="325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990601" y="5360988"/>
              <a:ext cx="455613" cy="330200"/>
            </a:xfrm>
            <a:custGeom>
              <a:avLst/>
              <a:gdLst>
                <a:gd name="T0" fmla="*/ 0 w 121"/>
                <a:gd name="T1" fmla="*/ 14 h 88"/>
                <a:gd name="T2" fmla="*/ 89 w 121"/>
                <a:gd name="T3" fmla="*/ 0 h 88"/>
                <a:gd name="T4" fmla="*/ 89 w 121"/>
                <a:gd name="T5" fmla="*/ 35 h 88"/>
                <a:gd name="T6" fmla="*/ 67 w 121"/>
                <a:gd name="T7" fmla="*/ 56 h 88"/>
                <a:gd name="T8" fmla="*/ 79 w 121"/>
                <a:gd name="T9" fmla="*/ 66 h 88"/>
                <a:gd name="T10" fmla="*/ 103 w 121"/>
                <a:gd name="T11" fmla="*/ 67 h 88"/>
                <a:gd name="T12" fmla="*/ 120 w 121"/>
                <a:gd name="T13" fmla="*/ 88 h 88"/>
                <a:gd name="T14" fmla="*/ 36 w 121"/>
                <a:gd name="T15" fmla="*/ 88 h 88"/>
                <a:gd name="T16" fmla="*/ 11 w 121"/>
                <a:gd name="T17" fmla="*/ 70 h 88"/>
                <a:gd name="T18" fmla="*/ 0 w 121"/>
                <a:gd name="T19" fmla="*/ 70 h 88"/>
                <a:gd name="T20" fmla="*/ 0 w 121"/>
                <a:gd name="T21" fmla="*/ 1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88">
                  <a:moveTo>
                    <a:pt x="0" y="14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79" y="42"/>
                    <a:pt x="67" y="52"/>
                    <a:pt x="67" y="56"/>
                  </a:cubicBezTo>
                  <a:cubicBezTo>
                    <a:pt x="67" y="62"/>
                    <a:pt x="72" y="66"/>
                    <a:pt x="79" y="66"/>
                  </a:cubicBezTo>
                  <a:cubicBezTo>
                    <a:pt x="79" y="66"/>
                    <a:pt x="85" y="66"/>
                    <a:pt x="103" y="67"/>
                  </a:cubicBezTo>
                  <a:cubicBezTo>
                    <a:pt x="121" y="67"/>
                    <a:pt x="120" y="88"/>
                    <a:pt x="120" y="88"/>
                  </a:cubicBezTo>
                  <a:cubicBezTo>
                    <a:pt x="85" y="88"/>
                    <a:pt x="41" y="88"/>
                    <a:pt x="36" y="88"/>
                  </a:cubicBezTo>
                  <a:cubicBezTo>
                    <a:pt x="28" y="88"/>
                    <a:pt x="11" y="70"/>
                    <a:pt x="11" y="70"/>
                  </a:cubicBezTo>
                  <a:cubicBezTo>
                    <a:pt x="0" y="70"/>
                    <a:pt x="0" y="70"/>
                    <a:pt x="0" y="7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E6E0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923926" y="5391150"/>
              <a:ext cx="66675" cy="295275"/>
            </a:xfrm>
            <a:custGeom>
              <a:avLst/>
              <a:gdLst>
                <a:gd name="T0" fmla="*/ 13 w 18"/>
                <a:gd name="T1" fmla="*/ 79 h 79"/>
                <a:gd name="T2" fmla="*/ 0 w 18"/>
                <a:gd name="T3" fmla="*/ 79 h 79"/>
                <a:gd name="T4" fmla="*/ 0 w 18"/>
                <a:gd name="T5" fmla="*/ 0 h 79"/>
                <a:gd name="T6" fmla="*/ 12 w 18"/>
                <a:gd name="T7" fmla="*/ 0 h 79"/>
                <a:gd name="T8" fmla="*/ 18 w 18"/>
                <a:gd name="T9" fmla="*/ 3 h 79"/>
                <a:gd name="T10" fmla="*/ 18 w 18"/>
                <a:gd name="T11" fmla="*/ 74 h 79"/>
                <a:gd name="T12" fmla="*/ 13 w 1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9">
                  <a:moveTo>
                    <a:pt x="13" y="79"/>
                  </a:moveTo>
                  <a:cubicBezTo>
                    <a:pt x="7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0"/>
                    <a:pt x="12" y="0"/>
                  </a:cubicBezTo>
                  <a:cubicBezTo>
                    <a:pt x="15" y="0"/>
                    <a:pt x="18" y="0"/>
                    <a:pt x="18" y="3"/>
                  </a:cubicBezTo>
                  <a:cubicBezTo>
                    <a:pt x="18" y="7"/>
                    <a:pt x="18" y="72"/>
                    <a:pt x="18" y="74"/>
                  </a:cubicBezTo>
                  <a:cubicBezTo>
                    <a:pt x="18" y="77"/>
                    <a:pt x="18" y="78"/>
                    <a:pt x="13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668338" y="5378450"/>
              <a:ext cx="266700" cy="320675"/>
            </a:xfrm>
            <a:custGeom>
              <a:avLst/>
              <a:gdLst>
                <a:gd name="T0" fmla="*/ 71 w 71"/>
                <a:gd name="T1" fmla="*/ 0 h 85"/>
                <a:gd name="T2" fmla="*/ 0 w 71"/>
                <a:gd name="T3" fmla="*/ 0 h 85"/>
                <a:gd name="T4" fmla="*/ 0 w 71"/>
                <a:gd name="T5" fmla="*/ 2 h 85"/>
                <a:gd name="T6" fmla="*/ 17 w 71"/>
                <a:gd name="T7" fmla="*/ 85 h 85"/>
                <a:gd name="T8" fmla="*/ 71 w 71"/>
                <a:gd name="T9" fmla="*/ 85 h 85"/>
                <a:gd name="T10" fmla="*/ 71 w 71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85">
                  <a:moveTo>
                    <a:pt x="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1"/>
                    <a:pt x="6" y="60"/>
                    <a:pt x="17" y="85"/>
                  </a:cubicBezTo>
                  <a:cubicBezTo>
                    <a:pt x="71" y="85"/>
                    <a:pt x="71" y="85"/>
                    <a:pt x="71" y="85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3A4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auto">
            <a:xfrm>
              <a:off x="949326" y="5627688"/>
              <a:ext cx="30163" cy="25400"/>
            </a:xfrm>
            <a:prstGeom prst="ellipse">
              <a:avLst/>
            </a:prstGeom>
            <a:solidFill>
              <a:srgbClr val="325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709613" y="5638800"/>
              <a:ext cx="225425" cy="60325"/>
            </a:xfrm>
            <a:custGeom>
              <a:avLst/>
              <a:gdLst>
                <a:gd name="T0" fmla="*/ 60 w 60"/>
                <a:gd name="T1" fmla="*/ 0 h 16"/>
                <a:gd name="T2" fmla="*/ 0 w 60"/>
                <a:gd name="T3" fmla="*/ 0 h 16"/>
                <a:gd name="T4" fmla="*/ 6 w 60"/>
                <a:gd name="T5" fmla="*/ 16 h 16"/>
                <a:gd name="T6" fmla="*/ 60 w 60"/>
                <a:gd name="T7" fmla="*/ 16 h 16"/>
                <a:gd name="T8" fmla="*/ 60 w 6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6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1"/>
                    <a:pt x="6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283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2080183" y="3527293"/>
            <a:ext cx="3235228" cy="3235228"/>
            <a:chOff x="2535238" y="2193925"/>
            <a:chExt cx="1960563" cy="2166938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3255963" y="2193925"/>
              <a:ext cx="296863" cy="233363"/>
            </a:xfrm>
            <a:custGeom>
              <a:avLst/>
              <a:gdLst>
                <a:gd name="T0" fmla="*/ 0 w 79"/>
                <a:gd name="T1" fmla="*/ 31 h 62"/>
                <a:gd name="T2" fmla="*/ 31 w 79"/>
                <a:gd name="T3" fmla="*/ 0 h 62"/>
                <a:gd name="T4" fmla="*/ 48 w 79"/>
                <a:gd name="T5" fmla="*/ 0 h 62"/>
                <a:gd name="T6" fmla="*/ 79 w 79"/>
                <a:gd name="T7" fmla="*/ 31 h 62"/>
                <a:gd name="T8" fmla="*/ 79 w 79"/>
                <a:gd name="T9" fmla="*/ 31 h 62"/>
                <a:gd name="T10" fmla="*/ 48 w 79"/>
                <a:gd name="T11" fmla="*/ 62 h 62"/>
                <a:gd name="T12" fmla="*/ 31 w 79"/>
                <a:gd name="T13" fmla="*/ 62 h 62"/>
                <a:gd name="T14" fmla="*/ 0 w 79"/>
                <a:gd name="T15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62">
                  <a:moveTo>
                    <a:pt x="0" y="31"/>
                  </a:move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5" y="0"/>
                    <a:pt x="79" y="14"/>
                    <a:pt x="79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48"/>
                    <a:pt x="65" y="62"/>
                    <a:pt x="48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lose/>
                </a:path>
              </a:pathLst>
            </a:custGeom>
            <a:solidFill>
              <a:srgbClr val="56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2535238" y="2238375"/>
              <a:ext cx="1960563" cy="2122488"/>
              <a:chOff x="2535238" y="2238375"/>
              <a:chExt cx="1960563" cy="2122488"/>
            </a:xfrm>
          </p:grpSpPr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2535238" y="2400300"/>
                <a:ext cx="1960563" cy="1960563"/>
              </a:xfrm>
              <a:prstGeom prst="ellipse">
                <a:avLst/>
              </a:prstGeom>
              <a:solidFill>
                <a:srgbClr val="E96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2722563" y="2944813"/>
                <a:ext cx="1547813" cy="1416050"/>
              </a:xfrm>
              <a:custGeom>
                <a:avLst/>
                <a:gdLst>
                  <a:gd name="T0" fmla="*/ 372 w 412"/>
                  <a:gd name="T1" fmla="*/ 240 h 377"/>
                  <a:gd name="T2" fmla="*/ 408 w 412"/>
                  <a:gd name="T3" fmla="*/ 28 h 377"/>
                  <a:gd name="T4" fmla="*/ 380 w 412"/>
                  <a:gd name="T5" fmla="*/ 0 h 377"/>
                  <a:gd name="T6" fmla="*/ 42 w 412"/>
                  <a:gd name="T7" fmla="*/ 0 h 377"/>
                  <a:gd name="T8" fmla="*/ 15 w 412"/>
                  <a:gd name="T9" fmla="*/ 24 h 377"/>
                  <a:gd name="T10" fmla="*/ 52 w 412"/>
                  <a:gd name="T11" fmla="*/ 242 h 377"/>
                  <a:gd name="T12" fmla="*/ 28 w 412"/>
                  <a:gd name="T13" fmla="*/ 232 h 377"/>
                  <a:gd name="T14" fmla="*/ 9 w 412"/>
                  <a:gd name="T15" fmla="*/ 276 h 377"/>
                  <a:gd name="T16" fmla="*/ 11 w 412"/>
                  <a:gd name="T17" fmla="*/ 284 h 377"/>
                  <a:gd name="T18" fmla="*/ 74 w 412"/>
                  <a:gd name="T19" fmla="*/ 338 h 377"/>
                  <a:gd name="T20" fmla="*/ 75 w 412"/>
                  <a:gd name="T21" fmla="*/ 339 h 377"/>
                  <a:gd name="T22" fmla="*/ 76 w 412"/>
                  <a:gd name="T23" fmla="*/ 340 h 377"/>
                  <a:gd name="T24" fmla="*/ 76 w 412"/>
                  <a:gd name="T25" fmla="*/ 340 h 377"/>
                  <a:gd name="T26" fmla="*/ 211 w 412"/>
                  <a:gd name="T27" fmla="*/ 377 h 377"/>
                  <a:gd name="T28" fmla="*/ 347 w 412"/>
                  <a:gd name="T29" fmla="*/ 339 h 377"/>
                  <a:gd name="T30" fmla="*/ 347 w 412"/>
                  <a:gd name="T31" fmla="*/ 339 h 377"/>
                  <a:gd name="T32" fmla="*/ 348 w 412"/>
                  <a:gd name="T33" fmla="*/ 339 h 377"/>
                  <a:gd name="T34" fmla="*/ 355 w 412"/>
                  <a:gd name="T35" fmla="*/ 334 h 377"/>
                  <a:gd name="T36" fmla="*/ 356 w 412"/>
                  <a:gd name="T37" fmla="*/ 333 h 377"/>
                  <a:gd name="T38" fmla="*/ 357 w 412"/>
                  <a:gd name="T39" fmla="*/ 333 h 377"/>
                  <a:gd name="T40" fmla="*/ 357 w 412"/>
                  <a:gd name="T41" fmla="*/ 333 h 377"/>
                  <a:gd name="T42" fmla="*/ 412 w 412"/>
                  <a:gd name="T43" fmla="*/ 283 h 377"/>
                  <a:gd name="T44" fmla="*/ 372 w 412"/>
                  <a:gd name="T45" fmla="*/ 24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2" h="377">
                    <a:moveTo>
                      <a:pt x="372" y="240"/>
                    </a:moveTo>
                    <a:cubicBezTo>
                      <a:pt x="408" y="28"/>
                      <a:pt x="408" y="28"/>
                      <a:pt x="408" y="28"/>
                    </a:cubicBezTo>
                    <a:cubicBezTo>
                      <a:pt x="408" y="28"/>
                      <a:pt x="409" y="0"/>
                      <a:pt x="380" y="0"/>
                    </a:cubicBezTo>
                    <a:cubicBezTo>
                      <a:pt x="340" y="0"/>
                      <a:pt x="81" y="0"/>
                      <a:pt x="42" y="0"/>
                    </a:cubicBezTo>
                    <a:cubicBezTo>
                      <a:pt x="12" y="0"/>
                      <a:pt x="15" y="24"/>
                      <a:pt x="15" y="24"/>
                    </a:cubicBezTo>
                    <a:cubicBezTo>
                      <a:pt x="52" y="242"/>
                      <a:pt x="52" y="242"/>
                      <a:pt x="52" y="242"/>
                    </a:cubicBezTo>
                    <a:cubicBezTo>
                      <a:pt x="45" y="233"/>
                      <a:pt x="37" y="230"/>
                      <a:pt x="28" y="232"/>
                    </a:cubicBezTo>
                    <a:cubicBezTo>
                      <a:pt x="28" y="232"/>
                      <a:pt x="0" y="233"/>
                      <a:pt x="9" y="276"/>
                    </a:cubicBezTo>
                    <a:cubicBezTo>
                      <a:pt x="11" y="284"/>
                      <a:pt x="11" y="284"/>
                      <a:pt x="11" y="284"/>
                    </a:cubicBezTo>
                    <a:cubicBezTo>
                      <a:pt x="29" y="305"/>
                      <a:pt x="50" y="324"/>
                      <a:pt x="74" y="338"/>
                    </a:cubicBezTo>
                    <a:cubicBezTo>
                      <a:pt x="74" y="339"/>
                      <a:pt x="75" y="339"/>
                      <a:pt x="75" y="339"/>
                    </a:cubicBezTo>
                    <a:cubicBezTo>
                      <a:pt x="75" y="339"/>
                      <a:pt x="76" y="340"/>
                      <a:pt x="76" y="340"/>
                    </a:cubicBezTo>
                    <a:cubicBezTo>
                      <a:pt x="76" y="340"/>
                      <a:pt x="76" y="340"/>
                      <a:pt x="76" y="340"/>
                    </a:cubicBezTo>
                    <a:cubicBezTo>
                      <a:pt x="116" y="364"/>
                      <a:pt x="162" y="377"/>
                      <a:pt x="211" y="377"/>
                    </a:cubicBezTo>
                    <a:cubicBezTo>
                      <a:pt x="261" y="377"/>
                      <a:pt x="307" y="363"/>
                      <a:pt x="347" y="339"/>
                    </a:cubicBezTo>
                    <a:cubicBezTo>
                      <a:pt x="347" y="339"/>
                      <a:pt x="347" y="339"/>
                      <a:pt x="347" y="339"/>
                    </a:cubicBezTo>
                    <a:cubicBezTo>
                      <a:pt x="347" y="339"/>
                      <a:pt x="347" y="339"/>
                      <a:pt x="348" y="339"/>
                    </a:cubicBezTo>
                    <a:cubicBezTo>
                      <a:pt x="350" y="337"/>
                      <a:pt x="352" y="336"/>
                      <a:pt x="355" y="334"/>
                    </a:cubicBezTo>
                    <a:cubicBezTo>
                      <a:pt x="355" y="334"/>
                      <a:pt x="356" y="334"/>
                      <a:pt x="356" y="333"/>
                    </a:cubicBezTo>
                    <a:cubicBezTo>
                      <a:pt x="356" y="333"/>
                      <a:pt x="357" y="333"/>
                      <a:pt x="357" y="333"/>
                    </a:cubicBezTo>
                    <a:cubicBezTo>
                      <a:pt x="357" y="333"/>
                      <a:pt x="357" y="333"/>
                      <a:pt x="357" y="333"/>
                    </a:cubicBezTo>
                    <a:cubicBezTo>
                      <a:pt x="378" y="319"/>
                      <a:pt x="396" y="302"/>
                      <a:pt x="412" y="283"/>
                    </a:cubicBezTo>
                    <a:cubicBezTo>
                      <a:pt x="412" y="283"/>
                      <a:pt x="378" y="233"/>
                      <a:pt x="372" y="2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3008313" y="3032125"/>
                <a:ext cx="1265238" cy="1328738"/>
              </a:xfrm>
              <a:custGeom>
                <a:avLst/>
                <a:gdLst>
                  <a:gd name="T0" fmla="*/ 337 w 337"/>
                  <a:gd name="T1" fmla="*/ 259 h 354"/>
                  <a:gd name="T2" fmla="*/ 284 w 337"/>
                  <a:gd name="T3" fmla="*/ 47 h 354"/>
                  <a:gd name="T4" fmla="*/ 268 w 337"/>
                  <a:gd name="T5" fmla="*/ 40 h 354"/>
                  <a:gd name="T6" fmla="*/ 169 w 337"/>
                  <a:gd name="T7" fmla="*/ 0 h 354"/>
                  <a:gd name="T8" fmla="*/ 134 w 337"/>
                  <a:gd name="T9" fmla="*/ 2 h 354"/>
                  <a:gd name="T10" fmla="*/ 100 w 337"/>
                  <a:gd name="T11" fmla="*/ 0 h 354"/>
                  <a:gd name="T12" fmla="*/ 0 w 337"/>
                  <a:gd name="T13" fmla="*/ 40 h 354"/>
                  <a:gd name="T14" fmla="*/ 18 w 337"/>
                  <a:gd name="T15" fmla="*/ 327 h 354"/>
                  <a:gd name="T16" fmla="*/ 135 w 337"/>
                  <a:gd name="T17" fmla="*/ 354 h 354"/>
                  <a:gd name="T18" fmla="*/ 250 w 337"/>
                  <a:gd name="T19" fmla="*/ 328 h 354"/>
                  <a:gd name="T20" fmla="*/ 252 w 337"/>
                  <a:gd name="T21" fmla="*/ 145 h 354"/>
                  <a:gd name="T22" fmla="*/ 293 w 337"/>
                  <a:gd name="T23" fmla="*/ 301 h 354"/>
                  <a:gd name="T24" fmla="*/ 337 w 337"/>
                  <a:gd name="T25" fmla="*/ 259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7" h="354">
                    <a:moveTo>
                      <a:pt x="337" y="259"/>
                    </a:moveTo>
                    <a:cubicBezTo>
                      <a:pt x="284" y="47"/>
                      <a:pt x="284" y="47"/>
                      <a:pt x="284" y="47"/>
                    </a:cubicBezTo>
                    <a:cubicBezTo>
                      <a:pt x="268" y="40"/>
                      <a:pt x="268" y="40"/>
                      <a:pt x="268" y="4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34" y="2"/>
                      <a:pt x="134" y="2"/>
                      <a:pt x="134" y="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37" y="170"/>
                      <a:pt x="18" y="327"/>
                    </a:cubicBezTo>
                    <a:cubicBezTo>
                      <a:pt x="53" y="344"/>
                      <a:pt x="93" y="354"/>
                      <a:pt x="135" y="354"/>
                    </a:cubicBezTo>
                    <a:cubicBezTo>
                      <a:pt x="176" y="354"/>
                      <a:pt x="215" y="345"/>
                      <a:pt x="250" y="328"/>
                    </a:cubicBezTo>
                    <a:cubicBezTo>
                      <a:pt x="243" y="263"/>
                      <a:pt x="246" y="197"/>
                      <a:pt x="252" y="145"/>
                    </a:cubicBezTo>
                    <a:cubicBezTo>
                      <a:pt x="293" y="301"/>
                      <a:pt x="293" y="301"/>
                      <a:pt x="293" y="301"/>
                    </a:cubicBezTo>
                    <a:cubicBezTo>
                      <a:pt x="309" y="289"/>
                      <a:pt x="324" y="275"/>
                      <a:pt x="337" y="259"/>
                    </a:cubicBezTo>
                    <a:close/>
                  </a:path>
                </a:pathLst>
              </a:custGeom>
              <a:solidFill>
                <a:srgbClr val="3B5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3448051" y="2238375"/>
                <a:ext cx="280988" cy="188913"/>
              </a:xfrm>
              <a:custGeom>
                <a:avLst/>
                <a:gdLst>
                  <a:gd name="T0" fmla="*/ 75 w 75"/>
                  <a:gd name="T1" fmla="*/ 50 h 50"/>
                  <a:gd name="T2" fmla="*/ 0 w 75"/>
                  <a:gd name="T3" fmla="*/ 50 h 50"/>
                  <a:gd name="T4" fmla="*/ 0 w 75"/>
                  <a:gd name="T5" fmla="*/ 0 h 50"/>
                  <a:gd name="T6" fmla="*/ 52 w 75"/>
                  <a:gd name="T7" fmla="*/ 0 h 50"/>
                  <a:gd name="T8" fmla="*/ 75 w 75"/>
                  <a:gd name="T9" fmla="*/ 19 h 50"/>
                  <a:gd name="T10" fmla="*/ 75 w 75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50">
                    <a:moveTo>
                      <a:pt x="75" y="50"/>
                    </a:moveTo>
                    <a:cubicBezTo>
                      <a:pt x="0" y="50"/>
                      <a:pt x="0" y="50"/>
                      <a:pt x="0" y="5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6" y="0"/>
                      <a:pt x="52" y="0"/>
                    </a:cubicBezTo>
                    <a:cubicBezTo>
                      <a:pt x="68" y="1"/>
                      <a:pt x="75" y="6"/>
                      <a:pt x="75" y="19"/>
                    </a:cubicBezTo>
                    <a:cubicBezTo>
                      <a:pt x="75" y="32"/>
                      <a:pt x="75" y="50"/>
                      <a:pt x="75" y="50"/>
                    </a:cubicBez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2749551" y="3868738"/>
                <a:ext cx="236538" cy="338138"/>
              </a:xfrm>
              <a:custGeom>
                <a:avLst/>
                <a:gdLst>
                  <a:gd name="T0" fmla="*/ 0 w 63"/>
                  <a:gd name="T1" fmla="*/ 4 h 90"/>
                  <a:gd name="T2" fmla="*/ 3 w 63"/>
                  <a:gd name="T3" fmla="*/ 36 h 90"/>
                  <a:gd name="T4" fmla="*/ 63 w 63"/>
                  <a:gd name="T5" fmla="*/ 90 h 90"/>
                  <a:gd name="T6" fmla="*/ 57 w 63"/>
                  <a:gd name="T7" fmla="*/ 0 h 90"/>
                  <a:gd name="T8" fmla="*/ 0 w 63"/>
                  <a:gd name="T9" fmla="*/ 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90">
                    <a:moveTo>
                      <a:pt x="0" y="4"/>
                    </a:moveTo>
                    <a:cubicBezTo>
                      <a:pt x="3" y="36"/>
                      <a:pt x="3" y="36"/>
                      <a:pt x="3" y="36"/>
                    </a:cubicBezTo>
                    <a:cubicBezTo>
                      <a:pt x="20" y="57"/>
                      <a:pt x="40" y="75"/>
                      <a:pt x="63" y="90"/>
                    </a:cubicBezTo>
                    <a:cubicBezTo>
                      <a:pt x="57" y="0"/>
                      <a:pt x="57" y="0"/>
                      <a:pt x="57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3B5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3294063" y="3035300"/>
                <a:ext cx="469900" cy="968375"/>
              </a:xfrm>
              <a:custGeom>
                <a:avLst/>
                <a:gdLst>
                  <a:gd name="T0" fmla="*/ 99 w 125"/>
                  <a:gd name="T1" fmla="*/ 7 h 258"/>
                  <a:gd name="T2" fmla="*/ 95 w 125"/>
                  <a:gd name="T3" fmla="*/ 0 h 258"/>
                  <a:gd name="T4" fmla="*/ 47 w 125"/>
                  <a:gd name="T5" fmla="*/ 1 h 258"/>
                  <a:gd name="T6" fmla="*/ 21 w 125"/>
                  <a:gd name="T7" fmla="*/ 2 h 258"/>
                  <a:gd name="T8" fmla="*/ 19 w 125"/>
                  <a:gd name="T9" fmla="*/ 3 h 258"/>
                  <a:gd name="T10" fmla="*/ 0 w 125"/>
                  <a:gd name="T11" fmla="*/ 32 h 258"/>
                  <a:gd name="T12" fmla="*/ 21 w 125"/>
                  <a:gd name="T13" fmla="*/ 135 h 258"/>
                  <a:gd name="T14" fmla="*/ 56 w 125"/>
                  <a:gd name="T15" fmla="*/ 252 h 258"/>
                  <a:gd name="T16" fmla="*/ 57 w 125"/>
                  <a:gd name="T17" fmla="*/ 255 h 258"/>
                  <a:gd name="T18" fmla="*/ 60 w 125"/>
                  <a:gd name="T19" fmla="*/ 253 h 258"/>
                  <a:gd name="T20" fmla="*/ 81 w 125"/>
                  <a:gd name="T21" fmla="*/ 205 h 258"/>
                  <a:gd name="T22" fmla="*/ 99 w 125"/>
                  <a:gd name="T23" fmla="*/ 172 h 258"/>
                  <a:gd name="T24" fmla="*/ 125 w 125"/>
                  <a:gd name="T25" fmla="*/ 66 h 258"/>
                  <a:gd name="T26" fmla="*/ 108 w 125"/>
                  <a:gd name="T27" fmla="*/ 32 h 258"/>
                  <a:gd name="T28" fmla="*/ 99 w 125"/>
                  <a:gd name="T29" fmla="*/ 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258">
                    <a:moveTo>
                      <a:pt x="99" y="7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21" y="135"/>
                      <a:pt x="21" y="135"/>
                      <a:pt x="21" y="135"/>
                    </a:cubicBezTo>
                    <a:cubicBezTo>
                      <a:pt x="56" y="252"/>
                      <a:pt x="56" y="252"/>
                      <a:pt x="56" y="252"/>
                    </a:cubicBezTo>
                    <a:cubicBezTo>
                      <a:pt x="57" y="255"/>
                      <a:pt x="57" y="255"/>
                      <a:pt x="57" y="255"/>
                    </a:cubicBezTo>
                    <a:cubicBezTo>
                      <a:pt x="57" y="255"/>
                      <a:pt x="58" y="258"/>
                      <a:pt x="60" y="253"/>
                    </a:cubicBezTo>
                    <a:cubicBezTo>
                      <a:pt x="63" y="246"/>
                      <a:pt x="81" y="205"/>
                      <a:pt x="81" y="205"/>
                    </a:cubicBezTo>
                    <a:cubicBezTo>
                      <a:pt x="99" y="172"/>
                      <a:pt x="99" y="172"/>
                      <a:pt x="99" y="172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08" y="32"/>
                      <a:pt x="108" y="32"/>
                      <a:pt x="108" y="32"/>
                    </a:cubicBezTo>
                    <a:lnTo>
                      <a:pt x="99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3470276" y="3038475"/>
                <a:ext cx="85725" cy="112713"/>
              </a:xfrm>
              <a:custGeom>
                <a:avLst/>
                <a:gdLst>
                  <a:gd name="T0" fmla="*/ 0 w 54"/>
                  <a:gd name="T1" fmla="*/ 0 h 71"/>
                  <a:gd name="T2" fmla="*/ 54 w 54"/>
                  <a:gd name="T3" fmla="*/ 0 h 71"/>
                  <a:gd name="T4" fmla="*/ 47 w 54"/>
                  <a:gd name="T5" fmla="*/ 71 h 71"/>
                  <a:gd name="T6" fmla="*/ 7 w 54"/>
                  <a:gd name="T7" fmla="*/ 71 h 71"/>
                  <a:gd name="T8" fmla="*/ 0 w 5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71">
                    <a:moveTo>
                      <a:pt x="0" y="0"/>
                    </a:moveTo>
                    <a:lnTo>
                      <a:pt x="54" y="0"/>
                    </a:lnTo>
                    <a:lnTo>
                      <a:pt x="47" y="71"/>
                    </a:lnTo>
                    <a:lnTo>
                      <a:pt x="7" y="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AD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3425826" y="3144838"/>
                <a:ext cx="171450" cy="852488"/>
              </a:xfrm>
              <a:custGeom>
                <a:avLst/>
                <a:gdLst>
                  <a:gd name="T0" fmla="*/ 0 w 108"/>
                  <a:gd name="T1" fmla="*/ 416 h 537"/>
                  <a:gd name="T2" fmla="*/ 42 w 108"/>
                  <a:gd name="T3" fmla="*/ 0 h 537"/>
                  <a:gd name="T4" fmla="*/ 68 w 108"/>
                  <a:gd name="T5" fmla="*/ 0 h 537"/>
                  <a:gd name="T6" fmla="*/ 108 w 108"/>
                  <a:gd name="T7" fmla="*/ 416 h 537"/>
                  <a:gd name="T8" fmla="*/ 75 w 108"/>
                  <a:gd name="T9" fmla="*/ 494 h 537"/>
                  <a:gd name="T10" fmla="*/ 59 w 108"/>
                  <a:gd name="T11" fmla="*/ 527 h 537"/>
                  <a:gd name="T12" fmla="*/ 54 w 108"/>
                  <a:gd name="T13" fmla="*/ 537 h 537"/>
                  <a:gd name="T14" fmla="*/ 49 w 108"/>
                  <a:gd name="T15" fmla="*/ 530 h 537"/>
                  <a:gd name="T16" fmla="*/ 33 w 108"/>
                  <a:gd name="T17" fmla="*/ 494 h 537"/>
                  <a:gd name="T18" fmla="*/ 0 w 108"/>
                  <a:gd name="T19" fmla="*/ 416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537">
                    <a:moveTo>
                      <a:pt x="0" y="416"/>
                    </a:moveTo>
                    <a:lnTo>
                      <a:pt x="42" y="0"/>
                    </a:lnTo>
                    <a:lnTo>
                      <a:pt x="68" y="0"/>
                    </a:lnTo>
                    <a:lnTo>
                      <a:pt x="108" y="416"/>
                    </a:lnTo>
                    <a:lnTo>
                      <a:pt x="75" y="494"/>
                    </a:lnTo>
                    <a:lnTo>
                      <a:pt x="59" y="527"/>
                    </a:lnTo>
                    <a:lnTo>
                      <a:pt x="54" y="537"/>
                    </a:lnTo>
                    <a:lnTo>
                      <a:pt x="49" y="530"/>
                    </a:lnTo>
                    <a:lnTo>
                      <a:pt x="33" y="494"/>
                    </a:ln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EFAD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511551" y="3038475"/>
                <a:ext cx="311150" cy="962025"/>
              </a:xfrm>
              <a:custGeom>
                <a:avLst/>
                <a:gdLst>
                  <a:gd name="T0" fmla="*/ 39 w 83"/>
                  <a:gd name="T1" fmla="*/ 0 h 256"/>
                  <a:gd name="T2" fmla="*/ 0 w 83"/>
                  <a:gd name="T3" fmla="*/ 256 h 256"/>
                  <a:gd name="T4" fmla="*/ 83 w 83"/>
                  <a:gd name="T5" fmla="*/ 67 h 256"/>
                  <a:gd name="T6" fmla="*/ 66 w 83"/>
                  <a:gd name="T7" fmla="*/ 56 h 256"/>
                  <a:gd name="T8" fmla="*/ 77 w 83"/>
                  <a:gd name="T9" fmla="*/ 36 h 256"/>
                  <a:gd name="T10" fmla="*/ 39 w 83"/>
                  <a:gd name="T11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256">
                    <a:moveTo>
                      <a:pt x="39" y="0"/>
                    </a:moveTo>
                    <a:cubicBezTo>
                      <a:pt x="39" y="0"/>
                      <a:pt x="40" y="137"/>
                      <a:pt x="0" y="256"/>
                    </a:cubicBezTo>
                    <a:cubicBezTo>
                      <a:pt x="28" y="220"/>
                      <a:pt x="83" y="67"/>
                      <a:pt x="83" y="67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77" y="36"/>
                      <a:pt x="77" y="36"/>
                      <a:pt x="77" y="36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4A6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3368676" y="2971800"/>
                <a:ext cx="288925" cy="66675"/>
              </a:xfrm>
              <a:prstGeom prst="rect">
                <a:avLst/>
              </a:prstGeom>
              <a:solidFill>
                <a:srgbClr val="E1D8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3511551" y="3027363"/>
                <a:ext cx="146050" cy="104775"/>
              </a:xfrm>
              <a:custGeom>
                <a:avLst/>
                <a:gdLst>
                  <a:gd name="T0" fmla="*/ 0 w 92"/>
                  <a:gd name="T1" fmla="*/ 7 h 66"/>
                  <a:gd name="T2" fmla="*/ 38 w 92"/>
                  <a:gd name="T3" fmla="*/ 66 h 66"/>
                  <a:gd name="T4" fmla="*/ 92 w 92"/>
                  <a:gd name="T5" fmla="*/ 12 h 66"/>
                  <a:gd name="T6" fmla="*/ 92 w 92"/>
                  <a:gd name="T7" fmla="*/ 0 h 66"/>
                  <a:gd name="T8" fmla="*/ 0 w 92"/>
                  <a:gd name="T9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66">
                    <a:moveTo>
                      <a:pt x="0" y="7"/>
                    </a:moveTo>
                    <a:lnTo>
                      <a:pt x="38" y="66"/>
                    </a:lnTo>
                    <a:lnTo>
                      <a:pt x="92" y="12"/>
                    </a:lnTo>
                    <a:lnTo>
                      <a:pt x="9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365501" y="3027363"/>
                <a:ext cx="149225" cy="104775"/>
              </a:xfrm>
              <a:custGeom>
                <a:avLst/>
                <a:gdLst>
                  <a:gd name="T0" fmla="*/ 94 w 94"/>
                  <a:gd name="T1" fmla="*/ 7 h 66"/>
                  <a:gd name="T2" fmla="*/ 57 w 94"/>
                  <a:gd name="T3" fmla="*/ 66 h 66"/>
                  <a:gd name="T4" fmla="*/ 0 w 94"/>
                  <a:gd name="T5" fmla="*/ 12 h 66"/>
                  <a:gd name="T6" fmla="*/ 0 w 94"/>
                  <a:gd name="T7" fmla="*/ 0 h 66"/>
                  <a:gd name="T8" fmla="*/ 94 w 94"/>
                  <a:gd name="T9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6">
                    <a:moveTo>
                      <a:pt x="94" y="7"/>
                    </a:moveTo>
                    <a:lnTo>
                      <a:pt x="57" y="6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94" y="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3189288" y="3802063"/>
                <a:ext cx="160338" cy="52388"/>
              </a:xfrm>
              <a:prstGeom prst="rect">
                <a:avLst/>
              </a:prstGeom>
              <a:solidFill>
                <a:srgbClr val="4A6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2749551" y="3181350"/>
                <a:ext cx="481013" cy="792163"/>
              </a:xfrm>
              <a:custGeom>
                <a:avLst/>
                <a:gdLst>
                  <a:gd name="T0" fmla="*/ 163 w 303"/>
                  <a:gd name="T1" fmla="*/ 0 h 499"/>
                  <a:gd name="T2" fmla="*/ 303 w 303"/>
                  <a:gd name="T3" fmla="*/ 52 h 499"/>
                  <a:gd name="T4" fmla="*/ 137 w 303"/>
                  <a:gd name="T5" fmla="*/ 499 h 499"/>
                  <a:gd name="T6" fmla="*/ 0 w 303"/>
                  <a:gd name="T7" fmla="*/ 443 h 499"/>
                  <a:gd name="T8" fmla="*/ 163 w 303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499">
                    <a:moveTo>
                      <a:pt x="163" y="0"/>
                    </a:moveTo>
                    <a:lnTo>
                      <a:pt x="303" y="52"/>
                    </a:lnTo>
                    <a:lnTo>
                      <a:pt x="137" y="499"/>
                    </a:lnTo>
                    <a:lnTo>
                      <a:pt x="0" y="443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3B5A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3189288" y="2301875"/>
                <a:ext cx="300038" cy="233363"/>
              </a:xfrm>
              <a:custGeom>
                <a:avLst/>
                <a:gdLst>
                  <a:gd name="T0" fmla="*/ 0 w 80"/>
                  <a:gd name="T1" fmla="*/ 31 h 62"/>
                  <a:gd name="T2" fmla="*/ 32 w 80"/>
                  <a:gd name="T3" fmla="*/ 0 h 62"/>
                  <a:gd name="T4" fmla="*/ 49 w 80"/>
                  <a:gd name="T5" fmla="*/ 0 h 62"/>
                  <a:gd name="T6" fmla="*/ 80 w 80"/>
                  <a:gd name="T7" fmla="*/ 31 h 62"/>
                  <a:gd name="T8" fmla="*/ 80 w 80"/>
                  <a:gd name="T9" fmla="*/ 31 h 62"/>
                  <a:gd name="T10" fmla="*/ 49 w 80"/>
                  <a:gd name="T11" fmla="*/ 62 h 62"/>
                  <a:gd name="T12" fmla="*/ 32 w 80"/>
                  <a:gd name="T13" fmla="*/ 62 h 62"/>
                  <a:gd name="T14" fmla="*/ 0 w 80"/>
                  <a:gd name="T1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62">
                    <a:moveTo>
                      <a:pt x="0" y="31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66" y="0"/>
                      <a:pt x="80" y="14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48"/>
                      <a:pt x="66" y="62"/>
                      <a:pt x="49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14" y="62"/>
                      <a:pt x="0" y="48"/>
                      <a:pt x="0" y="31"/>
                    </a:cubicBez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3533776" y="2290763"/>
                <a:ext cx="296863" cy="236538"/>
              </a:xfrm>
              <a:custGeom>
                <a:avLst/>
                <a:gdLst>
                  <a:gd name="T0" fmla="*/ 0 w 79"/>
                  <a:gd name="T1" fmla="*/ 31 h 63"/>
                  <a:gd name="T2" fmla="*/ 31 w 79"/>
                  <a:gd name="T3" fmla="*/ 0 h 63"/>
                  <a:gd name="T4" fmla="*/ 48 w 79"/>
                  <a:gd name="T5" fmla="*/ 0 h 63"/>
                  <a:gd name="T6" fmla="*/ 79 w 79"/>
                  <a:gd name="T7" fmla="*/ 31 h 63"/>
                  <a:gd name="T8" fmla="*/ 79 w 79"/>
                  <a:gd name="T9" fmla="*/ 31 h 63"/>
                  <a:gd name="T10" fmla="*/ 48 w 79"/>
                  <a:gd name="T11" fmla="*/ 63 h 63"/>
                  <a:gd name="T12" fmla="*/ 31 w 79"/>
                  <a:gd name="T13" fmla="*/ 63 h 63"/>
                  <a:gd name="T14" fmla="*/ 0 w 79"/>
                  <a:gd name="T15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" h="63">
                    <a:moveTo>
                      <a:pt x="0" y="31"/>
                    </a:move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65" y="0"/>
                      <a:pt x="79" y="14"/>
                      <a:pt x="79" y="31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49"/>
                      <a:pt x="65" y="63"/>
                      <a:pt x="48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14" y="63"/>
                      <a:pt x="0" y="49"/>
                      <a:pt x="0" y="31"/>
                    </a:cubicBez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3271838" y="2320925"/>
                <a:ext cx="492125" cy="703263"/>
              </a:xfrm>
              <a:custGeom>
                <a:avLst/>
                <a:gdLst>
                  <a:gd name="T0" fmla="*/ 0 w 131"/>
                  <a:gd name="T1" fmla="*/ 59 h 187"/>
                  <a:gd name="T2" fmla="*/ 66 w 131"/>
                  <a:gd name="T3" fmla="*/ 0 h 187"/>
                  <a:gd name="T4" fmla="*/ 66 w 131"/>
                  <a:gd name="T5" fmla="*/ 0 h 187"/>
                  <a:gd name="T6" fmla="*/ 131 w 131"/>
                  <a:gd name="T7" fmla="*/ 59 h 187"/>
                  <a:gd name="T8" fmla="*/ 131 w 131"/>
                  <a:gd name="T9" fmla="*/ 107 h 187"/>
                  <a:gd name="T10" fmla="*/ 131 w 131"/>
                  <a:gd name="T11" fmla="*/ 128 h 187"/>
                  <a:gd name="T12" fmla="*/ 66 w 131"/>
                  <a:gd name="T13" fmla="*/ 187 h 187"/>
                  <a:gd name="T14" fmla="*/ 66 w 131"/>
                  <a:gd name="T15" fmla="*/ 187 h 187"/>
                  <a:gd name="T16" fmla="*/ 0 w 131"/>
                  <a:gd name="T17" fmla="*/ 128 h 187"/>
                  <a:gd name="T18" fmla="*/ 0 w 131"/>
                  <a:gd name="T19" fmla="*/ 5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187">
                    <a:moveTo>
                      <a:pt x="0" y="59"/>
                    </a:moveTo>
                    <a:cubicBezTo>
                      <a:pt x="0" y="27"/>
                      <a:pt x="30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02" y="0"/>
                      <a:pt x="131" y="27"/>
                      <a:pt x="131" y="59"/>
                    </a:cubicBezTo>
                    <a:cubicBezTo>
                      <a:pt x="131" y="107"/>
                      <a:pt x="131" y="107"/>
                      <a:pt x="131" y="107"/>
                    </a:cubicBezTo>
                    <a:cubicBezTo>
                      <a:pt x="131" y="128"/>
                      <a:pt x="131" y="128"/>
                      <a:pt x="131" y="128"/>
                    </a:cubicBezTo>
                    <a:cubicBezTo>
                      <a:pt x="131" y="161"/>
                      <a:pt x="102" y="187"/>
                      <a:pt x="66" y="187"/>
                    </a:cubicBezTo>
                    <a:cubicBezTo>
                      <a:pt x="66" y="187"/>
                      <a:pt x="66" y="187"/>
                      <a:pt x="66" y="187"/>
                    </a:cubicBezTo>
                    <a:cubicBezTo>
                      <a:pt x="30" y="187"/>
                      <a:pt x="0" y="161"/>
                      <a:pt x="0" y="128"/>
                    </a:cubicBez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E7E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440113" y="2889250"/>
                <a:ext cx="150813" cy="22225"/>
              </a:xfrm>
              <a:custGeom>
                <a:avLst/>
                <a:gdLst>
                  <a:gd name="T0" fmla="*/ 0 w 95"/>
                  <a:gd name="T1" fmla="*/ 0 h 14"/>
                  <a:gd name="T2" fmla="*/ 95 w 95"/>
                  <a:gd name="T3" fmla="*/ 0 h 14"/>
                  <a:gd name="T4" fmla="*/ 85 w 95"/>
                  <a:gd name="T5" fmla="*/ 14 h 14"/>
                  <a:gd name="T6" fmla="*/ 10 w 95"/>
                  <a:gd name="T7" fmla="*/ 14 h 14"/>
                  <a:gd name="T8" fmla="*/ 0 w 95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4">
                    <a:moveTo>
                      <a:pt x="0" y="0"/>
                    </a:moveTo>
                    <a:lnTo>
                      <a:pt x="95" y="0"/>
                    </a:lnTo>
                    <a:lnTo>
                      <a:pt x="85" y="14"/>
                    </a:lnTo>
                    <a:lnTo>
                      <a:pt x="1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5D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 noEditPoints="1"/>
              </p:cNvSpPr>
              <p:nvPr/>
            </p:nvSpPr>
            <p:spPr bwMode="auto">
              <a:xfrm>
                <a:off x="3544888" y="2587625"/>
                <a:ext cx="188913" cy="106363"/>
              </a:xfrm>
              <a:custGeom>
                <a:avLst/>
                <a:gdLst>
                  <a:gd name="T0" fmla="*/ 119 w 119"/>
                  <a:gd name="T1" fmla="*/ 0 h 67"/>
                  <a:gd name="T2" fmla="*/ 119 w 119"/>
                  <a:gd name="T3" fmla="*/ 67 h 67"/>
                  <a:gd name="T4" fmla="*/ 0 w 119"/>
                  <a:gd name="T5" fmla="*/ 67 h 67"/>
                  <a:gd name="T6" fmla="*/ 0 w 119"/>
                  <a:gd name="T7" fmla="*/ 0 h 67"/>
                  <a:gd name="T8" fmla="*/ 119 w 119"/>
                  <a:gd name="T9" fmla="*/ 0 h 67"/>
                  <a:gd name="T10" fmla="*/ 22 w 119"/>
                  <a:gd name="T11" fmla="*/ 50 h 67"/>
                  <a:gd name="T12" fmla="*/ 95 w 119"/>
                  <a:gd name="T13" fmla="*/ 50 h 67"/>
                  <a:gd name="T14" fmla="*/ 95 w 119"/>
                  <a:gd name="T15" fmla="*/ 15 h 67"/>
                  <a:gd name="T16" fmla="*/ 22 w 119"/>
                  <a:gd name="T17" fmla="*/ 15 h 67"/>
                  <a:gd name="T18" fmla="*/ 22 w 119"/>
                  <a:gd name="T1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67">
                    <a:moveTo>
                      <a:pt x="119" y="0"/>
                    </a:moveTo>
                    <a:lnTo>
                      <a:pt x="119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119" y="0"/>
                    </a:lnTo>
                    <a:close/>
                    <a:moveTo>
                      <a:pt x="22" y="50"/>
                    </a:moveTo>
                    <a:lnTo>
                      <a:pt x="95" y="50"/>
                    </a:lnTo>
                    <a:lnTo>
                      <a:pt x="95" y="15"/>
                    </a:lnTo>
                    <a:lnTo>
                      <a:pt x="22" y="15"/>
                    </a:lnTo>
                    <a:lnTo>
                      <a:pt x="22" y="50"/>
                    </a:lnTo>
                    <a:close/>
                  </a:path>
                </a:pathLst>
              </a:custGeom>
              <a:solidFill>
                <a:srgbClr val="204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7"/>
              <p:cNvSpPr>
                <a:spLocks noEditPoints="1"/>
              </p:cNvSpPr>
              <p:nvPr/>
            </p:nvSpPr>
            <p:spPr bwMode="auto">
              <a:xfrm>
                <a:off x="3308351" y="2587625"/>
                <a:ext cx="188913" cy="106363"/>
              </a:xfrm>
              <a:custGeom>
                <a:avLst/>
                <a:gdLst>
                  <a:gd name="T0" fmla="*/ 119 w 119"/>
                  <a:gd name="T1" fmla="*/ 0 h 67"/>
                  <a:gd name="T2" fmla="*/ 119 w 119"/>
                  <a:gd name="T3" fmla="*/ 67 h 67"/>
                  <a:gd name="T4" fmla="*/ 0 w 119"/>
                  <a:gd name="T5" fmla="*/ 67 h 67"/>
                  <a:gd name="T6" fmla="*/ 0 w 119"/>
                  <a:gd name="T7" fmla="*/ 0 h 67"/>
                  <a:gd name="T8" fmla="*/ 119 w 119"/>
                  <a:gd name="T9" fmla="*/ 0 h 67"/>
                  <a:gd name="T10" fmla="*/ 22 w 119"/>
                  <a:gd name="T11" fmla="*/ 50 h 67"/>
                  <a:gd name="T12" fmla="*/ 95 w 119"/>
                  <a:gd name="T13" fmla="*/ 50 h 67"/>
                  <a:gd name="T14" fmla="*/ 95 w 119"/>
                  <a:gd name="T15" fmla="*/ 15 h 67"/>
                  <a:gd name="T16" fmla="*/ 22 w 119"/>
                  <a:gd name="T17" fmla="*/ 15 h 67"/>
                  <a:gd name="T18" fmla="*/ 22 w 119"/>
                  <a:gd name="T1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67">
                    <a:moveTo>
                      <a:pt x="119" y="0"/>
                    </a:moveTo>
                    <a:lnTo>
                      <a:pt x="119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119" y="0"/>
                    </a:lnTo>
                    <a:close/>
                    <a:moveTo>
                      <a:pt x="22" y="50"/>
                    </a:moveTo>
                    <a:lnTo>
                      <a:pt x="95" y="50"/>
                    </a:lnTo>
                    <a:lnTo>
                      <a:pt x="95" y="15"/>
                    </a:lnTo>
                    <a:lnTo>
                      <a:pt x="22" y="15"/>
                    </a:lnTo>
                    <a:lnTo>
                      <a:pt x="22" y="50"/>
                    </a:lnTo>
                    <a:close/>
                  </a:path>
                </a:pathLst>
              </a:custGeom>
              <a:solidFill>
                <a:srgbClr val="204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3484563" y="2617788"/>
                <a:ext cx="84138" cy="30163"/>
              </a:xfrm>
              <a:prstGeom prst="rect">
                <a:avLst/>
              </a:prstGeom>
              <a:solidFill>
                <a:srgbClr val="204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29"/>
              <p:cNvSpPr>
                <a:spLocks noChangeArrowheads="1"/>
              </p:cNvSpPr>
              <p:nvPr/>
            </p:nvSpPr>
            <p:spPr bwMode="auto">
              <a:xfrm>
                <a:off x="3376613" y="2617788"/>
                <a:ext cx="41275" cy="41275"/>
              </a:xfrm>
              <a:prstGeom prst="ellipse">
                <a:avLst/>
              </a:prstGeom>
              <a:solidFill>
                <a:srgbClr val="54B7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3613151" y="2617788"/>
                <a:ext cx="41275" cy="46038"/>
              </a:xfrm>
              <a:prstGeom prst="ellipse">
                <a:avLst/>
              </a:prstGeom>
              <a:solidFill>
                <a:srgbClr val="54B7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203576" y="3038475"/>
                <a:ext cx="307975" cy="962025"/>
              </a:xfrm>
              <a:custGeom>
                <a:avLst/>
                <a:gdLst>
                  <a:gd name="T0" fmla="*/ 43 w 82"/>
                  <a:gd name="T1" fmla="*/ 0 h 256"/>
                  <a:gd name="T2" fmla="*/ 82 w 82"/>
                  <a:gd name="T3" fmla="*/ 256 h 256"/>
                  <a:gd name="T4" fmla="*/ 0 w 82"/>
                  <a:gd name="T5" fmla="*/ 67 h 256"/>
                  <a:gd name="T6" fmla="*/ 16 w 82"/>
                  <a:gd name="T7" fmla="*/ 56 h 256"/>
                  <a:gd name="T8" fmla="*/ 6 w 82"/>
                  <a:gd name="T9" fmla="*/ 36 h 256"/>
                  <a:gd name="T10" fmla="*/ 43 w 82"/>
                  <a:gd name="T11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256">
                    <a:moveTo>
                      <a:pt x="43" y="0"/>
                    </a:moveTo>
                    <a:cubicBezTo>
                      <a:pt x="43" y="0"/>
                      <a:pt x="42" y="137"/>
                      <a:pt x="82" y="256"/>
                    </a:cubicBezTo>
                    <a:cubicBezTo>
                      <a:pt x="54" y="220"/>
                      <a:pt x="0" y="67"/>
                      <a:pt x="0" y="67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6" y="36"/>
                      <a:pt x="6" y="36"/>
                      <a:pt x="6" y="36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4A6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3214688" y="2397125"/>
                <a:ext cx="63500" cy="115888"/>
              </a:xfrm>
              <a:custGeom>
                <a:avLst/>
                <a:gdLst>
                  <a:gd name="T0" fmla="*/ 17 w 17"/>
                  <a:gd name="T1" fmla="*/ 10 h 31"/>
                  <a:gd name="T2" fmla="*/ 9 w 17"/>
                  <a:gd name="T3" fmla="*/ 0 h 31"/>
                  <a:gd name="T4" fmla="*/ 9 w 17"/>
                  <a:gd name="T5" fmla="*/ 0 h 31"/>
                  <a:gd name="T6" fmla="*/ 0 w 17"/>
                  <a:gd name="T7" fmla="*/ 10 h 31"/>
                  <a:gd name="T8" fmla="*/ 0 w 17"/>
                  <a:gd name="T9" fmla="*/ 21 h 31"/>
                  <a:gd name="T10" fmla="*/ 9 w 17"/>
                  <a:gd name="T11" fmla="*/ 31 h 31"/>
                  <a:gd name="T12" fmla="*/ 9 w 17"/>
                  <a:gd name="T13" fmla="*/ 31 h 31"/>
                  <a:gd name="T14" fmla="*/ 17 w 17"/>
                  <a:gd name="T15" fmla="*/ 21 h 31"/>
                  <a:gd name="T16" fmla="*/ 17 w 17"/>
                  <a:gd name="T1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1">
                    <a:moveTo>
                      <a:pt x="17" y="10"/>
                    </a:moveTo>
                    <a:cubicBezTo>
                      <a:pt x="17" y="4"/>
                      <a:pt x="13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4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3" y="31"/>
                      <a:pt x="17" y="26"/>
                      <a:pt x="17" y="21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3733801" y="2392363"/>
                <a:ext cx="63500" cy="117475"/>
              </a:xfrm>
              <a:custGeom>
                <a:avLst/>
                <a:gdLst>
                  <a:gd name="T0" fmla="*/ 17 w 17"/>
                  <a:gd name="T1" fmla="*/ 10 h 31"/>
                  <a:gd name="T2" fmla="*/ 9 w 17"/>
                  <a:gd name="T3" fmla="*/ 0 h 31"/>
                  <a:gd name="T4" fmla="*/ 9 w 17"/>
                  <a:gd name="T5" fmla="*/ 0 h 31"/>
                  <a:gd name="T6" fmla="*/ 0 w 17"/>
                  <a:gd name="T7" fmla="*/ 10 h 31"/>
                  <a:gd name="T8" fmla="*/ 0 w 17"/>
                  <a:gd name="T9" fmla="*/ 21 h 31"/>
                  <a:gd name="T10" fmla="*/ 9 w 17"/>
                  <a:gd name="T11" fmla="*/ 31 h 31"/>
                  <a:gd name="T12" fmla="*/ 9 w 17"/>
                  <a:gd name="T13" fmla="*/ 31 h 31"/>
                  <a:gd name="T14" fmla="*/ 17 w 17"/>
                  <a:gd name="T15" fmla="*/ 21 h 31"/>
                  <a:gd name="T16" fmla="*/ 17 w 17"/>
                  <a:gd name="T1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1">
                    <a:moveTo>
                      <a:pt x="17" y="10"/>
                    </a:moveTo>
                    <a:cubicBezTo>
                      <a:pt x="17" y="5"/>
                      <a:pt x="13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4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3" y="31"/>
                      <a:pt x="17" y="26"/>
                      <a:pt x="17" y="21"/>
                    </a:cubicBez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3752851" y="2441575"/>
                <a:ext cx="36513" cy="115888"/>
              </a:xfrm>
              <a:custGeom>
                <a:avLst/>
                <a:gdLst>
                  <a:gd name="T0" fmla="*/ 10 w 10"/>
                  <a:gd name="T1" fmla="*/ 10 h 31"/>
                  <a:gd name="T2" fmla="*/ 5 w 10"/>
                  <a:gd name="T3" fmla="*/ 0 h 31"/>
                  <a:gd name="T4" fmla="*/ 5 w 10"/>
                  <a:gd name="T5" fmla="*/ 0 h 31"/>
                  <a:gd name="T6" fmla="*/ 0 w 10"/>
                  <a:gd name="T7" fmla="*/ 10 h 31"/>
                  <a:gd name="T8" fmla="*/ 0 w 10"/>
                  <a:gd name="T9" fmla="*/ 21 h 31"/>
                  <a:gd name="T10" fmla="*/ 5 w 10"/>
                  <a:gd name="T11" fmla="*/ 31 h 31"/>
                  <a:gd name="T12" fmla="*/ 5 w 10"/>
                  <a:gd name="T13" fmla="*/ 31 h 31"/>
                  <a:gd name="T14" fmla="*/ 10 w 10"/>
                  <a:gd name="T15" fmla="*/ 21 h 31"/>
                  <a:gd name="T16" fmla="*/ 10 w 10"/>
                  <a:gd name="T1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1">
                    <a:moveTo>
                      <a:pt x="10" y="10"/>
                    </a:moveTo>
                    <a:cubicBezTo>
                      <a:pt x="10" y="4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4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3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8" y="31"/>
                      <a:pt x="10" y="26"/>
                      <a:pt x="10" y="21"/>
                    </a:cubicBezTo>
                    <a:lnTo>
                      <a:pt x="10" y="10"/>
                    </a:ln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3241676" y="2460625"/>
                <a:ext cx="36513" cy="115888"/>
              </a:xfrm>
              <a:custGeom>
                <a:avLst/>
                <a:gdLst>
                  <a:gd name="T0" fmla="*/ 10 w 10"/>
                  <a:gd name="T1" fmla="*/ 10 h 31"/>
                  <a:gd name="T2" fmla="*/ 5 w 10"/>
                  <a:gd name="T3" fmla="*/ 0 h 31"/>
                  <a:gd name="T4" fmla="*/ 5 w 10"/>
                  <a:gd name="T5" fmla="*/ 0 h 31"/>
                  <a:gd name="T6" fmla="*/ 0 w 10"/>
                  <a:gd name="T7" fmla="*/ 10 h 31"/>
                  <a:gd name="T8" fmla="*/ 0 w 10"/>
                  <a:gd name="T9" fmla="*/ 21 h 31"/>
                  <a:gd name="T10" fmla="*/ 5 w 10"/>
                  <a:gd name="T11" fmla="*/ 31 h 31"/>
                  <a:gd name="T12" fmla="*/ 5 w 10"/>
                  <a:gd name="T13" fmla="*/ 31 h 31"/>
                  <a:gd name="T14" fmla="*/ 10 w 10"/>
                  <a:gd name="T15" fmla="*/ 21 h 31"/>
                  <a:gd name="T16" fmla="*/ 10 w 10"/>
                  <a:gd name="T1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1">
                    <a:moveTo>
                      <a:pt x="10" y="10"/>
                    </a:moveTo>
                    <a:cubicBezTo>
                      <a:pt x="10" y="5"/>
                      <a:pt x="7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5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2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7" y="31"/>
                      <a:pt x="10" y="26"/>
                      <a:pt x="10" y="21"/>
                    </a:cubicBezTo>
                    <a:lnTo>
                      <a:pt x="10" y="10"/>
                    </a:lnTo>
                    <a:close/>
                  </a:path>
                </a:pathLst>
              </a:custGeom>
              <a:solidFill>
                <a:srgbClr val="565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71" name="文本框 170"/>
          <p:cNvSpPr txBox="1"/>
          <p:nvPr/>
        </p:nvSpPr>
        <p:spPr>
          <a:xfrm>
            <a:off x="6744330" y="2407198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Thinking too much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6744331" y="879896"/>
            <a:ext cx="55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思虑过多</a:t>
            </a:r>
            <a:endParaRPr lang="zh-CN" altLang="en-US" sz="9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174" name="Group 162"/>
          <p:cNvGrpSpPr>
            <a:grpSpLocks noChangeAspect="1"/>
          </p:cNvGrpSpPr>
          <p:nvPr/>
        </p:nvGrpSpPr>
        <p:grpSpPr bwMode="auto">
          <a:xfrm>
            <a:off x="5652185" y="2925573"/>
            <a:ext cx="1893887" cy="2127250"/>
            <a:chOff x="1977" y="695"/>
            <a:chExt cx="1193" cy="1340"/>
          </a:xfrm>
        </p:grpSpPr>
        <p:sp>
          <p:nvSpPr>
            <p:cNvPr id="175" name="AutoShape 161"/>
            <p:cNvSpPr>
              <a:spLocks noChangeAspect="1" noChangeArrowheads="1" noTextEdit="1"/>
            </p:cNvSpPr>
            <p:nvPr/>
          </p:nvSpPr>
          <p:spPr bwMode="auto">
            <a:xfrm>
              <a:off x="1977" y="695"/>
              <a:ext cx="1193" cy="1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Oval 163"/>
            <p:cNvSpPr>
              <a:spLocks noChangeArrowheads="1"/>
            </p:cNvSpPr>
            <p:nvPr/>
          </p:nvSpPr>
          <p:spPr bwMode="auto">
            <a:xfrm>
              <a:off x="1977" y="843"/>
              <a:ext cx="1193" cy="1192"/>
            </a:xfrm>
            <a:prstGeom prst="ellipse">
              <a:avLst/>
            </a:pr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2084" y="1493"/>
              <a:ext cx="977" cy="542"/>
            </a:xfrm>
            <a:custGeom>
              <a:avLst/>
              <a:gdLst>
                <a:gd name="T0" fmla="*/ 2341 w 2746"/>
                <a:gd name="T1" fmla="*/ 0 h 1523"/>
                <a:gd name="T2" fmla="*/ 2040 w 2746"/>
                <a:gd name="T3" fmla="*/ 54 h 1523"/>
                <a:gd name="T4" fmla="*/ 900 w 2746"/>
                <a:gd name="T5" fmla="*/ 1063 h 1523"/>
                <a:gd name="T6" fmla="*/ 703 w 2746"/>
                <a:gd name="T7" fmla="*/ 54 h 1523"/>
                <a:gd name="T8" fmla="*/ 402 w 2746"/>
                <a:gd name="T9" fmla="*/ 0 h 1523"/>
                <a:gd name="T10" fmla="*/ 0 w 2746"/>
                <a:gd name="T11" fmla="*/ 804 h 1523"/>
                <a:gd name="T12" fmla="*/ 1376 w 2746"/>
                <a:gd name="T13" fmla="*/ 1523 h 1523"/>
                <a:gd name="T14" fmla="*/ 2746 w 2746"/>
                <a:gd name="T15" fmla="*/ 811 h 1523"/>
                <a:gd name="T16" fmla="*/ 2341 w 2746"/>
                <a:gd name="T17" fmla="*/ 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6" h="1523">
                  <a:moveTo>
                    <a:pt x="2341" y="0"/>
                  </a:moveTo>
                  <a:cubicBezTo>
                    <a:pt x="2040" y="54"/>
                    <a:pt x="2040" y="54"/>
                    <a:pt x="2040" y="54"/>
                  </a:cubicBezTo>
                  <a:cubicBezTo>
                    <a:pt x="900" y="1063"/>
                    <a:pt x="900" y="1063"/>
                    <a:pt x="900" y="1063"/>
                  </a:cubicBezTo>
                  <a:cubicBezTo>
                    <a:pt x="703" y="54"/>
                    <a:pt x="703" y="54"/>
                    <a:pt x="703" y="54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303" y="1238"/>
                    <a:pt x="806" y="1523"/>
                    <a:pt x="1376" y="1523"/>
                  </a:cubicBezTo>
                  <a:cubicBezTo>
                    <a:pt x="1943" y="1523"/>
                    <a:pt x="2443" y="1241"/>
                    <a:pt x="2746" y="811"/>
                  </a:cubicBezTo>
                  <a:lnTo>
                    <a:pt x="2341" y="0"/>
                  </a:lnTo>
                  <a:close/>
                </a:path>
              </a:pathLst>
            </a:custGeom>
            <a:solidFill>
              <a:srgbClr val="87D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5"/>
            <p:cNvSpPr>
              <a:spLocks/>
            </p:cNvSpPr>
            <p:nvPr/>
          </p:nvSpPr>
          <p:spPr bwMode="auto">
            <a:xfrm>
              <a:off x="2292" y="707"/>
              <a:ext cx="403" cy="403"/>
            </a:xfrm>
            <a:custGeom>
              <a:avLst/>
              <a:gdLst>
                <a:gd name="T0" fmla="*/ 1123 w 1133"/>
                <a:gd name="T1" fmla="*/ 548 h 1132"/>
                <a:gd name="T2" fmla="*/ 585 w 1133"/>
                <a:gd name="T3" fmla="*/ 1122 h 1132"/>
                <a:gd name="T4" fmla="*/ 11 w 1133"/>
                <a:gd name="T5" fmla="*/ 585 h 1132"/>
                <a:gd name="T6" fmla="*/ 548 w 1133"/>
                <a:gd name="T7" fmla="*/ 10 h 1132"/>
                <a:gd name="T8" fmla="*/ 1123 w 1133"/>
                <a:gd name="T9" fmla="*/ 548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1132">
                  <a:moveTo>
                    <a:pt x="1123" y="548"/>
                  </a:moveTo>
                  <a:cubicBezTo>
                    <a:pt x="1133" y="855"/>
                    <a:pt x="892" y="1112"/>
                    <a:pt x="585" y="1122"/>
                  </a:cubicBezTo>
                  <a:cubicBezTo>
                    <a:pt x="278" y="1132"/>
                    <a:pt x="21" y="892"/>
                    <a:pt x="11" y="585"/>
                  </a:cubicBezTo>
                  <a:cubicBezTo>
                    <a:pt x="0" y="277"/>
                    <a:pt x="241" y="20"/>
                    <a:pt x="548" y="10"/>
                  </a:cubicBezTo>
                  <a:cubicBezTo>
                    <a:pt x="855" y="0"/>
                    <a:pt x="1112" y="240"/>
                    <a:pt x="1123" y="548"/>
                  </a:cubicBezTo>
                  <a:close/>
                </a:path>
              </a:pathLst>
            </a:custGeom>
            <a:solidFill>
              <a:srgbClr val="F19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66"/>
            <p:cNvSpPr>
              <a:spLocks/>
            </p:cNvSpPr>
            <p:nvPr/>
          </p:nvSpPr>
          <p:spPr bwMode="auto">
            <a:xfrm>
              <a:off x="2291" y="692"/>
              <a:ext cx="403" cy="402"/>
            </a:xfrm>
            <a:custGeom>
              <a:avLst/>
              <a:gdLst>
                <a:gd name="T0" fmla="*/ 1122 w 1132"/>
                <a:gd name="T1" fmla="*/ 547 h 1132"/>
                <a:gd name="T2" fmla="*/ 585 w 1132"/>
                <a:gd name="T3" fmla="*/ 1122 h 1132"/>
                <a:gd name="T4" fmla="*/ 10 w 1132"/>
                <a:gd name="T5" fmla="*/ 584 h 1132"/>
                <a:gd name="T6" fmla="*/ 548 w 1132"/>
                <a:gd name="T7" fmla="*/ 10 h 1132"/>
                <a:gd name="T8" fmla="*/ 1122 w 1132"/>
                <a:gd name="T9" fmla="*/ 547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1132">
                  <a:moveTo>
                    <a:pt x="1122" y="547"/>
                  </a:moveTo>
                  <a:cubicBezTo>
                    <a:pt x="1132" y="854"/>
                    <a:pt x="892" y="1112"/>
                    <a:pt x="585" y="1122"/>
                  </a:cubicBezTo>
                  <a:cubicBezTo>
                    <a:pt x="278" y="1132"/>
                    <a:pt x="20" y="891"/>
                    <a:pt x="10" y="584"/>
                  </a:cubicBezTo>
                  <a:cubicBezTo>
                    <a:pt x="0" y="277"/>
                    <a:pt x="241" y="20"/>
                    <a:pt x="548" y="10"/>
                  </a:cubicBezTo>
                  <a:cubicBezTo>
                    <a:pt x="855" y="0"/>
                    <a:pt x="1112" y="240"/>
                    <a:pt x="1122" y="547"/>
                  </a:cubicBezTo>
                  <a:close/>
                </a:path>
              </a:pathLst>
            </a:custGeom>
            <a:solidFill>
              <a:srgbClr val="DF62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67"/>
            <p:cNvSpPr>
              <a:spLocks/>
            </p:cNvSpPr>
            <p:nvPr/>
          </p:nvSpPr>
          <p:spPr bwMode="auto">
            <a:xfrm>
              <a:off x="2336" y="737"/>
              <a:ext cx="313" cy="313"/>
            </a:xfrm>
            <a:custGeom>
              <a:avLst/>
              <a:gdLst>
                <a:gd name="T0" fmla="*/ 872 w 880"/>
                <a:gd name="T1" fmla="*/ 426 h 880"/>
                <a:gd name="T2" fmla="*/ 455 w 880"/>
                <a:gd name="T3" fmla="*/ 872 h 880"/>
                <a:gd name="T4" fmla="*/ 8 w 880"/>
                <a:gd name="T5" fmla="*/ 454 h 880"/>
                <a:gd name="T6" fmla="*/ 426 w 880"/>
                <a:gd name="T7" fmla="*/ 8 h 880"/>
                <a:gd name="T8" fmla="*/ 872 w 880"/>
                <a:gd name="T9" fmla="*/ 426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880">
                  <a:moveTo>
                    <a:pt x="872" y="426"/>
                  </a:moveTo>
                  <a:cubicBezTo>
                    <a:pt x="880" y="664"/>
                    <a:pt x="693" y="864"/>
                    <a:pt x="455" y="872"/>
                  </a:cubicBezTo>
                  <a:cubicBezTo>
                    <a:pt x="216" y="880"/>
                    <a:pt x="16" y="693"/>
                    <a:pt x="8" y="454"/>
                  </a:cubicBezTo>
                  <a:cubicBezTo>
                    <a:pt x="0" y="216"/>
                    <a:pt x="187" y="16"/>
                    <a:pt x="426" y="8"/>
                  </a:cubicBezTo>
                  <a:cubicBezTo>
                    <a:pt x="664" y="0"/>
                    <a:pt x="864" y="187"/>
                    <a:pt x="872" y="426"/>
                  </a:cubicBezTo>
                  <a:close/>
                </a:path>
              </a:pathLst>
            </a:custGeom>
            <a:solidFill>
              <a:srgbClr val="F19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68"/>
            <p:cNvSpPr>
              <a:spLocks/>
            </p:cNvSpPr>
            <p:nvPr/>
          </p:nvSpPr>
          <p:spPr bwMode="auto">
            <a:xfrm>
              <a:off x="2336" y="737"/>
              <a:ext cx="310" cy="170"/>
            </a:xfrm>
            <a:custGeom>
              <a:avLst/>
              <a:gdLst>
                <a:gd name="T0" fmla="*/ 428 w 872"/>
                <a:gd name="T1" fmla="*/ 58 h 479"/>
                <a:gd name="T2" fmla="*/ 872 w 872"/>
                <a:gd name="T3" fmla="*/ 450 h 479"/>
                <a:gd name="T4" fmla="*/ 872 w 872"/>
                <a:gd name="T5" fmla="*/ 426 h 479"/>
                <a:gd name="T6" fmla="*/ 426 w 872"/>
                <a:gd name="T7" fmla="*/ 8 h 479"/>
                <a:gd name="T8" fmla="*/ 8 w 872"/>
                <a:gd name="T9" fmla="*/ 454 h 479"/>
                <a:gd name="T10" fmla="*/ 10 w 872"/>
                <a:gd name="T11" fmla="*/ 479 h 479"/>
                <a:gd name="T12" fmla="*/ 428 w 872"/>
                <a:gd name="T13" fmla="*/ 58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479">
                  <a:moveTo>
                    <a:pt x="428" y="58"/>
                  </a:moveTo>
                  <a:cubicBezTo>
                    <a:pt x="658" y="50"/>
                    <a:pt x="851" y="224"/>
                    <a:pt x="872" y="450"/>
                  </a:cubicBezTo>
                  <a:cubicBezTo>
                    <a:pt x="872" y="442"/>
                    <a:pt x="872" y="434"/>
                    <a:pt x="872" y="426"/>
                  </a:cubicBezTo>
                  <a:cubicBezTo>
                    <a:pt x="864" y="187"/>
                    <a:pt x="664" y="0"/>
                    <a:pt x="426" y="8"/>
                  </a:cubicBezTo>
                  <a:cubicBezTo>
                    <a:pt x="187" y="16"/>
                    <a:pt x="0" y="216"/>
                    <a:pt x="8" y="454"/>
                  </a:cubicBezTo>
                  <a:cubicBezTo>
                    <a:pt x="9" y="463"/>
                    <a:pt x="10" y="471"/>
                    <a:pt x="10" y="479"/>
                  </a:cubicBezTo>
                  <a:cubicBezTo>
                    <a:pt x="16" y="252"/>
                    <a:pt x="197" y="65"/>
                    <a:pt x="42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69"/>
            <p:cNvSpPr>
              <a:spLocks noEditPoints="1"/>
            </p:cNvSpPr>
            <p:nvPr/>
          </p:nvSpPr>
          <p:spPr bwMode="auto">
            <a:xfrm>
              <a:off x="2414" y="788"/>
              <a:ext cx="158" cy="234"/>
            </a:xfrm>
            <a:custGeom>
              <a:avLst/>
              <a:gdLst>
                <a:gd name="T0" fmla="*/ 408 w 443"/>
                <a:gd name="T1" fmla="*/ 347 h 660"/>
                <a:gd name="T2" fmla="*/ 328 w 443"/>
                <a:gd name="T3" fmla="*/ 301 h 660"/>
                <a:gd name="T4" fmla="*/ 265 w 443"/>
                <a:gd name="T5" fmla="*/ 285 h 660"/>
                <a:gd name="T6" fmla="*/ 334 w 443"/>
                <a:gd name="T7" fmla="*/ 209 h 660"/>
                <a:gd name="T8" fmla="*/ 402 w 443"/>
                <a:gd name="T9" fmla="*/ 136 h 660"/>
                <a:gd name="T10" fmla="*/ 292 w 443"/>
                <a:gd name="T11" fmla="*/ 55 h 660"/>
                <a:gd name="T12" fmla="*/ 255 w 443"/>
                <a:gd name="T13" fmla="*/ 0 h 660"/>
                <a:gd name="T14" fmla="*/ 171 w 443"/>
                <a:gd name="T15" fmla="*/ 50 h 660"/>
                <a:gd name="T16" fmla="*/ 63 w 443"/>
                <a:gd name="T17" fmla="*/ 94 h 660"/>
                <a:gd name="T18" fmla="*/ 12 w 443"/>
                <a:gd name="T19" fmla="*/ 208 h 660"/>
                <a:gd name="T20" fmla="*/ 51 w 443"/>
                <a:gd name="T21" fmla="*/ 300 h 660"/>
                <a:gd name="T22" fmla="*/ 58 w 443"/>
                <a:gd name="T23" fmla="*/ 308 h 660"/>
                <a:gd name="T24" fmla="*/ 56 w 443"/>
                <a:gd name="T25" fmla="*/ 304 h 660"/>
                <a:gd name="T26" fmla="*/ 181 w 443"/>
                <a:gd name="T27" fmla="*/ 354 h 660"/>
                <a:gd name="T28" fmla="*/ 260 w 443"/>
                <a:gd name="T29" fmla="*/ 370 h 660"/>
                <a:gd name="T30" fmla="*/ 313 w 443"/>
                <a:gd name="T31" fmla="*/ 387 h 660"/>
                <a:gd name="T32" fmla="*/ 355 w 443"/>
                <a:gd name="T33" fmla="*/ 444 h 660"/>
                <a:gd name="T34" fmla="*/ 322 w 443"/>
                <a:gd name="T35" fmla="*/ 507 h 660"/>
                <a:gd name="T36" fmla="*/ 273 w 443"/>
                <a:gd name="T37" fmla="*/ 528 h 660"/>
                <a:gd name="T38" fmla="*/ 256 w 443"/>
                <a:gd name="T39" fmla="*/ 406 h 660"/>
                <a:gd name="T40" fmla="*/ 187 w 443"/>
                <a:gd name="T41" fmla="*/ 530 h 660"/>
                <a:gd name="T42" fmla="*/ 134 w 443"/>
                <a:gd name="T43" fmla="*/ 508 h 660"/>
                <a:gd name="T44" fmla="*/ 85 w 443"/>
                <a:gd name="T45" fmla="*/ 427 h 660"/>
                <a:gd name="T46" fmla="*/ 20 w 443"/>
                <a:gd name="T47" fmla="*/ 508 h 660"/>
                <a:gd name="T48" fmla="*/ 139 w 443"/>
                <a:gd name="T49" fmla="*/ 600 h 660"/>
                <a:gd name="T50" fmla="*/ 192 w 443"/>
                <a:gd name="T51" fmla="*/ 660 h 660"/>
                <a:gd name="T52" fmla="*/ 275 w 443"/>
                <a:gd name="T53" fmla="*/ 606 h 660"/>
                <a:gd name="T54" fmla="*/ 387 w 443"/>
                <a:gd name="T55" fmla="*/ 559 h 660"/>
                <a:gd name="T56" fmla="*/ 442 w 443"/>
                <a:gd name="T57" fmla="*/ 437 h 660"/>
                <a:gd name="T58" fmla="*/ 178 w 443"/>
                <a:gd name="T59" fmla="*/ 266 h 660"/>
                <a:gd name="T60" fmla="*/ 126 w 443"/>
                <a:gd name="T61" fmla="*/ 245 h 660"/>
                <a:gd name="T62" fmla="*/ 98 w 443"/>
                <a:gd name="T63" fmla="*/ 202 h 660"/>
                <a:gd name="T64" fmla="*/ 127 w 443"/>
                <a:gd name="T65" fmla="*/ 147 h 660"/>
                <a:gd name="T66" fmla="*/ 174 w 443"/>
                <a:gd name="T67" fmla="*/ 127 h 660"/>
                <a:gd name="T68" fmla="*/ 355 w 443"/>
                <a:gd name="T69" fmla="*/ 446 h 660"/>
                <a:gd name="T70" fmla="*/ 355 w 443"/>
                <a:gd name="T71" fmla="*/ 444 h 660"/>
                <a:gd name="T72" fmla="*/ 355 w 443"/>
                <a:gd name="T73" fmla="*/ 44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3" h="660">
                  <a:moveTo>
                    <a:pt x="432" y="385"/>
                  </a:moveTo>
                  <a:cubicBezTo>
                    <a:pt x="426" y="370"/>
                    <a:pt x="418" y="358"/>
                    <a:pt x="408" y="347"/>
                  </a:cubicBezTo>
                  <a:cubicBezTo>
                    <a:pt x="398" y="337"/>
                    <a:pt x="387" y="327"/>
                    <a:pt x="373" y="320"/>
                  </a:cubicBezTo>
                  <a:cubicBezTo>
                    <a:pt x="359" y="313"/>
                    <a:pt x="344" y="307"/>
                    <a:pt x="328" y="301"/>
                  </a:cubicBezTo>
                  <a:cubicBezTo>
                    <a:pt x="312" y="296"/>
                    <a:pt x="294" y="291"/>
                    <a:pt x="276" y="287"/>
                  </a:cubicBezTo>
                  <a:cubicBezTo>
                    <a:pt x="272" y="286"/>
                    <a:pt x="268" y="286"/>
                    <a:pt x="265" y="285"/>
                  </a:cubicBezTo>
                  <a:cubicBezTo>
                    <a:pt x="259" y="127"/>
                    <a:pt x="259" y="127"/>
                    <a:pt x="259" y="127"/>
                  </a:cubicBezTo>
                  <a:cubicBezTo>
                    <a:pt x="303" y="137"/>
                    <a:pt x="328" y="164"/>
                    <a:pt x="334" y="209"/>
                  </a:cubicBezTo>
                  <a:cubicBezTo>
                    <a:pt x="421" y="206"/>
                    <a:pt x="421" y="206"/>
                    <a:pt x="421" y="206"/>
                  </a:cubicBezTo>
                  <a:cubicBezTo>
                    <a:pt x="419" y="180"/>
                    <a:pt x="413" y="157"/>
                    <a:pt x="402" y="136"/>
                  </a:cubicBezTo>
                  <a:cubicBezTo>
                    <a:pt x="391" y="116"/>
                    <a:pt x="376" y="99"/>
                    <a:pt x="358" y="85"/>
                  </a:cubicBezTo>
                  <a:cubicBezTo>
                    <a:pt x="339" y="72"/>
                    <a:pt x="317" y="62"/>
                    <a:pt x="292" y="55"/>
                  </a:cubicBezTo>
                  <a:cubicBezTo>
                    <a:pt x="281" y="52"/>
                    <a:pt x="269" y="50"/>
                    <a:pt x="257" y="49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170" y="3"/>
                    <a:pt x="170" y="3"/>
                    <a:pt x="170" y="3"/>
                  </a:cubicBezTo>
                  <a:cubicBezTo>
                    <a:pt x="171" y="50"/>
                    <a:pt x="171" y="50"/>
                    <a:pt x="171" y="50"/>
                  </a:cubicBezTo>
                  <a:cubicBezTo>
                    <a:pt x="155" y="52"/>
                    <a:pt x="139" y="56"/>
                    <a:pt x="125" y="61"/>
                  </a:cubicBezTo>
                  <a:cubicBezTo>
                    <a:pt x="101" y="69"/>
                    <a:pt x="80" y="80"/>
                    <a:pt x="63" y="94"/>
                  </a:cubicBezTo>
                  <a:cubicBezTo>
                    <a:pt x="46" y="108"/>
                    <a:pt x="33" y="125"/>
                    <a:pt x="24" y="144"/>
                  </a:cubicBezTo>
                  <a:cubicBezTo>
                    <a:pt x="15" y="164"/>
                    <a:pt x="11" y="185"/>
                    <a:pt x="12" y="208"/>
                  </a:cubicBezTo>
                  <a:cubicBezTo>
                    <a:pt x="12" y="228"/>
                    <a:pt x="16" y="247"/>
                    <a:pt x="24" y="262"/>
                  </a:cubicBezTo>
                  <a:cubicBezTo>
                    <a:pt x="30" y="276"/>
                    <a:pt x="39" y="289"/>
                    <a:pt x="51" y="300"/>
                  </a:cubicBezTo>
                  <a:cubicBezTo>
                    <a:pt x="53" y="302"/>
                    <a:pt x="55" y="305"/>
                    <a:pt x="57" y="307"/>
                  </a:cubicBezTo>
                  <a:cubicBezTo>
                    <a:pt x="57" y="307"/>
                    <a:pt x="58" y="307"/>
                    <a:pt x="58" y="308"/>
                  </a:cubicBezTo>
                  <a:cubicBezTo>
                    <a:pt x="56" y="305"/>
                    <a:pt x="54" y="303"/>
                    <a:pt x="52" y="300"/>
                  </a:cubicBezTo>
                  <a:cubicBezTo>
                    <a:pt x="53" y="302"/>
                    <a:pt x="54" y="303"/>
                    <a:pt x="56" y="304"/>
                  </a:cubicBezTo>
                  <a:cubicBezTo>
                    <a:pt x="70" y="316"/>
                    <a:pt x="87" y="326"/>
                    <a:pt x="108" y="334"/>
                  </a:cubicBezTo>
                  <a:cubicBezTo>
                    <a:pt x="129" y="342"/>
                    <a:pt x="154" y="348"/>
                    <a:pt x="181" y="354"/>
                  </a:cubicBezTo>
                  <a:cubicBezTo>
                    <a:pt x="182" y="354"/>
                    <a:pt x="182" y="354"/>
                    <a:pt x="183" y="354"/>
                  </a:cubicBezTo>
                  <a:cubicBezTo>
                    <a:pt x="213" y="360"/>
                    <a:pt x="239" y="365"/>
                    <a:pt x="260" y="370"/>
                  </a:cubicBezTo>
                  <a:cubicBezTo>
                    <a:pt x="263" y="371"/>
                    <a:pt x="265" y="371"/>
                    <a:pt x="267" y="372"/>
                  </a:cubicBezTo>
                  <a:cubicBezTo>
                    <a:pt x="286" y="377"/>
                    <a:pt x="301" y="382"/>
                    <a:pt x="313" y="387"/>
                  </a:cubicBezTo>
                  <a:cubicBezTo>
                    <a:pt x="327" y="394"/>
                    <a:pt x="337" y="402"/>
                    <a:pt x="344" y="411"/>
                  </a:cubicBezTo>
                  <a:cubicBezTo>
                    <a:pt x="350" y="419"/>
                    <a:pt x="354" y="431"/>
                    <a:pt x="355" y="444"/>
                  </a:cubicBezTo>
                  <a:cubicBezTo>
                    <a:pt x="355" y="444"/>
                    <a:pt x="355" y="445"/>
                    <a:pt x="355" y="445"/>
                  </a:cubicBezTo>
                  <a:cubicBezTo>
                    <a:pt x="350" y="486"/>
                    <a:pt x="330" y="502"/>
                    <a:pt x="322" y="507"/>
                  </a:cubicBezTo>
                  <a:cubicBezTo>
                    <a:pt x="311" y="515"/>
                    <a:pt x="298" y="521"/>
                    <a:pt x="283" y="526"/>
                  </a:cubicBezTo>
                  <a:cubicBezTo>
                    <a:pt x="280" y="527"/>
                    <a:pt x="276" y="528"/>
                    <a:pt x="273" y="528"/>
                  </a:cubicBezTo>
                  <a:cubicBezTo>
                    <a:pt x="269" y="411"/>
                    <a:pt x="269" y="411"/>
                    <a:pt x="269" y="411"/>
                  </a:cubicBezTo>
                  <a:cubicBezTo>
                    <a:pt x="265" y="409"/>
                    <a:pt x="261" y="408"/>
                    <a:pt x="256" y="406"/>
                  </a:cubicBezTo>
                  <a:cubicBezTo>
                    <a:pt x="236" y="398"/>
                    <a:pt x="211" y="390"/>
                    <a:pt x="182" y="381"/>
                  </a:cubicBezTo>
                  <a:cubicBezTo>
                    <a:pt x="187" y="530"/>
                    <a:pt x="187" y="530"/>
                    <a:pt x="187" y="530"/>
                  </a:cubicBezTo>
                  <a:cubicBezTo>
                    <a:pt x="184" y="529"/>
                    <a:pt x="182" y="529"/>
                    <a:pt x="179" y="528"/>
                  </a:cubicBezTo>
                  <a:cubicBezTo>
                    <a:pt x="162" y="524"/>
                    <a:pt x="147" y="517"/>
                    <a:pt x="134" y="508"/>
                  </a:cubicBezTo>
                  <a:cubicBezTo>
                    <a:pt x="121" y="500"/>
                    <a:pt x="110" y="488"/>
                    <a:pt x="102" y="475"/>
                  </a:cubicBezTo>
                  <a:cubicBezTo>
                    <a:pt x="93" y="461"/>
                    <a:pt x="88" y="446"/>
                    <a:pt x="85" y="427"/>
                  </a:cubicBezTo>
                  <a:cubicBezTo>
                    <a:pt x="0" y="430"/>
                    <a:pt x="0" y="430"/>
                    <a:pt x="0" y="430"/>
                  </a:cubicBezTo>
                  <a:cubicBezTo>
                    <a:pt x="2" y="459"/>
                    <a:pt x="9" y="485"/>
                    <a:pt x="20" y="508"/>
                  </a:cubicBezTo>
                  <a:cubicBezTo>
                    <a:pt x="31" y="531"/>
                    <a:pt x="47" y="550"/>
                    <a:pt x="67" y="565"/>
                  </a:cubicBezTo>
                  <a:cubicBezTo>
                    <a:pt x="87" y="581"/>
                    <a:pt x="111" y="592"/>
                    <a:pt x="139" y="600"/>
                  </a:cubicBezTo>
                  <a:cubicBezTo>
                    <a:pt x="155" y="604"/>
                    <a:pt x="172" y="607"/>
                    <a:pt x="190" y="608"/>
                  </a:cubicBezTo>
                  <a:cubicBezTo>
                    <a:pt x="192" y="660"/>
                    <a:pt x="192" y="660"/>
                    <a:pt x="192" y="660"/>
                  </a:cubicBezTo>
                  <a:cubicBezTo>
                    <a:pt x="277" y="657"/>
                    <a:pt x="277" y="657"/>
                    <a:pt x="277" y="657"/>
                  </a:cubicBezTo>
                  <a:cubicBezTo>
                    <a:pt x="275" y="606"/>
                    <a:pt x="275" y="606"/>
                    <a:pt x="275" y="606"/>
                  </a:cubicBezTo>
                  <a:cubicBezTo>
                    <a:pt x="291" y="603"/>
                    <a:pt x="307" y="600"/>
                    <a:pt x="321" y="595"/>
                  </a:cubicBezTo>
                  <a:cubicBezTo>
                    <a:pt x="347" y="586"/>
                    <a:pt x="369" y="574"/>
                    <a:pt x="387" y="559"/>
                  </a:cubicBezTo>
                  <a:cubicBezTo>
                    <a:pt x="405" y="544"/>
                    <a:pt x="419" y="526"/>
                    <a:pt x="429" y="505"/>
                  </a:cubicBezTo>
                  <a:cubicBezTo>
                    <a:pt x="438" y="484"/>
                    <a:pt x="443" y="462"/>
                    <a:pt x="442" y="437"/>
                  </a:cubicBezTo>
                  <a:cubicBezTo>
                    <a:pt x="441" y="417"/>
                    <a:pt x="438" y="400"/>
                    <a:pt x="432" y="385"/>
                  </a:cubicBezTo>
                  <a:close/>
                  <a:moveTo>
                    <a:pt x="178" y="266"/>
                  </a:moveTo>
                  <a:cubicBezTo>
                    <a:pt x="173" y="265"/>
                    <a:pt x="168" y="263"/>
                    <a:pt x="163" y="262"/>
                  </a:cubicBezTo>
                  <a:cubicBezTo>
                    <a:pt x="147" y="257"/>
                    <a:pt x="135" y="251"/>
                    <a:pt x="126" y="245"/>
                  </a:cubicBezTo>
                  <a:cubicBezTo>
                    <a:pt x="116" y="240"/>
                    <a:pt x="109" y="233"/>
                    <a:pt x="105" y="226"/>
                  </a:cubicBezTo>
                  <a:cubicBezTo>
                    <a:pt x="101" y="219"/>
                    <a:pt x="98" y="211"/>
                    <a:pt x="98" y="202"/>
                  </a:cubicBezTo>
                  <a:cubicBezTo>
                    <a:pt x="98" y="191"/>
                    <a:pt x="100" y="181"/>
                    <a:pt x="105" y="172"/>
                  </a:cubicBezTo>
                  <a:cubicBezTo>
                    <a:pt x="110" y="163"/>
                    <a:pt x="117" y="154"/>
                    <a:pt x="127" y="147"/>
                  </a:cubicBezTo>
                  <a:cubicBezTo>
                    <a:pt x="137" y="140"/>
                    <a:pt x="149" y="135"/>
                    <a:pt x="163" y="131"/>
                  </a:cubicBezTo>
                  <a:cubicBezTo>
                    <a:pt x="166" y="129"/>
                    <a:pt x="170" y="128"/>
                    <a:pt x="174" y="127"/>
                  </a:cubicBezTo>
                  <a:lnTo>
                    <a:pt x="178" y="266"/>
                  </a:lnTo>
                  <a:close/>
                  <a:moveTo>
                    <a:pt x="355" y="446"/>
                  </a:moveTo>
                  <a:cubicBezTo>
                    <a:pt x="355" y="446"/>
                    <a:pt x="355" y="446"/>
                    <a:pt x="355" y="445"/>
                  </a:cubicBezTo>
                  <a:cubicBezTo>
                    <a:pt x="355" y="445"/>
                    <a:pt x="355" y="444"/>
                    <a:pt x="355" y="444"/>
                  </a:cubicBezTo>
                  <a:cubicBezTo>
                    <a:pt x="355" y="445"/>
                    <a:pt x="355" y="445"/>
                    <a:pt x="355" y="445"/>
                  </a:cubicBezTo>
                  <a:cubicBezTo>
                    <a:pt x="355" y="446"/>
                    <a:pt x="355" y="446"/>
                    <a:pt x="355" y="4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0"/>
            <p:cNvSpPr>
              <a:spLocks/>
            </p:cNvSpPr>
            <p:nvPr/>
          </p:nvSpPr>
          <p:spPr bwMode="auto">
            <a:xfrm>
              <a:off x="2520" y="956"/>
              <a:ext cx="353" cy="354"/>
            </a:xfrm>
            <a:custGeom>
              <a:avLst/>
              <a:gdLst>
                <a:gd name="T0" fmla="*/ 927 w 993"/>
                <a:gd name="T1" fmla="*/ 617 h 994"/>
                <a:gd name="T2" fmla="*/ 376 w 993"/>
                <a:gd name="T3" fmla="*/ 928 h 994"/>
                <a:gd name="T4" fmla="*/ 66 w 993"/>
                <a:gd name="T5" fmla="*/ 377 h 994"/>
                <a:gd name="T6" fmla="*/ 617 w 993"/>
                <a:gd name="T7" fmla="*/ 67 h 994"/>
                <a:gd name="T8" fmla="*/ 927 w 993"/>
                <a:gd name="T9" fmla="*/ 617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3" h="994">
                  <a:moveTo>
                    <a:pt x="927" y="617"/>
                  </a:moveTo>
                  <a:cubicBezTo>
                    <a:pt x="860" y="855"/>
                    <a:pt x="614" y="994"/>
                    <a:pt x="376" y="928"/>
                  </a:cubicBezTo>
                  <a:cubicBezTo>
                    <a:pt x="139" y="861"/>
                    <a:pt x="0" y="615"/>
                    <a:pt x="66" y="377"/>
                  </a:cubicBezTo>
                  <a:cubicBezTo>
                    <a:pt x="133" y="139"/>
                    <a:pt x="379" y="0"/>
                    <a:pt x="617" y="67"/>
                  </a:cubicBezTo>
                  <a:cubicBezTo>
                    <a:pt x="854" y="133"/>
                    <a:pt x="993" y="380"/>
                    <a:pt x="927" y="617"/>
                  </a:cubicBezTo>
                  <a:close/>
                </a:path>
              </a:pathLst>
            </a:custGeom>
            <a:solidFill>
              <a:srgbClr val="F19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1"/>
            <p:cNvSpPr>
              <a:spLocks/>
            </p:cNvSpPr>
            <p:nvPr/>
          </p:nvSpPr>
          <p:spPr bwMode="auto">
            <a:xfrm>
              <a:off x="2523" y="944"/>
              <a:ext cx="354" cy="354"/>
            </a:xfrm>
            <a:custGeom>
              <a:avLst/>
              <a:gdLst>
                <a:gd name="T0" fmla="*/ 927 w 994"/>
                <a:gd name="T1" fmla="*/ 617 h 994"/>
                <a:gd name="T2" fmla="*/ 377 w 994"/>
                <a:gd name="T3" fmla="*/ 927 h 994"/>
                <a:gd name="T4" fmla="*/ 67 w 994"/>
                <a:gd name="T5" fmla="*/ 377 h 994"/>
                <a:gd name="T6" fmla="*/ 617 w 994"/>
                <a:gd name="T7" fmla="*/ 67 h 994"/>
                <a:gd name="T8" fmla="*/ 927 w 994"/>
                <a:gd name="T9" fmla="*/ 617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994">
                  <a:moveTo>
                    <a:pt x="927" y="617"/>
                  </a:moveTo>
                  <a:cubicBezTo>
                    <a:pt x="861" y="855"/>
                    <a:pt x="615" y="994"/>
                    <a:pt x="377" y="927"/>
                  </a:cubicBezTo>
                  <a:cubicBezTo>
                    <a:pt x="139" y="861"/>
                    <a:pt x="0" y="614"/>
                    <a:pt x="67" y="377"/>
                  </a:cubicBezTo>
                  <a:cubicBezTo>
                    <a:pt x="133" y="139"/>
                    <a:pt x="380" y="0"/>
                    <a:pt x="617" y="67"/>
                  </a:cubicBezTo>
                  <a:cubicBezTo>
                    <a:pt x="855" y="133"/>
                    <a:pt x="994" y="379"/>
                    <a:pt x="927" y="617"/>
                  </a:cubicBezTo>
                  <a:close/>
                </a:path>
              </a:pathLst>
            </a:custGeom>
            <a:solidFill>
              <a:srgbClr val="DF62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2"/>
            <p:cNvSpPr>
              <a:spLocks/>
            </p:cNvSpPr>
            <p:nvPr/>
          </p:nvSpPr>
          <p:spPr bwMode="auto">
            <a:xfrm>
              <a:off x="2562" y="984"/>
              <a:ext cx="275" cy="274"/>
            </a:xfrm>
            <a:custGeom>
              <a:avLst/>
              <a:gdLst>
                <a:gd name="T0" fmla="*/ 720 w 772"/>
                <a:gd name="T1" fmla="*/ 479 h 772"/>
                <a:gd name="T2" fmla="*/ 293 w 772"/>
                <a:gd name="T3" fmla="*/ 720 h 772"/>
                <a:gd name="T4" fmla="*/ 52 w 772"/>
                <a:gd name="T5" fmla="*/ 293 h 772"/>
                <a:gd name="T6" fmla="*/ 480 w 772"/>
                <a:gd name="T7" fmla="*/ 52 h 772"/>
                <a:gd name="T8" fmla="*/ 720 w 772"/>
                <a:gd name="T9" fmla="*/ 479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2" h="772">
                  <a:moveTo>
                    <a:pt x="720" y="479"/>
                  </a:moveTo>
                  <a:cubicBezTo>
                    <a:pt x="669" y="664"/>
                    <a:pt x="477" y="772"/>
                    <a:pt x="293" y="720"/>
                  </a:cubicBezTo>
                  <a:cubicBezTo>
                    <a:pt x="108" y="669"/>
                    <a:pt x="0" y="477"/>
                    <a:pt x="52" y="293"/>
                  </a:cubicBezTo>
                  <a:cubicBezTo>
                    <a:pt x="103" y="108"/>
                    <a:pt x="295" y="0"/>
                    <a:pt x="480" y="52"/>
                  </a:cubicBezTo>
                  <a:cubicBezTo>
                    <a:pt x="664" y="103"/>
                    <a:pt x="772" y="295"/>
                    <a:pt x="720" y="479"/>
                  </a:cubicBezTo>
                  <a:close/>
                </a:path>
              </a:pathLst>
            </a:custGeom>
            <a:solidFill>
              <a:srgbClr val="F19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3"/>
            <p:cNvSpPr>
              <a:spLocks/>
            </p:cNvSpPr>
            <p:nvPr/>
          </p:nvSpPr>
          <p:spPr bwMode="auto">
            <a:xfrm>
              <a:off x="2580" y="984"/>
              <a:ext cx="257" cy="177"/>
            </a:xfrm>
            <a:custGeom>
              <a:avLst/>
              <a:gdLst>
                <a:gd name="T0" fmla="*/ 421 w 724"/>
                <a:gd name="T1" fmla="*/ 90 h 498"/>
                <a:gd name="T2" fmla="*/ 666 w 724"/>
                <a:gd name="T3" fmla="*/ 498 h 498"/>
                <a:gd name="T4" fmla="*/ 672 w 724"/>
                <a:gd name="T5" fmla="*/ 479 h 498"/>
                <a:gd name="T6" fmla="*/ 432 w 724"/>
                <a:gd name="T7" fmla="*/ 52 h 498"/>
                <a:gd name="T8" fmla="*/ 4 w 724"/>
                <a:gd name="T9" fmla="*/ 293 h 498"/>
                <a:gd name="T10" fmla="*/ 0 w 724"/>
                <a:gd name="T11" fmla="*/ 312 h 498"/>
                <a:gd name="T12" fmla="*/ 421 w 724"/>
                <a:gd name="T13" fmla="*/ 9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4" h="498">
                  <a:moveTo>
                    <a:pt x="421" y="90"/>
                  </a:moveTo>
                  <a:cubicBezTo>
                    <a:pt x="599" y="140"/>
                    <a:pt x="705" y="320"/>
                    <a:pt x="666" y="498"/>
                  </a:cubicBezTo>
                  <a:cubicBezTo>
                    <a:pt x="668" y="492"/>
                    <a:pt x="670" y="486"/>
                    <a:pt x="672" y="479"/>
                  </a:cubicBezTo>
                  <a:cubicBezTo>
                    <a:pt x="724" y="295"/>
                    <a:pt x="616" y="103"/>
                    <a:pt x="432" y="52"/>
                  </a:cubicBezTo>
                  <a:cubicBezTo>
                    <a:pt x="247" y="0"/>
                    <a:pt x="55" y="108"/>
                    <a:pt x="4" y="293"/>
                  </a:cubicBezTo>
                  <a:cubicBezTo>
                    <a:pt x="2" y="299"/>
                    <a:pt x="1" y="305"/>
                    <a:pt x="0" y="312"/>
                  </a:cubicBezTo>
                  <a:cubicBezTo>
                    <a:pt x="59" y="139"/>
                    <a:pt x="243" y="40"/>
                    <a:pt x="4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4"/>
            <p:cNvSpPr>
              <a:spLocks noEditPoints="1"/>
            </p:cNvSpPr>
            <p:nvPr/>
          </p:nvSpPr>
          <p:spPr bwMode="auto">
            <a:xfrm>
              <a:off x="2626" y="1037"/>
              <a:ext cx="138" cy="187"/>
            </a:xfrm>
            <a:custGeom>
              <a:avLst/>
              <a:gdLst>
                <a:gd name="T0" fmla="*/ 339 w 389"/>
                <a:gd name="T1" fmla="*/ 321 h 527"/>
                <a:gd name="T2" fmla="*/ 289 w 389"/>
                <a:gd name="T3" fmla="*/ 267 h 527"/>
                <a:gd name="T4" fmla="*/ 244 w 389"/>
                <a:gd name="T5" fmla="*/ 239 h 527"/>
                <a:gd name="T6" fmla="*/ 316 w 389"/>
                <a:gd name="T7" fmla="*/ 198 h 527"/>
                <a:gd name="T8" fmla="*/ 385 w 389"/>
                <a:gd name="T9" fmla="*/ 158 h 527"/>
                <a:gd name="T10" fmla="*/ 320 w 389"/>
                <a:gd name="T11" fmla="*/ 70 h 527"/>
                <a:gd name="T12" fmla="*/ 306 w 389"/>
                <a:gd name="T13" fmla="*/ 19 h 527"/>
                <a:gd name="T14" fmla="*/ 229 w 389"/>
                <a:gd name="T15" fmla="*/ 37 h 527"/>
                <a:gd name="T16" fmla="*/ 136 w 389"/>
                <a:gd name="T17" fmla="*/ 44 h 527"/>
                <a:gd name="T18" fmla="*/ 69 w 389"/>
                <a:gd name="T19" fmla="*/ 119 h 527"/>
                <a:gd name="T20" fmla="*/ 77 w 389"/>
                <a:gd name="T21" fmla="*/ 199 h 527"/>
                <a:gd name="T22" fmla="*/ 80 w 389"/>
                <a:gd name="T23" fmla="*/ 206 h 527"/>
                <a:gd name="T24" fmla="*/ 79 w 389"/>
                <a:gd name="T25" fmla="*/ 203 h 527"/>
                <a:gd name="T26" fmla="*/ 164 w 389"/>
                <a:gd name="T27" fmla="*/ 272 h 527"/>
                <a:gd name="T28" fmla="*/ 220 w 389"/>
                <a:gd name="T29" fmla="*/ 303 h 527"/>
                <a:gd name="T30" fmla="*/ 257 w 389"/>
                <a:gd name="T31" fmla="*/ 329 h 527"/>
                <a:gd name="T32" fmla="*/ 275 w 389"/>
                <a:gd name="T33" fmla="*/ 383 h 527"/>
                <a:gd name="T34" fmla="*/ 234 w 389"/>
                <a:gd name="T35" fmla="*/ 423 h 527"/>
                <a:gd name="T36" fmla="*/ 191 w 389"/>
                <a:gd name="T37" fmla="*/ 428 h 527"/>
                <a:gd name="T38" fmla="*/ 208 w 389"/>
                <a:gd name="T39" fmla="*/ 330 h 527"/>
                <a:gd name="T40" fmla="*/ 126 w 389"/>
                <a:gd name="T41" fmla="*/ 408 h 527"/>
                <a:gd name="T42" fmla="*/ 90 w 389"/>
                <a:gd name="T43" fmla="*/ 379 h 527"/>
                <a:gd name="T44" fmla="*/ 72 w 389"/>
                <a:gd name="T45" fmla="*/ 305 h 527"/>
                <a:gd name="T46" fmla="*/ 3 w 389"/>
                <a:gd name="T47" fmla="*/ 351 h 527"/>
                <a:gd name="T48" fmla="*/ 72 w 389"/>
                <a:gd name="T49" fmla="*/ 450 h 527"/>
                <a:gd name="T50" fmla="*/ 97 w 389"/>
                <a:gd name="T51" fmla="*/ 509 h 527"/>
                <a:gd name="T52" fmla="*/ 175 w 389"/>
                <a:gd name="T53" fmla="*/ 487 h 527"/>
                <a:gd name="T54" fmla="*/ 271 w 389"/>
                <a:gd name="T55" fmla="*/ 478 h 527"/>
                <a:gd name="T56" fmla="*/ 343 w 389"/>
                <a:gd name="T57" fmla="*/ 398 h 527"/>
                <a:gd name="T58" fmla="*/ 183 w 389"/>
                <a:gd name="T59" fmla="*/ 204 h 527"/>
                <a:gd name="T60" fmla="*/ 147 w 389"/>
                <a:gd name="T61" fmla="*/ 175 h 527"/>
                <a:gd name="T62" fmla="*/ 137 w 389"/>
                <a:gd name="T63" fmla="*/ 135 h 527"/>
                <a:gd name="T64" fmla="*/ 172 w 389"/>
                <a:gd name="T65" fmla="*/ 100 h 527"/>
                <a:gd name="T66" fmla="*/ 213 w 389"/>
                <a:gd name="T67" fmla="*/ 97 h 527"/>
                <a:gd name="T68" fmla="*/ 274 w 389"/>
                <a:gd name="T69" fmla="*/ 384 h 527"/>
                <a:gd name="T70" fmla="*/ 274 w 389"/>
                <a:gd name="T71" fmla="*/ 383 h 527"/>
                <a:gd name="T72" fmla="*/ 274 w 389"/>
                <a:gd name="T73" fmla="*/ 38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9" h="527">
                  <a:moveTo>
                    <a:pt x="348" y="356"/>
                  </a:moveTo>
                  <a:cubicBezTo>
                    <a:pt x="347" y="344"/>
                    <a:pt x="344" y="332"/>
                    <a:pt x="339" y="321"/>
                  </a:cubicBezTo>
                  <a:cubicBezTo>
                    <a:pt x="334" y="311"/>
                    <a:pt x="327" y="301"/>
                    <a:pt x="318" y="292"/>
                  </a:cubicBezTo>
                  <a:cubicBezTo>
                    <a:pt x="310" y="283"/>
                    <a:pt x="300" y="275"/>
                    <a:pt x="289" y="267"/>
                  </a:cubicBezTo>
                  <a:cubicBezTo>
                    <a:pt x="278" y="259"/>
                    <a:pt x="265" y="251"/>
                    <a:pt x="252" y="243"/>
                  </a:cubicBezTo>
                  <a:cubicBezTo>
                    <a:pt x="249" y="242"/>
                    <a:pt x="247" y="240"/>
                    <a:pt x="244" y="239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309" y="135"/>
                    <a:pt x="322" y="162"/>
                    <a:pt x="316" y="198"/>
                  </a:cubicBezTo>
                  <a:cubicBezTo>
                    <a:pt x="383" y="216"/>
                    <a:pt x="383" y="216"/>
                    <a:pt x="383" y="216"/>
                  </a:cubicBezTo>
                  <a:cubicBezTo>
                    <a:pt x="388" y="196"/>
                    <a:pt x="389" y="177"/>
                    <a:pt x="385" y="158"/>
                  </a:cubicBezTo>
                  <a:cubicBezTo>
                    <a:pt x="382" y="140"/>
                    <a:pt x="375" y="124"/>
                    <a:pt x="364" y="109"/>
                  </a:cubicBezTo>
                  <a:cubicBezTo>
                    <a:pt x="353" y="94"/>
                    <a:pt x="338" y="81"/>
                    <a:pt x="320" y="70"/>
                  </a:cubicBezTo>
                  <a:cubicBezTo>
                    <a:pt x="313" y="65"/>
                    <a:pt x="304" y="60"/>
                    <a:pt x="295" y="56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29" y="37"/>
                    <a:pt x="229" y="37"/>
                    <a:pt x="229" y="37"/>
                  </a:cubicBezTo>
                  <a:cubicBezTo>
                    <a:pt x="216" y="35"/>
                    <a:pt x="203" y="34"/>
                    <a:pt x="191" y="34"/>
                  </a:cubicBezTo>
                  <a:cubicBezTo>
                    <a:pt x="171" y="34"/>
                    <a:pt x="152" y="38"/>
                    <a:pt x="136" y="44"/>
                  </a:cubicBezTo>
                  <a:cubicBezTo>
                    <a:pt x="119" y="51"/>
                    <a:pt x="105" y="61"/>
                    <a:pt x="94" y="73"/>
                  </a:cubicBezTo>
                  <a:cubicBezTo>
                    <a:pt x="82" y="86"/>
                    <a:pt x="74" y="101"/>
                    <a:pt x="69" y="119"/>
                  </a:cubicBezTo>
                  <a:cubicBezTo>
                    <a:pt x="64" y="135"/>
                    <a:pt x="63" y="150"/>
                    <a:pt x="65" y="164"/>
                  </a:cubicBezTo>
                  <a:cubicBezTo>
                    <a:pt x="66" y="176"/>
                    <a:pt x="70" y="188"/>
                    <a:pt x="77" y="199"/>
                  </a:cubicBezTo>
                  <a:cubicBezTo>
                    <a:pt x="78" y="201"/>
                    <a:pt x="79" y="203"/>
                    <a:pt x="80" y="206"/>
                  </a:cubicBezTo>
                  <a:cubicBezTo>
                    <a:pt x="80" y="206"/>
                    <a:pt x="80" y="206"/>
                    <a:pt x="80" y="206"/>
                  </a:cubicBezTo>
                  <a:cubicBezTo>
                    <a:pt x="79" y="204"/>
                    <a:pt x="78" y="202"/>
                    <a:pt x="77" y="199"/>
                  </a:cubicBezTo>
                  <a:cubicBezTo>
                    <a:pt x="78" y="201"/>
                    <a:pt x="79" y="202"/>
                    <a:pt x="79" y="203"/>
                  </a:cubicBezTo>
                  <a:cubicBezTo>
                    <a:pt x="87" y="215"/>
                    <a:pt x="98" y="227"/>
                    <a:pt x="113" y="239"/>
                  </a:cubicBezTo>
                  <a:cubicBezTo>
                    <a:pt x="127" y="250"/>
                    <a:pt x="144" y="261"/>
                    <a:pt x="164" y="272"/>
                  </a:cubicBezTo>
                  <a:cubicBezTo>
                    <a:pt x="164" y="272"/>
                    <a:pt x="164" y="272"/>
                    <a:pt x="165" y="272"/>
                  </a:cubicBezTo>
                  <a:cubicBezTo>
                    <a:pt x="186" y="284"/>
                    <a:pt x="205" y="294"/>
                    <a:pt x="220" y="303"/>
                  </a:cubicBezTo>
                  <a:cubicBezTo>
                    <a:pt x="222" y="304"/>
                    <a:pt x="224" y="305"/>
                    <a:pt x="225" y="306"/>
                  </a:cubicBezTo>
                  <a:cubicBezTo>
                    <a:pt x="238" y="314"/>
                    <a:pt x="248" y="322"/>
                    <a:pt x="257" y="329"/>
                  </a:cubicBezTo>
                  <a:cubicBezTo>
                    <a:pt x="266" y="338"/>
                    <a:pt x="272" y="346"/>
                    <a:pt x="274" y="354"/>
                  </a:cubicBezTo>
                  <a:cubicBezTo>
                    <a:pt x="277" y="363"/>
                    <a:pt x="277" y="372"/>
                    <a:pt x="275" y="383"/>
                  </a:cubicBezTo>
                  <a:cubicBezTo>
                    <a:pt x="274" y="383"/>
                    <a:pt x="274" y="383"/>
                    <a:pt x="274" y="383"/>
                  </a:cubicBezTo>
                  <a:cubicBezTo>
                    <a:pt x="261" y="414"/>
                    <a:pt x="242" y="421"/>
                    <a:pt x="234" y="423"/>
                  </a:cubicBezTo>
                  <a:cubicBezTo>
                    <a:pt x="224" y="427"/>
                    <a:pt x="213" y="428"/>
                    <a:pt x="200" y="428"/>
                  </a:cubicBezTo>
                  <a:cubicBezTo>
                    <a:pt x="197" y="428"/>
                    <a:pt x="194" y="428"/>
                    <a:pt x="191" y="428"/>
                  </a:cubicBezTo>
                  <a:cubicBezTo>
                    <a:pt x="217" y="336"/>
                    <a:pt x="217" y="336"/>
                    <a:pt x="217" y="336"/>
                  </a:cubicBezTo>
                  <a:cubicBezTo>
                    <a:pt x="214" y="334"/>
                    <a:pt x="211" y="332"/>
                    <a:pt x="208" y="330"/>
                  </a:cubicBezTo>
                  <a:cubicBezTo>
                    <a:pt x="195" y="319"/>
                    <a:pt x="178" y="307"/>
                    <a:pt x="158" y="293"/>
                  </a:cubicBezTo>
                  <a:cubicBezTo>
                    <a:pt x="126" y="408"/>
                    <a:pt x="126" y="408"/>
                    <a:pt x="126" y="408"/>
                  </a:cubicBezTo>
                  <a:cubicBezTo>
                    <a:pt x="124" y="407"/>
                    <a:pt x="122" y="406"/>
                    <a:pt x="120" y="404"/>
                  </a:cubicBezTo>
                  <a:cubicBezTo>
                    <a:pt x="108" y="397"/>
                    <a:pt x="98" y="389"/>
                    <a:pt x="90" y="379"/>
                  </a:cubicBezTo>
                  <a:cubicBezTo>
                    <a:pt x="82" y="369"/>
                    <a:pt x="76" y="358"/>
                    <a:pt x="73" y="345"/>
                  </a:cubicBezTo>
                  <a:cubicBezTo>
                    <a:pt x="70" y="333"/>
                    <a:pt x="70" y="319"/>
                    <a:pt x="72" y="305"/>
                  </a:cubicBezTo>
                  <a:cubicBezTo>
                    <a:pt x="7" y="287"/>
                    <a:pt x="7" y="287"/>
                    <a:pt x="7" y="287"/>
                  </a:cubicBezTo>
                  <a:cubicBezTo>
                    <a:pt x="1" y="309"/>
                    <a:pt x="0" y="331"/>
                    <a:pt x="3" y="351"/>
                  </a:cubicBezTo>
                  <a:cubicBezTo>
                    <a:pt x="6" y="371"/>
                    <a:pt x="13" y="389"/>
                    <a:pt x="25" y="406"/>
                  </a:cubicBezTo>
                  <a:cubicBezTo>
                    <a:pt x="36" y="423"/>
                    <a:pt x="52" y="437"/>
                    <a:pt x="72" y="450"/>
                  </a:cubicBezTo>
                  <a:cubicBezTo>
                    <a:pt x="83" y="457"/>
                    <a:pt x="95" y="463"/>
                    <a:pt x="109" y="469"/>
                  </a:cubicBezTo>
                  <a:cubicBezTo>
                    <a:pt x="97" y="509"/>
                    <a:pt x="97" y="509"/>
                    <a:pt x="97" y="509"/>
                  </a:cubicBezTo>
                  <a:cubicBezTo>
                    <a:pt x="164" y="527"/>
                    <a:pt x="164" y="527"/>
                    <a:pt x="164" y="527"/>
                  </a:cubicBezTo>
                  <a:cubicBezTo>
                    <a:pt x="175" y="487"/>
                    <a:pt x="175" y="487"/>
                    <a:pt x="175" y="487"/>
                  </a:cubicBezTo>
                  <a:cubicBezTo>
                    <a:pt x="188" y="489"/>
                    <a:pt x="200" y="490"/>
                    <a:pt x="213" y="490"/>
                  </a:cubicBezTo>
                  <a:cubicBezTo>
                    <a:pt x="234" y="489"/>
                    <a:pt x="254" y="486"/>
                    <a:pt x="271" y="478"/>
                  </a:cubicBezTo>
                  <a:cubicBezTo>
                    <a:pt x="289" y="471"/>
                    <a:pt x="304" y="461"/>
                    <a:pt x="316" y="447"/>
                  </a:cubicBezTo>
                  <a:cubicBezTo>
                    <a:pt x="329" y="434"/>
                    <a:pt x="338" y="418"/>
                    <a:pt x="343" y="398"/>
                  </a:cubicBezTo>
                  <a:cubicBezTo>
                    <a:pt x="347" y="383"/>
                    <a:pt x="349" y="369"/>
                    <a:pt x="348" y="356"/>
                  </a:cubicBezTo>
                  <a:close/>
                  <a:moveTo>
                    <a:pt x="183" y="204"/>
                  </a:moveTo>
                  <a:cubicBezTo>
                    <a:pt x="179" y="201"/>
                    <a:pt x="175" y="199"/>
                    <a:pt x="172" y="197"/>
                  </a:cubicBezTo>
                  <a:cubicBezTo>
                    <a:pt x="161" y="189"/>
                    <a:pt x="153" y="182"/>
                    <a:pt x="147" y="175"/>
                  </a:cubicBezTo>
                  <a:cubicBezTo>
                    <a:pt x="141" y="169"/>
                    <a:pt x="138" y="162"/>
                    <a:pt x="136" y="155"/>
                  </a:cubicBezTo>
                  <a:cubicBezTo>
                    <a:pt x="134" y="149"/>
                    <a:pt x="135" y="142"/>
                    <a:pt x="137" y="135"/>
                  </a:cubicBezTo>
                  <a:cubicBezTo>
                    <a:pt x="139" y="127"/>
                    <a:pt x="143" y="120"/>
                    <a:pt x="149" y="114"/>
                  </a:cubicBezTo>
                  <a:cubicBezTo>
                    <a:pt x="155" y="108"/>
                    <a:pt x="163" y="104"/>
                    <a:pt x="172" y="100"/>
                  </a:cubicBezTo>
                  <a:cubicBezTo>
                    <a:pt x="181" y="97"/>
                    <a:pt x="191" y="96"/>
                    <a:pt x="203" y="96"/>
                  </a:cubicBezTo>
                  <a:cubicBezTo>
                    <a:pt x="206" y="96"/>
                    <a:pt x="209" y="96"/>
                    <a:pt x="213" y="97"/>
                  </a:cubicBezTo>
                  <a:lnTo>
                    <a:pt x="183" y="204"/>
                  </a:lnTo>
                  <a:close/>
                  <a:moveTo>
                    <a:pt x="274" y="384"/>
                  </a:moveTo>
                  <a:cubicBezTo>
                    <a:pt x="274" y="384"/>
                    <a:pt x="274" y="384"/>
                    <a:pt x="274" y="383"/>
                  </a:cubicBezTo>
                  <a:cubicBezTo>
                    <a:pt x="274" y="383"/>
                    <a:pt x="274" y="383"/>
                    <a:pt x="274" y="383"/>
                  </a:cubicBezTo>
                  <a:cubicBezTo>
                    <a:pt x="274" y="383"/>
                    <a:pt x="274" y="383"/>
                    <a:pt x="274" y="384"/>
                  </a:cubicBezTo>
                  <a:cubicBezTo>
                    <a:pt x="274" y="384"/>
                    <a:pt x="274" y="384"/>
                    <a:pt x="274" y="3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5"/>
            <p:cNvSpPr>
              <a:spLocks/>
            </p:cNvSpPr>
            <p:nvPr/>
          </p:nvSpPr>
          <p:spPr bwMode="auto">
            <a:xfrm>
              <a:off x="2156" y="1506"/>
              <a:ext cx="835" cy="529"/>
            </a:xfrm>
            <a:custGeom>
              <a:avLst/>
              <a:gdLst>
                <a:gd name="T0" fmla="*/ 2071 w 2348"/>
                <a:gd name="T1" fmla="*/ 0 h 1487"/>
                <a:gd name="T2" fmla="*/ 1174 w 2348"/>
                <a:gd name="T3" fmla="*/ 20 h 1487"/>
                <a:gd name="T4" fmla="*/ 276 w 2348"/>
                <a:gd name="T5" fmla="*/ 0 h 1487"/>
                <a:gd name="T6" fmla="*/ 302 w 2348"/>
                <a:gd name="T7" fmla="*/ 458 h 1487"/>
                <a:gd name="T8" fmla="*/ 0 w 2348"/>
                <a:gd name="T9" fmla="*/ 1006 h 1487"/>
                <a:gd name="T10" fmla="*/ 1174 w 2348"/>
                <a:gd name="T11" fmla="*/ 1487 h 1487"/>
                <a:gd name="T12" fmla="*/ 2348 w 2348"/>
                <a:gd name="T13" fmla="*/ 1006 h 1487"/>
                <a:gd name="T14" fmla="*/ 2045 w 2348"/>
                <a:gd name="T15" fmla="*/ 458 h 1487"/>
                <a:gd name="T16" fmla="*/ 2071 w 2348"/>
                <a:gd name="T17" fmla="*/ 0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8" h="1487">
                  <a:moveTo>
                    <a:pt x="2071" y="0"/>
                  </a:moveTo>
                  <a:cubicBezTo>
                    <a:pt x="1174" y="20"/>
                    <a:pt x="1174" y="20"/>
                    <a:pt x="1174" y="2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02" y="458"/>
                    <a:pt x="302" y="458"/>
                    <a:pt x="302" y="458"/>
                  </a:cubicBezTo>
                  <a:cubicBezTo>
                    <a:pt x="0" y="1006"/>
                    <a:pt x="0" y="1006"/>
                    <a:pt x="0" y="1006"/>
                  </a:cubicBezTo>
                  <a:cubicBezTo>
                    <a:pt x="302" y="1303"/>
                    <a:pt x="716" y="1487"/>
                    <a:pt x="1174" y="1487"/>
                  </a:cubicBezTo>
                  <a:cubicBezTo>
                    <a:pt x="1631" y="1487"/>
                    <a:pt x="2046" y="1303"/>
                    <a:pt x="2348" y="1006"/>
                  </a:cubicBezTo>
                  <a:cubicBezTo>
                    <a:pt x="2045" y="458"/>
                    <a:pt x="2045" y="458"/>
                    <a:pt x="2045" y="458"/>
                  </a:cubicBezTo>
                  <a:lnTo>
                    <a:pt x="2071" y="0"/>
                  </a:lnTo>
                  <a:close/>
                </a:path>
              </a:pathLst>
            </a:custGeom>
            <a:solidFill>
              <a:srgbClr val="606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76"/>
            <p:cNvSpPr>
              <a:spLocks/>
            </p:cNvSpPr>
            <p:nvPr/>
          </p:nvSpPr>
          <p:spPr bwMode="auto">
            <a:xfrm>
              <a:off x="2222" y="1465"/>
              <a:ext cx="698" cy="77"/>
            </a:xfrm>
            <a:custGeom>
              <a:avLst/>
              <a:gdLst>
                <a:gd name="T0" fmla="*/ 1961 w 1961"/>
                <a:gd name="T1" fmla="*/ 107 h 215"/>
                <a:gd name="T2" fmla="*/ 1864 w 1961"/>
                <a:gd name="T3" fmla="*/ 215 h 215"/>
                <a:gd name="T4" fmla="*/ 97 w 1961"/>
                <a:gd name="T5" fmla="*/ 215 h 215"/>
                <a:gd name="T6" fmla="*/ 0 w 1961"/>
                <a:gd name="T7" fmla="*/ 107 h 215"/>
                <a:gd name="T8" fmla="*/ 0 w 1961"/>
                <a:gd name="T9" fmla="*/ 107 h 215"/>
                <a:gd name="T10" fmla="*/ 97 w 1961"/>
                <a:gd name="T11" fmla="*/ 0 h 215"/>
                <a:gd name="T12" fmla="*/ 1864 w 1961"/>
                <a:gd name="T13" fmla="*/ 0 h 215"/>
                <a:gd name="T14" fmla="*/ 1961 w 1961"/>
                <a:gd name="T15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1" h="215">
                  <a:moveTo>
                    <a:pt x="1961" y="107"/>
                  </a:moveTo>
                  <a:cubicBezTo>
                    <a:pt x="1961" y="167"/>
                    <a:pt x="1917" y="215"/>
                    <a:pt x="1864" y="215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43" y="215"/>
                    <a:pt x="0" y="16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"/>
                    <a:pt x="43" y="0"/>
                    <a:pt x="97" y="0"/>
                  </a:cubicBezTo>
                  <a:cubicBezTo>
                    <a:pt x="1864" y="0"/>
                    <a:pt x="1864" y="0"/>
                    <a:pt x="1864" y="0"/>
                  </a:cubicBezTo>
                  <a:cubicBezTo>
                    <a:pt x="1917" y="0"/>
                    <a:pt x="1961" y="48"/>
                    <a:pt x="1961" y="107"/>
                  </a:cubicBezTo>
                  <a:close/>
                </a:path>
              </a:pathLst>
            </a:custGeom>
            <a:solidFill>
              <a:srgbClr val="E9C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Oval 177"/>
            <p:cNvSpPr>
              <a:spLocks noChangeArrowheads="1"/>
            </p:cNvSpPr>
            <p:nvPr/>
          </p:nvSpPr>
          <p:spPr bwMode="auto">
            <a:xfrm>
              <a:off x="2467" y="1339"/>
              <a:ext cx="81" cy="89"/>
            </a:xfrm>
            <a:prstGeom prst="ellipse">
              <a:avLst/>
            </a:prstGeom>
            <a:solidFill>
              <a:srgbClr val="E9C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78"/>
            <p:cNvSpPr>
              <a:spLocks/>
            </p:cNvSpPr>
            <p:nvPr/>
          </p:nvSpPr>
          <p:spPr bwMode="auto">
            <a:xfrm>
              <a:off x="2494" y="1385"/>
              <a:ext cx="74" cy="123"/>
            </a:xfrm>
            <a:custGeom>
              <a:avLst/>
              <a:gdLst>
                <a:gd name="T0" fmla="*/ 0 w 74"/>
                <a:gd name="T1" fmla="*/ 1 h 123"/>
                <a:gd name="T2" fmla="*/ 25 w 74"/>
                <a:gd name="T3" fmla="*/ 123 h 123"/>
                <a:gd name="T4" fmla="*/ 74 w 74"/>
                <a:gd name="T5" fmla="*/ 116 h 123"/>
                <a:gd name="T6" fmla="*/ 18 w 74"/>
                <a:gd name="T7" fmla="*/ 0 h 123"/>
                <a:gd name="T8" fmla="*/ 0 w 74"/>
                <a:gd name="T9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23">
                  <a:moveTo>
                    <a:pt x="0" y="1"/>
                  </a:moveTo>
                  <a:lnTo>
                    <a:pt x="25" y="123"/>
                  </a:lnTo>
                  <a:lnTo>
                    <a:pt x="74" y="116"/>
                  </a:lnTo>
                  <a:lnTo>
                    <a:pt x="18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9C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79"/>
            <p:cNvSpPr>
              <a:spLocks noChangeArrowheads="1"/>
            </p:cNvSpPr>
            <p:nvPr/>
          </p:nvSpPr>
          <p:spPr bwMode="auto">
            <a:xfrm>
              <a:off x="2575" y="1339"/>
              <a:ext cx="81" cy="89"/>
            </a:xfrm>
            <a:prstGeom prst="ellipse">
              <a:avLst/>
            </a:prstGeom>
            <a:solidFill>
              <a:srgbClr val="E9C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0"/>
            <p:cNvSpPr>
              <a:spLocks/>
            </p:cNvSpPr>
            <p:nvPr/>
          </p:nvSpPr>
          <p:spPr bwMode="auto">
            <a:xfrm>
              <a:off x="2555" y="1385"/>
              <a:ext cx="74" cy="123"/>
            </a:xfrm>
            <a:custGeom>
              <a:avLst/>
              <a:gdLst>
                <a:gd name="T0" fmla="*/ 74 w 74"/>
                <a:gd name="T1" fmla="*/ 1 h 123"/>
                <a:gd name="T2" fmla="*/ 49 w 74"/>
                <a:gd name="T3" fmla="*/ 123 h 123"/>
                <a:gd name="T4" fmla="*/ 0 w 74"/>
                <a:gd name="T5" fmla="*/ 116 h 123"/>
                <a:gd name="T6" fmla="*/ 55 w 74"/>
                <a:gd name="T7" fmla="*/ 0 h 123"/>
                <a:gd name="T8" fmla="*/ 74 w 74"/>
                <a:gd name="T9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23">
                  <a:moveTo>
                    <a:pt x="74" y="1"/>
                  </a:moveTo>
                  <a:lnTo>
                    <a:pt x="49" y="123"/>
                  </a:lnTo>
                  <a:lnTo>
                    <a:pt x="0" y="116"/>
                  </a:lnTo>
                  <a:lnTo>
                    <a:pt x="55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E9C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5" name="Group 183"/>
          <p:cNvGrpSpPr>
            <a:grpSpLocks noChangeAspect="1"/>
          </p:cNvGrpSpPr>
          <p:nvPr/>
        </p:nvGrpSpPr>
        <p:grpSpPr bwMode="auto">
          <a:xfrm>
            <a:off x="2935806" y="1527624"/>
            <a:ext cx="1654598" cy="1656000"/>
            <a:chOff x="3943" y="2737"/>
            <a:chExt cx="1183" cy="1184"/>
          </a:xfrm>
        </p:grpSpPr>
        <p:sp>
          <p:nvSpPr>
            <p:cNvPr id="196" name="AutoShape 182"/>
            <p:cNvSpPr>
              <a:spLocks noChangeAspect="1" noChangeArrowheads="1" noTextEdit="1"/>
            </p:cNvSpPr>
            <p:nvPr/>
          </p:nvSpPr>
          <p:spPr bwMode="auto">
            <a:xfrm>
              <a:off x="3943" y="2737"/>
              <a:ext cx="1183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4"/>
            <p:cNvSpPr>
              <a:spLocks/>
            </p:cNvSpPr>
            <p:nvPr/>
          </p:nvSpPr>
          <p:spPr bwMode="auto">
            <a:xfrm>
              <a:off x="4784" y="3605"/>
              <a:ext cx="95" cy="214"/>
            </a:xfrm>
            <a:custGeom>
              <a:avLst/>
              <a:gdLst>
                <a:gd name="T0" fmla="*/ 40 w 40"/>
                <a:gd name="T1" fmla="*/ 86 h 90"/>
                <a:gd name="T2" fmla="*/ 35 w 40"/>
                <a:gd name="T3" fmla="*/ 90 h 90"/>
                <a:gd name="T4" fmla="*/ 34 w 40"/>
                <a:gd name="T5" fmla="*/ 87 h 90"/>
                <a:gd name="T6" fmla="*/ 0 w 40"/>
                <a:gd name="T7" fmla="*/ 3 h 90"/>
                <a:gd name="T8" fmla="*/ 6 w 40"/>
                <a:gd name="T9" fmla="*/ 0 h 90"/>
                <a:gd name="T10" fmla="*/ 40 w 40"/>
                <a:gd name="T11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90">
                  <a:moveTo>
                    <a:pt x="40" y="86"/>
                  </a:moveTo>
                  <a:cubicBezTo>
                    <a:pt x="39" y="87"/>
                    <a:pt x="37" y="88"/>
                    <a:pt x="35" y="90"/>
                  </a:cubicBezTo>
                  <a:cubicBezTo>
                    <a:pt x="35" y="89"/>
                    <a:pt x="35" y="88"/>
                    <a:pt x="34" y="8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40" y="86"/>
                  </a:lnTo>
                  <a:close/>
                </a:path>
              </a:pathLst>
            </a:custGeom>
            <a:solidFill>
              <a:srgbClr val="4DB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5"/>
            <p:cNvSpPr>
              <a:spLocks/>
            </p:cNvSpPr>
            <p:nvPr/>
          </p:nvSpPr>
          <p:spPr bwMode="auto">
            <a:xfrm>
              <a:off x="4867" y="3571"/>
              <a:ext cx="86" cy="188"/>
            </a:xfrm>
            <a:custGeom>
              <a:avLst/>
              <a:gdLst>
                <a:gd name="T0" fmla="*/ 36 w 36"/>
                <a:gd name="T1" fmla="*/ 74 h 79"/>
                <a:gd name="T2" fmla="*/ 30 w 36"/>
                <a:gd name="T3" fmla="*/ 79 h 79"/>
                <a:gd name="T4" fmla="*/ 0 w 36"/>
                <a:gd name="T5" fmla="*/ 3 h 79"/>
                <a:gd name="T6" fmla="*/ 6 w 36"/>
                <a:gd name="T7" fmla="*/ 0 h 79"/>
                <a:gd name="T8" fmla="*/ 36 w 36"/>
                <a:gd name="T9" fmla="*/ 7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9">
                  <a:moveTo>
                    <a:pt x="36" y="74"/>
                  </a:moveTo>
                  <a:cubicBezTo>
                    <a:pt x="34" y="76"/>
                    <a:pt x="32" y="78"/>
                    <a:pt x="30" y="7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36" y="74"/>
                  </a:lnTo>
                  <a:close/>
                </a:path>
              </a:pathLst>
            </a:custGeom>
            <a:solidFill>
              <a:srgbClr val="4DB8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86"/>
            <p:cNvSpPr>
              <a:spLocks/>
            </p:cNvSpPr>
            <p:nvPr/>
          </p:nvSpPr>
          <p:spPr bwMode="auto">
            <a:xfrm>
              <a:off x="4413" y="3552"/>
              <a:ext cx="395" cy="369"/>
            </a:xfrm>
            <a:custGeom>
              <a:avLst/>
              <a:gdLst>
                <a:gd name="T0" fmla="*/ 166 w 166"/>
                <a:gd name="T1" fmla="*/ 127 h 155"/>
                <a:gd name="T2" fmla="*/ 50 w 166"/>
                <a:gd name="T3" fmla="*/ 155 h 155"/>
                <a:gd name="T4" fmla="*/ 0 w 166"/>
                <a:gd name="T5" fmla="*/ 150 h 155"/>
                <a:gd name="T6" fmla="*/ 21 w 166"/>
                <a:gd name="T7" fmla="*/ 15 h 155"/>
                <a:gd name="T8" fmla="*/ 34 w 166"/>
                <a:gd name="T9" fmla="*/ 4 h 155"/>
                <a:gd name="T10" fmla="*/ 113 w 166"/>
                <a:gd name="T11" fmla="*/ 0 h 155"/>
                <a:gd name="T12" fmla="*/ 116 w 166"/>
                <a:gd name="T13" fmla="*/ 5 h 155"/>
                <a:gd name="T14" fmla="*/ 162 w 166"/>
                <a:gd name="T15" fmla="*/ 121 h 155"/>
                <a:gd name="T16" fmla="*/ 166 w 166"/>
                <a:gd name="T17" fmla="*/ 12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55">
                  <a:moveTo>
                    <a:pt x="166" y="127"/>
                  </a:moveTo>
                  <a:cubicBezTo>
                    <a:pt x="131" y="145"/>
                    <a:pt x="92" y="155"/>
                    <a:pt x="50" y="155"/>
                  </a:cubicBezTo>
                  <a:cubicBezTo>
                    <a:pt x="33" y="155"/>
                    <a:pt x="16" y="154"/>
                    <a:pt x="0" y="150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55" y="10"/>
                    <a:pt x="84" y="6"/>
                    <a:pt x="113" y="0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3"/>
                    <a:pt x="164" y="125"/>
                    <a:pt x="166" y="127"/>
                  </a:cubicBezTo>
                  <a:close/>
                </a:path>
              </a:pathLst>
            </a:cu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87"/>
            <p:cNvSpPr>
              <a:spLocks/>
            </p:cNvSpPr>
            <p:nvPr/>
          </p:nvSpPr>
          <p:spPr bwMode="auto">
            <a:xfrm>
              <a:off x="4176" y="2775"/>
              <a:ext cx="366" cy="471"/>
            </a:xfrm>
            <a:custGeom>
              <a:avLst/>
              <a:gdLst>
                <a:gd name="T0" fmla="*/ 154 w 154"/>
                <a:gd name="T1" fmla="*/ 198 h 198"/>
                <a:gd name="T2" fmla="*/ 44 w 154"/>
                <a:gd name="T3" fmla="*/ 152 h 198"/>
                <a:gd name="T4" fmla="*/ 0 w 154"/>
                <a:gd name="T5" fmla="*/ 91 h 198"/>
                <a:gd name="T6" fmla="*/ 0 w 154"/>
                <a:gd name="T7" fmla="*/ 35 h 198"/>
                <a:gd name="T8" fmla="*/ 62 w 154"/>
                <a:gd name="T9" fmla="*/ 0 h 198"/>
                <a:gd name="T10" fmla="*/ 132 w 154"/>
                <a:gd name="T11" fmla="*/ 170 h 198"/>
                <a:gd name="T12" fmla="*/ 141 w 154"/>
                <a:gd name="T13" fmla="*/ 166 h 198"/>
                <a:gd name="T14" fmla="*/ 154 w 154"/>
                <a:gd name="T1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98">
                  <a:moveTo>
                    <a:pt x="154" y="198"/>
                  </a:moveTo>
                  <a:cubicBezTo>
                    <a:pt x="44" y="152"/>
                    <a:pt x="44" y="152"/>
                    <a:pt x="44" y="152"/>
                  </a:cubicBezTo>
                  <a:cubicBezTo>
                    <a:pt x="20" y="117"/>
                    <a:pt x="0" y="91"/>
                    <a:pt x="0" y="9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9" y="20"/>
                    <a:pt x="39" y="9"/>
                    <a:pt x="62" y="0"/>
                  </a:cubicBezTo>
                  <a:cubicBezTo>
                    <a:pt x="132" y="170"/>
                    <a:pt x="132" y="170"/>
                    <a:pt x="132" y="170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54" y="198"/>
                    <a:pt x="154" y="198"/>
                    <a:pt x="154" y="198"/>
                  </a:cubicBezTo>
                </a:path>
              </a:pathLst>
            </a:cu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88"/>
            <p:cNvSpPr>
              <a:spLocks/>
            </p:cNvSpPr>
            <p:nvPr/>
          </p:nvSpPr>
          <p:spPr bwMode="auto">
            <a:xfrm>
              <a:off x="4744" y="2775"/>
              <a:ext cx="380" cy="911"/>
            </a:xfrm>
            <a:custGeom>
              <a:avLst/>
              <a:gdLst>
                <a:gd name="T0" fmla="*/ 160 w 160"/>
                <a:gd name="T1" fmla="*/ 233 h 383"/>
                <a:gd name="T2" fmla="*/ 135 w 160"/>
                <a:gd name="T3" fmla="*/ 344 h 383"/>
                <a:gd name="T4" fmla="*/ 115 w 160"/>
                <a:gd name="T5" fmla="*/ 377 h 383"/>
                <a:gd name="T6" fmla="*/ 110 w 160"/>
                <a:gd name="T7" fmla="*/ 383 h 383"/>
                <a:gd name="T8" fmla="*/ 87 w 160"/>
                <a:gd name="T9" fmla="*/ 324 h 383"/>
                <a:gd name="T10" fmla="*/ 92 w 160"/>
                <a:gd name="T11" fmla="*/ 322 h 383"/>
                <a:gd name="T12" fmla="*/ 93 w 160"/>
                <a:gd name="T13" fmla="*/ 322 h 383"/>
                <a:gd name="T14" fmla="*/ 100 w 160"/>
                <a:gd name="T15" fmla="*/ 340 h 383"/>
                <a:gd name="T16" fmla="*/ 100 w 160"/>
                <a:gd name="T17" fmla="*/ 340 h 383"/>
                <a:gd name="T18" fmla="*/ 112 w 160"/>
                <a:gd name="T19" fmla="*/ 345 h 383"/>
                <a:gd name="T20" fmla="*/ 117 w 160"/>
                <a:gd name="T21" fmla="*/ 344 h 383"/>
                <a:gd name="T22" fmla="*/ 126 w 160"/>
                <a:gd name="T23" fmla="*/ 324 h 383"/>
                <a:gd name="T24" fmla="*/ 109 w 160"/>
                <a:gd name="T25" fmla="*/ 281 h 383"/>
                <a:gd name="T26" fmla="*/ 109 w 160"/>
                <a:gd name="T27" fmla="*/ 281 h 383"/>
                <a:gd name="T28" fmla="*/ 108 w 160"/>
                <a:gd name="T29" fmla="*/ 279 h 383"/>
                <a:gd name="T30" fmla="*/ 106 w 160"/>
                <a:gd name="T31" fmla="*/ 275 h 383"/>
                <a:gd name="T32" fmla="*/ 92 w 160"/>
                <a:gd name="T33" fmla="*/ 240 h 383"/>
                <a:gd name="T34" fmla="*/ 103 w 160"/>
                <a:gd name="T35" fmla="*/ 212 h 383"/>
                <a:gd name="T36" fmla="*/ 104 w 160"/>
                <a:gd name="T37" fmla="*/ 208 h 383"/>
                <a:gd name="T38" fmla="*/ 92 w 160"/>
                <a:gd name="T39" fmla="*/ 194 h 383"/>
                <a:gd name="T40" fmla="*/ 69 w 160"/>
                <a:gd name="T41" fmla="*/ 183 h 383"/>
                <a:gd name="T42" fmla="*/ 67 w 160"/>
                <a:gd name="T43" fmla="*/ 182 h 383"/>
                <a:gd name="T44" fmla="*/ 63 w 160"/>
                <a:gd name="T45" fmla="*/ 173 h 383"/>
                <a:gd name="T46" fmla="*/ 37 w 160"/>
                <a:gd name="T47" fmla="*/ 110 h 383"/>
                <a:gd name="T48" fmla="*/ 44 w 160"/>
                <a:gd name="T49" fmla="*/ 107 h 383"/>
                <a:gd name="T50" fmla="*/ 0 w 160"/>
                <a:gd name="T51" fmla="*/ 0 h 383"/>
                <a:gd name="T52" fmla="*/ 160 w 160"/>
                <a:gd name="T53" fmla="*/ 23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0" h="383">
                  <a:moveTo>
                    <a:pt x="160" y="233"/>
                  </a:moveTo>
                  <a:cubicBezTo>
                    <a:pt x="160" y="273"/>
                    <a:pt x="151" y="310"/>
                    <a:pt x="135" y="344"/>
                  </a:cubicBezTo>
                  <a:cubicBezTo>
                    <a:pt x="129" y="355"/>
                    <a:pt x="122" y="366"/>
                    <a:pt x="115" y="377"/>
                  </a:cubicBezTo>
                  <a:cubicBezTo>
                    <a:pt x="113" y="379"/>
                    <a:pt x="112" y="381"/>
                    <a:pt x="110" y="383"/>
                  </a:cubicBezTo>
                  <a:cubicBezTo>
                    <a:pt x="87" y="324"/>
                    <a:pt x="87" y="324"/>
                    <a:pt x="87" y="324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03" y="343"/>
                    <a:pt x="107" y="345"/>
                    <a:pt x="112" y="345"/>
                  </a:cubicBezTo>
                  <a:cubicBezTo>
                    <a:pt x="114" y="345"/>
                    <a:pt x="115" y="345"/>
                    <a:pt x="117" y="344"/>
                  </a:cubicBezTo>
                  <a:cubicBezTo>
                    <a:pt x="125" y="341"/>
                    <a:pt x="129" y="332"/>
                    <a:pt x="126" y="324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8" y="281"/>
                    <a:pt x="108" y="280"/>
                    <a:pt x="108" y="279"/>
                  </a:cubicBezTo>
                  <a:cubicBezTo>
                    <a:pt x="106" y="275"/>
                    <a:pt x="106" y="275"/>
                    <a:pt x="106" y="275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103" y="212"/>
                    <a:pt x="103" y="212"/>
                    <a:pt x="103" y="212"/>
                  </a:cubicBezTo>
                  <a:cubicBezTo>
                    <a:pt x="104" y="211"/>
                    <a:pt x="104" y="209"/>
                    <a:pt x="104" y="208"/>
                  </a:cubicBezTo>
                  <a:cubicBezTo>
                    <a:pt x="104" y="202"/>
                    <a:pt x="99" y="196"/>
                    <a:pt x="92" y="194"/>
                  </a:cubicBezTo>
                  <a:cubicBezTo>
                    <a:pt x="69" y="183"/>
                    <a:pt x="69" y="183"/>
                    <a:pt x="69" y="183"/>
                  </a:cubicBezTo>
                  <a:cubicBezTo>
                    <a:pt x="67" y="182"/>
                    <a:pt x="67" y="182"/>
                    <a:pt x="67" y="182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4" y="36"/>
                    <a:pt x="160" y="127"/>
                    <a:pt x="160" y="233"/>
                  </a:cubicBezTo>
                </a:path>
              </a:pathLst>
            </a:custGeom>
            <a:solidFill>
              <a:srgbClr val="4EA4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89"/>
            <p:cNvSpPr>
              <a:spLocks/>
            </p:cNvSpPr>
            <p:nvPr/>
          </p:nvSpPr>
          <p:spPr bwMode="auto">
            <a:xfrm>
              <a:off x="3941" y="2991"/>
              <a:ext cx="553" cy="918"/>
            </a:xfrm>
            <a:custGeom>
              <a:avLst/>
              <a:gdLst>
                <a:gd name="T0" fmla="*/ 233 w 233"/>
                <a:gd name="T1" fmla="*/ 240 h 386"/>
                <a:gd name="T2" fmla="*/ 220 w 233"/>
                <a:gd name="T3" fmla="*/ 251 h 386"/>
                <a:gd name="T4" fmla="*/ 199 w 233"/>
                <a:gd name="T5" fmla="*/ 386 h 386"/>
                <a:gd name="T6" fmla="*/ 0 w 233"/>
                <a:gd name="T7" fmla="*/ 142 h 386"/>
                <a:gd name="T8" fmla="*/ 44 w 233"/>
                <a:gd name="T9" fmla="*/ 0 h 386"/>
                <a:gd name="T10" fmla="*/ 99 w 233"/>
                <a:gd name="T11" fmla="*/ 0 h 386"/>
                <a:gd name="T12" fmla="*/ 143 w 233"/>
                <a:gd name="T13" fmla="*/ 61 h 386"/>
                <a:gd name="T14" fmla="*/ 169 w 233"/>
                <a:gd name="T15" fmla="*/ 99 h 386"/>
                <a:gd name="T16" fmla="*/ 188 w 233"/>
                <a:gd name="T17" fmla="*/ 130 h 386"/>
                <a:gd name="T18" fmla="*/ 188 w 233"/>
                <a:gd name="T19" fmla="*/ 130 h 386"/>
                <a:gd name="T20" fmla="*/ 233 w 233"/>
                <a:gd name="T21" fmla="*/ 24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386">
                  <a:moveTo>
                    <a:pt x="233" y="240"/>
                  </a:moveTo>
                  <a:cubicBezTo>
                    <a:pt x="220" y="251"/>
                    <a:pt x="220" y="251"/>
                    <a:pt x="220" y="251"/>
                  </a:cubicBezTo>
                  <a:cubicBezTo>
                    <a:pt x="199" y="386"/>
                    <a:pt x="199" y="386"/>
                    <a:pt x="199" y="386"/>
                  </a:cubicBezTo>
                  <a:cubicBezTo>
                    <a:pt x="86" y="363"/>
                    <a:pt x="0" y="263"/>
                    <a:pt x="0" y="142"/>
                  </a:cubicBezTo>
                  <a:cubicBezTo>
                    <a:pt x="0" y="89"/>
                    <a:pt x="16" y="41"/>
                    <a:pt x="44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19" y="26"/>
                    <a:pt x="143" y="61"/>
                  </a:cubicBezTo>
                  <a:cubicBezTo>
                    <a:pt x="151" y="73"/>
                    <a:pt x="160" y="86"/>
                    <a:pt x="169" y="99"/>
                  </a:cubicBezTo>
                  <a:cubicBezTo>
                    <a:pt x="188" y="130"/>
                    <a:pt x="188" y="130"/>
                    <a:pt x="188" y="130"/>
                  </a:cubicBezTo>
                  <a:cubicBezTo>
                    <a:pt x="188" y="130"/>
                    <a:pt x="188" y="130"/>
                    <a:pt x="188" y="130"/>
                  </a:cubicBezTo>
                  <a:cubicBezTo>
                    <a:pt x="212" y="172"/>
                    <a:pt x="232" y="214"/>
                    <a:pt x="233" y="240"/>
                  </a:cubicBezTo>
                </a:path>
              </a:pathLst>
            </a:custGeom>
            <a:solidFill>
              <a:srgbClr val="442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0"/>
            <p:cNvSpPr>
              <a:spLocks/>
            </p:cNvSpPr>
            <p:nvPr/>
          </p:nvSpPr>
          <p:spPr bwMode="auto">
            <a:xfrm>
              <a:off x="4045" y="2858"/>
              <a:ext cx="131" cy="133"/>
            </a:xfrm>
            <a:custGeom>
              <a:avLst/>
              <a:gdLst>
                <a:gd name="T0" fmla="*/ 55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55 w 55"/>
                <a:gd name="T7" fmla="*/ 0 h 56"/>
                <a:gd name="T8" fmla="*/ 55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55" y="0"/>
                  </a:moveTo>
                  <a:cubicBezTo>
                    <a:pt x="34" y="15"/>
                    <a:pt x="15" y="35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solidFill>
              <a:srgbClr val="5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1"/>
            <p:cNvSpPr>
              <a:spLocks/>
            </p:cNvSpPr>
            <p:nvPr/>
          </p:nvSpPr>
          <p:spPr bwMode="auto">
            <a:xfrm>
              <a:off x="4601" y="3208"/>
              <a:ext cx="394" cy="344"/>
            </a:xfrm>
            <a:custGeom>
              <a:avLst/>
              <a:gdLst>
                <a:gd name="T0" fmla="*/ 34 w 166"/>
                <a:gd name="T1" fmla="*/ 145 h 145"/>
                <a:gd name="T2" fmla="*/ 25 w 166"/>
                <a:gd name="T3" fmla="*/ 121 h 145"/>
                <a:gd name="T4" fmla="*/ 3 w 166"/>
                <a:gd name="T5" fmla="*/ 65 h 145"/>
                <a:gd name="T6" fmla="*/ 1 w 166"/>
                <a:gd name="T7" fmla="*/ 60 h 145"/>
                <a:gd name="T8" fmla="*/ 1 w 166"/>
                <a:gd name="T9" fmla="*/ 56 h 145"/>
                <a:gd name="T10" fmla="*/ 20 w 166"/>
                <a:gd name="T11" fmla="*/ 44 h 145"/>
                <a:gd name="T12" fmla="*/ 32 w 166"/>
                <a:gd name="T13" fmla="*/ 39 h 145"/>
                <a:gd name="T14" fmla="*/ 125 w 166"/>
                <a:gd name="T15" fmla="*/ 1 h 145"/>
                <a:gd name="T16" fmla="*/ 129 w 166"/>
                <a:gd name="T17" fmla="*/ 1 h 145"/>
                <a:gd name="T18" fmla="*/ 135 w 166"/>
                <a:gd name="T19" fmla="*/ 15 h 145"/>
                <a:gd name="T20" fmla="*/ 134 w 166"/>
                <a:gd name="T21" fmla="*/ 13 h 145"/>
                <a:gd name="T22" fmla="*/ 132 w 166"/>
                <a:gd name="T23" fmla="*/ 18 h 145"/>
                <a:gd name="T24" fmla="*/ 117 w 166"/>
                <a:gd name="T25" fmla="*/ 60 h 145"/>
                <a:gd name="T26" fmla="*/ 117 w 166"/>
                <a:gd name="T27" fmla="*/ 68 h 145"/>
                <a:gd name="T28" fmla="*/ 118 w 166"/>
                <a:gd name="T29" fmla="*/ 70 h 145"/>
                <a:gd name="T30" fmla="*/ 120 w 166"/>
                <a:gd name="T31" fmla="*/ 73 h 145"/>
                <a:gd name="T32" fmla="*/ 121 w 166"/>
                <a:gd name="T33" fmla="*/ 75 h 145"/>
                <a:gd name="T34" fmla="*/ 122 w 166"/>
                <a:gd name="T35" fmla="*/ 75 h 145"/>
                <a:gd name="T36" fmla="*/ 124 w 166"/>
                <a:gd name="T37" fmla="*/ 76 h 145"/>
                <a:gd name="T38" fmla="*/ 127 w 166"/>
                <a:gd name="T39" fmla="*/ 78 h 145"/>
                <a:gd name="T40" fmla="*/ 147 w 166"/>
                <a:gd name="T41" fmla="*/ 71 h 145"/>
                <a:gd name="T42" fmla="*/ 166 w 166"/>
                <a:gd name="T43" fmla="*/ 93 h 145"/>
                <a:gd name="T44" fmla="*/ 149 w 166"/>
                <a:gd name="T45" fmla="*/ 89 h 145"/>
                <a:gd name="T46" fmla="*/ 148 w 166"/>
                <a:gd name="T47" fmla="*/ 89 h 145"/>
                <a:gd name="T48" fmla="*/ 144 w 166"/>
                <a:gd name="T49" fmla="*/ 92 h 145"/>
                <a:gd name="T50" fmla="*/ 143 w 166"/>
                <a:gd name="T51" fmla="*/ 93 h 145"/>
                <a:gd name="T52" fmla="*/ 143 w 166"/>
                <a:gd name="T53" fmla="*/ 94 h 145"/>
                <a:gd name="T54" fmla="*/ 142 w 166"/>
                <a:gd name="T55" fmla="*/ 94 h 145"/>
                <a:gd name="T56" fmla="*/ 142 w 166"/>
                <a:gd name="T57" fmla="*/ 95 h 145"/>
                <a:gd name="T58" fmla="*/ 142 w 166"/>
                <a:gd name="T59" fmla="*/ 95 h 145"/>
                <a:gd name="T60" fmla="*/ 141 w 166"/>
                <a:gd name="T61" fmla="*/ 96 h 145"/>
                <a:gd name="T62" fmla="*/ 141 w 166"/>
                <a:gd name="T63" fmla="*/ 96 h 145"/>
                <a:gd name="T64" fmla="*/ 141 w 166"/>
                <a:gd name="T65" fmla="*/ 96 h 145"/>
                <a:gd name="T66" fmla="*/ 140 w 166"/>
                <a:gd name="T67" fmla="*/ 98 h 145"/>
                <a:gd name="T68" fmla="*/ 139 w 166"/>
                <a:gd name="T69" fmla="*/ 102 h 145"/>
                <a:gd name="T70" fmla="*/ 140 w 166"/>
                <a:gd name="T71" fmla="*/ 106 h 145"/>
                <a:gd name="T72" fmla="*/ 141 w 166"/>
                <a:gd name="T73" fmla="*/ 1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145">
                  <a:moveTo>
                    <a:pt x="141" y="110"/>
                  </a:moveTo>
                  <a:cubicBezTo>
                    <a:pt x="141" y="110"/>
                    <a:pt x="88" y="133"/>
                    <a:pt x="34" y="145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5"/>
                  </a:cubicBezTo>
                  <a:cubicBezTo>
                    <a:pt x="2" y="64"/>
                    <a:pt x="2" y="63"/>
                    <a:pt x="2" y="62"/>
                  </a:cubicBezTo>
                  <a:cubicBezTo>
                    <a:pt x="1" y="61"/>
                    <a:pt x="1" y="61"/>
                    <a:pt x="1" y="60"/>
                  </a:cubicBezTo>
                  <a:cubicBezTo>
                    <a:pt x="1" y="59"/>
                    <a:pt x="1" y="59"/>
                    <a:pt x="1" y="58"/>
                  </a:cubicBezTo>
                  <a:cubicBezTo>
                    <a:pt x="1" y="57"/>
                    <a:pt x="1" y="57"/>
                    <a:pt x="1" y="56"/>
                  </a:cubicBezTo>
                  <a:cubicBezTo>
                    <a:pt x="1" y="55"/>
                    <a:pt x="0" y="53"/>
                    <a:pt x="1" y="52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46" y="9"/>
                    <a:pt x="139" y="11"/>
                    <a:pt x="135" y="15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4" y="16"/>
                    <a:pt x="133" y="17"/>
                    <a:pt x="132" y="18"/>
                  </a:cubicBezTo>
                  <a:cubicBezTo>
                    <a:pt x="118" y="56"/>
                    <a:pt x="118" y="56"/>
                    <a:pt x="118" y="56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6" y="61"/>
                    <a:pt x="116" y="62"/>
                    <a:pt x="116" y="64"/>
                  </a:cubicBezTo>
                  <a:cubicBezTo>
                    <a:pt x="116" y="65"/>
                    <a:pt x="116" y="67"/>
                    <a:pt x="117" y="68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7" y="70"/>
                    <a:pt x="118" y="70"/>
                    <a:pt x="118" y="70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9" y="72"/>
                    <a:pt x="119" y="73"/>
                    <a:pt x="120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2" y="75"/>
                    <a:pt x="122" y="75"/>
                    <a:pt x="122" y="75"/>
                  </a:cubicBezTo>
                  <a:cubicBezTo>
                    <a:pt x="122" y="75"/>
                    <a:pt x="122" y="75"/>
                    <a:pt x="122" y="75"/>
                  </a:cubicBezTo>
                  <a:cubicBezTo>
                    <a:pt x="123" y="76"/>
                    <a:pt x="123" y="76"/>
                    <a:pt x="124" y="76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4" y="77"/>
                    <a:pt x="125" y="77"/>
                    <a:pt x="126" y="78"/>
                  </a:cubicBezTo>
                  <a:cubicBezTo>
                    <a:pt x="127" y="78"/>
                    <a:pt x="127" y="78"/>
                    <a:pt x="127" y="78"/>
                  </a:cubicBezTo>
                  <a:cubicBezTo>
                    <a:pt x="127" y="78"/>
                    <a:pt x="127" y="78"/>
                    <a:pt x="127" y="78"/>
                  </a:cubicBezTo>
                  <a:cubicBezTo>
                    <a:pt x="136" y="81"/>
                    <a:pt x="145" y="78"/>
                    <a:pt x="147" y="71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3" y="90"/>
                    <a:pt x="159" y="88"/>
                    <a:pt x="155" y="88"/>
                  </a:cubicBezTo>
                  <a:cubicBezTo>
                    <a:pt x="153" y="88"/>
                    <a:pt x="151" y="88"/>
                    <a:pt x="149" y="89"/>
                  </a:cubicBezTo>
                  <a:cubicBezTo>
                    <a:pt x="149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90"/>
                    <a:pt x="147" y="90"/>
                    <a:pt x="146" y="91"/>
                  </a:cubicBezTo>
                  <a:cubicBezTo>
                    <a:pt x="145" y="91"/>
                    <a:pt x="145" y="92"/>
                    <a:pt x="144" y="92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1" y="97"/>
                    <a:pt x="140" y="98"/>
                    <a:pt x="140" y="98"/>
                  </a:cubicBezTo>
                  <a:cubicBezTo>
                    <a:pt x="140" y="99"/>
                    <a:pt x="140" y="100"/>
                    <a:pt x="140" y="101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9" y="102"/>
                    <a:pt x="139" y="103"/>
                    <a:pt x="139" y="103"/>
                  </a:cubicBezTo>
                  <a:cubicBezTo>
                    <a:pt x="139" y="104"/>
                    <a:pt x="139" y="105"/>
                    <a:pt x="140" y="106"/>
                  </a:cubicBezTo>
                  <a:cubicBezTo>
                    <a:pt x="140" y="107"/>
                    <a:pt x="140" y="108"/>
                    <a:pt x="140" y="109"/>
                  </a:cubicBezTo>
                  <a:lnTo>
                    <a:pt x="141" y="110"/>
                  </a:lnTo>
                  <a:close/>
                </a:path>
              </a:pathLst>
            </a:custGeom>
            <a:solidFill>
              <a:srgbClr val="E9C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2"/>
            <p:cNvSpPr>
              <a:spLocks/>
            </p:cNvSpPr>
            <p:nvPr/>
          </p:nvSpPr>
          <p:spPr bwMode="auto">
            <a:xfrm>
              <a:off x="4694" y="3495"/>
              <a:ext cx="377" cy="414"/>
            </a:xfrm>
            <a:custGeom>
              <a:avLst/>
              <a:gdLst>
                <a:gd name="T0" fmla="*/ 147 w 159"/>
                <a:gd name="T1" fmla="*/ 160 h 174"/>
                <a:gd name="T2" fmla="*/ 141 w 159"/>
                <a:gd name="T3" fmla="*/ 161 h 174"/>
                <a:gd name="T4" fmla="*/ 127 w 159"/>
                <a:gd name="T5" fmla="*/ 152 h 174"/>
                <a:gd name="T6" fmla="*/ 109 w 159"/>
                <a:gd name="T7" fmla="*/ 106 h 174"/>
                <a:gd name="T8" fmla="*/ 79 w 159"/>
                <a:gd name="T9" fmla="*/ 32 h 174"/>
                <a:gd name="T10" fmla="*/ 73 w 159"/>
                <a:gd name="T11" fmla="*/ 35 h 174"/>
                <a:gd name="T12" fmla="*/ 103 w 159"/>
                <a:gd name="T13" fmla="*/ 111 h 174"/>
                <a:gd name="T14" fmla="*/ 120 w 159"/>
                <a:gd name="T15" fmla="*/ 153 h 174"/>
                <a:gd name="T16" fmla="*/ 112 w 159"/>
                <a:gd name="T17" fmla="*/ 173 h 174"/>
                <a:gd name="T18" fmla="*/ 106 w 159"/>
                <a:gd name="T19" fmla="*/ 174 h 174"/>
                <a:gd name="T20" fmla="*/ 92 w 159"/>
                <a:gd name="T21" fmla="*/ 165 h 174"/>
                <a:gd name="T22" fmla="*/ 78 w 159"/>
                <a:gd name="T23" fmla="*/ 132 h 174"/>
                <a:gd name="T24" fmla="*/ 44 w 159"/>
                <a:gd name="T25" fmla="*/ 46 h 174"/>
                <a:gd name="T26" fmla="*/ 38 w 159"/>
                <a:gd name="T27" fmla="*/ 49 h 174"/>
                <a:gd name="T28" fmla="*/ 72 w 159"/>
                <a:gd name="T29" fmla="*/ 133 h 174"/>
                <a:gd name="T30" fmla="*/ 73 w 159"/>
                <a:gd name="T31" fmla="*/ 136 h 174"/>
                <a:gd name="T32" fmla="*/ 64 w 159"/>
                <a:gd name="T33" fmla="*/ 153 h 174"/>
                <a:gd name="T34" fmla="*/ 58 w 159"/>
                <a:gd name="T35" fmla="*/ 155 h 174"/>
                <a:gd name="T36" fmla="*/ 48 w 159"/>
                <a:gd name="T37" fmla="*/ 151 h 174"/>
                <a:gd name="T38" fmla="*/ 44 w 159"/>
                <a:gd name="T39" fmla="*/ 145 h 174"/>
                <a:gd name="T40" fmla="*/ 0 w 159"/>
                <a:gd name="T41" fmla="*/ 35 h 174"/>
                <a:gd name="T42" fmla="*/ 1 w 159"/>
                <a:gd name="T43" fmla="*/ 35 h 174"/>
                <a:gd name="T44" fmla="*/ 106 w 159"/>
                <a:gd name="T45" fmla="*/ 0 h 174"/>
                <a:gd name="T46" fmla="*/ 114 w 159"/>
                <a:gd name="T47" fmla="*/ 19 h 174"/>
                <a:gd name="T48" fmla="*/ 113 w 159"/>
                <a:gd name="T49" fmla="*/ 19 h 174"/>
                <a:gd name="T50" fmla="*/ 108 w 159"/>
                <a:gd name="T51" fmla="*/ 21 h 174"/>
                <a:gd name="T52" fmla="*/ 131 w 159"/>
                <a:gd name="T53" fmla="*/ 80 h 174"/>
                <a:gd name="T54" fmla="*/ 156 w 159"/>
                <a:gd name="T55" fmla="*/ 140 h 174"/>
                <a:gd name="T56" fmla="*/ 147 w 159"/>
                <a:gd name="T57" fmla="*/ 1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9" h="174">
                  <a:moveTo>
                    <a:pt x="147" y="160"/>
                  </a:moveTo>
                  <a:cubicBezTo>
                    <a:pt x="145" y="161"/>
                    <a:pt x="143" y="161"/>
                    <a:pt x="141" y="161"/>
                  </a:cubicBezTo>
                  <a:cubicBezTo>
                    <a:pt x="135" y="161"/>
                    <a:pt x="130" y="158"/>
                    <a:pt x="127" y="152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3" y="161"/>
                    <a:pt x="119" y="170"/>
                    <a:pt x="112" y="173"/>
                  </a:cubicBezTo>
                  <a:cubicBezTo>
                    <a:pt x="110" y="174"/>
                    <a:pt x="108" y="174"/>
                    <a:pt x="106" y="174"/>
                  </a:cubicBezTo>
                  <a:cubicBezTo>
                    <a:pt x="100" y="174"/>
                    <a:pt x="94" y="171"/>
                    <a:pt x="92" y="165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3" y="134"/>
                    <a:pt x="73" y="135"/>
                    <a:pt x="73" y="136"/>
                  </a:cubicBezTo>
                  <a:cubicBezTo>
                    <a:pt x="75" y="143"/>
                    <a:pt x="71" y="151"/>
                    <a:pt x="64" y="153"/>
                  </a:cubicBezTo>
                  <a:cubicBezTo>
                    <a:pt x="62" y="154"/>
                    <a:pt x="60" y="155"/>
                    <a:pt x="58" y="155"/>
                  </a:cubicBezTo>
                  <a:cubicBezTo>
                    <a:pt x="54" y="155"/>
                    <a:pt x="51" y="153"/>
                    <a:pt x="48" y="151"/>
                  </a:cubicBezTo>
                  <a:cubicBezTo>
                    <a:pt x="46" y="149"/>
                    <a:pt x="45" y="147"/>
                    <a:pt x="44" y="14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51" y="24"/>
                    <a:pt x="100" y="3"/>
                    <a:pt x="106" y="0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9" y="148"/>
                    <a:pt x="155" y="157"/>
                    <a:pt x="147" y="160"/>
                  </a:cubicBezTo>
                  <a:close/>
                </a:path>
              </a:pathLst>
            </a:custGeom>
            <a:solidFill>
              <a:srgbClr val="E9C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3"/>
            <p:cNvSpPr>
              <a:spLocks/>
            </p:cNvSpPr>
            <p:nvPr/>
          </p:nvSpPr>
          <p:spPr bwMode="auto">
            <a:xfrm>
              <a:off x="4765" y="3037"/>
              <a:ext cx="138" cy="197"/>
            </a:xfrm>
            <a:custGeom>
              <a:avLst/>
              <a:gdLst>
                <a:gd name="T0" fmla="*/ 138 w 138"/>
                <a:gd name="T1" fmla="*/ 171 h 197"/>
                <a:gd name="T2" fmla="*/ 133 w 138"/>
                <a:gd name="T3" fmla="*/ 173 h 197"/>
                <a:gd name="T4" fmla="*/ 74 w 138"/>
                <a:gd name="T5" fmla="*/ 197 h 197"/>
                <a:gd name="T6" fmla="*/ 0 w 138"/>
                <a:gd name="T7" fmla="*/ 26 h 197"/>
                <a:gd name="T8" fmla="*/ 66 w 138"/>
                <a:gd name="T9" fmla="*/ 0 h 197"/>
                <a:gd name="T10" fmla="*/ 128 w 138"/>
                <a:gd name="T11" fmla="*/ 149 h 197"/>
                <a:gd name="T12" fmla="*/ 138 w 138"/>
                <a:gd name="T13" fmla="*/ 17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97">
                  <a:moveTo>
                    <a:pt x="138" y="171"/>
                  </a:moveTo>
                  <a:lnTo>
                    <a:pt x="133" y="173"/>
                  </a:lnTo>
                  <a:lnTo>
                    <a:pt x="74" y="197"/>
                  </a:lnTo>
                  <a:lnTo>
                    <a:pt x="0" y="26"/>
                  </a:lnTo>
                  <a:lnTo>
                    <a:pt x="66" y="0"/>
                  </a:lnTo>
                  <a:lnTo>
                    <a:pt x="128" y="149"/>
                  </a:lnTo>
                  <a:lnTo>
                    <a:pt x="138" y="17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4"/>
            <p:cNvSpPr>
              <a:spLocks/>
            </p:cNvSpPr>
            <p:nvPr/>
          </p:nvSpPr>
          <p:spPr bwMode="auto">
            <a:xfrm>
              <a:off x="4765" y="3037"/>
              <a:ext cx="138" cy="197"/>
            </a:xfrm>
            <a:custGeom>
              <a:avLst/>
              <a:gdLst>
                <a:gd name="T0" fmla="*/ 138 w 138"/>
                <a:gd name="T1" fmla="*/ 171 h 197"/>
                <a:gd name="T2" fmla="*/ 133 w 138"/>
                <a:gd name="T3" fmla="*/ 173 h 197"/>
                <a:gd name="T4" fmla="*/ 74 w 138"/>
                <a:gd name="T5" fmla="*/ 197 h 197"/>
                <a:gd name="T6" fmla="*/ 0 w 138"/>
                <a:gd name="T7" fmla="*/ 26 h 197"/>
                <a:gd name="T8" fmla="*/ 66 w 138"/>
                <a:gd name="T9" fmla="*/ 0 h 197"/>
                <a:gd name="T10" fmla="*/ 128 w 138"/>
                <a:gd name="T11" fmla="*/ 149 h 197"/>
                <a:gd name="T12" fmla="*/ 138 w 138"/>
                <a:gd name="T13" fmla="*/ 17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97">
                  <a:moveTo>
                    <a:pt x="138" y="171"/>
                  </a:moveTo>
                  <a:lnTo>
                    <a:pt x="133" y="173"/>
                  </a:lnTo>
                  <a:lnTo>
                    <a:pt x="74" y="197"/>
                  </a:lnTo>
                  <a:lnTo>
                    <a:pt x="0" y="26"/>
                  </a:lnTo>
                  <a:lnTo>
                    <a:pt x="66" y="0"/>
                  </a:lnTo>
                  <a:lnTo>
                    <a:pt x="128" y="149"/>
                  </a:lnTo>
                  <a:lnTo>
                    <a:pt x="138" y="1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5"/>
            <p:cNvSpPr>
              <a:spLocks/>
            </p:cNvSpPr>
            <p:nvPr/>
          </p:nvSpPr>
          <p:spPr bwMode="auto">
            <a:xfrm>
              <a:off x="4511" y="3063"/>
              <a:ext cx="328" cy="237"/>
            </a:xfrm>
            <a:custGeom>
              <a:avLst/>
              <a:gdLst>
                <a:gd name="T0" fmla="*/ 328 w 328"/>
                <a:gd name="T1" fmla="*/ 171 h 237"/>
                <a:gd name="T2" fmla="*/ 166 w 328"/>
                <a:gd name="T3" fmla="*/ 237 h 237"/>
                <a:gd name="T4" fmla="*/ 31 w 328"/>
                <a:gd name="T5" fmla="*/ 183 h 237"/>
                <a:gd name="T6" fmla="*/ 31 w 328"/>
                <a:gd name="T7" fmla="*/ 183 h 237"/>
                <a:gd name="T8" fmla="*/ 0 w 328"/>
                <a:gd name="T9" fmla="*/ 107 h 237"/>
                <a:gd name="T10" fmla="*/ 254 w 328"/>
                <a:gd name="T11" fmla="*/ 0 h 237"/>
                <a:gd name="T12" fmla="*/ 328 w 328"/>
                <a:gd name="T13" fmla="*/ 17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237">
                  <a:moveTo>
                    <a:pt x="328" y="171"/>
                  </a:moveTo>
                  <a:lnTo>
                    <a:pt x="166" y="237"/>
                  </a:lnTo>
                  <a:lnTo>
                    <a:pt x="31" y="183"/>
                  </a:lnTo>
                  <a:lnTo>
                    <a:pt x="31" y="183"/>
                  </a:lnTo>
                  <a:lnTo>
                    <a:pt x="0" y="107"/>
                  </a:lnTo>
                  <a:lnTo>
                    <a:pt x="254" y="0"/>
                  </a:lnTo>
                  <a:lnTo>
                    <a:pt x="328" y="17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96"/>
            <p:cNvSpPr>
              <a:spLocks/>
            </p:cNvSpPr>
            <p:nvPr/>
          </p:nvSpPr>
          <p:spPr bwMode="auto">
            <a:xfrm>
              <a:off x="4511" y="3063"/>
              <a:ext cx="328" cy="237"/>
            </a:xfrm>
            <a:custGeom>
              <a:avLst/>
              <a:gdLst>
                <a:gd name="T0" fmla="*/ 328 w 328"/>
                <a:gd name="T1" fmla="*/ 171 h 237"/>
                <a:gd name="T2" fmla="*/ 166 w 328"/>
                <a:gd name="T3" fmla="*/ 237 h 237"/>
                <a:gd name="T4" fmla="*/ 31 w 328"/>
                <a:gd name="T5" fmla="*/ 183 h 237"/>
                <a:gd name="T6" fmla="*/ 31 w 328"/>
                <a:gd name="T7" fmla="*/ 183 h 237"/>
                <a:gd name="T8" fmla="*/ 0 w 328"/>
                <a:gd name="T9" fmla="*/ 107 h 237"/>
                <a:gd name="T10" fmla="*/ 254 w 328"/>
                <a:gd name="T11" fmla="*/ 0 h 237"/>
                <a:gd name="T12" fmla="*/ 328 w 328"/>
                <a:gd name="T13" fmla="*/ 17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237">
                  <a:moveTo>
                    <a:pt x="328" y="171"/>
                  </a:moveTo>
                  <a:lnTo>
                    <a:pt x="166" y="237"/>
                  </a:lnTo>
                  <a:lnTo>
                    <a:pt x="31" y="183"/>
                  </a:lnTo>
                  <a:lnTo>
                    <a:pt x="31" y="183"/>
                  </a:lnTo>
                  <a:lnTo>
                    <a:pt x="0" y="107"/>
                  </a:lnTo>
                  <a:lnTo>
                    <a:pt x="254" y="0"/>
                  </a:lnTo>
                  <a:lnTo>
                    <a:pt x="328" y="1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97"/>
            <p:cNvSpPr>
              <a:spLocks/>
            </p:cNvSpPr>
            <p:nvPr/>
          </p:nvSpPr>
          <p:spPr bwMode="auto">
            <a:xfrm>
              <a:off x="4625" y="2744"/>
              <a:ext cx="223" cy="321"/>
            </a:xfrm>
            <a:custGeom>
              <a:avLst/>
              <a:gdLst>
                <a:gd name="T0" fmla="*/ 0 w 94"/>
                <a:gd name="T1" fmla="*/ 0 h 135"/>
                <a:gd name="T2" fmla="*/ 55 w 94"/>
                <a:gd name="T3" fmla="*/ 135 h 135"/>
                <a:gd name="T4" fmla="*/ 59 w 94"/>
                <a:gd name="T5" fmla="*/ 134 h 135"/>
                <a:gd name="T6" fmla="*/ 87 w 94"/>
                <a:gd name="T7" fmla="*/ 122 h 135"/>
                <a:gd name="T8" fmla="*/ 87 w 94"/>
                <a:gd name="T9" fmla="*/ 123 h 135"/>
                <a:gd name="T10" fmla="*/ 94 w 94"/>
                <a:gd name="T11" fmla="*/ 120 h 135"/>
                <a:gd name="T12" fmla="*/ 50 w 94"/>
                <a:gd name="T13" fmla="*/ 13 h 135"/>
                <a:gd name="T14" fmla="*/ 0 w 94"/>
                <a:gd name="T1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35">
                  <a:moveTo>
                    <a:pt x="0" y="0"/>
                  </a:moveTo>
                  <a:cubicBezTo>
                    <a:pt x="55" y="135"/>
                    <a:pt x="55" y="135"/>
                    <a:pt x="55" y="13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87" y="122"/>
                    <a:pt x="87" y="122"/>
                    <a:pt x="87" y="122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4" y="7"/>
                    <a:pt x="17" y="3"/>
                    <a:pt x="0" y="0"/>
                  </a:cubicBezTo>
                </a:path>
              </a:pathLst>
            </a:custGeom>
            <a:solidFill>
              <a:srgbClr val="55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98"/>
            <p:cNvSpPr>
              <a:spLocks/>
            </p:cNvSpPr>
            <p:nvPr/>
          </p:nvSpPr>
          <p:spPr bwMode="auto">
            <a:xfrm>
              <a:off x="4744" y="2775"/>
              <a:ext cx="104" cy="262"/>
            </a:xfrm>
            <a:custGeom>
              <a:avLst/>
              <a:gdLst>
                <a:gd name="T0" fmla="*/ 0 w 104"/>
                <a:gd name="T1" fmla="*/ 0 h 262"/>
                <a:gd name="T2" fmla="*/ 104 w 104"/>
                <a:gd name="T3" fmla="*/ 254 h 262"/>
                <a:gd name="T4" fmla="*/ 87 w 104"/>
                <a:gd name="T5" fmla="*/ 262 h 262"/>
                <a:gd name="T6" fmla="*/ 87 w 104"/>
                <a:gd name="T7" fmla="*/ 262 h 262"/>
                <a:gd name="T8" fmla="*/ 104 w 104"/>
                <a:gd name="T9" fmla="*/ 254 h 262"/>
                <a:gd name="T10" fmla="*/ 0 w 104"/>
                <a:gd name="T11" fmla="*/ 0 h 262"/>
                <a:gd name="T12" fmla="*/ 0 w 104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262">
                  <a:moveTo>
                    <a:pt x="0" y="0"/>
                  </a:moveTo>
                  <a:lnTo>
                    <a:pt x="104" y="254"/>
                  </a:lnTo>
                  <a:lnTo>
                    <a:pt x="87" y="262"/>
                  </a:lnTo>
                  <a:lnTo>
                    <a:pt x="87" y="262"/>
                  </a:lnTo>
                  <a:lnTo>
                    <a:pt x="104" y="2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99"/>
            <p:cNvSpPr>
              <a:spLocks/>
            </p:cNvSpPr>
            <p:nvPr/>
          </p:nvSpPr>
          <p:spPr bwMode="auto">
            <a:xfrm>
              <a:off x="4744" y="2775"/>
              <a:ext cx="104" cy="262"/>
            </a:xfrm>
            <a:custGeom>
              <a:avLst/>
              <a:gdLst>
                <a:gd name="T0" fmla="*/ 0 w 104"/>
                <a:gd name="T1" fmla="*/ 0 h 262"/>
                <a:gd name="T2" fmla="*/ 104 w 104"/>
                <a:gd name="T3" fmla="*/ 254 h 262"/>
                <a:gd name="T4" fmla="*/ 87 w 104"/>
                <a:gd name="T5" fmla="*/ 262 h 262"/>
                <a:gd name="T6" fmla="*/ 87 w 104"/>
                <a:gd name="T7" fmla="*/ 262 h 262"/>
                <a:gd name="T8" fmla="*/ 104 w 104"/>
                <a:gd name="T9" fmla="*/ 254 h 262"/>
                <a:gd name="T10" fmla="*/ 0 w 104"/>
                <a:gd name="T11" fmla="*/ 0 h 262"/>
                <a:gd name="T12" fmla="*/ 0 w 104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262">
                  <a:moveTo>
                    <a:pt x="0" y="0"/>
                  </a:moveTo>
                  <a:lnTo>
                    <a:pt x="104" y="254"/>
                  </a:lnTo>
                  <a:lnTo>
                    <a:pt x="87" y="262"/>
                  </a:lnTo>
                  <a:lnTo>
                    <a:pt x="87" y="262"/>
                  </a:lnTo>
                  <a:lnTo>
                    <a:pt x="104" y="25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0"/>
            <p:cNvSpPr>
              <a:spLocks/>
            </p:cNvSpPr>
            <p:nvPr/>
          </p:nvSpPr>
          <p:spPr bwMode="auto">
            <a:xfrm>
              <a:off x="4323" y="2737"/>
              <a:ext cx="432" cy="442"/>
            </a:xfrm>
            <a:custGeom>
              <a:avLst/>
              <a:gdLst>
                <a:gd name="T0" fmla="*/ 79 w 182"/>
                <a:gd name="T1" fmla="*/ 181 h 186"/>
                <a:gd name="T2" fmla="*/ 79 w 182"/>
                <a:gd name="T3" fmla="*/ 182 h 186"/>
                <a:gd name="T4" fmla="*/ 70 w 182"/>
                <a:gd name="T5" fmla="*/ 186 h 186"/>
                <a:gd name="T6" fmla="*/ 0 w 182"/>
                <a:gd name="T7" fmla="*/ 16 h 186"/>
                <a:gd name="T8" fmla="*/ 88 w 182"/>
                <a:gd name="T9" fmla="*/ 0 h 186"/>
                <a:gd name="T10" fmla="*/ 127 w 182"/>
                <a:gd name="T11" fmla="*/ 3 h 186"/>
                <a:gd name="T12" fmla="*/ 182 w 182"/>
                <a:gd name="T13" fmla="*/ 138 h 186"/>
                <a:gd name="T14" fmla="*/ 79 w 182"/>
                <a:gd name="T15" fmla="*/ 18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186">
                  <a:moveTo>
                    <a:pt x="79" y="181"/>
                  </a:moveTo>
                  <a:cubicBezTo>
                    <a:pt x="79" y="182"/>
                    <a:pt x="79" y="182"/>
                    <a:pt x="79" y="182"/>
                  </a:cubicBezTo>
                  <a:cubicBezTo>
                    <a:pt x="70" y="186"/>
                    <a:pt x="70" y="186"/>
                    <a:pt x="70" y="1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7" y="6"/>
                    <a:pt x="57" y="0"/>
                    <a:pt x="88" y="0"/>
                  </a:cubicBezTo>
                  <a:cubicBezTo>
                    <a:pt x="101" y="0"/>
                    <a:pt x="114" y="1"/>
                    <a:pt x="127" y="3"/>
                  </a:cubicBezTo>
                  <a:cubicBezTo>
                    <a:pt x="182" y="138"/>
                    <a:pt x="182" y="138"/>
                    <a:pt x="182" y="138"/>
                  </a:cubicBezTo>
                  <a:lnTo>
                    <a:pt x="79" y="181"/>
                  </a:lnTo>
                  <a:close/>
                </a:path>
              </a:pathLst>
            </a:custGeom>
            <a:solidFill>
              <a:srgbClr val="3D3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1"/>
            <p:cNvSpPr>
              <a:spLocks/>
            </p:cNvSpPr>
            <p:nvPr/>
          </p:nvSpPr>
          <p:spPr bwMode="auto">
            <a:xfrm>
              <a:off x="4280" y="3136"/>
              <a:ext cx="673" cy="438"/>
            </a:xfrm>
            <a:custGeom>
              <a:avLst/>
              <a:gdLst>
                <a:gd name="T0" fmla="*/ 283 w 283"/>
                <a:gd name="T1" fmla="*/ 119 h 184"/>
                <a:gd name="T2" fmla="*/ 281 w 283"/>
                <a:gd name="T3" fmla="*/ 121 h 184"/>
                <a:gd name="T4" fmla="*/ 279 w 283"/>
                <a:gd name="T5" fmla="*/ 122 h 184"/>
                <a:gd name="T6" fmla="*/ 278 w 283"/>
                <a:gd name="T7" fmla="*/ 123 h 184"/>
                <a:gd name="T8" fmla="*/ 278 w 283"/>
                <a:gd name="T9" fmla="*/ 123 h 184"/>
                <a:gd name="T10" fmla="*/ 278 w 283"/>
                <a:gd name="T11" fmla="*/ 123 h 184"/>
                <a:gd name="T12" fmla="*/ 278 w 283"/>
                <a:gd name="T13" fmla="*/ 124 h 184"/>
                <a:gd name="T14" fmla="*/ 277 w 283"/>
                <a:gd name="T15" fmla="*/ 124 h 184"/>
                <a:gd name="T16" fmla="*/ 277 w 283"/>
                <a:gd name="T17" fmla="*/ 124 h 184"/>
                <a:gd name="T18" fmla="*/ 277 w 283"/>
                <a:gd name="T19" fmla="*/ 124 h 184"/>
                <a:gd name="T20" fmla="*/ 277 w 283"/>
                <a:gd name="T21" fmla="*/ 124 h 184"/>
                <a:gd name="T22" fmla="*/ 277 w 283"/>
                <a:gd name="T23" fmla="*/ 125 h 184"/>
                <a:gd name="T24" fmla="*/ 277 w 283"/>
                <a:gd name="T25" fmla="*/ 125 h 184"/>
                <a:gd name="T26" fmla="*/ 277 w 283"/>
                <a:gd name="T27" fmla="*/ 125 h 184"/>
                <a:gd name="T28" fmla="*/ 277 w 283"/>
                <a:gd name="T29" fmla="*/ 125 h 184"/>
                <a:gd name="T30" fmla="*/ 276 w 283"/>
                <a:gd name="T31" fmla="*/ 126 h 184"/>
                <a:gd name="T32" fmla="*/ 276 w 283"/>
                <a:gd name="T33" fmla="*/ 126 h 184"/>
                <a:gd name="T34" fmla="*/ 276 w 283"/>
                <a:gd name="T35" fmla="*/ 126 h 184"/>
                <a:gd name="T36" fmla="*/ 276 w 283"/>
                <a:gd name="T37" fmla="*/ 126 h 184"/>
                <a:gd name="T38" fmla="*/ 276 w 283"/>
                <a:gd name="T39" fmla="*/ 126 h 184"/>
                <a:gd name="T40" fmla="*/ 276 w 283"/>
                <a:gd name="T41" fmla="*/ 127 h 184"/>
                <a:gd name="T42" fmla="*/ 275 w 283"/>
                <a:gd name="T43" fmla="*/ 128 h 184"/>
                <a:gd name="T44" fmla="*/ 275 w 283"/>
                <a:gd name="T45" fmla="*/ 131 h 184"/>
                <a:gd name="T46" fmla="*/ 274 w 283"/>
                <a:gd name="T47" fmla="*/ 132 h 184"/>
                <a:gd name="T48" fmla="*/ 274 w 283"/>
                <a:gd name="T49" fmla="*/ 133 h 184"/>
                <a:gd name="T50" fmla="*/ 275 w 283"/>
                <a:gd name="T51" fmla="*/ 136 h 184"/>
                <a:gd name="T52" fmla="*/ 275 w 283"/>
                <a:gd name="T53" fmla="*/ 139 h 184"/>
                <a:gd name="T54" fmla="*/ 276 w 283"/>
                <a:gd name="T55" fmla="*/ 140 h 184"/>
                <a:gd name="T56" fmla="*/ 169 w 283"/>
                <a:gd name="T57" fmla="*/ 175 h 184"/>
                <a:gd name="T58" fmla="*/ 94 w 283"/>
                <a:gd name="T59" fmla="*/ 180 h 184"/>
                <a:gd name="T60" fmla="*/ 90 w 283"/>
                <a:gd name="T61" fmla="*/ 179 h 184"/>
                <a:gd name="T62" fmla="*/ 71 w 283"/>
                <a:gd name="T63" fmla="*/ 118 h 184"/>
                <a:gd name="T64" fmla="*/ 45 w 283"/>
                <a:gd name="T65" fmla="*/ 69 h 184"/>
                <a:gd name="T66" fmla="*/ 45 w 283"/>
                <a:gd name="T67" fmla="*/ 69 h 184"/>
                <a:gd name="T68" fmla="*/ 26 w 283"/>
                <a:gd name="T69" fmla="*/ 38 h 184"/>
                <a:gd name="T70" fmla="*/ 26 w 283"/>
                <a:gd name="T71" fmla="*/ 38 h 184"/>
                <a:gd name="T72" fmla="*/ 9 w 283"/>
                <a:gd name="T73" fmla="*/ 13 h 184"/>
                <a:gd name="T74" fmla="*/ 0 w 283"/>
                <a:gd name="T75" fmla="*/ 0 h 184"/>
                <a:gd name="T76" fmla="*/ 110 w 283"/>
                <a:gd name="T77" fmla="*/ 46 h 184"/>
                <a:gd name="T78" fmla="*/ 110 w 283"/>
                <a:gd name="T79" fmla="*/ 46 h 184"/>
                <a:gd name="T80" fmla="*/ 167 w 283"/>
                <a:gd name="T81" fmla="*/ 69 h 184"/>
                <a:gd name="T82" fmla="*/ 261 w 283"/>
                <a:gd name="T83" fmla="*/ 108 h 184"/>
                <a:gd name="T84" fmla="*/ 262 w 283"/>
                <a:gd name="T85" fmla="*/ 108 h 184"/>
                <a:gd name="T86" fmla="*/ 262 w 283"/>
                <a:gd name="T87" fmla="*/ 108 h 184"/>
                <a:gd name="T88" fmla="*/ 283 w 283"/>
                <a:gd name="T89" fmla="*/ 1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184">
                  <a:moveTo>
                    <a:pt x="283" y="119"/>
                  </a:moveTo>
                  <a:cubicBezTo>
                    <a:pt x="282" y="120"/>
                    <a:pt x="282" y="120"/>
                    <a:pt x="281" y="121"/>
                  </a:cubicBezTo>
                  <a:cubicBezTo>
                    <a:pt x="280" y="121"/>
                    <a:pt x="280" y="122"/>
                    <a:pt x="279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6" y="126"/>
                    <a:pt x="276" y="126"/>
                    <a:pt x="276" y="126"/>
                  </a:cubicBezTo>
                  <a:cubicBezTo>
                    <a:pt x="276" y="126"/>
                    <a:pt x="276" y="126"/>
                    <a:pt x="276" y="126"/>
                  </a:cubicBezTo>
                  <a:cubicBezTo>
                    <a:pt x="276" y="126"/>
                    <a:pt x="276" y="126"/>
                    <a:pt x="276" y="126"/>
                  </a:cubicBezTo>
                  <a:cubicBezTo>
                    <a:pt x="276" y="126"/>
                    <a:pt x="276" y="126"/>
                    <a:pt x="276" y="126"/>
                  </a:cubicBezTo>
                  <a:cubicBezTo>
                    <a:pt x="276" y="126"/>
                    <a:pt x="276" y="126"/>
                    <a:pt x="276" y="126"/>
                  </a:cubicBezTo>
                  <a:cubicBezTo>
                    <a:pt x="276" y="127"/>
                    <a:pt x="276" y="127"/>
                    <a:pt x="276" y="127"/>
                  </a:cubicBezTo>
                  <a:cubicBezTo>
                    <a:pt x="276" y="127"/>
                    <a:pt x="275" y="128"/>
                    <a:pt x="275" y="128"/>
                  </a:cubicBezTo>
                  <a:cubicBezTo>
                    <a:pt x="275" y="129"/>
                    <a:pt x="275" y="130"/>
                    <a:pt x="275" y="131"/>
                  </a:cubicBezTo>
                  <a:cubicBezTo>
                    <a:pt x="274" y="132"/>
                    <a:pt x="274" y="132"/>
                    <a:pt x="274" y="132"/>
                  </a:cubicBezTo>
                  <a:cubicBezTo>
                    <a:pt x="274" y="132"/>
                    <a:pt x="274" y="133"/>
                    <a:pt x="274" y="133"/>
                  </a:cubicBezTo>
                  <a:cubicBezTo>
                    <a:pt x="274" y="134"/>
                    <a:pt x="274" y="135"/>
                    <a:pt x="275" y="136"/>
                  </a:cubicBezTo>
                  <a:cubicBezTo>
                    <a:pt x="275" y="137"/>
                    <a:pt x="275" y="138"/>
                    <a:pt x="275" y="139"/>
                  </a:cubicBezTo>
                  <a:cubicBezTo>
                    <a:pt x="276" y="140"/>
                    <a:pt x="276" y="140"/>
                    <a:pt x="276" y="140"/>
                  </a:cubicBezTo>
                  <a:cubicBezTo>
                    <a:pt x="276" y="140"/>
                    <a:pt x="223" y="163"/>
                    <a:pt x="169" y="175"/>
                  </a:cubicBezTo>
                  <a:cubicBezTo>
                    <a:pt x="142" y="181"/>
                    <a:pt x="115" y="184"/>
                    <a:pt x="94" y="180"/>
                  </a:cubicBezTo>
                  <a:cubicBezTo>
                    <a:pt x="93" y="180"/>
                    <a:pt x="91" y="180"/>
                    <a:pt x="90" y="179"/>
                  </a:cubicBezTo>
                  <a:cubicBezTo>
                    <a:pt x="90" y="163"/>
                    <a:pt x="82" y="141"/>
                    <a:pt x="71" y="118"/>
                  </a:cubicBezTo>
                  <a:cubicBezTo>
                    <a:pt x="64" y="102"/>
                    <a:pt x="54" y="86"/>
                    <a:pt x="45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38" y="59"/>
                    <a:pt x="32" y="4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0" y="29"/>
                    <a:pt x="14" y="21"/>
                    <a:pt x="9" y="13"/>
                  </a:cubicBezTo>
                  <a:cubicBezTo>
                    <a:pt x="6" y="8"/>
                    <a:pt x="3" y="4"/>
                    <a:pt x="0" y="0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67" y="69"/>
                    <a:pt x="167" y="69"/>
                    <a:pt x="167" y="69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2" y="108"/>
                    <a:pt x="262" y="108"/>
                    <a:pt x="262" y="108"/>
                  </a:cubicBezTo>
                  <a:cubicBezTo>
                    <a:pt x="262" y="108"/>
                    <a:pt x="262" y="108"/>
                    <a:pt x="262" y="108"/>
                  </a:cubicBezTo>
                  <a:lnTo>
                    <a:pt x="283" y="11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2"/>
            <p:cNvSpPr>
              <a:spLocks/>
            </p:cNvSpPr>
            <p:nvPr/>
          </p:nvSpPr>
          <p:spPr bwMode="auto">
            <a:xfrm>
              <a:off x="4682" y="3469"/>
              <a:ext cx="263" cy="129"/>
            </a:xfrm>
            <a:custGeom>
              <a:avLst/>
              <a:gdLst>
                <a:gd name="T0" fmla="*/ 111 w 111"/>
                <a:gd name="T1" fmla="*/ 11 h 54"/>
                <a:gd name="T2" fmla="*/ 9 w 111"/>
                <a:gd name="T3" fmla="*/ 53 h 54"/>
                <a:gd name="T4" fmla="*/ 8 w 111"/>
                <a:gd name="T5" fmla="*/ 54 h 54"/>
                <a:gd name="T6" fmla="*/ 3 w 111"/>
                <a:gd name="T7" fmla="*/ 40 h 54"/>
                <a:gd name="T8" fmla="*/ 0 w 111"/>
                <a:gd name="T9" fmla="*/ 35 h 54"/>
                <a:gd name="T10" fmla="*/ 107 w 111"/>
                <a:gd name="T11" fmla="*/ 0 h 54"/>
                <a:gd name="T12" fmla="*/ 111 w 111"/>
                <a:gd name="T1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54">
                  <a:moveTo>
                    <a:pt x="111" y="11"/>
                  </a:moveTo>
                  <a:cubicBezTo>
                    <a:pt x="105" y="14"/>
                    <a:pt x="59" y="42"/>
                    <a:pt x="9" y="53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4" y="23"/>
                    <a:pt x="107" y="0"/>
                    <a:pt x="107" y="0"/>
                  </a:cubicBezTo>
                  <a:lnTo>
                    <a:pt x="111" y="11"/>
                  </a:lnTo>
                  <a:close/>
                </a:path>
              </a:pathLst>
            </a:custGeom>
            <a:solidFill>
              <a:srgbClr val="CDA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3"/>
            <p:cNvSpPr>
              <a:spLocks/>
            </p:cNvSpPr>
            <p:nvPr/>
          </p:nvSpPr>
          <p:spPr bwMode="auto">
            <a:xfrm>
              <a:off x="4342" y="3227"/>
              <a:ext cx="601" cy="216"/>
            </a:xfrm>
            <a:custGeom>
              <a:avLst/>
              <a:gdLst>
                <a:gd name="T0" fmla="*/ 249 w 253"/>
                <a:gd name="T1" fmla="*/ 90 h 91"/>
                <a:gd name="T2" fmla="*/ 236 w 253"/>
                <a:gd name="T3" fmla="*/ 88 h 91"/>
                <a:gd name="T4" fmla="*/ 110 w 253"/>
                <a:gd name="T5" fmla="*/ 52 h 91"/>
                <a:gd name="T6" fmla="*/ 19 w 253"/>
                <a:gd name="T7" fmla="*/ 31 h 91"/>
                <a:gd name="T8" fmla="*/ 19 w 253"/>
                <a:gd name="T9" fmla="*/ 31 h 91"/>
                <a:gd name="T10" fmla="*/ 0 w 253"/>
                <a:gd name="T11" fmla="*/ 0 h 91"/>
                <a:gd name="T12" fmla="*/ 0 w 253"/>
                <a:gd name="T13" fmla="*/ 0 h 91"/>
                <a:gd name="T14" fmla="*/ 91 w 253"/>
                <a:gd name="T15" fmla="*/ 24 h 91"/>
                <a:gd name="T16" fmla="*/ 129 w 253"/>
                <a:gd name="T17" fmla="*/ 36 h 91"/>
                <a:gd name="T18" fmla="*/ 251 w 253"/>
                <a:gd name="T19" fmla="*/ 86 h 91"/>
                <a:gd name="T20" fmla="*/ 251 w 253"/>
                <a:gd name="T21" fmla="*/ 86 h 91"/>
                <a:gd name="T22" fmla="*/ 249 w 253"/>
                <a:gd name="T23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3" h="91">
                  <a:moveTo>
                    <a:pt x="249" y="90"/>
                  </a:moveTo>
                  <a:cubicBezTo>
                    <a:pt x="247" y="91"/>
                    <a:pt x="243" y="90"/>
                    <a:pt x="236" y="88"/>
                  </a:cubicBezTo>
                  <a:cubicBezTo>
                    <a:pt x="194" y="74"/>
                    <a:pt x="149" y="61"/>
                    <a:pt x="110" y="52"/>
                  </a:cubicBezTo>
                  <a:cubicBezTo>
                    <a:pt x="59" y="39"/>
                    <a:pt x="21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6"/>
                    <a:pt x="62" y="15"/>
                    <a:pt x="91" y="24"/>
                  </a:cubicBezTo>
                  <a:cubicBezTo>
                    <a:pt x="104" y="28"/>
                    <a:pt x="117" y="32"/>
                    <a:pt x="129" y="36"/>
                  </a:cubicBezTo>
                  <a:cubicBezTo>
                    <a:pt x="198" y="61"/>
                    <a:pt x="250" y="85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3" y="89"/>
                    <a:pt x="249" y="9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4"/>
            <p:cNvSpPr>
              <a:spLocks/>
            </p:cNvSpPr>
            <p:nvPr/>
          </p:nvSpPr>
          <p:spPr bwMode="auto">
            <a:xfrm>
              <a:off x="4931" y="3417"/>
              <a:ext cx="119" cy="178"/>
            </a:xfrm>
            <a:custGeom>
              <a:avLst/>
              <a:gdLst>
                <a:gd name="T0" fmla="*/ 38 w 50"/>
                <a:gd name="T1" fmla="*/ 74 h 75"/>
                <a:gd name="T2" fmla="*/ 33 w 50"/>
                <a:gd name="T3" fmla="*/ 75 h 75"/>
                <a:gd name="T4" fmla="*/ 21 w 50"/>
                <a:gd name="T5" fmla="*/ 70 h 75"/>
                <a:gd name="T6" fmla="*/ 21 w 50"/>
                <a:gd name="T7" fmla="*/ 70 h 75"/>
                <a:gd name="T8" fmla="*/ 14 w 50"/>
                <a:gd name="T9" fmla="*/ 52 h 75"/>
                <a:gd name="T10" fmla="*/ 2 w 50"/>
                <a:gd name="T11" fmla="*/ 22 h 75"/>
                <a:gd name="T12" fmla="*/ 1 w 50"/>
                <a:gd name="T13" fmla="*/ 21 h 75"/>
                <a:gd name="T14" fmla="*/ 1 w 50"/>
                <a:gd name="T15" fmla="*/ 18 h 75"/>
                <a:gd name="T16" fmla="*/ 0 w 50"/>
                <a:gd name="T17" fmla="*/ 15 h 75"/>
                <a:gd name="T18" fmla="*/ 0 w 50"/>
                <a:gd name="T19" fmla="*/ 15 h 75"/>
                <a:gd name="T20" fmla="*/ 0 w 50"/>
                <a:gd name="T21" fmla="*/ 14 h 75"/>
                <a:gd name="T22" fmla="*/ 1 w 50"/>
                <a:gd name="T23" fmla="*/ 13 h 75"/>
                <a:gd name="T24" fmla="*/ 1 w 50"/>
                <a:gd name="T25" fmla="*/ 10 h 75"/>
                <a:gd name="T26" fmla="*/ 2 w 50"/>
                <a:gd name="T27" fmla="*/ 9 h 75"/>
                <a:gd name="T28" fmla="*/ 2 w 50"/>
                <a:gd name="T29" fmla="*/ 8 h 75"/>
                <a:gd name="T30" fmla="*/ 2 w 50"/>
                <a:gd name="T31" fmla="*/ 8 h 75"/>
                <a:gd name="T32" fmla="*/ 2 w 50"/>
                <a:gd name="T33" fmla="*/ 8 h 75"/>
                <a:gd name="T34" fmla="*/ 2 w 50"/>
                <a:gd name="T35" fmla="*/ 8 h 75"/>
                <a:gd name="T36" fmla="*/ 2 w 50"/>
                <a:gd name="T37" fmla="*/ 8 h 75"/>
                <a:gd name="T38" fmla="*/ 3 w 50"/>
                <a:gd name="T39" fmla="*/ 7 h 75"/>
                <a:gd name="T40" fmla="*/ 3 w 50"/>
                <a:gd name="T41" fmla="*/ 7 h 75"/>
                <a:gd name="T42" fmla="*/ 3 w 50"/>
                <a:gd name="T43" fmla="*/ 7 h 75"/>
                <a:gd name="T44" fmla="*/ 3 w 50"/>
                <a:gd name="T45" fmla="*/ 6 h 75"/>
                <a:gd name="T46" fmla="*/ 3 w 50"/>
                <a:gd name="T47" fmla="*/ 6 h 75"/>
                <a:gd name="T48" fmla="*/ 3 w 50"/>
                <a:gd name="T49" fmla="*/ 6 h 75"/>
                <a:gd name="T50" fmla="*/ 3 w 50"/>
                <a:gd name="T51" fmla="*/ 6 h 75"/>
                <a:gd name="T52" fmla="*/ 4 w 50"/>
                <a:gd name="T53" fmla="*/ 6 h 75"/>
                <a:gd name="T54" fmla="*/ 4 w 50"/>
                <a:gd name="T55" fmla="*/ 5 h 75"/>
                <a:gd name="T56" fmla="*/ 4 w 50"/>
                <a:gd name="T57" fmla="*/ 5 h 75"/>
                <a:gd name="T58" fmla="*/ 4 w 50"/>
                <a:gd name="T59" fmla="*/ 5 h 75"/>
                <a:gd name="T60" fmla="*/ 5 w 50"/>
                <a:gd name="T61" fmla="*/ 4 h 75"/>
                <a:gd name="T62" fmla="*/ 7 w 50"/>
                <a:gd name="T63" fmla="*/ 3 h 75"/>
                <a:gd name="T64" fmla="*/ 9 w 50"/>
                <a:gd name="T65" fmla="*/ 1 h 75"/>
                <a:gd name="T66" fmla="*/ 9 w 50"/>
                <a:gd name="T67" fmla="*/ 1 h 75"/>
                <a:gd name="T68" fmla="*/ 10 w 50"/>
                <a:gd name="T69" fmla="*/ 1 h 75"/>
                <a:gd name="T70" fmla="*/ 16 w 50"/>
                <a:gd name="T71" fmla="*/ 0 h 75"/>
                <a:gd name="T72" fmla="*/ 27 w 50"/>
                <a:gd name="T73" fmla="*/ 5 h 75"/>
                <a:gd name="T74" fmla="*/ 30 w 50"/>
                <a:gd name="T75" fmla="*/ 11 h 75"/>
                <a:gd name="T76" fmla="*/ 30 w 50"/>
                <a:gd name="T77" fmla="*/ 11 h 75"/>
                <a:gd name="T78" fmla="*/ 47 w 50"/>
                <a:gd name="T79" fmla="*/ 54 h 75"/>
                <a:gd name="T80" fmla="*/ 38 w 50"/>
                <a:gd name="T81" fmla="*/ 7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75">
                  <a:moveTo>
                    <a:pt x="38" y="74"/>
                  </a:moveTo>
                  <a:cubicBezTo>
                    <a:pt x="36" y="75"/>
                    <a:pt x="35" y="75"/>
                    <a:pt x="33" y="75"/>
                  </a:cubicBezTo>
                  <a:cubicBezTo>
                    <a:pt x="28" y="75"/>
                    <a:pt x="24" y="73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0"/>
                    <a:pt x="1" y="19"/>
                    <a:pt x="1" y="18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1" y="11"/>
                    <a:pt x="1" y="10"/>
                  </a:cubicBezTo>
                  <a:cubicBezTo>
                    <a:pt x="1" y="10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2" y="0"/>
                    <a:pt x="14" y="0"/>
                    <a:pt x="16" y="0"/>
                  </a:cubicBezTo>
                  <a:cubicBezTo>
                    <a:pt x="20" y="0"/>
                    <a:pt x="24" y="2"/>
                    <a:pt x="27" y="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50" y="62"/>
                    <a:pt x="46" y="71"/>
                    <a:pt x="38" y="74"/>
                  </a:cubicBezTo>
                  <a:close/>
                </a:path>
              </a:pathLst>
            </a:custGeom>
            <a:solidFill>
              <a:srgbClr val="FDD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05"/>
            <p:cNvSpPr>
              <a:spLocks/>
            </p:cNvSpPr>
            <p:nvPr/>
          </p:nvSpPr>
          <p:spPr bwMode="auto">
            <a:xfrm>
              <a:off x="4877" y="3229"/>
              <a:ext cx="114" cy="171"/>
            </a:xfrm>
            <a:custGeom>
              <a:avLst/>
              <a:gdLst>
                <a:gd name="T0" fmla="*/ 48 w 48"/>
                <a:gd name="T1" fmla="*/ 17 h 72"/>
                <a:gd name="T2" fmla="*/ 47 w 48"/>
                <a:gd name="T3" fmla="*/ 21 h 72"/>
                <a:gd name="T4" fmla="*/ 36 w 48"/>
                <a:gd name="T5" fmla="*/ 49 h 72"/>
                <a:gd name="T6" fmla="*/ 36 w 48"/>
                <a:gd name="T7" fmla="*/ 49 h 72"/>
                <a:gd name="T8" fmla="*/ 31 w 48"/>
                <a:gd name="T9" fmla="*/ 62 h 72"/>
                <a:gd name="T10" fmla="*/ 11 w 48"/>
                <a:gd name="T11" fmla="*/ 69 h 72"/>
                <a:gd name="T12" fmla="*/ 11 w 48"/>
                <a:gd name="T13" fmla="*/ 69 h 72"/>
                <a:gd name="T14" fmla="*/ 10 w 48"/>
                <a:gd name="T15" fmla="*/ 69 h 72"/>
                <a:gd name="T16" fmla="*/ 8 w 48"/>
                <a:gd name="T17" fmla="*/ 67 h 72"/>
                <a:gd name="T18" fmla="*/ 8 w 48"/>
                <a:gd name="T19" fmla="*/ 67 h 72"/>
                <a:gd name="T20" fmla="*/ 6 w 48"/>
                <a:gd name="T21" fmla="*/ 66 h 72"/>
                <a:gd name="T22" fmla="*/ 6 w 48"/>
                <a:gd name="T23" fmla="*/ 66 h 72"/>
                <a:gd name="T24" fmla="*/ 5 w 48"/>
                <a:gd name="T25" fmla="*/ 66 h 72"/>
                <a:gd name="T26" fmla="*/ 4 w 48"/>
                <a:gd name="T27" fmla="*/ 65 h 72"/>
                <a:gd name="T28" fmla="*/ 4 w 48"/>
                <a:gd name="T29" fmla="*/ 64 h 72"/>
                <a:gd name="T30" fmla="*/ 2 w 48"/>
                <a:gd name="T31" fmla="*/ 62 h 72"/>
                <a:gd name="T32" fmla="*/ 2 w 48"/>
                <a:gd name="T33" fmla="*/ 61 h 72"/>
                <a:gd name="T34" fmla="*/ 1 w 48"/>
                <a:gd name="T35" fmla="*/ 60 h 72"/>
                <a:gd name="T36" fmla="*/ 1 w 48"/>
                <a:gd name="T37" fmla="*/ 59 h 72"/>
                <a:gd name="T38" fmla="*/ 0 w 48"/>
                <a:gd name="T39" fmla="*/ 55 h 72"/>
                <a:gd name="T40" fmla="*/ 1 w 48"/>
                <a:gd name="T41" fmla="*/ 51 h 72"/>
                <a:gd name="T42" fmla="*/ 2 w 48"/>
                <a:gd name="T43" fmla="*/ 47 h 72"/>
                <a:gd name="T44" fmla="*/ 16 w 48"/>
                <a:gd name="T45" fmla="*/ 9 h 72"/>
                <a:gd name="T46" fmla="*/ 19 w 48"/>
                <a:gd name="T47" fmla="*/ 6 h 72"/>
                <a:gd name="T48" fmla="*/ 19 w 48"/>
                <a:gd name="T49" fmla="*/ 6 h 72"/>
                <a:gd name="T50" fmla="*/ 36 w 48"/>
                <a:gd name="T51" fmla="*/ 3 h 72"/>
                <a:gd name="T52" fmla="*/ 48 w 48"/>
                <a:gd name="T53" fmla="*/ 1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72">
                  <a:moveTo>
                    <a:pt x="48" y="17"/>
                  </a:moveTo>
                  <a:cubicBezTo>
                    <a:pt x="48" y="18"/>
                    <a:pt x="48" y="20"/>
                    <a:pt x="47" y="21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9" y="69"/>
                    <a:pt x="20" y="72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8"/>
                    <a:pt x="8" y="68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7"/>
                    <a:pt x="7" y="67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3" y="64"/>
                    <a:pt x="3" y="63"/>
                    <a:pt x="2" y="6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1" y="61"/>
                    <a:pt x="1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8"/>
                    <a:pt x="0" y="56"/>
                    <a:pt x="0" y="55"/>
                  </a:cubicBezTo>
                  <a:cubicBezTo>
                    <a:pt x="0" y="53"/>
                    <a:pt x="0" y="52"/>
                    <a:pt x="1" y="5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8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3" y="2"/>
                    <a:pt x="30" y="0"/>
                    <a:pt x="36" y="3"/>
                  </a:cubicBezTo>
                  <a:cubicBezTo>
                    <a:pt x="43" y="5"/>
                    <a:pt x="48" y="11"/>
                    <a:pt x="48" y="17"/>
                  </a:cubicBezTo>
                  <a:close/>
                </a:path>
              </a:pathLst>
            </a:custGeom>
            <a:solidFill>
              <a:srgbClr val="FDD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008764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indefinite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172" grpId="0"/>
      <p:bldP spid="17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圆角矩形 49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圆角矩形 65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圆角矩形 70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8749330" y="3506678"/>
            <a:ext cx="1260000" cy="1665283"/>
            <a:chOff x="3693676" y="3737149"/>
            <a:chExt cx="1669641" cy="2800457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222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241109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4303989" y="306493"/>
            <a:ext cx="1865927" cy="2086356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87970" y="268616"/>
            <a:ext cx="1865927" cy="2086356"/>
          </a:xfrm>
          <a:prstGeom prst="rect">
            <a:avLst/>
          </a:prstGeom>
        </p:spPr>
      </p:pic>
      <p:sp>
        <p:nvSpPr>
          <p:cNvPr id="96" name="矩形 95"/>
          <p:cNvSpPr/>
          <p:nvPr/>
        </p:nvSpPr>
        <p:spPr>
          <a:xfrm>
            <a:off x="1777381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solidFill>
                  <a:schemeClr val="tx1"/>
                </a:solidFill>
              </a:rPr>
              <a:t>Health</a:t>
            </a:r>
            <a:endParaRPr lang="zh-CN" alt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3245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0.05047 L 0.00105 -0.0044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6 L 0.00104 -0.0044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-3.7037E-6 L -2.08333E-7 0.00024 C 0.00365 -0.00902 0.00794 -0.01759 0.01094 -0.02801 C 0.01315 -0.03472 0.01276 -0.04398 0.01536 -0.05092 C 0.0168 -0.05486 0.01862 -0.05926 0.01979 -0.06273 C 0.02083 -0.06643 0.02005 -0.07199 0.02201 -0.07476 C 0.02578 -0.08009 0.03112 -0.08009 0.03529 -0.08217 C 0.03815 -0.08518 0.04128 -0.0868 0.04401 -0.09051 C 0.04583 -0.09213 0.04648 -0.09652 0.04844 -0.09791 C 0.05195 -0.10092 0.05573 -0.10139 0.05951 -0.10185 C 0.07852 -0.10393 0.09766 -0.10439 0.1168 -0.10601 C 0.13581 -0.11689 0.1056 -0.10092 0.13672 -0.11365 C 0.14115 -0.11643 0.14609 -0.11689 0.14987 -0.12152 L 0.16315 -0.13726 C 0.16237 -0.17384 0.16094 -0.21041 0.16094 -0.24699 C 0.16094 -0.25115 0.16276 -0.25463 0.16315 -0.25879 C 0.16419 -0.26921 0.16432 -0.27986 0.16536 -0.29004 C 0.16576 -0.29398 0.16693 -0.29768 0.16758 -0.30162 C 0.16836 -0.30694 0.16875 -0.31226 0.16979 -0.31736 C 0.17096 -0.32291 0.17292 -0.32754 0.17422 -0.3331 C 0.17513 -0.3368 0.17526 -0.3412 0.17643 -0.3449 C 0.18984 -0.38796 0.17878 -0.35509 0.19401 -0.37615 C 0.23229 -0.42916 0.18867 -0.37916 0.21172 -0.39976 C 0.21406 -0.40185 0.21615 -0.40486 0.21823 -0.40764 C 0.22122 -0.41134 0.22708 -0.41921 0.22708 -0.41898 L 0.26016 -0.45069 C 0.27161 -0.4831 0.27122 -0.46967 0.27122 -0.48588 L 0.28229 -0.49768 L 0.32201 -0.55648 C 0.32669 -0.59467 0.32331 -0.58101 0.32852 -0.59976 L 0.32852 -0.63495 C 0.33086 -0.70833 0.33073 -0.68194 0.33073 -0.71342 L 0.33073 -0.71319 C 0.33698 -0.72893 0.34063 -0.7412 0.34844 -0.75277 C 0.35039 -0.75578 0.353 -0.7574 0.35508 -0.76064 C 0.35898 -0.76666 0.36237 -0.77361 0.36602 -0.78009 C 0.36758 -0.78287 0.36849 -0.7868 0.37044 -0.78796 L 0.39036 -0.79976 L 0.39701 -0.8037 C 0.40703 -0.82152 0.39779 -0.80833 0.42344 -0.81551 C 0.42565 -0.81597 0.42773 -0.81851 0.43008 -0.81944 C 0.43516 -0.82129 0.44036 -0.82199 0.44544 -0.82338 C 0.44766 -0.8206 0.44948 -0.81551 0.45208 -0.81551 C 0.45469 -0.81551 0.45638 -0.82129 0.45872 -0.82338 C 0.46081 -0.82523 0.46315 -0.82569 0.46536 -0.82731 C 0.4668 -0.82824 0.46823 -0.82986 0.46979 -0.83125 L 0.46758 -0.81944 " pathEditMode="relative" rAng="0" ptsTypes="AAAAAAAAAAAAAAAAAAAAAAAAAAAAAAAAAAAAAAAAAAAAAAA">
                                      <p:cBhvr>
                                        <p:cTn id="55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7.40741E-7 L 2.70833E-6 0.00023 C 0.00364 -0.00903 0.00794 -0.01759 0.01093 -0.02801 C 0.01315 -0.03472 0.01276 -0.04398 0.01536 -0.05093 C 0.01679 -0.05486 0.01862 -0.05926 0.01979 -0.06273 C 0.02083 -0.06644 0.02005 -0.07199 0.022 -0.07477 C 0.02578 -0.08009 0.03112 -0.08009 0.03528 -0.08218 C 0.03815 -0.08519 0.04127 -0.08681 0.04401 -0.09051 C 0.04583 -0.09213 0.04648 -0.09653 0.04843 -0.09792 C 0.05195 -0.10093 0.05573 -0.10139 0.0595 -0.10185 C 0.07851 -0.10394 0.09765 -0.1044 0.11679 -0.10602 C 0.1358 -0.1169 0.1056 -0.10093 0.13672 -0.11366 C 0.14114 -0.11644 0.14609 -0.1169 0.14987 -0.12153 L 0.16315 -0.13727 C 0.16237 -0.17384 0.16093 -0.21042 0.16093 -0.24699 C 0.16093 -0.25116 0.16276 -0.25463 0.16315 -0.2588 C 0.16419 -0.26921 0.16432 -0.27986 0.16536 -0.29005 C 0.16575 -0.29398 0.16692 -0.29769 0.16758 -0.30162 C 0.16836 -0.30695 0.16875 -0.31227 0.16979 -0.31736 C 0.17096 -0.32292 0.17291 -0.32755 0.17422 -0.3331 C 0.17513 -0.33681 0.17526 -0.3412 0.17643 -0.34491 C 0.18984 -0.38796 0.17877 -0.35509 0.19401 -0.37616 C 0.23229 -0.42917 0.18867 -0.37917 0.21172 -0.39977 C 0.21406 -0.40185 0.21614 -0.40486 0.21823 -0.40764 C 0.22122 -0.41134 0.22708 -0.41921 0.22708 -0.41898 L 0.26015 -0.4507 C 0.27161 -0.4831 0.27122 -0.46968 0.27122 -0.48588 L 0.28229 -0.49769 L 0.322 -0.55648 C 0.32669 -0.59468 0.3233 -0.58102 0.32851 -0.59977 L 0.32851 -0.63495 C 0.33086 -0.70833 0.33073 -0.68195 0.33073 -0.71343 L 0.33073 -0.7132 C 0.33698 -0.72894 0.34062 -0.7412 0.34843 -0.75278 C 0.35039 -0.75579 0.35299 -0.75741 0.35508 -0.76065 C 0.35898 -0.76667 0.36237 -0.77361 0.36601 -0.78009 C 0.36758 -0.78287 0.36849 -0.78681 0.37044 -0.78796 L 0.39036 -0.79977 L 0.397 -0.8037 C 0.40703 -0.82153 0.39778 -0.80833 0.42343 -0.81551 C 0.42565 -0.81597 0.42773 -0.81852 0.43008 -0.81945 C 0.43515 -0.8213 0.44036 -0.82199 0.44544 -0.82338 C 0.44765 -0.8206 0.44948 -0.81551 0.45208 -0.81551 C 0.45468 -0.81551 0.45638 -0.8213 0.45872 -0.82338 C 0.4608 -0.82523 0.46315 -0.8257 0.46536 -0.82732 C 0.46679 -0.82824 0.46823 -0.82986 0.46979 -0.83125 L 0.46758 -0.81945 " pathEditMode="relative" rAng="0" ptsTypes="AAAAAAAAAAAAAAAAAAAAAAAAAAAAAAAAAAAAAAAAAAAAAAA">
                                      <p:cBhvr>
                                        <p:cTn id="57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9167E-6 1.48148E-6 L -2.29167E-6 0.00023 C 0.00365 -0.00903 0.00795 -0.01759 0.01094 -0.02801 C 0.01315 -0.03472 0.01276 -0.04398 0.01537 -0.05093 C 0.0168 -0.05486 0.01862 -0.05926 0.01979 -0.06273 C 0.02084 -0.06644 0.02005 -0.07199 0.02201 -0.07477 C 0.02578 -0.08009 0.03112 -0.08009 0.03529 -0.08218 C 0.03815 -0.08519 0.04128 -0.08681 0.04401 -0.09051 C 0.04584 -0.09213 0.04649 -0.09653 0.04844 -0.09792 C 0.05196 -0.10093 0.05573 -0.10139 0.05951 -0.10185 C 0.07852 -0.10394 0.09766 -0.1044 0.1168 -0.10602 C 0.13581 -0.1169 0.1056 -0.10093 0.13672 -0.11366 C 0.14115 -0.11644 0.1461 -0.1169 0.14987 -0.12153 L 0.16315 -0.13727 C 0.16237 -0.17384 0.16094 -0.21042 0.16094 -0.24699 C 0.16094 -0.25162 0.16276 -0.25463 0.16315 -0.2588 C 0.1642 -0.26921 0.16433 -0.27986 0.16537 -0.29005 C 0.16576 -0.29398 0.16693 -0.29838 0.16758 -0.30162 C 0.16836 -0.30695 0.16875 -0.31227 0.16979 -0.31736 C 0.17097 -0.32292 0.17292 -0.32755 0.17422 -0.3331 C 0.17513 -0.33681 0.17526 -0.34121 0.17643 -0.34491 C 0.18985 -0.38796 0.17878 -0.35509 0.19401 -0.37616 C 0.23229 -0.42917 0.18867 -0.37917 0.21172 -0.39977 C 0.21406 -0.40185 0.21615 -0.40486 0.21823 -0.40764 C 0.22123 -0.41134 0.22709 -0.41921 0.22709 -0.41898 L 0.26016 -0.4507 C 0.27162 -0.4831 0.27123 -0.46968 0.27123 -0.48588 L 0.28229 -0.49769 L 0.32201 -0.55648 C 0.3267 -0.59468 0.32331 -0.58102 0.32852 -0.59977 L 0.32852 -0.63496 C 0.33086 -0.70833 0.33073 -0.68195 0.33073 -0.71343 L 0.33073 -0.7132 C 0.33698 -0.72894 0.34063 -0.74121 0.34844 -0.75278 C 0.35039 -0.75579 0.353 -0.75741 0.35508 -0.76065 C 0.35899 -0.76667 0.36237 -0.77361 0.36602 -0.78009 C 0.36758 -0.78287 0.36849 -0.78681 0.37045 -0.78796 L 0.39037 -0.79977 L 0.39701 -0.80371 C 0.40703 -0.82153 0.39779 -0.80833 0.42344 -0.81551 C 0.42565 -0.81597 0.42774 -0.81852 0.43008 -0.81945 C 0.43516 -0.8213 0.44037 -0.82199 0.44545 -0.82338 C 0.44766 -0.8206 0.44948 -0.81551 0.45209 -0.81551 C 0.45469 -0.81551 0.45638 -0.8213 0.45873 -0.82338 C 0.46081 -0.82523 0.46315 -0.8257 0.46537 -0.82732 C 0.4668 -0.82824 0.46823 -0.82986 0.46979 -0.83125 L 0.46758 -0.81945 " pathEditMode="relative" rAng="0" ptsTypes="AAAAAAAAAAAAAAAAAAAAAAAAAAAAAAAAAAAAAAAAAAAAAAA">
                                      <p:cBhvr>
                                        <p:cTn id="59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xit" presetSubtype="8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6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9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xit" presetSubtype="8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2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2" presetClass="exit" presetSubtype="8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5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xit" presetSubtype="8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8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1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2" presetClass="exit" presetSubtype="8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4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50" grpId="0" animBg="1"/>
      <p:bldP spid="50" grpId="1" animBg="1"/>
      <p:bldP spid="51" grpId="0" animBg="1"/>
      <p:bldP spid="51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96" grpId="0" animBg="1"/>
      <p:bldP spid="9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组合 529"/>
          <p:cNvGrpSpPr/>
          <p:nvPr/>
        </p:nvGrpSpPr>
        <p:grpSpPr>
          <a:xfrm>
            <a:off x="500959" y="324351"/>
            <a:ext cx="3006324" cy="5207467"/>
            <a:chOff x="500959" y="324351"/>
            <a:chExt cx="3006324" cy="5207467"/>
          </a:xfrm>
        </p:grpSpPr>
        <p:sp>
          <p:nvSpPr>
            <p:cNvPr id="529" name="椭圆 528"/>
            <p:cNvSpPr/>
            <p:nvPr/>
          </p:nvSpPr>
          <p:spPr>
            <a:xfrm>
              <a:off x="500959" y="324351"/>
              <a:ext cx="3006324" cy="5207467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ffectLst>
              <a:softEdge rad="165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06798" y="1184618"/>
              <a:ext cx="1994647" cy="3486932"/>
              <a:chOff x="4090414" y="877324"/>
              <a:chExt cx="2741681" cy="5054821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4090414" y="1748664"/>
                <a:ext cx="2741681" cy="3782039"/>
                <a:chOff x="7485017" y="1144460"/>
                <a:chExt cx="2741681" cy="3782039"/>
              </a:xfrm>
            </p:grpSpPr>
            <p:grpSp>
              <p:nvGrpSpPr>
                <p:cNvPr id="100" name="组合 99"/>
                <p:cNvGrpSpPr/>
                <p:nvPr/>
              </p:nvGrpSpPr>
              <p:grpSpPr>
                <a:xfrm>
                  <a:off x="8679146" y="1144460"/>
                  <a:ext cx="1547552" cy="2011561"/>
                  <a:chOff x="8679146" y="1144460"/>
                  <a:chExt cx="1547552" cy="2011561"/>
                </a:xfrm>
              </p:grpSpPr>
              <p:sp>
                <p:nvSpPr>
                  <p:cNvPr id="109" name="Freeform 7"/>
                  <p:cNvSpPr>
                    <a:spLocks/>
                  </p:cNvSpPr>
                  <p:nvPr/>
                </p:nvSpPr>
                <p:spPr bwMode="auto">
                  <a:xfrm>
                    <a:off x="9708255" y="1144460"/>
                    <a:ext cx="518443" cy="712860"/>
                  </a:xfrm>
                  <a:custGeom>
                    <a:avLst/>
                    <a:gdLst>
                      <a:gd name="T0" fmla="*/ 0 w 156"/>
                      <a:gd name="T1" fmla="*/ 185 h 215"/>
                      <a:gd name="T2" fmla="*/ 29 w 156"/>
                      <a:gd name="T3" fmla="*/ 109 h 215"/>
                      <a:gd name="T4" fmla="*/ 91 w 156"/>
                      <a:gd name="T5" fmla="*/ 4 h 215"/>
                      <a:gd name="T6" fmla="*/ 106 w 156"/>
                      <a:gd name="T7" fmla="*/ 15 h 215"/>
                      <a:gd name="T8" fmla="*/ 101 w 156"/>
                      <a:gd name="T9" fmla="*/ 23 h 215"/>
                      <a:gd name="T10" fmla="*/ 131 w 156"/>
                      <a:gd name="T11" fmla="*/ 16 h 215"/>
                      <a:gd name="T12" fmla="*/ 125 w 156"/>
                      <a:gd name="T13" fmla="*/ 40 h 215"/>
                      <a:gd name="T14" fmla="*/ 145 w 156"/>
                      <a:gd name="T15" fmla="*/ 37 h 215"/>
                      <a:gd name="T16" fmla="*/ 116 w 156"/>
                      <a:gd name="T17" fmla="*/ 132 h 215"/>
                      <a:gd name="T18" fmla="*/ 61 w 156"/>
                      <a:gd name="T19" fmla="*/ 202 h 215"/>
                      <a:gd name="T20" fmla="*/ 48 w 156"/>
                      <a:gd name="T21" fmla="*/ 215 h 215"/>
                      <a:gd name="T22" fmla="*/ 0 w 156"/>
                      <a:gd name="T23" fmla="*/ 185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56" h="215">
                        <a:moveTo>
                          <a:pt x="0" y="185"/>
                        </a:moveTo>
                        <a:cubicBezTo>
                          <a:pt x="29" y="109"/>
                          <a:pt x="29" y="109"/>
                          <a:pt x="29" y="109"/>
                        </a:cubicBezTo>
                        <a:cubicBezTo>
                          <a:pt x="29" y="109"/>
                          <a:pt x="60" y="10"/>
                          <a:pt x="91" y="4"/>
                        </a:cubicBezTo>
                        <a:cubicBezTo>
                          <a:pt x="91" y="4"/>
                          <a:pt x="113" y="0"/>
                          <a:pt x="106" y="15"/>
                        </a:cubicBezTo>
                        <a:cubicBezTo>
                          <a:pt x="101" y="23"/>
                          <a:pt x="101" y="23"/>
                          <a:pt x="101" y="23"/>
                        </a:cubicBezTo>
                        <a:cubicBezTo>
                          <a:pt x="101" y="23"/>
                          <a:pt x="120" y="7"/>
                          <a:pt x="131" y="16"/>
                        </a:cubicBezTo>
                        <a:cubicBezTo>
                          <a:pt x="131" y="16"/>
                          <a:pt x="138" y="21"/>
                          <a:pt x="125" y="40"/>
                        </a:cubicBezTo>
                        <a:cubicBezTo>
                          <a:pt x="125" y="40"/>
                          <a:pt x="133" y="25"/>
                          <a:pt x="145" y="37"/>
                        </a:cubicBezTo>
                        <a:cubicBezTo>
                          <a:pt x="156" y="49"/>
                          <a:pt x="128" y="74"/>
                          <a:pt x="116" y="132"/>
                        </a:cubicBezTo>
                        <a:cubicBezTo>
                          <a:pt x="105" y="189"/>
                          <a:pt x="61" y="202"/>
                          <a:pt x="61" y="202"/>
                        </a:cubicBezTo>
                        <a:cubicBezTo>
                          <a:pt x="48" y="215"/>
                          <a:pt x="48" y="215"/>
                          <a:pt x="48" y="215"/>
                        </a:cubicBezTo>
                        <a:lnTo>
                          <a:pt x="0" y="185"/>
                        </a:lnTo>
                        <a:close/>
                      </a:path>
                    </a:pathLst>
                  </a:custGeom>
                  <a:solidFill>
                    <a:srgbClr val="F9DA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" name="Freeform 8"/>
                  <p:cNvSpPr>
                    <a:spLocks/>
                  </p:cNvSpPr>
                  <p:nvPr/>
                </p:nvSpPr>
                <p:spPr bwMode="auto">
                  <a:xfrm>
                    <a:off x="9708255" y="1344061"/>
                    <a:ext cx="204786" cy="508074"/>
                  </a:xfrm>
                  <a:custGeom>
                    <a:avLst/>
                    <a:gdLst>
                      <a:gd name="T0" fmla="*/ 7 w 62"/>
                      <a:gd name="T1" fmla="*/ 115 h 153"/>
                      <a:gd name="T2" fmla="*/ 7 w 62"/>
                      <a:gd name="T3" fmla="*/ 85 h 153"/>
                      <a:gd name="T4" fmla="*/ 38 w 62"/>
                      <a:gd name="T5" fmla="*/ 2 h 153"/>
                      <a:gd name="T6" fmla="*/ 47 w 62"/>
                      <a:gd name="T7" fmla="*/ 20 h 153"/>
                      <a:gd name="T8" fmla="*/ 48 w 62"/>
                      <a:gd name="T9" fmla="*/ 76 h 153"/>
                      <a:gd name="T10" fmla="*/ 7 w 62"/>
                      <a:gd name="T11" fmla="*/ 115 h 1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2" h="153">
                        <a:moveTo>
                          <a:pt x="7" y="115"/>
                        </a:moveTo>
                        <a:cubicBezTo>
                          <a:pt x="7" y="115"/>
                          <a:pt x="0" y="113"/>
                          <a:pt x="7" y="85"/>
                        </a:cubicBezTo>
                        <a:cubicBezTo>
                          <a:pt x="14" y="57"/>
                          <a:pt x="30" y="0"/>
                          <a:pt x="38" y="2"/>
                        </a:cubicBezTo>
                        <a:cubicBezTo>
                          <a:pt x="45" y="3"/>
                          <a:pt x="50" y="11"/>
                          <a:pt x="47" y="20"/>
                        </a:cubicBezTo>
                        <a:cubicBezTo>
                          <a:pt x="45" y="28"/>
                          <a:pt x="41" y="61"/>
                          <a:pt x="48" y="76"/>
                        </a:cubicBezTo>
                        <a:cubicBezTo>
                          <a:pt x="48" y="76"/>
                          <a:pt x="62" y="153"/>
                          <a:pt x="7" y="115"/>
                        </a:cubicBezTo>
                        <a:close/>
                      </a:path>
                    </a:pathLst>
                  </a:custGeom>
                  <a:solidFill>
                    <a:srgbClr val="F9DA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1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708255" y="1144460"/>
                    <a:ext cx="489930" cy="712860"/>
                  </a:xfrm>
                  <a:custGeom>
                    <a:avLst/>
                    <a:gdLst>
                      <a:gd name="T0" fmla="*/ 145 w 148"/>
                      <a:gd name="T1" fmla="*/ 37 h 215"/>
                      <a:gd name="T2" fmla="*/ 141 w 148"/>
                      <a:gd name="T3" fmla="*/ 34 h 215"/>
                      <a:gd name="T4" fmla="*/ 141 w 148"/>
                      <a:gd name="T5" fmla="*/ 39 h 215"/>
                      <a:gd name="T6" fmla="*/ 122 w 148"/>
                      <a:gd name="T7" fmla="*/ 88 h 215"/>
                      <a:gd name="T8" fmla="*/ 103 w 148"/>
                      <a:gd name="T9" fmla="*/ 94 h 215"/>
                      <a:gd name="T10" fmla="*/ 130 w 148"/>
                      <a:gd name="T11" fmla="*/ 34 h 215"/>
                      <a:gd name="T12" fmla="*/ 126 w 148"/>
                      <a:gd name="T13" fmla="*/ 38 h 215"/>
                      <a:gd name="T14" fmla="*/ 133 w 148"/>
                      <a:gd name="T15" fmla="*/ 20 h 215"/>
                      <a:gd name="T16" fmla="*/ 113 w 148"/>
                      <a:gd name="T17" fmla="*/ 57 h 215"/>
                      <a:gd name="T18" fmla="*/ 83 w 148"/>
                      <a:gd name="T19" fmla="*/ 64 h 215"/>
                      <a:gd name="T20" fmla="*/ 104 w 148"/>
                      <a:gd name="T21" fmla="*/ 26 h 215"/>
                      <a:gd name="T22" fmla="*/ 101 w 148"/>
                      <a:gd name="T23" fmla="*/ 23 h 215"/>
                      <a:gd name="T24" fmla="*/ 91 w 148"/>
                      <a:gd name="T25" fmla="*/ 4 h 215"/>
                      <a:gd name="T26" fmla="*/ 83 w 148"/>
                      <a:gd name="T27" fmla="*/ 7 h 215"/>
                      <a:gd name="T28" fmla="*/ 96 w 148"/>
                      <a:gd name="T29" fmla="*/ 21 h 215"/>
                      <a:gd name="T30" fmla="*/ 83 w 148"/>
                      <a:gd name="T31" fmla="*/ 49 h 215"/>
                      <a:gd name="T32" fmla="*/ 48 w 148"/>
                      <a:gd name="T33" fmla="*/ 62 h 215"/>
                      <a:gd name="T34" fmla="*/ 45 w 148"/>
                      <a:gd name="T35" fmla="*/ 67 h 215"/>
                      <a:gd name="T36" fmla="*/ 45 w 148"/>
                      <a:gd name="T37" fmla="*/ 68 h 215"/>
                      <a:gd name="T38" fmla="*/ 46 w 148"/>
                      <a:gd name="T39" fmla="*/ 108 h 215"/>
                      <a:gd name="T40" fmla="*/ 43 w 148"/>
                      <a:gd name="T41" fmla="*/ 156 h 215"/>
                      <a:gd name="T42" fmla="*/ 23 w 148"/>
                      <a:gd name="T43" fmla="*/ 159 h 215"/>
                      <a:gd name="T44" fmla="*/ 18 w 148"/>
                      <a:gd name="T45" fmla="*/ 158 h 215"/>
                      <a:gd name="T46" fmla="*/ 14 w 148"/>
                      <a:gd name="T47" fmla="*/ 149 h 215"/>
                      <a:gd name="T48" fmla="*/ 21 w 148"/>
                      <a:gd name="T49" fmla="*/ 97 h 215"/>
                      <a:gd name="T50" fmla="*/ 7 w 148"/>
                      <a:gd name="T51" fmla="*/ 145 h 215"/>
                      <a:gd name="T52" fmla="*/ 4 w 148"/>
                      <a:gd name="T53" fmla="*/ 158 h 215"/>
                      <a:gd name="T54" fmla="*/ 4 w 148"/>
                      <a:gd name="T55" fmla="*/ 172 h 215"/>
                      <a:gd name="T56" fmla="*/ 0 w 148"/>
                      <a:gd name="T57" fmla="*/ 185 h 215"/>
                      <a:gd name="T58" fmla="*/ 61 w 148"/>
                      <a:gd name="T59" fmla="*/ 202 h 215"/>
                      <a:gd name="T60" fmla="*/ 140 w 148"/>
                      <a:gd name="T61" fmla="*/ 67 h 215"/>
                      <a:gd name="T62" fmla="*/ 102 w 148"/>
                      <a:gd name="T63" fmla="*/ 139 h 215"/>
                      <a:gd name="T64" fmla="*/ 92 w 148"/>
                      <a:gd name="T65" fmla="*/ 171 h 215"/>
                      <a:gd name="T66" fmla="*/ 58 w 148"/>
                      <a:gd name="T67" fmla="*/ 148 h 215"/>
                      <a:gd name="T68" fmla="*/ 55 w 148"/>
                      <a:gd name="T69" fmla="*/ 94 h 215"/>
                      <a:gd name="T70" fmla="*/ 87 w 148"/>
                      <a:gd name="T71" fmla="*/ 107 h 215"/>
                      <a:gd name="T72" fmla="*/ 102 w 148"/>
                      <a:gd name="T73" fmla="*/ 139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8" h="215">
                        <a:moveTo>
                          <a:pt x="147" y="47"/>
                        </a:moveTo>
                        <a:cubicBezTo>
                          <a:pt x="148" y="44"/>
                          <a:pt x="147" y="40"/>
                          <a:pt x="145" y="37"/>
                        </a:cubicBezTo>
                        <a:cubicBezTo>
                          <a:pt x="145" y="37"/>
                          <a:pt x="145" y="37"/>
                          <a:pt x="145" y="37"/>
                        </a:cubicBezTo>
                        <a:cubicBezTo>
                          <a:pt x="143" y="36"/>
                          <a:pt x="142" y="35"/>
                          <a:pt x="141" y="34"/>
                        </a:cubicBezTo>
                        <a:cubicBezTo>
                          <a:pt x="140" y="34"/>
                          <a:pt x="140" y="34"/>
                          <a:pt x="139" y="33"/>
                        </a:cubicBezTo>
                        <a:cubicBezTo>
                          <a:pt x="141" y="35"/>
                          <a:pt x="140" y="38"/>
                          <a:pt x="141" y="39"/>
                        </a:cubicBezTo>
                        <a:cubicBezTo>
                          <a:pt x="143" y="46"/>
                          <a:pt x="143" y="49"/>
                          <a:pt x="140" y="56"/>
                        </a:cubicBezTo>
                        <a:cubicBezTo>
                          <a:pt x="135" y="67"/>
                          <a:pt x="127" y="77"/>
                          <a:pt x="122" y="88"/>
                        </a:cubicBezTo>
                        <a:cubicBezTo>
                          <a:pt x="120" y="93"/>
                          <a:pt x="118" y="107"/>
                          <a:pt x="110" y="101"/>
                        </a:cubicBezTo>
                        <a:cubicBezTo>
                          <a:pt x="108" y="100"/>
                          <a:pt x="105" y="96"/>
                          <a:pt x="103" y="94"/>
                        </a:cubicBezTo>
                        <a:cubicBezTo>
                          <a:pt x="95" y="87"/>
                          <a:pt x="109" y="75"/>
                          <a:pt x="114" y="69"/>
                        </a:cubicBezTo>
                        <a:cubicBezTo>
                          <a:pt x="121" y="58"/>
                          <a:pt x="127" y="47"/>
                          <a:pt x="130" y="34"/>
                        </a:cubicBezTo>
                        <a:cubicBezTo>
                          <a:pt x="130" y="34"/>
                          <a:pt x="130" y="34"/>
                          <a:pt x="130" y="34"/>
                        </a:cubicBezTo>
                        <a:cubicBezTo>
                          <a:pt x="128" y="36"/>
                          <a:pt x="127" y="37"/>
                          <a:pt x="126" y="38"/>
                        </a:cubicBezTo>
                        <a:cubicBezTo>
                          <a:pt x="132" y="29"/>
                          <a:pt x="133" y="23"/>
                          <a:pt x="133" y="20"/>
                        </a:cubicBezTo>
                        <a:cubicBezTo>
                          <a:pt x="133" y="20"/>
                          <a:pt x="133" y="20"/>
                          <a:pt x="133" y="20"/>
                        </a:cubicBezTo>
                        <a:cubicBezTo>
                          <a:pt x="129" y="22"/>
                          <a:pt x="129" y="27"/>
                          <a:pt x="127" y="31"/>
                        </a:cubicBezTo>
                        <a:cubicBezTo>
                          <a:pt x="124" y="40"/>
                          <a:pt x="119" y="49"/>
                          <a:pt x="113" y="57"/>
                        </a:cubicBezTo>
                        <a:cubicBezTo>
                          <a:pt x="108" y="65"/>
                          <a:pt x="97" y="84"/>
                          <a:pt x="85" y="79"/>
                        </a:cubicBezTo>
                        <a:cubicBezTo>
                          <a:pt x="78" y="76"/>
                          <a:pt x="80" y="70"/>
                          <a:pt x="83" y="64"/>
                        </a:cubicBezTo>
                        <a:cubicBezTo>
                          <a:pt x="87" y="58"/>
                          <a:pt x="91" y="52"/>
                          <a:pt x="94" y="45"/>
                        </a:cubicBezTo>
                        <a:cubicBezTo>
                          <a:pt x="98" y="39"/>
                          <a:pt x="99" y="31"/>
                          <a:pt x="104" y="26"/>
                        </a:cubicBezTo>
                        <a:cubicBezTo>
                          <a:pt x="109" y="20"/>
                          <a:pt x="117" y="18"/>
                          <a:pt x="123" y="13"/>
                        </a:cubicBezTo>
                        <a:cubicBezTo>
                          <a:pt x="113" y="13"/>
                          <a:pt x="101" y="23"/>
                          <a:pt x="101" y="23"/>
                        </a:cubicBezTo>
                        <a:cubicBezTo>
                          <a:pt x="106" y="15"/>
                          <a:pt x="106" y="15"/>
                          <a:pt x="106" y="15"/>
                        </a:cubicBezTo>
                        <a:cubicBezTo>
                          <a:pt x="113" y="0"/>
                          <a:pt x="91" y="4"/>
                          <a:pt x="91" y="4"/>
                        </a:cubicBezTo>
                        <a:cubicBezTo>
                          <a:pt x="89" y="4"/>
                          <a:pt x="86" y="6"/>
                          <a:pt x="83" y="7"/>
                        </a:cubicBezTo>
                        <a:cubicBezTo>
                          <a:pt x="83" y="7"/>
                          <a:pt x="83" y="7"/>
                          <a:pt x="83" y="7"/>
                        </a:cubicBezTo>
                        <a:cubicBezTo>
                          <a:pt x="88" y="7"/>
                          <a:pt x="99" y="7"/>
                          <a:pt x="99" y="11"/>
                        </a:cubicBezTo>
                        <a:cubicBezTo>
                          <a:pt x="98" y="15"/>
                          <a:pt x="98" y="16"/>
                          <a:pt x="96" y="21"/>
                        </a:cubicBezTo>
                        <a:cubicBezTo>
                          <a:pt x="94" y="25"/>
                          <a:pt x="93" y="28"/>
                          <a:pt x="91" y="31"/>
                        </a:cubicBezTo>
                        <a:cubicBezTo>
                          <a:pt x="89" y="37"/>
                          <a:pt x="86" y="43"/>
                          <a:pt x="83" y="49"/>
                        </a:cubicBezTo>
                        <a:cubicBezTo>
                          <a:pt x="78" y="57"/>
                          <a:pt x="73" y="68"/>
                          <a:pt x="63" y="72"/>
                        </a:cubicBezTo>
                        <a:cubicBezTo>
                          <a:pt x="54" y="75"/>
                          <a:pt x="54" y="65"/>
                          <a:pt x="48" y="62"/>
                        </a:cubicBezTo>
                        <a:cubicBezTo>
                          <a:pt x="47" y="63"/>
                          <a:pt x="47" y="63"/>
                          <a:pt x="47" y="64"/>
                        </a:cubicBezTo>
                        <a:cubicBezTo>
                          <a:pt x="46" y="65"/>
                          <a:pt x="46" y="66"/>
                          <a:pt x="45" y="67"/>
                        </a:cubicBezTo>
                        <a:cubicBezTo>
                          <a:pt x="45" y="66"/>
                          <a:pt x="45" y="66"/>
                          <a:pt x="45" y="66"/>
                        </a:cubicBezTo>
                        <a:cubicBezTo>
                          <a:pt x="45" y="67"/>
                          <a:pt x="44" y="68"/>
                          <a:pt x="45" y="68"/>
                        </a:cubicBezTo>
                        <a:cubicBezTo>
                          <a:pt x="49" y="75"/>
                          <a:pt x="46" y="86"/>
                          <a:pt x="44" y="95"/>
                        </a:cubicBezTo>
                        <a:cubicBezTo>
                          <a:pt x="45" y="99"/>
                          <a:pt x="46" y="104"/>
                          <a:pt x="46" y="108"/>
                        </a:cubicBezTo>
                        <a:cubicBezTo>
                          <a:pt x="48" y="119"/>
                          <a:pt x="50" y="131"/>
                          <a:pt x="48" y="142"/>
                        </a:cubicBezTo>
                        <a:cubicBezTo>
                          <a:pt x="49" y="147"/>
                          <a:pt x="48" y="153"/>
                          <a:pt x="43" y="156"/>
                        </a:cubicBezTo>
                        <a:cubicBezTo>
                          <a:pt x="38" y="158"/>
                          <a:pt x="29" y="161"/>
                          <a:pt x="22" y="160"/>
                        </a:cubicBezTo>
                        <a:cubicBezTo>
                          <a:pt x="23" y="159"/>
                          <a:pt x="23" y="159"/>
                          <a:pt x="23" y="159"/>
                        </a:cubicBezTo>
                        <a:cubicBezTo>
                          <a:pt x="22" y="159"/>
                          <a:pt x="21" y="158"/>
                          <a:pt x="20" y="158"/>
                        </a:cubicBezTo>
                        <a:cubicBezTo>
                          <a:pt x="19" y="158"/>
                          <a:pt x="19" y="158"/>
                          <a:pt x="18" y="158"/>
                        </a:cubicBezTo>
                        <a:cubicBezTo>
                          <a:pt x="17" y="158"/>
                          <a:pt x="16" y="157"/>
                          <a:pt x="16" y="156"/>
                        </a:cubicBezTo>
                        <a:cubicBezTo>
                          <a:pt x="15" y="154"/>
                          <a:pt x="14" y="152"/>
                          <a:pt x="14" y="149"/>
                        </a:cubicBezTo>
                        <a:cubicBezTo>
                          <a:pt x="8" y="133"/>
                          <a:pt x="15" y="113"/>
                          <a:pt x="22" y="98"/>
                        </a:cubicBezTo>
                        <a:cubicBezTo>
                          <a:pt x="22" y="98"/>
                          <a:pt x="22" y="97"/>
                          <a:pt x="21" y="97"/>
                        </a:cubicBezTo>
                        <a:cubicBezTo>
                          <a:pt x="20" y="98"/>
                          <a:pt x="20" y="99"/>
                          <a:pt x="20" y="100"/>
                        </a:cubicBezTo>
                        <a:cubicBezTo>
                          <a:pt x="14" y="116"/>
                          <a:pt x="10" y="133"/>
                          <a:pt x="7" y="145"/>
                        </a:cubicBezTo>
                        <a:cubicBezTo>
                          <a:pt x="5" y="150"/>
                          <a:pt x="4" y="154"/>
                          <a:pt x="4" y="158"/>
                        </a:cubicBezTo>
                        <a:cubicBezTo>
                          <a:pt x="4" y="158"/>
                          <a:pt x="4" y="158"/>
                          <a:pt x="4" y="158"/>
                        </a:cubicBezTo>
                        <a:cubicBezTo>
                          <a:pt x="3" y="166"/>
                          <a:pt x="4" y="170"/>
                          <a:pt x="4" y="172"/>
                        </a:cubicBezTo>
                        <a:cubicBezTo>
                          <a:pt x="4" y="172"/>
                          <a:pt x="4" y="172"/>
                          <a:pt x="4" y="172"/>
                        </a:cubicBezTo>
                        <a:cubicBezTo>
                          <a:pt x="5" y="173"/>
                          <a:pt x="5" y="173"/>
                          <a:pt x="5" y="173"/>
                        </a:cubicBezTo>
                        <a:cubicBezTo>
                          <a:pt x="0" y="185"/>
                          <a:pt x="0" y="185"/>
                          <a:pt x="0" y="185"/>
                        </a:cubicBezTo>
                        <a:cubicBezTo>
                          <a:pt x="48" y="215"/>
                          <a:pt x="48" y="215"/>
                          <a:pt x="48" y="215"/>
                        </a:cubicBezTo>
                        <a:cubicBezTo>
                          <a:pt x="61" y="202"/>
                          <a:pt x="61" y="202"/>
                          <a:pt x="61" y="202"/>
                        </a:cubicBezTo>
                        <a:cubicBezTo>
                          <a:pt x="61" y="202"/>
                          <a:pt x="105" y="189"/>
                          <a:pt x="116" y="132"/>
                        </a:cubicBezTo>
                        <a:cubicBezTo>
                          <a:pt x="122" y="103"/>
                          <a:pt x="132" y="82"/>
                          <a:pt x="140" y="67"/>
                        </a:cubicBezTo>
                        <a:cubicBezTo>
                          <a:pt x="142" y="60"/>
                          <a:pt x="145" y="54"/>
                          <a:pt x="147" y="47"/>
                        </a:cubicBezTo>
                        <a:close/>
                        <a:moveTo>
                          <a:pt x="102" y="139"/>
                        </a:moveTo>
                        <a:cubicBezTo>
                          <a:pt x="101" y="145"/>
                          <a:pt x="99" y="151"/>
                          <a:pt x="97" y="157"/>
                        </a:cubicBezTo>
                        <a:cubicBezTo>
                          <a:pt x="96" y="161"/>
                          <a:pt x="95" y="167"/>
                          <a:pt x="92" y="171"/>
                        </a:cubicBezTo>
                        <a:cubicBezTo>
                          <a:pt x="78" y="191"/>
                          <a:pt x="52" y="178"/>
                          <a:pt x="55" y="155"/>
                        </a:cubicBezTo>
                        <a:cubicBezTo>
                          <a:pt x="55" y="152"/>
                          <a:pt x="56" y="150"/>
                          <a:pt x="58" y="148"/>
                        </a:cubicBezTo>
                        <a:cubicBezTo>
                          <a:pt x="55" y="139"/>
                          <a:pt x="53" y="130"/>
                          <a:pt x="52" y="121"/>
                        </a:cubicBezTo>
                        <a:cubicBezTo>
                          <a:pt x="50" y="112"/>
                          <a:pt x="48" y="101"/>
                          <a:pt x="55" y="94"/>
                        </a:cubicBezTo>
                        <a:cubicBezTo>
                          <a:pt x="60" y="88"/>
                          <a:pt x="69" y="88"/>
                          <a:pt x="75" y="92"/>
                        </a:cubicBezTo>
                        <a:cubicBezTo>
                          <a:pt x="81" y="95"/>
                          <a:pt x="82" y="103"/>
                          <a:pt x="87" y="107"/>
                        </a:cubicBezTo>
                        <a:cubicBezTo>
                          <a:pt x="90" y="109"/>
                          <a:pt x="94" y="109"/>
                          <a:pt x="97" y="111"/>
                        </a:cubicBezTo>
                        <a:cubicBezTo>
                          <a:pt x="104" y="118"/>
                          <a:pt x="102" y="131"/>
                          <a:pt x="102" y="139"/>
                        </a:cubicBezTo>
                        <a:close/>
                      </a:path>
                    </a:pathLst>
                  </a:custGeom>
                  <a:solidFill>
                    <a:srgbClr val="F7CE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Freeform 10"/>
                  <p:cNvSpPr>
                    <a:spLocks/>
                  </p:cNvSpPr>
                  <p:nvPr/>
                </p:nvSpPr>
                <p:spPr bwMode="auto">
                  <a:xfrm>
                    <a:off x="8679146" y="1740669"/>
                    <a:ext cx="1223526" cy="1386836"/>
                  </a:xfrm>
                  <a:custGeom>
                    <a:avLst/>
                    <a:gdLst>
                      <a:gd name="T0" fmla="*/ 313 w 368"/>
                      <a:gd name="T1" fmla="*/ 0 h 417"/>
                      <a:gd name="T2" fmla="*/ 80 w 368"/>
                      <a:gd name="T3" fmla="*/ 324 h 417"/>
                      <a:gd name="T4" fmla="*/ 0 w 368"/>
                      <a:gd name="T5" fmla="*/ 356 h 417"/>
                      <a:gd name="T6" fmla="*/ 2 w 368"/>
                      <a:gd name="T7" fmla="*/ 363 h 417"/>
                      <a:gd name="T8" fmla="*/ 44 w 368"/>
                      <a:gd name="T9" fmla="*/ 362 h 417"/>
                      <a:gd name="T10" fmla="*/ 44 w 368"/>
                      <a:gd name="T11" fmla="*/ 362 h 417"/>
                      <a:gd name="T12" fmla="*/ 64 w 368"/>
                      <a:gd name="T13" fmla="*/ 356 h 417"/>
                      <a:gd name="T14" fmla="*/ 116 w 368"/>
                      <a:gd name="T15" fmla="*/ 393 h 417"/>
                      <a:gd name="T16" fmla="*/ 119 w 368"/>
                      <a:gd name="T17" fmla="*/ 408 h 417"/>
                      <a:gd name="T18" fmla="*/ 119 w 368"/>
                      <a:gd name="T19" fmla="*/ 408 h 417"/>
                      <a:gd name="T20" fmla="*/ 122 w 368"/>
                      <a:gd name="T21" fmla="*/ 417 h 417"/>
                      <a:gd name="T22" fmla="*/ 150 w 368"/>
                      <a:gd name="T23" fmla="*/ 348 h 417"/>
                      <a:gd name="T24" fmla="*/ 363 w 368"/>
                      <a:gd name="T25" fmla="*/ 42 h 417"/>
                      <a:gd name="T26" fmla="*/ 313 w 368"/>
                      <a:gd name="T27" fmla="*/ 0 h 4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68" h="417">
                        <a:moveTo>
                          <a:pt x="313" y="0"/>
                        </a:moveTo>
                        <a:cubicBezTo>
                          <a:pt x="80" y="324"/>
                          <a:pt x="80" y="324"/>
                          <a:pt x="80" y="324"/>
                        </a:cubicBezTo>
                        <a:cubicBezTo>
                          <a:pt x="80" y="324"/>
                          <a:pt x="58" y="356"/>
                          <a:pt x="0" y="356"/>
                        </a:cubicBezTo>
                        <a:cubicBezTo>
                          <a:pt x="1" y="358"/>
                          <a:pt x="2" y="360"/>
                          <a:pt x="2" y="363"/>
                        </a:cubicBezTo>
                        <a:cubicBezTo>
                          <a:pt x="16" y="360"/>
                          <a:pt x="30" y="360"/>
                          <a:pt x="44" y="362"/>
                        </a:cubicBezTo>
                        <a:cubicBezTo>
                          <a:pt x="44" y="362"/>
                          <a:pt x="44" y="362"/>
                          <a:pt x="44" y="362"/>
                        </a:cubicBezTo>
                        <a:cubicBezTo>
                          <a:pt x="50" y="359"/>
                          <a:pt x="57" y="357"/>
                          <a:pt x="64" y="356"/>
                        </a:cubicBezTo>
                        <a:cubicBezTo>
                          <a:pt x="90" y="355"/>
                          <a:pt x="108" y="371"/>
                          <a:pt x="116" y="393"/>
                        </a:cubicBezTo>
                        <a:cubicBezTo>
                          <a:pt x="118" y="398"/>
                          <a:pt x="118" y="403"/>
                          <a:pt x="119" y="408"/>
                        </a:cubicBezTo>
                        <a:cubicBezTo>
                          <a:pt x="119" y="408"/>
                          <a:pt x="119" y="408"/>
                          <a:pt x="119" y="408"/>
                        </a:cubicBezTo>
                        <a:cubicBezTo>
                          <a:pt x="120" y="410"/>
                          <a:pt x="120" y="415"/>
                          <a:pt x="122" y="417"/>
                        </a:cubicBezTo>
                        <a:cubicBezTo>
                          <a:pt x="122" y="391"/>
                          <a:pt x="140" y="363"/>
                          <a:pt x="150" y="348"/>
                        </a:cubicBezTo>
                        <a:cubicBezTo>
                          <a:pt x="161" y="331"/>
                          <a:pt x="323" y="157"/>
                          <a:pt x="363" y="42"/>
                        </a:cubicBezTo>
                        <a:cubicBezTo>
                          <a:pt x="363" y="42"/>
                          <a:pt x="368" y="32"/>
                          <a:pt x="313" y="0"/>
                        </a:cubicBezTo>
                        <a:close/>
                      </a:path>
                    </a:pathLst>
                  </a:custGeom>
                  <a:solidFill>
                    <a:srgbClr val="F9F7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" name="Freeform 11"/>
                  <p:cNvSpPr>
                    <a:spLocks/>
                  </p:cNvSpPr>
                  <p:nvPr/>
                </p:nvSpPr>
                <p:spPr bwMode="auto">
                  <a:xfrm>
                    <a:off x="8679146" y="1836582"/>
                    <a:ext cx="1213157" cy="1319439"/>
                  </a:xfrm>
                  <a:custGeom>
                    <a:avLst/>
                    <a:gdLst>
                      <a:gd name="T0" fmla="*/ 354 w 365"/>
                      <a:gd name="T1" fmla="*/ 0 h 397"/>
                      <a:gd name="T2" fmla="*/ 244 w 365"/>
                      <a:gd name="T3" fmla="*/ 185 h 397"/>
                      <a:gd name="T4" fmla="*/ 194 w 365"/>
                      <a:gd name="T5" fmla="*/ 237 h 397"/>
                      <a:gd name="T6" fmla="*/ 169 w 365"/>
                      <a:gd name="T7" fmla="*/ 263 h 397"/>
                      <a:gd name="T8" fmla="*/ 148 w 365"/>
                      <a:gd name="T9" fmla="*/ 287 h 397"/>
                      <a:gd name="T10" fmla="*/ 113 w 365"/>
                      <a:gd name="T11" fmla="*/ 280 h 397"/>
                      <a:gd name="T12" fmla="*/ 74 w 365"/>
                      <a:gd name="T13" fmla="*/ 290 h 397"/>
                      <a:gd name="T14" fmla="*/ 42 w 365"/>
                      <a:gd name="T15" fmla="*/ 319 h 397"/>
                      <a:gd name="T16" fmla="*/ 43 w 365"/>
                      <a:gd name="T17" fmla="*/ 321 h 397"/>
                      <a:gd name="T18" fmla="*/ 0 w 365"/>
                      <a:gd name="T19" fmla="*/ 327 h 397"/>
                      <a:gd name="T20" fmla="*/ 2 w 365"/>
                      <a:gd name="T21" fmla="*/ 334 h 397"/>
                      <a:gd name="T22" fmla="*/ 44 w 365"/>
                      <a:gd name="T23" fmla="*/ 333 h 397"/>
                      <a:gd name="T24" fmla="*/ 44 w 365"/>
                      <a:gd name="T25" fmla="*/ 333 h 397"/>
                      <a:gd name="T26" fmla="*/ 64 w 365"/>
                      <a:gd name="T27" fmla="*/ 327 h 397"/>
                      <a:gd name="T28" fmla="*/ 91 w 365"/>
                      <a:gd name="T29" fmla="*/ 334 h 397"/>
                      <a:gd name="T30" fmla="*/ 98 w 365"/>
                      <a:gd name="T31" fmla="*/ 339 h 397"/>
                      <a:gd name="T32" fmla="*/ 116 w 365"/>
                      <a:gd name="T33" fmla="*/ 364 h 397"/>
                      <a:gd name="T34" fmla="*/ 119 w 365"/>
                      <a:gd name="T35" fmla="*/ 379 h 397"/>
                      <a:gd name="T36" fmla="*/ 118 w 365"/>
                      <a:gd name="T37" fmla="*/ 378 h 397"/>
                      <a:gd name="T38" fmla="*/ 120 w 365"/>
                      <a:gd name="T39" fmla="*/ 397 h 397"/>
                      <a:gd name="T40" fmla="*/ 150 w 365"/>
                      <a:gd name="T41" fmla="*/ 319 h 397"/>
                      <a:gd name="T42" fmla="*/ 363 w 365"/>
                      <a:gd name="T43" fmla="*/ 13 h 397"/>
                      <a:gd name="T44" fmla="*/ 354 w 365"/>
                      <a:gd name="T45" fmla="*/ 0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65" h="397">
                        <a:moveTo>
                          <a:pt x="354" y="0"/>
                        </a:moveTo>
                        <a:cubicBezTo>
                          <a:pt x="322" y="62"/>
                          <a:pt x="292" y="131"/>
                          <a:pt x="244" y="185"/>
                        </a:cubicBezTo>
                        <a:cubicBezTo>
                          <a:pt x="228" y="203"/>
                          <a:pt x="211" y="220"/>
                          <a:pt x="194" y="237"/>
                        </a:cubicBezTo>
                        <a:cubicBezTo>
                          <a:pt x="185" y="246"/>
                          <a:pt x="177" y="255"/>
                          <a:pt x="169" y="263"/>
                        </a:cubicBezTo>
                        <a:cubicBezTo>
                          <a:pt x="162" y="271"/>
                          <a:pt x="157" y="280"/>
                          <a:pt x="148" y="287"/>
                        </a:cubicBezTo>
                        <a:cubicBezTo>
                          <a:pt x="140" y="295"/>
                          <a:pt x="124" y="277"/>
                          <a:pt x="113" y="280"/>
                        </a:cubicBezTo>
                        <a:cubicBezTo>
                          <a:pt x="100" y="284"/>
                          <a:pt x="88" y="287"/>
                          <a:pt x="74" y="290"/>
                        </a:cubicBezTo>
                        <a:cubicBezTo>
                          <a:pt x="63" y="293"/>
                          <a:pt x="52" y="314"/>
                          <a:pt x="42" y="319"/>
                        </a:cubicBezTo>
                        <a:cubicBezTo>
                          <a:pt x="42" y="320"/>
                          <a:pt x="43" y="320"/>
                          <a:pt x="43" y="321"/>
                        </a:cubicBezTo>
                        <a:cubicBezTo>
                          <a:pt x="29" y="323"/>
                          <a:pt x="15" y="325"/>
                          <a:pt x="0" y="327"/>
                        </a:cubicBezTo>
                        <a:cubicBezTo>
                          <a:pt x="1" y="329"/>
                          <a:pt x="2" y="331"/>
                          <a:pt x="2" y="334"/>
                        </a:cubicBezTo>
                        <a:cubicBezTo>
                          <a:pt x="16" y="331"/>
                          <a:pt x="30" y="331"/>
                          <a:pt x="44" y="333"/>
                        </a:cubicBezTo>
                        <a:cubicBezTo>
                          <a:pt x="44" y="333"/>
                          <a:pt x="44" y="333"/>
                          <a:pt x="44" y="333"/>
                        </a:cubicBezTo>
                        <a:cubicBezTo>
                          <a:pt x="50" y="330"/>
                          <a:pt x="57" y="328"/>
                          <a:pt x="64" y="327"/>
                        </a:cubicBezTo>
                        <a:cubicBezTo>
                          <a:pt x="74" y="327"/>
                          <a:pt x="83" y="329"/>
                          <a:pt x="91" y="334"/>
                        </a:cubicBezTo>
                        <a:cubicBezTo>
                          <a:pt x="94" y="335"/>
                          <a:pt x="96" y="337"/>
                          <a:pt x="98" y="339"/>
                        </a:cubicBezTo>
                        <a:cubicBezTo>
                          <a:pt x="106" y="345"/>
                          <a:pt x="112" y="354"/>
                          <a:pt x="116" y="364"/>
                        </a:cubicBezTo>
                        <a:cubicBezTo>
                          <a:pt x="118" y="369"/>
                          <a:pt x="118" y="374"/>
                          <a:pt x="119" y="379"/>
                        </a:cubicBezTo>
                        <a:cubicBezTo>
                          <a:pt x="119" y="379"/>
                          <a:pt x="118" y="378"/>
                          <a:pt x="118" y="378"/>
                        </a:cubicBezTo>
                        <a:cubicBezTo>
                          <a:pt x="119" y="380"/>
                          <a:pt x="119" y="395"/>
                          <a:pt x="120" y="397"/>
                        </a:cubicBezTo>
                        <a:cubicBezTo>
                          <a:pt x="121" y="391"/>
                          <a:pt x="126" y="355"/>
                          <a:pt x="150" y="319"/>
                        </a:cubicBezTo>
                        <a:cubicBezTo>
                          <a:pt x="161" y="302"/>
                          <a:pt x="323" y="128"/>
                          <a:pt x="363" y="13"/>
                        </a:cubicBezTo>
                        <a:cubicBezTo>
                          <a:pt x="363" y="13"/>
                          <a:pt x="365" y="9"/>
                          <a:pt x="354" y="0"/>
                        </a:cubicBezTo>
                        <a:close/>
                      </a:path>
                    </a:pathLst>
                  </a:custGeom>
                  <a:solidFill>
                    <a:srgbClr val="DDDA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Freeform 12"/>
                  <p:cNvSpPr>
                    <a:spLocks/>
                  </p:cNvSpPr>
                  <p:nvPr/>
                </p:nvSpPr>
                <p:spPr bwMode="auto">
                  <a:xfrm>
                    <a:off x="9690110" y="1704378"/>
                    <a:ext cx="233299" cy="220339"/>
                  </a:xfrm>
                  <a:custGeom>
                    <a:avLst/>
                    <a:gdLst>
                      <a:gd name="T0" fmla="*/ 69 w 70"/>
                      <a:gd name="T1" fmla="*/ 37 h 66"/>
                      <a:gd name="T2" fmla="*/ 58 w 70"/>
                      <a:gd name="T3" fmla="*/ 27 h 66"/>
                      <a:gd name="T4" fmla="*/ 14 w 70"/>
                      <a:gd name="T5" fmla="*/ 0 h 66"/>
                      <a:gd name="T6" fmla="*/ 13 w 70"/>
                      <a:gd name="T7" fmla="*/ 1 h 66"/>
                      <a:gd name="T8" fmla="*/ 3 w 70"/>
                      <a:gd name="T9" fmla="*/ 24 h 66"/>
                      <a:gd name="T10" fmla="*/ 0 w 70"/>
                      <a:gd name="T11" fmla="*/ 30 h 66"/>
                      <a:gd name="T12" fmla="*/ 48 w 70"/>
                      <a:gd name="T13" fmla="*/ 66 h 66"/>
                      <a:gd name="T14" fmla="*/ 59 w 70"/>
                      <a:gd name="T15" fmla="*/ 50 h 66"/>
                      <a:gd name="T16" fmla="*/ 65 w 70"/>
                      <a:gd name="T17" fmla="*/ 42 h 66"/>
                      <a:gd name="T18" fmla="*/ 68 w 70"/>
                      <a:gd name="T19" fmla="*/ 39 h 66"/>
                      <a:gd name="T20" fmla="*/ 69 w 70"/>
                      <a:gd name="T21" fmla="*/ 37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0" h="66">
                        <a:moveTo>
                          <a:pt x="69" y="37"/>
                        </a:moveTo>
                        <a:cubicBezTo>
                          <a:pt x="67" y="34"/>
                          <a:pt x="63" y="30"/>
                          <a:pt x="58" y="27"/>
                        </a:cubicBezTo>
                        <a:cubicBezTo>
                          <a:pt x="41" y="17"/>
                          <a:pt x="25" y="2"/>
                          <a:pt x="14" y="0"/>
                        </a:cubicBezTo>
                        <a:cubicBezTo>
                          <a:pt x="14" y="0"/>
                          <a:pt x="14" y="1"/>
                          <a:pt x="13" y="1"/>
                        </a:cubicBezTo>
                        <a:cubicBezTo>
                          <a:pt x="10" y="9"/>
                          <a:pt x="8" y="17"/>
                          <a:pt x="3" y="24"/>
                        </a:cubicBezTo>
                        <a:cubicBezTo>
                          <a:pt x="2" y="26"/>
                          <a:pt x="1" y="28"/>
                          <a:pt x="0" y="30"/>
                        </a:cubicBezTo>
                        <a:cubicBezTo>
                          <a:pt x="11" y="35"/>
                          <a:pt x="39" y="50"/>
                          <a:pt x="48" y="66"/>
                        </a:cubicBezTo>
                        <a:cubicBezTo>
                          <a:pt x="50" y="63"/>
                          <a:pt x="56" y="53"/>
                          <a:pt x="59" y="50"/>
                        </a:cubicBezTo>
                        <a:cubicBezTo>
                          <a:pt x="61" y="48"/>
                          <a:pt x="63" y="45"/>
                          <a:pt x="65" y="42"/>
                        </a:cubicBezTo>
                        <a:cubicBezTo>
                          <a:pt x="66" y="41"/>
                          <a:pt x="70" y="34"/>
                          <a:pt x="68" y="39"/>
                        </a:cubicBezTo>
                        <a:cubicBezTo>
                          <a:pt x="68" y="38"/>
                          <a:pt x="69" y="38"/>
                          <a:pt x="69" y="37"/>
                        </a:cubicBezTo>
                        <a:close/>
                      </a:path>
                    </a:pathLst>
                  </a:custGeom>
                  <a:solidFill>
                    <a:srgbClr val="DDDA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" name="Freeform 13"/>
                  <p:cNvSpPr>
                    <a:spLocks/>
                  </p:cNvSpPr>
                  <p:nvPr/>
                </p:nvSpPr>
                <p:spPr bwMode="auto">
                  <a:xfrm>
                    <a:off x="9669372" y="1642165"/>
                    <a:ext cx="269590" cy="259222"/>
                  </a:xfrm>
                  <a:custGeom>
                    <a:avLst/>
                    <a:gdLst>
                      <a:gd name="T0" fmla="*/ 65 w 81"/>
                      <a:gd name="T1" fmla="*/ 77 h 78"/>
                      <a:gd name="T2" fmla="*/ 74 w 81"/>
                      <a:gd name="T3" fmla="*/ 71 h 78"/>
                      <a:gd name="T4" fmla="*/ 78 w 81"/>
                      <a:gd name="T5" fmla="*/ 52 h 78"/>
                      <a:gd name="T6" fmla="*/ 64 w 81"/>
                      <a:gd name="T7" fmla="*/ 38 h 78"/>
                      <a:gd name="T8" fmla="*/ 10 w 81"/>
                      <a:gd name="T9" fmla="*/ 15 h 78"/>
                      <a:gd name="T10" fmla="*/ 0 w 81"/>
                      <a:gd name="T11" fmla="*/ 38 h 78"/>
                      <a:gd name="T12" fmla="*/ 65 w 81"/>
                      <a:gd name="T13" fmla="*/ 77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78">
                        <a:moveTo>
                          <a:pt x="65" y="77"/>
                        </a:moveTo>
                        <a:cubicBezTo>
                          <a:pt x="65" y="77"/>
                          <a:pt x="69" y="78"/>
                          <a:pt x="74" y="71"/>
                        </a:cubicBezTo>
                        <a:cubicBezTo>
                          <a:pt x="77" y="66"/>
                          <a:pt x="81" y="55"/>
                          <a:pt x="78" y="52"/>
                        </a:cubicBezTo>
                        <a:cubicBezTo>
                          <a:pt x="76" y="49"/>
                          <a:pt x="72" y="43"/>
                          <a:pt x="64" y="38"/>
                        </a:cubicBezTo>
                        <a:cubicBezTo>
                          <a:pt x="41" y="24"/>
                          <a:pt x="18" y="0"/>
                          <a:pt x="10" y="15"/>
                        </a:cubicBezTo>
                        <a:cubicBezTo>
                          <a:pt x="2" y="30"/>
                          <a:pt x="0" y="38"/>
                          <a:pt x="0" y="38"/>
                        </a:cubicBezTo>
                        <a:cubicBezTo>
                          <a:pt x="0" y="38"/>
                          <a:pt x="50" y="57"/>
                          <a:pt x="65" y="77"/>
                        </a:cubicBezTo>
                        <a:close/>
                      </a:path>
                    </a:pathLst>
                  </a:custGeom>
                  <a:solidFill>
                    <a:srgbClr val="F9F7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1" name="组合 100"/>
                <p:cNvGrpSpPr/>
                <p:nvPr/>
              </p:nvGrpSpPr>
              <p:grpSpPr>
                <a:xfrm rot="10954965">
                  <a:off x="7485017" y="2914938"/>
                  <a:ext cx="1547552" cy="2011561"/>
                  <a:chOff x="8679146" y="1144460"/>
                  <a:chExt cx="1547552" cy="2011561"/>
                </a:xfrm>
                <a:solidFill>
                  <a:schemeClr val="accent1">
                    <a:alpha val="0"/>
                  </a:schemeClr>
                </a:solidFill>
              </p:grpSpPr>
              <p:sp>
                <p:nvSpPr>
                  <p:cNvPr id="102" name="Freeform 7"/>
                  <p:cNvSpPr>
                    <a:spLocks/>
                  </p:cNvSpPr>
                  <p:nvPr/>
                </p:nvSpPr>
                <p:spPr bwMode="auto">
                  <a:xfrm>
                    <a:off x="9708255" y="1144460"/>
                    <a:ext cx="518443" cy="712860"/>
                  </a:xfrm>
                  <a:custGeom>
                    <a:avLst/>
                    <a:gdLst>
                      <a:gd name="T0" fmla="*/ 0 w 156"/>
                      <a:gd name="T1" fmla="*/ 185 h 215"/>
                      <a:gd name="T2" fmla="*/ 29 w 156"/>
                      <a:gd name="T3" fmla="*/ 109 h 215"/>
                      <a:gd name="T4" fmla="*/ 91 w 156"/>
                      <a:gd name="T5" fmla="*/ 4 h 215"/>
                      <a:gd name="T6" fmla="*/ 106 w 156"/>
                      <a:gd name="T7" fmla="*/ 15 h 215"/>
                      <a:gd name="T8" fmla="*/ 101 w 156"/>
                      <a:gd name="T9" fmla="*/ 23 h 215"/>
                      <a:gd name="T10" fmla="*/ 131 w 156"/>
                      <a:gd name="T11" fmla="*/ 16 h 215"/>
                      <a:gd name="T12" fmla="*/ 125 w 156"/>
                      <a:gd name="T13" fmla="*/ 40 h 215"/>
                      <a:gd name="T14" fmla="*/ 145 w 156"/>
                      <a:gd name="T15" fmla="*/ 37 h 215"/>
                      <a:gd name="T16" fmla="*/ 116 w 156"/>
                      <a:gd name="T17" fmla="*/ 132 h 215"/>
                      <a:gd name="T18" fmla="*/ 61 w 156"/>
                      <a:gd name="T19" fmla="*/ 202 h 215"/>
                      <a:gd name="T20" fmla="*/ 48 w 156"/>
                      <a:gd name="T21" fmla="*/ 215 h 215"/>
                      <a:gd name="T22" fmla="*/ 0 w 156"/>
                      <a:gd name="T23" fmla="*/ 185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56" h="215">
                        <a:moveTo>
                          <a:pt x="0" y="185"/>
                        </a:moveTo>
                        <a:cubicBezTo>
                          <a:pt x="29" y="109"/>
                          <a:pt x="29" y="109"/>
                          <a:pt x="29" y="109"/>
                        </a:cubicBezTo>
                        <a:cubicBezTo>
                          <a:pt x="29" y="109"/>
                          <a:pt x="60" y="10"/>
                          <a:pt x="91" y="4"/>
                        </a:cubicBezTo>
                        <a:cubicBezTo>
                          <a:pt x="91" y="4"/>
                          <a:pt x="113" y="0"/>
                          <a:pt x="106" y="15"/>
                        </a:cubicBezTo>
                        <a:cubicBezTo>
                          <a:pt x="101" y="23"/>
                          <a:pt x="101" y="23"/>
                          <a:pt x="101" y="23"/>
                        </a:cubicBezTo>
                        <a:cubicBezTo>
                          <a:pt x="101" y="23"/>
                          <a:pt x="120" y="7"/>
                          <a:pt x="131" y="16"/>
                        </a:cubicBezTo>
                        <a:cubicBezTo>
                          <a:pt x="131" y="16"/>
                          <a:pt x="138" y="21"/>
                          <a:pt x="125" y="40"/>
                        </a:cubicBezTo>
                        <a:cubicBezTo>
                          <a:pt x="125" y="40"/>
                          <a:pt x="133" y="25"/>
                          <a:pt x="145" y="37"/>
                        </a:cubicBezTo>
                        <a:cubicBezTo>
                          <a:pt x="156" y="49"/>
                          <a:pt x="128" y="74"/>
                          <a:pt x="116" y="132"/>
                        </a:cubicBezTo>
                        <a:cubicBezTo>
                          <a:pt x="105" y="189"/>
                          <a:pt x="61" y="202"/>
                          <a:pt x="61" y="202"/>
                        </a:cubicBezTo>
                        <a:cubicBezTo>
                          <a:pt x="48" y="215"/>
                          <a:pt x="48" y="215"/>
                          <a:pt x="48" y="215"/>
                        </a:cubicBezTo>
                        <a:lnTo>
                          <a:pt x="0" y="18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" name="Freeform 8"/>
                  <p:cNvSpPr>
                    <a:spLocks/>
                  </p:cNvSpPr>
                  <p:nvPr/>
                </p:nvSpPr>
                <p:spPr bwMode="auto">
                  <a:xfrm>
                    <a:off x="9708255" y="1344061"/>
                    <a:ext cx="204786" cy="508074"/>
                  </a:xfrm>
                  <a:custGeom>
                    <a:avLst/>
                    <a:gdLst>
                      <a:gd name="T0" fmla="*/ 7 w 62"/>
                      <a:gd name="T1" fmla="*/ 115 h 153"/>
                      <a:gd name="T2" fmla="*/ 7 w 62"/>
                      <a:gd name="T3" fmla="*/ 85 h 153"/>
                      <a:gd name="T4" fmla="*/ 38 w 62"/>
                      <a:gd name="T5" fmla="*/ 2 h 153"/>
                      <a:gd name="T6" fmla="*/ 47 w 62"/>
                      <a:gd name="T7" fmla="*/ 20 h 153"/>
                      <a:gd name="T8" fmla="*/ 48 w 62"/>
                      <a:gd name="T9" fmla="*/ 76 h 153"/>
                      <a:gd name="T10" fmla="*/ 7 w 62"/>
                      <a:gd name="T11" fmla="*/ 115 h 1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2" h="153">
                        <a:moveTo>
                          <a:pt x="7" y="115"/>
                        </a:moveTo>
                        <a:cubicBezTo>
                          <a:pt x="7" y="115"/>
                          <a:pt x="0" y="113"/>
                          <a:pt x="7" y="85"/>
                        </a:cubicBezTo>
                        <a:cubicBezTo>
                          <a:pt x="14" y="57"/>
                          <a:pt x="30" y="0"/>
                          <a:pt x="38" y="2"/>
                        </a:cubicBezTo>
                        <a:cubicBezTo>
                          <a:pt x="45" y="3"/>
                          <a:pt x="50" y="11"/>
                          <a:pt x="47" y="20"/>
                        </a:cubicBezTo>
                        <a:cubicBezTo>
                          <a:pt x="45" y="28"/>
                          <a:pt x="41" y="61"/>
                          <a:pt x="48" y="76"/>
                        </a:cubicBezTo>
                        <a:cubicBezTo>
                          <a:pt x="48" y="76"/>
                          <a:pt x="62" y="153"/>
                          <a:pt x="7" y="1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708255" y="1144460"/>
                    <a:ext cx="489930" cy="712860"/>
                  </a:xfrm>
                  <a:custGeom>
                    <a:avLst/>
                    <a:gdLst>
                      <a:gd name="T0" fmla="*/ 145 w 148"/>
                      <a:gd name="T1" fmla="*/ 37 h 215"/>
                      <a:gd name="T2" fmla="*/ 141 w 148"/>
                      <a:gd name="T3" fmla="*/ 34 h 215"/>
                      <a:gd name="T4" fmla="*/ 141 w 148"/>
                      <a:gd name="T5" fmla="*/ 39 h 215"/>
                      <a:gd name="T6" fmla="*/ 122 w 148"/>
                      <a:gd name="T7" fmla="*/ 88 h 215"/>
                      <a:gd name="T8" fmla="*/ 103 w 148"/>
                      <a:gd name="T9" fmla="*/ 94 h 215"/>
                      <a:gd name="T10" fmla="*/ 130 w 148"/>
                      <a:gd name="T11" fmla="*/ 34 h 215"/>
                      <a:gd name="T12" fmla="*/ 126 w 148"/>
                      <a:gd name="T13" fmla="*/ 38 h 215"/>
                      <a:gd name="T14" fmla="*/ 133 w 148"/>
                      <a:gd name="T15" fmla="*/ 20 h 215"/>
                      <a:gd name="T16" fmla="*/ 113 w 148"/>
                      <a:gd name="T17" fmla="*/ 57 h 215"/>
                      <a:gd name="T18" fmla="*/ 83 w 148"/>
                      <a:gd name="T19" fmla="*/ 64 h 215"/>
                      <a:gd name="T20" fmla="*/ 104 w 148"/>
                      <a:gd name="T21" fmla="*/ 26 h 215"/>
                      <a:gd name="T22" fmla="*/ 101 w 148"/>
                      <a:gd name="T23" fmla="*/ 23 h 215"/>
                      <a:gd name="T24" fmla="*/ 91 w 148"/>
                      <a:gd name="T25" fmla="*/ 4 h 215"/>
                      <a:gd name="T26" fmla="*/ 83 w 148"/>
                      <a:gd name="T27" fmla="*/ 7 h 215"/>
                      <a:gd name="T28" fmla="*/ 96 w 148"/>
                      <a:gd name="T29" fmla="*/ 21 h 215"/>
                      <a:gd name="T30" fmla="*/ 83 w 148"/>
                      <a:gd name="T31" fmla="*/ 49 h 215"/>
                      <a:gd name="T32" fmla="*/ 48 w 148"/>
                      <a:gd name="T33" fmla="*/ 62 h 215"/>
                      <a:gd name="T34" fmla="*/ 45 w 148"/>
                      <a:gd name="T35" fmla="*/ 67 h 215"/>
                      <a:gd name="T36" fmla="*/ 45 w 148"/>
                      <a:gd name="T37" fmla="*/ 68 h 215"/>
                      <a:gd name="T38" fmla="*/ 46 w 148"/>
                      <a:gd name="T39" fmla="*/ 108 h 215"/>
                      <a:gd name="T40" fmla="*/ 43 w 148"/>
                      <a:gd name="T41" fmla="*/ 156 h 215"/>
                      <a:gd name="T42" fmla="*/ 23 w 148"/>
                      <a:gd name="T43" fmla="*/ 159 h 215"/>
                      <a:gd name="T44" fmla="*/ 18 w 148"/>
                      <a:gd name="T45" fmla="*/ 158 h 215"/>
                      <a:gd name="T46" fmla="*/ 14 w 148"/>
                      <a:gd name="T47" fmla="*/ 149 h 215"/>
                      <a:gd name="T48" fmla="*/ 21 w 148"/>
                      <a:gd name="T49" fmla="*/ 97 h 215"/>
                      <a:gd name="T50" fmla="*/ 7 w 148"/>
                      <a:gd name="T51" fmla="*/ 145 h 215"/>
                      <a:gd name="T52" fmla="*/ 4 w 148"/>
                      <a:gd name="T53" fmla="*/ 158 h 215"/>
                      <a:gd name="T54" fmla="*/ 4 w 148"/>
                      <a:gd name="T55" fmla="*/ 172 h 215"/>
                      <a:gd name="T56" fmla="*/ 0 w 148"/>
                      <a:gd name="T57" fmla="*/ 185 h 215"/>
                      <a:gd name="T58" fmla="*/ 61 w 148"/>
                      <a:gd name="T59" fmla="*/ 202 h 215"/>
                      <a:gd name="T60" fmla="*/ 140 w 148"/>
                      <a:gd name="T61" fmla="*/ 67 h 215"/>
                      <a:gd name="T62" fmla="*/ 102 w 148"/>
                      <a:gd name="T63" fmla="*/ 139 h 215"/>
                      <a:gd name="T64" fmla="*/ 92 w 148"/>
                      <a:gd name="T65" fmla="*/ 171 h 215"/>
                      <a:gd name="T66" fmla="*/ 58 w 148"/>
                      <a:gd name="T67" fmla="*/ 148 h 215"/>
                      <a:gd name="T68" fmla="*/ 55 w 148"/>
                      <a:gd name="T69" fmla="*/ 94 h 215"/>
                      <a:gd name="T70" fmla="*/ 87 w 148"/>
                      <a:gd name="T71" fmla="*/ 107 h 215"/>
                      <a:gd name="T72" fmla="*/ 102 w 148"/>
                      <a:gd name="T73" fmla="*/ 139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8" h="215">
                        <a:moveTo>
                          <a:pt x="147" y="47"/>
                        </a:moveTo>
                        <a:cubicBezTo>
                          <a:pt x="148" y="44"/>
                          <a:pt x="147" y="40"/>
                          <a:pt x="145" y="37"/>
                        </a:cubicBezTo>
                        <a:cubicBezTo>
                          <a:pt x="145" y="37"/>
                          <a:pt x="145" y="37"/>
                          <a:pt x="145" y="37"/>
                        </a:cubicBezTo>
                        <a:cubicBezTo>
                          <a:pt x="143" y="36"/>
                          <a:pt x="142" y="35"/>
                          <a:pt x="141" y="34"/>
                        </a:cubicBezTo>
                        <a:cubicBezTo>
                          <a:pt x="140" y="34"/>
                          <a:pt x="140" y="34"/>
                          <a:pt x="139" y="33"/>
                        </a:cubicBezTo>
                        <a:cubicBezTo>
                          <a:pt x="141" y="35"/>
                          <a:pt x="140" y="38"/>
                          <a:pt x="141" y="39"/>
                        </a:cubicBezTo>
                        <a:cubicBezTo>
                          <a:pt x="143" y="46"/>
                          <a:pt x="143" y="49"/>
                          <a:pt x="140" y="56"/>
                        </a:cubicBezTo>
                        <a:cubicBezTo>
                          <a:pt x="135" y="67"/>
                          <a:pt x="127" y="77"/>
                          <a:pt x="122" y="88"/>
                        </a:cubicBezTo>
                        <a:cubicBezTo>
                          <a:pt x="120" y="93"/>
                          <a:pt x="118" y="107"/>
                          <a:pt x="110" y="101"/>
                        </a:cubicBezTo>
                        <a:cubicBezTo>
                          <a:pt x="108" y="100"/>
                          <a:pt x="105" y="96"/>
                          <a:pt x="103" y="94"/>
                        </a:cubicBezTo>
                        <a:cubicBezTo>
                          <a:pt x="95" y="87"/>
                          <a:pt x="109" y="75"/>
                          <a:pt x="114" y="69"/>
                        </a:cubicBezTo>
                        <a:cubicBezTo>
                          <a:pt x="121" y="58"/>
                          <a:pt x="127" y="47"/>
                          <a:pt x="130" y="34"/>
                        </a:cubicBezTo>
                        <a:cubicBezTo>
                          <a:pt x="130" y="34"/>
                          <a:pt x="130" y="34"/>
                          <a:pt x="130" y="34"/>
                        </a:cubicBezTo>
                        <a:cubicBezTo>
                          <a:pt x="128" y="36"/>
                          <a:pt x="127" y="37"/>
                          <a:pt x="126" y="38"/>
                        </a:cubicBezTo>
                        <a:cubicBezTo>
                          <a:pt x="132" y="29"/>
                          <a:pt x="133" y="23"/>
                          <a:pt x="133" y="20"/>
                        </a:cubicBezTo>
                        <a:cubicBezTo>
                          <a:pt x="133" y="20"/>
                          <a:pt x="133" y="20"/>
                          <a:pt x="133" y="20"/>
                        </a:cubicBezTo>
                        <a:cubicBezTo>
                          <a:pt x="129" y="22"/>
                          <a:pt x="129" y="27"/>
                          <a:pt x="127" y="31"/>
                        </a:cubicBezTo>
                        <a:cubicBezTo>
                          <a:pt x="124" y="40"/>
                          <a:pt x="119" y="49"/>
                          <a:pt x="113" y="57"/>
                        </a:cubicBezTo>
                        <a:cubicBezTo>
                          <a:pt x="108" y="65"/>
                          <a:pt x="97" y="84"/>
                          <a:pt x="85" y="79"/>
                        </a:cubicBezTo>
                        <a:cubicBezTo>
                          <a:pt x="78" y="76"/>
                          <a:pt x="80" y="70"/>
                          <a:pt x="83" y="64"/>
                        </a:cubicBezTo>
                        <a:cubicBezTo>
                          <a:pt x="87" y="58"/>
                          <a:pt x="91" y="52"/>
                          <a:pt x="94" y="45"/>
                        </a:cubicBezTo>
                        <a:cubicBezTo>
                          <a:pt x="98" y="39"/>
                          <a:pt x="99" y="31"/>
                          <a:pt x="104" y="26"/>
                        </a:cubicBezTo>
                        <a:cubicBezTo>
                          <a:pt x="109" y="20"/>
                          <a:pt x="117" y="18"/>
                          <a:pt x="123" y="13"/>
                        </a:cubicBezTo>
                        <a:cubicBezTo>
                          <a:pt x="113" y="13"/>
                          <a:pt x="101" y="23"/>
                          <a:pt x="101" y="23"/>
                        </a:cubicBezTo>
                        <a:cubicBezTo>
                          <a:pt x="106" y="15"/>
                          <a:pt x="106" y="15"/>
                          <a:pt x="106" y="15"/>
                        </a:cubicBezTo>
                        <a:cubicBezTo>
                          <a:pt x="113" y="0"/>
                          <a:pt x="91" y="4"/>
                          <a:pt x="91" y="4"/>
                        </a:cubicBezTo>
                        <a:cubicBezTo>
                          <a:pt x="89" y="4"/>
                          <a:pt x="86" y="6"/>
                          <a:pt x="83" y="7"/>
                        </a:cubicBezTo>
                        <a:cubicBezTo>
                          <a:pt x="83" y="7"/>
                          <a:pt x="83" y="7"/>
                          <a:pt x="83" y="7"/>
                        </a:cubicBezTo>
                        <a:cubicBezTo>
                          <a:pt x="88" y="7"/>
                          <a:pt x="99" y="7"/>
                          <a:pt x="99" y="11"/>
                        </a:cubicBezTo>
                        <a:cubicBezTo>
                          <a:pt x="98" y="15"/>
                          <a:pt x="98" y="16"/>
                          <a:pt x="96" y="21"/>
                        </a:cubicBezTo>
                        <a:cubicBezTo>
                          <a:pt x="94" y="25"/>
                          <a:pt x="93" y="28"/>
                          <a:pt x="91" y="31"/>
                        </a:cubicBezTo>
                        <a:cubicBezTo>
                          <a:pt x="89" y="37"/>
                          <a:pt x="86" y="43"/>
                          <a:pt x="83" y="49"/>
                        </a:cubicBezTo>
                        <a:cubicBezTo>
                          <a:pt x="78" y="57"/>
                          <a:pt x="73" y="68"/>
                          <a:pt x="63" y="72"/>
                        </a:cubicBezTo>
                        <a:cubicBezTo>
                          <a:pt x="54" y="75"/>
                          <a:pt x="54" y="65"/>
                          <a:pt x="48" y="62"/>
                        </a:cubicBezTo>
                        <a:cubicBezTo>
                          <a:pt x="47" y="63"/>
                          <a:pt x="47" y="63"/>
                          <a:pt x="47" y="64"/>
                        </a:cubicBezTo>
                        <a:cubicBezTo>
                          <a:pt x="46" y="65"/>
                          <a:pt x="46" y="66"/>
                          <a:pt x="45" y="67"/>
                        </a:cubicBezTo>
                        <a:cubicBezTo>
                          <a:pt x="45" y="66"/>
                          <a:pt x="45" y="66"/>
                          <a:pt x="45" y="66"/>
                        </a:cubicBezTo>
                        <a:cubicBezTo>
                          <a:pt x="45" y="67"/>
                          <a:pt x="44" y="68"/>
                          <a:pt x="45" y="68"/>
                        </a:cubicBezTo>
                        <a:cubicBezTo>
                          <a:pt x="49" y="75"/>
                          <a:pt x="46" y="86"/>
                          <a:pt x="44" y="95"/>
                        </a:cubicBezTo>
                        <a:cubicBezTo>
                          <a:pt x="45" y="99"/>
                          <a:pt x="46" y="104"/>
                          <a:pt x="46" y="108"/>
                        </a:cubicBezTo>
                        <a:cubicBezTo>
                          <a:pt x="48" y="119"/>
                          <a:pt x="50" y="131"/>
                          <a:pt x="48" y="142"/>
                        </a:cubicBezTo>
                        <a:cubicBezTo>
                          <a:pt x="49" y="147"/>
                          <a:pt x="48" y="153"/>
                          <a:pt x="43" y="156"/>
                        </a:cubicBezTo>
                        <a:cubicBezTo>
                          <a:pt x="38" y="158"/>
                          <a:pt x="29" y="161"/>
                          <a:pt x="22" y="160"/>
                        </a:cubicBezTo>
                        <a:cubicBezTo>
                          <a:pt x="23" y="159"/>
                          <a:pt x="23" y="159"/>
                          <a:pt x="23" y="159"/>
                        </a:cubicBezTo>
                        <a:cubicBezTo>
                          <a:pt x="22" y="159"/>
                          <a:pt x="21" y="158"/>
                          <a:pt x="20" y="158"/>
                        </a:cubicBezTo>
                        <a:cubicBezTo>
                          <a:pt x="19" y="158"/>
                          <a:pt x="19" y="158"/>
                          <a:pt x="18" y="158"/>
                        </a:cubicBezTo>
                        <a:cubicBezTo>
                          <a:pt x="17" y="158"/>
                          <a:pt x="16" y="157"/>
                          <a:pt x="16" y="156"/>
                        </a:cubicBezTo>
                        <a:cubicBezTo>
                          <a:pt x="15" y="154"/>
                          <a:pt x="14" y="152"/>
                          <a:pt x="14" y="149"/>
                        </a:cubicBezTo>
                        <a:cubicBezTo>
                          <a:pt x="8" y="133"/>
                          <a:pt x="15" y="113"/>
                          <a:pt x="22" y="98"/>
                        </a:cubicBezTo>
                        <a:cubicBezTo>
                          <a:pt x="22" y="98"/>
                          <a:pt x="22" y="97"/>
                          <a:pt x="21" y="97"/>
                        </a:cubicBezTo>
                        <a:cubicBezTo>
                          <a:pt x="20" y="98"/>
                          <a:pt x="20" y="99"/>
                          <a:pt x="20" y="100"/>
                        </a:cubicBezTo>
                        <a:cubicBezTo>
                          <a:pt x="14" y="116"/>
                          <a:pt x="10" y="133"/>
                          <a:pt x="7" y="145"/>
                        </a:cubicBezTo>
                        <a:cubicBezTo>
                          <a:pt x="5" y="150"/>
                          <a:pt x="4" y="154"/>
                          <a:pt x="4" y="158"/>
                        </a:cubicBezTo>
                        <a:cubicBezTo>
                          <a:pt x="4" y="158"/>
                          <a:pt x="4" y="158"/>
                          <a:pt x="4" y="158"/>
                        </a:cubicBezTo>
                        <a:cubicBezTo>
                          <a:pt x="3" y="166"/>
                          <a:pt x="4" y="170"/>
                          <a:pt x="4" y="172"/>
                        </a:cubicBezTo>
                        <a:cubicBezTo>
                          <a:pt x="4" y="172"/>
                          <a:pt x="4" y="172"/>
                          <a:pt x="4" y="172"/>
                        </a:cubicBezTo>
                        <a:cubicBezTo>
                          <a:pt x="5" y="173"/>
                          <a:pt x="5" y="173"/>
                          <a:pt x="5" y="173"/>
                        </a:cubicBezTo>
                        <a:cubicBezTo>
                          <a:pt x="0" y="185"/>
                          <a:pt x="0" y="185"/>
                          <a:pt x="0" y="185"/>
                        </a:cubicBezTo>
                        <a:cubicBezTo>
                          <a:pt x="48" y="215"/>
                          <a:pt x="48" y="215"/>
                          <a:pt x="48" y="215"/>
                        </a:cubicBezTo>
                        <a:cubicBezTo>
                          <a:pt x="61" y="202"/>
                          <a:pt x="61" y="202"/>
                          <a:pt x="61" y="202"/>
                        </a:cubicBezTo>
                        <a:cubicBezTo>
                          <a:pt x="61" y="202"/>
                          <a:pt x="105" y="189"/>
                          <a:pt x="116" y="132"/>
                        </a:cubicBezTo>
                        <a:cubicBezTo>
                          <a:pt x="122" y="103"/>
                          <a:pt x="132" y="82"/>
                          <a:pt x="140" y="67"/>
                        </a:cubicBezTo>
                        <a:cubicBezTo>
                          <a:pt x="142" y="60"/>
                          <a:pt x="145" y="54"/>
                          <a:pt x="147" y="47"/>
                        </a:cubicBezTo>
                        <a:close/>
                        <a:moveTo>
                          <a:pt x="102" y="139"/>
                        </a:moveTo>
                        <a:cubicBezTo>
                          <a:pt x="101" y="145"/>
                          <a:pt x="99" y="151"/>
                          <a:pt x="97" y="157"/>
                        </a:cubicBezTo>
                        <a:cubicBezTo>
                          <a:pt x="96" y="161"/>
                          <a:pt x="95" y="167"/>
                          <a:pt x="92" y="171"/>
                        </a:cubicBezTo>
                        <a:cubicBezTo>
                          <a:pt x="78" y="191"/>
                          <a:pt x="52" y="178"/>
                          <a:pt x="55" y="155"/>
                        </a:cubicBezTo>
                        <a:cubicBezTo>
                          <a:pt x="55" y="152"/>
                          <a:pt x="56" y="150"/>
                          <a:pt x="58" y="148"/>
                        </a:cubicBezTo>
                        <a:cubicBezTo>
                          <a:pt x="55" y="139"/>
                          <a:pt x="53" y="130"/>
                          <a:pt x="52" y="121"/>
                        </a:cubicBezTo>
                        <a:cubicBezTo>
                          <a:pt x="50" y="112"/>
                          <a:pt x="48" y="101"/>
                          <a:pt x="55" y="94"/>
                        </a:cubicBezTo>
                        <a:cubicBezTo>
                          <a:pt x="60" y="88"/>
                          <a:pt x="69" y="88"/>
                          <a:pt x="75" y="92"/>
                        </a:cubicBezTo>
                        <a:cubicBezTo>
                          <a:pt x="81" y="95"/>
                          <a:pt x="82" y="103"/>
                          <a:pt x="87" y="107"/>
                        </a:cubicBezTo>
                        <a:cubicBezTo>
                          <a:pt x="90" y="109"/>
                          <a:pt x="94" y="109"/>
                          <a:pt x="97" y="111"/>
                        </a:cubicBezTo>
                        <a:cubicBezTo>
                          <a:pt x="104" y="118"/>
                          <a:pt x="102" y="131"/>
                          <a:pt x="102" y="1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5" name="Freeform 10"/>
                  <p:cNvSpPr>
                    <a:spLocks/>
                  </p:cNvSpPr>
                  <p:nvPr/>
                </p:nvSpPr>
                <p:spPr bwMode="auto">
                  <a:xfrm>
                    <a:off x="8679146" y="1740669"/>
                    <a:ext cx="1223526" cy="1386836"/>
                  </a:xfrm>
                  <a:custGeom>
                    <a:avLst/>
                    <a:gdLst>
                      <a:gd name="T0" fmla="*/ 313 w 368"/>
                      <a:gd name="T1" fmla="*/ 0 h 417"/>
                      <a:gd name="T2" fmla="*/ 80 w 368"/>
                      <a:gd name="T3" fmla="*/ 324 h 417"/>
                      <a:gd name="T4" fmla="*/ 0 w 368"/>
                      <a:gd name="T5" fmla="*/ 356 h 417"/>
                      <a:gd name="T6" fmla="*/ 2 w 368"/>
                      <a:gd name="T7" fmla="*/ 363 h 417"/>
                      <a:gd name="T8" fmla="*/ 44 w 368"/>
                      <a:gd name="T9" fmla="*/ 362 h 417"/>
                      <a:gd name="T10" fmla="*/ 44 w 368"/>
                      <a:gd name="T11" fmla="*/ 362 h 417"/>
                      <a:gd name="T12" fmla="*/ 64 w 368"/>
                      <a:gd name="T13" fmla="*/ 356 h 417"/>
                      <a:gd name="T14" fmla="*/ 116 w 368"/>
                      <a:gd name="T15" fmla="*/ 393 h 417"/>
                      <a:gd name="T16" fmla="*/ 119 w 368"/>
                      <a:gd name="T17" fmla="*/ 408 h 417"/>
                      <a:gd name="T18" fmla="*/ 119 w 368"/>
                      <a:gd name="T19" fmla="*/ 408 h 417"/>
                      <a:gd name="T20" fmla="*/ 122 w 368"/>
                      <a:gd name="T21" fmla="*/ 417 h 417"/>
                      <a:gd name="T22" fmla="*/ 150 w 368"/>
                      <a:gd name="T23" fmla="*/ 348 h 417"/>
                      <a:gd name="T24" fmla="*/ 363 w 368"/>
                      <a:gd name="T25" fmla="*/ 42 h 417"/>
                      <a:gd name="T26" fmla="*/ 313 w 368"/>
                      <a:gd name="T27" fmla="*/ 0 h 4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68" h="417">
                        <a:moveTo>
                          <a:pt x="313" y="0"/>
                        </a:moveTo>
                        <a:cubicBezTo>
                          <a:pt x="80" y="324"/>
                          <a:pt x="80" y="324"/>
                          <a:pt x="80" y="324"/>
                        </a:cubicBezTo>
                        <a:cubicBezTo>
                          <a:pt x="80" y="324"/>
                          <a:pt x="58" y="356"/>
                          <a:pt x="0" y="356"/>
                        </a:cubicBezTo>
                        <a:cubicBezTo>
                          <a:pt x="1" y="358"/>
                          <a:pt x="2" y="360"/>
                          <a:pt x="2" y="363"/>
                        </a:cubicBezTo>
                        <a:cubicBezTo>
                          <a:pt x="16" y="360"/>
                          <a:pt x="30" y="360"/>
                          <a:pt x="44" y="362"/>
                        </a:cubicBezTo>
                        <a:cubicBezTo>
                          <a:pt x="44" y="362"/>
                          <a:pt x="44" y="362"/>
                          <a:pt x="44" y="362"/>
                        </a:cubicBezTo>
                        <a:cubicBezTo>
                          <a:pt x="50" y="359"/>
                          <a:pt x="57" y="357"/>
                          <a:pt x="64" y="356"/>
                        </a:cubicBezTo>
                        <a:cubicBezTo>
                          <a:pt x="90" y="355"/>
                          <a:pt x="108" y="371"/>
                          <a:pt x="116" y="393"/>
                        </a:cubicBezTo>
                        <a:cubicBezTo>
                          <a:pt x="118" y="398"/>
                          <a:pt x="118" y="403"/>
                          <a:pt x="119" y="408"/>
                        </a:cubicBezTo>
                        <a:cubicBezTo>
                          <a:pt x="119" y="408"/>
                          <a:pt x="119" y="408"/>
                          <a:pt x="119" y="408"/>
                        </a:cubicBezTo>
                        <a:cubicBezTo>
                          <a:pt x="120" y="410"/>
                          <a:pt x="120" y="415"/>
                          <a:pt x="122" y="417"/>
                        </a:cubicBezTo>
                        <a:cubicBezTo>
                          <a:pt x="122" y="391"/>
                          <a:pt x="140" y="363"/>
                          <a:pt x="150" y="348"/>
                        </a:cubicBezTo>
                        <a:cubicBezTo>
                          <a:pt x="161" y="331"/>
                          <a:pt x="323" y="157"/>
                          <a:pt x="363" y="42"/>
                        </a:cubicBezTo>
                        <a:cubicBezTo>
                          <a:pt x="363" y="42"/>
                          <a:pt x="368" y="32"/>
                          <a:pt x="31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6" name="Freeform 11"/>
                  <p:cNvSpPr>
                    <a:spLocks/>
                  </p:cNvSpPr>
                  <p:nvPr/>
                </p:nvSpPr>
                <p:spPr bwMode="auto">
                  <a:xfrm>
                    <a:off x="8679146" y="1836582"/>
                    <a:ext cx="1213157" cy="1319439"/>
                  </a:xfrm>
                  <a:custGeom>
                    <a:avLst/>
                    <a:gdLst>
                      <a:gd name="T0" fmla="*/ 354 w 365"/>
                      <a:gd name="T1" fmla="*/ 0 h 397"/>
                      <a:gd name="T2" fmla="*/ 244 w 365"/>
                      <a:gd name="T3" fmla="*/ 185 h 397"/>
                      <a:gd name="T4" fmla="*/ 194 w 365"/>
                      <a:gd name="T5" fmla="*/ 237 h 397"/>
                      <a:gd name="T6" fmla="*/ 169 w 365"/>
                      <a:gd name="T7" fmla="*/ 263 h 397"/>
                      <a:gd name="T8" fmla="*/ 148 w 365"/>
                      <a:gd name="T9" fmla="*/ 287 h 397"/>
                      <a:gd name="T10" fmla="*/ 113 w 365"/>
                      <a:gd name="T11" fmla="*/ 280 h 397"/>
                      <a:gd name="T12" fmla="*/ 74 w 365"/>
                      <a:gd name="T13" fmla="*/ 290 h 397"/>
                      <a:gd name="T14" fmla="*/ 42 w 365"/>
                      <a:gd name="T15" fmla="*/ 319 h 397"/>
                      <a:gd name="T16" fmla="*/ 43 w 365"/>
                      <a:gd name="T17" fmla="*/ 321 h 397"/>
                      <a:gd name="T18" fmla="*/ 0 w 365"/>
                      <a:gd name="T19" fmla="*/ 327 h 397"/>
                      <a:gd name="T20" fmla="*/ 2 w 365"/>
                      <a:gd name="T21" fmla="*/ 334 h 397"/>
                      <a:gd name="T22" fmla="*/ 44 w 365"/>
                      <a:gd name="T23" fmla="*/ 333 h 397"/>
                      <a:gd name="T24" fmla="*/ 44 w 365"/>
                      <a:gd name="T25" fmla="*/ 333 h 397"/>
                      <a:gd name="T26" fmla="*/ 64 w 365"/>
                      <a:gd name="T27" fmla="*/ 327 h 397"/>
                      <a:gd name="T28" fmla="*/ 91 w 365"/>
                      <a:gd name="T29" fmla="*/ 334 h 397"/>
                      <a:gd name="T30" fmla="*/ 98 w 365"/>
                      <a:gd name="T31" fmla="*/ 339 h 397"/>
                      <a:gd name="T32" fmla="*/ 116 w 365"/>
                      <a:gd name="T33" fmla="*/ 364 h 397"/>
                      <a:gd name="T34" fmla="*/ 119 w 365"/>
                      <a:gd name="T35" fmla="*/ 379 h 397"/>
                      <a:gd name="T36" fmla="*/ 118 w 365"/>
                      <a:gd name="T37" fmla="*/ 378 h 397"/>
                      <a:gd name="T38" fmla="*/ 120 w 365"/>
                      <a:gd name="T39" fmla="*/ 397 h 397"/>
                      <a:gd name="T40" fmla="*/ 150 w 365"/>
                      <a:gd name="T41" fmla="*/ 319 h 397"/>
                      <a:gd name="T42" fmla="*/ 363 w 365"/>
                      <a:gd name="T43" fmla="*/ 13 h 397"/>
                      <a:gd name="T44" fmla="*/ 354 w 365"/>
                      <a:gd name="T45" fmla="*/ 0 h 3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65" h="397">
                        <a:moveTo>
                          <a:pt x="354" y="0"/>
                        </a:moveTo>
                        <a:cubicBezTo>
                          <a:pt x="322" y="62"/>
                          <a:pt x="292" y="131"/>
                          <a:pt x="244" y="185"/>
                        </a:cubicBezTo>
                        <a:cubicBezTo>
                          <a:pt x="228" y="203"/>
                          <a:pt x="211" y="220"/>
                          <a:pt x="194" y="237"/>
                        </a:cubicBezTo>
                        <a:cubicBezTo>
                          <a:pt x="185" y="246"/>
                          <a:pt x="177" y="255"/>
                          <a:pt x="169" y="263"/>
                        </a:cubicBezTo>
                        <a:cubicBezTo>
                          <a:pt x="162" y="271"/>
                          <a:pt x="157" y="280"/>
                          <a:pt x="148" y="287"/>
                        </a:cubicBezTo>
                        <a:cubicBezTo>
                          <a:pt x="140" y="295"/>
                          <a:pt x="124" y="277"/>
                          <a:pt x="113" y="280"/>
                        </a:cubicBezTo>
                        <a:cubicBezTo>
                          <a:pt x="100" y="284"/>
                          <a:pt x="88" y="287"/>
                          <a:pt x="74" y="290"/>
                        </a:cubicBezTo>
                        <a:cubicBezTo>
                          <a:pt x="63" y="293"/>
                          <a:pt x="52" y="314"/>
                          <a:pt x="42" y="319"/>
                        </a:cubicBezTo>
                        <a:cubicBezTo>
                          <a:pt x="42" y="320"/>
                          <a:pt x="43" y="320"/>
                          <a:pt x="43" y="321"/>
                        </a:cubicBezTo>
                        <a:cubicBezTo>
                          <a:pt x="29" y="323"/>
                          <a:pt x="15" y="325"/>
                          <a:pt x="0" y="327"/>
                        </a:cubicBezTo>
                        <a:cubicBezTo>
                          <a:pt x="1" y="329"/>
                          <a:pt x="2" y="331"/>
                          <a:pt x="2" y="334"/>
                        </a:cubicBezTo>
                        <a:cubicBezTo>
                          <a:pt x="16" y="331"/>
                          <a:pt x="30" y="331"/>
                          <a:pt x="44" y="333"/>
                        </a:cubicBezTo>
                        <a:cubicBezTo>
                          <a:pt x="44" y="333"/>
                          <a:pt x="44" y="333"/>
                          <a:pt x="44" y="333"/>
                        </a:cubicBezTo>
                        <a:cubicBezTo>
                          <a:pt x="50" y="330"/>
                          <a:pt x="57" y="328"/>
                          <a:pt x="64" y="327"/>
                        </a:cubicBezTo>
                        <a:cubicBezTo>
                          <a:pt x="74" y="327"/>
                          <a:pt x="83" y="329"/>
                          <a:pt x="91" y="334"/>
                        </a:cubicBezTo>
                        <a:cubicBezTo>
                          <a:pt x="94" y="335"/>
                          <a:pt x="96" y="337"/>
                          <a:pt x="98" y="339"/>
                        </a:cubicBezTo>
                        <a:cubicBezTo>
                          <a:pt x="106" y="345"/>
                          <a:pt x="112" y="354"/>
                          <a:pt x="116" y="364"/>
                        </a:cubicBezTo>
                        <a:cubicBezTo>
                          <a:pt x="118" y="369"/>
                          <a:pt x="118" y="374"/>
                          <a:pt x="119" y="379"/>
                        </a:cubicBezTo>
                        <a:cubicBezTo>
                          <a:pt x="119" y="379"/>
                          <a:pt x="118" y="378"/>
                          <a:pt x="118" y="378"/>
                        </a:cubicBezTo>
                        <a:cubicBezTo>
                          <a:pt x="119" y="380"/>
                          <a:pt x="119" y="395"/>
                          <a:pt x="120" y="397"/>
                        </a:cubicBezTo>
                        <a:cubicBezTo>
                          <a:pt x="121" y="391"/>
                          <a:pt x="126" y="355"/>
                          <a:pt x="150" y="319"/>
                        </a:cubicBezTo>
                        <a:cubicBezTo>
                          <a:pt x="161" y="302"/>
                          <a:pt x="323" y="128"/>
                          <a:pt x="363" y="13"/>
                        </a:cubicBezTo>
                        <a:cubicBezTo>
                          <a:pt x="363" y="13"/>
                          <a:pt x="365" y="9"/>
                          <a:pt x="35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7" name="Freeform 12"/>
                  <p:cNvSpPr>
                    <a:spLocks/>
                  </p:cNvSpPr>
                  <p:nvPr/>
                </p:nvSpPr>
                <p:spPr bwMode="auto">
                  <a:xfrm>
                    <a:off x="9690110" y="1704378"/>
                    <a:ext cx="233299" cy="220339"/>
                  </a:xfrm>
                  <a:custGeom>
                    <a:avLst/>
                    <a:gdLst>
                      <a:gd name="T0" fmla="*/ 69 w 70"/>
                      <a:gd name="T1" fmla="*/ 37 h 66"/>
                      <a:gd name="T2" fmla="*/ 58 w 70"/>
                      <a:gd name="T3" fmla="*/ 27 h 66"/>
                      <a:gd name="T4" fmla="*/ 14 w 70"/>
                      <a:gd name="T5" fmla="*/ 0 h 66"/>
                      <a:gd name="T6" fmla="*/ 13 w 70"/>
                      <a:gd name="T7" fmla="*/ 1 h 66"/>
                      <a:gd name="T8" fmla="*/ 3 w 70"/>
                      <a:gd name="T9" fmla="*/ 24 h 66"/>
                      <a:gd name="T10" fmla="*/ 0 w 70"/>
                      <a:gd name="T11" fmla="*/ 30 h 66"/>
                      <a:gd name="T12" fmla="*/ 48 w 70"/>
                      <a:gd name="T13" fmla="*/ 66 h 66"/>
                      <a:gd name="T14" fmla="*/ 59 w 70"/>
                      <a:gd name="T15" fmla="*/ 50 h 66"/>
                      <a:gd name="T16" fmla="*/ 65 w 70"/>
                      <a:gd name="T17" fmla="*/ 42 h 66"/>
                      <a:gd name="T18" fmla="*/ 68 w 70"/>
                      <a:gd name="T19" fmla="*/ 39 h 66"/>
                      <a:gd name="T20" fmla="*/ 69 w 70"/>
                      <a:gd name="T21" fmla="*/ 37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0" h="66">
                        <a:moveTo>
                          <a:pt x="69" y="37"/>
                        </a:moveTo>
                        <a:cubicBezTo>
                          <a:pt x="67" y="34"/>
                          <a:pt x="63" y="30"/>
                          <a:pt x="58" y="27"/>
                        </a:cubicBezTo>
                        <a:cubicBezTo>
                          <a:pt x="41" y="17"/>
                          <a:pt x="25" y="2"/>
                          <a:pt x="14" y="0"/>
                        </a:cubicBezTo>
                        <a:cubicBezTo>
                          <a:pt x="14" y="0"/>
                          <a:pt x="14" y="1"/>
                          <a:pt x="13" y="1"/>
                        </a:cubicBezTo>
                        <a:cubicBezTo>
                          <a:pt x="10" y="9"/>
                          <a:pt x="8" y="17"/>
                          <a:pt x="3" y="24"/>
                        </a:cubicBezTo>
                        <a:cubicBezTo>
                          <a:pt x="2" y="26"/>
                          <a:pt x="1" y="28"/>
                          <a:pt x="0" y="30"/>
                        </a:cubicBezTo>
                        <a:cubicBezTo>
                          <a:pt x="11" y="35"/>
                          <a:pt x="39" y="50"/>
                          <a:pt x="48" y="66"/>
                        </a:cubicBezTo>
                        <a:cubicBezTo>
                          <a:pt x="50" y="63"/>
                          <a:pt x="56" y="53"/>
                          <a:pt x="59" y="50"/>
                        </a:cubicBezTo>
                        <a:cubicBezTo>
                          <a:pt x="61" y="48"/>
                          <a:pt x="63" y="45"/>
                          <a:pt x="65" y="42"/>
                        </a:cubicBezTo>
                        <a:cubicBezTo>
                          <a:pt x="66" y="41"/>
                          <a:pt x="70" y="34"/>
                          <a:pt x="68" y="39"/>
                        </a:cubicBezTo>
                        <a:cubicBezTo>
                          <a:pt x="68" y="38"/>
                          <a:pt x="69" y="38"/>
                          <a:pt x="69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8" name="Freeform 13"/>
                  <p:cNvSpPr>
                    <a:spLocks/>
                  </p:cNvSpPr>
                  <p:nvPr/>
                </p:nvSpPr>
                <p:spPr bwMode="auto">
                  <a:xfrm>
                    <a:off x="9669372" y="1642165"/>
                    <a:ext cx="269590" cy="259222"/>
                  </a:xfrm>
                  <a:custGeom>
                    <a:avLst/>
                    <a:gdLst>
                      <a:gd name="T0" fmla="*/ 65 w 81"/>
                      <a:gd name="T1" fmla="*/ 77 h 78"/>
                      <a:gd name="T2" fmla="*/ 74 w 81"/>
                      <a:gd name="T3" fmla="*/ 71 h 78"/>
                      <a:gd name="T4" fmla="*/ 78 w 81"/>
                      <a:gd name="T5" fmla="*/ 52 h 78"/>
                      <a:gd name="T6" fmla="*/ 64 w 81"/>
                      <a:gd name="T7" fmla="*/ 38 h 78"/>
                      <a:gd name="T8" fmla="*/ 10 w 81"/>
                      <a:gd name="T9" fmla="*/ 15 h 78"/>
                      <a:gd name="T10" fmla="*/ 0 w 81"/>
                      <a:gd name="T11" fmla="*/ 38 h 78"/>
                      <a:gd name="T12" fmla="*/ 65 w 81"/>
                      <a:gd name="T13" fmla="*/ 77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78">
                        <a:moveTo>
                          <a:pt x="65" y="77"/>
                        </a:moveTo>
                        <a:cubicBezTo>
                          <a:pt x="65" y="77"/>
                          <a:pt x="69" y="78"/>
                          <a:pt x="74" y="71"/>
                        </a:cubicBezTo>
                        <a:cubicBezTo>
                          <a:pt x="77" y="66"/>
                          <a:pt x="81" y="55"/>
                          <a:pt x="78" y="52"/>
                        </a:cubicBezTo>
                        <a:cubicBezTo>
                          <a:pt x="76" y="49"/>
                          <a:pt x="72" y="43"/>
                          <a:pt x="64" y="38"/>
                        </a:cubicBezTo>
                        <a:cubicBezTo>
                          <a:pt x="41" y="24"/>
                          <a:pt x="18" y="0"/>
                          <a:pt x="10" y="15"/>
                        </a:cubicBezTo>
                        <a:cubicBezTo>
                          <a:pt x="2" y="30"/>
                          <a:pt x="0" y="38"/>
                          <a:pt x="0" y="38"/>
                        </a:cubicBezTo>
                        <a:cubicBezTo>
                          <a:pt x="0" y="38"/>
                          <a:pt x="50" y="57"/>
                          <a:pt x="65" y="7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6" name="组合 35"/>
              <p:cNvGrpSpPr/>
              <p:nvPr/>
            </p:nvGrpSpPr>
            <p:grpSpPr>
              <a:xfrm>
                <a:off x="4118451" y="877324"/>
                <a:ext cx="2296704" cy="5054821"/>
                <a:chOff x="7471173" y="403086"/>
                <a:chExt cx="2296704" cy="5054821"/>
              </a:xfrm>
            </p:grpSpPr>
            <p:sp>
              <p:nvSpPr>
                <p:cNvPr id="37" name="Freeform 14"/>
                <p:cNvSpPr>
                  <a:spLocks/>
                </p:cNvSpPr>
                <p:nvPr/>
              </p:nvSpPr>
              <p:spPr bwMode="auto">
                <a:xfrm>
                  <a:off x="8443253" y="3936277"/>
                  <a:ext cx="756927" cy="1451641"/>
                </a:xfrm>
                <a:custGeom>
                  <a:avLst/>
                  <a:gdLst>
                    <a:gd name="T0" fmla="*/ 11 w 228"/>
                    <a:gd name="T1" fmla="*/ 0 h 437"/>
                    <a:gd name="T2" fmla="*/ 61 w 228"/>
                    <a:gd name="T3" fmla="*/ 120 h 437"/>
                    <a:gd name="T4" fmla="*/ 58 w 228"/>
                    <a:gd name="T5" fmla="*/ 418 h 437"/>
                    <a:gd name="T6" fmla="*/ 105 w 228"/>
                    <a:gd name="T7" fmla="*/ 437 h 437"/>
                    <a:gd name="T8" fmla="*/ 103 w 228"/>
                    <a:gd name="T9" fmla="*/ 132 h 437"/>
                    <a:gd name="T10" fmla="*/ 134 w 228"/>
                    <a:gd name="T11" fmla="*/ 130 h 437"/>
                    <a:gd name="T12" fmla="*/ 155 w 228"/>
                    <a:gd name="T13" fmla="*/ 427 h 437"/>
                    <a:gd name="T14" fmla="*/ 188 w 228"/>
                    <a:gd name="T15" fmla="*/ 402 h 437"/>
                    <a:gd name="T16" fmla="*/ 210 w 228"/>
                    <a:gd name="T17" fmla="*/ 381 h 437"/>
                    <a:gd name="T18" fmla="*/ 174 w 228"/>
                    <a:gd name="T19" fmla="*/ 124 h 437"/>
                    <a:gd name="T20" fmla="*/ 210 w 228"/>
                    <a:gd name="T21" fmla="*/ 0 h 437"/>
                    <a:gd name="T22" fmla="*/ 11 w 228"/>
                    <a:gd name="T23" fmla="*/ 0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8" h="437">
                      <a:moveTo>
                        <a:pt x="11" y="0"/>
                      </a:moveTo>
                      <a:cubicBezTo>
                        <a:pt x="11" y="0"/>
                        <a:pt x="0" y="108"/>
                        <a:pt x="61" y="120"/>
                      </a:cubicBezTo>
                      <a:cubicBezTo>
                        <a:pt x="58" y="418"/>
                        <a:pt x="58" y="418"/>
                        <a:pt x="58" y="418"/>
                      </a:cubicBezTo>
                      <a:cubicBezTo>
                        <a:pt x="105" y="437"/>
                        <a:pt x="105" y="437"/>
                        <a:pt x="105" y="437"/>
                      </a:cubicBezTo>
                      <a:cubicBezTo>
                        <a:pt x="103" y="132"/>
                        <a:pt x="103" y="132"/>
                        <a:pt x="103" y="132"/>
                      </a:cubicBezTo>
                      <a:cubicBezTo>
                        <a:pt x="103" y="132"/>
                        <a:pt x="124" y="135"/>
                        <a:pt x="134" y="130"/>
                      </a:cubicBezTo>
                      <a:cubicBezTo>
                        <a:pt x="155" y="427"/>
                        <a:pt x="155" y="427"/>
                        <a:pt x="155" y="427"/>
                      </a:cubicBezTo>
                      <a:cubicBezTo>
                        <a:pt x="188" y="402"/>
                        <a:pt x="188" y="402"/>
                        <a:pt x="188" y="402"/>
                      </a:cubicBezTo>
                      <a:cubicBezTo>
                        <a:pt x="210" y="381"/>
                        <a:pt x="210" y="381"/>
                        <a:pt x="210" y="381"/>
                      </a:cubicBezTo>
                      <a:cubicBezTo>
                        <a:pt x="174" y="124"/>
                        <a:pt x="174" y="124"/>
                        <a:pt x="174" y="124"/>
                      </a:cubicBezTo>
                      <a:cubicBezTo>
                        <a:pt x="174" y="124"/>
                        <a:pt x="228" y="93"/>
                        <a:pt x="210" y="0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1F46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Freeform 15">
                  <a:hlinkClick r:id="rId2"/>
                </p:cNvPr>
                <p:cNvSpPr>
                  <a:spLocks/>
                </p:cNvSpPr>
                <p:nvPr/>
              </p:nvSpPr>
              <p:spPr bwMode="auto">
                <a:xfrm>
                  <a:off x="8489913" y="3941461"/>
                  <a:ext cx="710267" cy="1446456"/>
                </a:xfrm>
                <a:custGeom>
                  <a:avLst/>
                  <a:gdLst>
                    <a:gd name="T0" fmla="*/ 142 w 214"/>
                    <a:gd name="T1" fmla="*/ 153 h 436"/>
                    <a:gd name="T2" fmla="*/ 161 w 214"/>
                    <a:gd name="T3" fmla="*/ 131 h 436"/>
                    <a:gd name="T4" fmla="*/ 160 w 214"/>
                    <a:gd name="T5" fmla="*/ 123 h 436"/>
                    <a:gd name="T6" fmla="*/ 196 w 214"/>
                    <a:gd name="T7" fmla="*/ 0 h 436"/>
                    <a:gd name="T8" fmla="*/ 196 w 214"/>
                    <a:gd name="T9" fmla="*/ 5 h 436"/>
                    <a:gd name="T10" fmla="*/ 90 w 214"/>
                    <a:gd name="T11" fmla="*/ 110 h 436"/>
                    <a:gd name="T12" fmla="*/ 9 w 214"/>
                    <a:gd name="T13" fmla="*/ 71 h 436"/>
                    <a:gd name="T14" fmla="*/ 0 w 214"/>
                    <a:gd name="T15" fmla="*/ 62 h 436"/>
                    <a:gd name="T16" fmla="*/ 47 w 214"/>
                    <a:gd name="T17" fmla="*/ 119 h 436"/>
                    <a:gd name="T18" fmla="*/ 47 w 214"/>
                    <a:gd name="T19" fmla="*/ 128 h 436"/>
                    <a:gd name="T20" fmla="*/ 65 w 214"/>
                    <a:gd name="T21" fmla="*/ 147 h 436"/>
                    <a:gd name="T22" fmla="*/ 67 w 214"/>
                    <a:gd name="T23" fmla="*/ 155 h 436"/>
                    <a:gd name="T24" fmla="*/ 69 w 214"/>
                    <a:gd name="T25" fmla="*/ 165 h 436"/>
                    <a:gd name="T26" fmla="*/ 68 w 214"/>
                    <a:gd name="T27" fmla="*/ 427 h 436"/>
                    <a:gd name="T28" fmla="*/ 91 w 214"/>
                    <a:gd name="T29" fmla="*/ 436 h 436"/>
                    <a:gd name="T30" fmla="*/ 89 w 214"/>
                    <a:gd name="T31" fmla="*/ 131 h 436"/>
                    <a:gd name="T32" fmla="*/ 120 w 214"/>
                    <a:gd name="T33" fmla="*/ 129 h 436"/>
                    <a:gd name="T34" fmla="*/ 141 w 214"/>
                    <a:gd name="T35" fmla="*/ 426 h 436"/>
                    <a:gd name="T36" fmla="*/ 169 w 214"/>
                    <a:gd name="T37" fmla="*/ 404 h 436"/>
                    <a:gd name="T38" fmla="*/ 167 w 214"/>
                    <a:gd name="T39" fmla="*/ 394 h 436"/>
                    <a:gd name="T40" fmla="*/ 142 w 214"/>
                    <a:gd name="T41" fmla="*/ 153 h 4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4" h="436">
                      <a:moveTo>
                        <a:pt x="142" y="153"/>
                      </a:moveTo>
                      <a:cubicBezTo>
                        <a:pt x="142" y="140"/>
                        <a:pt x="151" y="133"/>
                        <a:pt x="161" y="131"/>
                      </a:cubicBezTo>
                      <a:cubicBezTo>
                        <a:pt x="160" y="123"/>
                        <a:pt x="160" y="123"/>
                        <a:pt x="160" y="123"/>
                      </a:cubicBezTo>
                      <a:cubicBezTo>
                        <a:pt x="160" y="123"/>
                        <a:pt x="214" y="93"/>
                        <a:pt x="196" y="0"/>
                      </a:cubicBezTo>
                      <a:cubicBezTo>
                        <a:pt x="196" y="2"/>
                        <a:pt x="196" y="3"/>
                        <a:pt x="196" y="5"/>
                      </a:cubicBezTo>
                      <a:cubicBezTo>
                        <a:pt x="196" y="63"/>
                        <a:pt x="147" y="110"/>
                        <a:pt x="90" y="110"/>
                      </a:cubicBezTo>
                      <a:cubicBezTo>
                        <a:pt x="58" y="109"/>
                        <a:pt x="29" y="94"/>
                        <a:pt x="9" y="71"/>
                      </a:cubicBezTo>
                      <a:cubicBezTo>
                        <a:pt x="6" y="68"/>
                        <a:pt x="3" y="65"/>
                        <a:pt x="0" y="62"/>
                      </a:cubicBezTo>
                      <a:cubicBezTo>
                        <a:pt x="6" y="88"/>
                        <a:pt x="19" y="113"/>
                        <a:pt x="47" y="119"/>
                      </a:cubicBezTo>
                      <a:cubicBezTo>
                        <a:pt x="47" y="128"/>
                        <a:pt x="47" y="128"/>
                        <a:pt x="47" y="128"/>
                      </a:cubicBezTo>
                      <a:cubicBezTo>
                        <a:pt x="56" y="129"/>
                        <a:pt x="65" y="135"/>
                        <a:pt x="65" y="147"/>
                      </a:cubicBezTo>
                      <a:cubicBezTo>
                        <a:pt x="66" y="149"/>
                        <a:pt x="67" y="152"/>
                        <a:pt x="67" y="155"/>
                      </a:cubicBezTo>
                      <a:cubicBezTo>
                        <a:pt x="68" y="158"/>
                        <a:pt x="69" y="161"/>
                        <a:pt x="69" y="165"/>
                      </a:cubicBezTo>
                      <a:cubicBezTo>
                        <a:pt x="68" y="252"/>
                        <a:pt x="68" y="339"/>
                        <a:pt x="68" y="427"/>
                      </a:cubicBezTo>
                      <a:cubicBezTo>
                        <a:pt x="91" y="436"/>
                        <a:pt x="91" y="436"/>
                        <a:pt x="91" y="436"/>
                      </a:cubicBezTo>
                      <a:cubicBezTo>
                        <a:pt x="89" y="131"/>
                        <a:pt x="89" y="131"/>
                        <a:pt x="89" y="131"/>
                      </a:cubicBezTo>
                      <a:cubicBezTo>
                        <a:pt x="89" y="131"/>
                        <a:pt x="110" y="134"/>
                        <a:pt x="120" y="129"/>
                      </a:cubicBezTo>
                      <a:cubicBezTo>
                        <a:pt x="141" y="426"/>
                        <a:pt x="141" y="426"/>
                        <a:pt x="141" y="426"/>
                      </a:cubicBezTo>
                      <a:cubicBezTo>
                        <a:pt x="169" y="404"/>
                        <a:pt x="169" y="404"/>
                        <a:pt x="169" y="404"/>
                      </a:cubicBezTo>
                      <a:cubicBezTo>
                        <a:pt x="168" y="401"/>
                        <a:pt x="167" y="398"/>
                        <a:pt x="167" y="394"/>
                      </a:cubicBezTo>
                      <a:cubicBezTo>
                        <a:pt x="162" y="313"/>
                        <a:pt x="138" y="235"/>
                        <a:pt x="142" y="153"/>
                      </a:cubicBezTo>
                      <a:close/>
                    </a:path>
                  </a:pathLst>
                </a:custGeom>
                <a:solidFill>
                  <a:srgbClr val="1B32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16"/>
                <p:cNvSpPr>
                  <a:spLocks/>
                </p:cNvSpPr>
                <p:nvPr/>
              </p:nvSpPr>
              <p:spPr bwMode="auto">
                <a:xfrm>
                  <a:off x="8476953" y="3861102"/>
                  <a:ext cx="668792" cy="189233"/>
                </a:xfrm>
                <a:custGeom>
                  <a:avLst/>
                  <a:gdLst>
                    <a:gd name="T0" fmla="*/ 1 w 201"/>
                    <a:gd name="T1" fmla="*/ 19 h 57"/>
                    <a:gd name="T2" fmla="*/ 0 w 201"/>
                    <a:gd name="T3" fmla="*/ 31 h 57"/>
                    <a:gd name="T4" fmla="*/ 68 w 201"/>
                    <a:gd name="T5" fmla="*/ 30 h 57"/>
                    <a:gd name="T6" fmla="*/ 102 w 201"/>
                    <a:gd name="T7" fmla="*/ 56 h 57"/>
                    <a:gd name="T8" fmla="*/ 132 w 201"/>
                    <a:gd name="T9" fmla="*/ 30 h 57"/>
                    <a:gd name="T10" fmla="*/ 201 w 201"/>
                    <a:gd name="T11" fmla="*/ 28 h 57"/>
                    <a:gd name="T12" fmla="*/ 200 w 201"/>
                    <a:gd name="T13" fmla="*/ 18 h 57"/>
                    <a:gd name="T14" fmla="*/ 1 w 201"/>
                    <a:gd name="T15" fmla="*/ 19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1" h="57">
                      <a:moveTo>
                        <a:pt x="1" y="19"/>
                      </a:move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1"/>
                        <a:pt x="34" y="28"/>
                        <a:pt x="68" y="30"/>
                      </a:cubicBezTo>
                      <a:cubicBezTo>
                        <a:pt x="81" y="30"/>
                        <a:pt x="88" y="56"/>
                        <a:pt x="102" y="56"/>
                      </a:cubicBezTo>
                      <a:cubicBezTo>
                        <a:pt x="117" y="57"/>
                        <a:pt x="119" y="30"/>
                        <a:pt x="132" y="30"/>
                      </a:cubicBezTo>
                      <a:cubicBezTo>
                        <a:pt x="156" y="28"/>
                        <a:pt x="190" y="33"/>
                        <a:pt x="201" y="28"/>
                      </a:cubicBezTo>
                      <a:cubicBezTo>
                        <a:pt x="200" y="18"/>
                        <a:pt x="200" y="18"/>
                        <a:pt x="200" y="18"/>
                      </a:cubicBezTo>
                      <a:cubicBezTo>
                        <a:pt x="200" y="18"/>
                        <a:pt x="87" y="0"/>
                        <a:pt x="1" y="19"/>
                      </a:cubicBezTo>
                      <a:close/>
                    </a:path>
                  </a:pathLst>
                </a:custGeom>
                <a:solidFill>
                  <a:srgbClr val="1B32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17"/>
                <p:cNvSpPr>
                  <a:spLocks/>
                </p:cNvSpPr>
                <p:nvPr/>
              </p:nvSpPr>
              <p:spPr bwMode="auto">
                <a:xfrm>
                  <a:off x="8243653" y="2834584"/>
                  <a:ext cx="266999" cy="959120"/>
                </a:xfrm>
                <a:custGeom>
                  <a:avLst/>
                  <a:gdLst>
                    <a:gd name="T0" fmla="*/ 80 w 80"/>
                    <a:gd name="T1" fmla="*/ 32 h 289"/>
                    <a:gd name="T2" fmla="*/ 33 w 80"/>
                    <a:gd name="T3" fmla="*/ 42 h 289"/>
                    <a:gd name="T4" fmla="*/ 1 w 80"/>
                    <a:gd name="T5" fmla="*/ 194 h 289"/>
                    <a:gd name="T6" fmla="*/ 74 w 80"/>
                    <a:gd name="T7" fmla="*/ 282 h 289"/>
                    <a:gd name="T8" fmla="*/ 80 w 80"/>
                    <a:gd name="T9" fmla="*/ 32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289">
                      <a:moveTo>
                        <a:pt x="80" y="32"/>
                      </a:moveTo>
                      <a:cubicBezTo>
                        <a:pt x="80" y="32"/>
                        <a:pt x="53" y="0"/>
                        <a:pt x="33" y="42"/>
                      </a:cubicBezTo>
                      <a:cubicBezTo>
                        <a:pt x="12" y="84"/>
                        <a:pt x="2" y="161"/>
                        <a:pt x="1" y="194"/>
                      </a:cubicBezTo>
                      <a:cubicBezTo>
                        <a:pt x="0" y="226"/>
                        <a:pt x="46" y="289"/>
                        <a:pt x="74" y="282"/>
                      </a:cubicBezTo>
                      <a:lnTo>
                        <a:pt x="80" y="32"/>
                      </a:ln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18"/>
                <p:cNvSpPr>
                  <a:spLocks/>
                </p:cNvSpPr>
                <p:nvPr/>
              </p:nvSpPr>
              <p:spPr bwMode="auto">
                <a:xfrm>
                  <a:off x="8243653" y="2834584"/>
                  <a:ext cx="266999" cy="959120"/>
                </a:xfrm>
                <a:custGeom>
                  <a:avLst/>
                  <a:gdLst>
                    <a:gd name="T0" fmla="*/ 33 w 80"/>
                    <a:gd name="T1" fmla="*/ 42 h 289"/>
                    <a:gd name="T2" fmla="*/ 32 w 80"/>
                    <a:gd name="T3" fmla="*/ 43 h 289"/>
                    <a:gd name="T4" fmla="*/ 33 w 80"/>
                    <a:gd name="T5" fmla="*/ 43 h 289"/>
                    <a:gd name="T6" fmla="*/ 59 w 80"/>
                    <a:gd name="T7" fmla="*/ 63 h 289"/>
                    <a:gd name="T8" fmla="*/ 55 w 80"/>
                    <a:gd name="T9" fmla="*/ 107 h 289"/>
                    <a:gd name="T10" fmla="*/ 51 w 80"/>
                    <a:gd name="T11" fmla="*/ 147 h 289"/>
                    <a:gd name="T12" fmla="*/ 49 w 80"/>
                    <a:gd name="T13" fmla="*/ 176 h 289"/>
                    <a:gd name="T14" fmla="*/ 34 w 80"/>
                    <a:gd name="T15" fmla="*/ 184 h 289"/>
                    <a:gd name="T16" fmla="*/ 55 w 80"/>
                    <a:gd name="T17" fmla="*/ 211 h 289"/>
                    <a:gd name="T18" fmla="*/ 55 w 80"/>
                    <a:gd name="T19" fmla="*/ 263 h 289"/>
                    <a:gd name="T20" fmla="*/ 32 w 80"/>
                    <a:gd name="T21" fmla="*/ 247 h 289"/>
                    <a:gd name="T22" fmla="*/ 20 w 80"/>
                    <a:gd name="T23" fmla="*/ 229 h 289"/>
                    <a:gd name="T24" fmla="*/ 10 w 80"/>
                    <a:gd name="T25" fmla="*/ 205 h 289"/>
                    <a:gd name="T26" fmla="*/ 1 w 80"/>
                    <a:gd name="T27" fmla="*/ 194 h 289"/>
                    <a:gd name="T28" fmla="*/ 74 w 80"/>
                    <a:gd name="T29" fmla="*/ 282 h 289"/>
                    <a:gd name="T30" fmla="*/ 80 w 80"/>
                    <a:gd name="T31" fmla="*/ 32 h 289"/>
                    <a:gd name="T32" fmla="*/ 33 w 80"/>
                    <a:gd name="T33" fmla="*/ 42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0" h="289">
                      <a:moveTo>
                        <a:pt x="33" y="42"/>
                      </a:moveTo>
                      <a:cubicBezTo>
                        <a:pt x="33" y="42"/>
                        <a:pt x="32" y="43"/>
                        <a:pt x="32" y="43"/>
                      </a:cubicBezTo>
                      <a:cubicBezTo>
                        <a:pt x="33" y="43"/>
                        <a:pt x="33" y="43"/>
                        <a:pt x="33" y="43"/>
                      </a:cubicBezTo>
                      <a:cubicBezTo>
                        <a:pt x="44" y="26"/>
                        <a:pt x="61" y="42"/>
                        <a:pt x="59" y="63"/>
                      </a:cubicBezTo>
                      <a:cubicBezTo>
                        <a:pt x="58" y="78"/>
                        <a:pt x="58" y="93"/>
                        <a:pt x="55" y="107"/>
                      </a:cubicBezTo>
                      <a:cubicBezTo>
                        <a:pt x="53" y="120"/>
                        <a:pt x="51" y="133"/>
                        <a:pt x="51" y="147"/>
                      </a:cubicBezTo>
                      <a:cubicBezTo>
                        <a:pt x="51" y="157"/>
                        <a:pt x="55" y="166"/>
                        <a:pt x="49" y="176"/>
                      </a:cubicBezTo>
                      <a:cubicBezTo>
                        <a:pt x="46" y="180"/>
                        <a:pt x="39" y="181"/>
                        <a:pt x="34" y="184"/>
                      </a:cubicBezTo>
                      <a:cubicBezTo>
                        <a:pt x="43" y="192"/>
                        <a:pt x="51" y="199"/>
                        <a:pt x="55" y="211"/>
                      </a:cubicBezTo>
                      <a:cubicBezTo>
                        <a:pt x="57" y="218"/>
                        <a:pt x="60" y="256"/>
                        <a:pt x="55" y="263"/>
                      </a:cubicBezTo>
                      <a:cubicBezTo>
                        <a:pt x="50" y="270"/>
                        <a:pt x="38" y="252"/>
                        <a:pt x="32" y="247"/>
                      </a:cubicBezTo>
                      <a:cubicBezTo>
                        <a:pt x="27" y="242"/>
                        <a:pt x="23" y="235"/>
                        <a:pt x="20" y="229"/>
                      </a:cubicBezTo>
                      <a:cubicBezTo>
                        <a:pt x="17" y="221"/>
                        <a:pt x="13" y="213"/>
                        <a:pt x="10" y="205"/>
                      </a:cubicBezTo>
                      <a:cubicBezTo>
                        <a:pt x="8" y="199"/>
                        <a:pt x="1" y="173"/>
                        <a:pt x="1" y="194"/>
                      </a:cubicBezTo>
                      <a:cubicBezTo>
                        <a:pt x="0" y="226"/>
                        <a:pt x="46" y="289"/>
                        <a:pt x="74" y="282"/>
                      </a:cubicBezTo>
                      <a:cubicBezTo>
                        <a:pt x="80" y="32"/>
                        <a:pt x="80" y="32"/>
                        <a:pt x="80" y="32"/>
                      </a:cubicBezTo>
                      <a:cubicBezTo>
                        <a:pt x="80" y="32"/>
                        <a:pt x="53" y="0"/>
                        <a:pt x="33" y="42"/>
                      </a:cubicBez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19"/>
                <p:cNvSpPr>
                  <a:spLocks/>
                </p:cNvSpPr>
                <p:nvPr/>
              </p:nvSpPr>
              <p:spPr bwMode="auto">
                <a:xfrm>
                  <a:off x="8401778" y="2886429"/>
                  <a:ext cx="793218" cy="1049848"/>
                </a:xfrm>
                <a:custGeom>
                  <a:avLst/>
                  <a:gdLst>
                    <a:gd name="T0" fmla="*/ 25 w 238"/>
                    <a:gd name="T1" fmla="*/ 16 h 316"/>
                    <a:gd name="T2" fmla="*/ 179 w 238"/>
                    <a:gd name="T3" fmla="*/ 4 h 316"/>
                    <a:gd name="T4" fmla="*/ 198 w 238"/>
                    <a:gd name="T5" fmla="*/ 26 h 316"/>
                    <a:gd name="T6" fmla="*/ 226 w 238"/>
                    <a:gd name="T7" fmla="*/ 220 h 316"/>
                    <a:gd name="T8" fmla="*/ 222 w 238"/>
                    <a:gd name="T9" fmla="*/ 316 h 316"/>
                    <a:gd name="T10" fmla="*/ 23 w 238"/>
                    <a:gd name="T11" fmla="*/ 316 h 316"/>
                    <a:gd name="T12" fmla="*/ 25 w 238"/>
                    <a:gd name="T13" fmla="*/ 16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8" h="316">
                      <a:moveTo>
                        <a:pt x="25" y="16"/>
                      </a:moveTo>
                      <a:cubicBezTo>
                        <a:pt x="25" y="16"/>
                        <a:pt x="59" y="0"/>
                        <a:pt x="179" y="4"/>
                      </a:cubicBezTo>
                      <a:cubicBezTo>
                        <a:pt x="179" y="4"/>
                        <a:pt x="194" y="8"/>
                        <a:pt x="198" y="26"/>
                      </a:cubicBezTo>
                      <a:cubicBezTo>
                        <a:pt x="201" y="37"/>
                        <a:pt x="206" y="131"/>
                        <a:pt x="226" y="220"/>
                      </a:cubicBezTo>
                      <a:cubicBezTo>
                        <a:pt x="238" y="276"/>
                        <a:pt x="222" y="316"/>
                        <a:pt x="222" y="316"/>
                      </a:cubicBezTo>
                      <a:cubicBezTo>
                        <a:pt x="23" y="316"/>
                        <a:pt x="23" y="316"/>
                        <a:pt x="23" y="316"/>
                      </a:cubicBezTo>
                      <a:cubicBezTo>
                        <a:pt x="23" y="316"/>
                        <a:pt x="0" y="47"/>
                        <a:pt x="25" y="16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20"/>
                <p:cNvSpPr>
                  <a:spLocks/>
                </p:cNvSpPr>
                <p:nvPr/>
              </p:nvSpPr>
              <p:spPr bwMode="auto">
                <a:xfrm>
                  <a:off x="8938367" y="2896798"/>
                  <a:ext cx="225524" cy="798402"/>
                </a:xfrm>
                <a:custGeom>
                  <a:avLst/>
                  <a:gdLst>
                    <a:gd name="T0" fmla="*/ 65 w 68"/>
                    <a:gd name="T1" fmla="*/ 217 h 240"/>
                    <a:gd name="T2" fmla="*/ 38 w 68"/>
                    <a:gd name="T3" fmla="*/ 23 h 240"/>
                    <a:gd name="T4" fmla="*/ 18 w 68"/>
                    <a:gd name="T5" fmla="*/ 1 h 240"/>
                    <a:gd name="T6" fmla="*/ 0 w 68"/>
                    <a:gd name="T7" fmla="*/ 0 h 240"/>
                    <a:gd name="T8" fmla="*/ 4 w 68"/>
                    <a:gd name="T9" fmla="*/ 22 h 240"/>
                    <a:gd name="T10" fmla="*/ 21 w 68"/>
                    <a:gd name="T11" fmla="*/ 33 h 240"/>
                    <a:gd name="T12" fmla="*/ 29 w 68"/>
                    <a:gd name="T13" fmla="*/ 53 h 240"/>
                    <a:gd name="T14" fmla="*/ 33 w 68"/>
                    <a:gd name="T15" fmla="*/ 99 h 240"/>
                    <a:gd name="T16" fmla="*/ 61 w 68"/>
                    <a:gd name="T17" fmla="*/ 218 h 240"/>
                    <a:gd name="T18" fmla="*/ 68 w 68"/>
                    <a:gd name="T19" fmla="*/ 240 h 240"/>
                    <a:gd name="T20" fmla="*/ 65 w 68"/>
                    <a:gd name="T21" fmla="*/ 217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8" h="240">
                      <a:moveTo>
                        <a:pt x="65" y="217"/>
                      </a:moveTo>
                      <a:cubicBezTo>
                        <a:pt x="45" y="128"/>
                        <a:pt x="41" y="34"/>
                        <a:pt x="38" y="23"/>
                      </a:cubicBezTo>
                      <a:cubicBezTo>
                        <a:pt x="34" y="4"/>
                        <a:pt x="18" y="1"/>
                        <a:pt x="18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1" y="7"/>
                        <a:pt x="3" y="14"/>
                        <a:pt x="4" y="22"/>
                      </a:cubicBezTo>
                      <a:cubicBezTo>
                        <a:pt x="4" y="20"/>
                        <a:pt x="19" y="31"/>
                        <a:pt x="21" y="33"/>
                      </a:cubicBezTo>
                      <a:cubicBezTo>
                        <a:pt x="25" y="39"/>
                        <a:pt x="27" y="46"/>
                        <a:pt x="29" y="53"/>
                      </a:cubicBezTo>
                      <a:cubicBezTo>
                        <a:pt x="32" y="68"/>
                        <a:pt x="30" y="84"/>
                        <a:pt x="33" y="99"/>
                      </a:cubicBezTo>
                      <a:cubicBezTo>
                        <a:pt x="42" y="139"/>
                        <a:pt x="46" y="178"/>
                        <a:pt x="61" y="218"/>
                      </a:cubicBezTo>
                      <a:cubicBezTo>
                        <a:pt x="63" y="225"/>
                        <a:pt x="66" y="233"/>
                        <a:pt x="68" y="240"/>
                      </a:cubicBezTo>
                      <a:cubicBezTo>
                        <a:pt x="68" y="233"/>
                        <a:pt x="66" y="225"/>
                        <a:pt x="65" y="217"/>
                      </a:cubicBez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21"/>
                <p:cNvSpPr>
                  <a:spLocks/>
                </p:cNvSpPr>
                <p:nvPr/>
              </p:nvSpPr>
              <p:spPr bwMode="auto">
                <a:xfrm>
                  <a:off x="8119227" y="5094997"/>
                  <a:ext cx="712860" cy="362910"/>
                </a:xfrm>
                <a:custGeom>
                  <a:avLst/>
                  <a:gdLst>
                    <a:gd name="T0" fmla="*/ 23 w 214"/>
                    <a:gd name="T1" fmla="*/ 108 h 109"/>
                    <a:gd name="T2" fmla="*/ 206 w 214"/>
                    <a:gd name="T3" fmla="*/ 95 h 109"/>
                    <a:gd name="T4" fmla="*/ 107 w 214"/>
                    <a:gd name="T5" fmla="*/ 2 h 109"/>
                    <a:gd name="T6" fmla="*/ 23 w 214"/>
                    <a:gd name="T7" fmla="*/ 10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4" h="109">
                      <a:moveTo>
                        <a:pt x="23" y="108"/>
                      </a:moveTo>
                      <a:cubicBezTo>
                        <a:pt x="23" y="108"/>
                        <a:pt x="161" y="109"/>
                        <a:pt x="206" y="95"/>
                      </a:cubicBezTo>
                      <a:cubicBezTo>
                        <a:pt x="206" y="95"/>
                        <a:pt x="214" y="5"/>
                        <a:pt x="107" y="2"/>
                      </a:cubicBezTo>
                      <a:cubicBezTo>
                        <a:pt x="0" y="0"/>
                        <a:pt x="4" y="101"/>
                        <a:pt x="23" y="108"/>
                      </a:cubicBezTo>
                      <a:close/>
                    </a:path>
                  </a:pathLst>
                </a:custGeom>
                <a:solidFill>
                  <a:srgbClr val="2A28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22"/>
                <p:cNvSpPr>
                  <a:spLocks/>
                </p:cNvSpPr>
                <p:nvPr/>
              </p:nvSpPr>
              <p:spPr bwMode="auto">
                <a:xfrm>
                  <a:off x="8173663" y="5100181"/>
                  <a:ext cx="567696" cy="311066"/>
                </a:xfrm>
                <a:custGeom>
                  <a:avLst/>
                  <a:gdLst>
                    <a:gd name="T0" fmla="*/ 171 w 171"/>
                    <a:gd name="T1" fmla="*/ 33 h 94"/>
                    <a:gd name="T2" fmla="*/ 91 w 171"/>
                    <a:gd name="T3" fmla="*/ 1 h 94"/>
                    <a:gd name="T4" fmla="*/ 0 w 171"/>
                    <a:gd name="T5" fmla="*/ 54 h 94"/>
                    <a:gd name="T6" fmla="*/ 171 w 171"/>
                    <a:gd name="T7" fmla="*/ 33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94">
                      <a:moveTo>
                        <a:pt x="171" y="33"/>
                      </a:moveTo>
                      <a:cubicBezTo>
                        <a:pt x="157" y="16"/>
                        <a:pt x="132" y="2"/>
                        <a:pt x="91" y="1"/>
                      </a:cubicBezTo>
                      <a:cubicBezTo>
                        <a:pt x="35" y="0"/>
                        <a:pt x="10" y="27"/>
                        <a:pt x="0" y="54"/>
                      </a:cubicBezTo>
                      <a:cubicBezTo>
                        <a:pt x="31" y="94"/>
                        <a:pt x="157" y="87"/>
                        <a:pt x="171" y="33"/>
                      </a:cubicBezTo>
                      <a:close/>
                    </a:path>
                  </a:pathLst>
                </a:custGeom>
                <a:solidFill>
                  <a:srgbClr val="353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23"/>
                <p:cNvSpPr>
                  <a:spLocks/>
                </p:cNvSpPr>
                <p:nvPr/>
              </p:nvSpPr>
              <p:spPr bwMode="auto">
                <a:xfrm>
                  <a:off x="8300682" y="5170172"/>
                  <a:ext cx="93320" cy="49253"/>
                </a:xfrm>
                <a:custGeom>
                  <a:avLst/>
                  <a:gdLst>
                    <a:gd name="T0" fmla="*/ 28 w 28"/>
                    <a:gd name="T1" fmla="*/ 7 h 15"/>
                    <a:gd name="T2" fmla="*/ 14 w 28"/>
                    <a:gd name="T3" fmla="*/ 15 h 15"/>
                    <a:gd name="T4" fmla="*/ 0 w 28"/>
                    <a:gd name="T5" fmla="*/ 7 h 15"/>
                    <a:gd name="T6" fmla="*/ 14 w 28"/>
                    <a:gd name="T7" fmla="*/ 0 h 15"/>
                    <a:gd name="T8" fmla="*/ 28 w 28"/>
                    <a:gd name="T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15">
                      <a:moveTo>
                        <a:pt x="28" y="7"/>
                      </a:moveTo>
                      <a:cubicBezTo>
                        <a:pt x="28" y="12"/>
                        <a:pt x="22" y="15"/>
                        <a:pt x="14" y="15"/>
                      </a:cubicBezTo>
                      <a:cubicBezTo>
                        <a:pt x="6" y="15"/>
                        <a:pt x="0" y="11"/>
                        <a:pt x="0" y="7"/>
                      </a:cubicBezTo>
                      <a:cubicBezTo>
                        <a:pt x="0" y="3"/>
                        <a:pt x="7" y="0"/>
                        <a:pt x="14" y="0"/>
                      </a:cubicBezTo>
                      <a:cubicBezTo>
                        <a:pt x="22" y="0"/>
                        <a:pt x="28" y="3"/>
                        <a:pt x="28" y="7"/>
                      </a:cubicBezTo>
                      <a:close/>
                    </a:path>
                  </a:pathLst>
                </a:custGeom>
                <a:solidFill>
                  <a:srgbClr val="4848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24"/>
                <p:cNvSpPr>
                  <a:spLocks/>
                </p:cNvSpPr>
                <p:nvPr/>
              </p:nvSpPr>
              <p:spPr bwMode="auto">
                <a:xfrm>
                  <a:off x="8917630" y="5094997"/>
                  <a:ext cx="715452" cy="362910"/>
                </a:xfrm>
                <a:custGeom>
                  <a:avLst/>
                  <a:gdLst>
                    <a:gd name="T0" fmla="*/ 192 w 215"/>
                    <a:gd name="T1" fmla="*/ 108 h 109"/>
                    <a:gd name="T2" fmla="*/ 9 w 215"/>
                    <a:gd name="T3" fmla="*/ 95 h 109"/>
                    <a:gd name="T4" fmla="*/ 107 w 215"/>
                    <a:gd name="T5" fmla="*/ 2 h 109"/>
                    <a:gd name="T6" fmla="*/ 192 w 215"/>
                    <a:gd name="T7" fmla="*/ 10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5" h="109">
                      <a:moveTo>
                        <a:pt x="192" y="108"/>
                      </a:moveTo>
                      <a:cubicBezTo>
                        <a:pt x="192" y="108"/>
                        <a:pt x="53" y="109"/>
                        <a:pt x="9" y="95"/>
                      </a:cubicBezTo>
                      <a:cubicBezTo>
                        <a:pt x="9" y="95"/>
                        <a:pt x="0" y="5"/>
                        <a:pt x="107" y="2"/>
                      </a:cubicBezTo>
                      <a:cubicBezTo>
                        <a:pt x="215" y="0"/>
                        <a:pt x="211" y="101"/>
                        <a:pt x="192" y="108"/>
                      </a:cubicBezTo>
                      <a:close/>
                    </a:path>
                  </a:pathLst>
                </a:custGeom>
                <a:solidFill>
                  <a:srgbClr val="2A28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25"/>
                <p:cNvSpPr>
                  <a:spLocks/>
                </p:cNvSpPr>
                <p:nvPr/>
              </p:nvSpPr>
              <p:spPr bwMode="auto">
                <a:xfrm>
                  <a:off x="9010949" y="5100181"/>
                  <a:ext cx="565103" cy="311066"/>
                </a:xfrm>
                <a:custGeom>
                  <a:avLst/>
                  <a:gdLst>
                    <a:gd name="T0" fmla="*/ 0 w 170"/>
                    <a:gd name="T1" fmla="*/ 33 h 94"/>
                    <a:gd name="T2" fmla="*/ 79 w 170"/>
                    <a:gd name="T3" fmla="*/ 1 h 94"/>
                    <a:gd name="T4" fmla="*/ 170 w 170"/>
                    <a:gd name="T5" fmla="*/ 54 h 94"/>
                    <a:gd name="T6" fmla="*/ 0 w 170"/>
                    <a:gd name="T7" fmla="*/ 33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0" h="94">
                      <a:moveTo>
                        <a:pt x="0" y="33"/>
                      </a:moveTo>
                      <a:cubicBezTo>
                        <a:pt x="14" y="16"/>
                        <a:pt x="38" y="2"/>
                        <a:pt x="79" y="1"/>
                      </a:cubicBezTo>
                      <a:cubicBezTo>
                        <a:pt x="135" y="0"/>
                        <a:pt x="161" y="27"/>
                        <a:pt x="170" y="54"/>
                      </a:cubicBezTo>
                      <a:cubicBezTo>
                        <a:pt x="140" y="94"/>
                        <a:pt x="13" y="87"/>
                        <a:pt x="0" y="33"/>
                      </a:cubicBezTo>
                      <a:close/>
                    </a:path>
                  </a:pathLst>
                </a:custGeom>
                <a:solidFill>
                  <a:srgbClr val="353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26"/>
                <p:cNvSpPr>
                  <a:spLocks/>
                </p:cNvSpPr>
                <p:nvPr/>
              </p:nvSpPr>
              <p:spPr bwMode="auto">
                <a:xfrm>
                  <a:off x="9358306" y="5170172"/>
                  <a:ext cx="93320" cy="49253"/>
                </a:xfrm>
                <a:custGeom>
                  <a:avLst/>
                  <a:gdLst>
                    <a:gd name="T0" fmla="*/ 0 w 28"/>
                    <a:gd name="T1" fmla="*/ 7 h 15"/>
                    <a:gd name="T2" fmla="*/ 14 w 28"/>
                    <a:gd name="T3" fmla="*/ 15 h 15"/>
                    <a:gd name="T4" fmla="*/ 28 w 28"/>
                    <a:gd name="T5" fmla="*/ 7 h 15"/>
                    <a:gd name="T6" fmla="*/ 14 w 28"/>
                    <a:gd name="T7" fmla="*/ 0 h 15"/>
                    <a:gd name="T8" fmla="*/ 0 w 28"/>
                    <a:gd name="T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15">
                      <a:moveTo>
                        <a:pt x="0" y="7"/>
                      </a:moveTo>
                      <a:cubicBezTo>
                        <a:pt x="0" y="12"/>
                        <a:pt x="6" y="15"/>
                        <a:pt x="14" y="15"/>
                      </a:cubicBezTo>
                      <a:cubicBezTo>
                        <a:pt x="22" y="15"/>
                        <a:pt x="28" y="11"/>
                        <a:pt x="28" y="7"/>
                      </a:cubicBezTo>
                      <a:cubicBezTo>
                        <a:pt x="28" y="3"/>
                        <a:pt x="22" y="0"/>
                        <a:pt x="14" y="0"/>
                      </a:cubicBezTo>
                      <a:cubicBezTo>
                        <a:pt x="6" y="0"/>
                        <a:pt x="0" y="3"/>
                        <a:pt x="0" y="7"/>
                      </a:cubicBezTo>
                      <a:close/>
                    </a:path>
                  </a:pathLst>
                </a:custGeom>
                <a:solidFill>
                  <a:srgbClr val="4848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27"/>
                <p:cNvSpPr>
                  <a:spLocks/>
                </p:cNvSpPr>
                <p:nvPr/>
              </p:nvSpPr>
              <p:spPr bwMode="auto">
                <a:xfrm>
                  <a:off x="8458807" y="2741265"/>
                  <a:ext cx="259222" cy="285144"/>
                </a:xfrm>
                <a:custGeom>
                  <a:avLst/>
                  <a:gdLst>
                    <a:gd name="T0" fmla="*/ 7 w 78"/>
                    <a:gd name="T1" fmla="*/ 0 h 86"/>
                    <a:gd name="T2" fmla="*/ 4 w 78"/>
                    <a:gd name="T3" fmla="*/ 60 h 86"/>
                    <a:gd name="T4" fmla="*/ 30 w 78"/>
                    <a:gd name="T5" fmla="*/ 81 h 86"/>
                    <a:gd name="T6" fmla="*/ 76 w 78"/>
                    <a:gd name="T7" fmla="*/ 71 h 86"/>
                    <a:gd name="T8" fmla="*/ 78 w 78"/>
                    <a:gd name="T9" fmla="*/ 54 h 86"/>
                    <a:gd name="T10" fmla="*/ 7 w 78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8" h="86">
                      <a:moveTo>
                        <a:pt x="7" y="0"/>
                      </a:moveTo>
                      <a:cubicBezTo>
                        <a:pt x="7" y="0"/>
                        <a:pt x="0" y="51"/>
                        <a:pt x="4" y="60"/>
                      </a:cubicBezTo>
                      <a:cubicBezTo>
                        <a:pt x="7" y="70"/>
                        <a:pt x="17" y="79"/>
                        <a:pt x="30" y="81"/>
                      </a:cubicBezTo>
                      <a:cubicBezTo>
                        <a:pt x="64" y="86"/>
                        <a:pt x="76" y="71"/>
                        <a:pt x="76" y="71"/>
                      </a:cubicBezTo>
                      <a:cubicBezTo>
                        <a:pt x="78" y="54"/>
                        <a:pt x="78" y="54"/>
                        <a:pt x="78" y="54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28"/>
                <p:cNvSpPr>
                  <a:spLocks/>
                </p:cNvSpPr>
                <p:nvPr/>
              </p:nvSpPr>
              <p:spPr bwMode="auto">
                <a:xfrm>
                  <a:off x="8445846" y="2702382"/>
                  <a:ext cx="266999" cy="285144"/>
                </a:xfrm>
                <a:custGeom>
                  <a:avLst/>
                  <a:gdLst>
                    <a:gd name="T0" fmla="*/ 7 w 80"/>
                    <a:gd name="T1" fmla="*/ 0 h 86"/>
                    <a:gd name="T2" fmla="*/ 3 w 80"/>
                    <a:gd name="T3" fmla="*/ 60 h 86"/>
                    <a:gd name="T4" fmla="*/ 30 w 80"/>
                    <a:gd name="T5" fmla="*/ 81 h 86"/>
                    <a:gd name="T6" fmla="*/ 74 w 80"/>
                    <a:gd name="T7" fmla="*/ 82 h 86"/>
                    <a:gd name="T8" fmla="*/ 80 w 80"/>
                    <a:gd name="T9" fmla="*/ 48 h 86"/>
                    <a:gd name="T10" fmla="*/ 7 w 80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86">
                      <a:moveTo>
                        <a:pt x="7" y="0"/>
                      </a:moveTo>
                      <a:cubicBezTo>
                        <a:pt x="7" y="0"/>
                        <a:pt x="0" y="51"/>
                        <a:pt x="3" y="60"/>
                      </a:cubicBezTo>
                      <a:cubicBezTo>
                        <a:pt x="7" y="70"/>
                        <a:pt x="17" y="79"/>
                        <a:pt x="30" y="81"/>
                      </a:cubicBezTo>
                      <a:cubicBezTo>
                        <a:pt x="63" y="86"/>
                        <a:pt x="74" y="82"/>
                        <a:pt x="74" y="82"/>
                      </a:cubicBezTo>
                      <a:cubicBezTo>
                        <a:pt x="80" y="48"/>
                        <a:pt x="80" y="48"/>
                        <a:pt x="80" y="48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29"/>
                <p:cNvSpPr>
                  <a:spLocks/>
                </p:cNvSpPr>
                <p:nvPr/>
              </p:nvSpPr>
              <p:spPr bwMode="auto">
                <a:xfrm>
                  <a:off x="8811348" y="2754227"/>
                  <a:ext cx="259222" cy="222931"/>
                </a:xfrm>
                <a:custGeom>
                  <a:avLst/>
                  <a:gdLst>
                    <a:gd name="T0" fmla="*/ 78 w 78"/>
                    <a:gd name="T1" fmla="*/ 0 h 67"/>
                    <a:gd name="T2" fmla="*/ 72 w 78"/>
                    <a:gd name="T3" fmla="*/ 46 h 67"/>
                    <a:gd name="T4" fmla="*/ 0 w 78"/>
                    <a:gd name="T5" fmla="*/ 67 h 67"/>
                    <a:gd name="T6" fmla="*/ 13 w 78"/>
                    <a:gd name="T7" fmla="*/ 15 h 67"/>
                    <a:gd name="T8" fmla="*/ 78 w 78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67">
                      <a:moveTo>
                        <a:pt x="78" y="0"/>
                      </a:moveTo>
                      <a:cubicBezTo>
                        <a:pt x="78" y="0"/>
                        <a:pt x="75" y="42"/>
                        <a:pt x="72" y="46"/>
                      </a:cubicBezTo>
                      <a:cubicBezTo>
                        <a:pt x="69" y="51"/>
                        <a:pt x="66" y="65"/>
                        <a:pt x="0" y="67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30"/>
                <p:cNvSpPr>
                  <a:spLocks/>
                </p:cNvSpPr>
                <p:nvPr/>
              </p:nvSpPr>
              <p:spPr bwMode="auto">
                <a:xfrm>
                  <a:off x="8829494" y="2725711"/>
                  <a:ext cx="259222" cy="220339"/>
                </a:xfrm>
                <a:custGeom>
                  <a:avLst/>
                  <a:gdLst>
                    <a:gd name="T0" fmla="*/ 78 w 78"/>
                    <a:gd name="T1" fmla="*/ 0 h 67"/>
                    <a:gd name="T2" fmla="*/ 72 w 78"/>
                    <a:gd name="T3" fmla="*/ 46 h 67"/>
                    <a:gd name="T4" fmla="*/ 0 w 78"/>
                    <a:gd name="T5" fmla="*/ 67 h 67"/>
                    <a:gd name="T6" fmla="*/ 12 w 78"/>
                    <a:gd name="T7" fmla="*/ 15 h 67"/>
                    <a:gd name="T8" fmla="*/ 78 w 78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67">
                      <a:moveTo>
                        <a:pt x="78" y="0"/>
                      </a:moveTo>
                      <a:cubicBezTo>
                        <a:pt x="78" y="0"/>
                        <a:pt x="75" y="42"/>
                        <a:pt x="72" y="46"/>
                      </a:cubicBezTo>
                      <a:cubicBezTo>
                        <a:pt x="69" y="51"/>
                        <a:pt x="66" y="65"/>
                        <a:pt x="0" y="67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31"/>
                <p:cNvSpPr>
                  <a:spLocks/>
                </p:cNvSpPr>
                <p:nvPr/>
              </p:nvSpPr>
              <p:spPr bwMode="auto">
                <a:xfrm>
                  <a:off x="8456215" y="2710158"/>
                  <a:ext cx="279959" cy="235892"/>
                </a:xfrm>
                <a:custGeom>
                  <a:avLst/>
                  <a:gdLst>
                    <a:gd name="T0" fmla="*/ 3 w 84"/>
                    <a:gd name="T1" fmla="*/ 16 h 71"/>
                    <a:gd name="T2" fmla="*/ 1 w 84"/>
                    <a:gd name="T3" fmla="*/ 11 h 71"/>
                    <a:gd name="T4" fmla="*/ 7 w 84"/>
                    <a:gd name="T5" fmla="*/ 1 h 71"/>
                    <a:gd name="T6" fmla="*/ 21 w 84"/>
                    <a:gd name="T7" fmla="*/ 10 h 71"/>
                    <a:gd name="T8" fmla="*/ 49 w 84"/>
                    <a:gd name="T9" fmla="*/ 28 h 71"/>
                    <a:gd name="T10" fmla="*/ 74 w 84"/>
                    <a:gd name="T11" fmla="*/ 46 h 71"/>
                    <a:gd name="T12" fmla="*/ 74 w 84"/>
                    <a:gd name="T13" fmla="*/ 70 h 71"/>
                    <a:gd name="T14" fmla="*/ 59 w 84"/>
                    <a:gd name="T15" fmla="*/ 52 h 71"/>
                    <a:gd name="T16" fmla="*/ 46 w 84"/>
                    <a:gd name="T17" fmla="*/ 45 h 71"/>
                    <a:gd name="T18" fmla="*/ 31 w 84"/>
                    <a:gd name="T19" fmla="*/ 36 h 71"/>
                    <a:gd name="T20" fmla="*/ 10 w 84"/>
                    <a:gd name="T21" fmla="*/ 22 h 71"/>
                    <a:gd name="T22" fmla="*/ 3 w 84"/>
                    <a:gd name="T23" fmla="*/ 1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4" h="71">
                      <a:moveTo>
                        <a:pt x="3" y="16"/>
                      </a:moveTo>
                      <a:cubicBezTo>
                        <a:pt x="2" y="14"/>
                        <a:pt x="1" y="12"/>
                        <a:pt x="1" y="11"/>
                      </a:cubicBezTo>
                      <a:cubicBezTo>
                        <a:pt x="0" y="6"/>
                        <a:pt x="0" y="0"/>
                        <a:pt x="7" y="1"/>
                      </a:cubicBezTo>
                      <a:cubicBezTo>
                        <a:pt x="12" y="2"/>
                        <a:pt x="17" y="7"/>
                        <a:pt x="21" y="10"/>
                      </a:cubicBezTo>
                      <a:cubicBezTo>
                        <a:pt x="31" y="15"/>
                        <a:pt x="40" y="21"/>
                        <a:pt x="49" y="28"/>
                      </a:cubicBezTo>
                      <a:cubicBezTo>
                        <a:pt x="57" y="34"/>
                        <a:pt x="67" y="39"/>
                        <a:pt x="74" y="46"/>
                      </a:cubicBezTo>
                      <a:cubicBezTo>
                        <a:pt x="76" y="48"/>
                        <a:pt x="84" y="68"/>
                        <a:pt x="74" y="70"/>
                      </a:cubicBezTo>
                      <a:cubicBezTo>
                        <a:pt x="63" y="71"/>
                        <a:pt x="67" y="57"/>
                        <a:pt x="59" y="52"/>
                      </a:cubicBezTo>
                      <a:cubicBezTo>
                        <a:pt x="54" y="50"/>
                        <a:pt x="51" y="48"/>
                        <a:pt x="46" y="45"/>
                      </a:cubicBezTo>
                      <a:cubicBezTo>
                        <a:pt x="42" y="41"/>
                        <a:pt x="36" y="40"/>
                        <a:pt x="31" y="36"/>
                      </a:cubicBezTo>
                      <a:cubicBezTo>
                        <a:pt x="24" y="31"/>
                        <a:pt x="17" y="26"/>
                        <a:pt x="10" y="22"/>
                      </a:cubicBezTo>
                      <a:cubicBezTo>
                        <a:pt x="7" y="20"/>
                        <a:pt x="4" y="18"/>
                        <a:pt x="3" y="16"/>
                      </a:cubicBez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auto">
                <a:xfrm>
                  <a:off x="8832086" y="2749042"/>
                  <a:ext cx="266999" cy="155533"/>
                </a:xfrm>
                <a:custGeom>
                  <a:avLst/>
                  <a:gdLst>
                    <a:gd name="T0" fmla="*/ 70 w 80"/>
                    <a:gd name="T1" fmla="*/ 3 h 47"/>
                    <a:gd name="T2" fmla="*/ 48 w 80"/>
                    <a:gd name="T3" fmla="*/ 11 h 47"/>
                    <a:gd name="T4" fmla="*/ 25 w 80"/>
                    <a:gd name="T5" fmla="*/ 18 h 47"/>
                    <a:gd name="T6" fmla="*/ 4 w 80"/>
                    <a:gd name="T7" fmla="*/ 36 h 47"/>
                    <a:gd name="T8" fmla="*/ 0 w 80"/>
                    <a:gd name="T9" fmla="*/ 47 h 47"/>
                    <a:gd name="T10" fmla="*/ 24 w 80"/>
                    <a:gd name="T11" fmla="*/ 33 h 47"/>
                    <a:gd name="T12" fmla="*/ 62 w 80"/>
                    <a:gd name="T13" fmla="*/ 19 h 47"/>
                    <a:gd name="T14" fmla="*/ 80 w 80"/>
                    <a:gd name="T15" fmla="*/ 5 h 47"/>
                    <a:gd name="T16" fmla="*/ 70 w 80"/>
                    <a:gd name="T17" fmla="*/ 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" h="47">
                      <a:moveTo>
                        <a:pt x="70" y="3"/>
                      </a:moveTo>
                      <a:cubicBezTo>
                        <a:pt x="62" y="2"/>
                        <a:pt x="54" y="8"/>
                        <a:pt x="48" y="11"/>
                      </a:cubicBezTo>
                      <a:cubicBezTo>
                        <a:pt x="40" y="15"/>
                        <a:pt x="33" y="16"/>
                        <a:pt x="25" y="18"/>
                      </a:cubicBezTo>
                      <a:cubicBezTo>
                        <a:pt x="15" y="20"/>
                        <a:pt x="8" y="28"/>
                        <a:pt x="4" y="36"/>
                      </a:cubicBezTo>
                      <a:cubicBezTo>
                        <a:pt x="3" y="40"/>
                        <a:pt x="2" y="44"/>
                        <a:pt x="0" y="47"/>
                      </a:cubicBezTo>
                      <a:cubicBezTo>
                        <a:pt x="9" y="45"/>
                        <a:pt x="17" y="38"/>
                        <a:pt x="24" y="33"/>
                      </a:cubicBezTo>
                      <a:cubicBezTo>
                        <a:pt x="36" y="25"/>
                        <a:pt x="49" y="19"/>
                        <a:pt x="62" y="19"/>
                      </a:cubicBezTo>
                      <a:cubicBezTo>
                        <a:pt x="69" y="18"/>
                        <a:pt x="80" y="14"/>
                        <a:pt x="80" y="5"/>
                      </a:cubicBezTo>
                      <a:cubicBezTo>
                        <a:pt x="80" y="0"/>
                        <a:pt x="75" y="4"/>
                        <a:pt x="70" y="3"/>
                      </a:cubicBez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auto">
                <a:xfrm>
                  <a:off x="8565088" y="2943457"/>
                  <a:ext cx="445861" cy="992819"/>
                </a:xfrm>
                <a:custGeom>
                  <a:avLst/>
                  <a:gdLst>
                    <a:gd name="T0" fmla="*/ 49 w 172"/>
                    <a:gd name="T1" fmla="*/ 0 h 383"/>
                    <a:gd name="T2" fmla="*/ 0 w 172"/>
                    <a:gd name="T3" fmla="*/ 281 h 383"/>
                    <a:gd name="T4" fmla="*/ 59 w 172"/>
                    <a:gd name="T5" fmla="*/ 383 h 383"/>
                    <a:gd name="T6" fmla="*/ 127 w 172"/>
                    <a:gd name="T7" fmla="*/ 383 h 383"/>
                    <a:gd name="T8" fmla="*/ 172 w 172"/>
                    <a:gd name="T9" fmla="*/ 296 h 383"/>
                    <a:gd name="T10" fmla="*/ 102 w 172"/>
                    <a:gd name="T11" fmla="*/ 0 h 383"/>
                    <a:gd name="T12" fmla="*/ 49 w 172"/>
                    <a:gd name="T1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2" h="383">
                      <a:moveTo>
                        <a:pt x="49" y="0"/>
                      </a:moveTo>
                      <a:lnTo>
                        <a:pt x="0" y="281"/>
                      </a:lnTo>
                      <a:lnTo>
                        <a:pt x="59" y="383"/>
                      </a:lnTo>
                      <a:lnTo>
                        <a:pt x="127" y="383"/>
                      </a:lnTo>
                      <a:lnTo>
                        <a:pt x="172" y="296"/>
                      </a:lnTo>
                      <a:lnTo>
                        <a:pt x="102" y="0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auto">
                <a:xfrm>
                  <a:off x="8598786" y="2943457"/>
                  <a:ext cx="383648" cy="1060217"/>
                </a:xfrm>
                <a:custGeom>
                  <a:avLst/>
                  <a:gdLst>
                    <a:gd name="T0" fmla="*/ 34 w 115"/>
                    <a:gd name="T1" fmla="*/ 2 h 319"/>
                    <a:gd name="T2" fmla="*/ 0 w 115"/>
                    <a:gd name="T3" fmla="*/ 222 h 319"/>
                    <a:gd name="T4" fmla="*/ 64 w 115"/>
                    <a:gd name="T5" fmla="*/ 319 h 319"/>
                    <a:gd name="T6" fmla="*/ 115 w 115"/>
                    <a:gd name="T7" fmla="*/ 232 h 319"/>
                    <a:gd name="T8" fmla="*/ 57 w 115"/>
                    <a:gd name="T9" fmla="*/ 0 h 319"/>
                    <a:gd name="T10" fmla="*/ 34 w 115"/>
                    <a:gd name="T11" fmla="*/ 2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5" h="319">
                      <a:moveTo>
                        <a:pt x="34" y="2"/>
                      </a:moveTo>
                      <a:cubicBezTo>
                        <a:pt x="34" y="2"/>
                        <a:pt x="11" y="116"/>
                        <a:pt x="0" y="222"/>
                      </a:cubicBezTo>
                      <a:cubicBezTo>
                        <a:pt x="64" y="319"/>
                        <a:pt x="64" y="319"/>
                        <a:pt x="64" y="319"/>
                      </a:cubicBezTo>
                      <a:cubicBezTo>
                        <a:pt x="115" y="232"/>
                        <a:pt x="115" y="232"/>
                        <a:pt x="115" y="232"/>
                      </a:cubicBezTo>
                      <a:cubicBezTo>
                        <a:pt x="115" y="232"/>
                        <a:pt x="96" y="108"/>
                        <a:pt x="57" y="0"/>
                      </a:cubicBezTo>
                      <a:lnTo>
                        <a:pt x="34" y="2"/>
                      </a:lnTo>
                      <a:close/>
                    </a:path>
                  </a:pathLst>
                </a:custGeom>
                <a:solidFill>
                  <a:srgbClr val="A832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auto">
                <a:xfrm>
                  <a:off x="8764688" y="2943457"/>
                  <a:ext cx="217746" cy="1060217"/>
                </a:xfrm>
                <a:custGeom>
                  <a:avLst/>
                  <a:gdLst>
                    <a:gd name="T0" fmla="*/ 7 w 65"/>
                    <a:gd name="T1" fmla="*/ 0 h 319"/>
                    <a:gd name="T2" fmla="*/ 3 w 65"/>
                    <a:gd name="T3" fmla="*/ 1 h 319"/>
                    <a:gd name="T4" fmla="*/ 0 w 65"/>
                    <a:gd name="T5" fmla="*/ 2 h 319"/>
                    <a:gd name="T6" fmla="*/ 14 w 65"/>
                    <a:gd name="T7" fmla="*/ 319 h 319"/>
                    <a:gd name="T8" fmla="*/ 65 w 65"/>
                    <a:gd name="T9" fmla="*/ 232 h 319"/>
                    <a:gd name="T10" fmla="*/ 7 w 65"/>
                    <a:gd name="T11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319">
                      <a:moveTo>
                        <a:pt x="7" y="0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4" y="319"/>
                        <a:pt x="14" y="319"/>
                        <a:pt x="14" y="319"/>
                      </a:cubicBezTo>
                      <a:cubicBezTo>
                        <a:pt x="65" y="232"/>
                        <a:pt x="65" y="232"/>
                        <a:pt x="65" y="232"/>
                      </a:cubicBezTo>
                      <a:cubicBezTo>
                        <a:pt x="65" y="232"/>
                        <a:pt x="46" y="108"/>
                        <a:pt x="7" y="0"/>
                      </a:cubicBezTo>
                      <a:close/>
                    </a:path>
                  </a:pathLst>
                </a:custGeom>
                <a:solidFill>
                  <a:srgbClr val="9B2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auto">
                <a:xfrm>
                  <a:off x="8655815" y="3026408"/>
                  <a:ext cx="191824" cy="248853"/>
                </a:xfrm>
                <a:custGeom>
                  <a:avLst/>
                  <a:gdLst>
                    <a:gd name="T0" fmla="*/ 49 w 58"/>
                    <a:gd name="T1" fmla="*/ 0 h 75"/>
                    <a:gd name="T2" fmla="*/ 49 w 58"/>
                    <a:gd name="T3" fmla="*/ 0 h 75"/>
                    <a:gd name="T4" fmla="*/ 5 w 58"/>
                    <a:gd name="T5" fmla="*/ 42 h 75"/>
                    <a:gd name="T6" fmla="*/ 0 w 58"/>
                    <a:gd name="T7" fmla="*/ 75 h 75"/>
                    <a:gd name="T8" fmla="*/ 0 w 58"/>
                    <a:gd name="T9" fmla="*/ 75 h 75"/>
                    <a:gd name="T10" fmla="*/ 58 w 58"/>
                    <a:gd name="T11" fmla="*/ 30 h 75"/>
                    <a:gd name="T12" fmla="*/ 49 w 58"/>
                    <a:gd name="T13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5"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0" y="19"/>
                        <a:pt x="5" y="42"/>
                      </a:cubicBezTo>
                      <a:cubicBezTo>
                        <a:pt x="3" y="52"/>
                        <a:pt x="1" y="63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75"/>
                        <a:pt x="40" y="62"/>
                        <a:pt x="58" y="30"/>
                      </a:cubicBezTo>
                      <a:cubicBezTo>
                        <a:pt x="55" y="20"/>
                        <a:pt x="52" y="10"/>
                        <a:pt x="49" y="0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auto">
                <a:xfrm>
                  <a:off x="8611748" y="3262301"/>
                  <a:ext cx="300697" cy="295513"/>
                </a:xfrm>
                <a:custGeom>
                  <a:avLst/>
                  <a:gdLst>
                    <a:gd name="T0" fmla="*/ 90 w 90"/>
                    <a:gd name="T1" fmla="*/ 33 h 89"/>
                    <a:gd name="T2" fmla="*/ 90 w 90"/>
                    <a:gd name="T3" fmla="*/ 33 h 89"/>
                    <a:gd name="T4" fmla="*/ 82 w 90"/>
                    <a:gd name="T5" fmla="*/ 0 h 89"/>
                    <a:gd name="T6" fmla="*/ 82 w 90"/>
                    <a:gd name="T7" fmla="*/ 0 h 89"/>
                    <a:gd name="T8" fmla="*/ 5 w 90"/>
                    <a:gd name="T9" fmla="*/ 53 h 89"/>
                    <a:gd name="T10" fmla="*/ 5 w 90"/>
                    <a:gd name="T11" fmla="*/ 53 h 89"/>
                    <a:gd name="T12" fmla="*/ 0 w 90"/>
                    <a:gd name="T13" fmla="*/ 89 h 89"/>
                    <a:gd name="T14" fmla="*/ 90 w 90"/>
                    <a:gd name="T15" fmla="*/ 33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89">
                      <a:moveTo>
                        <a:pt x="90" y="33"/>
                      </a:moveTo>
                      <a:cubicBezTo>
                        <a:pt x="90" y="33"/>
                        <a:pt x="90" y="33"/>
                        <a:pt x="90" y="33"/>
                      </a:cubicBezTo>
                      <a:cubicBezTo>
                        <a:pt x="88" y="22"/>
                        <a:pt x="85" y="11"/>
                        <a:pt x="82" y="0"/>
                      </a:cubicBezTo>
                      <a:cubicBezTo>
                        <a:pt x="82" y="0"/>
                        <a:pt x="82" y="0"/>
                        <a:pt x="82" y="0"/>
                      </a:cubicBezTo>
                      <a:cubicBezTo>
                        <a:pt x="41" y="36"/>
                        <a:pt x="5" y="53"/>
                        <a:pt x="5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3" y="65"/>
                        <a:pt x="2" y="77"/>
                        <a:pt x="0" y="89"/>
                      </a:cubicBezTo>
                      <a:cubicBezTo>
                        <a:pt x="53" y="83"/>
                        <a:pt x="90" y="33"/>
                        <a:pt x="90" y="33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auto">
                <a:xfrm>
                  <a:off x="8663592" y="3511154"/>
                  <a:ext cx="298106" cy="339581"/>
                </a:xfrm>
                <a:custGeom>
                  <a:avLst/>
                  <a:gdLst>
                    <a:gd name="T0" fmla="*/ 15 w 90"/>
                    <a:gd name="T1" fmla="*/ 102 h 102"/>
                    <a:gd name="T2" fmla="*/ 90 w 90"/>
                    <a:gd name="T3" fmla="*/ 29 h 102"/>
                    <a:gd name="T4" fmla="*/ 90 w 90"/>
                    <a:gd name="T5" fmla="*/ 29 h 102"/>
                    <a:gd name="T6" fmla="*/ 85 w 90"/>
                    <a:gd name="T7" fmla="*/ 0 h 102"/>
                    <a:gd name="T8" fmla="*/ 85 w 90"/>
                    <a:gd name="T9" fmla="*/ 0 h 102"/>
                    <a:gd name="T10" fmla="*/ 0 w 90"/>
                    <a:gd name="T11" fmla="*/ 81 h 102"/>
                    <a:gd name="T12" fmla="*/ 15 w 90"/>
                    <a:gd name="T13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02">
                      <a:moveTo>
                        <a:pt x="15" y="102"/>
                      </a:moveTo>
                      <a:cubicBezTo>
                        <a:pt x="54" y="86"/>
                        <a:pt x="90" y="29"/>
                        <a:pt x="90" y="29"/>
                      </a:cubicBezTo>
                      <a:cubicBezTo>
                        <a:pt x="90" y="29"/>
                        <a:pt x="90" y="29"/>
                        <a:pt x="90" y="29"/>
                      </a:cubicBezTo>
                      <a:cubicBezTo>
                        <a:pt x="89" y="20"/>
                        <a:pt x="87" y="11"/>
                        <a:pt x="85" y="0"/>
                      </a:cubicBez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54" y="47"/>
                        <a:pt x="0" y="80"/>
                        <a:pt x="0" y="81"/>
                      </a:cubicBezTo>
                      <a:lnTo>
                        <a:pt x="15" y="102"/>
                      </a:ln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auto">
                <a:xfrm>
                  <a:off x="8676553" y="2850138"/>
                  <a:ext cx="178864" cy="119242"/>
                </a:xfrm>
                <a:custGeom>
                  <a:avLst/>
                  <a:gdLst>
                    <a:gd name="T0" fmla="*/ 1 w 54"/>
                    <a:gd name="T1" fmla="*/ 3 h 36"/>
                    <a:gd name="T2" fmla="*/ 10 w 54"/>
                    <a:gd name="T3" fmla="*/ 34 h 36"/>
                    <a:gd name="T4" fmla="*/ 34 w 54"/>
                    <a:gd name="T5" fmla="*/ 34 h 36"/>
                    <a:gd name="T6" fmla="*/ 48 w 54"/>
                    <a:gd name="T7" fmla="*/ 0 h 36"/>
                    <a:gd name="T8" fmla="*/ 1 w 54"/>
                    <a:gd name="T9" fmla="*/ 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6">
                      <a:moveTo>
                        <a:pt x="1" y="3"/>
                      </a:moveTo>
                      <a:cubicBezTo>
                        <a:pt x="0" y="8"/>
                        <a:pt x="1" y="30"/>
                        <a:pt x="10" y="34"/>
                      </a:cubicBezTo>
                      <a:cubicBezTo>
                        <a:pt x="14" y="36"/>
                        <a:pt x="24" y="36"/>
                        <a:pt x="34" y="34"/>
                      </a:cubicBezTo>
                      <a:cubicBezTo>
                        <a:pt x="54" y="30"/>
                        <a:pt x="48" y="0"/>
                        <a:pt x="48" y="0"/>
                      </a:cubicBez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9B2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auto">
                <a:xfrm>
                  <a:off x="7771870" y="483446"/>
                  <a:ext cx="1692718" cy="2436683"/>
                </a:xfrm>
                <a:custGeom>
                  <a:avLst/>
                  <a:gdLst>
                    <a:gd name="T0" fmla="*/ 4 w 509"/>
                    <a:gd name="T1" fmla="*/ 347 h 734"/>
                    <a:gd name="T2" fmla="*/ 11 w 509"/>
                    <a:gd name="T3" fmla="*/ 595 h 734"/>
                    <a:gd name="T4" fmla="*/ 65 w 509"/>
                    <a:gd name="T5" fmla="*/ 669 h 734"/>
                    <a:gd name="T6" fmla="*/ 224 w 509"/>
                    <a:gd name="T7" fmla="*/ 692 h 734"/>
                    <a:gd name="T8" fmla="*/ 296 w 509"/>
                    <a:gd name="T9" fmla="*/ 731 h 734"/>
                    <a:gd name="T10" fmla="*/ 344 w 509"/>
                    <a:gd name="T11" fmla="*/ 703 h 734"/>
                    <a:gd name="T12" fmla="*/ 457 w 509"/>
                    <a:gd name="T13" fmla="*/ 678 h 734"/>
                    <a:gd name="T14" fmla="*/ 490 w 509"/>
                    <a:gd name="T15" fmla="*/ 614 h 734"/>
                    <a:gd name="T16" fmla="*/ 493 w 509"/>
                    <a:gd name="T17" fmla="*/ 319 h 734"/>
                    <a:gd name="T18" fmla="*/ 416 w 509"/>
                    <a:gd name="T19" fmla="*/ 135 h 734"/>
                    <a:gd name="T20" fmla="*/ 4 w 509"/>
                    <a:gd name="T21" fmla="*/ 347 h 7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9" h="734">
                      <a:moveTo>
                        <a:pt x="4" y="347"/>
                      </a:moveTo>
                      <a:cubicBezTo>
                        <a:pt x="4" y="347"/>
                        <a:pt x="0" y="536"/>
                        <a:pt x="11" y="595"/>
                      </a:cubicBezTo>
                      <a:cubicBezTo>
                        <a:pt x="21" y="654"/>
                        <a:pt x="32" y="660"/>
                        <a:pt x="65" y="669"/>
                      </a:cubicBezTo>
                      <a:cubicBezTo>
                        <a:pt x="99" y="677"/>
                        <a:pt x="209" y="682"/>
                        <a:pt x="224" y="692"/>
                      </a:cubicBezTo>
                      <a:cubicBezTo>
                        <a:pt x="240" y="702"/>
                        <a:pt x="273" y="734"/>
                        <a:pt x="296" y="731"/>
                      </a:cubicBezTo>
                      <a:cubicBezTo>
                        <a:pt x="319" y="728"/>
                        <a:pt x="330" y="706"/>
                        <a:pt x="344" y="703"/>
                      </a:cubicBezTo>
                      <a:cubicBezTo>
                        <a:pt x="358" y="699"/>
                        <a:pt x="439" y="684"/>
                        <a:pt x="457" y="678"/>
                      </a:cubicBezTo>
                      <a:cubicBezTo>
                        <a:pt x="475" y="672"/>
                        <a:pt x="488" y="656"/>
                        <a:pt x="490" y="614"/>
                      </a:cubicBezTo>
                      <a:cubicBezTo>
                        <a:pt x="493" y="572"/>
                        <a:pt x="509" y="401"/>
                        <a:pt x="493" y="319"/>
                      </a:cubicBezTo>
                      <a:cubicBezTo>
                        <a:pt x="477" y="236"/>
                        <a:pt x="467" y="168"/>
                        <a:pt x="416" y="135"/>
                      </a:cubicBezTo>
                      <a:cubicBezTo>
                        <a:pt x="400" y="119"/>
                        <a:pt x="11" y="0"/>
                        <a:pt x="4" y="347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auto">
                <a:xfrm>
                  <a:off x="9345344" y="1717340"/>
                  <a:ext cx="352541" cy="495114"/>
                </a:xfrm>
                <a:custGeom>
                  <a:avLst/>
                  <a:gdLst>
                    <a:gd name="T0" fmla="*/ 12 w 106"/>
                    <a:gd name="T1" fmla="*/ 149 h 149"/>
                    <a:gd name="T2" fmla="*/ 67 w 106"/>
                    <a:gd name="T3" fmla="*/ 24 h 149"/>
                    <a:gd name="T4" fmla="*/ 0 w 106"/>
                    <a:gd name="T5" fmla="*/ 49 h 149"/>
                    <a:gd name="T6" fmla="*/ 12 w 106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6" h="149">
                      <a:moveTo>
                        <a:pt x="12" y="149"/>
                      </a:moveTo>
                      <a:cubicBezTo>
                        <a:pt x="99" y="149"/>
                        <a:pt x="106" y="49"/>
                        <a:pt x="67" y="24"/>
                      </a:cubicBezTo>
                      <a:cubicBezTo>
                        <a:pt x="29" y="0"/>
                        <a:pt x="0" y="49"/>
                        <a:pt x="0" y="49"/>
                      </a:cubicBezTo>
                      <a:lnTo>
                        <a:pt x="12" y="149"/>
                      </a:lnTo>
                      <a:close/>
                    </a:path>
                  </a:pathLst>
                </a:custGeom>
                <a:solidFill>
                  <a:srgbClr val="F9DA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auto">
                <a:xfrm>
                  <a:off x="7504871" y="1735485"/>
                  <a:ext cx="352541" cy="438085"/>
                </a:xfrm>
                <a:custGeom>
                  <a:avLst/>
                  <a:gdLst>
                    <a:gd name="T0" fmla="*/ 92 w 106"/>
                    <a:gd name="T1" fmla="*/ 127 h 132"/>
                    <a:gd name="T2" fmla="*/ 28 w 106"/>
                    <a:gd name="T3" fmla="*/ 104 h 132"/>
                    <a:gd name="T4" fmla="*/ 56 w 106"/>
                    <a:gd name="T5" fmla="*/ 1 h 132"/>
                    <a:gd name="T6" fmla="*/ 100 w 106"/>
                    <a:gd name="T7" fmla="*/ 55 h 132"/>
                    <a:gd name="T8" fmla="*/ 92 w 106"/>
                    <a:gd name="T9" fmla="*/ 127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" h="132">
                      <a:moveTo>
                        <a:pt x="92" y="127"/>
                      </a:moveTo>
                      <a:cubicBezTo>
                        <a:pt x="92" y="127"/>
                        <a:pt x="57" y="132"/>
                        <a:pt x="28" y="104"/>
                      </a:cubicBezTo>
                      <a:cubicBezTo>
                        <a:pt x="0" y="76"/>
                        <a:pt x="7" y="2"/>
                        <a:pt x="56" y="1"/>
                      </a:cubicBezTo>
                      <a:cubicBezTo>
                        <a:pt x="106" y="0"/>
                        <a:pt x="100" y="55"/>
                        <a:pt x="100" y="55"/>
                      </a:cubicBezTo>
                      <a:lnTo>
                        <a:pt x="92" y="127"/>
                      </a:lnTo>
                      <a:close/>
                    </a:path>
                  </a:pathLst>
                </a:custGeom>
                <a:solidFill>
                  <a:srgbClr val="F9DA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43">
                  <a:hlinkClick r:id="rId2"/>
                </p:cNvPr>
                <p:cNvSpPr>
                  <a:spLocks/>
                </p:cNvSpPr>
                <p:nvPr/>
              </p:nvSpPr>
              <p:spPr bwMode="auto">
                <a:xfrm>
                  <a:off x="7787423" y="403086"/>
                  <a:ext cx="1617543" cy="2423723"/>
                </a:xfrm>
                <a:custGeom>
                  <a:avLst/>
                  <a:gdLst>
                    <a:gd name="T0" fmla="*/ 10 w 486"/>
                    <a:gd name="T1" fmla="*/ 347 h 730"/>
                    <a:gd name="T2" fmla="*/ 3 w 486"/>
                    <a:gd name="T3" fmla="*/ 536 h 730"/>
                    <a:gd name="T4" fmla="*/ 8 w 486"/>
                    <a:gd name="T5" fmla="*/ 603 h 730"/>
                    <a:gd name="T6" fmla="*/ 69 w 486"/>
                    <a:gd name="T7" fmla="*/ 669 h 730"/>
                    <a:gd name="T8" fmla="*/ 198 w 486"/>
                    <a:gd name="T9" fmla="*/ 701 h 730"/>
                    <a:gd name="T10" fmla="*/ 285 w 486"/>
                    <a:gd name="T11" fmla="*/ 729 h 730"/>
                    <a:gd name="T12" fmla="*/ 333 w 486"/>
                    <a:gd name="T13" fmla="*/ 710 h 730"/>
                    <a:gd name="T14" fmla="*/ 444 w 486"/>
                    <a:gd name="T15" fmla="*/ 677 h 730"/>
                    <a:gd name="T16" fmla="*/ 476 w 486"/>
                    <a:gd name="T17" fmla="*/ 613 h 730"/>
                    <a:gd name="T18" fmla="*/ 471 w 486"/>
                    <a:gd name="T19" fmla="*/ 317 h 730"/>
                    <a:gd name="T20" fmla="*/ 406 w 486"/>
                    <a:gd name="T21" fmla="*/ 134 h 730"/>
                    <a:gd name="T22" fmla="*/ 10 w 486"/>
                    <a:gd name="T23" fmla="*/ 347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86" h="730">
                      <a:moveTo>
                        <a:pt x="10" y="347"/>
                      </a:moveTo>
                      <a:cubicBezTo>
                        <a:pt x="10" y="347"/>
                        <a:pt x="0" y="458"/>
                        <a:pt x="3" y="536"/>
                      </a:cubicBezTo>
                      <a:cubicBezTo>
                        <a:pt x="4" y="560"/>
                        <a:pt x="6" y="589"/>
                        <a:pt x="8" y="603"/>
                      </a:cubicBezTo>
                      <a:cubicBezTo>
                        <a:pt x="18" y="662"/>
                        <a:pt x="36" y="660"/>
                        <a:pt x="69" y="669"/>
                      </a:cubicBezTo>
                      <a:cubicBezTo>
                        <a:pt x="78" y="671"/>
                        <a:pt x="151" y="683"/>
                        <a:pt x="198" y="701"/>
                      </a:cubicBezTo>
                      <a:cubicBezTo>
                        <a:pt x="229" y="712"/>
                        <a:pt x="252" y="728"/>
                        <a:pt x="285" y="729"/>
                      </a:cubicBezTo>
                      <a:cubicBezTo>
                        <a:pt x="311" y="730"/>
                        <a:pt x="310" y="716"/>
                        <a:pt x="333" y="710"/>
                      </a:cubicBezTo>
                      <a:cubicBezTo>
                        <a:pt x="391" y="695"/>
                        <a:pt x="438" y="679"/>
                        <a:pt x="444" y="677"/>
                      </a:cubicBezTo>
                      <a:cubicBezTo>
                        <a:pt x="461" y="671"/>
                        <a:pt x="474" y="655"/>
                        <a:pt x="476" y="613"/>
                      </a:cubicBezTo>
                      <a:cubicBezTo>
                        <a:pt x="479" y="571"/>
                        <a:pt x="486" y="400"/>
                        <a:pt x="471" y="317"/>
                      </a:cubicBezTo>
                      <a:cubicBezTo>
                        <a:pt x="456" y="235"/>
                        <a:pt x="455" y="167"/>
                        <a:pt x="406" y="134"/>
                      </a:cubicBezTo>
                      <a:cubicBezTo>
                        <a:pt x="391" y="118"/>
                        <a:pt x="18" y="0"/>
                        <a:pt x="10" y="347"/>
                      </a:cubicBezTo>
                      <a:close/>
                    </a:path>
                  </a:pathLst>
                </a:custGeom>
                <a:solidFill>
                  <a:srgbClr val="F9DA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auto">
                <a:xfrm>
                  <a:off x="7847044" y="460115"/>
                  <a:ext cx="1423128" cy="969489"/>
                </a:xfrm>
                <a:custGeom>
                  <a:avLst/>
                  <a:gdLst>
                    <a:gd name="T0" fmla="*/ 124 w 428"/>
                    <a:gd name="T1" fmla="*/ 291 h 292"/>
                    <a:gd name="T2" fmla="*/ 258 w 428"/>
                    <a:gd name="T3" fmla="*/ 279 h 292"/>
                    <a:gd name="T4" fmla="*/ 428 w 428"/>
                    <a:gd name="T5" fmla="*/ 202 h 292"/>
                    <a:gd name="T6" fmla="*/ 388 w 428"/>
                    <a:gd name="T7" fmla="*/ 117 h 292"/>
                    <a:gd name="T8" fmla="*/ 0 w 428"/>
                    <a:gd name="T9" fmla="*/ 261 h 292"/>
                    <a:gd name="T10" fmla="*/ 54 w 428"/>
                    <a:gd name="T11" fmla="*/ 278 h 292"/>
                    <a:gd name="T12" fmla="*/ 124 w 428"/>
                    <a:gd name="T13" fmla="*/ 291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8" h="292">
                      <a:moveTo>
                        <a:pt x="124" y="291"/>
                      </a:moveTo>
                      <a:cubicBezTo>
                        <a:pt x="170" y="290"/>
                        <a:pt x="210" y="287"/>
                        <a:pt x="258" y="279"/>
                      </a:cubicBezTo>
                      <a:cubicBezTo>
                        <a:pt x="324" y="269"/>
                        <a:pt x="373" y="228"/>
                        <a:pt x="428" y="202"/>
                      </a:cubicBezTo>
                      <a:cubicBezTo>
                        <a:pt x="420" y="158"/>
                        <a:pt x="419" y="138"/>
                        <a:pt x="388" y="117"/>
                      </a:cubicBezTo>
                      <a:cubicBezTo>
                        <a:pt x="374" y="102"/>
                        <a:pt x="53" y="0"/>
                        <a:pt x="0" y="261"/>
                      </a:cubicBezTo>
                      <a:cubicBezTo>
                        <a:pt x="18" y="267"/>
                        <a:pt x="36" y="273"/>
                        <a:pt x="54" y="278"/>
                      </a:cubicBezTo>
                      <a:cubicBezTo>
                        <a:pt x="76" y="279"/>
                        <a:pt x="101" y="292"/>
                        <a:pt x="124" y="291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auto">
                <a:xfrm>
                  <a:off x="7621522" y="996704"/>
                  <a:ext cx="375872" cy="1257225"/>
                </a:xfrm>
                <a:custGeom>
                  <a:avLst/>
                  <a:gdLst>
                    <a:gd name="T0" fmla="*/ 12 w 113"/>
                    <a:gd name="T1" fmla="*/ 0 h 378"/>
                    <a:gd name="T2" fmla="*/ 7 w 113"/>
                    <a:gd name="T3" fmla="*/ 226 h 378"/>
                    <a:gd name="T4" fmla="*/ 66 w 113"/>
                    <a:gd name="T5" fmla="*/ 271 h 378"/>
                    <a:gd name="T6" fmla="*/ 76 w 113"/>
                    <a:gd name="T7" fmla="*/ 371 h 378"/>
                    <a:gd name="T8" fmla="*/ 94 w 113"/>
                    <a:gd name="T9" fmla="*/ 378 h 378"/>
                    <a:gd name="T10" fmla="*/ 111 w 113"/>
                    <a:gd name="T11" fmla="*/ 371 h 378"/>
                    <a:gd name="T12" fmla="*/ 113 w 113"/>
                    <a:gd name="T13" fmla="*/ 36 h 378"/>
                    <a:gd name="T14" fmla="*/ 12 w 113"/>
                    <a:gd name="T15" fmla="*/ 0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3" h="378">
                      <a:moveTo>
                        <a:pt x="12" y="0"/>
                      </a:moveTo>
                      <a:cubicBezTo>
                        <a:pt x="12" y="0"/>
                        <a:pt x="0" y="165"/>
                        <a:pt x="7" y="226"/>
                      </a:cubicBezTo>
                      <a:cubicBezTo>
                        <a:pt x="7" y="226"/>
                        <a:pt x="59" y="207"/>
                        <a:pt x="66" y="271"/>
                      </a:cubicBezTo>
                      <a:cubicBezTo>
                        <a:pt x="73" y="337"/>
                        <a:pt x="76" y="371"/>
                        <a:pt x="76" y="371"/>
                      </a:cubicBezTo>
                      <a:cubicBezTo>
                        <a:pt x="76" y="371"/>
                        <a:pt x="77" y="377"/>
                        <a:pt x="94" y="378"/>
                      </a:cubicBezTo>
                      <a:cubicBezTo>
                        <a:pt x="110" y="378"/>
                        <a:pt x="111" y="371"/>
                        <a:pt x="111" y="371"/>
                      </a:cubicBezTo>
                      <a:cubicBezTo>
                        <a:pt x="113" y="36"/>
                        <a:pt x="113" y="36"/>
                        <a:pt x="113" y="36"/>
                      </a:cubicBez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443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46"/>
                <p:cNvSpPr>
                  <a:spLocks/>
                </p:cNvSpPr>
                <p:nvPr/>
              </p:nvSpPr>
              <p:spPr bwMode="auto">
                <a:xfrm>
                  <a:off x="7637075" y="1655127"/>
                  <a:ext cx="171086" cy="139980"/>
                </a:xfrm>
                <a:custGeom>
                  <a:avLst/>
                  <a:gdLst>
                    <a:gd name="T0" fmla="*/ 51 w 51"/>
                    <a:gd name="T1" fmla="*/ 42 h 42"/>
                    <a:gd name="T2" fmla="*/ 51 w 51"/>
                    <a:gd name="T3" fmla="*/ 41 h 42"/>
                    <a:gd name="T4" fmla="*/ 51 w 51"/>
                    <a:gd name="T5" fmla="*/ 39 h 42"/>
                    <a:gd name="T6" fmla="*/ 34 w 51"/>
                    <a:gd name="T7" fmla="*/ 0 h 42"/>
                    <a:gd name="T8" fmla="*/ 0 w 51"/>
                    <a:gd name="T9" fmla="*/ 1 h 42"/>
                    <a:gd name="T10" fmla="*/ 2 w 51"/>
                    <a:gd name="T11" fmla="*/ 28 h 42"/>
                    <a:gd name="T12" fmla="*/ 51 w 51"/>
                    <a:gd name="T13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42">
                      <a:moveTo>
                        <a:pt x="51" y="42"/>
                      </a:moveTo>
                      <a:cubicBezTo>
                        <a:pt x="51" y="42"/>
                        <a:pt x="51" y="41"/>
                        <a:pt x="51" y="41"/>
                      </a:cubicBezTo>
                      <a:cubicBezTo>
                        <a:pt x="51" y="40"/>
                        <a:pt x="51" y="39"/>
                        <a:pt x="51" y="39"/>
                      </a:cubicBezTo>
                      <a:cubicBezTo>
                        <a:pt x="48" y="25"/>
                        <a:pt x="42" y="12"/>
                        <a:pt x="34" y="0"/>
                      </a:cubicBezTo>
                      <a:cubicBezTo>
                        <a:pt x="23" y="0"/>
                        <a:pt x="11" y="1"/>
                        <a:pt x="0" y="1"/>
                      </a:cubicBezTo>
                      <a:cubicBezTo>
                        <a:pt x="1" y="11"/>
                        <a:pt x="1" y="20"/>
                        <a:pt x="2" y="28"/>
                      </a:cubicBezTo>
                      <a:cubicBezTo>
                        <a:pt x="2" y="28"/>
                        <a:pt x="34" y="16"/>
                        <a:pt x="51" y="42"/>
                      </a:cubicBez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47"/>
                <p:cNvSpPr>
                  <a:spLocks/>
                </p:cNvSpPr>
                <p:nvPr/>
              </p:nvSpPr>
              <p:spPr bwMode="auto">
                <a:xfrm>
                  <a:off x="7647444" y="1048549"/>
                  <a:ext cx="355134" cy="300697"/>
                </a:xfrm>
                <a:custGeom>
                  <a:avLst/>
                  <a:gdLst>
                    <a:gd name="T0" fmla="*/ 1 w 107"/>
                    <a:gd name="T1" fmla="*/ 0 h 91"/>
                    <a:gd name="T2" fmla="*/ 0 w 107"/>
                    <a:gd name="T3" fmla="*/ 49 h 91"/>
                    <a:gd name="T4" fmla="*/ 105 w 107"/>
                    <a:gd name="T5" fmla="*/ 91 h 91"/>
                    <a:gd name="T6" fmla="*/ 107 w 107"/>
                    <a:gd name="T7" fmla="*/ 48 h 91"/>
                    <a:gd name="T8" fmla="*/ 1 w 107"/>
                    <a:gd name="T9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91">
                      <a:moveTo>
                        <a:pt x="1" y="0"/>
                      </a:move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0" y="49"/>
                        <a:pt x="52" y="90"/>
                        <a:pt x="105" y="91"/>
                      </a:cubicBezTo>
                      <a:cubicBezTo>
                        <a:pt x="107" y="48"/>
                        <a:pt x="107" y="48"/>
                        <a:pt x="107" y="48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48"/>
                <p:cNvSpPr>
                  <a:spLocks/>
                </p:cNvSpPr>
                <p:nvPr/>
              </p:nvSpPr>
              <p:spPr bwMode="auto">
                <a:xfrm>
                  <a:off x="7471173" y="441970"/>
                  <a:ext cx="2296704" cy="1858620"/>
                </a:xfrm>
                <a:custGeom>
                  <a:avLst/>
                  <a:gdLst>
                    <a:gd name="T0" fmla="*/ 140 w 690"/>
                    <a:gd name="T1" fmla="*/ 10 h 559"/>
                    <a:gd name="T2" fmla="*/ 246 w 690"/>
                    <a:gd name="T3" fmla="*/ 70 h 559"/>
                    <a:gd name="T4" fmla="*/ 440 w 690"/>
                    <a:gd name="T5" fmla="*/ 4 h 559"/>
                    <a:gd name="T6" fmla="*/ 565 w 690"/>
                    <a:gd name="T7" fmla="*/ 104 h 559"/>
                    <a:gd name="T8" fmla="*/ 674 w 690"/>
                    <a:gd name="T9" fmla="*/ 155 h 559"/>
                    <a:gd name="T10" fmla="*/ 630 w 690"/>
                    <a:gd name="T11" fmla="*/ 408 h 559"/>
                    <a:gd name="T12" fmla="*/ 575 w 690"/>
                    <a:gd name="T13" fmla="*/ 418 h 559"/>
                    <a:gd name="T14" fmla="*/ 566 w 690"/>
                    <a:gd name="T15" fmla="*/ 550 h 559"/>
                    <a:gd name="T16" fmla="*/ 542 w 690"/>
                    <a:gd name="T17" fmla="*/ 559 h 559"/>
                    <a:gd name="T18" fmla="*/ 522 w 690"/>
                    <a:gd name="T19" fmla="*/ 550 h 559"/>
                    <a:gd name="T20" fmla="*/ 524 w 690"/>
                    <a:gd name="T21" fmla="*/ 303 h 559"/>
                    <a:gd name="T22" fmla="*/ 507 w 690"/>
                    <a:gd name="T23" fmla="*/ 208 h 559"/>
                    <a:gd name="T24" fmla="*/ 197 w 690"/>
                    <a:gd name="T25" fmla="*/ 270 h 559"/>
                    <a:gd name="T26" fmla="*/ 0 w 690"/>
                    <a:gd name="T27" fmla="*/ 48 h 559"/>
                    <a:gd name="T28" fmla="*/ 68 w 690"/>
                    <a:gd name="T29" fmla="*/ 87 h 559"/>
                    <a:gd name="T30" fmla="*/ 84 w 690"/>
                    <a:gd name="T31" fmla="*/ 13 h 559"/>
                    <a:gd name="T32" fmla="*/ 114 w 690"/>
                    <a:gd name="T33" fmla="*/ 64 h 559"/>
                    <a:gd name="T34" fmla="*/ 140 w 690"/>
                    <a:gd name="T35" fmla="*/ 10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90" h="559">
                      <a:moveTo>
                        <a:pt x="140" y="10"/>
                      </a:moveTo>
                      <a:cubicBezTo>
                        <a:pt x="140" y="10"/>
                        <a:pt x="155" y="81"/>
                        <a:pt x="246" y="70"/>
                      </a:cubicBezTo>
                      <a:cubicBezTo>
                        <a:pt x="336" y="59"/>
                        <a:pt x="367" y="0"/>
                        <a:pt x="440" y="4"/>
                      </a:cubicBezTo>
                      <a:cubicBezTo>
                        <a:pt x="513" y="8"/>
                        <a:pt x="565" y="57"/>
                        <a:pt x="565" y="104"/>
                      </a:cubicBezTo>
                      <a:cubicBezTo>
                        <a:pt x="565" y="104"/>
                        <a:pt x="646" y="79"/>
                        <a:pt x="674" y="155"/>
                      </a:cubicBezTo>
                      <a:cubicBezTo>
                        <a:pt x="690" y="201"/>
                        <a:pt x="662" y="277"/>
                        <a:pt x="630" y="408"/>
                      </a:cubicBezTo>
                      <a:cubicBezTo>
                        <a:pt x="630" y="409"/>
                        <a:pt x="605" y="388"/>
                        <a:pt x="575" y="418"/>
                      </a:cubicBezTo>
                      <a:cubicBezTo>
                        <a:pt x="558" y="435"/>
                        <a:pt x="566" y="550"/>
                        <a:pt x="566" y="550"/>
                      </a:cubicBezTo>
                      <a:cubicBezTo>
                        <a:pt x="566" y="550"/>
                        <a:pt x="562" y="559"/>
                        <a:pt x="542" y="559"/>
                      </a:cubicBezTo>
                      <a:cubicBezTo>
                        <a:pt x="523" y="559"/>
                        <a:pt x="522" y="550"/>
                        <a:pt x="522" y="550"/>
                      </a:cubicBezTo>
                      <a:cubicBezTo>
                        <a:pt x="522" y="550"/>
                        <a:pt x="522" y="415"/>
                        <a:pt x="524" y="303"/>
                      </a:cubicBezTo>
                      <a:cubicBezTo>
                        <a:pt x="526" y="257"/>
                        <a:pt x="514" y="222"/>
                        <a:pt x="507" y="208"/>
                      </a:cubicBezTo>
                      <a:cubicBezTo>
                        <a:pt x="507" y="208"/>
                        <a:pt x="368" y="308"/>
                        <a:pt x="197" y="270"/>
                      </a:cubicBezTo>
                      <a:cubicBezTo>
                        <a:pt x="26" y="232"/>
                        <a:pt x="10" y="125"/>
                        <a:pt x="0" y="48"/>
                      </a:cubicBezTo>
                      <a:cubicBezTo>
                        <a:pt x="0" y="48"/>
                        <a:pt x="27" y="72"/>
                        <a:pt x="68" y="87"/>
                      </a:cubicBezTo>
                      <a:cubicBezTo>
                        <a:pt x="68" y="87"/>
                        <a:pt x="54" y="38"/>
                        <a:pt x="84" y="13"/>
                      </a:cubicBezTo>
                      <a:cubicBezTo>
                        <a:pt x="84" y="13"/>
                        <a:pt x="90" y="49"/>
                        <a:pt x="114" y="64"/>
                      </a:cubicBezTo>
                      <a:cubicBezTo>
                        <a:pt x="114" y="64"/>
                        <a:pt x="102" y="35"/>
                        <a:pt x="140" y="10"/>
                      </a:cubicBezTo>
                      <a:close/>
                    </a:path>
                  </a:pathLst>
                </a:custGeom>
                <a:solidFill>
                  <a:srgbClr val="443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49"/>
                <p:cNvSpPr>
                  <a:spLocks/>
                </p:cNvSpPr>
                <p:nvPr/>
              </p:nvSpPr>
              <p:spPr bwMode="auto">
                <a:xfrm>
                  <a:off x="9355713" y="1662903"/>
                  <a:ext cx="248853" cy="204786"/>
                </a:xfrm>
                <a:custGeom>
                  <a:avLst/>
                  <a:gdLst>
                    <a:gd name="T0" fmla="*/ 30 w 75"/>
                    <a:gd name="T1" fmla="*/ 7 h 62"/>
                    <a:gd name="T2" fmla="*/ 3 w 75"/>
                    <a:gd name="T3" fmla="*/ 62 h 62"/>
                    <a:gd name="T4" fmla="*/ 4 w 75"/>
                    <a:gd name="T5" fmla="*/ 62 h 62"/>
                    <a:gd name="T6" fmla="*/ 9 w 75"/>
                    <a:gd name="T7" fmla="*/ 51 h 62"/>
                    <a:gd name="T8" fmla="*/ 64 w 75"/>
                    <a:gd name="T9" fmla="*/ 41 h 62"/>
                    <a:gd name="T10" fmla="*/ 67 w 75"/>
                    <a:gd name="T11" fmla="*/ 30 h 62"/>
                    <a:gd name="T12" fmla="*/ 68 w 75"/>
                    <a:gd name="T13" fmla="*/ 25 h 62"/>
                    <a:gd name="T14" fmla="*/ 70 w 75"/>
                    <a:gd name="T15" fmla="*/ 19 h 62"/>
                    <a:gd name="T16" fmla="*/ 72 w 75"/>
                    <a:gd name="T17" fmla="*/ 12 h 62"/>
                    <a:gd name="T18" fmla="*/ 72 w 75"/>
                    <a:gd name="T19" fmla="*/ 10 h 62"/>
                    <a:gd name="T20" fmla="*/ 75 w 75"/>
                    <a:gd name="T21" fmla="*/ 0 h 62"/>
                    <a:gd name="T22" fmla="*/ 75 w 75"/>
                    <a:gd name="T23" fmla="*/ 0 h 62"/>
                    <a:gd name="T24" fmla="*/ 30 w 75"/>
                    <a:gd name="T25" fmla="*/ 7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5" h="62">
                      <a:moveTo>
                        <a:pt x="30" y="7"/>
                      </a:moveTo>
                      <a:cubicBezTo>
                        <a:pt x="12" y="32"/>
                        <a:pt x="0" y="59"/>
                        <a:pt x="3" y="62"/>
                      </a:cubicBezTo>
                      <a:cubicBezTo>
                        <a:pt x="3" y="62"/>
                        <a:pt x="4" y="62"/>
                        <a:pt x="4" y="62"/>
                      </a:cubicBezTo>
                      <a:cubicBezTo>
                        <a:pt x="5" y="57"/>
                        <a:pt x="7" y="53"/>
                        <a:pt x="9" y="51"/>
                      </a:cubicBezTo>
                      <a:cubicBezTo>
                        <a:pt x="39" y="21"/>
                        <a:pt x="64" y="42"/>
                        <a:pt x="64" y="41"/>
                      </a:cubicBezTo>
                      <a:cubicBezTo>
                        <a:pt x="65" y="38"/>
                        <a:pt x="66" y="34"/>
                        <a:pt x="67" y="30"/>
                      </a:cubicBezTo>
                      <a:cubicBezTo>
                        <a:pt x="68" y="28"/>
                        <a:pt x="68" y="27"/>
                        <a:pt x="68" y="25"/>
                      </a:cubicBezTo>
                      <a:cubicBezTo>
                        <a:pt x="69" y="23"/>
                        <a:pt x="69" y="21"/>
                        <a:pt x="70" y="19"/>
                      </a:cubicBezTo>
                      <a:cubicBezTo>
                        <a:pt x="71" y="17"/>
                        <a:pt x="71" y="14"/>
                        <a:pt x="72" y="12"/>
                      </a:cubicBezTo>
                      <a:cubicBezTo>
                        <a:pt x="72" y="11"/>
                        <a:pt x="72" y="10"/>
                        <a:pt x="72" y="10"/>
                      </a:cubicBezTo>
                      <a:cubicBezTo>
                        <a:pt x="73" y="6"/>
                        <a:pt x="74" y="3"/>
                        <a:pt x="75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60" y="1"/>
                        <a:pt x="45" y="3"/>
                        <a:pt x="30" y="7"/>
                      </a:cubicBez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50"/>
                <p:cNvSpPr>
                  <a:spLocks/>
                </p:cNvSpPr>
                <p:nvPr/>
              </p:nvSpPr>
              <p:spPr bwMode="auto">
                <a:xfrm>
                  <a:off x="7979247" y="1421828"/>
                  <a:ext cx="222931" cy="222931"/>
                </a:xfrm>
                <a:custGeom>
                  <a:avLst/>
                  <a:gdLst>
                    <a:gd name="T0" fmla="*/ 67 w 67"/>
                    <a:gd name="T1" fmla="*/ 28 h 67"/>
                    <a:gd name="T2" fmla="*/ 33 w 67"/>
                    <a:gd name="T3" fmla="*/ 3 h 67"/>
                    <a:gd name="T4" fmla="*/ 1 w 67"/>
                    <a:gd name="T5" fmla="*/ 41 h 67"/>
                    <a:gd name="T6" fmla="*/ 0 w 67"/>
                    <a:gd name="T7" fmla="*/ 67 h 67"/>
                    <a:gd name="T8" fmla="*/ 67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7" y="28"/>
                      </a:moveTo>
                      <a:cubicBezTo>
                        <a:pt x="67" y="28"/>
                        <a:pt x="55" y="0"/>
                        <a:pt x="33" y="3"/>
                      </a:cubicBezTo>
                      <a:cubicBezTo>
                        <a:pt x="11" y="6"/>
                        <a:pt x="1" y="41"/>
                        <a:pt x="1" y="41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67"/>
                        <a:pt x="29" y="24"/>
                        <a:pt x="67" y="28"/>
                      </a:cubicBezTo>
                      <a:close/>
                    </a:path>
                  </a:pathLst>
                </a:custGeom>
                <a:solidFill>
                  <a:srgbClr val="443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51"/>
                <p:cNvSpPr>
                  <a:spLocks/>
                </p:cNvSpPr>
                <p:nvPr/>
              </p:nvSpPr>
              <p:spPr bwMode="auto">
                <a:xfrm>
                  <a:off x="8959105" y="1468488"/>
                  <a:ext cx="217746" cy="225524"/>
                </a:xfrm>
                <a:custGeom>
                  <a:avLst/>
                  <a:gdLst>
                    <a:gd name="T0" fmla="*/ 20 w 66"/>
                    <a:gd name="T1" fmla="*/ 0 h 68"/>
                    <a:gd name="T2" fmla="*/ 1 w 66"/>
                    <a:gd name="T3" fmla="*/ 36 h 68"/>
                    <a:gd name="T4" fmla="*/ 49 w 66"/>
                    <a:gd name="T5" fmla="*/ 68 h 68"/>
                    <a:gd name="T6" fmla="*/ 63 w 66"/>
                    <a:gd name="T7" fmla="*/ 48 h 68"/>
                    <a:gd name="T8" fmla="*/ 20 w 6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68">
                      <a:moveTo>
                        <a:pt x="20" y="0"/>
                      </a:moveTo>
                      <a:cubicBezTo>
                        <a:pt x="20" y="0"/>
                        <a:pt x="0" y="18"/>
                        <a:pt x="1" y="36"/>
                      </a:cubicBezTo>
                      <a:cubicBezTo>
                        <a:pt x="1" y="36"/>
                        <a:pt x="33" y="33"/>
                        <a:pt x="49" y="68"/>
                      </a:cubicBezTo>
                      <a:cubicBezTo>
                        <a:pt x="49" y="68"/>
                        <a:pt x="66" y="61"/>
                        <a:pt x="63" y="48"/>
                      </a:cubicBezTo>
                      <a:cubicBezTo>
                        <a:pt x="60" y="35"/>
                        <a:pt x="46" y="1"/>
                        <a:pt x="20" y="0"/>
                      </a:cubicBezTo>
                      <a:close/>
                    </a:path>
                  </a:pathLst>
                </a:custGeom>
                <a:solidFill>
                  <a:srgbClr val="4430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52"/>
                <p:cNvSpPr>
                  <a:spLocks/>
                </p:cNvSpPr>
                <p:nvPr/>
              </p:nvSpPr>
              <p:spPr bwMode="auto">
                <a:xfrm>
                  <a:off x="8077752" y="1712156"/>
                  <a:ext cx="233299" cy="230708"/>
                </a:xfrm>
                <a:custGeom>
                  <a:avLst/>
                  <a:gdLst>
                    <a:gd name="T0" fmla="*/ 69 w 70"/>
                    <a:gd name="T1" fmla="*/ 37 h 70"/>
                    <a:gd name="T2" fmla="*/ 33 w 70"/>
                    <a:gd name="T3" fmla="*/ 69 h 70"/>
                    <a:gd name="T4" fmla="*/ 1 w 70"/>
                    <a:gd name="T5" fmla="*/ 33 h 70"/>
                    <a:gd name="T6" fmla="*/ 37 w 70"/>
                    <a:gd name="T7" fmla="*/ 1 h 70"/>
                    <a:gd name="T8" fmla="*/ 69 w 70"/>
                    <a:gd name="T9" fmla="*/ 3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70">
                      <a:moveTo>
                        <a:pt x="69" y="37"/>
                      </a:moveTo>
                      <a:cubicBezTo>
                        <a:pt x="68" y="55"/>
                        <a:pt x="52" y="70"/>
                        <a:pt x="33" y="69"/>
                      </a:cubicBezTo>
                      <a:cubicBezTo>
                        <a:pt x="15" y="68"/>
                        <a:pt x="0" y="52"/>
                        <a:pt x="1" y="33"/>
                      </a:cubicBezTo>
                      <a:cubicBezTo>
                        <a:pt x="2" y="14"/>
                        <a:pt x="18" y="0"/>
                        <a:pt x="37" y="1"/>
                      </a:cubicBezTo>
                      <a:cubicBezTo>
                        <a:pt x="56" y="2"/>
                        <a:pt x="70" y="18"/>
                        <a:pt x="69" y="37"/>
                      </a:cubicBezTo>
                      <a:close/>
                    </a:path>
                  </a:pathLst>
                </a:custGeom>
                <a:solidFill>
                  <a:srgbClr val="4741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53"/>
                <p:cNvSpPr>
                  <a:spLocks/>
                </p:cNvSpPr>
                <p:nvPr/>
              </p:nvSpPr>
              <p:spPr bwMode="auto">
                <a:xfrm>
                  <a:off x="8147741" y="1727709"/>
                  <a:ext cx="124426" cy="101097"/>
                </a:xfrm>
                <a:custGeom>
                  <a:avLst/>
                  <a:gdLst>
                    <a:gd name="T0" fmla="*/ 35 w 38"/>
                    <a:gd name="T1" fmla="*/ 21 h 30"/>
                    <a:gd name="T2" fmla="*/ 14 w 38"/>
                    <a:gd name="T3" fmla="*/ 26 h 30"/>
                    <a:gd name="T4" fmla="*/ 3 w 38"/>
                    <a:gd name="T5" fmla="*/ 8 h 30"/>
                    <a:gd name="T6" fmla="*/ 24 w 38"/>
                    <a:gd name="T7" fmla="*/ 3 h 30"/>
                    <a:gd name="T8" fmla="*/ 35 w 38"/>
                    <a:gd name="T9" fmla="*/ 2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0">
                      <a:moveTo>
                        <a:pt x="35" y="21"/>
                      </a:moveTo>
                      <a:cubicBezTo>
                        <a:pt x="32" y="28"/>
                        <a:pt x="23" y="30"/>
                        <a:pt x="14" y="26"/>
                      </a:cubicBezTo>
                      <a:cubicBezTo>
                        <a:pt x="5" y="22"/>
                        <a:pt x="0" y="14"/>
                        <a:pt x="3" y="8"/>
                      </a:cubicBezTo>
                      <a:cubicBezTo>
                        <a:pt x="6" y="2"/>
                        <a:pt x="15" y="0"/>
                        <a:pt x="24" y="3"/>
                      </a:cubicBezTo>
                      <a:cubicBezTo>
                        <a:pt x="33" y="7"/>
                        <a:pt x="38" y="15"/>
                        <a:pt x="35" y="21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54"/>
                <p:cNvSpPr>
                  <a:spLocks/>
                </p:cNvSpPr>
                <p:nvPr/>
              </p:nvSpPr>
              <p:spPr bwMode="auto">
                <a:xfrm>
                  <a:off x="8886523" y="1712156"/>
                  <a:ext cx="230708" cy="230708"/>
                </a:xfrm>
                <a:custGeom>
                  <a:avLst/>
                  <a:gdLst>
                    <a:gd name="T0" fmla="*/ 69 w 70"/>
                    <a:gd name="T1" fmla="*/ 37 h 70"/>
                    <a:gd name="T2" fmla="*/ 33 w 70"/>
                    <a:gd name="T3" fmla="*/ 69 h 70"/>
                    <a:gd name="T4" fmla="*/ 1 w 70"/>
                    <a:gd name="T5" fmla="*/ 33 h 70"/>
                    <a:gd name="T6" fmla="*/ 37 w 70"/>
                    <a:gd name="T7" fmla="*/ 1 h 70"/>
                    <a:gd name="T8" fmla="*/ 69 w 70"/>
                    <a:gd name="T9" fmla="*/ 3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70">
                      <a:moveTo>
                        <a:pt x="69" y="37"/>
                      </a:moveTo>
                      <a:cubicBezTo>
                        <a:pt x="68" y="55"/>
                        <a:pt x="52" y="70"/>
                        <a:pt x="33" y="69"/>
                      </a:cubicBezTo>
                      <a:cubicBezTo>
                        <a:pt x="14" y="68"/>
                        <a:pt x="0" y="52"/>
                        <a:pt x="1" y="33"/>
                      </a:cubicBezTo>
                      <a:cubicBezTo>
                        <a:pt x="2" y="14"/>
                        <a:pt x="18" y="0"/>
                        <a:pt x="37" y="1"/>
                      </a:cubicBezTo>
                      <a:cubicBezTo>
                        <a:pt x="56" y="2"/>
                        <a:pt x="70" y="18"/>
                        <a:pt x="69" y="37"/>
                      </a:cubicBezTo>
                      <a:close/>
                    </a:path>
                  </a:pathLst>
                </a:custGeom>
                <a:solidFill>
                  <a:srgbClr val="4741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55"/>
                <p:cNvSpPr>
                  <a:spLocks/>
                </p:cNvSpPr>
                <p:nvPr/>
              </p:nvSpPr>
              <p:spPr bwMode="auto">
                <a:xfrm>
                  <a:off x="8956512" y="1727709"/>
                  <a:ext cx="121835" cy="101097"/>
                </a:xfrm>
                <a:custGeom>
                  <a:avLst/>
                  <a:gdLst>
                    <a:gd name="T0" fmla="*/ 35 w 37"/>
                    <a:gd name="T1" fmla="*/ 21 h 30"/>
                    <a:gd name="T2" fmla="*/ 14 w 37"/>
                    <a:gd name="T3" fmla="*/ 26 h 30"/>
                    <a:gd name="T4" fmla="*/ 3 w 37"/>
                    <a:gd name="T5" fmla="*/ 8 h 30"/>
                    <a:gd name="T6" fmla="*/ 24 w 37"/>
                    <a:gd name="T7" fmla="*/ 3 h 30"/>
                    <a:gd name="T8" fmla="*/ 35 w 37"/>
                    <a:gd name="T9" fmla="*/ 2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30">
                      <a:moveTo>
                        <a:pt x="35" y="21"/>
                      </a:moveTo>
                      <a:cubicBezTo>
                        <a:pt x="32" y="28"/>
                        <a:pt x="23" y="30"/>
                        <a:pt x="14" y="26"/>
                      </a:cubicBezTo>
                      <a:cubicBezTo>
                        <a:pt x="5" y="22"/>
                        <a:pt x="0" y="14"/>
                        <a:pt x="3" y="8"/>
                      </a:cubicBezTo>
                      <a:cubicBezTo>
                        <a:pt x="5" y="2"/>
                        <a:pt x="15" y="0"/>
                        <a:pt x="24" y="3"/>
                      </a:cubicBezTo>
                      <a:cubicBezTo>
                        <a:pt x="32" y="7"/>
                        <a:pt x="37" y="15"/>
                        <a:pt x="35" y="21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56"/>
                <p:cNvSpPr>
                  <a:spLocks/>
                </p:cNvSpPr>
                <p:nvPr/>
              </p:nvSpPr>
              <p:spPr bwMode="auto">
                <a:xfrm>
                  <a:off x="8313642" y="1875465"/>
                  <a:ext cx="614356" cy="689529"/>
                </a:xfrm>
                <a:custGeom>
                  <a:avLst/>
                  <a:gdLst>
                    <a:gd name="T0" fmla="*/ 49 w 185"/>
                    <a:gd name="T1" fmla="*/ 22 h 208"/>
                    <a:gd name="T2" fmla="*/ 46 w 185"/>
                    <a:gd name="T3" fmla="*/ 167 h 208"/>
                    <a:gd name="T4" fmla="*/ 166 w 185"/>
                    <a:gd name="T5" fmla="*/ 157 h 208"/>
                    <a:gd name="T6" fmla="*/ 135 w 185"/>
                    <a:gd name="T7" fmla="*/ 20 h 208"/>
                    <a:gd name="T8" fmla="*/ 95 w 185"/>
                    <a:gd name="T9" fmla="*/ 1 h 208"/>
                    <a:gd name="T10" fmla="*/ 49 w 185"/>
                    <a:gd name="T11" fmla="*/ 22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5" h="208">
                      <a:moveTo>
                        <a:pt x="49" y="22"/>
                      </a:moveTo>
                      <a:cubicBezTo>
                        <a:pt x="49" y="22"/>
                        <a:pt x="0" y="126"/>
                        <a:pt x="46" y="167"/>
                      </a:cubicBezTo>
                      <a:cubicBezTo>
                        <a:pt x="93" y="208"/>
                        <a:pt x="155" y="186"/>
                        <a:pt x="166" y="157"/>
                      </a:cubicBezTo>
                      <a:cubicBezTo>
                        <a:pt x="185" y="107"/>
                        <a:pt x="142" y="90"/>
                        <a:pt x="135" y="20"/>
                      </a:cubicBezTo>
                      <a:cubicBezTo>
                        <a:pt x="135" y="20"/>
                        <a:pt x="122" y="2"/>
                        <a:pt x="95" y="1"/>
                      </a:cubicBezTo>
                      <a:cubicBezTo>
                        <a:pt x="68" y="0"/>
                        <a:pt x="49" y="22"/>
                        <a:pt x="49" y="22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57"/>
                <p:cNvSpPr>
                  <a:spLocks/>
                </p:cNvSpPr>
                <p:nvPr/>
              </p:nvSpPr>
              <p:spPr bwMode="auto">
                <a:xfrm>
                  <a:off x="8342158" y="1865096"/>
                  <a:ext cx="549550" cy="609172"/>
                </a:xfrm>
                <a:custGeom>
                  <a:avLst/>
                  <a:gdLst>
                    <a:gd name="T0" fmla="*/ 44 w 165"/>
                    <a:gd name="T1" fmla="*/ 21 h 184"/>
                    <a:gd name="T2" fmla="*/ 42 w 165"/>
                    <a:gd name="T3" fmla="*/ 146 h 184"/>
                    <a:gd name="T4" fmla="*/ 148 w 165"/>
                    <a:gd name="T5" fmla="*/ 137 h 184"/>
                    <a:gd name="T6" fmla="*/ 122 w 165"/>
                    <a:gd name="T7" fmla="*/ 16 h 184"/>
                    <a:gd name="T8" fmla="*/ 85 w 165"/>
                    <a:gd name="T9" fmla="*/ 1 h 184"/>
                    <a:gd name="T10" fmla="*/ 44 w 165"/>
                    <a:gd name="T11" fmla="*/ 21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5" h="184">
                      <a:moveTo>
                        <a:pt x="44" y="21"/>
                      </a:moveTo>
                      <a:cubicBezTo>
                        <a:pt x="44" y="21"/>
                        <a:pt x="0" y="109"/>
                        <a:pt x="42" y="146"/>
                      </a:cubicBezTo>
                      <a:cubicBezTo>
                        <a:pt x="83" y="184"/>
                        <a:pt x="139" y="164"/>
                        <a:pt x="148" y="137"/>
                      </a:cubicBezTo>
                      <a:cubicBezTo>
                        <a:pt x="165" y="91"/>
                        <a:pt x="128" y="80"/>
                        <a:pt x="122" y="16"/>
                      </a:cubicBezTo>
                      <a:cubicBezTo>
                        <a:pt x="122" y="16"/>
                        <a:pt x="109" y="2"/>
                        <a:pt x="85" y="1"/>
                      </a:cubicBezTo>
                      <a:cubicBezTo>
                        <a:pt x="61" y="0"/>
                        <a:pt x="44" y="21"/>
                        <a:pt x="44" y="21"/>
                      </a:cubicBezTo>
                      <a:close/>
                    </a:path>
                  </a:pathLst>
                </a:custGeom>
                <a:solidFill>
                  <a:srgbClr val="F9DA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58"/>
                <p:cNvSpPr>
                  <a:spLocks/>
                </p:cNvSpPr>
                <p:nvPr/>
              </p:nvSpPr>
              <p:spPr bwMode="auto">
                <a:xfrm>
                  <a:off x="8336973" y="2443161"/>
                  <a:ext cx="743967" cy="404386"/>
                </a:xfrm>
                <a:custGeom>
                  <a:avLst/>
                  <a:gdLst>
                    <a:gd name="T0" fmla="*/ 0 w 224"/>
                    <a:gd name="T1" fmla="*/ 52 h 122"/>
                    <a:gd name="T2" fmla="*/ 217 w 224"/>
                    <a:gd name="T3" fmla="*/ 1 h 122"/>
                    <a:gd name="T4" fmla="*/ 222 w 224"/>
                    <a:gd name="T5" fmla="*/ 2 h 122"/>
                    <a:gd name="T6" fmla="*/ 223 w 224"/>
                    <a:gd name="T7" fmla="*/ 5 h 122"/>
                    <a:gd name="T8" fmla="*/ 0 w 224"/>
                    <a:gd name="T9" fmla="*/ 5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122">
                      <a:moveTo>
                        <a:pt x="0" y="52"/>
                      </a:moveTo>
                      <a:cubicBezTo>
                        <a:pt x="0" y="52"/>
                        <a:pt x="136" y="111"/>
                        <a:pt x="217" y="1"/>
                      </a:cubicBezTo>
                      <a:cubicBezTo>
                        <a:pt x="217" y="1"/>
                        <a:pt x="220" y="0"/>
                        <a:pt x="222" y="2"/>
                      </a:cubicBezTo>
                      <a:cubicBezTo>
                        <a:pt x="224" y="3"/>
                        <a:pt x="223" y="5"/>
                        <a:pt x="223" y="5"/>
                      </a:cubicBezTo>
                      <a:cubicBezTo>
                        <a:pt x="223" y="5"/>
                        <a:pt x="145" y="122"/>
                        <a:pt x="0" y="52"/>
                      </a:cubicBezTo>
                      <a:close/>
                    </a:path>
                  </a:pathLst>
                </a:custGeom>
                <a:solidFill>
                  <a:srgbClr val="4741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59"/>
                <p:cNvSpPr>
                  <a:spLocks/>
                </p:cNvSpPr>
                <p:nvPr/>
              </p:nvSpPr>
              <p:spPr bwMode="auto">
                <a:xfrm>
                  <a:off x="8997988" y="2323919"/>
                  <a:ext cx="139980" cy="119242"/>
                </a:xfrm>
                <a:custGeom>
                  <a:avLst/>
                  <a:gdLst>
                    <a:gd name="T0" fmla="*/ 1 w 42"/>
                    <a:gd name="T1" fmla="*/ 19 h 36"/>
                    <a:gd name="T2" fmla="*/ 32 w 42"/>
                    <a:gd name="T3" fmla="*/ 33 h 36"/>
                    <a:gd name="T4" fmla="*/ 38 w 42"/>
                    <a:gd name="T5" fmla="*/ 36 h 36"/>
                    <a:gd name="T6" fmla="*/ 42 w 42"/>
                    <a:gd name="T7" fmla="*/ 33 h 36"/>
                    <a:gd name="T8" fmla="*/ 4 w 42"/>
                    <a:gd name="T9" fmla="*/ 14 h 36"/>
                    <a:gd name="T10" fmla="*/ 1 w 42"/>
                    <a:gd name="T11" fmla="*/ 16 h 36"/>
                    <a:gd name="T12" fmla="*/ 1 w 42"/>
                    <a:gd name="T13" fmla="*/ 19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6">
                      <a:moveTo>
                        <a:pt x="1" y="19"/>
                      </a:moveTo>
                      <a:cubicBezTo>
                        <a:pt x="1" y="19"/>
                        <a:pt x="25" y="7"/>
                        <a:pt x="32" y="33"/>
                      </a:cubicBezTo>
                      <a:cubicBezTo>
                        <a:pt x="32" y="33"/>
                        <a:pt x="34" y="36"/>
                        <a:pt x="38" y="36"/>
                      </a:cubicBezTo>
                      <a:cubicBezTo>
                        <a:pt x="42" y="36"/>
                        <a:pt x="42" y="33"/>
                        <a:pt x="42" y="33"/>
                      </a:cubicBezTo>
                      <a:cubicBezTo>
                        <a:pt x="42" y="33"/>
                        <a:pt x="38" y="0"/>
                        <a:pt x="4" y="14"/>
                      </a:cubicBezTo>
                      <a:cubicBezTo>
                        <a:pt x="3" y="15"/>
                        <a:pt x="2" y="15"/>
                        <a:pt x="1" y="16"/>
                      </a:cubicBezTo>
                      <a:cubicBezTo>
                        <a:pt x="0" y="17"/>
                        <a:pt x="1" y="19"/>
                        <a:pt x="1" y="19"/>
                      </a:cubicBezTo>
                      <a:close/>
                    </a:path>
                  </a:pathLst>
                </a:custGeom>
                <a:solidFill>
                  <a:srgbClr val="4741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60"/>
                <p:cNvSpPr>
                  <a:spLocks/>
                </p:cNvSpPr>
                <p:nvPr/>
              </p:nvSpPr>
              <p:spPr bwMode="auto">
                <a:xfrm>
                  <a:off x="9386820" y="1958415"/>
                  <a:ext cx="292921" cy="254037"/>
                </a:xfrm>
                <a:custGeom>
                  <a:avLst/>
                  <a:gdLst>
                    <a:gd name="T0" fmla="*/ 10 w 88"/>
                    <a:gd name="T1" fmla="*/ 77 h 77"/>
                    <a:gd name="T2" fmla="*/ 0 w 88"/>
                    <a:gd name="T3" fmla="*/ 71 h 77"/>
                    <a:gd name="T4" fmla="*/ 72 w 88"/>
                    <a:gd name="T5" fmla="*/ 0 h 77"/>
                    <a:gd name="T6" fmla="*/ 10 w 88"/>
                    <a:gd name="T7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8" h="77">
                      <a:moveTo>
                        <a:pt x="10" y="77"/>
                      </a:move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0" y="71"/>
                        <a:pt x="71" y="48"/>
                        <a:pt x="72" y="0"/>
                      </a:cubicBezTo>
                      <a:cubicBezTo>
                        <a:pt x="72" y="0"/>
                        <a:pt x="88" y="53"/>
                        <a:pt x="10" y="77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61"/>
                <p:cNvSpPr>
                  <a:spLocks/>
                </p:cNvSpPr>
                <p:nvPr/>
              </p:nvSpPr>
              <p:spPr bwMode="auto">
                <a:xfrm>
                  <a:off x="7585231" y="1800291"/>
                  <a:ext cx="222931" cy="269590"/>
                </a:xfrm>
                <a:custGeom>
                  <a:avLst/>
                  <a:gdLst>
                    <a:gd name="T0" fmla="*/ 55 w 67"/>
                    <a:gd name="T1" fmla="*/ 79 h 81"/>
                    <a:gd name="T2" fmla="*/ 25 w 67"/>
                    <a:gd name="T3" fmla="*/ 15 h 81"/>
                    <a:gd name="T4" fmla="*/ 20 w 67"/>
                    <a:gd name="T5" fmla="*/ 65 h 81"/>
                    <a:gd name="T6" fmla="*/ 55 w 67"/>
                    <a:gd name="T7" fmla="*/ 7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81">
                      <a:moveTo>
                        <a:pt x="55" y="79"/>
                      </a:moveTo>
                      <a:cubicBezTo>
                        <a:pt x="55" y="79"/>
                        <a:pt x="67" y="0"/>
                        <a:pt x="25" y="15"/>
                      </a:cubicBezTo>
                      <a:cubicBezTo>
                        <a:pt x="0" y="24"/>
                        <a:pt x="4" y="50"/>
                        <a:pt x="20" y="65"/>
                      </a:cubicBezTo>
                      <a:cubicBezTo>
                        <a:pt x="30" y="75"/>
                        <a:pt x="44" y="81"/>
                        <a:pt x="55" y="79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62"/>
                <p:cNvSpPr>
                  <a:spLocks/>
                </p:cNvSpPr>
                <p:nvPr/>
              </p:nvSpPr>
              <p:spPr bwMode="auto">
                <a:xfrm>
                  <a:off x="7587822" y="1865096"/>
                  <a:ext cx="186640" cy="204786"/>
                </a:xfrm>
                <a:custGeom>
                  <a:avLst/>
                  <a:gdLst>
                    <a:gd name="T0" fmla="*/ 54 w 56"/>
                    <a:gd name="T1" fmla="*/ 59 h 62"/>
                    <a:gd name="T2" fmla="*/ 56 w 56"/>
                    <a:gd name="T3" fmla="*/ 39 h 62"/>
                    <a:gd name="T4" fmla="*/ 9 w 56"/>
                    <a:gd name="T5" fmla="*/ 31 h 62"/>
                    <a:gd name="T6" fmla="*/ 54 w 56"/>
                    <a:gd name="T7" fmla="*/ 5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2">
                      <a:moveTo>
                        <a:pt x="54" y="59"/>
                      </a:moveTo>
                      <a:cubicBezTo>
                        <a:pt x="56" y="39"/>
                        <a:pt x="56" y="39"/>
                        <a:pt x="56" y="39"/>
                      </a:cubicBezTo>
                      <a:cubicBezTo>
                        <a:pt x="56" y="39"/>
                        <a:pt x="0" y="0"/>
                        <a:pt x="9" y="31"/>
                      </a:cubicBezTo>
                      <a:cubicBezTo>
                        <a:pt x="18" y="62"/>
                        <a:pt x="54" y="59"/>
                        <a:pt x="54" y="59"/>
                      </a:cubicBezTo>
                      <a:close/>
                    </a:path>
                  </a:pathLst>
                </a:custGeom>
                <a:solidFill>
                  <a:srgbClr val="E5B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63"/>
                <p:cNvSpPr>
                  <a:spLocks/>
                </p:cNvSpPr>
                <p:nvPr/>
              </p:nvSpPr>
              <p:spPr bwMode="auto">
                <a:xfrm>
                  <a:off x="8007761" y="1929902"/>
                  <a:ext cx="64806" cy="28515"/>
                </a:xfrm>
                <a:custGeom>
                  <a:avLst/>
                  <a:gdLst>
                    <a:gd name="T0" fmla="*/ 20 w 20"/>
                    <a:gd name="T1" fmla="*/ 5 h 8"/>
                    <a:gd name="T2" fmla="*/ 16 w 20"/>
                    <a:gd name="T3" fmla="*/ 8 h 8"/>
                    <a:gd name="T4" fmla="*/ 3 w 20"/>
                    <a:gd name="T5" fmla="*/ 7 h 8"/>
                    <a:gd name="T6" fmla="*/ 0 w 20"/>
                    <a:gd name="T7" fmla="*/ 3 h 8"/>
                    <a:gd name="T8" fmla="*/ 0 w 20"/>
                    <a:gd name="T9" fmla="*/ 3 h 8"/>
                    <a:gd name="T10" fmla="*/ 4 w 20"/>
                    <a:gd name="T11" fmla="*/ 0 h 8"/>
                    <a:gd name="T12" fmla="*/ 16 w 20"/>
                    <a:gd name="T13" fmla="*/ 1 h 8"/>
                    <a:gd name="T14" fmla="*/ 20 w 20"/>
                    <a:gd name="T15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8">
                      <a:moveTo>
                        <a:pt x="20" y="5"/>
                      </a:moveTo>
                      <a:cubicBezTo>
                        <a:pt x="19" y="7"/>
                        <a:pt x="18" y="8"/>
                        <a:pt x="16" y="8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1" y="7"/>
                        <a:pt x="0" y="6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8" y="1"/>
                        <a:pt x="20" y="3"/>
                        <a:pt x="20" y="5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64"/>
                <p:cNvSpPr>
                  <a:spLocks/>
                </p:cNvSpPr>
                <p:nvPr/>
              </p:nvSpPr>
              <p:spPr bwMode="auto">
                <a:xfrm>
                  <a:off x="9150929" y="1948047"/>
                  <a:ext cx="57029" cy="18146"/>
                </a:xfrm>
                <a:custGeom>
                  <a:avLst/>
                  <a:gdLst>
                    <a:gd name="T0" fmla="*/ 16 w 17"/>
                    <a:gd name="T1" fmla="*/ 4 h 6"/>
                    <a:gd name="T2" fmla="*/ 14 w 17"/>
                    <a:gd name="T3" fmla="*/ 6 h 6"/>
                    <a:gd name="T4" fmla="*/ 2 w 17"/>
                    <a:gd name="T5" fmla="*/ 6 h 6"/>
                    <a:gd name="T6" fmla="*/ 0 w 17"/>
                    <a:gd name="T7" fmla="*/ 3 h 6"/>
                    <a:gd name="T8" fmla="*/ 0 w 17"/>
                    <a:gd name="T9" fmla="*/ 3 h 6"/>
                    <a:gd name="T10" fmla="*/ 2 w 17"/>
                    <a:gd name="T11" fmla="*/ 0 h 6"/>
                    <a:gd name="T12" fmla="*/ 14 w 17"/>
                    <a:gd name="T13" fmla="*/ 0 h 6"/>
                    <a:gd name="T14" fmla="*/ 16 w 17"/>
                    <a:gd name="T15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6">
                      <a:moveTo>
                        <a:pt x="16" y="4"/>
                      </a:moveTo>
                      <a:cubicBezTo>
                        <a:pt x="16" y="5"/>
                        <a:pt x="15" y="6"/>
                        <a:pt x="14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7" y="2"/>
                        <a:pt x="16" y="4"/>
                      </a:cubicBez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65"/>
                <p:cNvSpPr>
                  <a:spLocks/>
                </p:cNvSpPr>
                <p:nvPr/>
              </p:nvSpPr>
              <p:spPr bwMode="auto">
                <a:xfrm>
                  <a:off x="8622117" y="2730896"/>
                  <a:ext cx="160717" cy="54437"/>
                </a:xfrm>
                <a:custGeom>
                  <a:avLst/>
                  <a:gdLst>
                    <a:gd name="T0" fmla="*/ 48 w 48"/>
                    <a:gd name="T1" fmla="*/ 10 h 16"/>
                    <a:gd name="T2" fmla="*/ 24 w 48"/>
                    <a:gd name="T3" fmla="*/ 16 h 16"/>
                    <a:gd name="T4" fmla="*/ 0 w 48"/>
                    <a:gd name="T5" fmla="*/ 7 h 16"/>
                    <a:gd name="T6" fmla="*/ 24 w 48"/>
                    <a:gd name="T7" fmla="*/ 1 h 16"/>
                    <a:gd name="T8" fmla="*/ 48 w 48"/>
                    <a:gd name="T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6">
                      <a:moveTo>
                        <a:pt x="48" y="10"/>
                      </a:moveTo>
                      <a:cubicBezTo>
                        <a:pt x="48" y="14"/>
                        <a:pt x="37" y="16"/>
                        <a:pt x="24" y="16"/>
                      </a:cubicBezTo>
                      <a:cubicBezTo>
                        <a:pt x="10" y="15"/>
                        <a:pt x="0" y="11"/>
                        <a:pt x="0" y="7"/>
                      </a:cubicBezTo>
                      <a:cubicBezTo>
                        <a:pt x="0" y="3"/>
                        <a:pt x="11" y="0"/>
                        <a:pt x="24" y="1"/>
                      </a:cubicBezTo>
                      <a:cubicBezTo>
                        <a:pt x="38" y="1"/>
                        <a:pt x="48" y="5"/>
                        <a:pt x="48" y="10"/>
                      </a:cubicBezTo>
                      <a:close/>
                    </a:path>
                  </a:pathLst>
                </a:custGeom>
                <a:solidFill>
                  <a:srgbClr val="FFE9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66"/>
                <p:cNvSpPr>
                  <a:spLocks/>
                </p:cNvSpPr>
                <p:nvPr/>
              </p:nvSpPr>
              <p:spPr bwMode="auto">
                <a:xfrm>
                  <a:off x="9280540" y="841171"/>
                  <a:ext cx="370688" cy="567696"/>
                </a:xfrm>
                <a:custGeom>
                  <a:avLst/>
                  <a:gdLst>
                    <a:gd name="T0" fmla="*/ 0 w 111"/>
                    <a:gd name="T1" fmla="*/ 90 h 171"/>
                    <a:gd name="T2" fmla="*/ 18 w 111"/>
                    <a:gd name="T3" fmla="*/ 154 h 171"/>
                    <a:gd name="T4" fmla="*/ 18 w 111"/>
                    <a:gd name="T5" fmla="*/ 171 h 171"/>
                    <a:gd name="T6" fmla="*/ 108 w 111"/>
                    <a:gd name="T7" fmla="*/ 69 h 171"/>
                    <a:gd name="T8" fmla="*/ 99 w 111"/>
                    <a:gd name="T9" fmla="*/ 30 h 171"/>
                    <a:gd name="T10" fmla="*/ 42 w 111"/>
                    <a:gd name="T11" fmla="*/ 20 h 171"/>
                    <a:gd name="T12" fmla="*/ 27 w 111"/>
                    <a:gd name="T13" fmla="*/ 59 h 171"/>
                    <a:gd name="T14" fmla="*/ 17 w 111"/>
                    <a:gd name="T15" fmla="*/ 76 h 171"/>
                    <a:gd name="T16" fmla="*/ 0 w 111"/>
                    <a:gd name="T17" fmla="*/ 9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1" h="171">
                      <a:moveTo>
                        <a:pt x="0" y="90"/>
                      </a:moveTo>
                      <a:cubicBezTo>
                        <a:pt x="17" y="106"/>
                        <a:pt x="18" y="132"/>
                        <a:pt x="18" y="154"/>
                      </a:cubicBezTo>
                      <a:cubicBezTo>
                        <a:pt x="18" y="160"/>
                        <a:pt x="18" y="165"/>
                        <a:pt x="18" y="171"/>
                      </a:cubicBezTo>
                      <a:cubicBezTo>
                        <a:pt x="42" y="155"/>
                        <a:pt x="103" y="94"/>
                        <a:pt x="108" y="69"/>
                      </a:cubicBezTo>
                      <a:cubicBezTo>
                        <a:pt x="111" y="55"/>
                        <a:pt x="103" y="43"/>
                        <a:pt x="99" y="30"/>
                      </a:cubicBezTo>
                      <a:cubicBezTo>
                        <a:pt x="96" y="20"/>
                        <a:pt x="74" y="0"/>
                        <a:pt x="42" y="20"/>
                      </a:cubicBezTo>
                      <a:cubicBezTo>
                        <a:pt x="36" y="33"/>
                        <a:pt x="33" y="46"/>
                        <a:pt x="27" y="59"/>
                      </a:cubicBezTo>
                      <a:cubicBezTo>
                        <a:pt x="24" y="65"/>
                        <a:pt x="21" y="71"/>
                        <a:pt x="17" y="76"/>
                      </a:cubicBezTo>
                      <a:cubicBezTo>
                        <a:pt x="12" y="82"/>
                        <a:pt x="5" y="85"/>
                        <a:pt x="0" y="90"/>
                      </a:cubicBezTo>
                      <a:close/>
                    </a:path>
                  </a:pathLst>
                </a:custGeom>
                <a:solidFill>
                  <a:srgbClr val="5139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67"/>
                <p:cNvSpPr>
                  <a:spLocks/>
                </p:cNvSpPr>
                <p:nvPr/>
              </p:nvSpPr>
              <p:spPr bwMode="auto">
                <a:xfrm>
                  <a:off x="9093900" y="807472"/>
                  <a:ext cx="256630" cy="313659"/>
                </a:xfrm>
                <a:custGeom>
                  <a:avLst/>
                  <a:gdLst>
                    <a:gd name="T0" fmla="*/ 77 w 77"/>
                    <a:gd name="T1" fmla="*/ 5 h 94"/>
                    <a:gd name="T2" fmla="*/ 0 w 77"/>
                    <a:gd name="T3" fmla="*/ 94 h 94"/>
                    <a:gd name="T4" fmla="*/ 76 w 77"/>
                    <a:gd name="T5" fmla="*/ 8 h 94"/>
                    <a:gd name="T6" fmla="*/ 77 w 77"/>
                    <a:gd name="T7" fmla="*/ 5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94">
                      <a:moveTo>
                        <a:pt x="77" y="5"/>
                      </a:moveTo>
                      <a:cubicBezTo>
                        <a:pt x="60" y="0"/>
                        <a:pt x="17" y="83"/>
                        <a:pt x="0" y="94"/>
                      </a:cubicBezTo>
                      <a:cubicBezTo>
                        <a:pt x="35" y="87"/>
                        <a:pt x="70" y="41"/>
                        <a:pt x="76" y="8"/>
                      </a:cubicBezTo>
                      <a:lnTo>
                        <a:pt x="77" y="5"/>
                      </a:ln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68"/>
                <p:cNvSpPr>
                  <a:spLocks/>
                </p:cNvSpPr>
                <p:nvPr/>
              </p:nvSpPr>
              <p:spPr bwMode="auto">
                <a:xfrm>
                  <a:off x="8653224" y="514552"/>
                  <a:ext cx="528812" cy="127019"/>
                </a:xfrm>
                <a:custGeom>
                  <a:avLst/>
                  <a:gdLst>
                    <a:gd name="T0" fmla="*/ 0 w 159"/>
                    <a:gd name="T1" fmla="*/ 37 h 38"/>
                    <a:gd name="T2" fmla="*/ 61 w 159"/>
                    <a:gd name="T3" fmla="*/ 4 h 38"/>
                    <a:gd name="T4" fmla="*/ 81 w 159"/>
                    <a:gd name="T5" fmla="*/ 1 h 38"/>
                    <a:gd name="T6" fmla="*/ 132 w 159"/>
                    <a:gd name="T7" fmla="*/ 13 h 38"/>
                    <a:gd name="T8" fmla="*/ 159 w 159"/>
                    <a:gd name="T9" fmla="*/ 36 h 38"/>
                    <a:gd name="T10" fmla="*/ 127 w 159"/>
                    <a:gd name="T11" fmla="*/ 35 h 38"/>
                    <a:gd name="T12" fmla="*/ 95 w 159"/>
                    <a:gd name="T13" fmla="*/ 31 h 38"/>
                    <a:gd name="T14" fmla="*/ 33 w 159"/>
                    <a:gd name="T15" fmla="*/ 30 h 38"/>
                    <a:gd name="T16" fmla="*/ 0 w 159"/>
                    <a:gd name="T17" fmla="*/ 37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9" h="38">
                      <a:moveTo>
                        <a:pt x="0" y="37"/>
                      </a:moveTo>
                      <a:cubicBezTo>
                        <a:pt x="21" y="28"/>
                        <a:pt x="39" y="12"/>
                        <a:pt x="61" y="4"/>
                      </a:cubicBezTo>
                      <a:cubicBezTo>
                        <a:pt x="68" y="2"/>
                        <a:pt x="74" y="1"/>
                        <a:pt x="81" y="1"/>
                      </a:cubicBezTo>
                      <a:cubicBezTo>
                        <a:pt x="100" y="0"/>
                        <a:pt x="116" y="3"/>
                        <a:pt x="132" y="13"/>
                      </a:cubicBezTo>
                      <a:cubicBezTo>
                        <a:pt x="141" y="18"/>
                        <a:pt x="155" y="27"/>
                        <a:pt x="159" y="36"/>
                      </a:cubicBezTo>
                      <a:cubicBezTo>
                        <a:pt x="158" y="35"/>
                        <a:pt x="130" y="35"/>
                        <a:pt x="127" y="35"/>
                      </a:cubicBezTo>
                      <a:cubicBezTo>
                        <a:pt x="116" y="34"/>
                        <a:pt x="106" y="33"/>
                        <a:pt x="95" y="31"/>
                      </a:cubicBezTo>
                      <a:cubicBezTo>
                        <a:pt x="75" y="29"/>
                        <a:pt x="54" y="27"/>
                        <a:pt x="33" y="30"/>
                      </a:cubicBezTo>
                      <a:cubicBezTo>
                        <a:pt x="22" y="31"/>
                        <a:pt x="11" y="38"/>
                        <a:pt x="0" y="37"/>
                      </a:cubicBezTo>
                      <a:close/>
                    </a:path>
                  </a:pathLst>
                </a:custGeom>
                <a:solidFill>
                  <a:srgbClr val="5139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69"/>
                <p:cNvSpPr>
                  <a:spLocks/>
                </p:cNvSpPr>
                <p:nvPr/>
              </p:nvSpPr>
              <p:spPr bwMode="auto">
                <a:xfrm>
                  <a:off x="7701879" y="626017"/>
                  <a:ext cx="228115" cy="282552"/>
                </a:xfrm>
                <a:custGeom>
                  <a:avLst/>
                  <a:gdLst>
                    <a:gd name="T0" fmla="*/ 1 w 69"/>
                    <a:gd name="T1" fmla="*/ 0 h 85"/>
                    <a:gd name="T2" fmla="*/ 4 w 69"/>
                    <a:gd name="T3" fmla="*/ 21 h 85"/>
                    <a:gd name="T4" fmla="*/ 13 w 69"/>
                    <a:gd name="T5" fmla="*/ 41 h 85"/>
                    <a:gd name="T6" fmla="*/ 38 w 69"/>
                    <a:gd name="T7" fmla="*/ 68 h 85"/>
                    <a:gd name="T8" fmla="*/ 69 w 69"/>
                    <a:gd name="T9" fmla="*/ 85 h 85"/>
                    <a:gd name="T10" fmla="*/ 16 w 69"/>
                    <a:gd name="T11" fmla="*/ 30 h 85"/>
                    <a:gd name="T12" fmla="*/ 10 w 69"/>
                    <a:gd name="T13" fmla="*/ 14 h 85"/>
                    <a:gd name="T14" fmla="*/ 1 w 69"/>
                    <a:gd name="T15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9" h="85">
                      <a:moveTo>
                        <a:pt x="1" y="0"/>
                      </a:moveTo>
                      <a:cubicBezTo>
                        <a:pt x="0" y="7"/>
                        <a:pt x="3" y="15"/>
                        <a:pt x="4" y="21"/>
                      </a:cubicBezTo>
                      <a:cubicBezTo>
                        <a:pt x="6" y="28"/>
                        <a:pt x="9" y="35"/>
                        <a:pt x="13" y="41"/>
                      </a:cubicBezTo>
                      <a:cubicBezTo>
                        <a:pt x="19" y="52"/>
                        <a:pt x="27" y="62"/>
                        <a:pt x="38" y="68"/>
                      </a:cubicBezTo>
                      <a:cubicBezTo>
                        <a:pt x="47" y="74"/>
                        <a:pt x="58" y="84"/>
                        <a:pt x="69" y="85"/>
                      </a:cubicBezTo>
                      <a:cubicBezTo>
                        <a:pt x="44" y="73"/>
                        <a:pt x="28" y="55"/>
                        <a:pt x="16" y="30"/>
                      </a:cubicBezTo>
                      <a:cubicBezTo>
                        <a:pt x="13" y="25"/>
                        <a:pt x="12" y="19"/>
                        <a:pt x="10" y="14"/>
                      </a:cubicBezTo>
                      <a:cubicBezTo>
                        <a:pt x="8" y="10"/>
                        <a:pt x="6" y="3"/>
                        <a:pt x="1" y="0"/>
                      </a:cubicBez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70"/>
                <p:cNvSpPr>
                  <a:spLocks/>
                </p:cNvSpPr>
                <p:nvPr/>
              </p:nvSpPr>
              <p:spPr bwMode="auto">
                <a:xfrm>
                  <a:off x="7878150" y="613056"/>
                  <a:ext cx="202193" cy="212562"/>
                </a:xfrm>
                <a:custGeom>
                  <a:avLst/>
                  <a:gdLst>
                    <a:gd name="T0" fmla="*/ 51 w 61"/>
                    <a:gd name="T1" fmla="*/ 57 h 64"/>
                    <a:gd name="T2" fmla="*/ 20 w 61"/>
                    <a:gd name="T3" fmla="*/ 28 h 64"/>
                    <a:gd name="T4" fmla="*/ 0 w 61"/>
                    <a:gd name="T5" fmla="*/ 0 h 64"/>
                    <a:gd name="T6" fmla="*/ 15 w 61"/>
                    <a:gd name="T7" fmla="*/ 39 h 64"/>
                    <a:gd name="T8" fmla="*/ 61 w 61"/>
                    <a:gd name="T9" fmla="*/ 64 h 64"/>
                    <a:gd name="T10" fmla="*/ 60 w 61"/>
                    <a:gd name="T11" fmla="*/ 63 h 64"/>
                    <a:gd name="T12" fmla="*/ 51 w 61"/>
                    <a:gd name="T13" fmla="*/ 57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4">
                      <a:moveTo>
                        <a:pt x="51" y="57"/>
                      </a:moveTo>
                      <a:cubicBezTo>
                        <a:pt x="40" y="50"/>
                        <a:pt x="27" y="39"/>
                        <a:pt x="20" y="28"/>
                      </a:cubicBezTo>
                      <a:cubicBezTo>
                        <a:pt x="14" y="17"/>
                        <a:pt x="9" y="9"/>
                        <a:pt x="0" y="0"/>
                      </a:cubicBezTo>
                      <a:cubicBezTo>
                        <a:pt x="2" y="12"/>
                        <a:pt x="8" y="30"/>
                        <a:pt x="15" y="39"/>
                      </a:cubicBezTo>
                      <a:cubicBezTo>
                        <a:pt x="24" y="52"/>
                        <a:pt x="45" y="61"/>
                        <a:pt x="61" y="64"/>
                      </a:cubicBezTo>
                      <a:cubicBezTo>
                        <a:pt x="61" y="63"/>
                        <a:pt x="60" y="63"/>
                        <a:pt x="60" y="63"/>
                      </a:cubicBezTo>
                      <a:cubicBezTo>
                        <a:pt x="57" y="62"/>
                        <a:pt x="54" y="60"/>
                        <a:pt x="51" y="57"/>
                      </a:cubicBezTo>
                      <a:close/>
                    </a:path>
                  </a:pathLst>
                </a:custGeom>
                <a:solidFill>
                  <a:srgbClr val="3324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Oval 71"/>
                <p:cNvSpPr>
                  <a:spLocks noChangeArrowheads="1"/>
                </p:cNvSpPr>
                <p:nvPr/>
              </p:nvSpPr>
              <p:spPr bwMode="auto">
                <a:xfrm>
                  <a:off x="8611748" y="2323919"/>
                  <a:ext cx="90728" cy="36291"/>
                </a:xfrm>
                <a:prstGeom prst="ellipse">
                  <a:avLst/>
                </a:pr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72"/>
                <p:cNvSpPr>
                  <a:spLocks/>
                </p:cNvSpPr>
                <p:nvPr/>
              </p:nvSpPr>
              <p:spPr bwMode="auto">
                <a:xfrm>
                  <a:off x="9368675" y="1841767"/>
                  <a:ext cx="222931" cy="269590"/>
                </a:xfrm>
                <a:custGeom>
                  <a:avLst/>
                  <a:gdLst>
                    <a:gd name="T0" fmla="*/ 12 w 67"/>
                    <a:gd name="T1" fmla="*/ 79 h 81"/>
                    <a:gd name="T2" fmla="*/ 41 w 67"/>
                    <a:gd name="T3" fmla="*/ 15 h 81"/>
                    <a:gd name="T4" fmla="*/ 47 w 67"/>
                    <a:gd name="T5" fmla="*/ 65 h 81"/>
                    <a:gd name="T6" fmla="*/ 12 w 67"/>
                    <a:gd name="T7" fmla="*/ 7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81">
                      <a:moveTo>
                        <a:pt x="12" y="79"/>
                      </a:moveTo>
                      <a:cubicBezTo>
                        <a:pt x="12" y="79"/>
                        <a:pt x="0" y="0"/>
                        <a:pt x="41" y="15"/>
                      </a:cubicBezTo>
                      <a:cubicBezTo>
                        <a:pt x="67" y="24"/>
                        <a:pt x="62" y="50"/>
                        <a:pt x="47" y="65"/>
                      </a:cubicBezTo>
                      <a:cubicBezTo>
                        <a:pt x="37" y="75"/>
                        <a:pt x="22" y="81"/>
                        <a:pt x="12" y="79"/>
                      </a:cubicBezTo>
                      <a:close/>
                    </a:path>
                  </a:pathLst>
                </a:custGeom>
                <a:solidFill>
                  <a:srgbClr val="F7CE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6" name="Freeform 73"/>
                <p:cNvSpPr>
                  <a:spLocks/>
                </p:cNvSpPr>
                <p:nvPr/>
              </p:nvSpPr>
              <p:spPr bwMode="auto">
                <a:xfrm>
                  <a:off x="9399782" y="1903980"/>
                  <a:ext cx="186640" cy="207377"/>
                </a:xfrm>
                <a:custGeom>
                  <a:avLst/>
                  <a:gdLst>
                    <a:gd name="T0" fmla="*/ 2 w 56"/>
                    <a:gd name="T1" fmla="*/ 59 h 62"/>
                    <a:gd name="T2" fmla="*/ 0 w 56"/>
                    <a:gd name="T3" fmla="*/ 39 h 62"/>
                    <a:gd name="T4" fmla="*/ 47 w 56"/>
                    <a:gd name="T5" fmla="*/ 31 h 62"/>
                    <a:gd name="T6" fmla="*/ 2 w 56"/>
                    <a:gd name="T7" fmla="*/ 59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2">
                      <a:moveTo>
                        <a:pt x="2" y="59"/>
                      </a:move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39"/>
                        <a:pt x="56" y="0"/>
                        <a:pt x="47" y="31"/>
                      </a:cubicBezTo>
                      <a:cubicBezTo>
                        <a:pt x="38" y="62"/>
                        <a:pt x="2" y="59"/>
                        <a:pt x="2" y="59"/>
                      </a:cubicBezTo>
                      <a:close/>
                    </a:path>
                  </a:pathLst>
                </a:custGeom>
                <a:solidFill>
                  <a:srgbClr val="E5B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Freeform 74"/>
                <p:cNvSpPr>
                  <a:spLocks/>
                </p:cNvSpPr>
                <p:nvPr/>
              </p:nvSpPr>
              <p:spPr bwMode="auto">
                <a:xfrm>
                  <a:off x="8902076" y="3117137"/>
                  <a:ext cx="127019" cy="178864"/>
                </a:xfrm>
                <a:custGeom>
                  <a:avLst/>
                  <a:gdLst>
                    <a:gd name="T0" fmla="*/ 0 w 49"/>
                    <a:gd name="T1" fmla="*/ 5 h 69"/>
                    <a:gd name="T2" fmla="*/ 46 w 49"/>
                    <a:gd name="T3" fmla="*/ 0 h 69"/>
                    <a:gd name="T4" fmla="*/ 49 w 49"/>
                    <a:gd name="T5" fmla="*/ 50 h 69"/>
                    <a:gd name="T6" fmla="*/ 35 w 49"/>
                    <a:gd name="T7" fmla="*/ 69 h 69"/>
                    <a:gd name="T8" fmla="*/ 12 w 49"/>
                    <a:gd name="T9" fmla="*/ 56 h 69"/>
                    <a:gd name="T10" fmla="*/ 0 w 49"/>
                    <a:gd name="T11" fmla="*/ 5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69">
                      <a:moveTo>
                        <a:pt x="0" y="5"/>
                      </a:moveTo>
                      <a:lnTo>
                        <a:pt x="46" y="0"/>
                      </a:lnTo>
                      <a:lnTo>
                        <a:pt x="49" y="50"/>
                      </a:lnTo>
                      <a:lnTo>
                        <a:pt x="35" y="69"/>
                      </a:lnTo>
                      <a:lnTo>
                        <a:pt x="12" y="56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DDDA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75"/>
                <p:cNvSpPr>
                  <a:spLocks/>
                </p:cNvSpPr>
                <p:nvPr/>
              </p:nvSpPr>
              <p:spPr bwMode="auto">
                <a:xfrm>
                  <a:off x="8912445" y="3117137"/>
                  <a:ext cx="108873" cy="158126"/>
                </a:xfrm>
                <a:custGeom>
                  <a:avLst/>
                  <a:gdLst>
                    <a:gd name="T0" fmla="*/ 0 w 42"/>
                    <a:gd name="T1" fmla="*/ 6 h 61"/>
                    <a:gd name="T2" fmla="*/ 42 w 42"/>
                    <a:gd name="T3" fmla="*/ 0 h 61"/>
                    <a:gd name="T4" fmla="*/ 42 w 42"/>
                    <a:gd name="T5" fmla="*/ 47 h 61"/>
                    <a:gd name="T6" fmla="*/ 31 w 42"/>
                    <a:gd name="T7" fmla="*/ 61 h 61"/>
                    <a:gd name="T8" fmla="*/ 9 w 42"/>
                    <a:gd name="T9" fmla="*/ 55 h 61"/>
                    <a:gd name="T10" fmla="*/ 0 w 42"/>
                    <a:gd name="T11" fmla="*/ 6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61">
                      <a:moveTo>
                        <a:pt x="0" y="6"/>
                      </a:moveTo>
                      <a:lnTo>
                        <a:pt x="42" y="0"/>
                      </a:lnTo>
                      <a:lnTo>
                        <a:pt x="42" y="47"/>
                      </a:lnTo>
                      <a:lnTo>
                        <a:pt x="31" y="61"/>
                      </a:lnTo>
                      <a:lnTo>
                        <a:pt x="9" y="55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Freeform 76"/>
                <p:cNvSpPr>
                  <a:spLocks/>
                </p:cNvSpPr>
                <p:nvPr/>
              </p:nvSpPr>
              <p:spPr bwMode="auto">
                <a:xfrm>
                  <a:off x="8915037" y="3119728"/>
                  <a:ext cx="103689" cy="145164"/>
                </a:xfrm>
                <a:custGeom>
                  <a:avLst/>
                  <a:gdLst>
                    <a:gd name="T0" fmla="*/ 0 w 40"/>
                    <a:gd name="T1" fmla="*/ 6 h 56"/>
                    <a:gd name="T2" fmla="*/ 40 w 40"/>
                    <a:gd name="T3" fmla="*/ 0 h 56"/>
                    <a:gd name="T4" fmla="*/ 40 w 40"/>
                    <a:gd name="T5" fmla="*/ 44 h 56"/>
                    <a:gd name="T6" fmla="*/ 28 w 40"/>
                    <a:gd name="T7" fmla="*/ 56 h 56"/>
                    <a:gd name="T8" fmla="*/ 9 w 40"/>
                    <a:gd name="T9" fmla="*/ 50 h 56"/>
                    <a:gd name="T10" fmla="*/ 0 w 40"/>
                    <a:gd name="T11" fmla="*/ 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56">
                      <a:moveTo>
                        <a:pt x="0" y="6"/>
                      </a:moveTo>
                      <a:lnTo>
                        <a:pt x="40" y="0"/>
                      </a:lnTo>
                      <a:lnTo>
                        <a:pt x="40" y="44"/>
                      </a:lnTo>
                      <a:lnTo>
                        <a:pt x="28" y="56"/>
                      </a:lnTo>
                      <a:lnTo>
                        <a:pt x="9" y="5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9F7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16" name="组合 115"/>
          <p:cNvGrpSpPr/>
          <p:nvPr/>
        </p:nvGrpSpPr>
        <p:grpSpPr>
          <a:xfrm>
            <a:off x="4511613" y="2041153"/>
            <a:ext cx="3242969" cy="4138431"/>
            <a:chOff x="9556189" y="2917756"/>
            <a:chExt cx="2122487" cy="3108325"/>
          </a:xfrm>
        </p:grpSpPr>
        <p:grpSp>
          <p:nvGrpSpPr>
            <p:cNvPr id="117" name="Group 5065"/>
            <p:cNvGrpSpPr>
              <a:grpSpLocks/>
            </p:cNvGrpSpPr>
            <p:nvPr/>
          </p:nvGrpSpPr>
          <p:grpSpPr bwMode="auto">
            <a:xfrm>
              <a:off x="9556189" y="2917756"/>
              <a:ext cx="2122487" cy="3108325"/>
              <a:chOff x="-5121" y="1089"/>
              <a:chExt cx="1337" cy="1958"/>
            </a:xfrm>
          </p:grpSpPr>
          <p:sp>
            <p:nvSpPr>
              <p:cNvPr id="330" name="Freeform 4866"/>
              <p:cNvSpPr>
                <a:spLocks/>
              </p:cNvSpPr>
              <p:nvPr/>
            </p:nvSpPr>
            <p:spPr bwMode="auto">
              <a:xfrm>
                <a:off x="-4801" y="2910"/>
                <a:ext cx="828" cy="137"/>
              </a:xfrm>
              <a:custGeom>
                <a:avLst/>
                <a:gdLst>
                  <a:gd name="T0" fmla="*/ 215 w 350"/>
                  <a:gd name="T1" fmla="*/ 11 h 58"/>
                  <a:gd name="T2" fmla="*/ 190 w 350"/>
                  <a:gd name="T3" fmla="*/ 13 h 58"/>
                  <a:gd name="T4" fmla="*/ 125 w 350"/>
                  <a:gd name="T5" fmla="*/ 9 h 58"/>
                  <a:gd name="T6" fmla="*/ 92 w 350"/>
                  <a:gd name="T7" fmla="*/ 5 h 58"/>
                  <a:gd name="T8" fmla="*/ 27 w 350"/>
                  <a:gd name="T9" fmla="*/ 12 h 58"/>
                  <a:gd name="T10" fmla="*/ 13 w 350"/>
                  <a:gd name="T11" fmla="*/ 26 h 58"/>
                  <a:gd name="T12" fmla="*/ 85 w 350"/>
                  <a:gd name="T13" fmla="*/ 54 h 58"/>
                  <a:gd name="T14" fmla="*/ 110 w 350"/>
                  <a:gd name="T15" fmla="*/ 47 h 58"/>
                  <a:gd name="T16" fmla="*/ 153 w 350"/>
                  <a:gd name="T17" fmla="*/ 41 h 58"/>
                  <a:gd name="T18" fmla="*/ 207 w 350"/>
                  <a:gd name="T19" fmla="*/ 45 h 58"/>
                  <a:gd name="T20" fmla="*/ 251 w 350"/>
                  <a:gd name="T21" fmla="*/ 53 h 58"/>
                  <a:gd name="T22" fmla="*/ 288 w 350"/>
                  <a:gd name="T23" fmla="*/ 53 h 58"/>
                  <a:gd name="T24" fmla="*/ 345 w 350"/>
                  <a:gd name="T25" fmla="*/ 24 h 58"/>
                  <a:gd name="T26" fmla="*/ 345 w 350"/>
                  <a:gd name="T27" fmla="*/ 7 h 58"/>
                  <a:gd name="T28" fmla="*/ 324 w 350"/>
                  <a:gd name="T29" fmla="*/ 2 h 58"/>
                  <a:gd name="T30" fmla="*/ 270 w 350"/>
                  <a:gd name="T31" fmla="*/ 5 h 58"/>
                  <a:gd name="T32" fmla="*/ 215 w 350"/>
                  <a:gd name="T33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0" h="58">
                    <a:moveTo>
                      <a:pt x="215" y="11"/>
                    </a:moveTo>
                    <a:cubicBezTo>
                      <a:pt x="207" y="13"/>
                      <a:pt x="199" y="13"/>
                      <a:pt x="190" y="13"/>
                    </a:cubicBezTo>
                    <a:cubicBezTo>
                      <a:pt x="168" y="14"/>
                      <a:pt x="147" y="13"/>
                      <a:pt x="125" y="9"/>
                    </a:cubicBezTo>
                    <a:cubicBezTo>
                      <a:pt x="114" y="8"/>
                      <a:pt x="103" y="6"/>
                      <a:pt x="92" y="5"/>
                    </a:cubicBezTo>
                    <a:cubicBezTo>
                      <a:pt x="72" y="3"/>
                      <a:pt x="43" y="2"/>
                      <a:pt x="27" y="12"/>
                    </a:cubicBezTo>
                    <a:cubicBezTo>
                      <a:pt x="21" y="16"/>
                      <a:pt x="16" y="21"/>
                      <a:pt x="13" y="26"/>
                    </a:cubicBezTo>
                    <a:cubicBezTo>
                      <a:pt x="0" y="53"/>
                      <a:pt x="65" y="58"/>
                      <a:pt x="85" y="54"/>
                    </a:cubicBezTo>
                    <a:cubicBezTo>
                      <a:pt x="94" y="52"/>
                      <a:pt x="102" y="49"/>
                      <a:pt x="110" y="47"/>
                    </a:cubicBezTo>
                    <a:cubicBezTo>
                      <a:pt x="125" y="44"/>
                      <a:pt x="138" y="42"/>
                      <a:pt x="153" y="41"/>
                    </a:cubicBezTo>
                    <a:cubicBezTo>
                      <a:pt x="172" y="40"/>
                      <a:pt x="188" y="42"/>
                      <a:pt x="207" y="45"/>
                    </a:cubicBezTo>
                    <a:cubicBezTo>
                      <a:pt x="222" y="48"/>
                      <a:pt x="236" y="51"/>
                      <a:pt x="251" y="53"/>
                    </a:cubicBezTo>
                    <a:cubicBezTo>
                      <a:pt x="264" y="55"/>
                      <a:pt x="275" y="54"/>
                      <a:pt x="288" y="53"/>
                    </a:cubicBezTo>
                    <a:cubicBezTo>
                      <a:pt x="309" y="52"/>
                      <a:pt x="332" y="45"/>
                      <a:pt x="345" y="24"/>
                    </a:cubicBezTo>
                    <a:cubicBezTo>
                      <a:pt x="348" y="19"/>
                      <a:pt x="350" y="12"/>
                      <a:pt x="345" y="7"/>
                    </a:cubicBezTo>
                    <a:cubicBezTo>
                      <a:pt x="340" y="2"/>
                      <a:pt x="330" y="2"/>
                      <a:pt x="324" y="2"/>
                    </a:cubicBezTo>
                    <a:cubicBezTo>
                      <a:pt x="306" y="0"/>
                      <a:pt x="288" y="4"/>
                      <a:pt x="270" y="5"/>
                    </a:cubicBezTo>
                    <a:cubicBezTo>
                      <a:pt x="252" y="5"/>
                      <a:pt x="233" y="7"/>
                      <a:pt x="215" y="11"/>
                    </a:cubicBezTo>
                    <a:close/>
                  </a:path>
                </a:pathLst>
              </a:custGeom>
              <a:solidFill>
                <a:srgbClr val="7CA5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4867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-4759" y="2325"/>
                <a:ext cx="817" cy="712"/>
              </a:xfrm>
              <a:custGeom>
                <a:avLst/>
                <a:gdLst>
                  <a:gd name="T0" fmla="*/ 261 w 345"/>
                  <a:gd name="T1" fmla="*/ 16 h 301"/>
                  <a:gd name="T2" fmla="*/ 297 w 345"/>
                  <a:gd name="T3" fmla="*/ 10 h 301"/>
                  <a:gd name="T4" fmla="*/ 325 w 345"/>
                  <a:gd name="T5" fmla="*/ 3 h 301"/>
                  <a:gd name="T6" fmla="*/ 336 w 345"/>
                  <a:gd name="T7" fmla="*/ 30 h 301"/>
                  <a:gd name="T8" fmla="*/ 341 w 345"/>
                  <a:gd name="T9" fmla="*/ 62 h 301"/>
                  <a:gd name="T10" fmla="*/ 342 w 345"/>
                  <a:gd name="T11" fmla="*/ 131 h 301"/>
                  <a:gd name="T12" fmla="*/ 333 w 345"/>
                  <a:gd name="T13" fmla="*/ 190 h 301"/>
                  <a:gd name="T14" fmla="*/ 330 w 345"/>
                  <a:gd name="T15" fmla="*/ 201 h 301"/>
                  <a:gd name="T16" fmla="*/ 328 w 345"/>
                  <a:gd name="T17" fmla="*/ 210 h 301"/>
                  <a:gd name="T18" fmla="*/ 325 w 345"/>
                  <a:gd name="T19" fmla="*/ 223 h 301"/>
                  <a:gd name="T20" fmla="*/ 325 w 345"/>
                  <a:gd name="T21" fmla="*/ 236 h 301"/>
                  <a:gd name="T22" fmla="*/ 330 w 345"/>
                  <a:gd name="T23" fmla="*/ 243 h 301"/>
                  <a:gd name="T24" fmla="*/ 300 w 345"/>
                  <a:gd name="T25" fmla="*/ 279 h 301"/>
                  <a:gd name="T26" fmla="*/ 254 w 345"/>
                  <a:gd name="T27" fmla="*/ 284 h 301"/>
                  <a:gd name="T28" fmla="*/ 266 w 345"/>
                  <a:gd name="T29" fmla="*/ 254 h 301"/>
                  <a:gd name="T30" fmla="*/ 284 w 345"/>
                  <a:gd name="T31" fmla="*/ 242 h 301"/>
                  <a:gd name="T32" fmla="*/ 291 w 345"/>
                  <a:gd name="T33" fmla="*/ 195 h 301"/>
                  <a:gd name="T34" fmla="*/ 273 w 345"/>
                  <a:gd name="T35" fmla="*/ 139 h 301"/>
                  <a:gd name="T36" fmla="*/ 262 w 345"/>
                  <a:gd name="T37" fmla="*/ 126 h 301"/>
                  <a:gd name="T38" fmla="*/ 228 w 345"/>
                  <a:gd name="T39" fmla="*/ 110 h 301"/>
                  <a:gd name="T40" fmla="*/ 171 w 345"/>
                  <a:gd name="T41" fmla="*/ 104 h 301"/>
                  <a:gd name="T42" fmla="*/ 106 w 345"/>
                  <a:gd name="T43" fmla="*/ 134 h 301"/>
                  <a:gd name="T44" fmla="*/ 83 w 345"/>
                  <a:gd name="T45" fmla="*/ 182 h 301"/>
                  <a:gd name="T46" fmla="*/ 77 w 345"/>
                  <a:gd name="T47" fmla="*/ 229 h 301"/>
                  <a:gd name="T48" fmla="*/ 84 w 345"/>
                  <a:gd name="T49" fmla="*/ 252 h 301"/>
                  <a:gd name="T50" fmla="*/ 55 w 345"/>
                  <a:gd name="T51" fmla="*/ 281 h 301"/>
                  <a:gd name="T52" fmla="*/ 19 w 345"/>
                  <a:gd name="T53" fmla="*/ 289 h 301"/>
                  <a:gd name="T54" fmla="*/ 0 w 345"/>
                  <a:gd name="T55" fmla="*/ 277 h 301"/>
                  <a:gd name="T56" fmla="*/ 13 w 345"/>
                  <a:gd name="T57" fmla="*/ 257 h 301"/>
                  <a:gd name="T58" fmla="*/ 39 w 345"/>
                  <a:gd name="T59" fmla="*/ 240 h 301"/>
                  <a:gd name="T60" fmla="*/ 41 w 345"/>
                  <a:gd name="T61" fmla="*/ 214 h 301"/>
                  <a:gd name="T62" fmla="*/ 38 w 345"/>
                  <a:gd name="T63" fmla="*/ 176 h 301"/>
                  <a:gd name="T64" fmla="*/ 36 w 345"/>
                  <a:gd name="T65" fmla="*/ 133 h 301"/>
                  <a:gd name="T66" fmla="*/ 38 w 345"/>
                  <a:gd name="T67" fmla="*/ 71 h 301"/>
                  <a:gd name="T68" fmla="*/ 56 w 345"/>
                  <a:gd name="T69" fmla="*/ 18 h 301"/>
                  <a:gd name="T70" fmla="*/ 129 w 345"/>
                  <a:gd name="T71" fmla="*/ 12 h 301"/>
                  <a:gd name="T72" fmla="*/ 191 w 345"/>
                  <a:gd name="T73" fmla="*/ 12 h 301"/>
                  <a:gd name="T74" fmla="*/ 261 w 345"/>
                  <a:gd name="T75" fmla="*/ 1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5" h="301">
                    <a:moveTo>
                      <a:pt x="261" y="16"/>
                    </a:moveTo>
                    <a:cubicBezTo>
                      <a:pt x="274" y="16"/>
                      <a:pt x="285" y="12"/>
                      <a:pt x="297" y="10"/>
                    </a:cubicBezTo>
                    <a:cubicBezTo>
                      <a:pt x="305" y="8"/>
                      <a:pt x="317" y="1"/>
                      <a:pt x="325" y="3"/>
                    </a:cubicBezTo>
                    <a:cubicBezTo>
                      <a:pt x="335" y="6"/>
                      <a:pt x="334" y="22"/>
                      <a:pt x="336" y="30"/>
                    </a:cubicBezTo>
                    <a:cubicBezTo>
                      <a:pt x="338" y="41"/>
                      <a:pt x="340" y="51"/>
                      <a:pt x="341" y="62"/>
                    </a:cubicBezTo>
                    <a:cubicBezTo>
                      <a:pt x="343" y="85"/>
                      <a:pt x="345" y="108"/>
                      <a:pt x="342" y="131"/>
                    </a:cubicBezTo>
                    <a:cubicBezTo>
                      <a:pt x="340" y="149"/>
                      <a:pt x="338" y="172"/>
                      <a:pt x="333" y="190"/>
                    </a:cubicBezTo>
                    <a:cubicBezTo>
                      <a:pt x="332" y="194"/>
                      <a:pt x="331" y="198"/>
                      <a:pt x="330" y="201"/>
                    </a:cubicBezTo>
                    <a:cubicBezTo>
                      <a:pt x="329" y="204"/>
                      <a:pt x="328" y="207"/>
                      <a:pt x="328" y="210"/>
                    </a:cubicBezTo>
                    <a:cubicBezTo>
                      <a:pt x="327" y="214"/>
                      <a:pt x="326" y="219"/>
                      <a:pt x="325" y="223"/>
                    </a:cubicBezTo>
                    <a:cubicBezTo>
                      <a:pt x="324" y="226"/>
                      <a:pt x="323" y="232"/>
                      <a:pt x="325" y="236"/>
                    </a:cubicBezTo>
                    <a:cubicBezTo>
                      <a:pt x="326" y="238"/>
                      <a:pt x="329" y="240"/>
                      <a:pt x="330" y="243"/>
                    </a:cubicBezTo>
                    <a:cubicBezTo>
                      <a:pt x="336" y="263"/>
                      <a:pt x="315" y="270"/>
                      <a:pt x="300" y="279"/>
                    </a:cubicBezTo>
                    <a:cubicBezTo>
                      <a:pt x="290" y="285"/>
                      <a:pt x="262" y="301"/>
                      <a:pt x="254" y="284"/>
                    </a:cubicBezTo>
                    <a:cubicBezTo>
                      <a:pt x="250" y="274"/>
                      <a:pt x="259" y="261"/>
                      <a:pt x="266" y="254"/>
                    </a:cubicBezTo>
                    <a:cubicBezTo>
                      <a:pt x="272" y="249"/>
                      <a:pt x="279" y="248"/>
                      <a:pt x="284" y="242"/>
                    </a:cubicBezTo>
                    <a:cubicBezTo>
                      <a:pt x="294" y="229"/>
                      <a:pt x="293" y="210"/>
                      <a:pt x="291" y="195"/>
                    </a:cubicBezTo>
                    <a:cubicBezTo>
                      <a:pt x="289" y="177"/>
                      <a:pt x="282" y="156"/>
                      <a:pt x="273" y="139"/>
                    </a:cubicBezTo>
                    <a:cubicBezTo>
                      <a:pt x="271" y="134"/>
                      <a:pt x="267" y="130"/>
                      <a:pt x="262" y="126"/>
                    </a:cubicBezTo>
                    <a:cubicBezTo>
                      <a:pt x="252" y="119"/>
                      <a:pt x="241" y="113"/>
                      <a:pt x="228" y="110"/>
                    </a:cubicBezTo>
                    <a:cubicBezTo>
                      <a:pt x="211" y="107"/>
                      <a:pt x="189" y="102"/>
                      <a:pt x="171" y="104"/>
                    </a:cubicBezTo>
                    <a:cubicBezTo>
                      <a:pt x="147" y="107"/>
                      <a:pt x="122" y="115"/>
                      <a:pt x="106" y="134"/>
                    </a:cubicBezTo>
                    <a:cubicBezTo>
                      <a:pt x="95" y="147"/>
                      <a:pt x="86" y="166"/>
                      <a:pt x="83" y="182"/>
                    </a:cubicBezTo>
                    <a:cubicBezTo>
                      <a:pt x="81" y="197"/>
                      <a:pt x="77" y="214"/>
                      <a:pt x="77" y="229"/>
                    </a:cubicBezTo>
                    <a:cubicBezTo>
                      <a:pt x="76" y="237"/>
                      <a:pt x="83" y="244"/>
                      <a:pt x="84" y="252"/>
                    </a:cubicBezTo>
                    <a:cubicBezTo>
                      <a:pt x="87" y="269"/>
                      <a:pt x="68" y="276"/>
                      <a:pt x="55" y="281"/>
                    </a:cubicBezTo>
                    <a:cubicBezTo>
                      <a:pt x="43" y="285"/>
                      <a:pt x="33" y="290"/>
                      <a:pt x="19" y="289"/>
                    </a:cubicBezTo>
                    <a:cubicBezTo>
                      <a:pt x="9" y="289"/>
                      <a:pt x="0" y="288"/>
                      <a:pt x="0" y="277"/>
                    </a:cubicBezTo>
                    <a:cubicBezTo>
                      <a:pt x="0" y="269"/>
                      <a:pt x="7" y="261"/>
                      <a:pt x="13" y="257"/>
                    </a:cubicBezTo>
                    <a:cubicBezTo>
                      <a:pt x="21" y="250"/>
                      <a:pt x="31" y="247"/>
                      <a:pt x="39" y="240"/>
                    </a:cubicBezTo>
                    <a:cubicBezTo>
                      <a:pt x="47" y="233"/>
                      <a:pt x="42" y="222"/>
                      <a:pt x="41" y="214"/>
                    </a:cubicBezTo>
                    <a:cubicBezTo>
                      <a:pt x="41" y="201"/>
                      <a:pt x="38" y="188"/>
                      <a:pt x="38" y="176"/>
                    </a:cubicBezTo>
                    <a:cubicBezTo>
                      <a:pt x="38" y="161"/>
                      <a:pt x="37" y="147"/>
                      <a:pt x="36" y="133"/>
                    </a:cubicBezTo>
                    <a:cubicBezTo>
                      <a:pt x="36" y="112"/>
                      <a:pt x="37" y="92"/>
                      <a:pt x="38" y="71"/>
                    </a:cubicBezTo>
                    <a:cubicBezTo>
                      <a:pt x="39" y="52"/>
                      <a:pt x="43" y="33"/>
                      <a:pt x="56" y="18"/>
                    </a:cubicBezTo>
                    <a:cubicBezTo>
                      <a:pt x="73" y="0"/>
                      <a:pt x="109" y="11"/>
                      <a:pt x="129" y="12"/>
                    </a:cubicBezTo>
                    <a:cubicBezTo>
                      <a:pt x="150" y="13"/>
                      <a:pt x="171" y="12"/>
                      <a:pt x="191" y="12"/>
                    </a:cubicBezTo>
                    <a:cubicBezTo>
                      <a:pt x="215" y="12"/>
                      <a:pt x="238" y="16"/>
                      <a:pt x="261" y="16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4868"/>
              <p:cNvSpPr>
                <a:spLocks/>
              </p:cNvSpPr>
              <p:nvPr/>
            </p:nvSpPr>
            <p:spPr bwMode="auto">
              <a:xfrm>
                <a:off x="-3978" y="2102"/>
                <a:ext cx="194" cy="282"/>
              </a:xfrm>
              <a:custGeom>
                <a:avLst/>
                <a:gdLst>
                  <a:gd name="T0" fmla="*/ 28 w 82"/>
                  <a:gd name="T1" fmla="*/ 95 h 119"/>
                  <a:gd name="T2" fmla="*/ 33 w 82"/>
                  <a:gd name="T3" fmla="*/ 101 h 119"/>
                  <a:gd name="T4" fmla="*/ 37 w 82"/>
                  <a:gd name="T5" fmla="*/ 98 h 119"/>
                  <a:gd name="T6" fmla="*/ 39 w 82"/>
                  <a:gd name="T7" fmla="*/ 95 h 119"/>
                  <a:gd name="T8" fmla="*/ 44 w 82"/>
                  <a:gd name="T9" fmla="*/ 98 h 119"/>
                  <a:gd name="T10" fmla="*/ 43 w 82"/>
                  <a:gd name="T11" fmla="*/ 110 h 119"/>
                  <a:gd name="T12" fmla="*/ 51 w 82"/>
                  <a:gd name="T13" fmla="*/ 106 h 119"/>
                  <a:gd name="T14" fmla="*/ 53 w 82"/>
                  <a:gd name="T15" fmla="*/ 99 h 119"/>
                  <a:gd name="T16" fmla="*/ 60 w 82"/>
                  <a:gd name="T17" fmla="*/ 103 h 119"/>
                  <a:gd name="T18" fmla="*/ 55 w 82"/>
                  <a:gd name="T19" fmla="*/ 110 h 119"/>
                  <a:gd name="T20" fmla="*/ 55 w 82"/>
                  <a:gd name="T21" fmla="*/ 116 h 119"/>
                  <a:gd name="T22" fmla="*/ 65 w 82"/>
                  <a:gd name="T23" fmla="*/ 110 h 119"/>
                  <a:gd name="T24" fmla="*/ 69 w 82"/>
                  <a:gd name="T25" fmla="*/ 104 h 119"/>
                  <a:gd name="T26" fmla="*/ 71 w 82"/>
                  <a:gd name="T27" fmla="*/ 110 h 119"/>
                  <a:gd name="T28" fmla="*/ 79 w 82"/>
                  <a:gd name="T29" fmla="*/ 113 h 119"/>
                  <a:gd name="T30" fmla="*/ 78 w 82"/>
                  <a:gd name="T31" fmla="*/ 95 h 119"/>
                  <a:gd name="T32" fmla="*/ 64 w 82"/>
                  <a:gd name="T33" fmla="*/ 78 h 119"/>
                  <a:gd name="T34" fmla="*/ 56 w 82"/>
                  <a:gd name="T35" fmla="*/ 64 h 119"/>
                  <a:gd name="T36" fmla="*/ 41 w 82"/>
                  <a:gd name="T37" fmla="*/ 32 h 119"/>
                  <a:gd name="T38" fmla="*/ 29 w 82"/>
                  <a:gd name="T39" fmla="*/ 13 h 119"/>
                  <a:gd name="T40" fmla="*/ 8 w 82"/>
                  <a:gd name="T41" fmla="*/ 4 h 119"/>
                  <a:gd name="T42" fmla="*/ 6 w 82"/>
                  <a:gd name="T43" fmla="*/ 23 h 119"/>
                  <a:gd name="T44" fmla="*/ 18 w 82"/>
                  <a:gd name="T45" fmla="*/ 45 h 119"/>
                  <a:gd name="T46" fmla="*/ 30 w 82"/>
                  <a:gd name="T47" fmla="*/ 70 h 119"/>
                  <a:gd name="T48" fmla="*/ 31 w 82"/>
                  <a:gd name="T49" fmla="*/ 91 h 119"/>
                  <a:gd name="T50" fmla="*/ 28 w 82"/>
                  <a:gd name="T51" fmla="*/ 9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19">
                    <a:moveTo>
                      <a:pt x="28" y="95"/>
                    </a:moveTo>
                    <a:cubicBezTo>
                      <a:pt x="26" y="99"/>
                      <a:pt x="29" y="102"/>
                      <a:pt x="33" y="101"/>
                    </a:cubicBezTo>
                    <a:cubicBezTo>
                      <a:pt x="35" y="101"/>
                      <a:pt x="37" y="99"/>
                      <a:pt x="37" y="98"/>
                    </a:cubicBezTo>
                    <a:cubicBezTo>
                      <a:pt x="38" y="97"/>
                      <a:pt x="38" y="96"/>
                      <a:pt x="39" y="95"/>
                    </a:cubicBezTo>
                    <a:cubicBezTo>
                      <a:pt x="41" y="92"/>
                      <a:pt x="44" y="95"/>
                      <a:pt x="44" y="98"/>
                    </a:cubicBezTo>
                    <a:cubicBezTo>
                      <a:pt x="44" y="102"/>
                      <a:pt x="35" y="108"/>
                      <a:pt x="43" y="110"/>
                    </a:cubicBezTo>
                    <a:cubicBezTo>
                      <a:pt x="47" y="111"/>
                      <a:pt x="49" y="110"/>
                      <a:pt x="51" y="106"/>
                    </a:cubicBezTo>
                    <a:cubicBezTo>
                      <a:pt x="52" y="105"/>
                      <a:pt x="52" y="101"/>
                      <a:pt x="53" y="99"/>
                    </a:cubicBezTo>
                    <a:cubicBezTo>
                      <a:pt x="56" y="97"/>
                      <a:pt x="61" y="99"/>
                      <a:pt x="60" y="103"/>
                    </a:cubicBezTo>
                    <a:cubicBezTo>
                      <a:pt x="59" y="105"/>
                      <a:pt x="56" y="108"/>
                      <a:pt x="55" y="110"/>
                    </a:cubicBezTo>
                    <a:cubicBezTo>
                      <a:pt x="53" y="112"/>
                      <a:pt x="52" y="115"/>
                      <a:pt x="55" y="116"/>
                    </a:cubicBezTo>
                    <a:cubicBezTo>
                      <a:pt x="61" y="118"/>
                      <a:pt x="63" y="114"/>
                      <a:pt x="65" y="110"/>
                    </a:cubicBezTo>
                    <a:cubicBezTo>
                      <a:pt x="66" y="109"/>
                      <a:pt x="67" y="105"/>
                      <a:pt x="69" y="104"/>
                    </a:cubicBezTo>
                    <a:cubicBezTo>
                      <a:pt x="73" y="102"/>
                      <a:pt x="71" y="108"/>
                      <a:pt x="71" y="110"/>
                    </a:cubicBezTo>
                    <a:cubicBezTo>
                      <a:pt x="70" y="115"/>
                      <a:pt x="76" y="119"/>
                      <a:pt x="79" y="113"/>
                    </a:cubicBezTo>
                    <a:cubicBezTo>
                      <a:pt x="82" y="108"/>
                      <a:pt x="79" y="101"/>
                      <a:pt x="78" y="95"/>
                    </a:cubicBezTo>
                    <a:cubicBezTo>
                      <a:pt x="76" y="88"/>
                      <a:pt x="69" y="84"/>
                      <a:pt x="64" y="78"/>
                    </a:cubicBezTo>
                    <a:cubicBezTo>
                      <a:pt x="60" y="74"/>
                      <a:pt x="58" y="70"/>
                      <a:pt x="56" y="64"/>
                    </a:cubicBezTo>
                    <a:cubicBezTo>
                      <a:pt x="52" y="53"/>
                      <a:pt x="47" y="42"/>
                      <a:pt x="41" y="32"/>
                    </a:cubicBezTo>
                    <a:cubicBezTo>
                      <a:pt x="37" y="26"/>
                      <a:pt x="34" y="19"/>
                      <a:pt x="29" y="13"/>
                    </a:cubicBezTo>
                    <a:cubicBezTo>
                      <a:pt x="24" y="7"/>
                      <a:pt x="16" y="0"/>
                      <a:pt x="8" y="4"/>
                    </a:cubicBezTo>
                    <a:cubicBezTo>
                      <a:pt x="0" y="9"/>
                      <a:pt x="3" y="17"/>
                      <a:pt x="6" y="23"/>
                    </a:cubicBezTo>
                    <a:cubicBezTo>
                      <a:pt x="10" y="31"/>
                      <a:pt x="14" y="38"/>
                      <a:pt x="18" y="45"/>
                    </a:cubicBezTo>
                    <a:cubicBezTo>
                      <a:pt x="22" y="53"/>
                      <a:pt x="29" y="60"/>
                      <a:pt x="30" y="70"/>
                    </a:cubicBezTo>
                    <a:cubicBezTo>
                      <a:pt x="32" y="77"/>
                      <a:pt x="35" y="84"/>
                      <a:pt x="31" y="91"/>
                    </a:cubicBezTo>
                    <a:cubicBezTo>
                      <a:pt x="31" y="92"/>
                      <a:pt x="29" y="94"/>
                      <a:pt x="28" y="95"/>
                    </a:cubicBezTo>
                    <a:close/>
                  </a:path>
                </a:pathLst>
              </a:custGeom>
              <a:solidFill>
                <a:srgbClr val="D4A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4869"/>
              <p:cNvSpPr>
                <a:spLocks/>
              </p:cNvSpPr>
              <p:nvPr/>
            </p:nvSpPr>
            <p:spPr bwMode="auto">
              <a:xfrm>
                <a:off x="-4898" y="2202"/>
                <a:ext cx="142" cy="258"/>
              </a:xfrm>
              <a:custGeom>
                <a:avLst/>
                <a:gdLst>
                  <a:gd name="T0" fmla="*/ 48 w 60"/>
                  <a:gd name="T1" fmla="*/ 83 h 109"/>
                  <a:gd name="T2" fmla="*/ 40 w 60"/>
                  <a:gd name="T3" fmla="*/ 82 h 109"/>
                  <a:gd name="T4" fmla="*/ 35 w 60"/>
                  <a:gd name="T5" fmla="*/ 79 h 109"/>
                  <a:gd name="T6" fmla="*/ 38 w 60"/>
                  <a:gd name="T7" fmla="*/ 89 h 109"/>
                  <a:gd name="T8" fmla="*/ 31 w 60"/>
                  <a:gd name="T9" fmla="*/ 92 h 109"/>
                  <a:gd name="T10" fmla="*/ 26 w 60"/>
                  <a:gd name="T11" fmla="*/ 86 h 109"/>
                  <a:gd name="T12" fmla="*/ 23 w 60"/>
                  <a:gd name="T13" fmla="*/ 91 h 109"/>
                  <a:gd name="T14" fmla="*/ 24 w 60"/>
                  <a:gd name="T15" fmla="*/ 101 h 109"/>
                  <a:gd name="T16" fmla="*/ 18 w 60"/>
                  <a:gd name="T17" fmla="*/ 97 h 109"/>
                  <a:gd name="T18" fmla="*/ 12 w 60"/>
                  <a:gd name="T19" fmla="*/ 93 h 109"/>
                  <a:gd name="T20" fmla="*/ 11 w 60"/>
                  <a:gd name="T21" fmla="*/ 104 h 109"/>
                  <a:gd name="T22" fmla="*/ 3 w 60"/>
                  <a:gd name="T23" fmla="*/ 100 h 109"/>
                  <a:gd name="T24" fmla="*/ 13 w 60"/>
                  <a:gd name="T25" fmla="*/ 70 h 109"/>
                  <a:gd name="T26" fmla="*/ 20 w 60"/>
                  <a:gd name="T27" fmla="*/ 47 h 109"/>
                  <a:gd name="T28" fmla="*/ 31 w 60"/>
                  <a:gd name="T29" fmla="*/ 18 h 109"/>
                  <a:gd name="T30" fmla="*/ 36 w 60"/>
                  <a:gd name="T31" fmla="*/ 7 h 109"/>
                  <a:gd name="T32" fmla="*/ 38 w 60"/>
                  <a:gd name="T33" fmla="*/ 1 h 109"/>
                  <a:gd name="T34" fmla="*/ 48 w 60"/>
                  <a:gd name="T35" fmla="*/ 2 h 109"/>
                  <a:gd name="T36" fmla="*/ 59 w 60"/>
                  <a:gd name="T37" fmla="*/ 9 h 109"/>
                  <a:gd name="T38" fmla="*/ 56 w 60"/>
                  <a:gd name="T39" fmla="*/ 18 h 109"/>
                  <a:gd name="T40" fmla="*/ 48 w 60"/>
                  <a:gd name="T41" fmla="*/ 41 h 109"/>
                  <a:gd name="T42" fmla="*/ 43 w 60"/>
                  <a:gd name="T43" fmla="*/ 55 h 109"/>
                  <a:gd name="T44" fmla="*/ 42 w 60"/>
                  <a:gd name="T45" fmla="*/ 68 h 109"/>
                  <a:gd name="T46" fmla="*/ 48 w 60"/>
                  <a:gd name="T47" fmla="*/ 83 h 109"/>
                  <a:gd name="T48" fmla="*/ 48 w 60"/>
                  <a:gd name="T49" fmla="*/ 8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" h="109">
                    <a:moveTo>
                      <a:pt x="48" y="83"/>
                    </a:moveTo>
                    <a:cubicBezTo>
                      <a:pt x="46" y="87"/>
                      <a:pt x="42" y="85"/>
                      <a:pt x="40" y="82"/>
                    </a:cubicBezTo>
                    <a:cubicBezTo>
                      <a:pt x="40" y="80"/>
                      <a:pt x="37" y="77"/>
                      <a:pt x="35" y="79"/>
                    </a:cubicBezTo>
                    <a:cubicBezTo>
                      <a:pt x="32" y="83"/>
                      <a:pt x="36" y="87"/>
                      <a:pt x="38" y="89"/>
                    </a:cubicBezTo>
                    <a:cubicBezTo>
                      <a:pt x="42" y="96"/>
                      <a:pt x="34" y="98"/>
                      <a:pt x="31" y="92"/>
                    </a:cubicBezTo>
                    <a:cubicBezTo>
                      <a:pt x="30" y="90"/>
                      <a:pt x="28" y="86"/>
                      <a:pt x="26" y="86"/>
                    </a:cubicBezTo>
                    <a:cubicBezTo>
                      <a:pt x="22" y="85"/>
                      <a:pt x="23" y="89"/>
                      <a:pt x="23" y="91"/>
                    </a:cubicBezTo>
                    <a:cubicBezTo>
                      <a:pt x="24" y="94"/>
                      <a:pt x="27" y="99"/>
                      <a:pt x="24" y="101"/>
                    </a:cubicBezTo>
                    <a:cubicBezTo>
                      <a:pt x="21" y="104"/>
                      <a:pt x="19" y="99"/>
                      <a:pt x="18" y="97"/>
                    </a:cubicBezTo>
                    <a:cubicBezTo>
                      <a:pt x="17" y="95"/>
                      <a:pt x="15" y="91"/>
                      <a:pt x="12" y="93"/>
                    </a:cubicBezTo>
                    <a:cubicBezTo>
                      <a:pt x="9" y="95"/>
                      <a:pt x="13" y="101"/>
                      <a:pt x="11" y="104"/>
                    </a:cubicBezTo>
                    <a:cubicBezTo>
                      <a:pt x="7" y="109"/>
                      <a:pt x="4" y="103"/>
                      <a:pt x="3" y="100"/>
                    </a:cubicBezTo>
                    <a:cubicBezTo>
                      <a:pt x="0" y="87"/>
                      <a:pt x="8" y="81"/>
                      <a:pt x="13" y="70"/>
                    </a:cubicBezTo>
                    <a:cubicBezTo>
                      <a:pt x="16" y="63"/>
                      <a:pt x="17" y="55"/>
                      <a:pt x="20" y="47"/>
                    </a:cubicBezTo>
                    <a:cubicBezTo>
                      <a:pt x="23" y="37"/>
                      <a:pt x="27" y="27"/>
                      <a:pt x="31" y="18"/>
                    </a:cubicBezTo>
                    <a:cubicBezTo>
                      <a:pt x="33" y="15"/>
                      <a:pt x="34" y="10"/>
                      <a:pt x="36" y="7"/>
                    </a:cubicBezTo>
                    <a:cubicBezTo>
                      <a:pt x="36" y="5"/>
                      <a:pt x="37" y="2"/>
                      <a:pt x="38" y="1"/>
                    </a:cubicBezTo>
                    <a:cubicBezTo>
                      <a:pt x="40" y="0"/>
                      <a:pt x="46" y="1"/>
                      <a:pt x="48" y="2"/>
                    </a:cubicBezTo>
                    <a:cubicBezTo>
                      <a:pt x="51" y="3"/>
                      <a:pt x="57" y="6"/>
                      <a:pt x="59" y="9"/>
                    </a:cubicBezTo>
                    <a:cubicBezTo>
                      <a:pt x="60" y="12"/>
                      <a:pt x="57" y="15"/>
                      <a:pt x="56" y="18"/>
                    </a:cubicBezTo>
                    <a:cubicBezTo>
                      <a:pt x="52" y="26"/>
                      <a:pt x="51" y="34"/>
                      <a:pt x="48" y="41"/>
                    </a:cubicBezTo>
                    <a:cubicBezTo>
                      <a:pt x="47" y="46"/>
                      <a:pt x="45" y="51"/>
                      <a:pt x="43" y="55"/>
                    </a:cubicBezTo>
                    <a:cubicBezTo>
                      <a:pt x="41" y="60"/>
                      <a:pt x="40" y="63"/>
                      <a:pt x="42" y="68"/>
                    </a:cubicBezTo>
                    <a:cubicBezTo>
                      <a:pt x="43" y="72"/>
                      <a:pt x="49" y="79"/>
                      <a:pt x="48" y="83"/>
                    </a:cubicBezTo>
                    <a:cubicBezTo>
                      <a:pt x="48" y="83"/>
                      <a:pt x="48" y="83"/>
                      <a:pt x="48" y="83"/>
                    </a:cubicBezTo>
                    <a:close/>
                  </a:path>
                </a:pathLst>
              </a:custGeom>
              <a:solidFill>
                <a:srgbClr val="D4A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4870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-4832" y="1942"/>
                <a:ext cx="946" cy="537"/>
              </a:xfrm>
              <a:custGeom>
                <a:avLst/>
                <a:gdLst>
                  <a:gd name="T0" fmla="*/ 399 w 400"/>
                  <a:gd name="T1" fmla="*/ 93 h 227"/>
                  <a:gd name="T2" fmla="*/ 391 w 400"/>
                  <a:gd name="T3" fmla="*/ 102 h 227"/>
                  <a:gd name="T4" fmla="*/ 382 w 400"/>
                  <a:gd name="T5" fmla="*/ 104 h 227"/>
                  <a:gd name="T6" fmla="*/ 375 w 400"/>
                  <a:gd name="T7" fmla="*/ 107 h 227"/>
                  <a:gd name="T8" fmla="*/ 361 w 400"/>
                  <a:gd name="T9" fmla="*/ 95 h 227"/>
                  <a:gd name="T10" fmla="*/ 341 w 400"/>
                  <a:gd name="T11" fmla="*/ 73 h 227"/>
                  <a:gd name="T12" fmla="*/ 340 w 400"/>
                  <a:gd name="T13" fmla="*/ 97 h 227"/>
                  <a:gd name="T14" fmla="*/ 357 w 400"/>
                  <a:gd name="T15" fmla="*/ 150 h 227"/>
                  <a:gd name="T16" fmla="*/ 251 w 400"/>
                  <a:gd name="T17" fmla="*/ 217 h 227"/>
                  <a:gd name="T18" fmla="*/ 170 w 400"/>
                  <a:gd name="T19" fmla="*/ 224 h 227"/>
                  <a:gd name="T20" fmla="*/ 147 w 400"/>
                  <a:gd name="T21" fmla="*/ 225 h 227"/>
                  <a:gd name="T22" fmla="*/ 78 w 400"/>
                  <a:gd name="T23" fmla="*/ 217 h 227"/>
                  <a:gd name="T24" fmla="*/ 72 w 400"/>
                  <a:gd name="T25" fmla="*/ 160 h 227"/>
                  <a:gd name="T26" fmla="*/ 65 w 400"/>
                  <a:gd name="T27" fmla="*/ 106 h 227"/>
                  <a:gd name="T28" fmla="*/ 54 w 400"/>
                  <a:gd name="T29" fmla="*/ 97 h 227"/>
                  <a:gd name="T30" fmla="*/ 42 w 400"/>
                  <a:gd name="T31" fmla="*/ 106 h 227"/>
                  <a:gd name="T32" fmla="*/ 31 w 400"/>
                  <a:gd name="T33" fmla="*/ 127 h 227"/>
                  <a:gd name="T34" fmla="*/ 2 w 400"/>
                  <a:gd name="T35" fmla="*/ 128 h 227"/>
                  <a:gd name="T36" fmla="*/ 2 w 400"/>
                  <a:gd name="T37" fmla="*/ 119 h 227"/>
                  <a:gd name="T38" fmla="*/ 10 w 400"/>
                  <a:gd name="T39" fmla="*/ 99 h 227"/>
                  <a:gd name="T40" fmla="*/ 34 w 400"/>
                  <a:gd name="T41" fmla="*/ 63 h 227"/>
                  <a:gd name="T42" fmla="*/ 85 w 400"/>
                  <a:gd name="T43" fmla="*/ 29 h 227"/>
                  <a:gd name="T44" fmla="*/ 164 w 400"/>
                  <a:gd name="T45" fmla="*/ 20 h 227"/>
                  <a:gd name="T46" fmla="*/ 217 w 400"/>
                  <a:gd name="T47" fmla="*/ 18 h 227"/>
                  <a:gd name="T48" fmla="*/ 275 w 400"/>
                  <a:gd name="T49" fmla="*/ 13 h 227"/>
                  <a:gd name="T50" fmla="*/ 303 w 400"/>
                  <a:gd name="T51" fmla="*/ 4 h 227"/>
                  <a:gd name="T52" fmla="*/ 329 w 400"/>
                  <a:gd name="T53" fmla="*/ 7 h 227"/>
                  <a:gd name="T54" fmla="*/ 341 w 400"/>
                  <a:gd name="T55" fmla="*/ 17 h 227"/>
                  <a:gd name="T56" fmla="*/ 353 w 400"/>
                  <a:gd name="T57" fmla="*/ 28 h 227"/>
                  <a:gd name="T58" fmla="*/ 363 w 400"/>
                  <a:gd name="T59" fmla="*/ 38 h 227"/>
                  <a:gd name="T60" fmla="*/ 374 w 400"/>
                  <a:gd name="T61" fmla="*/ 54 h 227"/>
                  <a:gd name="T62" fmla="*/ 387 w 400"/>
                  <a:gd name="T63" fmla="*/ 72 h 227"/>
                  <a:gd name="T64" fmla="*/ 399 w 400"/>
                  <a:gd name="T65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0" h="227">
                    <a:moveTo>
                      <a:pt x="399" y="93"/>
                    </a:moveTo>
                    <a:cubicBezTo>
                      <a:pt x="400" y="97"/>
                      <a:pt x="398" y="100"/>
                      <a:pt x="391" y="102"/>
                    </a:cubicBezTo>
                    <a:cubicBezTo>
                      <a:pt x="389" y="103"/>
                      <a:pt x="385" y="103"/>
                      <a:pt x="382" y="104"/>
                    </a:cubicBezTo>
                    <a:cubicBezTo>
                      <a:pt x="380" y="105"/>
                      <a:pt x="377" y="107"/>
                      <a:pt x="375" y="107"/>
                    </a:cubicBezTo>
                    <a:cubicBezTo>
                      <a:pt x="367" y="108"/>
                      <a:pt x="364" y="100"/>
                      <a:pt x="361" y="95"/>
                    </a:cubicBezTo>
                    <a:cubicBezTo>
                      <a:pt x="357" y="87"/>
                      <a:pt x="350" y="78"/>
                      <a:pt x="341" y="73"/>
                    </a:cubicBezTo>
                    <a:cubicBezTo>
                      <a:pt x="326" y="65"/>
                      <a:pt x="338" y="92"/>
                      <a:pt x="340" y="97"/>
                    </a:cubicBezTo>
                    <a:cubicBezTo>
                      <a:pt x="347" y="114"/>
                      <a:pt x="352" y="133"/>
                      <a:pt x="357" y="150"/>
                    </a:cubicBezTo>
                    <a:cubicBezTo>
                      <a:pt x="371" y="200"/>
                      <a:pt x="283" y="212"/>
                      <a:pt x="251" y="217"/>
                    </a:cubicBezTo>
                    <a:cubicBezTo>
                      <a:pt x="224" y="220"/>
                      <a:pt x="197" y="222"/>
                      <a:pt x="170" y="224"/>
                    </a:cubicBezTo>
                    <a:cubicBezTo>
                      <a:pt x="163" y="224"/>
                      <a:pt x="155" y="224"/>
                      <a:pt x="147" y="225"/>
                    </a:cubicBezTo>
                    <a:cubicBezTo>
                      <a:pt x="131" y="226"/>
                      <a:pt x="92" y="227"/>
                      <a:pt x="78" y="217"/>
                    </a:cubicBezTo>
                    <a:cubicBezTo>
                      <a:pt x="61" y="205"/>
                      <a:pt x="71" y="178"/>
                      <a:pt x="72" y="160"/>
                    </a:cubicBezTo>
                    <a:cubicBezTo>
                      <a:pt x="72" y="142"/>
                      <a:pt x="72" y="122"/>
                      <a:pt x="65" y="106"/>
                    </a:cubicBezTo>
                    <a:cubicBezTo>
                      <a:pt x="63" y="100"/>
                      <a:pt x="61" y="95"/>
                      <a:pt x="54" y="97"/>
                    </a:cubicBezTo>
                    <a:cubicBezTo>
                      <a:pt x="49" y="99"/>
                      <a:pt x="45" y="102"/>
                      <a:pt x="42" y="106"/>
                    </a:cubicBezTo>
                    <a:cubicBezTo>
                      <a:pt x="37" y="112"/>
                      <a:pt x="32" y="120"/>
                      <a:pt x="31" y="127"/>
                    </a:cubicBezTo>
                    <a:cubicBezTo>
                      <a:pt x="29" y="142"/>
                      <a:pt x="9" y="137"/>
                      <a:pt x="2" y="128"/>
                    </a:cubicBezTo>
                    <a:cubicBezTo>
                      <a:pt x="0" y="126"/>
                      <a:pt x="1" y="122"/>
                      <a:pt x="2" y="119"/>
                    </a:cubicBezTo>
                    <a:cubicBezTo>
                      <a:pt x="4" y="112"/>
                      <a:pt x="7" y="105"/>
                      <a:pt x="10" y="99"/>
                    </a:cubicBezTo>
                    <a:cubicBezTo>
                      <a:pt x="17" y="86"/>
                      <a:pt x="25" y="75"/>
                      <a:pt x="34" y="63"/>
                    </a:cubicBezTo>
                    <a:cubicBezTo>
                      <a:pt x="47" y="46"/>
                      <a:pt x="63" y="35"/>
                      <a:pt x="85" y="29"/>
                    </a:cubicBezTo>
                    <a:cubicBezTo>
                      <a:pt x="111" y="21"/>
                      <a:pt x="138" y="21"/>
                      <a:pt x="164" y="20"/>
                    </a:cubicBezTo>
                    <a:cubicBezTo>
                      <a:pt x="182" y="20"/>
                      <a:pt x="200" y="20"/>
                      <a:pt x="217" y="18"/>
                    </a:cubicBezTo>
                    <a:cubicBezTo>
                      <a:pt x="236" y="16"/>
                      <a:pt x="256" y="13"/>
                      <a:pt x="275" y="13"/>
                    </a:cubicBezTo>
                    <a:cubicBezTo>
                      <a:pt x="286" y="13"/>
                      <a:pt x="294" y="7"/>
                      <a:pt x="303" y="4"/>
                    </a:cubicBezTo>
                    <a:cubicBezTo>
                      <a:pt x="312" y="0"/>
                      <a:pt x="321" y="3"/>
                      <a:pt x="329" y="7"/>
                    </a:cubicBezTo>
                    <a:cubicBezTo>
                      <a:pt x="334" y="10"/>
                      <a:pt x="337" y="13"/>
                      <a:pt x="341" y="17"/>
                    </a:cubicBezTo>
                    <a:cubicBezTo>
                      <a:pt x="345" y="21"/>
                      <a:pt x="349" y="24"/>
                      <a:pt x="353" y="28"/>
                    </a:cubicBezTo>
                    <a:cubicBezTo>
                      <a:pt x="357" y="31"/>
                      <a:pt x="360" y="34"/>
                      <a:pt x="363" y="38"/>
                    </a:cubicBezTo>
                    <a:cubicBezTo>
                      <a:pt x="367" y="43"/>
                      <a:pt x="371" y="48"/>
                      <a:pt x="374" y="54"/>
                    </a:cubicBezTo>
                    <a:cubicBezTo>
                      <a:pt x="379" y="60"/>
                      <a:pt x="383" y="66"/>
                      <a:pt x="387" y="72"/>
                    </a:cubicBezTo>
                    <a:cubicBezTo>
                      <a:pt x="391" y="79"/>
                      <a:pt x="397" y="85"/>
                      <a:pt x="399" y="93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4871"/>
              <p:cNvSpPr>
                <a:spLocks/>
              </p:cNvSpPr>
              <p:nvPr/>
            </p:nvSpPr>
            <p:spPr bwMode="auto">
              <a:xfrm>
                <a:off x="-4501" y="2105"/>
                <a:ext cx="128" cy="73"/>
              </a:xfrm>
              <a:custGeom>
                <a:avLst/>
                <a:gdLst>
                  <a:gd name="T0" fmla="*/ 0 w 54"/>
                  <a:gd name="T1" fmla="*/ 4 h 31"/>
                  <a:gd name="T2" fmla="*/ 1 w 54"/>
                  <a:gd name="T3" fmla="*/ 16 h 31"/>
                  <a:gd name="T4" fmla="*/ 6 w 54"/>
                  <a:gd name="T5" fmla="*/ 20 h 31"/>
                  <a:gd name="T6" fmla="*/ 11 w 54"/>
                  <a:gd name="T7" fmla="*/ 23 h 31"/>
                  <a:gd name="T8" fmla="*/ 21 w 54"/>
                  <a:gd name="T9" fmla="*/ 30 h 31"/>
                  <a:gd name="T10" fmla="*/ 37 w 54"/>
                  <a:gd name="T11" fmla="*/ 29 h 31"/>
                  <a:gd name="T12" fmla="*/ 47 w 54"/>
                  <a:gd name="T13" fmla="*/ 16 h 31"/>
                  <a:gd name="T14" fmla="*/ 53 w 54"/>
                  <a:gd name="T15" fmla="*/ 10 h 31"/>
                  <a:gd name="T16" fmla="*/ 52 w 54"/>
                  <a:gd name="T17" fmla="*/ 0 h 31"/>
                  <a:gd name="T18" fmla="*/ 0 w 54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31">
                    <a:moveTo>
                      <a:pt x="0" y="4"/>
                    </a:moveTo>
                    <a:cubicBezTo>
                      <a:pt x="0" y="7"/>
                      <a:pt x="0" y="13"/>
                      <a:pt x="1" y="16"/>
                    </a:cubicBezTo>
                    <a:cubicBezTo>
                      <a:pt x="2" y="19"/>
                      <a:pt x="3" y="19"/>
                      <a:pt x="6" y="20"/>
                    </a:cubicBezTo>
                    <a:cubicBezTo>
                      <a:pt x="7" y="21"/>
                      <a:pt x="10" y="22"/>
                      <a:pt x="11" y="23"/>
                    </a:cubicBezTo>
                    <a:cubicBezTo>
                      <a:pt x="14" y="25"/>
                      <a:pt x="18" y="29"/>
                      <a:pt x="21" y="30"/>
                    </a:cubicBezTo>
                    <a:cubicBezTo>
                      <a:pt x="24" y="31"/>
                      <a:pt x="33" y="30"/>
                      <a:pt x="37" y="29"/>
                    </a:cubicBezTo>
                    <a:cubicBezTo>
                      <a:pt x="39" y="24"/>
                      <a:pt x="44" y="20"/>
                      <a:pt x="47" y="16"/>
                    </a:cubicBezTo>
                    <a:cubicBezTo>
                      <a:pt x="50" y="14"/>
                      <a:pt x="52" y="13"/>
                      <a:pt x="53" y="10"/>
                    </a:cubicBezTo>
                    <a:cubicBezTo>
                      <a:pt x="54" y="7"/>
                      <a:pt x="53" y="3"/>
                      <a:pt x="52" y="0"/>
                    </a:cubicBezTo>
                    <a:cubicBezTo>
                      <a:pt x="47" y="1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4872"/>
              <p:cNvSpPr>
                <a:spLocks/>
              </p:cNvSpPr>
              <p:nvPr/>
            </p:nvSpPr>
            <p:spPr bwMode="auto">
              <a:xfrm>
                <a:off x="-4456" y="2138"/>
                <a:ext cx="308" cy="289"/>
              </a:xfrm>
              <a:custGeom>
                <a:avLst/>
                <a:gdLst>
                  <a:gd name="T0" fmla="*/ 3 w 130"/>
                  <a:gd name="T1" fmla="*/ 19 h 122"/>
                  <a:gd name="T2" fmla="*/ 25 w 130"/>
                  <a:gd name="T3" fmla="*/ 79 h 122"/>
                  <a:gd name="T4" fmla="*/ 39 w 130"/>
                  <a:gd name="T5" fmla="*/ 84 h 122"/>
                  <a:gd name="T6" fmla="*/ 75 w 130"/>
                  <a:gd name="T7" fmla="*/ 99 h 122"/>
                  <a:gd name="T8" fmla="*/ 87 w 130"/>
                  <a:gd name="T9" fmla="*/ 115 h 122"/>
                  <a:gd name="T10" fmla="*/ 103 w 130"/>
                  <a:gd name="T11" fmla="*/ 120 h 122"/>
                  <a:gd name="T12" fmla="*/ 120 w 130"/>
                  <a:gd name="T13" fmla="*/ 121 h 122"/>
                  <a:gd name="T14" fmla="*/ 129 w 130"/>
                  <a:gd name="T15" fmla="*/ 104 h 122"/>
                  <a:gd name="T16" fmla="*/ 119 w 130"/>
                  <a:gd name="T17" fmla="*/ 88 h 122"/>
                  <a:gd name="T18" fmla="*/ 88 w 130"/>
                  <a:gd name="T19" fmla="*/ 64 h 122"/>
                  <a:gd name="T20" fmla="*/ 37 w 130"/>
                  <a:gd name="T21" fmla="*/ 57 h 122"/>
                  <a:gd name="T22" fmla="*/ 19 w 130"/>
                  <a:gd name="T23" fmla="*/ 25 h 122"/>
                  <a:gd name="T24" fmla="*/ 3 w 130"/>
                  <a:gd name="T25" fmla="*/ 8 h 122"/>
                  <a:gd name="T26" fmla="*/ 2 w 130"/>
                  <a:gd name="T27" fmla="*/ 16 h 122"/>
                  <a:gd name="T28" fmla="*/ 3 w 130"/>
                  <a:gd name="T29" fmla="*/ 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122">
                    <a:moveTo>
                      <a:pt x="3" y="19"/>
                    </a:moveTo>
                    <a:cubicBezTo>
                      <a:pt x="6" y="37"/>
                      <a:pt x="3" y="69"/>
                      <a:pt x="25" y="79"/>
                    </a:cubicBezTo>
                    <a:cubicBezTo>
                      <a:pt x="30" y="81"/>
                      <a:pt x="34" y="82"/>
                      <a:pt x="39" y="84"/>
                    </a:cubicBezTo>
                    <a:cubicBezTo>
                      <a:pt x="51" y="88"/>
                      <a:pt x="65" y="90"/>
                      <a:pt x="75" y="99"/>
                    </a:cubicBezTo>
                    <a:cubicBezTo>
                      <a:pt x="81" y="103"/>
                      <a:pt x="84" y="109"/>
                      <a:pt x="87" y="115"/>
                    </a:cubicBezTo>
                    <a:cubicBezTo>
                      <a:pt x="90" y="121"/>
                      <a:pt x="98" y="119"/>
                      <a:pt x="103" y="120"/>
                    </a:cubicBezTo>
                    <a:cubicBezTo>
                      <a:pt x="109" y="121"/>
                      <a:pt x="115" y="122"/>
                      <a:pt x="120" y="121"/>
                    </a:cubicBezTo>
                    <a:cubicBezTo>
                      <a:pt x="122" y="121"/>
                      <a:pt x="129" y="106"/>
                      <a:pt x="129" y="104"/>
                    </a:cubicBezTo>
                    <a:cubicBezTo>
                      <a:pt x="130" y="96"/>
                      <a:pt x="124" y="93"/>
                      <a:pt x="119" y="88"/>
                    </a:cubicBezTo>
                    <a:cubicBezTo>
                      <a:pt x="111" y="79"/>
                      <a:pt x="101" y="69"/>
                      <a:pt x="88" y="64"/>
                    </a:cubicBezTo>
                    <a:cubicBezTo>
                      <a:pt x="72" y="59"/>
                      <a:pt x="53" y="65"/>
                      <a:pt x="37" y="57"/>
                    </a:cubicBezTo>
                    <a:cubicBezTo>
                      <a:pt x="25" y="50"/>
                      <a:pt x="23" y="37"/>
                      <a:pt x="19" y="25"/>
                    </a:cubicBezTo>
                    <a:cubicBezTo>
                      <a:pt x="18" y="19"/>
                      <a:pt x="13" y="0"/>
                      <a:pt x="3" y="8"/>
                    </a:cubicBezTo>
                    <a:cubicBezTo>
                      <a:pt x="0" y="10"/>
                      <a:pt x="1" y="13"/>
                      <a:pt x="2" y="16"/>
                    </a:cubicBezTo>
                    <a:cubicBezTo>
                      <a:pt x="2" y="17"/>
                      <a:pt x="3" y="18"/>
                      <a:pt x="3" y="19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4873"/>
              <p:cNvSpPr>
                <a:spLocks/>
              </p:cNvSpPr>
              <p:nvPr/>
            </p:nvSpPr>
            <p:spPr bwMode="auto">
              <a:xfrm>
                <a:off x="-4226" y="2382"/>
                <a:ext cx="4" cy="14"/>
              </a:xfrm>
              <a:custGeom>
                <a:avLst/>
                <a:gdLst>
                  <a:gd name="T0" fmla="*/ 0 w 2"/>
                  <a:gd name="T1" fmla="*/ 0 h 6"/>
                  <a:gd name="T2" fmla="*/ 0 w 2"/>
                  <a:gd name="T3" fmla="*/ 2 h 6"/>
                  <a:gd name="T4" fmla="*/ 0 w 2"/>
                  <a:gd name="T5" fmla="*/ 1 h 6"/>
                  <a:gd name="T6" fmla="*/ 1 w 2"/>
                  <a:gd name="T7" fmla="*/ 3 h 6"/>
                  <a:gd name="T8" fmla="*/ 0 w 2"/>
                  <a:gd name="T9" fmla="*/ 3 h 6"/>
                  <a:gd name="T10" fmla="*/ 2 w 2"/>
                  <a:gd name="T11" fmla="*/ 6 h 6"/>
                  <a:gd name="T12" fmla="*/ 1 w 2"/>
                  <a:gd name="T13" fmla="*/ 0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3"/>
                      <a:pt x="1" y="5"/>
                      <a:pt x="2" y="6"/>
                    </a:cubicBezTo>
                    <a:cubicBezTo>
                      <a:pt x="2" y="4"/>
                      <a:pt x="1" y="2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4874"/>
              <p:cNvSpPr>
                <a:spLocks/>
              </p:cNvSpPr>
              <p:nvPr/>
            </p:nvSpPr>
            <p:spPr bwMode="auto">
              <a:xfrm>
                <a:off x="-4170" y="2358"/>
                <a:ext cx="10" cy="14"/>
              </a:xfrm>
              <a:custGeom>
                <a:avLst/>
                <a:gdLst>
                  <a:gd name="T0" fmla="*/ 3 w 4"/>
                  <a:gd name="T1" fmla="*/ 3 h 6"/>
                  <a:gd name="T2" fmla="*/ 2 w 4"/>
                  <a:gd name="T3" fmla="*/ 0 h 6"/>
                  <a:gd name="T4" fmla="*/ 3 w 4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3" y="3"/>
                    </a:moveTo>
                    <a:cubicBezTo>
                      <a:pt x="4" y="6"/>
                      <a:pt x="3" y="0"/>
                      <a:pt x="2" y="0"/>
                    </a:cubicBezTo>
                    <a:cubicBezTo>
                      <a:pt x="0" y="0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4875"/>
              <p:cNvSpPr>
                <a:spLocks/>
              </p:cNvSpPr>
              <p:nvPr/>
            </p:nvSpPr>
            <p:spPr bwMode="auto">
              <a:xfrm>
                <a:off x="-4245" y="2334"/>
                <a:ext cx="7" cy="12"/>
              </a:xfrm>
              <a:custGeom>
                <a:avLst/>
                <a:gdLst>
                  <a:gd name="T0" fmla="*/ 0 w 3"/>
                  <a:gd name="T1" fmla="*/ 1 h 5"/>
                  <a:gd name="T2" fmla="*/ 3 w 3"/>
                  <a:gd name="T3" fmla="*/ 4 h 5"/>
                  <a:gd name="T4" fmla="*/ 1 w 3"/>
                  <a:gd name="T5" fmla="*/ 0 h 5"/>
                  <a:gd name="T6" fmla="*/ 0 w 3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cubicBezTo>
                      <a:pt x="3" y="1"/>
                      <a:pt x="0" y="5"/>
                      <a:pt x="3" y="4"/>
                    </a:cubicBez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4876"/>
              <p:cNvSpPr>
                <a:spLocks/>
              </p:cNvSpPr>
              <p:nvPr/>
            </p:nvSpPr>
            <p:spPr bwMode="auto">
              <a:xfrm>
                <a:off x="-4264" y="2332"/>
                <a:ext cx="9" cy="17"/>
              </a:xfrm>
              <a:custGeom>
                <a:avLst/>
                <a:gdLst>
                  <a:gd name="T0" fmla="*/ 0 w 4"/>
                  <a:gd name="T1" fmla="*/ 0 h 7"/>
                  <a:gd name="T2" fmla="*/ 1 w 4"/>
                  <a:gd name="T3" fmla="*/ 3 h 7"/>
                  <a:gd name="T4" fmla="*/ 3 w 4"/>
                  <a:gd name="T5" fmla="*/ 7 h 7"/>
                  <a:gd name="T6" fmla="*/ 0 w 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2" y="2"/>
                      <a:pt x="4" y="1"/>
                      <a:pt x="1" y="3"/>
                    </a:cubicBezTo>
                    <a:cubicBezTo>
                      <a:pt x="2" y="4"/>
                      <a:pt x="2" y="5"/>
                      <a:pt x="3" y="7"/>
                    </a:cubicBezTo>
                    <a:cubicBezTo>
                      <a:pt x="4" y="5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4877"/>
              <p:cNvSpPr>
                <a:spLocks/>
              </p:cNvSpPr>
              <p:nvPr/>
            </p:nvSpPr>
            <p:spPr bwMode="auto">
              <a:xfrm>
                <a:off x="-4226" y="2386"/>
                <a:ext cx="16" cy="17"/>
              </a:xfrm>
              <a:custGeom>
                <a:avLst/>
                <a:gdLst>
                  <a:gd name="T0" fmla="*/ 2 w 7"/>
                  <a:gd name="T1" fmla="*/ 1 h 7"/>
                  <a:gd name="T2" fmla="*/ 3 w 7"/>
                  <a:gd name="T3" fmla="*/ 3 h 7"/>
                  <a:gd name="T4" fmla="*/ 3 w 7"/>
                  <a:gd name="T5" fmla="*/ 3 h 7"/>
                  <a:gd name="T6" fmla="*/ 2 w 7"/>
                  <a:gd name="T7" fmla="*/ 3 h 7"/>
                  <a:gd name="T8" fmla="*/ 1 w 7"/>
                  <a:gd name="T9" fmla="*/ 3 h 7"/>
                  <a:gd name="T10" fmla="*/ 1 w 7"/>
                  <a:gd name="T11" fmla="*/ 3 h 7"/>
                  <a:gd name="T12" fmla="*/ 0 w 7"/>
                  <a:gd name="T13" fmla="*/ 3 h 7"/>
                  <a:gd name="T14" fmla="*/ 2 w 7"/>
                  <a:gd name="T15" fmla="*/ 6 h 7"/>
                  <a:gd name="T16" fmla="*/ 2 w 7"/>
                  <a:gd name="T17" fmla="*/ 5 h 7"/>
                  <a:gd name="T18" fmla="*/ 4 w 7"/>
                  <a:gd name="T19" fmla="*/ 5 h 7"/>
                  <a:gd name="T20" fmla="*/ 6 w 7"/>
                  <a:gd name="T21" fmla="*/ 7 h 7"/>
                  <a:gd name="T22" fmla="*/ 7 w 7"/>
                  <a:gd name="T23" fmla="*/ 3 h 7"/>
                  <a:gd name="T24" fmla="*/ 5 w 7"/>
                  <a:gd name="T25" fmla="*/ 2 h 7"/>
                  <a:gd name="T26" fmla="*/ 5 w 7"/>
                  <a:gd name="T27" fmla="*/ 2 h 7"/>
                  <a:gd name="T28" fmla="*/ 5 w 7"/>
                  <a:gd name="T29" fmla="*/ 2 h 7"/>
                  <a:gd name="T30" fmla="*/ 3 w 7"/>
                  <a:gd name="T31" fmla="*/ 1 h 7"/>
                  <a:gd name="T32" fmla="*/ 3 w 7"/>
                  <a:gd name="T33" fmla="*/ 0 h 7"/>
                  <a:gd name="T34" fmla="*/ 3 w 7"/>
                  <a:gd name="T35" fmla="*/ 1 h 7"/>
                  <a:gd name="T36" fmla="*/ 2 w 7"/>
                  <a:gd name="T3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7">
                    <a:moveTo>
                      <a:pt x="2" y="1"/>
                    </a:moveTo>
                    <a:cubicBezTo>
                      <a:pt x="2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"/>
                      <a:pt x="1" y="5"/>
                      <a:pt x="0" y="3"/>
                    </a:cubicBezTo>
                    <a:cubicBezTo>
                      <a:pt x="0" y="4"/>
                      <a:pt x="1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5"/>
                      <a:pt x="5" y="6"/>
                      <a:pt x="6" y="7"/>
                    </a:cubicBezTo>
                    <a:cubicBezTo>
                      <a:pt x="5" y="6"/>
                      <a:pt x="6" y="4"/>
                      <a:pt x="7" y="3"/>
                    </a:cubicBezTo>
                    <a:cubicBezTo>
                      <a:pt x="6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7" y="2"/>
                      <a:pt x="5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2" y="3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4878"/>
              <p:cNvSpPr>
                <a:spLocks/>
              </p:cNvSpPr>
              <p:nvPr/>
            </p:nvSpPr>
            <p:spPr bwMode="auto">
              <a:xfrm>
                <a:off x="-4215" y="2415"/>
                <a:ext cx="15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1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4" y="1"/>
                      <a:pt x="1" y="0"/>
                      <a:pt x="0" y="1"/>
                    </a:cubicBezTo>
                    <a:cubicBezTo>
                      <a:pt x="2" y="1"/>
                      <a:pt x="5" y="3"/>
                      <a:pt x="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4879"/>
              <p:cNvSpPr>
                <a:spLocks/>
              </p:cNvSpPr>
              <p:nvPr/>
            </p:nvSpPr>
            <p:spPr bwMode="auto">
              <a:xfrm>
                <a:off x="-4241" y="2377"/>
                <a:ext cx="15" cy="12"/>
              </a:xfrm>
              <a:custGeom>
                <a:avLst/>
                <a:gdLst>
                  <a:gd name="T0" fmla="*/ 4 w 6"/>
                  <a:gd name="T1" fmla="*/ 0 h 5"/>
                  <a:gd name="T2" fmla="*/ 2 w 6"/>
                  <a:gd name="T3" fmla="*/ 4 h 5"/>
                  <a:gd name="T4" fmla="*/ 6 w 6"/>
                  <a:gd name="T5" fmla="*/ 4 h 5"/>
                  <a:gd name="T6" fmla="*/ 5 w 6"/>
                  <a:gd name="T7" fmla="*/ 1 h 5"/>
                  <a:gd name="T8" fmla="*/ 4 w 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cubicBezTo>
                      <a:pt x="0" y="1"/>
                      <a:pt x="4" y="2"/>
                      <a:pt x="2" y="4"/>
                    </a:cubicBezTo>
                    <a:cubicBezTo>
                      <a:pt x="3" y="5"/>
                      <a:pt x="4" y="5"/>
                      <a:pt x="6" y="4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3" y="2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4880"/>
              <p:cNvSpPr>
                <a:spLocks/>
              </p:cNvSpPr>
              <p:nvPr/>
            </p:nvSpPr>
            <p:spPr bwMode="auto">
              <a:xfrm>
                <a:off x="-4248" y="2396"/>
                <a:ext cx="10" cy="5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1 h 2"/>
                  <a:gd name="T4" fmla="*/ 1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2" y="0"/>
                      <a:pt x="1" y="2"/>
                      <a:pt x="1" y="0"/>
                    </a:cubicBezTo>
                    <a:cubicBezTo>
                      <a:pt x="0" y="1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4881"/>
              <p:cNvSpPr>
                <a:spLocks/>
              </p:cNvSpPr>
              <p:nvPr/>
            </p:nvSpPr>
            <p:spPr bwMode="auto">
              <a:xfrm>
                <a:off x="-4259" y="2375"/>
                <a:ext cx="7" cy="4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1 h 2"/>
                  <a:gd name="T4" fmla="*/ 2 w 3"/>
                  <a:gd name="T5" fmla="*/ 2 h 2"/>
                  <a:gd name="T6" fmla="*/ 3 w 3"/>
                  <a:gd name="T7" fmla="*/ 0 h 2"/>
                  <a:gd name="T8" fmla="*/ 0 w 3"/>
                  <a:gd name="T9" fmla="*/ 0 h 2"/>
                  <a:gd name="T10" fmla="*/ 0 w 3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4882"/>
              <p:cNvSpPr>
                <a:spLocks/>
              </p:cNvSpPr>
              <p:nvPr/>
            </p:nvSpPr>
            <p:spPr bwMode="auto">
              <a:xfrm>
                <a:off x="-4262" y="2384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4883"/>
              <p:cNvSpPr>
                <a:spLocks/>
              </p:cNvSpPr>
              <p:nvPr/>
            </p:nvSpPr>
            <p:spPr bwMode="auto">
              <a:xfrm>
                <a:off x="-4267" y="2346"/>
                <a:ext cx="29" cy="40"/>
              </a:xfrm>
              <a:custGeom>
                <a:avLst/>
                <a:gdLst>
                  <a:gd name="T0" fmla="*/ 11 w 12"/>
                  <a:gd name="T1" fmla="*/ 7 h 17"/>
                  <a:gd name="T2" fmla="*/ 5 w 12"/>
                  <a:gd name="T3" fmla="*/ 5 h 17"/>
                  <a:gd name="T4" fmla="*/ 4 w 12"/>
                  <a:gd name="T5" fmla="*/ 1 h 17"/>
                  <a:gd name="T6" fmla="*/ 0 w 12"/>
                  <a:gd name="T7" fmla="*/ 0 h 17"/>
                  <a:gd name="T8" fmla="*/ 3 w 12"/>
                  <a:gd name="T9" fmla="*/ 4 h 17"/>
                  <a:gd name="T10" fmla="*/ 1 w 12"/>
                  <a:gd name="T11" fmla="*/ 4 h 17"/>
                  <a:gd name="T12" fmla="*/ 0 w 12"/>
                  <a:gd name="T13" fmla="*/ 7 h 17"/>
                  <a:gd name="T14" fmla="*/ 5 w 12"/>
                  <a:gd name="T15" fmla="*/ 7 h 17"/>
                  <a:gd name="T16" fmla="*/ 5 w 12"/>
                  <a:gd name="T17" fmla="*/ 7 h 17"/>
                  <a:gd name="T18" fmla="*/ 4 w 12"/>
                  <a:gd name="T19" fmla="*/ 9 h 17"/>
                  <a:gd name="T20" fmla="*/ 4 w 12"/>
                  <a:gd name="T21" fmla="*/ 9 h 17"/>
                  <a:gd name="T22" fmla="*/ 5 w 12"/>
                  <a:gd name="T23" fmla="*/ 10 h 17"/>
                  <a:gd name="T24" fmla="*/ 4 w 12"/>
                  <a:gd name="T25" fmla="*/ 10 h 17"/>
                  <a:gd name="T26" fmla="*/ 6 w 12"/>
                  <a:gd name="T27" fmla="*/ 12 h 17"/>
                  <a:gd name="T28" fmla="*/ 7 w 12"/>
                  <a:gd name="T29" fmla="*/ 14 h 17"/>
                  <a:gd name="T30" fmla="*/ 9 w 12"/>
                  <a:gd name="T31" fmla="*/ 14 h 17"/>
                  <a:gd name="T32" fmla="*/ 7 w 12"/>
                  <a:gd name="T33" fmla="*/ 15 h 17"/>
                  <a:gd name="T34" fmla="*/ 7 w 12"/>
                  <a:gd name="T35" fmla="*/ 12 h 17"/>
                  <a:gd name="T36" fmla="*/ 8 w 12"/>
                  <a:gd name="T37" fmla="*/ 14 h 17"/>
                  <a:gd name="T38" fmla="*/ 9 w 12"/>
                  <a:gd name="T39" fmla="*/ 13 h 17"/>
                  <a:gd name="T40" fmla="*/ 9 w 12"/>
                  <a:gd name="T41" fmla="*/ 14 h 17"/>
                  <a:gd name="T42" fmla="*/ 12 w 12"/>
                  <a:gd name="T43" fmla="*/ 16 h 17"/>
                  <a:gd name="T44" fmla="*/ 12 w 12"/>
                  <a:gd name="T45" fmla="*/ 15 h 17"/>
                  <a:gd name="T46" fmla="*/ 12 w 12"/>
                  <a:gd name="T47" fmla="*/ 14 h 17"/>
                  <a:gd name="T48" fmla="*/ 11 w 12"/>
                  <a:gd name="T49" fmla="*/ 14 h 17"/>
                  <a:gd name="T50" fmla="*/ 10 w 12"/>
                  <a:gd name="T51" fmla="*/ 12 h 17"/>
                  <a:gd name="T52" fmla="*/ 9 w 12"/>
                  <a:gd name="T53" fmla="*/ 12 h 17"/>
                  <a:gd name="T54" fmla="*/ 10 w 12"/>
                  <a:gd name="T55" fmla="*/ 11 h 17"/>
                  <a:gd name="T56" fmla="*/ 8 w 12"/>
                  <a:gd name="T57" fmla="*/ 9 h 17"/>
                  <a:gd name="T58" fmla="*/ 9 w 12"/>
                  <a:gd name="T59" fmla="*/ 9 h 17"/>
                  <a:gd name="T60" fmla="*/ 9 w 12"/>
                  <a:gd name="T61" fmla="*/ 10 h 17"/>
                  <a:gd name="T62" fmla="*/ 11 w 12"/>
                  <a:gd name="T6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" h="17">
                    <a:moveTo>
                      <a:pt x="11" y="7"/>
                    </a:moveTo>
                    <a:cubicBezTo>
                      <a:pt x="10" y="8"/>
                      <a:pt x="6" y="6"/>
                      <a:pt x="5" y="5"/>
                    </a:cubicBezTo>
                    <a:cubicBezTo>
                      <a:pt x="4" y="4"/>
                      <a:pt x="5" y="2"/>
                      <a:pt x="4" y="1"/>
                    </a:cubicBezTo>
                    <a:cubicBezTo>
                      <a:pt x="2" y="1"/>
                      <a:pt x="2" y="1"/>
                      <a:pt x="0" y="0"/>
                    </a:cubicBezTo>
                    <a:cubicBezTo>
                      <a:pt x="2" y="1"/>
                      <a:pt x="1" y="3"/>
                      <a:pt x="3" y="4"/>
                    </a:cubicBezTo>
                    <a:cubicBezTo>
                      <a:pt x="2" y="5"/>
                      <a:pt x="1" y="6"/>
                      <a:pt x="1" y="4"/>
                    </a:cubicBezTo>
                    <a:cubicBezTo>
                      <a:pt x="0" y="5"/>
                      <a:pt x="1" y="5"/>
                      <a:pt x="0" y="7"/>
                    </a:cubicBezTo>
                    <a:cubicBezTo>
                      <a:pt x="2" y="6"/>
                      <a:pt x="3" y="6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4" y="10"/>
                      <a:pt x="4" y="9"/>
                      <a:pt x="4" y="9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5" y="11"/>
                      <a:pt x="6" y="12"/>
                    </a:cubicBezTo>
                    <a:cubicBezTo>
                      <a:pt x="6" y="12"/>
                      <a:pt x="7" y="14"/>
                      <a:pt x="7" y="14"/>
                    </a:cubicBezTo>
                    <a:cubicBezTo>
                      <a:pt x="7" y="16"/>
                      <a:pt x="9" y="17"/>
                      <a:pt x="9" y="14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8" y="13"/>
                      <a:pt x="7" y="13"/>
                      <a:pt x="7" y="12"/>
                    </a:cubicBezTo>
                    <a:cubicBezTo>
                      <a:pt x="8" y="13"/>
                      <a:pt x="8" y="13"/>
                      <a:pt x="8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9" y="13"/>
                      <a:pt x="9" y="14"/>
                      <a:pt x="9" y="14"/>
                    </a:cubicBezTo>
                    <a:cubicBezTo>
                      <a:pt x="10" y="13"/>
                      <a:pt x="11" y="15"/>
                      <a:pt x="12" y="16"/>
                    </a:cubicBezTo>
                    <a:cubicBezTo>
                      <a:pt x="12" y="16"/>
                      <a:pt x="12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11" y="13"/>
                      <a:pt x="10" y="12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2"/>
                      <a:pt x="10" y="12"/>
                      <a:pt x="10" y="11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9" y="10"/>
                      <a:pt x="9" y="10"/>
                    </a:cubicBezTo>
                    <a:cubicBezTo>
                      <a:pt x="10" y="10"/>
                      <a:pt x="10" y="8"/>
                      <a:pt x="11" y="7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4884"/>
              <p:cNvSpPr>
                <a:spLocks/>
              </p:cNvSpPr>
              <p:nvPr/>
            </p:nvSpPr>
            <p:spPr bwMode="auto">
              <a:xfrm>
                <a:off x="-4224" y="2368"/>
                <a:ext cx="7" cy="9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1 h 4"/>
                  <a:gd name="T4" fmla="*/ 2 w 3"/>
                  <a:gd name="T5" fmla="*/ 4 h 4"/>
                  <a:gd name="T6" fmla="*/ 3 w 3"/>
                  <a:gd name="T7" fmla="*/ 4 h 4"/>
                  <a:gd name="T8" fmla="*/ 3 w 3"/>
                  <a:gd name="T9" fmla="*/ 3 h 4"/>
                  <a:gd name="T10" fmla="*/ 2 w 3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3" y="2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4885"/>
              <p:cNvSpPr>
                <a:spLocks/>
              </p:cNvSpPr>
              <p:nvPr/>
            </p:nvSpPr>
            <p:spPr bwMode="auto">
              <a:xfrm>
                <a:off x="-4231" y="2360"/>
                <a:ext cx="12" cy="12"/>
              </a:xfrm>
              <a:custGeom>
                <a:avLst/>
                <a:gdLst>
                  <a:gd name="T0" fmla="*/ 0 w 5"/>
                  <a:gd name="T1" fmla="*/ 0 h 5"/>
                  <a:gd name="T2" fmla="*/ 3 w 5"/>
                  <a:gd name="T3" fmla="*/ 3 h 5"/>
                  <a:gd name="T4" fmla="*/ 3 w 5"/>
                  <a:gd name="T5" fmla="*/ 5 h 5"/>
                  <a:gd name="T6" fmla="*/ 5 w 5"/>
                  <a:gd name="T7" fmla="*/ 2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0" y="2"/>
                      <a:pt x="2" y="2"/>
                      <a:pt x="3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4" y="5"/>
                      <a:pt x="3" y="2"/>
                      <a:pt x="5" y="2"/>
                    </a:cubicBezTo>
                    <a:cubicBezTo>
                      <a:pt x="4" y="2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4886"/>
              <p:cNvSpPr>
                <a:spLocks/>
              </p:cNvSpPr>
              <p:nvPr/>
            </p:nvSpPr>
            <p:spPr bwMode="auto">
              <a:xfrm>
                <a:off x="-4262" y="2370"/>
                <a:ext cx="21" cy="21"/>
              </a:xfrm>
              <a:custGeom>
                <a:avLst/>
                <a:gdLst>
                  <a:gd name="T0" fmla="*/ 6 w 9"/>
                  <a:gd name="T1" fmla="*/ 0 h 9"/>
                  <a:gd name="T2" fmla="*/ 5 w 9"/>
                  <a:gd name="T3" fmla="*/ 0 h 9"/>
                  <a:gd name="T4" fmla="*/ 4 w 9"/>
                  <a:gd name="T5" fmla="*/ 2 h 9"/>
                  <a:gd name="T6" fmla="*/ 6 w 9"/>
                  <a:gd name="T7" fmla="*/ 1 h 9"/>
                  <a:gd name="T8" fmla="*/ 2 w 9"/>
                  <a:gd name="T9" fmla="*/ 3 h 9"/>
                  <a:gd name="T10" fmla="*/ 2 w 9"/>
                  <a:gd name="T11" fmla="*/ 2 h 9"/>
                  <a:gd name="T12" fmla="*/ 1 w 9"/>
                  <a:gd name="T13" fmla="*/ 3 h 9"/>
                  <a:gd name="T14" fmla="*/ 0 w 9"/>
                  <a:gd name="T15" fmla="*/ 3 h 9"/>
                  <a:gd name="T16" fmla="*/ 0 w 9"/>
                  <a:gd name="T17" fmla="*/ 6 h 9"/>
                  <a:gd name="T18" fmla="*/ 1 w 9"/>
                  <a:gd name="T19" fmla="*/ 9 h 9"/>
                  <a:gd name="T20" fmla="*/ 3 w 9"/>
                  <a:gd name="T21" fmla="*/ 6 h 9"/>
                  <a:gd name="T22" fmla="*/ 4 w 9"/>
                  <a:gd name="T23" fmla="*/ 5 h 9"/>
                  <a:gd name="T24" fmla="*/ 4 w 9"/>
                  <a:gd name="T25" fmla="*/ 3 h 9"/>
                  <a:gd name="T26" fmla="*/ 4 w 9"/>
                  <a:gd name="T27" fmla="*/ 4 h 9"/>
                  <a:gd name="T28" fmla="*/ 6 w 9"/>
                  <a:gd name="T29" fmla="*/ 4 h 9"/>
                  <a:gd name="T30" fmla="*/ 6 w 9"/>
                  <a:gd name="T31" fmla="*/ 4 h 9"/>
                  <a:gd name="T32" fmla="*/ 6 w 9"/>
                  <a:gd name="T33" fmla="*/ 6 h 9"/>
                  <a:gd name="T34" fmla="*/ 6 w 9"/>
                  <a:gd name="T35" fmla="*/ 6 h 9"/>
                  <a:gd name="T36" fmla="*/ 7 w 9"/>
                  <a:gd name="T37" fmla="*/ 6 h 9"/>
                  <a:gd name="T38" fmla="*/ 8 w 9"/>
                  <a:gd name="T39" fmla="*/ 6 h 9"/>
                  <a:gd name="T40" fmla="*/ 8 w 9"/>
                  <a:gd name="T41" fmla="*/ 7 h 9"/>
                  <a:gd name="T42" fmla="*/ 8 w 9"/>
                  <a:gd name="T43" fmla="*/ 5 h 9"/>
                  <a:gd name="T44" fmla="*/ 9 w 9"/>
                  <a:gd name="T45" fmla="*/ 4 h 9"/>
                  <a:gd name="T46" fmla="*/ 6 w 9"/>
                  <a:gd name="T4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cubicBezTo>
                      <a:pt x="6" y="0"/>
                      <a:pt x="6" y="0"/>
                      <a:pt x="5" y="0"/>
                    </a:cubicBezTo>
                    <a:cubicBezTo>
                      <a:pt x="5" y="1"/>
                      <a:pt x="4" y="0"/>
                      <a:pt x="4" y="2"/>
                    </a:cubicBezTo>
                    <a:cubicBezTo>
                      <a:pt x="5" y="2"/>
                      <a:pt x="5" y="1"/>
                      <a:pt x="6" y="1"/>
                    </a:cubicBezTo>
                    <a:cubicBezTo>
                      <a:pt x="5" y="3"/>
                      <a:pt x="4" y="3"/>
                      <a:pt x="2" y="3"/>
                    </a:cubicBezTo>
                    <a:cubicBezTo>
                      <a:pt x="2" y="3"/>
                      <a:pt x="3" y="2"/>
                      <a:pt x="2" y="2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3" y="4"/>
                      <a:pt x="1" y="6"/>
                      <a:pt x="0" y="6"/>
                    </a:cubicBezTo>
                    <a:cubicBezTo>
                      <a:pt x="0" y="6"/>
                      <a:pt x="1" y="6"/>
                      <a:pt x="1" y="9"/>
                    </a:cubicBezTo>
                    <a:cubicBezTo>
                      <a:pt x="2" y="7"/>
                      <a:pt x="1" y="5"/>
                      <a:pt x="3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5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9"/>
                      <a:pt x="9" y="6"/>
                      <a:pt x="8" y="5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6" y="3"/>
                      <a:pt x="7" y="1"/>
                      <a:pt x="6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4887"/>
              <p:cNvSpPr>
                <a:spLocks/>
              </p:cNvSpPr>
              <p:nvPr/>
            </p:nvSpPr>
            <p:spPr bwMode="auto">
              <a:xfrm>
                <a:off x="-4224" y="2379"/>
                <a:ext cx="5" cy="7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0 h 3"/>
                  <a:gd name="T4" fmla="*/ 0 w 2"/>
                  <a:gd name="T5" fmla="*/ 1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1" y="1"/>
                      <a:pt x="0" y="0"/>
                    </a:cubicBezTo>
                    <a:cubicBezTo>
                      <a:pt x="0" y="1"/>
                      <a:pt x="0" y="2"/>
                      <a:pt x="0" y="1"/>
                    </a:cubicBezTo>
                    <a:cubicBezTo>
                      <a:pt x="0" y="3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4888"/>
              <p:cNvSpPr>
                <a:spLocks/>
              </p:cNvSpPr>
              <p:nvPr/>
            </p:nvSpPr>
            <p:spPr bwMode="auto">
              <a:xfrm>
                <a:off x="-4248" y="2382"/>
                <a:ext cx="26" cy="21"/>
              </a:xfrm>
              <a:custGeom>
                <a:avLst/>
                <a:gdLst>
                  <a:gd name="T0" fmla="*/ 0 w 11"/>
                  <a:gd name="T1" fmla="*/ 4 h 9"/>
                  <a:gd name="T2" fmla="*/ 1 w 11"/>
                  <a:gd name="T3" fmla="*/ 5 h 9"/>
                  <a:gd name="T4" fmla="*/ 1 w 11"/>
                  <a:gd name="T5" fmla="*/ 3 h 9"/>
                  <a:gd name="T6" fmla="*/ 4 w 11"/>
                  <a:gd name="T7" fmla="*/ 6 h 9"/>
                  <a:gd name="T8" fmla="*/ 3 w 11"/>
                  <a:gd name="T9" fmla="*/ 5 h 9"/>
                  <a:gd name="T10" fmla="*/ 5 w 11"/>
                  <a:gd name="T11" fmla="*/ 7 h 9"/>
                  <a:gd name="T12" fmla="*/ 4 w 11"/>
                  <a:gd name="T13" fmla="*/ 4 h 9"/>
                  <a:gd name="T14" fmla="*/ 5 w 11"/>
                  <a:gd name="T15" fmla="*/ 3 h 9"/>
                  <a:gd name="T16" fmla="*/ 8 w 11"/>
                  <a:gd name="T17" fmla="*/ 9 h 9"/>
                  <a:gd name="T18" fmla="*/ 10 w 11"/>
                  <a:gd name="T19" fmla="*/ 6 h 9"/>
                  <a:gd name="T20" fmla="*/ 2 w 11"/>
                  <a:gd name="T21" fmla="*/ 0 h 9"/>
                  <a:gd name="T22" fmla="*/ 0 w 11"/>
                  <a:gd name="T2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9">
                    <a:moveTo>
                      <a:pt x="0" y="4"/>
                    </a:moveTo>
                    <a:cubicBezTo>
                      <a:pt x="0" y="4"/>
                      <a:pt x="1" y="4"/>
                      <a:pt x="1" y="5"/>
                    </a:cubicBezTo>
                    <a:cubicBezTo>
                      <a:pt x="1" y="5"/>
                      <a:pt x="1" y="4"/>
                      <a:pt x="1" y="3"/>
                    </a:cubicBezTo>
                    <a:cubicBezTo>
                      <a:pt x="3" y="3"/>
                      <a:pt x="4" y="3"/>
                      <a:pt x="4" y="6"/>
                    </a:cubicBezTo>
                    <a:cubicBezTo>
                      <a:pt x="4" y="6"/>
                      <a:pt x="3" y="6"/>
                      <a:pt x="3" y="5"/>
                    </a:cubicBezTo>
                    <a:cubicBezTo>
                      <a:pt x="2" y="6"/>
                      <a:pt x="4" y="7"/>
                      <a:pt x="5" y="7"/>
                    </a:cubicBezTo>
                    <a:cubicBezTo>
                      <a:pt x="4" y="6"/>
                      <a:pt x="6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6" y="6"/>
                      <a:pt x="6" y="5"/>
                      <a:pt x="8" y="9"/>
                    </a:cubicBezTo>
                    <a:cubicBezTo>
                      <a:pt x="9" y="8"/>
                      <a:pt x="11" y="8"/>
                      <a:pt x="10" y="6"/>
                    </a:cubicBezTo>
                    <a:cubicBezTo>
                      <a:pt x="8" y="4"/>
                      <a:pt x="5" y="2"/>
                      <a:pt x="2" y="0"/>
                    </a:cubicBezTo>
                    <a:cubicBezTo>
                      <a:pt x="1" y="1"/>
                      <a:pt x="2" y="3"/>
                      <a:pt x="0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4889"/>
              <p:cNvSpPr>
                <a:spLocks/>
              </p:cNvSpPr>
              <p:nvPr/>
            </p:nvSpPr>
            <p:spPr bwMode="auto">
              <a:xfrm>
                <a:off x="-4255" y="2391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2 w 4"/>
                  <a:gd name="T3" fmla="*/ 3 h 3"/>
                  <a:gd name="T4" fmla="*/ 4 w 4"/>
                  <a:gd name="T5" fmla="*/ 2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0"/>
                      <a:pt x="2" y="2"/>
                      <a:pt x="2" y="3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3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4890"/>
              <p:cNvSpPr>
                <a:spLocks/>
              </p:cNvSpPr>
              <p:nvPr/>
            </p:nvSpPr>
            <p:spPr bwMode="auto">
              <a:xfrm>
                <a:off x="-4264" y="2337"/>
                <a:ext cx="16" cy="14"/>
              </a:xfrm>
              <a:custGeom>
                <a:avLst/>
                <a:gdLst>
                  <a:gd name="T0" fmla="*/ 7 w 7"/>
                  <a:gd name="T1" fmla="*/ 2 h 6"/>
                  <a:gd name="T2" fmla="*/ 6 w 7"/>
                  <a:gd name="T3" fmla="*/ 0 h 6"/>
                  <a:gd name="T4" fmla="*/ 0 w 7"/>
                  <a:gd name="T5" fmla="*/ 3 h 6"/>
                  <a:gd name="T6" fmla="*/ 3 w 7"/>
                  <a:gd name="T7" fmla="*/ 6 h 6"/>
                  <a:gd name="T8" fmla="*/ 7 w 7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2"/>
                    </a:moveTo>
                    <a:cubicBezTo>
                      <a:pt x="7" y="2"/>
                      <a:pt x="6" y="1"/>
                      <a:pt x="6" y="0"/>
                    </a:cubicBezTo>
                    <a:cubicBezTo>
                      <a:pt x="4" y="1"/>
                      <a:pt x="2" y="2"/>
                      <a:pt x="0" y="3"/>
                    </a:cubicBezTo>
                    <a:cubicBezTo>
                      <a:pt x="0" y="6"/>
                      <a:pt x="3" y="2"/>
                      <a:pt x="3" y="6"/>
                    </a:cubicBezTo>
                    <a:cubicBezTo>
                      <a:pt x="6" y="6"/>
                      <a:pt x="3" y="2"/>
                      <a:pt x="7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4891"/>
              <p:cNvSpPr>
                <a:spLocks/>
              </p:cNvSpPr>
              <p:nvPr/>
            </p:nvSpPr>
            <p:spPr bwMode="auto">
              <a:xfrm>
                <a:off x="-4229" y="2413"/>
                <a:ext cx="14" cy="9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1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1"/>
                      <a:pt x="3" y="0"/>
                      <a:pt x="0" y="1"/>
                    </a:cubicBezTo>
                    <a:cubicBezTo>
                      <a:pt x="0" y="4"/>
                      <a:pt x="3" y="3"/>
                      <a:pt x="6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4892"/>
              <p:cNvSpPr>
                <a:spLocks/>
              </p:cNvSpPr>
              <p:nvPr/>
            </p:nvSpPr>
            <p:spPr bwMode="auto">
              <a:xfrm>
                <a:off x="-4224" y="2405"/>
                <a:ext cx="14" cy="17"/>
              </a:xfrm>
              <a:custGeom>
                <a:avLst/>
                <a:gdLst>
                  <a:gd name="T0" fmla="*/ 2 w 6"/>
                  <a:gd name="T1" fmla="*/ 0 h 7"/>
                  <a:gd name="T2" fmla="*/ 0 w 6"/>
                  <a:gd name="T3" fmla="*/ 2 h 7"/>
                  <a:gd name="T4" fmla="*/ 1 w 6"/>
                  <a:gd name="T5" fmla="*/ 3 h 7"/>
                  <a:gd name="T6" fmla="*/ 1 w 6"/>
                  <a:gd name="T7" fmla="*/ 5 h 7"/>
                  <a:gd name="T8" fmla="*/ 1 w 6"/>
                  <a:gd name="T9" fmla="*/ 6 h 7"/>
                  <a:gd name="T10" fmla="*/ 4 w 6"/>
                  <a:gd name="T11" fmla="*/ 7 h 7"/>
                  <a:gd name="T12" fmla="*/ 4 w 6"/>
                  <a:gd name="T13" fmla="*/ 2 h 7"/>
                  <a:gd name="T14" fmla="*/ 2 w 6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2" y="7"/>
                      <a:pt x="3" y="6"/>
                      <a:pt x="4" y="7"/>
                    </a:cubicBezTo>
                    <a:cubicBezTo>
                      <a:pt x="5" y="5"/>
                      <a:pt x="6" y="3"/>
                      <a:pt x="4" y="2"/>
                    </a:cubicBezTo>
                    <a:cubicBezTo>
                      <a:pt x="4" y="1"/>
                      <a:pt x="4" y="1"/>
                      <a:pt x="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4893"/>
              <p:cNvSpPr>
                <a:spLocks/>
              </p:cNvSpPr>
              <p:nvPr/>
            </p:nvSpPr>
            <p:spPr bwMode="auto">
              <a:xfrm>
                <a:off x="-4222" y="2339"/>
                <a:ext cx="12" cy="12"/>
              </a:xfrm>
              <a:custGeom>
                <a:avLst/>
                <a:gdLst>
                  <a:gd name="T0" fmla="*/ 3 w 5"/>
                  <a:gd name="T1" fmla="*/ 2 h 5"/>
                  <a:gd name="T2" fmla="*/ 1 w 5"/>
                  <a:gd name="T3" fmla="*/ 1 h 5"/>
                  <a:gd name="T4" fmla="*/ 2 w 5"/>
                  <a:gd name="T5" fmla="*/ 4 h 5"/>
                  <a:gd name="T6" fmla="*/ 2 w 5"/>
                  <a:gd name="T7" fmla="*/ 3 h 5"/>
                  <a:gd name="T8" fmla="*/ 3 w 5"/>
                  <a:gd name="T9" fmla="*/ 4 h 5"/>
                  <a:gd name="T10" fmla="*/ 5 w 5"/>
                  <a:gd name="T11" fmla="*/ 1 h 5"/>
                  <a:gd name="T12" fmla="*/ 4 w 5"/>
                  <a:gd name="T13" fmla="*/ 0 h 5"/>
                  <a:gd name="T14" fmla="*/ 3 w 5"/>
                  <a:gd name="T1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3" y="2"/>
                    </a:moveTo>
                    <a:cubicBezTo>
                      <a:pt x="2" y="3"/>
                      <a:pt x="1" y="2"/>
                      <a:pt x="1" y="1"/>
                    </a:cubicBezTo>
                    <a:cubicBezTo>
                      <a:pt x="0" y="3"/>
                      <a:pt x="2" y="3"/>
                      <a:pt x="2" y="4"/>
                    </a:cubicBezTo>
                    <a:cubicBezTo>
                      <a:pt x="2" y="5"/>
                      <a:pt x="2" y="4"/>
                      <a:pt x="2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4" y="2"/>
                      <a:pt x="5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4" y="1"/>
                      <a:pt x="4" y="2"/>
                      <a:pt x="3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4894"/>
              <p:cNvSpPr>
                <a:spLocks/>
              </p:cNvSpPr>
              <p:nvPr/>
            </p:nvSpPr>
            <p:spPr bwMode="auto">
              <a:xfrm>
                <a:off x="-4236" y="2351"/>
                <a:ext cx="3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0 w 1"/>
                  <a:gd name="T5" fmla="*/ 1 h 3"/>
                  <a:gd name="T6" fmla="*/ 1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4895"/>
              <p:cNvSpPr>
                <a:spLocks/>
              </p:cNvSpPr>
              <p:nvPr/>
            </p:nvSpPr>
            <p:spPr bwMode="auto">
              <a:xfrm>
                <a:off x="-4248" y="2386"/>
                <a:ext cx="15" cy="15"/>
              </a:xfrm>
              <a:custGeom>
                <a:avLst/>
                <a:gdLst>
                  <a:gd name="T0" fmla="*/ 2 w 6"/>
                  <a:gd name="T1" fmla="*/ 3 h 6"/>
                  <a:gd name="T2" fmla="*/ 3 w 6"/>
                  <a:gd name="T3" fmla="*/ 2 h 6"/>
                  <a:gd name="T4" fmla="*/ 6 w 6"/>
                  <a:gd name="T5" fmla="*/ 4 h 6"/>
                  <a:gd name="T6" fmla="*/ 4 w 6"/>
                  <a:gd name="T7" fmla="*/ 1 h 6"/>
                  <a:gd name="T8" fmla="*/ 0 w 6"/>
                  <a:gd name="T9" fmla="*/ 0 h 6"/>
                  <a:gd name="T10" fmla="*/ 2 w 6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2" y="3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5" y="6"/>
                      <a:pt x="6" y="4"/>
                    </a:cubicBezTo>
                    <a:cubicBezTo>
                      <a:pt x="6" y="3"/>
                      <a:pt x="4" y="2"/>
                      <a:pt x="4" y="1"/>
                    </a:cubicBezTo>
                    <a:cubicBezTo>
                      <a:pt x="3" y="3"/>
                      <a:pt x="1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4896"/>
              <p:cNvSpPr>
                <a:spLocks/>
              </p:cNvSpPr>
              <p:nvPr/>
            </p:nvSpPr>
            <p:spPr bwMode="auto">
              <a:xfrm>
                <a:off x="-4245" y="2358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1 w 3"/>
                  <a:gd name="T3" fmla="*/ 1 h 2"/>
                  <a:gd name="T4" fmla="*/ 2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  <a:gd name="T10" fmla="*/ 0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2" y="0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4897"/>
              <p:cNvSpPr>
                <a:spLocks/>
              </p:cNvSpPr>
              <p:nvPr/>
            </p:nvSpPr>
            <p:spPr bwMode="auto">
              <a:xfrm>
                <a:off x="-4248" y="2334"/>
                <a:ext cx="29" cy="41"/>
              </a:xfrm>
              <a:custGeom>
                <a:avLst/>
                <a:gdLst>
                  <a:gd name="T0" fmla="*/ 11 w 12"/>
                  <a:gd name="T1" fmla="*/ 7 h 17"/>
                  <a:gd name="T2" fmla="*/ 5 w 12"/>
                  <a:gd name="T3" fmla="*/ 5 h 17"/>
                  <a:gd name="T4" fmla="*/ 4 w 12"/>
                  <a:gd name="T5" fmla="*/ 1 h 17"/>
                  <a:gd name="T6" fmla="*/ 0 w 12"/>
                  <a:gd name="T7" fmla="*/ 0 h 17"/>
                  <a:gd name="T8" fmla="*/ 3 w 12"/>
                  <a:gd name="T9" fmla="*/ 5 h 17"/>
                  <a:gd name="T10" fmla="*/ 1 w 12"/>
                  <a:gd name="T11" fmla="*/ 4 h 17"/>
                  <a:gd name="T12" fmla="*/ 0 w 12"/>
                  <a:gd name="T13" fmla="*/ 7 h 17"/>
                  <a:gd name="T14" fmla="*/ 5 w 12"/>
                  <a:gd name="T15" fmla="*/ 7 h 17"/>
                  <a:gd name="T16" fmla="*/ 4 w 12"/>
                  <a:gd name="T17" fmla="*/ 7 h 17"/>
                  <a:gd name="T18" fmla="*/ 3 w 12"/>
                  <a:gd name="T19" fmla="*/ 9 h 17"/>
                  <a:gd name="T20" fmla="*/ 4 w 12"/>
                  <a:gd name="T21" fmla="*/ 9 h 17"/>
                  <a:gd name="T22" fmla="*/ 4 w 12"/>
                  <a:gd name="T23" fmla="*/ 10 h 17"/>
                  <a:gd name="T24" fmla="*/ 4 w 12"/>
                  <a:gd name="T25" fmla="*/ 10 h 17"/>
                  <a:gd name="T26" fmla="*/ 6 w 12"/>
                  <a:gd name="T27" fmla="*/ 12 h 17"/>
                  <a:gd name="T28" fmla="*/ 6 w 12"/>
                  <a:gd name="T29" fmla="*/ 14 h 17"/>
                  <a:gd name="T30" fmla="*/ 8 w 12"/>
                  <a:gd name="T31" fmla="*/ 14 h 17"/>
                  <a:gd name="T32" fmla="*/ 7 w 12"/>
                  <a:gd name="T33" fmla="*/ 15 h 17"/>
                  <a:gd name="T34" fmla="*/ 7 w 12"/>
                  <a:gd name="T35" fmla="*/ 12 h 17"/>
                  <a:gd name="T36" fmla="*/ 8 w 12"/>
                  <a:gd name="T37" fmla="*/ 14 h 17"/>
                  <a:gd name="T38" fmla="*/ 9 w 12"/>
                  <a:gd name="T39" fmla="*/ 13 h 17"/>
                  <a:gd name="T40" fmla="*/ 9 w 12"/>
                  <a:gd name="T41" fmla="*/ 14 h 17"/>
                  <a:gd name="T42" fmla="*/ 11 w 12"/>
                  <a:gd name="T43" fmla="*/ 16 h 17"/>
                  <a:gd name="T44" fmla="*/ 12 w 12"/>
                  <a:gd name="T45" fmla="*/ 15 h 17"/>
                  <a:gd name="T46" fmla="*/ 11 w 12"/>
                  <a:gd name="T47" fmla="*/ 14 h 17"/>
                  <a:gd name="T48" fmla="*/ 11 w 12"/>
                  <a:gd name="T49" fmla="*/ 15 h 17"/>
                  <a:gd name="T50" fmla="*/ 10 w 12"/>
                  <a:gd name="T51" fmla="*/ 13 h 17"/>
                  <a:gd name="T52" fmla="*/ 9 w 12"/>
                  <a:gd name="T53" fmla="*/ 13 h 17"/>
                  <a:gd name="T54" fmla="*/ 9 w 12"/>
                  <a:gd name="T55" fmla="*/ 11 h 17"/>
                  <a:gd name="T56" fmla="*/ 7 w 12"/>
                  <a:gd name="T57" fmla="*/ 10 h 17"/>
                  <a:gd name="T58" fmla="*/ 9 w 12"/>
                  <a:gd name="T59" fmla="*/ 9 h 17"/>
                  <a:gd name="T60" fmla="*/ 9 w 12"/>
                  <a:gd name="T61" fmla="*/ 11 h 17"/>
                  <a:gd name="T62" fmla="*/ 11 w 12"/>
                  <a:gd name="T6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" h="17">
                    <a:moveTo>
                      <a:pt x="11" y="7"/>
                    </a:moveTo>
                    <a:cubicBezTo>
                      <a:pt x="9" y="8"/>
                      <a:pt x="6" y="6"/>
                      <a:pt x="5" y="5"/>
                    </a:cubicBezTo>
                    <a:cubicBezTo>
                      <a:pt x="4" y="4"/>
                      <a:pt x="4" y="2"/>
                      <a:pt x="4" y="1"/>
                    </a:cubicBezTo>
                    <a:cubicBezTo>
                      <a:pt x="2" y="1"/>
                      <a:pt x="2" y="1"/>
                      <a:pt x="0" y="0"/>
                    </a:cubicBezTo>
                    <a:cubicBezTo>
                      <a:pt x="1" y="1"/>
                      <a:pt x="1" y="4"/>
                      <a:pt x="3" y="5"/>
                    </a:cubicBezTo>
                    <a:cubicBezTo>
                      <a:pt x="2" y="6"/>
                      <a:pt x="1" y="6"/>
                      <a:pt x="1" y="4"/>
                    </a:cubicBezTo>
                    <a:cubicBezTo>
                      <a:pt x="0" y="5"/>
                      <a:pt x="1" y="6"/>
                      <a:pt x="0" y="7"/>
                    </a:cubicBezTo>
                    <a:cubicBezTo>
                      <a:pt x="2" y="6"/>
                      <a:pt x="3" y="6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8"/>
                      <a:pt x="4" y="9"/>
                      <a:pt x="3" y="9"/>
                    </a:cubicBezTo>
                    <a:cubicBezTo>
                      <a:pt x="4" y="10"/>
                      <a:pt x="4" y="10"/>
                      <a:pt x="4" y="9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5" y="11"/>
                      <a:pt x="6" y="12"/>
                    </a:cubicBezTo>
                    <a:cubicBezTo>
                      <a:pt x="6" y="12"/>
                      <a:pt x="7" y="14"/>
                      <a:pt x="6" y="14"/>
                    </a:cubicBezTo>
                    <a:cubicBezTo>
                      <a:pt x="7" y="16"/>
                      <a:pt x="9" y="17"/>
                      <a:pt x="8" y="14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8" y="13"/>
                      <a:pt x="7" y="13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3"/>
                    </a:cubicBezTo>
                    <a:cubicBezTo>
                      <a:pt x="9" y="13"/>
                      <a:pt x="9" y="14"/>
                      <a:pt x="9" y="14"/>
                    </a:cubicBezTo>
                    <a:cubicBezTo>
                      <a:pt x="10" y="13"/>
                      <a:pt x="10" y="15"/>
                      <a:pt x="11" y="16"/>
                    </a:cubicBezTo>
                    <a:cubicBezTo>
                      <a:pt x="12" y="16"/>
                      <a:pt x="12" y="15"/>
                      <a:pt x="12" y="15"/>
                    </a:cubicBezTo>
                    <a:cubicBezTo>
                      <a:pt x="12" y="15"/>
                      <a:pt x="12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0" y="15"/>
                      <a:pt x="10" y="13"/>
                      <a:pt x="1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8" y="12"/>
                      <a:pt x="8" y="10"/>
                      <a:pt x="7" y="10"/>
                    </a:cubicBezTo>
                    <a:cubicBezTo>
                      <a:pt x="8" y="9"/>
                      <a:pt x="8" y="10"/>
                      <a:pt x="9" y="9"/>
                    </a:cubicBezTo>
                    <a:cubicBezTo>
                      <a:pt x="9" y="9"/>
                      <a:pt x="9" y="10"/>
                      <a:pt x="9" y="11"/>
                    </a:cubicBezTo>
                    <a:cubicBezTo>
                      <a:pt x="10" y="10"/>
                      <a:pt x="10" y="8"/>
                      <a:pt x="11" y="7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4898"/>
              <p:cNvSpPr>
                <a:spLocks/>
              </p:cNvSpPr>
              <p:nvPr/>
            </p:nvSpPr>
            <p:spPr bwMode="auto">
              <a:xfrm>
                <a:off x="-4255" y="2358"/>
                <a:ext cx="7" cy="10"/>
              </a:xfrm>
              <a:custGeom>
                <a:avLst/>
                <a:gdLst>
                  <a:gd name="T0" fmla="*/ 2 w 3"/>
                  <a:gd name="T1" fmla="*/ 2 h 4"/>
                  <a:gd name="T2" fmla="*/ 0 w 3"/>
                  <a:gd name="T3" fmla="*/ 1 h 4"/>
                  <a:gd name="T4" fmla="*/ 1 w 3"/>
                  <a:gd name="T5" fmla="*/ 4 h 4"/>
                  <a:gd name="T6" fmla="*/ 2 w 3"/>
                  <a:gd name="T7" fmla="*/ 4 h 4"/>
                  <a:gd name="T8" fmla="*/ 3 w 3"/>
                  <a:gd name="T9" fmla="*/ 3 h 4"/>
                  <a:gd name="T10" fmla="*/ 2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1" y="0"/>
                      <a:pt x="0" y="2"/>
                      <a:pt x="0" y="1"/>
                    </a:cubicBezTo>
                    <a:cubicBezTo>
                      <a:pt x="0" y="3"/>
                      <a:pt x="2" y="2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1" y="3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4899"/>
              <p:cNvSpPr>
                <a:spLocks/>
              </p:cNvSpPr>
              <p:nvPr/>
            </p:nvSpPr>
            <p:spPr bwMode="auto">
              <a:xfrm>
                <a:off x="-4264" y="2353"/>
                <a:ext cx="12" cy="10"/>
              </a:xfrm>
              <a:custGeom>
                <a:avLst/>
                <a:gdLst>
                  <a:gd name="T0" fmla="*/ 0 w 5"/>
                  <a:gd name="T1" fmla="*/ 0 h 4"/>
                  <a:gd name="T2" fmla="*/ 3 w 5"/>
                  <a:gd name="T3" fmla="*/ 2 h 4"/>
                  <a:gd name="T4" fmla="*/ 3 w 5"/>
                  <a:gd name="T5" fmla="*/ 4 h 4"/>
                  <a:gd name="T6" fmla="*/ 5 w 5"/>
                  <a:gd name="T7" fmla="*/ 2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1"/>
                      <a:pt x="2" y="1"/>
                      <a:pt x="3" y="2"/>
                    </a:cubicBezTo>
                    <a:cubicBezTo>
                      <a:pt x="3" y="3"/>
                      <a:pt x="2" y="3"/>
                      <a:pt x="3" y="4"/>
                    </a:cubicBezTo>
                    <a:cubicBezTo>
                      <a:pt x="4" y="4"/>
                      <a:pt x="3" y="2"/>
                      <a:pt x="5" y="2"/>
                    </a:cubicBezTo>
                    <a:cubicBezTo>
                      <a:pt x="4" y="2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4900"/>
              <p:cNvSpPr>
                <a:spLocks/>
              </p:cNvSpPr>
              <p:nvPr/>
            </p:nvSpPr>
            <p:spPr bwMode="auto">
              <a:xfrm>
                <a:off x="-4231" y="2410"/>
                <a:ext cx="12" cy="12"/>
              </a:xfrm>
              <a:custGeom>
                <a:avLst/>
                <a:gdLst>
                  <a:gd name="T0" fmla="*/ 3 w 5"/>
                  <a:gd name="T1" fmla="*/ 0 h 5"/>
                  <a:gd name="T2" fmla="*/ 1 w 5"/>
                  <a:gd name="T3" fmla="*/ 3 h 5"/>
                  <a:gd name="T4" fmla="*/ 2 w 5"/>
                  <a:gd name="T5" fmla="*/ 4 h 5"/>
                  <a:gd name="T6" fmla="*/ 3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cubicBezTo>
                      <a:pt x="4" y="2"/>
                      <a:pt x="3" y="3"/>
                      <a:pt x="1" y="3"/>
                    </a:cubicBezTo>
                    <a:cubicBezTo>
                      <a:pt x="0" y="5"/>
                      <a:pt x="3" y="3"/>
                      <a:pt x="2" y="4"/>
                    </a:cubicBezTo>
                    <a:cubicBezTo>
                      <a:pt x="4" y="4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4901"/>
              <p:cNvSpPr>
                <a:spLocks/>
              </p:cNvSpPr>
              <p:nvPr/>
            </p:nvSpPr>
            <p:spPr bwMode="auto">
              <a:xfrm>
                <a:off x="-4224" y="2389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4 w 5"/>
                  <a:gd name="T3" fmla="*/ 4 h 4"/>
                  <a:gd name="T4" fmla="*/ 2 w 5"/>
                  <a:gd name="T5" fmla="*/ 0 h 4"/>
                  <a:gd name="T6" fmla="*/ 2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2" y="2"/>
                      <a:pt x="3" y="3"/>
                      <a:pt x="4" y="4"/>
                    </a:cubicBezTo>
                    <a:cubicBezTo>
                      <a:pt x="5" y="3"/>
                      <a:pt x="1" y="2"/>
                      <a:pt x="2" y="0"/>
                    </a:cubicBezTo>
                    <a:cubicBezTo>
                      <a:pt x="1" y="0"/>
                      <a:pt x="0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4902"/>
              <p:cNvSpPr>
                <a:spLocks/>
              </p:cNvSpPr>
              <p:nvPr/>
            </p:nvSpPr>
            <p:spPr bwMode="auto">
              <a:xfrm>
                <a:off x="-4224" y="2405"/>
                <a:ext cx="7" cy="10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0 h 4"/>
                  <a:gd name="T4" fmla="*/ 1 w 3"/>
                  <a:gd name="T5" fmla="*/ 4 h 4"/>
                  <a:gd name="T6" fmla="*/ 2 w 3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cubicBezTo>
                      <a:pt x="2" y="3"/>
                      <a:pt x="3" y="3"/>
                      <a:pt x="3" y="0"/>
                    </a:cubicBezTo>
                    <a:cubicBezTo>
                      <a:pt x="2" y="1"/>
                      <a:pt x="0" y="2"/>
                      <a:pt x="1" y="4"/>
                    </a:cubicBezTo>
                    <a:cubicBezTo>
                      <a:pt x="1" y="3"/>
                      <a:pt x="2" y="3"/>
                      <a:pt x="2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4903"/>
              <p:cNvSpPr>
                <a:spLocks/>
              </p:cNvSpPr>
              <p:nvPr/>
            </p:nvSpPr>
            <p:spPr bwMode="auto">
              <a:xfrm>
                <a:off x="-4224" y="2384"/>
                <a:ext cx="14" cy="17"/>
              </a:xfrm>
              <a:custGeom>
                <a:avLst/>
                <a:gdLst>
                  <a:gd name="T0" fmla="*/ 0 w 6"/>
                  <a:gd name="T1" fmla="*/ 3 h 7"/>
                  <a:gd name="T2" fmla="*/ 4 w 6"/>
                  <a:gd name="T3" fmla="*/ 5 h 7"/>
                  <a:gd name="T4" fmla="*/ 4 w 6"/>
                  <a:gd name="T5" fmla="*/ 7 h 7"/>
                  <a:gd name="T6" fmla="*/ 2 w 6"/>
                  <a:gd name="T7" fmla="*/ 0 h 7"/>
                  <a:gd name="T8" fmla="*/ 0 w 6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3"/>
                    </a:moveTo>
                    <a:cubicBezTo>
                      <a:pt x="2" y="3"/>
                      <a:pt x="3" y="6"/>
                      <a:pt x="4" y="5"/>
                    </a:cubicBezTo>
                    <a:cubicBezTo>
                      <a:pt x="4" y="5"/>
                      <a:pt x="4" y="6"/>
                      <a:pt x="4" y="7"/>
                    </a:cubicBezTo>
                    <a:cubicBezTo>
                      <a:pt x="6" y="4"/>
                      <a:pt x="2" y="2"/>
                      <a:pt x="2" y="0"/>
                    </a:cubicBezTo>
                    <a:cubicBezTo>
                      <a:pt x="0" y="0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4904"/>
              <p:cNvSpPr>
                <a:spLocks/>
              </p:cNvSpPr>
              <p:nvPr/>
            </p:nvSpPr>
            <p:spPr bwMode="auto">
              <a:xfrm>
                <a:off x="-4226" y="2349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4905"/>
              <p:cNvSpPr>
                <a:spLocks/>
              </p:cNvSpPr>
              <p:nvPr/>
            </p:nvSpPr>
            <p:spPr bwMode="auto">
              <a:xfrm>
                <a:off x="-4215" y="2375"/>
                <a:ext cx="8" cy="4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4906"/>
              <p:cNvSpPr>
                <a:spLocks/>
              </p:cNvSpPr>
              <p:nvPr/>
            </p:nvSpPr>
            <p:spPr bwMode="auto">
              <a:xfrm>
                <a:off x="-4250" y="2370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2 w 3"/>
                  <a:gd name="T3" fmla="*/ 1 h 3"/>
                  <a:gd name="T4" fmla="*/ 1 w 3"/>
                  <a:gd name="T5" fmla="*/ 2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2"/>
                      <a:pt x="2" y="1"/>
                      <a:pt x="2" y="1"/>
                    </a:cubicBezTo>
                    <a:cubicBezTo>
                      <a:pt x="1" y="0"/>
                      <a:pt x="1" y="2"/>
                      <a:pt x="1" y="2"/>
                    </a:cubicBezTo>
                    <a:cubicBezTo>
                      <a:pt x="0" y="3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4907"/>
              <p:cNvSpPr>
                <a:spLocks/>
              </p:cNvSpPr>
              <p:nvPr/>
            </p:nvSpPr>
            <p:spPr bwMode="auto">
              <a:xfrm>
                <a:off x="-4252" y="2346"/>
                <a:ext cx="11" cy="19"/>
              </a:xfrm>
              <a:custGeom>
                <a:avLst/>
                <a:gdLst>
                  <a:gd name="T0" fmla="*/ 2 w 5"/>
                  <a:gd name="T1" fmla="*/ 0 h 8"/>
                  <a:gd name="T2" fmla="*/ 2 w 5"/>
                  <a:gd name="T3" fmla="*/ 8 h 8"/>
                  <a:gd name="T4" fmla="*/ 2 w 5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8">
                    <a:moveTo>
                      <a:pt x="2" y="0"/>
                    </a:moveTo>
                    <a:cubicBezTo>
                      <a:pt x="1" y="3"/>
                      <a:pt x="0" y="3"/>
                      <a:pt x="2" y="8"/>
                    </a:cubicBezTo>
                    <a:cubicBezTo>
                      <a:pt x="3" y="5"/>
                      <a:pt x="5" y="2"/>
                      <a:pt x="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4908"/>
              <p:cNvSpPr>
                <a:spLocks/>
              </p:cNvSpPr>
              <p:nvPr/>
            </p:nvSpPr>
            <p:spPr bwMode="auto">
              <a:xfrm>
                <a:off x="-4212" y="2391"/>
                <a:ext cx="16" cy="17"/>
              </a:xfrm>
              <a:custGeom>
                <a:avLst/>
                <a:gdLst>
                  <a:gd name="T0" fmla="*/ 5 w 7"/>
                  <a:gd name="T1" fmla="*/ 0 h 7"/>
                  <a:gd name="T2" fmla="*/ 2 w 7"/>
                  <a:gd name="T3" fmla="*/ 0 h 7"/>
                  <a:gd name="T4" fmla="*/ 2 w 7"/>
                  <a:gd name="T5" fmla="*/ 2 h 7"/>
                  <a:gd name="T6" fmla="*/ 3 w 7"/>
                  <a:gd name="T7" fmla="*/ 4 h 7"/>
                  <a:gd name="T8" fmla="*/ 3 w 7"/>
                  <a:gd name="T9" fmla="*/ 7 h 7"/>
                  <a:gd name="T10" fmla="*/ 4 w 7"/>
                  <a:gd name="T11" fmla="*/ 2 h 7"/>
                  <a:gd name="T12" fmla="*/ 5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5" y="0"/>
                    </a:moveTo>
                    <a:cubicBezTo>
                      <a:pt x="4" y="0"/>
                      <a:pt x="4" y="1"/>
                      <a:pt x="2" y="0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5" y="2"/>
                      <a:pt x="0" y="3"/>
                      <a:pt x="3" y="4"/>
                    </a:cubicBezTo>
                    <a:cubicBezTo>
                      <a:pt x="2" y="5"/>
                      <a:pt x="2" y="6"/>
                      <a:pt x="3" y="7"/>
                    </a:cubicBezTo>
                    <a:cubicBezTo>
                      <a:pt x="4" y="5"/>
                      <a:pt x="7" y="2"/>
                      <a:pt x="4" y="2"/>
                    </a:cubicBezTo>
                    <a:cubicBezTo>
                      <a:pt x="3" y="0"/>
                      <a:pt x="6" y="1"/>
                      <a:pt x="5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4909"/>
              <p:cNvSpPr>
                <a:spLocks/>
              </p:cNvSpPr>
              <p:nvPr/>
            </p:nvSpPr>
            <p:spPr bwMode="auto">
              <a:xfrm>
                <a:off x="-4207" y="2405"/>
                <a:ext cx="14" cy="10"/>
              </a:xfrm>
              <a:custGeom>
                <a:avLst/>
                <a:gdLst>
                  <a:gd name="T0" fmla="*/ 3 w 6"/>
                  <a:gd name="T1" fmla="*/ 0 h 4"/>
                  <a:gd name="T2" fmla="*/ 2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3" y="0"/>
                    </a:moveTo>
                    <a:cubicBezTo>
                      <a:pt x="1" y="2"/>
                      <a:pt x="0" y="3"/>
                      <a:pt x="2" y="4"/>
                    </a:cubicBezTo>
                    <a:cubicBezTo>
                      <a:pt x="3" y="3"/>
                      <a:pt x="5" y="2"/>
                      <a:pt x="6" y="1"/>
                    </a:cubicBezTo>
                    <a:cubicBezTo>
                      <a:pt x="5" y="1"/>
                      <a:pt x="4" y="1"/>
                      <a:pt x="3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4910"/>
              <p:cNvSpPr>
                <a:spLocks/>
              </p:cNvSpPr>
              <p:nvPr/>
            </p:nvSpPr>
            <p:spPr bwMode="auto">
              <a:xfrm>
                <a:off x="-4207" y="2405"/>
                <a:ext cx="4" cy="8"/>
              </a:xfrm>
              <a:custGeom>
                <a:avLst/>
                <a:gdLst>
                  <a:gd name="T0" fmla="*/ 2 w 2"/>
                  <a:gd name="T1" fmla="*/ 3 h 3"/>
                  <a:gd name="T2" fmla="*/ 1 w 2"/>
                  <a:gd name="T3" fmla="*/ 0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2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4911"/>
              <p:cNvSpPr>
                <a:spLocks/>
              </p:cNvSpPr>
              <p:nvPr/>
            </p:nvSpPr>
            <p:spPr bwMode="auto">
              <a:xfrm>
                <a:off x="-4257" y="2334"/>
                <a:ext cx="9" cy="10"/>
              </a:xfrm>
              <a:custGeom>
                <a:avLst/>
                <a:gdLst>
                  <a:gd name="T0" fmla="*/ 3 w 4"/>
                  <a:gd name="T1" fmla="*/ 4 h 4"/>
                  <a:gd name="T2" fmla="*/ 4 w 4"/>
                  <a:gd name="T3" fmla="*/ 2 h 4"/>
                  <a:gd name="T4" fmla="*/ 2 w 4"/>
                  <a:gd name="T5" fmla="*/ 1 h 4"/>
                  <a:gd name="T6" fmla="*/ 3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4"/>
                      <a:pt x="3" y="3"/>
                      <a:pt x="4" y="2"/>
                    </a:cubicBezTo>
                    <a:cubicBezTo>
                      <a:pt x="4" y="2"/>
                      <a:pt x="1" y="0"/>
                      <a:pt x="2" y="1"/>
                    </a:cubicBezTo>
                    <a:cubicBezTo>
                      <a:pt x="4" y="2"/>
                      <a:pt x="0" y="3"/>
                      <a:pt x="3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4912"/>
              <p:cNvSpPr>
                <a:spLocks/>
              </p:cNvSpPr>
              <p:nvPr/>
            </p:nvSpPr>
            <p:spPr bwMode="auto">
              <a:xfrm>
                <a:off x="-4264" y="2365"/>
                <a:ext cx="5" cy="10"/>
              </a:xfrm>
              <a:custGeom>
                <a:avLst/>
                <a:gdLst>
                  <a:gd name="T0" fmla="*/ 2 w 2"/>
                  <a:gd name="T1" fmla="*/ 4 h 4"/>
                  <a:gd name="T2" fmla="*/ 0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2" y="1"/>
                      <a:pt x="0" y="0"/>
                    </a:cubicBezTo>
                    <a:cubicBezTo>
                      <a:pt x="1" y="2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4913"/>
              <p:cNvSpPr>
                <a:spLocks/>
              </p:cNvSpPr>
              <p:nvPr/>
            </p:nvSpPr>
            <p:spPr bwMode="auto">
              <a:xfrm>
                <a:off x="-4252" y="2368"/>
                <a:ext cx="14" cy="26"/>
              </a:xfrm>
              <a:custGeom>
                <a:avLst/>
                <a:gdLst>
                  <a:gd name="T0" fmla="*/ 4 w 6"/>
                  <a:gd name="T1" fmla="*/ 1 h 11"/>
                  <a:gd name="T2" fmla="*/ 2 w 6"/>
                  <a:gd name="T3" fmla="*/ 0 h 11"/>
                  <a:gd name="T4" fmla="*/ 0 w 6"/>
                  <a:gd name="T5" fmla="*/ 8 h 11"/>
                  <a:gd name="T6" fmla="*/ 2 w 6"/>
                  <a:gd name="T7" fmla="*/ 10 h 11"/>
                  <a:gd name="T8" fmla="*/ 3 w 6"/>
                  <a:gd name="T9" fmla="*/ 6 h 11"/>
                  <a:gd name="T10" fmla="*/ 4 w 6"/>
                  <a:gd name="T11" fmla="*/ 9 h 11"/>
                  <a:gd name="T12" fmla="*/ 6 w 6"/>
                  <a:gd name="T13" fmla="*/ 4 h 11"/>
                  <a:gd name="T14" fmla="*/ 4 w 6"/>
                  <a:gd name="T1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1">
                    <a:moveTo>
                      <a:pt x="4" y="1"/>
                    </a:moveTo>
                    <a:cubicBezTo>
                      <a:pt x="3" y="0"/>
                      <a:pt x="2" y="2"/>
                      <a:pt x="2" y="0"/>
                    </a:cubicBezTo>
                    <a:cubicBezTo>
                      <a:pt x="1" y="2"/>
                      <a:pt x="1" y="6"/>
                      <a:pt x="0" y="8"/>
                    </a:cubicBezTo>
                    <a:cubicBezTo>
                      <a:pt x="0" y="9"/>
                      <a:pt x="3" y="8"/>
                      <a:pt x="2" y="10"/>
                    </a:cubicBezTo>
                    <a:cubicBezTo>
                      <a:pt x="3" y="11"/>
                      <a:pt x="3" y="7"/>
                      <a:pt x="3" y="6"/>
                    </a:cubicBezTo>
                    <a:cubicBezTo>
                      <a:pt x="4" y="7"/>
                      <a:pt x="3" y="9"/>
                      <a:pt x="4" y="9"/>
                    </a:cubicBezTo>
                    <a:cubicBezTo>
                      <a:pt x="3" y="8"/>
                      <a:pt x="5" y="5"/>
                      <a:pt x="6" y="4"/>
                    </a:cubicBezTo>
                    <a:cubicBezTo>
                      <a:pt x="4" y="4"/>
                      <a:pt x="5" y="2"/>
                      <a:pt x="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4914"/>
              <p:cNvSpPr>
                <a:spLocks/>
              </p:cNvSpPr>
              <p:nvPr/>
            </p:nvSpPr>
            <p:spPr bwMode="auto">
              <a:xfrm>
                <a:off x="-4241" y="2370"/>
                <a:ext cx="26" cy="21"/>
              </a:xfrm>
              <a:custGeom>
                <a:avLst/>
                <a:gdLst>
                  <a:gd name="T0" fmla="*/ 1 w 11"/>
                  <a:gd name="T1" fmla="*/ 7 h 9"/>
                  <a:gd name="T2" fmla="*/ 3 w 11"/>
                  <a:gd name="T3" fmla="*/ 6 h 9"/>
                  <a:gd name="T4" fmla="*/ 4 w 11"/>
                  <a:gd name="T5" fmla="*/ 8 h 9"/>
                  <a:gd name="T6" fmla="*/ 4 w 11"/>
                  <a:gd name="T7" fmla="*/ 5 h 9"/>
                  <a:gd name="T8" fmla="*/ 4 w 11"/>
                  <a:gd name="T9" fmla="*/ 5 h 9"/>
                  <a:gd name="T10" fmla="*/ 4 w 11"/>
                  <a:gd name="T11" fmla="*/ 4 h 9"/>
                  <a:gd name="T12" fmla="*/ 6 w 11"/>
                  <a:gd name="T13" fmla="*/ 8 h 9"/>
                  <a:gd name="T14" fmla="*/ 6 w 11"/>
                  <a:gd name="T15" fmla="*/ 6 h 9"/>
                  <a:gd name="T16" fmla="*/ 7 w 11"/>
                  <a:gd name="T17" fmla="*/ 8 h 9"/>
                  <a:gd name="T18" fmla="*/ 9 w 11"/>
                  <a:gd name="T19" fmla="*/ 7 h 9"/>
                  <a:gd name="T20" fmla="*/ 8 w 11"/>
                  <a:gd name="T21" fmla="*/ 4 h 9"/>
                  <a:gd name="T22" fmla="*/ 10 w 11"/>
                  <a:gd name="T23" fmla="*/ 4 h 9"/>
                  <a:gd name="T24" fmla="*/ 6 w 11"/>
                  <a:gd name="T25" fmla="*/ 3 h 9"/>
                  <a:gd name="T26" fmla="*/ 5 w 11"/>
                  <a:gd name="T27" fmla="*/ 1 h 9"/>
                  <a:gd name="T28" fmla="*/ 0 w 11"/>
                  <a:gd name="T29" fmla="*/ 0 h 9"/>
                  <a:gd name="T30" fmla="*/ 3 w 11"/>
                  <a:gd name="T31" fmla="*/ 2 h 9"/>
                  <a:gd name="T32" fmla="*/ 1 w 11"/>
                  <a:gd name="T33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9">
                    <a:moveTo>
                      <a:pt x="1" y="7"/>
                    </a:moveTo>
                    <a:cubicBezTo>
                      <a:pt x="2" y="8"/>
                      <a:pt x="2" y="6"/>
                      <a:pt x="3" y="6"/>
                    </a:cubicBezTo>
                    <a:cubicBezTo>
                      <a:pt x="3" y="7"/>
                      <a:pt x="3" y="9"/>
                      <a:pt x="4" y="8"/>
                    </a:cubicBezTo>
                    <a:cubicBezTo>
                      <a:pt x="3" y="7"/>
                      <a:pt x="6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5"/>
                      <a:pt x="6" y="6"/>
                      <a:pt x="6" y="8"/>
                    </a:cubicBezTo>
                    <a:cubicBezTo>
                      <a:pt x="6" y="8"/>
                      <a:pt x="7" y="7"/>
                      <a:pt x="6" y="6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8" y="8"/>
                      <a:pt x="8" y="3"/>
                      <a:pt x="9" y="7"/>
                    </a:cubicBezTo>
                    <a:cubicBezTo>
                      <a:pt x="10" y="7"/>
                      <a:pt x="9" y="4"/>
                      <a:pt x="8" y="4"/>
                    </a:cubicBezTo>
                    <a:cubicBezTo>
                      <a:pt x="9" y="3"/>
                      <a:pt x="9" y="3"/>
                      <a:pt x="10" y="4"/>
                    </a:cubicBezTo>
                    <a:cubicBezTo>
                      <a:pt x="11" y="3"/>
                      <a:pt x="6" y="2"/>
                      <a:pt x="6" y="3"/>
                    </a:cubicBezTo>
                    <a:cubicBezTo>
                      <a:pt x="5" y="3"/>
                      <a:pt x="5" y="1"/>
                      <a:pt x="5" y="1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ubicBezTo>
                      <a:pt x="3" y="5"/>
                      <a:pt x="1" y="5"/>
                      <a:pt x="1" y="7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4915"/>
              <p:cNvSpPr>
                <a:spLocks/>
              </p:cNvSpPr>
              <p:nvPr/>
            </p:nvSpPr>
            <p:spPr bwMode="auto">
              <a:xfrm>
                <a:off x="-4262" y="2358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3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0"/>
                      <a:pt x="2" y="2"/>
                      <a:pt x="0" y="2"/>
                    </a:cubicBezTo>
                    <a:cubicBezTo>
                      <a:pt x="0" y="3"/>
                      <a:pt x="2" y="0"/>
                      <a:pt x="3" y="3"/>
                    </a:cubicBezTo>
                    <a:cubicBezTo>
                      <a:pt x="4" y="1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4916"/>
              <p:cNvSpPr>
                <a:spLocks/>
              </p:cNvSpPr>
              <p:nvPr/>
            </p:nvSpPr>
            <p:spPr bwMode="auto">
              <a:xfrm>
                <a:off x="-4262" y="2344"/>
                <a:ext cx="5" cy="7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2 w 2"/>
                  <a:gd name="T5" fmla="*/ 1 h 3"/>
                  <a:gd name="T6" fmla="*/ 0 w 2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2" y="3"/>
                      <a:pt x="1" y="2"/>
                      <a:pt x="2" y="1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4917"/>
              <p:cNvSpPr>
                <a:spLocks/>
              </p:cNvSpPr>
              <p:nvPr/>
            </p:nvSpPr>
            <p:spPr bwMode="auto">
              <a:xfrm>
                <a:off x="-4257" y="234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4918"/>
              <p:cNvSpPr>
                <a:spLocks/>
              </p:cNvSpPr>
              <p:nvPr/>
            </p:nvSpPr>
            <p:spPr bwMode="auto">
              <a:xfrm>
                <a:off x="-4207" y="2391"/>
                <a:ext cx="14" cy="14"/>
              </a:xfrm>
              <a:custGeom>
                <a:avLst/>
                <a:gdLst>
                  <a:gd name="T0" fmla="*/ 6 w 6"/>
                  <a:gd name="T1" fmla="*/ 3 h 6"/>
                  <a:gd name="T2" fmla="*/ 4 w 6"/>
                  <a:gd name="T3" fmla="*/ 0 h 6"/>
                  <a:gd name="T4" fmla="*/ 2 w 6"/>
                  <a:gd name="T5" fmla="*/ 2 h 6"/>
                  <a:gd name="T6" fmla="*/ 0 w 6"/>
                  <a:gd name="T7" fmla="*/ 0 h 6"/>
                  <a:gd name="T8" fmla="*/ 1 w 6"/>
                  <a:gd name="T9" fmla="*/ 5 h 6"/>
                  <a:gd name="T10" fmla="*/ 5 w 6"/>
                  <a:gd name="T11" fmla="*/ 4 h 6"/>
                  <a:gd name="T12" fmla="*/ 6 w 6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5" y="2"/>
                      <a:pt x="5" y="2"/>
                      <a:pt x="4" y="0"/>
                    </a:cubicBezTo>
                    <a:cubicBezTo>
                      <a:pt x="4" y="2"/>
                      <a:pt x="3" y="1"/>
                      <a:pt x="2" y="2"/>
                    </a:cubicBezTo>
                    <a:cubicBezTo>
                      <a:pt x="2" y="0"/>
                      <a:pt x="3" y="0"/>
                      <a:pt x="0" y="0"/>
                    </a:cubicBezTo>
                    <a:cubicBezTo>
                      <a:pt x="0" y="2"/>
                      <a:pt x="1" y="3"/>
                      <a:pt x="1" y="5"/>
                    </a:cubicBezTo>
                    <a:cubicBezTo>
                      <a:pt x="3" y="6"/>
                      <a:pt x="3" y="3"/>
                      <a:pt x="5" y="4"/>
                    </a:cubicBezTo>
                    <a:cubicBezTo>
                      <a:pt x="5" y="4"/>
                      <a:pt x="5" y="2"/>
                      <a:pt x="6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4919"/>
              <p:cNvSpPr>
                <a:spLocks/>
              </p:cNvSpPr>
              <p:nvPr/>
            </p:nvSpPr>
            <p:spPr bwMode="auto">
              <a:xfrm>
                <a:off x="-4269" y="2363"/>
                <a:ext cx="10" cy="9"/>
              </a:xfrm>
              <a:custGeom>
                <a:avLst/>
                <a:gdLst>
                  <a:gd name="T0" fmla="*/ 4 w 4"/>
                  <a:gd name="T1" fmla="*/ 1 h 4"/>
                  <a:gd name="T2" fmla="*/ 0 w 4"/>
                  <a:gd name="T3" fmla="*/ 3 h 4"/>
                  <a:gd name="T4" fmla="*/ 1 w 4"/>
                  <a:gd name="T5" fmla="*/ 3 h 4"/>
                  <a:gd name="T6" fmla="*/ 4 w 4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2" y="2"/>
                      <a:pt x="0" y="1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0" y="0"/>
                      <a:pt x="3" y="4"/>
                      <a:pt x="4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4920"/>
              <p:cNvSpPr>
                <a:spLocks/>
              </p:cNvSpPr>
              <p:nvPr/>
            </p:nvSpPr>
            <p:spPr bwMode="auto">
              <a:xfrm>
                <a:off x="-4257" y="2334"/>
                <a:ext cx="9" cy="12"/>
              </a:xfrm>
              <a:custGeom>
                <a:avLst/>
                <a:gdLst>
                  <a:gd name="T0" fmla="*/ 0 w 4"/>
                  <a:gd name="T1" fmla="*/ 4 h 5"/>
                  <a:gd name="T2" fmla="*/ 3 w 4"/>
                  <a:gd name="T3" fmla="*/ 5 h 5"/>
                  <a:gd name="T4" fmla="*/ 0 w 4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4"/>
                    </a:moveTo>
                    <a:cubicBezTo>
                      <a:pt x="1" y="3"/>
                      <a:pt x="2" y="5"/>
                      <a:pt x="3" y="5"/>
                    </a:cubicBezTo>
                    <a:cubicBezTo>
                      <a:pt x="4" y="5"/>
                      <a:pt x="0" y="0"/>
                      <a:pt x="0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4921"/>
              <p:cNvSpPr>
                <a:spLocks/>
              </p:cNvSpPr>
              <p:nvPr/>
            </p:nvSpPr>
            <p:spPr bwMode="auto">
              <a:xfrm>
                <a:off x="-4238" y="2353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2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1"/>
                      <a:pt x="2" y="1"/>
                      <a:pt x="3" y="2"/>
                    </a:cubicBezTo>
                    <a:cubicBezTo>
                      <a:pt x="3" y="1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4922"/>
              <p:cNvSpPr>
                <a:spLocks noEditPoints="1"/>
              </p:cNvSpPr>
              <p:nvPr/>
            </p:nvSpPr>
            <p:spPr bwMode="auto">
              <a:xfrm>
                <a:off x="-4215" y="2351"/>
                <a:ext cx="17" cy="21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4 h 9"/>
                  <a:gd name="T4" fmla="*/ 6 w 7"/>
                  <a:gd name="T5" fmla="*/ 1 h 9"/>
                  <a:gd name="T6" fmla="*/ 5 w 7"/>
                  <a:gd name="T7" fmla="*/ 1 h 9"/>
                  <a:gd name="T8" fmla="*/ 4 w 7"/>
                  <a:gd name="T9" fmla="*/ 0 h 9"/>
                  <a:gd name="T10" fmla="*/ 5 w 7"/>
                  <a:gd name="T11" fmla="*/ 1 h 9"/>
                  <a:gd name="T12" fmla="*/ 5 w 7"/>
                  <a:gd name="T13" fmla="*/ 2 h 9"/>
                  <a:gd name="T14" fmla="*/ 2 w 7"/>
                  <a:gd name="T15" fmla="*/ 2 h 9"/>
                  <a:gd name="T16" fmla="*/ 2 w 7"/>
                  <a:gd name="T17" fmla="*/ 2 h 9"/>
                  <a:gd name="T18" fmla="*/ 1 w 7"/>
                  <a:gd name="T19" fmla="*/ 2 h 9"/>
                  <a:gd name="T20" fmla="*/ 1 w 7"/>
                  <a:gd name="T21" fmla="*/ 2 h 9"/>
                  <a:gd name="T22" fmla="*/ 3 w 7"/>
                  <a:gd name="T23" fmla="*/ 6 h 9"/>
                  <a:gd name="T24" fmla="*/ 4 w 7"/>
                  <a:gd name="T25" fmla="*/ 8 h 9"/>
                  <a:gd name="T26" fmla="*/ 4 w 7"/>
                  <a:gd name="T27" fmla="*/ 8 h 9"/>
                  <a:gd name="T28" fmla="*/ 5 w 7"/>
                  <a:gd name="T29" fmla="*/ 9 h 9"/>
                  <a:gd name="T30" fmla="*/ 4 w 7"/>
                  <a:gd name="T31" fmla="*/ 4 h 9"/>
                  <a:gd name="T32" fmla="*/ 3 w 7"/>
                  <a:gd name="T33" fmla="*/ 4 h 9"/>
                  <a:gd name="T34" fmla="*/ 3 w 7"/>
                  <a:gd name="T35" fmla="*/ 4 h 9"/>
                  <a:gd name="T36" fmla="*/ 3 w 7"/>
                  <a:gd name="T37" fmla="*/ 4 h 9"/>
                  <a:gd name="T38" fmla="*/ 7 w 7"/>
                  <a:gd name="T39" fmla="*/ 4 h 9"/>
                  <a:gd name="T40" fmla="*/ 2 w 7"/>
                  <a:gd name="T41" fmla="*/ 3 h 9"/>
                  <a:gd name="T42" fmla="*/ 3 w 7"/>
                  <a:gd name="T43" fmla="*/ 4 h 9"/>
                  <a:gd name="T44" fmla="*/ 2 w 7"/>
                  <a:gd name="T4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7" y="2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0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3"/>
                      <a:pt x="1" y="2"/>
                    </a:cubicBezTo>
                    <a:cubicBezTo>
                      <a:pt x="2" y="4"/>
                      <a:pt x="2" y="5"/>
                      <a:pt x="3" y="6"/>
                    </a:cubicBezTo>
                    <a:cubicBezTo>
                      <a:pt x="3" y="7"/>
                      <a:pt x="2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5" y="9"/>
                    </a:cubicBezTo>
                    <a:cubicBezTo>
                      <a:pt x="6" y="8"/>
                      <a:pt x="3" y="6"/>
                      <a:pt x="4" y="4"/>
                    </a:cubicBezTo>
                    <a:cubicBezTo>
                      <a:pt x="4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2"/>
                      <a:pt x="5" y="5"/>
                      <a:pt x="7" y="4"/>
                    </a:cubicBezTo>
                    <a:close/>
                    <a:moveTo>
                      <a:pt x="2" y="3"/>
                    </a:moveTo>
                    <a:cubicBezTo>
                      <a:pt x="2" y="3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4923"/>
              <p:cNvSpPr>
                <a:spLocks/>
              </p:cNvSpPr>
              <p:nvPr/>
            </p:nvSpPr>
            <p:spPr bwMode="auto">
              <a:xfrm>
                <a:off x="-4259" y="2349"/>
                <a:ext cx="9" cy="11"/>
              </a:xfrm>
              <a:custGeom>
                <a:avLst/>
                <a:gdLst>
                  <a:gd name="T0" fmla="*/ 0 w 4"/>
                  <a:gd name="T1" fmla="*/ 1 h 5"/>
                  <a:gd name="T2" fmla="*/ 1 w 4"/>
                  <a:gd name="T3" fmla="*/ 5 h 5"/>
                  <a:gd name="T4" fmla="*/ 4 w 4"/>
                  <a:gd name="T5" fmla="*/ 4 h 5"/>
                  <a:gd name="T6" fmla="*/ 0 w 4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1"/>
                    </a:moveTo>
                    <a:cubicBezTo>
                      <a:pt x="0" y="2"/>
                      <a:pt x="1" y="3"/>
                      <a:pt x="1" y="5"/>
                    </a:cubicBezTo>
                    <a:cubicBezTo>
                      <a:pt x="2" y="5"/>
                      <a:pt x="3" y="5"/>
                      <a:pt x="4" y="4"/>
                    </a:cubicBezTo>
                    <a:cubicBezTo>
                      <a:pt x="3" y="3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4924"/>
              <p:cNvSpPr>
                <a:spLocks/>
              </p:cNvSpPr>
              <p:nvPr/>
            </p:nvSpPr>
            <p:spPr bwMode="auto">
              <a:xfrm>
                <a:off x="-4224" y="2372"/>
                <a:ext cx="12" cy="10"/>
              </a:xfrm>
              <a:custGeom>
                <a:avLst/>
                <a:gdLst>
                  <a:gd name="T0" fmla="*/ 2 w 5"/>
                  <a:gd name="T1" fmla="*/ 4 h 4"/>
                  <a:gd name="T2" fmla="*/ 4 w 5"/>
                  <a:gd name="T3" fmla="*/ 1 h 4"/>
                  <a:gd name="T4" fmla="*/ 0 w 5"/>
                  <a:gd name="T5" fmla="*/ 2 h 4"/>
                  <a:gd name="T6" fmla="*/ 2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4" y="4"/>
                      <a:pt x="5" y="3"/>
                      <a:pt x="4" y="1"/>
                    </a:cubicBezTo>
                    <a:cubicBezTo>
                      <a:pt x="1" y="0"/>
                      <a:pt x="2" y="2"/>
                      <a:pt x="0" y="2"/>
                    </a:cubicBezTo>
                    <a:cubicBezTo>
                      <a:pt x="0" y="3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4925"/>
              <p:cNvSpPr>
                <a:spLocks/>
              </p:cNvSpPr>
              <p:nvPr/>
            </p:nvSpPr>
            <p:spPr bwMode="auto">
              <a:xfrm>
                <a:off x="-4259" y="2360"/>
                <a:ext cx="11" cy="12"/>
              </a:xfrm>
              <a:custGeom>
                <a:avLst/>
                <a:gdLst>
                  <a:gd name="T0" fmla="*/ 5 w 5"/>
                  <a:gd name="T1" fmla="*/ 5 h 5"/>
                  <a:gd name="T2" fmla="*/ 5 w 5"/>
                  <a:gd name="T3" fmla="*/ 3 h 5"/>
                  <a:gd name="T4" fmla="*/ 4 w 5"/>
                  <a:gd name="T5" fmla="*/ 0 h 5"/>
                  <a:gd name="T6" fmla="*/ 0 w 5"/>
                  <a:gd name="T7" fmla="*/ 0 h 5"/>
                  <a:gd name="T8" fmla="*/ 0 w 5"/>
                  <a:gd name="T9" fmla="*/ 2 h 5"/>
                  <a:gd name="T10" fmla="*/ 5 w 5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5" y="4"/>
                      <a:pt x="5" y="4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2" y="2"/>
                      <a:pt x="2" y="5"/>
                      <a:pt x="5" y="5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4926"/>
              <p:cNvSpPr>
                <a:spLocks/>
              </p:cNvSpPr>
              <p:nvPr/>
            </p:nvSpPr>
            <p:spPr bwMode="auto">
              <a:xfrm>
                <a:off x="-4226" y="2356"/>
                <a:ext cx="7" cy="19"/>
              </a:xfrm>
              <a:custGeom>
                <a:avLst/>
                <a:gdLst>
                  <a:gd name="T0" fmla="*/ 1 w 3"/>
                  <a:gd name="T1" fmla="*/ 0 h 8"/>
                  <a:gd name="T2" fmla="*/ 2 w 3"/>
                  <a:gd name="T3" fmla="*/ 8 h 8"/>
                  <a:gd name="T4" fmla="*/ 1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1" y="0"/>
                    </a:moveTo>
                    <a:cubicBezTo>
                      <a:pt x="1" y="2"/>
                      <a:pt x="0" y="8"/>
                      <a:pt x="2" y="8"/>
                    </a:cubicBezTo>
                    <a:cubicBezTo>
                      <a:pt x="3" y="6"/>
                      <a:pt x="2" y="3"/>
                      <a:pt x="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4927"/>
              <p:cNvSpPr>
                <a:spLocks/>
              </p:cNvSpPr>
              <p:nvPr/>
            </p:nvSpPr>
            <p:spPr bwMode="auto">
              <a:xfrm>
                <a:off x="-4207" y="2386"/>
                <a:ext cx="16" cy="19"/>
              </a:xfrm>
              <a:custGeom>
                <a:avLst/>
                <a:gdLst>
                  <a:gd name="T0" fmla="*/ 3 w 7"/>
                  <a:gd name="T1" fmla="*/ 2 h 8"/>
                  <a:gd name="T2" fmla="*/ 3 w 7"/>
                  <a:gd name="T3" fmla="*/ 3 h 8"/>
                  <a:gd name="T4" fmla="*/ 3 w 7"/>
                  <a:gd name="T5" fmla="*/ 4 h 8"/>
                  <a:gd name="T6" fmla="*/ 2 w 7"/>
                  <a:gd name="T7" fmla="*/ 3 h 8"/>
                  <a:gd name="T8" fmla="*/ 2 w 7"/>
                  <a:gd name="T9" fmla="*/ 3 h 8"/>
                  <a:gd name="T10" fmla="*/ 2 w 7"/>
                  <a:gd name="T11" fmla="*/ 3 h 8"/>
                  <a:gd name="T12" fmla="*/ 0 w 7"/>
                  <a:gd name="T13" fmla="*/ 3 h 8"/>
                  <a:gd name="T14" fmla="*/ 1 w 7"/>
                  <a:gd name="T15" fmla="*/ 6 h 8"/>
                  <a:gd name="T16" fmla="*/ 1 w 7"/>
                  <a:gd name="T17" fmla="*/ 5 h 8"/>
                  <a:gd name="T18" fmla="*/ 3 w 7"/>
                  <a:gd name="T19" fmla="*/ 5 h 8"/>
                  <a:gd name="T20" fmla="*/ 5 w 7"/>
                  <a:gd name="T21" fmla="*/ 8 h 8"/>
                  <a:gd name="T22" fmla="*/ 7 w 7"/>
                  <a:gd name="T23" fmla="*/ 5 h 8"/>
                  <a:gd name="T24" fmla="*/ 5 w 7"/>
                  <a:gd name="T25" fmla="*/ 3 h 8"/>
                  <a:gd name="T26" fmla="*/ 5 w 7"/>
                  <a:gd name="T27" fmla="*/ 3 h 8"/>
                  <a:gd name="T28" fmla="*/ 6 w 7"/>
                  <a:gd name="T29" fmla="*/ 3 h 8"/>
                  <a:gd name="T30" fmla="*/ 4 w 7"/>
                  <a:gd name="T31" fmla="*/ 1 h 8"/>
                  <a:gd name="T32" fmla="*/ 4 w 7"/>
                  <a:gd name="T33" fmla="*/ 0 h 8"/>
                  <a:gd name="T34" fmla="*/ 4 w 7"/>
                  <a:gd name="T35" fmla="*/ 2 h 8"/>
                  <a:gd name="T36" fmla="*/ 3 w 7"/>
                  <a:gd name="T3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8">
                    <a:moveTo>
                      <a:pt x="3" y="2"/>
                    </a:moveTo>
                    <a:cubicBezTo>
                      <a:pt x="3" y="2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1"/>
                      <a:pt x="1" y="5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5" y="8"/>
                    </a:cubicBezTo>
                    <a:cubicBezTo>
                      <a:pt x="5" y="6"/>
                      <a:pt x="6" y="6"/>
                      <a:pt x="7" y="5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4"/>
                      <a:pt x="5" y="2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3" y="3"/>
                      <a:pt x="4" y="1"/>
                      <a:pt x="3" y="2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4928"/>
              <p:cNvSpPr>
                <a:spLocks/>
              </p:cNvSpPr>
              <p:nvPr/>
            </p:nvSpPr>
            <p:spPr bwMode="auto">
              <a:xfrm>
                <a:off x="-4224" y="237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2" y="1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4929"/>
              <p:cNvSpPr>
                <a:spLocks/>
              </p:cNvSpPr>
              <p:nvPr/>
            </p:nvSpPr>
            <p:spPr bwMode="auto">
              <a:xfrm>
                <a:off x="-4224" y="2363"/>
                <a:ext cx="9" cy="7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0 h 3"/>
                  <a:gd name="T4" fmla="*/ 1 w 4"/>
                  <a:gd name="T5" fmla="*/ 2 h 3"/>
                  <a:gd name="T6" fmla="*/ 2 w 4"/>
                  <a:gd name="T7" fmla="*/ 3 h 3"/>
                  <a:gd name="T8" fmla="*/ 4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2" y="1"/>
                      <a:pt x="2" y="2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3" y="3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4930"/>
              <p:cNvSpPr>
                <a:spLocks/>
              </p:cNvSpPr>
              <p:nvPr/>
            </p:nvSpPr>
            <p:spPr bwMode="auto">
              <a:xfrm>
                <a:off x="-4207" y="2391"/>
                <a:ext cx="33" cy="26"/>
              </a:xfrm>
              <a:custGeom>
                <a:avLst/>
                <a:gdLst>
                  <a:gd name="T0" fmla="*/ 4 w 14"/>
                  <a:gd name="T1" fmla="*/ 9 h 11"/>
                  <a:gd name="T2" fmla="*/ 14 w 14"/>
                  <a:gd name="T3" fmla="*/ 6 h 11"/>
                  <a:gd name="T4" fmla="*/ 12 w 14"/>
                  <a:gd name="T5" fmla="*/ 7 h 11"/>
                  <a:gd name="T6" fmla="*/ 11 w 14"/>
                  <a:gd name="T7" fmla="*/ 6 h 11"/>
                  <a:gd name="T8" fmla="*/ 12 w 14"/>
                  <a:gd name="T9" fmla="*/ 5 h 11"/>
                  <a:gd name="T10" fmla="*/ 14 w 14"/>
                  <a:gd name="T11" fmla="*/ 4 h 11"/>
                  <a:gd name="T12" fmla="*/ 13 w 14"/>
                  <a:gd name="T13" fmla="*/ 4 h 11"/>
                  <a:gd name="T14" fmla="*/ 12 w 14"/>
                  <a:gd name="T15" fmla="*/ 2 h 11"/>
                  <a:gd name="T16" fmla="*/ 9 w 14"/>
                  <a:gd name="T17" fmla="*/ 4 h 11"/>
                  <a:gd name="T18" fmla="*/ 9 w 14"/>
                  <a:gd name="T19" fmla="*/ 2 h 11"/>
                  <a:gd name="T20" fmla="*/ 11 w 14"/>
                  <a:gd name="T21" fmla="*/ 2 h 11"/>
                  <a:gd name="T22" fmla="*/ 7 w 14"/>
                  <a:gd name="T23" fmla="*/ 1 h 11"/>
                  <a:gd name="T24" fmla="*/ 7 w 14"/>
                  <a:gd name="T25" fmla="*/ 3 h 11"/>
                  <a:gd name="T26" fmla="*/ 3 w 14"/>
                  <a:gd name="T27" fmla="*/ 1 h 11"/>
                  <a:gd name="T28" fmla="*/ 3 w 14"/>
                  <a:gd name="T29" fmla="*/ 4 h 11"/>
                  <a:gd name="T30" fmla="*/ 0 w 14"/>
                  <a:gd name="T31" fmla="*/ 6 h 11"/>
                  <a:gd name="T32" fmla="*/ 3 w 14"/>
                  <a:gd name="T33" fmla="*/ 8 h 11"/>
                  <a:gd name="T34" fmla="*/ 3 w 14"/>
                  <a:gd name="T35" fmla="*/ 5 h 11"/>
                  <a:gd name="T36" fmla="*/ 4 w 14"/>
                  <a:gd name="T37" fmla="*/ 7 h 11"/>
                  <a:gd name="T38" fmla="*/ 5 w 14"/>
                  <a:gd name="T39" fmla="*/ 6 h 11"/>
                  <a:gd name="T40" fmla="*/ 5 w 14"/>
                  <a:gd name="T41" fmla="*/ 6 h 11"/>
                  <a:gd name="T42" fmla="*/ 5 w 14"/>
                  <a:gd name="T43" fmla="*/ 4 h 11"/>
                  <a:gd name="T44" fmla="*/ 5 w 14"/>
                  <a:gd name="T45" fmla="*/ 4 h 11"/>
                  <a:gd name="T46" fmla="*/ 8 w 14"/>
                  <a:gd name="T47" fmla="*/ 7 h 11"/>
                  <a:gd name="T48" fmla="*/ 9 w 14"/>
                  <a:gd name="T49" fmla="*/ 4 h 11"/>
                  <a:gd name="T50" fmla="*/ 11 w 14"/>
                  <a:gd name="T51" fmla="*/ 7 h 11"/>
                  <a:gd name="T52" fmla="*/ 5 w 14"/>
                  <a:gd name="T53" fmla="*/ 7 h 11"/>
                  <a:gd name="T54" fmla="*/ 4 w 14"/>
                  <a:gd name="T5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11">
                    <a:moveTo>
                      <a:pt x="4" y="9"/>
                    </a:moveTo>
                    <a:cubicBezTo>
                      <a:pt x="8" y="8"/>
                      <a:pt x="13" y="11"/>
                      <a:pt x="14" y="6"/>
                    </a:cubicBezTo>
                    <a:cubicBezTo>
                      <a:pt x="13" y="6"/>
                      <a:pt x="13" y="8"/>
                      <a:pt x="12" y="7"/>
                    </a:cubicBezTo>
                    <a:cubicBezTo>
                      <a:pt x="12" y="7"/>
                      <a:pt x="12" y="6"/>
                      <a:pt x="11" y="6"/>
                    </a:cubicBezTo>
                    <a:cubicBezTo>
                      <a:pt x="12" y="6"/>
                      <a:pt x="13" y="6"/>
                      <a:pt x="12" y="5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14" y="4"/>
                      <a:pt x="13" y="3"/>
                      <a:pt x="13" y="4"/>
                    </a:cubicBezTo>
                    <a:cubicBezTo>
                      <a:pt x="12" y="3"/>
                      <a:pt x="13" y="2"/>
                      <a:pt x="12" y="2"/>
                    </a:cubicBezTo>
                    <a:cubicBezTo>
                      <a:pt x="11" y="5"/>
                      <a:pt x="9" y="2"/>
                      <a:pt x="9" y="4"/>
                    </a:cubicBezTo>
                    <a:cubicBezTo>
                      <a:pt x="8" y="3"/>
                      <a:pt x="9" y="3"/>
                      <a:pt x="9" y="2"/>
                    </a:cubicBezTo>
                    <a:cubicBezTo>
                      <a:pt x="9" y="1"/>
                      <a:pt x="10" y="2"/>
                      <a:pt x="11" y="2"/>
                    </a:cubicBezTo>
                    <a:cubicBezTo>
                      <a:pt x="10" y="0"/>
                      <a:pt x="9" y="1"/>
                      <a:pt x="7" y="1"/>
                    </a:cubicBezTo>
                    <a:cubicBezTo>
                      <a:pt x="7" y="2"/>
                      <a:pt x="7" y="2"/>
                      <a:pt x="7" y="3"/>
                    </a:cubicBezTo>
                    <a:cubicBezTo>
                      <a:pt x="5" y="3"/>
                      <a:pt x="4" y="1"/>
                      <a:pt x="3" y="1"/>
                    </a:cubicBezTo>
                    <a:cubicBezTo>
                      <a:pt x="1" y="1"/>
                      <a:pt x="2" y="3"/>
                      <a:pt x="3" y="4"/>
                    </a:cubicBezTo>
                    <a:cubicBezTo>
                      <a:pt x="1" y="3"/>
                      <a:pt x="1" y="4"/>
                      <a:pt x="0" y="6"/>
                    </a:cubicBezTo>
                    <a:cubicBezTo>
                      <a:pt x="2" y="6"/>
                      <a:pt x="1" y="7"/>
                      <a:pt x="3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5" y="6"/>
                      <a:pt x="3" y="6"/>
                      <a:pt x="4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5" y="5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7" y="5"/>
                      <a:pt x="7" y="6"/>
                      <a:pt x="8" y="7"/>
                    </a:cubicBezTo>
                    <a:cubicBezTo>
                      <a:pt x="10" y="6"/>
                      <a:pt x="9" y="5"/>
                      <a:pt x="9" y="4"/>
                    </a:cubicBezTo>
                    <a:cubicBezTo>
                      <a:pt x="9" y="6"/>
                      <a:pt x="10" y="5"/>
                      <a:pt x="11" y="7"/>
                    </a:cubicBezTo>
                    <a:cubicBezTo>
                      <a:pt x="9" y="7"/>
                      <a:pt x="8" y="8"/>
                      <a:pt x="5" y="7"/>
                    </a:cubicBezTo>
                    <a:cubicBezTo>
                      <a:pt x="6" y="8"/>
                      <a:pt x="5" y="8"/>
                      <a:pt x="4" y="9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4931"/>
              <p:cNvSpPr>
                <a:spLocks/>
              </p:cNvSpPr>
              <p:nvPr/>
            </p:nvSpPr>
            <p:spPr bwMode="auto">
              <a:xfrm>
                <a:off x="-4304" y="2325"/>
                <a:ext cx="35" cy="31"/>
              </a:xfrm>
              <a:custGeom>
                <a:avLst/>
                <a:gdLst>
                  <a:gd name="T0" fmla="*/ 6 w 15"/>
                  <a:gd name="T1" fmla="*/ 11 h 13"/>
                  <a:gd name="T2" fmla="*/ 8 w 15"/>
                  <a:gd name="T3" fmla="*/ 9 h 13"/>
                  <a:gd name="T4" fmla="*/ 9 w 15"/>
                  <a:gd name="T5" fmla="*/ 11 h 13"/>
                  <a:gd name="T6" fmla="*/ 9 w 15"/>
                  <a:gd name="T7" fmla="*/ 8 h 13"/>
                  <a:gd name="T8" fmla="*/ 10 w 15"/>
                  <a:gd name="T9" fmla="*/ 10 h 13"/>
                  <a:gd name="T10" fmla="*/ 11 w 15"/>
                  <a:gd name="T11" fmla="*/ 10 h 13"/>
                  <a:gd name="T12" fmla="*/ 14 w 15"/>
                  <a:gd name="T13" fmla="*/ 10 h 13"/>
                  <a:gd name="T14" fmla="*/ 15 w 15"/>
                  <a:gd name="T15" fmla="*/ 7 h 13"/>
                  <a:gd name="T16" fmla="*/ 11 w 15"/>
                  <a:gd name="T17" fmla="*/ 8 h 13"/>
                  <a:gd name="T18" fmla="*/ 10 w 15"/>
                  <a:gd name="T19" fmla="*/ 7 h 13"/>
                  <a:gd name="T20" fmla="*/ 8 w 15"/>
                  <a:gd name="T21" fmla="*/ 5 h 13"/>
                  <a:gd name="T22" fmla="*/ 9 w 15"/>
                  <a:gd name="T23" fmla="*/ 5 h 13"/>
                  <a:gd name="T24" fmla="*/ 7 w 15"/>
                  <a:gd name="T25" fmla="*/ 4 h 13"/>
                  <a:gd name="T26" fmla="*/ 9 w 15"/>
                  <a:gd name="T27" fmla="*/ 7 h 13"/>
                  <a:gd name="T28" fmla="*/ 4 w 15"/>
                  <a:gd name="T29" fmla="*/ 5 h 13"/>
                  <a:gd name="T30" fmla="*/ 7 w 15"/>
                  <a:gd name="T31" fmla="*/ 2 h 13"/>
                  <a:gd name="T32" fmla="*/ 3 w 15"/>
                  <a:gd name="T33" fmla="*/ 0 h 13"/>
                  <a:gd name="T34" fmla="*/ 5 w 15"/>
                  <a:gd name="T35" fmla="*/ 1 h 13"/>
                  <a:gd name="T36" fmla="*/ 5 w 15"/>
                  <a:gd name="T37" fmla="*/ 3 h 13"/>
                  <a:gd name="T38" fmla="*/ 3 w 15"/>
                  <a:gd name="T39" fmla="*/ 2 h 13"/>
                  <a:gd name="T40" fmla="*/ 1 w 15"/>
                  <a:gd name="T41" fmla="*/ 6 h 13"/>
                  <a:gd name="T42" fmla="*/ 1 w 15"/>
                  <a:gd name="T43" fmla="*/ 7 h 13"/>
                  <a:gd name="T44" fmla="*/ 3 w 15"/>
                  <a:gd name="T45" fmla="*/ 8 h 13"/>
                  <a:gd name="T46" fmla="*/ 4 w 15"/>
                  <a:gd name="T47" fmla="*/ 5 h 13"/>
                  <a:gd name="T48" fmla="*/ 7 w 15"/>
                  <a:gd name="T49" fmla="*/ 8 h 13"/>
                  <a:gd name="T50" fmla="*/ 1 w 15"/>
                  <a:gd name="T51" fmla="*/ 9 h 13"/>
                  <a:gd name="T52" fmla="*/ 1 w 15"/>
                  <a:gd name="T53" fmla="*/ 12 h 13"/>
                  <a:gd name="T54" fmla="*/ 3 w 15"/>
                  <a:gd name="T55" fmla="*/ 13 h 13"/>
                  <a:gd name="T56" fmla="*/ 6 w 15"/>
                  <a:gd name="T5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" h="13">
                    <a:moveTo>
                      <a:pt x="6" y="11"/>
                    </a:moveTo>
                    <a:cubicBezTo>
                      <a:pt x="8" y="11"/>
                      <a:pt x="7" y="9"/>
                      <a:pt x="8" y="9"/>
                    </a:cubicBezTo>
                    <a:cubicBezTo>
                      <a:pt x="8" y="9"/>
                      <a:pt x="9" y="10"/>
                      <a:pt x="9" y="11"/>
                    </a:cubicBezTo>
                    <a:cubicBezTo>
                      <a:pt x="11" y="11"/>
                      <a:pt x="8" y="9"/>
                      <a:pt x="9" y="8"/>
                    </a:cubicBezTo>
                    <a:cubicBezTo>
                      <a:pt x="11" y="8"/>
                      <a:pt x="10" y="9"/>
                      <a:pt x="10" y="10"/>
                    </a:cubicBezTo>
                    <a:cubicBezTo>
                      <a:pt x="11" y="10"/>
                      <a:pt x="11" y="9"/>
                      <a:pt x="11" y="10"/>
                    </a:cubicBezTo>
                    <a:cubicBezTo>
                      <a:pt x="12" y="10"/>
                      <a:pt x="11" y="8"/>
                      <a:pt x="14" y="10"/>
                    </a:cubicBezTo>
                    <a:cubicBezTo>
                      <a:pt x="14" y="8"/>
                      <a:pt x="15" y="9"/>
                      <a:pt x="15" y="7"/>
                    </a:cubicBezTo>
                    <a:cubicBezTo>
                      <a:pt x="14" y="7"/>
                      <a:pt x="13" y="9"/>
                      <a:pt x="11" y="8"/>
                    </a:cubicBezTo>
                    <a:cubicBezTo>
                      <a:pt x="12" y="7"/>
                      <a:pt x="11" y="6"/>
                      <a:pt x="10" y="7"/>
                    </a:cubicBezTo>
                    <a:cubicBezTo>
                      <a:pt x="10" y="6"/>
                      <a:pt x="9" y="6"/>
                      <a:pt x="8" y="5"/>
                    </a:cubicBezTo>
                    <a:cubicBezTo>
                      <a:pt x="9" y="4"/>
                      <a:pt x="9" y="6"/>
                      <a:pt x="9" y="5"/>
                    </a:cubicBezTo>
                    <a:cubicBezTo>
                      <a:pt x="10" y="2"/>
                      <a:pt x="8" y="5"/>
                      <a:pt x="7" y="4"/>
                    </a:cubicBezTo>
                    <a:cubicBezTo>
                      <a:pt x="7" y="6"/>
                      <a:pt x="9" y="6"/>
                      <a:pt x="9" y="7"/>
                    </a:cubicBezTo>
                    <a:cubicBezTo>
                      <a:pt x="7" y="8"/>
                      <a:pt x="7" y="3"/>
                      <a:pt x="4" y="5"/>
                    </a:cubicBezTo>
                    <a:cubicBezTo>
                      <a:pt x="5" y="3"/>
                      <a:pt x="7" y="4"/>
                      <a:pt x="7" y="2"/>
                    </a:cubicBezTo>
                    <a:cubicBezTo>
                      <a:pt x="6" y="2"/>
                      <a:pt x="6" y="0"/>
                      <a:pt x="3" y="0"/>
                    </a:cubicBezTo>
                    <a:cubicBezTo>
                      <a:pt x="3" y="2"/>
                      <a:pt x="5" y="1"/>
                      <a:pt x="5" y="1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4" y="3"/>
                      <a:pt x="4" y="3"/>
                      <a:pt x="3" y="2"/>
                    </a:cubicBezTo>
                    <a:cubicBezTo>
                      <a:pt x="2" y="4"/>
                      <a:pt x="3" y="6"/>
                      <a:pt x="1" y="6"/>
                    </a:cubicBezTo>
                    <a:cubicBezTo>
                      <a:pt x="0" y="7"/>
                      <a:pt x="3" y="6"/>
                      <a:pt x="1" y="7"/>
                    </a:cubicBezTo>
                    <a:cubicBezTo>
                      <a:pt x="1" y="10"/>
                      <a:pt x="4" y="6"/>
                      <a:pt x="3" y="8"/>
                    </a:cubicBezTo>
                    <a:cubicBezTo>
                      <a:pt x="5" y="8"/>
                      <a:pt x="3" y="6"/>
                      <a:pt x="4" y="5"/>
                    </a:cubicBezTo>
                    <a:cubicBezTo>
                      <a:pt x="5" y="6"/>
                      <a:pt x="5" y="9"/>
                      <a:pt x="7" y="8"/>
                    </a:cubicBezTo>
                    <a:cubicBezTo>
                      <a:pt x="5" y="9"/>
                      <a:pt x="3" y="9"/>
                      <a:pt x="1" y="9"/>
                    </a:cubicBezTo>
                    <a:cubicBezTo>
                      <a:pt x="1" y="10"/>
                      <a:pt x="3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ubicBezTo>
                      <a:pt x="2" y="10"/>
                      <a:pt x="6" y="11"/>
                      <a:pt x="6" y="1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4932"/>
              <p:cNvSpPr>
                <a:spLocks/>
              </p:cNvSpPr>
              <p:nvPr/>
            </p:nvSpPr>
            <p:spPr bwMode="auto">
              <a:xfrm>
                <a:off x="-4238" y="2344"/>
                <a:ext cx="5" cy="7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2 w 2"/>
                  <a:gd name="T5" fmla="*/ 3 h 3"/>
                  <a:gd name="T6" fmla="*/ 1 w 2"/>
                  <a:gd name="T7" fmla="*/ 2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1" y="1"/>
                      <a:pt x="1" y="0"/>
                    </a:cubicBezTo>
                    <a:cubicBezTo>
                      <a:pt x="0" y="1"/>
                      <a:pt x="0" y="3"/>
                      <a:pt x="2" y="3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4933"/>
              <p:cNvSpPr>
                <a:spLocks/>
              </p:cNvSpPr>
              <p:nvPr/>
            </p:nvSpPr>
            <p:spPr bwMode="auto">
              <a:xfrm>
                <a:off x="-4248" y="2365"/>
                <a:ext cx="7" cy="10"/>
              </a:xfrm>
              <a:custGeom>
                <a:avLst/>
                <a:gdLst>
                  <a:gd name="T0" fmla="*/ 3 w 3"/>
                  <a:gd name="T1" fmla="*/ 4 h 4"/>
                  <a:gd name="T2" fmla="*/ 1 w 3"/>
                  <a:gd name="T3" fmla="*/ 0 h 4"/>
                  <a:gd name="T4" fmla="*/ 0 w 3"/>
                  <a:gd name="T5" fmla="*/ 2 h 4"/>
                  <a:gd name="T6" fmla="*/ 3 w 3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3" y="2"/>
                      <a:pt x="1" y="2"/>
                      <a:pt x="1" y="0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1" y="3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4934"/>
              <p:cNvSpPr>
                <a:spLocks/>
              </p:cNvSpPr>
              <p:nvPr/>
            </p:nvSpPr>
            <p:spPr bwMode="auto">
              <a:xfrm>
                <a:off x="-4285" y="2351"/>
                <a:ext cx="21" cy="19"/>
              </a:xfrm>
              <a:custGeom>
                <a:avLst/>
                <a:gdLst>
                  <a:gd name="T0" fmla="*/ 5 w 9"/>
                  <a:gd name="T1" fmla="*/ 3 h 8"/>
                  <a:gd name="T2" fmla="*/ 5 w 9"/>
                  <a:gd name="T3" fmla="*/ 3 h 8"/>
                  <a:gd name="T4" fmla="*/ 5 w 9"/>
                  <a:gd name="T5" fmla="*/ 2 h 8"/>
                  <a:gd name="T6" fmla="*/ 2 w 9"/>
                  <a:gd name="T7" fmla="*/ 2 h 8"/>
                  <a:gd name="T8" fmla="*/ 3 w 9"/>
                  <a:gd name="T9" fmla="*/ 2 h 8"/>
                  <a:gd name="T10" fmla="*/ 3 w 9"/>
                  <a:gd name="T11" fmla="*/ 3 h 8"/>
                  <a:gd name="T12" fmla="*/ 0 w 9"/>
                  <a:gd name="T13" fmla="*/ 3 h 8"/>
                  <a:gd name="T14" fmla="*/ 9 w 9"/>
                  <a:gd name="T15" fmla="*/ 2 h 8"/>
                  <a:gd name="T16" fmla="*/ 5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2" y="0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8"/>
                      <a:pt x="9" y="6"/>
                      <a:pt x="9" y="2"/>
                    </a:cubicBezTo>
                    <a:cubicBezTo>
                      <a:pt x="8" y="3"/>
                      <a:pt x="6" y="3"/>
                      <a:pt x="5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4935"/>
              <p:cNvSpPr>
                <a:spLocks/>
              </p:cNvSpPr>
              <p:nvPr/>
            </p:nvSpPr>
            <p:spPr bwMode="auto">
              <a:xfrm>
                <a:off x="-4212" y="2384"/>
                <a:ext cx="12" cy="12"/>
              </a:xfrm>
              <a:custGeom>
                <a:avLst/>
                <a:gdLst>
                  <a:gd name="T0" fmla="*/ 2 w 5"/>
                  <a:gd name="T1" fmla="*/ 4 h 5"/>
                  <a:gd name="T2" fmla="*/ 4 w 5"/>
                  <a:gd name="T3" fmla="*/ 1 h 5"/>
                  <a:gd name="T4" fmla="*/ 0 w 5"/>
                  <a:gd name="T5" fmla="*/ 2 h 5"/>
                  <a:gd name="T6" fmla="*/ 2 w 5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4" y="5"/>
                      <a:pt x="5" y="4"/>
                      <a:pt x="4" y="1"/>
                    </a:cubicBezTo>
                    <a:cubicBezTo>
                      <a:pt x="1" y="0"/>
                      <a:pt x="2" y="3"/>
                      <a:pt x="0" y="2"/>
                    </a:cubicBezTo>
                    <a:cubicBezTo>
                      <a:pt x="0" y="3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4936"/>
              <p:cNvSpPr>
                <a:spLocks/>
              </p:cNvSpPr>
              <p:nvPr/>
            </p:nvSpPr>
            <p:spPr bwMode="auto">
              <a:xfrm>
                <a:off x="-4252" y="2398"/>
                <a:ext cx="9" cy="17"/>
              </a:xfrm>
              <a:custGeom>
                <a:avLst/>
                <a:gdLst>
                  <a:gd name="T0" fmla="*/ 0 w 4"/>
                  <a:gd name="T1" fmla="*/ 1 h 7"/>
                  <a:gd name="T2" fmla="*/ 1 w 4"/>
                  <a:gd name="T3" fmla="*/ 3 h 7"/>
                  <a:gd name="T4" fmla="*/ 3 w 4"/>
                  <a:gd name="T5" fmla="*/ 7 h 7"/>
                  <a:gd name="T6" fmla="*/ 0 w 4"/>
                  <a:gd name="T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0" y="1"/>
                    </a:moveTo>
                    <a:cubicBezTo>
                      <a:pt x="1" y="2"/>
                      <a:pt x="3" y="1"/>
                      <a:pt x="1" y="3"/>
                    </a:cubicBezTo>
                    <a:cubicBezTo>
                      <a:pt x="1" y="5"/>
                      <a:pt x="2" y="6"/>
                      <a:pt x="3" y="7"/>
                    </a:cubicBezTo>
                    <a:cubicBezTo>
                      <a:pt x="3" y="5"/>
                      <a:pt x="4" y="0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4937"/>
              <p:cNvSpPr>
                <a:spLocks/>
              </p:cNvSpPr>
              <p:nvPr/>
            </p:nvSpPr>
            <p:spPr bwMode="auto">
              <a:xfrm>
                <a:off x="-4200" y="2360"/>
                <a:ext cx="28" cy="41"/>
              </a:xfrm>
              <a:custGeom>
                <a:avLst/>
                <a:gdLst>
                  <a:gd name="T0" fmla="*/ 11 w 12"/>
                  <a:gd name="T1" fmla="*/ 7 h 17"/>
                  <a:gd name="T2" fmla="*/ 5 w 12"/>
                  <a:gd name="T3" fmla="*/ 5 h 17"/>
                  <a:gd name="T4" fmla="*/ 4 w 12"/>
                  <a:gd name="T5" fmla="*/ 1 h 17"/>
                  <a:gd name="T6" fmla="*/ 1 w 12"/>
                  <a:gd name="T7" fmla="*/ 0 h 17"/>
                  <a:gd name="T8" fmla="*/ 3 w 12"/>
                  <a:gd name="T9" fmla="*/ 4 h 17"/>
                  <a:gd name="T10" fmla="*/ 1 w 12"/>
                  <a:gd name="T11" fmla="*/ 4 h 17"/>
                  <a:gd name="T12" fmla="*/ 0 w 12"/>
                  <a:gd name="T13" fmla="*/ 7 h 17"/>
                  <a:gd name="T14" fmla="*/ 5 w 12"/>
                  <a:gd name="T15" fmla="*/ 7 h 17"/>
                  <a:gd name="T16" fmla="*/ 5 w 12"/>
                  <a:gd name="T17" fmla="*/ 7 h 17"/>
                  <a:gd name="T18" fmla="*/ 4 w 12"/>
                  <a:gd name="T19" fmla="*/ 9 h 17"/>
                  <a:gd name="T20" fmla="*/ 4 w 12"/>
                  <a:gd name="T21" fmla="*/ 9 h 17"/>
                  <a:gd name="T22" fmla="*/ 5 w 12"/>
                  <a:gd name="T23" fmla="*/ 10 h 17"/>
                  <a:gd name="T24" fmla="*/ 4 w 12"/>
                  <a:gd name="T25" fmla="*/ 10 h 17"/>
                  <a:gd name="T26" fmla="*/ 7 w 12"/>
                  <a:gd name="T27" fmla="*/ 12 h 17"/>
                  <a:gd name="T28" fmla="*/ 7 w 12"/>
                  <a:gd name="T29" fmla="*/ 14 h 17"/>
                  <a:gd name="T30" fmla="*/ 9 w 12"/>
                  <a:gd name="T31" fmla="*/ 14 h 17"/>
                  <a:gd name="T32" fmla="*/ 8 w 12"/>
                  <a:gd name="T33" fmla="*/ 15 h 17"/>
                  <a:gd name="T34" fmla="*/ 8 w 12"/>
                  <a:gd name="T35" fmla="*/ 12 h 17"/>
                  <a:gd name="T36" fmla="*/ 8 w 12"/>
                  <a:gd name="T37" fmla="*/ 14 h 17"/>
                  <a:gd name="T38" fmla="*/ 9 w 12"/>
                  <a:gd name="T39" fmla="*/ 13 h 17"/>
                  <a:gd name="T40" fmla="*/ 10 w 12"/>
                  <a:gd name="T41" fmla="*/ 14 h 17"/>
                  <a:gd name="T42" fmla="*/ 12 w 12"/>
                  <a:gd name="T43" fmla="*/ 16 h 17"/>
                  <a:gd name="T44" fmla="*/ 12 w 12"/>
                  <a:gd name="T45" fmla="*/ 15 h 17"/>
                  <a:gd name="T46" fmla="*/ 12 w 12"/>
                  <a:gd name="T47" fmla="*/ 14 h 17"/>
                  <a:gd name="T48" fmla="*/ 12 w 12"/>
                  <a:gd name="T49" fmla="*/ 14 h 17"/>
                  <a:gd name="T50" fmla="*/ 10 w 12"/>
                  <a:gd name="T51" fmla="*/ 12 h 17"/>
                  <a:gd name="T52" fmla="*/ 10 w 12"/>
                  <a:gd name="T53" fmla="*/ 12 h 17"/>
                  <a:gd name="T54" fmla="*/ 10 w 12"/>
                  <a:gd name="T55" fmla="*/ 11 h 17"/>
                  <a:gd name="T56" fmla="*/ 8 w 12"/>
                  <a:gd name="T57" fmla="*/ 10 h 17"/>
                  <a:gd name="T58" fmla="*/ 9 w 12"/>
                  <a:gd name="T59" fmla="*/ 9 h 17"/>
                  <a:gd name="T60" fmla="*/ 9 w 12"/>
                  <a:gd name="T61" fmla="*/ 10 h 17"/>
                  <a:gd name="T62" fmla="*/ 11 w 12"/>
                  <a:gd name="T6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" h="17">
                    <a:moveTo>
                      <a:pt x="11" y="7"/>
                    </a:moveTo>
                    <a:cubicBezTo>
                      <a:pt x="10" y="8"/>
                      <a:pt x="6" y="6"/>
                      <a:pt x="5" y="5"/>
                    </a:cubicBezTo>
                    <a:cubicBezTo>
                      <a:pt x="4" y="4"/>
                      <a:pt x="5" y="2"/>
                      <a:pt x="4" y="1"/>
                    </a:cubicBezTo>
                    <a:cubicBezTo>
                      <a:pt x="2" y="1"/>
                      <a:pt x="3" y="1"/>
                      <a:pt x="1" y="0"/>
                    </a:cubicBezTo>
                    <a:cubicBezTo>
                      <a:pt x="2" y="1"/>
                      <a:pt x="2" y="4"/>
                      <a:pt x="3" y="4"/>
                    </a:cubicBezTo>
                    <a:cubicBezTo>
                      <a:pt x="3" y="5"/>
                      <a:pt x="1" y="6"/>
                      <a:pt x="1" y="4"/>
                    </a:cubicBezTo>
                    <a:cubicBezTo>
                      <a:pt x="0" y="5"/>
                      <a:pt x="1" y="5"/>
                      <a:pt x="0" y="7"/>
                    </a:cubicBezTo>
                    <a:cubicBezTo>
                      <a:pt x="2" y="6"/>
                      <a:pt x="4" y="6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4" y="9"/>
                      <a:pt x="4" y="9"/>
                    </a:cubicBezTo>
                    <a:cubicBezTo>
                      <a:pt x="4" y="10"/>
                      <a:pt x="4" y="9"/>
                      <a:pt x="4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1"/>
                      <a:pt x="6" y="11"/>
                      <a:pt x="7" y="12"/>
                    </a:cubicBezTo>
                    <a:cubicBezTo>
                      <a:pt x="6" y="12"/>
                      <a:pt x="7" y="14"/>
                      <a:pt x="7" y="14"/>
                    </a:cubicBezTo>
                    <a:cubicBezTo>
                      <a:pt x="7" y="16"/>
                      <a:pt x="10" y="17"/>
                      <a:pt x="9" y="14"/>
                    </a:cubicBezTo>
                    <a:cubicBezTo>
                      <a:pt x="9" y="15"/>
                      <a:pt x="8" y="15"/>
                      <a:pt x="8" y="15"/>
                    </a:cubicBezTo>
                    <a:cubicBezTo>
                      <a:pt x="9" y="13"/>
                      <a:pt x="7" y="13"/>
                      <a:pt x="8" y="12"/>
                    </a:cubicBezTo>
                    <a:cubicBezTo>
                      <a:pt x="8" y="13"/>
                      <a:pt x="8" y="13"/>
                      <a:pt x="8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9" y="13"/>
                      <a:pt x="10" y="14"/>
                      <a:pt x="10" y="14"/>
                    </a:cubicBezTo>
                    <a:cubicBezTo>
                      <a:pt x="10" y="13"/>
                      <a:pt x="11" y="15"/>
                      <a:pt x="12" y="16"/>
                    </a:cubicBezTo>
                    <a:cubicBezTo>
                      <a:pt x="12" y="16"/>
                      <a:pt x="12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4"/>
                      <a:pt x="11" y="13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9" y="12"/>
                      <a:pt x="9" y="10"/>
                      <a:pt x="8" y="10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10" y="9"/>
                      <a:pt x="9" y="10"/>
                      <a:pt x="9" y="10"/>
                    </a:cubicBezTo>
                    <a:cubicBezTo>
                      <a:pt x="11" y="10"/>
                      <a:pt x="10" y="8"/>
                      <a:pt x="11" y="7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4938"/>
              <p:cNvSpPr>
                <a:spLocks/>
              </p:cNvSpPr>
              <p:nvPr/>
            </p:nvSpPr>
            <p:spPr bwMode="auto">
              <a:xfrm>
                <a:off x="-4198" y="2353"/>
                <a:ext cx="17" cy="12"/>
              </a:xfrm>
              <a:custGeom>
                <a:avLst/>
                <a:gdLst>
                  <a:gd name="T0" fmla="*/ 7 w 7"/>
                  <a:gd name="T1" fmla="*/ 1 h 5"/>
                  <a:gd name="T2" fmla="*/ 6 w 7"/>
                  <a:gd name="T3" fmla="*/ 0 h 5"/>
                  <a:gd name="T4" fmla="*/ 0 w 7"/>
                  <a:gd name="T5" fmla="*/ 2 h 5"/>
                  <a:gd name="T6" fmla="*/ 4 w 7"/>
                  <a:gd name="T7" fmla="*/ 5 h 5"/>
                  <a:gd name="T8" fmla="*/ 7 w 7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1"/>
                    </a:moveTo>
                    <a:cubicBezTo>
                      <a:pt x="7" y="1"/>
                      <a:pt x="7" y="0"/>
                      <a:pt x="6" y="0"/>
                    </a:cubicBezTo>
                    <a:cubicBezTo>
                      <a:pt x="4" y="0"/>
                      <a:pt x="2" y="1"/>
                      <a:pt x="0" y="2"/>
                    </a:cubicBezTo>
                    <a:cubicBezTo>
                      <a:pt x="1" y="5"/>
                      <a:pt x="3" y="1"/>
                      <a:pt x="4" y="5"/>
                    </a:cubicBezTo>
                    <a:cubicBezTo>
                      <a:pt x="7" y="5"/>
                      <a:pt x="3" y="1"/>
                      <a:pt x="7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4939"/>
              <p:cNvSpPr>
                <a:spLocks/>
              </p:cNvSpPr>
              <p:nvPr/>
            </p:nvSpPr>
            <p:spPr bwMode="auto">
              <a:xfrm>
                <a:off x="-4181" y="2351"/>
                <a:ext cx="28" cy="40"/>
              </a:xfrm>
              <a:custGeom>
                <a:avLst/>
                <a:gdLst>
                  <a:gd name="T0" fmla="*/ 11 w 12"/>
                  <a:gd name="T1" fmla="*/ 8 h 17"/>
                  <a:gd name="T2" fmla="*/ 5 w 12"/>
                  <a:gd name="T3" fmla="*/ 5 h 17"/>
                  <a:gd name="T4" fmla="*/ 4 w 12"/>
                  <a:gd name="T5" fmla="*/ 1 h 17"/>
                  <a:gd name="T6" fmla="*/ 0 w 12"/>
                  <a:gd name="T7" fmla="*/ 0 h 17"/>
                  <a:gd name="T8" fmla="*/ 3 w 12"/>
                  <a:gd name="T9" fmla="*/ 5 h 17"/>
                  <a:gd name="T10" fmla="*/ 1 w 12"/>
                  <a:gd name="T11" fmla="*/ 4 h 17"/>
                  <a:gd name="T12" fmla="*/ 0 w 12"/>
                  <a:gd name="T13" fmla="*/ 7 h 17"/>
                  <a:gd name="T14" fmla="*/ 5 w 12"/>
                  <a:gd name="T15" fmla="*/ 7 h 17"/>
                  <a:gd name="T16" fmla="*/ 5 w 12"/>
                  <a:gd name="T17" fmla="*/ 7 h 17"/>
                  <a:gd name="T18" fmla="*/ 4 w 12"/>
                  <a:gd name="T19" fmla="*/ 10 h 17"/>
                  <a:gd name="T20" fmla="*/ 4 w 12"/>
                  <a:gd name="T21" fmla="*/ 10 h 17"/>
                  <a:gd name="T22" fmla="*/ 5 w 12"/>
                  <a:gd name="T23" fmla="*/ 10 h 17"/>
                  <a:gd name="T24" fmla="*/ 4 w 12"/>
                  <a:gd name="T25" fmla="*/ 10 h 17"/>
                  <a:gd name="T26" fmla="*/ 7 w 12"/>
                  <a:gd name="T27" fmla="*/ 12 h 17"/>
                  <a:gd name="T28" fmla="*/ 7 w 12"/>
                  <a:gd name="T29" fmla="*/ 14 h 17"/>
                  <a:gd name="T30" fmla="*/ 9 w 12"/>
                  <a:gd name="T31" fmla="*/ 15 h 17"/>
                  <a:gd name="T32" fmla="*/ 7 w 12"/>
                  <a:gd name="T33" fmla="*/ 15 h 17"/>
                  <a:gd name="T34" fmla="*/ 7 w 12"/>
                  <a:gd name="T35" fmla="*/ 13 h 17"/>
                  <a:gd name="T36" fmla="*/ 8 w 12"/>
                  <a:gd name="T37" fmla="*/ 14 h 17"/>
                  <a:gd name="T38" fmla="*/ 9 w 12"/>
                  <a:gd name="T39" fmla="*/ 13 h 17"/>
                  <a:gd name="T40" fmla="*/ 9 w 12"/>
                  <a:gd name="T41" fmla="*/ 15 h 17"/>
                  <a:gd name="T42" fmla="*/ 12 w 12"/>
                  <a:gd name="T43" fmla="*/ 16 h 17"/>
                  <a:gd name="T44" fmla="*/ 12 w 12"/>
                  <a:gd name="T45" fmla="*/ 15 h 17"/>
                  <a:gd name="T46" fmla="*/ 12 w 12"/>
                  <a:gd name="T47" fmla="*/ 14 h 17"/>
                  <a:gd name="T48" fmla="*/ 11 w 12"/>
                  <a:gd name="T49" fmla="*/ 15 h 17"/>
                  <a:gd name="T50" fmla="*/ 10 w 12"/>
                  <a:gd name="T51" fmla="*/ 13 h 17"/>
                  <a:gd name="T52" fmla="*/ 10 w 12"/>
                  <a:gd name="T53" fmla="*/ 13 h 17"/>
                  <a:gd name="T54" fmla="*/ 10 w 12"/>
                  <a:gd name="T55" fmla="*/ 11 h 17"/>
                  <a:gd name="T56" fmla="*/ 8 w 12"/>
                  <a:gd name="T57" fmla="*/ 10 h 17"/>
                  <a:gd name="T58" fmla="*/ 9 w 12"/>
                  <a:gd name="T59" fmla="*/ 9 h 17"/>
                  <a:gd name="T60" fmla="*/ 9 w 12"/>
                  <a:gd name="T61" fmla="*/ 11 h 17"/>
                  <a:gd name="T62" fmla="*/ 11 w 12"/>
                  <a:gd name="T63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" h="17">
                    <a:moveTo>
                      <a:pt x="11" y="8"/>
                    </a:moveTo>
                    <a:cubicBezTo>
                      <a:pt x="10" y="8"/>
                      <a:pt x="6" y="6"/>
                      <a:pt x="5" y="5"/>
                    </a:cubicBezTo>
                    <a:cubicBezTo>
                      <a:pt x="4" y="5"/>
                      <a:pt x="5" y="2"/>
                      <a:pt x="4" y="1"/>
                    </a:cubicBezTo>
                    <a:cubicBezTo>
                      <a:pt x="2" y="1"/>
                      <a:pt x="2" y="1"/>
                      <a:pt x="0" y="0"/>
                    </a:cubicBezTo>
                    <a:cubicBezTo>
                      <a:pt x="2" y="2"/>
                      <a:pt x="2" y="4"/>
                      <a:pt x="3" y="5"/>
                    </a:cubicBezTo>
                    <a:cubicBezTo>
                      <a:pt x="3" y="6"/>
                      <a:pt x="1" y="6"/>
                      <a:pt x="1" y="4"/>
                    </a:cubicBezTo>
                    <a:cubicBezTo>
                      <a:pt x="0" y="5"/>
                      <a:pt x="1" y="6"/>
                      <a:pt x="0" y="7"/>
                    </a:cubicBezTo>
                    <a:cubicBezTo>
                      <a:pt x="2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1"/>
                      <a:pt x="6" y="12"/>
                      <a:pt x="7" y="12"/>
                    </a:cubicBezTo>
                    <a:cubicBezTo>
                      <a:pt x="6" y="12"/>
                      <a:pt x="7" y="15"/>
                      <a:pt x="7" y="14"/>
                    </a:cubicBezTo>
                    <a:cubicBezTo>
                      <a:pt x="7" y="16"/>
                      <a:pt x="10" y="17"/>
                      <a:pt x="9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8" y="14"/>
                      <a:pt x="7" y="14"/>
                      <a:pt x="7" y="13"/>
                    </a:cubicBezTo>
                    <a:cubicBezTo>
                      <a:pt x="8" y="13"/>
                      <a:pt x="8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cubicBezTo>
                      <a:pt x="9" y="14"/>
                      <a:pt x="10" y="14"/>
                      <a:pt x="9" y="15"/>
                    </a:cubicBezTo>
                    <a:cubicBezTo>
                      <a:pt x="10" y="13"/>
                      <a:pt x="11" y="15"/>
                      <a:pt x="12" y="16"/>
                    </a:cubicBezTo>
                    <a:cubicBezTo>
                      <a:pt x="12" y="16"/>
                      <a:pt x="12" y="16"/>
                      <a:pt x="12" y="15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9" y="12"/>
                      <a:pt x="9" y="11"/>
                      <a:pt x="8" y="10"/>
                    </a:cubicBezTo>
                    <a:cubicBezTo>
                      <a:pt x="8" y="9"/>
                      <a:pt x="9" y="10"/>
                      <a:pt x="9" y="9"/>
                    </a:cubicBezTo>
                    <a:cubicBezTo>
                      <a:pt x="10" y="9"/>
                      <a:pt x="9" y="10"/>
                      <a:pt x="9" y="11"/>
                    </a:cubicBezTo>
                    <a:cubicBezTo>
                      <a:pt x="10" y="11"/>
                      <a:pt x="10" y="8"/>
                      <a:pt x="11" y="8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4940"/>
              <p:cNvSpPr>
                <a:spLocks/>
              </p:cNvSpPr>
              <p:nvPr/>
            </p:nvSpPr>
            <p:spPr bwMode="auto">
              <a:xfrm>
                <a:off x="-4207" y="2372"/>
                <a:ext cx="9" cy="10"/>
              </a:xfrm>
              <a:custGeom>
                <a:avLst/>
                <a:gdLst>
                  <a:gd name="T0" fmla="*/ 2 w 4"/>
                  <a:gd name="T1" fmla="*/ 4 h 4"/>
                  <a:gd name="T2" fmla="*/ 3 w 4"/>
                  <a:gd name="T3" fmla="*/ 2 h 4"/>
                  <a:gd name="T4" fmla="*/ 1 w 4"/>
                  <a:gd name="T5" fmla="*/ 1 h 4"/>
                  <a:gd name="T6" fmla="*/ 2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4" y="3"/>
                      <a:pt x="2" y="3"/>
                      <a:pt x="3" y="2"/>
                    </a:cubicBezTo>
                    <a:cubicBezTo>
                      <a:pt x="3" y="1"/>
                      <a:pt x="1" y="0"/>
                      <a:pt x="1" y="1"/>
                    </a:cubicBezTo>
                    <a:cubicBezTo>
                      <a:pt x="3" y="1"/>
                      <a:pt x="0" y="3"/>
                      <a:pt x="2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4941"/>
              <p:cNvSpPr>
                <a:spLocks/>
              </p:cNvSpPr>
              <p:nvPr/>
            </p:nvSpPr>
            <p:spPr bwMode="auto">
              <a:xfrm>
                <a:off x="-4196" y="2358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1 h 3"/>
                  <a:gd name="T6" fmla="*/ 0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3" y="3"/>
                      <a:pt x="2" y="2"/>
                      <a:pt x="2" y="1"/>
                    </a:cubicBezTo>
                    <a:cubicBezTo>
                      <a:pt x="1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4942"/>
              <p:cNvSpPr>
                <a:spLocks/>
              </p:cNvSpPr>
              <p:nvPr/>
            </p:nvSpPr>
            <p:spPr bwMode="auto">
              <a:xfrm>
                <a:off x="-4245" y="242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4943"/>
              <p:cNvSpPr>
                <a:spLocks/>
              </p:cNvSpPr>
              <p:nvPr/>
            </p:nvSpPr>
            <p:spPr bwMode="auto">
              <a:xfrm>
                <a:off x="-4241" y="2401"/>
                <a:ext cx="10" cy="12"/>
              </a:xfrm>
              <a:custGeom>
                <a:avLst/>
                <a:gdLst>
                  <a:gd name="T0" fmla="*/ 0 w 4"/>
                  <a:gd name="T1" fmla="*/ 4 h 5"/>
                  <a:gd name="T2" fmla="*/ 3 w 4"/>
                  <a:gd name="T3" fmla="*/ 5 h 5"/>
                  <a:gd name="T4" fmla="*/ 0 w 4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4"/>
                    </a:moveTo>
                    <a:cubicBezTo>
                      <a:pt x="1" y="3"/>
                      <a:pt x="2" y="4"/>
                      <a:pt x="3" y="5"/>
                    </a:cubicBezTo>
                    <a:cubicBezTo>
                      <a:pt x="4" y="5"/>
                      <a:pt x="0" y="0"/>
                      <a:pt x="0" y="4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4944"/>
              <p:cNvSpPr>
                <a:spLocks/>
              </p:cNvSpPr>
              <p:nvPr/>
            </p:nvSpPr>
            <p:spPr bwMode="auto">
              <a:xfrm>
                <a:off x="-4383" y="1920"/>
                <a:ext cx="313" cy="237"/>
              </a:xfrm>
              <a:custGeom>
                <a:avLst/>
                <a:gdLst>
                  <a:gd name="T0" fmla="*/ 40 w 132"/>
                  <a:gd name="T1" fmla="*/ 58 h 100"/>
                  <a:gd name="T2" fmla="*/ 29 w 132"/>
                  <a:gd name="T3" fmla="*/ 65 h 100"/>
                  <a:gd name="T4" fmla="*/ 16 w 132"/>
                  <a:gd name="T5" fmla="*/ 68 h 100"/>
                  <a:gd name="T6" fmla="*/ 5 w 132"/>
                  <a:gd name="T7" fmla="*/ 72 h 100"/>
                  <a:gd name="T8" fmla="*/ 7 w 132"/>
                  <a:gd name="T9" fmla="*/ 80 h 100"/>
                  <a:gd name="T10" fmla="*/ 34 w 132"/>
                  <a:gd name="T11" fmla="*/ 98 h 100"/>
                  <a:gd name="T12" fmla="*/ 57 w 132"/>
                  <a:gd name="T13" fmla="*/ 82 h 100"/>
                  <a:gd name="T14" fmla="*/ 86 w 132"/>
                  <a:gd name="T15" fmla="*/ 60 h 100"/>
                  <a:gd name="T16" fmla="*/ 114 w 132"/>
                  <a:gd name="T17" fmla="*/ 34 h 100"/>
                  <a:gd name="T18" fmla="*/ 130 w 132"/>
                  <a:gd name="T19" fmla="*/ 12 h 100"/>
                  <a:gd name="T20" fmla="*/ 130 w 132"/>
                  <a:gd name="T21" fmla="*/ 1 h 100"/>
                  <a:gd name="T22" fmla="*/ 118 w 132"/>
                  <a:gd name="T23" fmla="*/ 10 h 100"/>
                  <a:gd name="T24" fmla="*/ 102 w 132"/>
                  <a:gd name="T25" fmla="*/ 22 h 100"/>
                  <a:gd name="T26" fmla="*/ 91 w 132"/>
                  <a:gd name="T27" fmla="*/ 31 h 100"/>
                  <a:gd name="T28" fmla="*/ 76 w 132"/>
                  <a:gd name="T29" fmla="*/ 37 h 100"/>
                  <a:gd name="T30" fmla="*/ 65 w 132"/>
                  <a:gd name="T31" fmla="*/ 42 h 100"/>
                  <a:gd name="T32" fmla="*/ 54 w 132"/>
                  <a:gd name="T33" fmla="*/ 49 h 100"/>
                  <a:gd name="T34" fmla="*/ 40 w 132"/>
                  <a:gd name="T35" fmla="*/ 5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00">
                    <a:moveTo>
                      <a:pt x="40" y="58"/>
                    </a:moveTo>
                    <a:cubicBezTo>
                      <a:pt x="37" y="60"/>
                      <a:pt x="33" y="63"/>
                      <a:pt x="29" y="65"/>
                    </a:cubicBezTo>
                    <a:cubicBezTo>
                      <a:pt x="25" y="66"/>
                      <a:pt x="21" y="66"/>
                      <a:pt x="16" y="68"/>
                    </a:cubicBezTo>
                    <a:cubicBezTo>
                      <a:pt x="13" y="69"/>
                      <a:pt x="9" y="70"/>
                      <a:pt x="5" y="72"/>
                    </a:cubicBezTo>
                    <a:cubicBezTo>
                      <a:pt x="0" y="75"/>
                      <a:pt x="3" y="77"/>
                      <a:pt x="7" y="80"/>
                    </a:cubicBezTo>
                    <a:cubicBezTo>
                      <a:pt x="14" y="85"/>
                      <a:pt x="25" y="100"/>
                      <a:pt x="34" y="98"/>
                    </a:cubicBezTo>
                    <a:cubicBezTo>
                      <a:pt x="43" y="95"/>
                      <a:pt x="50" y="87"/>
                      <a:pt x="57" y="82"/>
                    </a:cubicBezTo>
                    <a:cubicBezTo>
                      <a:pt x="67" y="75"/>
                      <a:pt x="77" y="68"/>
                      <a:pt x="86" y="60"/>
                    </a:cubicBezTo>
                    <a:cubicBezTo>
                      <a:pt x="96" y="52"/>
                      <a:pt x="105" y="43"/>
                      <a:pt x="114" y="34"/>
                    </a:cubicBezTo>
                    <a:cubicBezTo>
                      <a:pt x="121" y="27"/>
                      <a:pt x="127" y="20"/>
                      <a:pt x="130" y="12"/>
                    </a:cubicBezTo>
                    <a:cubicBezTo>
                      <a:pt x="131" y="8"/>
                      <a:pt x="132" y="4"/>
                      <a:pt x="130" y="1"/>
                    </a:cubicBezTo>
                    <a:cubicBezTo>
                      <a:pt x="130" y="0"/>
                      <a:pt x="119" y="9"/>
                      <a:pt x="118" y="10"/>
                    </a:cubicBezTo>
                    <a:cubicBezTo>
                      <a:pt x="113" y="14"/>
                      <a:pt x="107" y="18"/>
                      <a:pt x="102" y="22"/>
                    </a:cubicBezTo>
                    <a:cubicBezTo>
                      <a:pt x="98" y="25"/>
                      <a:pt x="95" y="28"/>
                      <a:pt x="91" y="31"/>
                    </a:cubicBezTo>
                    <a:cubicBezTo>
                      <a:pt x="86" y="34"/>
                      <a:pt x="81" y="35"/>
                      <a:pt x="76" y="37"/>
                    </a:cubicBezTo>
                    <a:cubicBezTo>
                      <a:pt x="73" y="39"/>
                      <a:pt x="69" y="40"/>
                      <a:pt x="65" y="42"/>
                    </a:cubicBezTo>
                    <a:cubicBezTo>
                      <a:pt x="61" y="44"/>
                      <a:pt x="58" y="47"/>
                      <a:pt x="54" y="49"/>
                    </a:cubicBezTo>
                    <a:cubicBezTo>
                      <a:pt x="49" y="52"/>
                      <a:pt x="45" y="55"/>
                      <a:pt x="40" y="58"/>
                    </a:cubicBez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4945"/>
              <p:cNvSpPr>
                <a:spLocks/>
              </p:cNvSpPr>
              <p:nvPr/>
            </p:nvSpPr>
            <p:spPr bwMode="auto">
              <a:xfrm>
                <a:off x="-4685" y="2072"/>
                <a:ext cx="248" cy="120"/>
              </a:xfrm>
              <a:custGeom>
                <a:avLst/>
                <a:gdLst>
                  <a:gd name="T0" fmla="*/ 10 w 105"/>
                  <a:gd name="T1" fmla="*/ 17 h 51"/>
                  <a:gd name="T2" fmla="*/ 28 w 105"/>
                  <a:gd name="T3" fmla="*/ 30 h 51"/>
                  <a:gd name="T4" fmla="*/ 48 w 105"/>
                  <a:gd name="T5" fmla="*/ 40 h 51"/>
                  <a:gd name="T6" fmla="*/ 63 w 105"/>
                  <a:gd name="T7" fmla="*/ 47 h 51"/>
                  <a:gd name="T8" fmla="*/ 76 w 105"/>
                  <a:gd name="T9" fmla="*/ 51 h 51"/>
                  <a:gd name="T10" fmla="*/ 93 w 105"/>
                  <a:gd name="T11" fmla="*/ 35 h 51"/>
                  <a:gd name="T12" fmla="*/ 100 w 105"/>
                  <a:gd name="T13" fmla="*/ 22 h 51"/>
                  <a:gd name="T14" fmla="*/ 102 w 105"/>
                  <a:gd name="T15" fmla="*/ 15 h 51"/>
                  <a:gd name="T16" fmla="*/ 104 w 105"/>
                  <a:gd name="T17" fmla="*/ 7 h 51"/>
                  <a:gd name="T18" fmla="*/ 79 w 105"/>
                  <a:gd name="T19" fmla="*/ 6 h 51"/>
                  <a:gd name="T20" fmla="*/ 48 w 105"/>
                  <a:gd name="T21" fmla="*/ 4 h 51"/>
                  <a:gd name="T22" fmla="*/ 23 w 105"/>
                  <a:gd name="T23" fmla="*/ 0 h 51"/>
                  <a:gd name="T24" fmla="*/ 12 w 105"/>
                  <a:gd name="T25" fmla="*/ 2 h 51"/>
                  <a:gd name="T26" fmla="*/ 1 w 105"/>
                  <a:gd name="T27" fmla="*/ 8 h 51"/>
                  <a:gd name="T28" fmla="*/ 10 w 105"/>
                  <a:gd name="T29" fmla="*/ 1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51">
                    <a:moveTo>
                      <a:pt x="10" y="17"/>
                    </a:moveTo>
                    <a:cubicBezTo>
                      <a:pt x="16" y="21"/>
                      <a:pt x="22" y="26"/>
                      <a:pt x="28" y="30"/>
                    </a:cubicBezTo>
                    <a:cubicBezTo>
                      <a:pt x="34" y="34"/>
                      <a:pt x="41" y="36"/>
                      <a:pt x="48" y="40"/>
                    </a:cubicBezTo>
                    <a:cubicBezTo>
                      <a:pt x="53" y="42"/>
                      <a:pt x="58" y="44"/>
                      <a:pt x="63" y="47"/>
                    </a:cubicBezTo>
                    <a:cubicBezTo>
                      <a:pt x="67" y="48"/>
                      <a:pt x="72" y="51"/>
                      <a:pt x="76" y="51"/>
                    </a:cubicBezTo>
                    <a:cubicBezTo>
                      <a:pt x="84" y="50"/>
                      <a:pt x="89" y="41"/>
                      <a:pt x="93" y="35"/>
                    </a:cubicBezTo>
                    <a:cubicBezTo>
                      <a:pt x="95" y="30"/>
                      <a:pt x="98" y="26"/>
                      <a:pt x="100" y="22"/>
                    </a:cubicBezTo>
                    <a:cubicBezTo>
                      <a:pt x="101" y="19"/>
                      <a:pt x="101" y="17"/>
                      <a:pt x="102" y="15"/>
                    </a:cubicBezTo>
                    <a:cubicBezTo>
                      <a:pt x="103" y="13"/>
                      <a:pt x="105" y="10"/>
                      <a:pt x="104" y="7"/>
                    </a:cubicBezTo>
                    <a:cubicBezTo>
                      <a:pt x="96" y="7"/>
                      <a:pt x="88" y="6"/>
                      <a:pt x="79" y="6"/>
                    </a:cubicBezTo>
                    <a:cubicBezTo>
                      <a:pt x="69" y="7"/>
                      <a:pt x="58" y="5"/>
                      <a:pt x="48" y="4"/>
                    </a:cubicBezTo>
                    <a:cubicBezTo>
                      <a:pt x="39" y="4"/>
                      <a:pt x="31" y="1"/>
                      <a:pt x="23" y="0"/>
                    </a:cubicBezTo>
                    <a:cubicBezTo>
                      <a:pt x="19" y="0"/>
                      <a:pt x="16" y="1"/>
                      <a:pt x="12" y="2"/>
                    </a:cubicBezTo>
                    <a:cubicBezTo>
                      <a:pt x="8" y="3"/>
                      <a:pt x="0" y="2"/>
                      <a:pt x="1" y="8"/>
                    </a:cubicBezTo>
                    <a:cubicBezTo>
                      <a:pt x="2" y="12"/>
                      <a:pt x="7" y="15"/>
                      <a:pt x="10" y="17"/>
                    </a:cubicBez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4946"/>
              <p:cNvSpPr>
                <a:spLocks/>
              </p:cNvSpPr>
              <p:nvPr/>
            </p:nvSpPr>
            <p:spPr bwMode="auto">
              <a:xfrm>
                <a:off x="-4808" y="1201"/>
                <a:ext cx="795" cy="1027"/>
              </a:xfrm>
              <a:custGeom>
                <a:avLst/>
                <a:gdLst>
                  <a:gd name="T0" fmla="*/ 137 w 336"/>
                  <a:gd name="T1" fmla="*/ 410 h 434"/>
                  <a:gd name="T2" fmla="*/ 52 w 336"/>
                  <a:gd name="T3" fmla="*/ 331 h 434"/>
                  <a:gd name="T4" fmla="*/ 36 w 336"/>
                  <a:gd name="T5" fmla="*/ 258 h 434"/>
                  <a:gd name="T6" fmla="*/ 2 w 336"/>
                  <a:gd name="T7" fmla="*/ 150 h 434"/>
                  <a:gd name="T8" fmla="*/ 95 w 336"/>
                  <a:gd name="T9" fmla="*/ 20 h 434"/>
                  <a:gd name="T10" fmla="*/ 242 w 336"/>
                  <a:gd name="T11" fmla="*/ 34 h 434"/>
                  <a:gd name="T12" fmla="*/ 274 w 336"/>
                  <a:gd name="T13" fmla="*/ 68 h 434"/>
                  <a:gd name="T14" fmla="*/ 287 w 336"/>
                  <a:gd name="T15" fmla="*/ 98 h 434"/>
                  <a:gd name="T16" fmla="*/ 293 w 336"/>
                  <a:gd name="T17" fmla="*/ 123 h 434"/>
                  <a:gd name="T18" fmla="*/ 327 w 336"/>
                  <a:gd name="T19" fmla="*/ 117 h 434"/>
                  <a:gd name="T20" fmla="*/ 336 w 336"/>
                  <a:gd name="T21" fmla="*/ 145 h 434"/>
                  <a:gd name="T22" fmla="*/ 332 w 336"/>
                  <a:gd name="T23" fmla="*/ 164 h 434"/>
                  <a:gd name="T24" fmla="*/ 322 w 336"/>
                  <a:gd name="T25" fmla="*/ 182 h 434"/>
                  <a:gd name="T26" fmla="*/ 318 w 336"/>
                  <a:gd name="T27" fmla="*/ 215 h 434"/>
                  <a:gd name="T28" fmla="*/ 308 w 336"/>
                  <a:gd name="T29" fmla="*/ 306 h 434"/>
                  <a:gd name="T30" fmla="*/ 137 w 336"/>
                  <a:gd name="T31" fmla="*/ 41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6" h="434">
                    <a:moveTo>
                      <a:pt x="137" y="410"/>
                    </a:moveTo>
                    <a:cubicBezTo>
                      <a:pt x="73" y="434"/>
                      <a:pt x="42" y="384"/>
                      <a:pt x="52" y="331"/>
                    </a:cubicBezTo>
                    <a:cubicBezTo>
                      <a:pt x="57" y="305"/>
                      <a:pt x="48" y="282"/>
                      <a:pt x="36" y="258"/>
                    </a:cubicBezTo>
                    <a:cubicBezTo>
                      <a:pt x="19" y="224"/>
                      <a:pt x="0" y="188"/>
                      <a:pt x="2" y="150"/>
                    </a:cubicBezTo>
                    <a:cubicBezTo>
                      <a:pt x="5" y="97"/>
                      <a:pt x="41" y="42"/>
                      <a:pt x="95" y="20"/>
                    </a:cubicBezTo>
                    <a:cubicBezTo>
                      <a:pt x="142" y="0"/>
                      <a:pt x="202" y="8"/>
                      <a:pt x="242" y="34"/>
                    </a:cubicBezTo>
                    <a:cubicBezTo>
                      <a:pt x="256" y="43"/>
                      <a:pt x="266" y="55"/>
                      <a:pt x="274" y="68"/>
                    </a:cubicBezTo>
                    <a:cubicBezTo>
                      <a:pt x="280" y="77"/>
                      <a:pt x="283" y="88"/>
                      <a:pt x="287" y="98"/>
                    </a:cubicBezTo>
                    <a:cubicBezTo>
                      <a:pt x="287" y="100"/>
                      <a:pt x="292" y="123"/>
                      <a:pt x="293" y="123"/>
                    </a:cubicBezTo>
                    <a:cubicBezTo>
                      <a:pt x="303" y="120"/>
                      <a:pt x="317" y="111"/>
                      <a:pt x="327" y="117"/>
                    </a:cubicBezTo>
                    <a:cubicBezTo>
                      <a:pt x="336" y="123"/>
                      <a:pt x="336" y="135"/>
                      <a:pt x="336" y="145"/>
                    </a:cubicBezTo>
                    <a:cubicBezTo>
                      <a:pt x="335" y="151"/>
                      <a:pt x="333" y="158"/>
                      <a:pt x="332" y="164"/>
                    </a:cubicBezTo>
                    <a:cubicBezTo>
                      <a:pt x="330" y="172"/>
                      <a:pt x="328" y="177"/>
                      <a:pt x="322" y="182"/>
                    </a:cubicBezTo>
                    <a:cubicBezTo>
                      <a:pt x="310" y="191"/>
                      <a:pt x="317" y="203"/>
                      <a:pt x="318" y="215"/>
                    </a:cubicBezTo>
                    <a:cubicBezTo>
                      <a:pt x="321" y="246"/>
                      <a:pt x="331" y="279"/>
                      <a:pt x="308" y="306"/>
                    </a:cubicBezTo>
                    <a:cubicBezTo>
                      <a:pt x="270" y="351"/>
                      <a:pt x="193" y="390"/>
                      <a:pt x="137" y="4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4947"/>
              <p:cNvSpPr>
                <a:spLocks/>
              </p:cNvSpPr>
              <p:nvPr/>
            </p:nvSpPr>
            <p:spPr bwMode="auto">
              <a:xfrm>
                <a:off x="-4479" y="1653"/>
                <a:ext cx="125" cy="33"/>
              </a:xfrm>
              <a:custGeom>
                <a:avLst/>
                <a:gdLst>
                  <a:gd name="T0" fmla="*/ 6 w 53"/>
                  <a:gd name="T1" fmla="*/ 3 h 14"/>
                  <a:gd name="T2" fmla="*/ 47 w 53"/>
                  <a:gd name="T3" fmla="*/ 1 h 14"/>
                  <a:gd name="T4" fmla="*/ 49 w 53"/>
                  <a:gd name="T5" fmla="*/ 6 h 14"/>
                  <a:gd name="T6" fmla="*/ 4 w 53"/>
                  <a:gd name="T7" fmla="*/ 8 h 14"/>
                  <a:gd name="T8" fmla="*/ 6 w 53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14">
                    <a:moveTo>
                      <a:pt x="6" y="3"/>
                    </a:moveTo>
                    <a:cubicBezTo>
                      <a:pt x="20" y="8"/>
                      <a:pt x="34" y="6"/>
                      <a:pt x="47" y="1"/>
                    </a:cubicBezTo>
                    <a:cubicBezTo>
                      <a:pt x="51" y="0"/>
                      <a:pt x="53" y="5"/>
                      <a:pt x="49" y="6"/>
                    </a:cubicBezTo>
                    <a:cubicBezTo>
                      <a:pt x="34" y="12"/>
                      <a:pt x="19" y="14"/>
                      <a:pt x="4" y="8"/>
                    </a:cubicBezTo>
                    <a:cubicBezTo>
                      <a:pt x="0" y="7"/>
                      <a:pt x="3" y="2"/>
                      <a:pt x="6" y="3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4948"/>
              <p:cNvSpPr>
                <a:spLocks/>
              </p:cNvSpPr>
              <p:nvPr/>
            </p:nvSpPr>
            <p:spPr bwMode="auto">
              <a:xfrm>
                <a:off x="-4673" y="1691"/>
                <a:ext cx="108" cy="71"/>
              </a:xfrm>
              <a:custGeom>
                <a:avLst/>
                <a:gdLst>
                  <a:gd name="T0" fmla="*/ 44 w 46"/>
                  <a:gd name="T1" fmla="*/ 5 h 30"/>
                  <a:gd name="T2" fmla="*/ 6 w 46"/>
                  <a:gd name="T3" fmla="*/ 29 h 30"/>
                  <a:gd name="T4" fmla="*/ 4 w 46"/>
                  <a:gd name="T5" fmla="*/ 24 h 30"/>
                  <a:gd name="T6" fmla="*/ 38 w 46"/>
                  <a:gd name="T7" fmla="*/ 3 h 30"/>
                  <a:gd name="T8" fmla="*/ 44 w 46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4" y="5"/>
                    </a:moveTo>
                    <a:cubicBezTo>
                      <a:pt x="35" y="18"/>
                      <a:pt x="22" y="25"/>
                      <a:pt x="6" y="29"/>
                    </a:cubicBezTo>
                    <a:cubicBezTo>
                      <a:pt x="2" y="30"/>
                      <a:pt x="0" y="25"/>
                      <a:pt x="4" y="24"/>
                    </a:cubicBezTo>
                    <a:cubicBezTo>
                      <a:pt x="18" y="20"/>
                      <a:pt x="30" y="15"/>
                      <a:pt x="38" y="3"/>
                    </a:cubicBezTo>
                    <a:cubicBezTo>
                      <a:pt x="40" y="0"/>
                      <a:pt x="46" y="2"/>
                      <a:pt x="44" y="5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4949"/>
              <p:cNvSpPr>
                <a:spLocks/>
              </p:cNvSpPr>
              <p:nvPr/>
            </p:nvSpPr>
            <p:spPr bwMode="auto">
              <a:xfrm>
                <a:off x="-4702" y="1466"/>
                <a:ext cx="677" cy="760"/>
              </a:xfrm>
              <a:custGeom>
                <a:avLst/>
                <a:gdLst>
                  <a:gd name="T0" fmla="*/ 6 w 286"/>
                  <a:gd name="T1" fmla="*/ 228 h 321"/>
                  <a:gd name="T2" fmla="*/ 18 w 286"/>
                  <a:gd name="T3" fmla="*/ 226 h 321"/>
                  <a:gd name="T4" fmla="*/ 48 w 286"/>
                  <a:gd name="T5" fmla="*/ 222 h 321"/>
                  <a:gd name="T6" fmla="*/ 176 w 286"/>
                  <a:gd name="T7" fmla="*/ 145 h 321"/>
                  <a:gd name="T8" fmla="*/ 216 w 286"/>
                  <a:gd name="T9" fmla="*/ 96 h 321"/>
                  <a:gd name="T10" fmla="*/ 228 w 286"/>
                  <a:gd name="T11" fmla="*/ 70 h 321"/>
                  <a:gd name="T12" fmla="*/ 230 w 286"/>
                  <a:gd name="T13" fmla="*/ 45 h 321"/>
                  <a:gd name="T14" fmla="*/ 228 w 286"/>
                  <a:gd name="T15" fmla="*/ 22 h 321"/>
                  <a:gd name="T16" fmla="*/ 227 w 286"/>
                  <a:gd name="T17" fmla="*/ 17 h 321"/>
                  <a:gd name="T18" fmla="*/ 227 w 286"/>
                  <a:gd name="T19" fmla="*/ 12 h 321"/>
                  <a:gd name="T20" fmla="*/ 245 w 286"/>
                  <a:gd name="T21" fmla="*/ 0 h 321"/>
                  <a:gd name="T22" fmla="*/ 248 w 286"/>
                  <a:gd name="T23" fmla="*/ 11 h 321"/>
                  <a:gd name="T24" fmla="*/ 253 w 286"/>
                  <a:gd name="T25" fmla="*/ 9 h 321"/>
                  <a:gd name="T26" fmla="*/ 255 w 286"/>
                  <a:gd name="T27" fmla="*/ 17 h 321"/>
                  <a:gd name="T28" fmla="*/ 262 w 286"/>
                  <a:gd name="T29" fmla="*/ 42 h 321"/>
                  <a:gd name="T30" fmla="*/ 266 w 286"/>
                  <a:gd name="T31" fmla="*/ 59 h 321"/>
                  <a:gd name="T32" fmla="*/ 269 w 286"/>
                  <a:gd name="T33" fmla="*/ 74 h 321"/>
                  <a:gd name="T34" fmla="*/ 271 w 286"/>
                  <a:gd name="T35" fmla="*/ 80 h 321"/>
                  <a:gd name="T36" fmla="*/ 273 w 286"/>
                  <a:gd name="T37" fmla="*/ 103 h 321"/>
                  <a:gd name="T38" fmla="*/ 263 w 286"/>
                  <a:gd name="T39" fmla="*/ 194 h 321"/>
                  <a:gd name="T40" fmla="*/ 92 w 286"/>
                  <a:gd name="T41" fmla="*/ 298 h 321"/>
                  <a:gd name="T42" fmla="*/ 6 w 286"/>
                  <a:gd name="T43" fmla="*/ 228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6" h="321">
                    <a:moveTo>
                      <a:pt x="6" y="228"/>
                    </a:moveTo>
                    <a:cubicBezTo>
                      <a:pt x="9" y="225"/>
                      <a:pt x="13" y="226"/>
                      <a:pt x="18" y="226"/>
                    </a:cubicBezTo>
                    <a:cubicBezTo>
                      <a:pt x="29" y="228"/>
                      <a:pt x="38" y="225"/>
                      <a:pt x="48" y="222"/>
                    </a:cubicBezTo>
                    <a:cubicBezTo>
                      <a:pt x="98" y="208"/>
                      <a:pt x="139" y="178"/>
                      <a:pt x="176" y="145"/>
                    </a:cubicBezTo>
                    <a:cubicBezTo>
                      <a:pt x="192" y="130"/>
                      <a:pt x="205" y="114"/>
                      <a:pt x="216" y="96"/>
                    </a:cubicBezTo>
                    <a:cubicBezTo>
                      <a:pt x="221" y="88"/>
                      <a:pt x="225" y="79"/>
                      <a:pt x="228" y="70"/>
                    </a:cubicBezTo>
                    <a:cubicBezTo>
                      <a:pt x="230" y="61"/>
                      <a:pt x="230" y="53"/>
                      <a:pt x="230" y="45"/>
                    </a:cubicBezTo>
                    <a:cubicBezTo>
                      <a:pt x="230" y="37"/>
                      <a:pt x="230" y="29"/>
                      <a:pt x="228" y="22"/>
                    </a:cubicBezTo>
                    <a:cubicBezTo>
                      <a:pt x="228" y="20"/>
                      <a:pt x="227" y="18"/>
                      <a:pt x="227" y="17"/>
                    </a:cubicBezTo>
                    <a:cubicBezTo>
                      <a:pt x="227" y="15"/>
                      <a:pt x="228" y="13"/>
                      <a:pt x="227" y="12"/>
                    </a:cubicBezTo>
                    <a:cubicBezTo>
                      <a:pt x="233" y="8"/>
                      <a:pt x="237" y="2"/>
                      <a:pt x="245" y="0"/>
                    </a:cubicBezTo>
                    <a:cubicBezTo>
                      <a:pt x="246" y="6"/>
                      <a:pt x="248" y="11"/>
                      <a:pt x="248" y="11"/>
                    </a:cubicBezTo>
                    <a:cubicBezTo>
                      <a:pt x="249" y="10"/>
                      <a:pt x="251" y="10"/>
                      <a:pt x="253" y="9"/>
                    </a:cubicBezTo>
                    <a:cubicBezTo>
                      <a:pt x="254" y="12"/>
                      <a:pt x="255" y="15"/>
                      <a:pt x="255" y="17"/>
                    </a:cubicBezTo>
                    <a:cubicBezTo>
                      <a:pt x="258" y="25"/>
                      <a:pt x="259" y="33"/>
                      <a:pt x="262" y="42"/>
                    </a:cubicBezTo>
                    <a:cubicBezTo>
                      <a:pt x="264" y="47"/>
                      <a:pt x="265" y="53"/>
                      <a:pt x="266" y="59"/>
                    </a:cubicBezTo>
                    <a:cubicBezTo>
                      <a:pt x="266" y="64"/>
                      <a:pt x="269" y="69"/>
                      <a:pt x="269" y="74"/>
                    </a:cubicBezTo>
                    <a:cubicBezTo>
                      <a:pt x="270" y="76"/>
                      <a:pt x="270" y="78"/>
                      <a:pt x="271" y="80"/>
                    </a:cubicBezTo>
                    <a:cubicBezTo>
                      <a:pt x="269" y="87"/>
                      <a:pt x="273" y="95"/>
                      <a:pt x="273" y="103"/>
                    </a:cubicBezTo>
                    <a:cubicBezTo>
                      <a:pt x="276" y="134"/>
                      <a:pt x="286" y="167"/>
                      <a:pt x="263" y="194"/>
                    </a:cubicBezTo>
                    <a:cubicBezTo>
                      <a:pt x="225" y="239"/>
                      <a:pt x="148" y="278"/>
                      <a:pt x="92" y="298"/>
                    </a:cubicBezTo>
                    <a:cubicBezTo>
                      <a:pt x="31" y="321"/>
                      <a:pt x="0" y="277"/>
                      <a:pt x="6" y="22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4950"/>
              <p:cNvSpPr>
                <a:spLocks/>
              </p:cNvSpPr>
              <p:nvPr/>
            </p:nvSpPr>
            <p:spPr bwMode="auto">
              <a:xfrm>
                <a:off x="-4759" y="1650"/>
                <a:ext cx="433" cy="450"/>
              </a:xfrm>
              <a:custGeom>
                <a:avLst/>
                <a:gdLst>
                  <a:gd name="T0" fmla="*/ 10 w 183"/>
                  <a:gd name="T1" fmla="*/ 3 h 190"/>
                  <a:gd name="T2" fmla="*/ 21 w 183"/>
                  <a:gd name="T3" fmla="*/ 41 h 190"/>
                  <a:gd name="T4" fmla="*/ 61 w 183"/>
                  <a:gd name="T5" fmla="*/ 66 h 190"/>
                  <a:gd name="T6" fmla="*/ 74 w 183"/>
                  <a:gd name="T7" fmla="*/ 94 h 190"/>
                  <a:gd name="T8" fmla="*/ 63 w 183"/>
                  <a:gd name="T9" fmla="*/ 115 h 190"/>
                  <a:gd name="T10" fmla="*/ 57 w 183"/>
                  <a:gd name="T11" fmla="*/ 129 h 190"/>
                  <a:gd name="T12" fmla="*/ 73 w 183"/>
                  <a:gd name="T13" fmla="*/ 136 h 190"/>
                  <a:gd name="T14" fmla="*/ 91 w 183"/>
                  <a:gd name="T15" fmla="*/ 139 h 190"/>
                  <a:gd name="T16" fmla="*/ 87 w 183"/>
                  <a:gd name="T17" fmla="*/ 160 h 190"/>
                  <a:gd name="T18" fmla="*/ 93 w 183"/>
                  <a:gd name="T19" fmla="*/ 185 h 190"/>
                  <a:gd name="T20" fmla="*/ 118 w 183"/>
                  <a:gd name="T21" fmla="*/ 185 h 190"/>
                  <a:gd name="T22" fmla="*/ 134 w 183"/>
                  <a:gd name="T23" fmla="*/ 171 h 190"/>
                  <a:gd name="T24" fmla="*/ 148 w 183"/>
                  <a:gd name="T25" fmla="*/ 149 h 190"/>
                  <a:gd name="T26" fmla="*/ 165 w 183"/>
                  <a:gd name="T27" fmla="*/ 137 h 190"/>
                  <a:gd name="T28" fmla="*/ 181 w 183"/>
                  <a:gd name="T29" fmla="*/ 136 h 190"/>
                  <a:gd name="T30" fmla="*/ 163 w 183"/>
                  <a:gd name="T31" fmla="*/ 143 h 190"/>
                  <a:gd name="T32" fmla="*/ 149 w 183"/>
                  <a:gd name="T33" fmla="*/ 154 h 190"/>
                  <a:gd name="T34" fmla="*/ 140 w 183"/>
                  <a:gd name="T35" fmla="*/ 170 h 190"/>
                  <a:gd name="T36" fmla="*/ 128 w 183"/>
                  <a:gd name="T37" fmla="*/ 184 h 190"/>
                  <a:gd name="T38" fmla="*/ 102 w 183"/>
                  <a:gd name="T39" fmla="*/ 190 h 190"/>
                  <a:gd name="T40" fmla="*/ 81 w 183"/>
                  <a:gd name="T41" fmla="*/ 169 h 190"/>
                  <a:gd name="T42" fmla="*/ 87 w 183"/>
                  <a:gd name="T43" fmla="*/ 143 h 190"/>
                  <a:gd name="T44" fmla="*/ 75 w 183"/>
                  <a:gd name="T45" fmla="*/ 139 h 190"/>
                  <a:gd name="T46" fmla="*/ 57 w 183"/>
                  <a:gd name="T47" fmla="*/ 136 h 190"/>
                  <a:gd name="T48" fmla="*/ 56 w 183"/>
                  <a:gd name="T49" fmla="*/ 121 h 190"/>
                  <a:gd name="T50" fmla="*/ 66 w 183"/>
                  <a:gd name="T51" fmla="*/ 73 h 190"/>
                  <a:gd name="T52" fmla="*/ 23 w 183"/>
                  <a:gd name="T53" fmla="*/ 48 h 190"/>
                  <a:gd name="T54" fmla="*/ 4 w 183"/>
                  <a:gd name="T55" fmla="*/ 17 h 190"/>
                  <a:gd name="T56" fmla="*/ 7 w 183"/>
                  <a:gd name="T57" fmla="*/ 1 h 190"/>
                  <a:gd name="T58" fmla="*/ 10 w 183"/>
                  <a:gd name="T59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3" h="190">
                    <a:moveTo>
                      <a:pt x="10" y="3"/>
                    </a:moveTo>
                    <a:cubicBezTo>
                      <a:pt x="0" y="14"/>
                      <a:pt x="14" y="32"/>
                      <a:pt x="21" y="41"/>
                    </a:cubicBezTo>
                    <a:cubicBezTo>
                      <a:pt x="31" y="54"/>
                      <a:pt x="48" y="58"/>
                      <a:pt x="61" y="66"/>
                    </a:cubicBezTo>
                    <a:cubicBezTo>
                      <a:pt x="73" y="72"/>
                      <a:pt x="79" y="81"/>
                      <a:pt x="74" y="94"/>
                    </a:cubicBezTo>
                    <a:cubicBezTo>
                      <a:pt x="71" y="101"/>
                      <a:pt x="67" y="108"/>
                      <a:pt x="63" y="115"/>
                    </a:cubicBezTo>
                    <a:cubicBezTo>
                      <a:pt x="60" y="119"/>
                      <a:pt x="57" y="123"/>
                      <a:pt x="57" y="129"/>
                    </a:cubicBezTo>
                    <a:cubicBezTo>
                      <a:pt x="57" y="136"/>
                      <a:pt x="67" y="137"/>
                      <a:pt x="73" y="136"/>
                    </a:cubicBezTo>
                    <a:cubicBezTo>
                      <a:pt x="78" y="136"/>
                      <a:pt x="89" y="130"/>
                      <a:pt x="91" y="139"/>
                    </a:cubicBezTo>
                    <a:cubicBezTo>
                      <a:pt x="92" y="146"/>
                      <a:pt x="90" y="154"/>
                      <a:pt x="87" y="160"/>
                    </a:cubicBezTo>
                    <a:cubicBezTo>
                      <a:pt x="83" y="170"/>
                      <a:pt x="80" y="179"/>
                      <a:pt x="93" y="185"/>
                    </a:cubicBezTo>
                    <a:cubicBezTo>
                      <a:pt x="100" y="188"/>
                      <a:pt x="111" y="187"/>
                      <a:pt x="118" y="185"/>
                    </a:cubicBezTo>
                    <a:cubicBezTo>
                      <a:pt x="126" y="184"/>
                      <a:pt x="131" y="177"/>
                      <a:pt x="134" y="171"/>
                    </a:cubicBezTo>
                    <a:cubicBezTo>
                      <a:pt x="138" y="163"/>
                      <a:pt x="142" y="156"/>
                      <a:pt x="148" y="149"/>
                    </a:cubicBezTo>
                    <a:cubicBezTo>
                      <a:pt x="153" y="144"/>
                      <a:pt x="159" y="140"/>
                      <a:pt x="165" y="137"/>
                    </a:cubicBezTo>
                    <a:cubicBezTo>
                      <a:pt x="167" y="136"/>
                      <a:pt x="183" y="132"/>
                      <a:pt x="181" y="136"/>
                    </a:cubicBezTo>
                    <a:cubicBezTo>
                      <a:pt x="181" y="139"/>
                      <a:pt x="166" y="141"/>
                      <a:pt x="163" y="143"/>
                    </a:cubicBezTo>
                    <a:cubicBezTo>
                      <a:pt x="158" y="145"/>
                      <a:pt x="152" y="149"/>
                      <a:pt x="149" y="154"/>
                    </a:cubicBezTo>
                    <a:cubicBezTo>
                      <a:pt x="145" y="159"/>
                      <a:pt x="143" y="165"/>
                      <a:pt x="140" y="170"/>
                    </a:cubicBezTo>
                    <a:cubicBezTo>
                      <a:pt x="136" y="175"/>
                      <a:pt x="134" y="181"/>
                      <a:pt x="128" y="184"/>
                    </a:cubicBezTo>
                    <a:cubicBezTo>
                      <a:pt x="121" y="188"/>
                      <a:pt x="110" y="189"/>
                      <a:pt x="102" y="190"/>
                    </a:cubicBezTo>
                    <a:cubicBezTo>
                      <a:pt x="88" y="190"/>
                      <a:pt x="78" y="181"/>
                      <a:pt x="81" y="169"/>
                    </a:cubicBezTo>
                    <a:cubicBezTo>
                      <a:pt x="83" y="160"/>
                      <a:pt x="87" y="153"/>
                      <a:pt x="87" y="143"/>
                    </a:cubicBezTo>
                    <a:cubicBezTo>
                      <a:pt x="88" y="134"/>
                      <a:pt x="81" y="138"/>
                      <a:pt x="75" y="139"/>
                    </a:cubicBezTo>
                    <a:cubicBezTo>
                      <a:pt x="68" y="140"/>
                      <a:pt x="62" y="139"/>
                      <a:pt x="57" y="136"/>
                    </a:cubicBezTo>
                    <a:cubicBezTo>
                      <a:pt x="52" y="132"/>
                      <a:pt x="54" y="125"/>
                      <a:pt x="56" y="121"/>
                    </a:cubicBezTo>
                    <a:cubicBezTo>
                      <a:pt x="62" y="106"/>
                      <a:pt x="83" y="88"/>
                      <a:pt x="66" y="73"/>
                    </a:cubicBezTo>
                    <a:cubicBezTo>
                      <a:pt x="54" y="62"/>
                      <a:pt x="35" y="60"/>
                      <a:pt x="23" y="48"/>
                    </a:cubicBezTo>
                    <a:cubicBezTo>
                      <a:pt x="14" y="40"/>
                      <a:pt x="6" y="28"/>
                      <a:pt x="4" y="17"/>
                    </a:cubicBezTo>
                    <a:cubicBezTo>
                      <a:pt x="3" y="11"/>
                      <a:pt x="3" y="6"/>
                      <a:pt x="7" y="1"/>
                    </a:cubicBezTo>
                    <a:cubicBezTo>
                      <a:pt x="9" y="0"/>
                      <a:pt x="11" y="2"/>
                      <a:pt x="10" y="3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495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-5121" y="1089"/>
                <a:ext cx="1020" cy="618"/>
              </a:xfrm>
              <a:custGeom>
                <a:avLst/>
                <a:gdLst>
                  <a:gd name="T0" fmla="*/ 53 w 431"/>
                  <a:gd name="T1" fmla="*/ 252 h 261"/>
                  <a:gd name="T2" fmla="*/ 53 w 431"/>
                  <a:gd name="T3" fmla="*/ 253 h 261"/>
                  <a:gd name="T4" fmla="*/ 123 w 431"/>
                  <a:gd name="T5" fmla="*/ 245 h 261"/>
                  <a:gd name="T6" fmla="*/ 157 w 431"/>
                  <a:gd name="T7" fmla="*/ 227 h 261"/>
                  <a:gd name="T8" fmla="*/ 173 w 431"/>
                  <a:gd name="T9" fmla="*/ 206 h 261"/>
                  <a:gd name="T10" fmla="*/ 177 w 431"/>
                  <a:gd name="T11" fmla="*/ 214 h 261"/>
                  <a:gd name="T12" fmla="*/ 178 w 431"/>
                  <a:gd name="T13" fmla="*/ 225 h 261"/>
                  <a:gd name="T14" fmla="*/ 164 w 431"/>
                  <a:gd name="T15" fmla="*/ 238 h 261"/>
                  <a:gd name="T16" fmla="*/ 177 w 431"/>
                  <a:gd name="T17" fmla="*/ 236 h 261"/>
                  <a:gd name="T18" fmla="*/ 191 w 431"/>
                  <a:gd name="T19" fmla="*/ 232 h 261"/>
                  <a:gd name="T20" fmla="*/ 234 w 431"/>
                  <a:gd name="T21" fmla="*/ 177 h 261"/>
                  <a:gd name="T22" fmla="*/ 240 w 431"/>
                  <a:gd name="T23" fmla="*/ 199 h 261"/>
                  <a:gd name="T24" fmla="*/ 237 w 431"/>
                  <a:gd name="T25" fmla="*/ 211 h 261"/>
                  <a:gd name="T26" fmla="*/ 234 w 431"/>
                  <a:gd name="T27" fmla="*/ 217 h 261"/>
                  <a:gd name="T28" fmla="*/ 226 w 431"/>
                  <a:gd name="T29" fmla="*/ 222 h 261"/>
                  <a:gd name="T30" fmla="*/ 235 w 431"/>
                  <a:gd name="T31" fmla="*/ 221 h 261"/>
                  <a:gd name="T32" fmla="*/ 285 w 431"/>
                  <a:gd name="T33" fmla="*/ 200 h 261"/>
                  <a:gd name="T34" fmla="*/ 312 w 431"/>
                  <a:gd name="T35" fmla="*/ 179 h 261"/>
                  <a:gd name="T36" fmla="*/ 319 w 431"/>
                  <a:gd name="T37" fmla="*/ 167 h 261"/>
                  <a:gd name="T38" fmla="*/ 322 w 431"/>
                  <a:gd name="T39" fmla="*/ 150 h 261"/>
                  <a:gd name="T40" fmla="*/ 346 w 431"/>
                  <a:gd name="T41" fmla="*/ 121 h 261"/>
                  <a:gd name="T42" fmla="*/ 365 w 431"/>
                  <a:gd name="T43" fmla="*/ 129 h 261"/>
                  <a:gd name="T44" fmla="*/ 385 w 431"/>
                  <a:gd name="T45" fmla="*/ 147 h 261"/>
                  <a:gd name="T46" fmla="*/ 406 w 431"/>
                  <a:gd name="T47" fmla="*/ 192 h 261"/>
                  <a:gd name="T48" fmla="*/ 430 w 431"/>
                  <a:gd name="T49" fmla="*/ 167 h 261"/>
                  <a:gd name="T50" fmla="*/ 425 w 431"/>
                  <a:gd name="T51" fmla="*/ 135 h 261"/>
                  <a:gd name="T52" fmla="*/ 423 w 431"/>
                  <a:gd name="T53" fmla="*/ 97 h 261"/>
                  <a:gd name="T54" fmla="*/ 402 w 431"/>
                  <a:gd name="T55" fmla="*/ 53 h 261"/>
                  <a:gd name="T56" fmla="*/ 370 w 431"/>
                  <a:gd name="T57" fmla="*/ 49 h 261"/>
                  <a:gd name="T58" fmla="*/ 336 w 431"/>
                  <a:gd name="T59" fmla="*/ 18 h 261"/>
                  <a:gd name="T60" fmla="*/ 291 w 431"/>
                  <a:gd name="T61" fmla="*/ 4 h 261"/>
                  <a:gd name="T62" fmla="*/ 161 w 431"/>
                  <a:gd name="T63" fmla="*/ 37 h 261"/>
                  <a:gd name="T64" fmla="*/ 88 w 431"/>
                  <a:gd name="T65" fmla="*/ 120 h 261"/>
                  <a:gd name="T66" fmla="*/ 1 w 431"/>
                  <a:gd name="T67" fmla="*/ 212 h 261"/>
                  <a:gd name="T68" fmla="*/ 1 w 431"/>
                  <a:gd name="T69" fmla="*/ 212 h 261"/>
                  <a:gd name="T70" fmla="*/ 53 w 431"/>
                  <a:gd name="T71" fmla="*/ 217 h 261"/>
                  <a:gd name="T72" fmla="*/ 92 w 431"/>
                  <a:gd name="T73" fmla="*/ 206 h 261"/>
                  <a:gd name="T74" fmla="*/ 53 w 431"/>
                  <a:gd name="T75" fmla="*/ 25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1" h="261">
                    <a:moveTo>
                      <a:pt x="53" y="252"/>
                    </a:moveTo>
                    <a:cubicBezTo>
                      <a:pt x="53" y="252"/>
                      <a:pt x="53" y="252"/>
                      <a:pt x="53" y="253"/>
                    </a:cubicBezTo>
                    <a:cubicBezTo>
                      <a:pt x="75" y="261"/>
                      <a:pt x="103" y="252"/>
                      <a:pt x="123" y="245"/>
                    </a:cubicBezTo>
                    <a:cubicBezTo>
                      <a:pt x="135" y="240"/>
                      <a:pt x="147" y="234"/>
                      <a:pt x="157" y="227"/>
                    </a:cubicBezTo>
                    <a:cubicBezTo>
                      <a:pt x="163" y="222"/>
                      <a:pt x="175" y="214"/>
                      <a:pt x="173" y="206"/>
                    </a:cubicBezTo>
                    <a:cubicBezTo>
                      <a:pt x="174" y="209"/>
                      <a:pt x="176" y="211"/>
                      <a:pt x="177" y="214"/>
                    </a:cubicBezTo>
                    <a:cubicBezTo>
                      <a:pt x="178" y="218"/>
                      <a:pt x="179" y="221"/>
                      <a:pt x="178" y="225"/>
                    </a:cubicBezTo>
                    <a:cubicBezTo>
                      <a:pt x="177" y="231"/>
                      <a:pt x="171" y="236"/>
                      <a:pt x="164" y="238"/>
                    </a:cubicBezTo>
                    <a:cubicBezTo>
                      <a:pt x="168" y="239"/>
                      <a:pt x="173" y="237"/>
                      <a:pt x="177" y="236"/>
                    </a:cubicBezTo>
                    <a:cubicBezTo>
                      <a:pt x="182" y="235"/>
                      <a:pt x="186" y="234"/>
                      <a:pt x="191" y="232"/>
                    </a:cubicBezTo>
                    <a:cubicBezTo>
                      <a:pt x="220" y="221"/>
                      <a:pt x="232" y="204"/>
                      <a:pt x="234" y="177"/>
                    </a:cubicBezTo>
                    <a:cubicBezTo>
                      <a:pt x="239" y="183"/>
                      <a:pt x="241" y="191"/>
                      <a:pt x="240" y="199"/>
                    </a:cubicBezTo>
                    <a:cubicBezTo>
                      <a:pt x="240" y="203"/>
                      <a:pt x="238" y="207"/>
                      <a:pt x="237" y="211"/>
                    </a:cubicBezTo>
                    <a:cubicBezTo>
                      <a:pt x="236" y="213"/>
                      <a:pt x="235" y="215"/>
                      <a:pt x="234" y="217"/>
                    </a:cubicBezTo>
                    <a:cubicBezTo>
                      <a:pt x="232" y="220"/>
                      <a:pt x="229" y="221"/>
                      <a:pt x="226" y="222"/>
                    </a:cubicBezTo>
                    <a:cubicBezTo>
                      <a:pt x="228" y="221"/>
                      <a:pt x="232" y="221"/>
                      <a:pt x="235" y="221"/>
                    </a:cubicBezTo>
                    <a:cubicBezTo>
                      <a:pt x="254" y="216"/>
                      <a:pt x="269" y="210"/>
                      <a:pt x="285" y="200"/>
                    </a:cubicBezTo>
                    <a:cubicBezTo>
                      <a:pt x="296" y="194"/>
                      <a:pt x="305" y="189"/>
                      <a:pt x="312" y="179"/>
                    </a:cubicBezTo>
                    <a:cubicBezTo>
                      <a:pt x="315" y="176"/>
                      <a:pt x="317" y="172"/>
                      <a:pt x="319" y="167"/>
                    </a:cubicBezTo>
                    <a:cubicBezTo>
                      <a:pt x="321" y="161"/>
                      <a:pt x="320" y="156"/>
                      <a:pt x="322" y="150"/>
                    </a:cubicBezTo>
                    <a:cubicBezTo>
                      <a:pt x="324" y="140"/>
                      <a:pt x="334" y="123"/>
                      <a:pt x="346" y="121"/>
                    </a:cubicBezTo>
                    <a:cubicBezTo>
                      <a:pt x="354" y="121"/>
                      <a:pt x="359" y="125"/>
                      <a:pt x="365" y="129"/>
                    </a:cubicBezTo>
                    <a:cubicBezTo>
                      <a:pt x="373" y="134"/>
                      <a:pt x="380" y="141"/>
                      <a:pt x="385" y="147"/>
                    </a:cubicBezTo>
                    <a:cubicBezTo>
                      <a:pt x="396" y="160"/>
                      <a:pt x="405" y="175"/>
                      <a:pt x="406" y="192"/>
                    </a:cubicBezTo>
                    <a:cubicBezTo>
                      <a:pt x="414" y="184"/>
                      <a:pt x="422" y="175"/>
                      <a:pt x="430" y="167"/>
                    </a:cubicBezTo>
                    <a:cubicBezTo>
                      <a:pt x="431" y="166"/>
                      <a:pt x="425" y="139"/>
                      <a:pt x="425" y="135"/>
                    </a:cubicBezTo>
                    <a:cubicBezTo>
                      <a:pt x="424" y="123"/>
                      <a:pt x="425" y="110"/>
                      <a:pt x="423" y="97"/>
                    </a:cubicBezTo>
                    <a:cubicBezTo>
                      <a:pt x="422" y="81"/>
                      <a:pt x="418" y="62"/>
                      <a:pt x="402" y="53"/>
                    </a:cubicBezTo>
                    <a:cubicBezTo>
                      <a:pt x="391" y="47"/>
                      <a:pt x="381" y="52"/>
                      <a:pt x="370" y="49"/>
                    </a:cubicBezTo>
                    <a:cubicBezTo>
                      <a:pt x="354" y="46"/>
                      <a:pt x="348" y="26"/>
                      <a:pt x="336" y="18"/>
                    </a:cubicBezTo>
                    <a:cubicBezTo>
                      <a:pt x="322" y="9"/>
                      <a:pt x="307" y="5"/>
                      <a:pt x="291" y="4"/>
                    </a:cubicBezTo>
                    <a:cubicBezTo>
                      <a:pt x="245" y="0"/>
                      <a:pt x="199" y="13"/>
                      <a:pt x="161" y="37"/>
                    </a:cubicBezTo>
                    <a:cubicBezTo>
                      <a:pt x="127" y="58"/>
                      <a:pt x="101" y="85"/>
                      <a:pt x="88" y="120"/>
                    </a:cubicBezTo>
                    <a:cubicBezTo>
                      <a:pt x="75" y="156"/>
                      <a:pt x="52" y="211"/>
                      <a:pt x="1" y="212"/>
                    </a:cubicBezTo>
                    <a:cubicBezTo>
                      <a:pt x="0" y="211"/>
                      <a:pt x="0" y="211"/>
                      <a:pt x="1" y="212"/>
                    </a:cubicBezTo>
                    <a:cubicBezTo>
                      <a:pt x="19" y="220"/>
                      <a:pt x="34" y="222"/>
                      <a:pt x="53" y="217"/>
                    </a:cubicBezTo>
                    <a:cubicBezTo>
                      <a:pt x="57" y="216"/>
                      <a:pt x="92" y="210"/>
                      <a:pt x="92" y="206"/>
                    </a:cubicBezTo>
                    <a:cubicBezTo>
                      <a:pt x="92" y="213"/>
                      <a:pt x="61" y="256"/>
                      <a:pt x="53" y="252"/>
                    </a:cubicBezTo>
                    <a:close/>
                  </a:path>
                </a:pathLst>
              </a:custGeom>
              <a:solidFill>
                <a:srgbClr val="492C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4952"/>
              <p:cNvSpPr>
                <a:spLocks/>
              </p:cNvSpPr>
              <p:nvPr/>
            </p:nvSpPr>
            <p:spPr bwMode="auto">
              <a:xfrm>
                <a:off x="-4179" y="136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4953"/>
              <p:cNvSpPr>
                <a:spLocks/>
              </p:cNvSpPr>
              <p:nvPr/>
            </p:nvSpPr>
            <p:spPr bwMode="auto">
              <a:xfrm>
                <a:off x="-4146" y="1378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4954"/>
              <p:cNvSpPr>
                <a:spLocks/>
              </p:cNvSpPr>
              <p:nvPr/>
            </p:nvSpPr>
            <p:spPr bwMode="auto">
              <a:xfrm>
                <a:off x="-4151" y="138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4955"/>
              <p:cNvSpPr>
                <a:spLocks/>
              </p:cNvSpPr>
              <p:nvPr/>
            </p:nvSpPr>
            <p:spPr bwMode="auto">
              <a:xfrm>
                <a:off x="-4151" y="1371"/>
                <a:ext cx="7" cy="7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3 h 3"/>
                  <a:gd name="T6" fmla="*/ 2 w 3"/>
                  <a:gd name="T7" fmla="*/ 2 h 3"/>
                  <a:gd name="T8" fmla="*/ 0 w 3"/>
                  <a:gd name="T9" fmla="*/ 2 h 3"/>
                  <a:gd name="T10" fmla="*/ 2 w 3"/>
                  <a:gd name="T11" fmla="*/ 3 h 3"/>
                  <a:gd name="T12" fmla="*/ 3 w 3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0"/>
                      <a:pt x="1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4956"/>
              <p:cNvSpPr>
                <a:spLocks/>
              </p:cNvSpPr>
              <p:nvPr/>
            </p:nvSpPr>
            <p:spPr bwMode="auto">
              <a:xfrm>
                <a:off x="-4151" y="1265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2 w 2"/>
                  <a:gd name="T5" fmla="*/ 2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4957"/>
              <p:cNvSpPr>
                <a:spLocks/>
              </p:cNvSpPr>
              <p:nvPr/>
            </p:nvSpPr>
            <p:spPr bwMode="auto">
              <a:xfrm>
                <a:off x="-4146" y="1400"/>
                <a:ext cx="10" cy="7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1 h 3"/>
                  <a:gd name="T4" fmla="*/ 4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2" y="3"/>
                      <a:pt x="2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4958"/>
              <p:cNvSpPr>
                <a:spLocks/>
              </p:cNvSpPr>
              <p:nvPr/>
            </p:nvSpPr>
            <p:spPr bwMode="auto">
              <a:xfrm>
                <a:off x="-4385" y="1187"/>
                <a:ext cx="7" cy="9"/>
              </a:xfrm>
              <a:custGeom>
                <a:avLst/>
                <a:gdLst>
                  <a:gd name="T0" fmla="*/ 0 w 3"/>
                  <a:gd name="T1" fmla="*/ 2 h 4"/>
                  <a:gd name="T2" fmla="*/ 2 w 3"/>
                  <a:gd name="T3" fmla="*/ 4 h 4"/>
                  <a:gd name="T4" fmla="*/ 2 w 3"/>
                  <a:gd name="T5" fmla="*/ 1 h 4"/>
                  <a:gd name="T6" fmla="*/ 0 w 3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2"/>
                    </a:moveTo>
                    <a:cubicBezTo>
                      <a:pt x="0" y="3"/>
                      <a:pt x="1" y="3"/>
                      <a:pt x="2" y="4"/>
                    </a:cubicBezTo>
                    <a:cubicBezTo>
                      <a:pt x="3" y="3"/>
                      <a:pt x="1" y="2"/>
                      <a:pt x="2" y="1"/>
                    </a:cubicBezTo>
                    <a:cubicBezTo>
                      <a:pt x="1" y="0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4959"/>
              <p:cNvSpPr>
                <a:spLocks/>
              </p:cNvSpPr>
              <p:nvPr/>
            </p:nvSpPr>
            <p:spPr bwMode="auto">
              <a:xfrm>
                <a:off x="-4144" y="1350"/>
                <a:ext cx="10" cy="9"/>
              </a:xfrm>
              <a:custGeom>
                <a:avLst/>
                <a:gdLst>
                  <a:gd name="T0" fmla="*/ 0 w 4"/>
                  <a:gd name="T1" fmla="*/ 1 h 4"/>
                  <a:gd name="T2" fmla="*/ 4 w 4"/>
                  <a:gd name="T3" fmla="*/ 2 h 4"/>
                  <a:gd name="T4" fmla="*/ 0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2" y="1"/>
                      <a:pt x="2" y="4"/>
                      <a:pt x="4" y="2"/>
                    </a:cubicBezTo>
                    <a:cubicBezTo>
                      <a:pt x="2" y="2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4960"/>
              <p:cNvSpPr>
                <a:spLocks/>
              </p:cNvSpPr>
              <p:nvPr/>
            </p:nvSpPr>
            <p:spPr bwMode="auto">
              <a:xfrm>
                <a:off x="-4146" y="1366"/>
                <a:ext cx="19" cy="12"/>
              </a:xfrm>
              <a:custGeom>
                <a:avLst/>
                <a:gdLst>
                  <a:gd name="T0" fmla="*/ 5 w 8"/>
                  <a:gd name="T1" fmla="*/ 3 h 5"/>
                  <a:gd name="T2" fmla="*/ 4 w 8"/>
                  <a:gd name="T3" fmla="*/ 4 h 5"/>
                  <a:gd name="T4" fmla="*/ 7 w 8"/>
                  <a:gd name="T5" fmla="*/ 4 h 5"/>
                  <a:gd name="T6" fmla="*/ 7 w 8"/>
                  <a:gd name="T7" fmla="*/ 1 h 5"/>
                  <a:gd name="T8" fmla="*/ 2 w 8"/>
                  <a:gd name="T9" fmla="*/ 2 h 5"/>
                  <a:gd name="T10" fmla="*/ 1 w 8"/>
                  <a:gd name="T11" fmla="*/ 1 h 5"/>
                  <a:gd name="T12" fmla="*/ 3 w 8"/>
                  <a:gd name="T13" fmla="*/ 3 h 5"/>
                  <a:gd name="T14" fmla="*/ 3 w 8"/>
                  <a:gd name="T15" fmla="*/ 3 h 5"/>
                  <a:gd name="T16" fmla="*/ 5 w 8"/>
                  <a:gd name="T17" fmla="*/ 2 h 5"/>
                  <a:gd name="T18" fmla="*/ 5 w 8"/>
                  <a:gd name="T1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5">
                    <a:moveTo>
                      <a:pt x="5" y="3"/>
                    </a:moveTo>
                    <a:cubicBezTo>
                      <a:pt x="5" y="3"/>
                      <a:pt x="3" y="4"/>
                      <a:pt x="4" y="4"/>
                    </a:cubicBezTo>
                    <a:cubicBezTo>
                      <a:pt x="5" y="3"/>
                      <a:pt x="6" y="5"/>
                      <a:pt x="7" y="4"/>
                    </a:cubicBezTo>
                    <a:cubicBezTo>
                      <a:pt x="8" y="3"/>
                      <a:pt x="8" y="2"/>
                      <a:pt x="7" y="1"/>
                    </a:cubicBezTo>
                    <a:cubicBezTo>
                      <a:pt x="7" y="2"/>
                      <a:pt x="2" y="0"/>
                      <a:pt x="2" y="2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0" y="3"/>
                      <a:pt x="4" y="1"/>
                      <a:pt x="3" y="3"/>
                    </a:cubicBezTo>
                    <a:cubicBezTo>
                      <a:pt x="3" y="3"/>
                      <a:pt x="2" y="3"/>
                      <a:pt x="3" y="3"/>
                    </a:cubicBezTo>
                    <a:cubicBezTo>
                      <a:pt x="4" y="3"/>
                      <a:pt x="4" y="2"/>
                      <a:pt x="5" y="2"/>
                    </a:cubicBezTo>
                    <a:cubicBezTo>
                      <a:pt x="5" y="2"/>
                      <a:pt x="5" y="3"/>
                      <a:pt x="5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4961"/>
              <p:cNvSpPr>
                <a:spLocks/>
              </p:cNvSpPr>
              <p:nvPr/>
            </p:nvSpPr>
            <p:spPr bwMode="auto">
              <a:xfrm>
                <a:off x="-4165" y="1314"/>
                <a:ext cx="17" cy="15"/>
              </a:xfrm>
              <a:custGeom>
                <a:avLst/>
                <a:gdLst>
                  <a:gd name="T0" fmla="*/ 5 w 7"/>
                  <a:gd name="T1" fmla="*/ 2 h 6"/>
                  <a:gd name="T2" fmla="*/ 5 w 7"/>
                  <a:gd name="T3" fmla="*/ 2 h 6"/>
                  <a:gd name="T4" fmla="*/ 5 w 7"/>
                  <a:gd name="T5" fmla="*/ 2 h 6"/>
                  <a:gd name="T6" fmla="*/ 0 w 7"/>
                  <a:gd name="T7" fmla="*/ 1 h 6"/>
                  <a:gd name="T8" fmla="*/ 7 w 7"/>
                  <a:gd name="T9" fmla="*/ 3 h 6"/>
                  <a:gd name="T10" fmla="*/ 6 w 7"/>
                  <a:gd name="T11" fmla="*/ 3 h 6"/>
                  <a:gd name="T12" fmla="*/ 6 w 7"/>
                  <a:gd name="T13" fmla="*/ 3 h 6"/>
                  <a:gd name="T14" fmla="*/ 6 w 7"/>
                  <a:gd name="T15" fmla="*/ 3 h 6"/>
                  <a:gd name="T16" fmla="*/ 5 w 7"/>
                  <a:gd name="T1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5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3" y="1"/>
                      <a:pt x="2" y="0"/>
                      <a:pt x="0" y="1"/>
                    </a:cubicBezTo>
                    <a:cubicBezTo>
                      <a:pt x="1" y="2"/>
                      <a:pt x="5" y="6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4962"/>
              <p:cNvSpPr>
                <a:spLocks/>
              </p:cNvSpPr>
              <p:nvPr/>
            </p:nvSpPr>
            <p:spPr bwMode="auto">
              <a:xfrm>
                <a:off x="-4231" y="1253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2 w 3"/>
                  <a:gd name="T5" fmla="*/ 2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2" y="1"/>
                      <a:pt x="2" y="2"/>
                    </a:cubicBezTo>
                    <a:cubicBezTo>
                      <a:pt x="2" y="2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4963"/>
              <p:cNvSpPr>
                <a:spLocks/>
              </p:cNvSpPr>
              <p:nvPr/>
            </p:nvSpPr>
            <p:spPr bwMode="auto">
              <a:xfrm>
                <a:off x="-4191" y="1227"/>
                <a:ext cx="14" cy="14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6 w 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cubicBezTo>
                      <a:pt x="4" y="3"/>
                      <a:pt x="4" y="2"/>
                      <a:pt x="0" y="0"/>
                    </a:cubicBezTo>
                    <a:cubicBezTo>
                      <a:pt x="1" y="2"/>
                      <a:pt x="2" y="6"/>
                      <a:pt x="6" y="6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4964"/>
              <p:cNvSpPr>
                <a:spLocks/>
              </p:cNvSpPr>
              <p:nvPr/>
            </p:nvSpPr>
            <p:spPr bwMode="auto">
              <a:xfrm>
                <a:off x="-4191" y="1255"/>
                <a:ext cx="10" cy="7"/>
              </a:xfrm>
              <a:custGeom>
                <a:avLst/>
                <a:gdLst>
                  <a:gd name="T0" fmla="*/ 4 w 4"/>
                  <a:gd name="T1" fmla="*/ 1 h 3"/>
                  <a:gd name="T2" fmla="*/ 1 w 4"/>
                  <a:gd name="T3" fmla="*/ 0 h 3"/>
                  <a:gd name="T4" fmla="*/ 0 w 4"/>
                  <a:gd name="T5" fmla="*/ 1 h 3"/>
                  <a:gd name="T6" fmla="*/ 4 w 4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cubicBezTo>
                      <a:pt x="2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2" y="2"/>
                      <a:pt x="3" y="3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4965"/>
              <p:cNvSpPr>
                <a:spLocks/>
              </p:cNvSpPr>
              <p:nvPr/>
            </p:nvSpPr>
            <p:spPr bwMode="auto">
              <a:xfrm>
                <a:off x="-4172" y="1246"/>
                <a:ext cx="12" cy="9"/>
              </a:xfrm>
              <a:custGeom>
                <a:avLst/>
                <a:gdLst>
                  <a:gd name="T0" fmla="*/ 1 w 5"/>
                  <a:gd name="T1" fmla="*/ 0 h 4"/>
                  <a:gd name="T2" fmla="*/ 0 w 5"/>
                  <a:gd name="T3" fmla="*/ 1 h 4"/>
                  <a:gd name="T4" fmla="*/ 5 w 5"/>
                  <a:gd name="T5" fmla="*/ 4 h 4"/>
                  <a:gd name="T6" fmla="*/ 1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3" y="2"/>
                      <a:pt x="4" y="3"/>
                      <a:pt x="5" y="4"/>
                    </a:cubicBezTo>
                    <a:cubicBezTo>
                      <a:pt x="5" y="2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4966"/>
              <p:cNvSpPr>
                <a:spLocks/>
              </p:cNvSpPr>
              <p:nvPr/>
            </p:nvSpPr>
            <p:spPr bwMode="auto">
              <a:xfrm>
                <a:off x="-4144" y="1265"/>
                <a:ext cx="15" cy="16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1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5"/>
                      <a:pt x="1" y="0"/>
                      <a:pt x="0" y="1"/>
                    </a:cubicBezTo>
                    <a:cubicBezTo>
                      <a:pt x="1" y="4"/>
                      <a:pt x="3" y="5"/>
                      <a:pt x="6" y="7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4967"/>
              <p:cNvSpPr>
                <a:spLocks/>
              </p:cNvSpPr>
              <p:nvPr/>
            </p:nvSpPr>
            <p:spPr bwMode="auto">
              <a:xfrm>
                <a:off x="-4191" y="1258"/>
                <a:ext cx="10" cy="18"/>
              </a:xfrm>
              <a:custGeom>
                <a:avLst/>
                <a:gdLst>
                  <a:gd name="T0" fmla="*/ 1 w 4"/>
                  <a:gd name="T1" fmla="*/ 5 h 8"/>
                  <a:gd name="T2" fmla="*/ 4 w 4"/>
                  <a:gd name="T3" fmla="*/ 8 h 8"/>
                  <a:gd name="T4" fmla="*/ 4 w 4"/>
                  <a:gd name="T5" fmla="*/ 5 h 8"/>
                  <a:gd name="T6" fmla="*/ 2 w 4"/>
                  <a:gd name="T7" fmla="*/ 5 h 8"/>
                  <a:gd name="T8" fmla="*/ 4 w 4"/>
                  <a:gd name="T9" fmla="*/ 3 h 8"/>
                  <a:gd name="T10" fmla="*/ 0 w 4"/>
                  <a:gd name="T11" fmla="*/ 2 h 8"/>
                  <a:gd name="T12" fmla="*/ 3 w 4"/>
                  <a:gd name="T13" fmla="*/ 4 h 8"/>
                  <a:gd name="T14" fmla="*/ 1 w 4"/>
                  <a:gd name="T1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1" y="5"/>
                    </a:moveTo>
                    <a:cubicBezTo>
                      <a:pt x="2" y="6"/>
                      <a:pt x="2" y="8"/>
                      <a:pt x="4" y="8"/>
                    </a:cubicBezTo>
                    <a:cubicBezTo>
                      <a:pt x="4" y="7"/>
                      <a:pt x="4" y="6"/>
                      <a:pt x="4" y="5"/>
                    </a:cubicBezTo>
                    <a:cubicBezTo>
                      <a:pt x="3" y="5"/>
                      <a:pt x="2" y="7"/>
                      <a:pt x="2" y="5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2" y="3"/>
                      <a:pt x="1" y="0"/>
                      <a:pt x="0" y="2"/>
                    </a:cubicBezTo>
                    <a:cubicBezTo>
                      <a:pt x="1" y="3"/>
                      <a:pt x="3" y="3"/>
                      <a:pt x="3" y="4"/>
                    </a:cubicBezTo>
                    <a:cubicBezTo>
                      <a:pt x="3" y="5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4968"/>
              <p:cNvSpPr>
                <a:spLocks/>
              </p:cNvSpPr>
              <p:nvPr/>
            </p:nvSpPr>
            <p:spPr bwMode="auto">
              <a:xfrm>
                <a:off x="-4411" y="11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4969"/>
              <p:cNvSpPr>
                <a:spLocks/>
              </p:cNvSpPr>
              <p:nvPr/>
            </p:nvSpPr>
            <p:spPr bwMode="auto">
              <a:xfrm>
                <a:off x="-4411" y="1146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4970"/>
              <p:cNvSpPr>
                <a:spLocks/>
              </p:cNvSpPr>
              <p:nvPr/>
            </p:nvSpPr>
            <p:spPr bwMode="auto">
              <a:xfrm>
                <a:off x="-4420" y="1139"/>
                <a:ext cx="9" cy="7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2 h 3"/>
                  <a:gd name="T4" fmla="*/ 4 w 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0"/>
                      <a:pt x="0" y="2"/>
                      <a:pt x="0" y="2"/>
                    </a:cubicBezTo>
                    <a:cubicBezTo>
                      <a:pt x="0" y="3"/>
                      <a:pt x="3" y="1"/>
                      <a:pt x="4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4971"/>
              <p:cNvSpPr>
                <a:spLocks/>
              </p:cNvSpPr>
              <p:nvPr/>
            </p:nvSpPr>
            <p:spPr bwMode="auto">
              <a:xfrm>
                <a:off x="-4210" y="1295"/>
                <a:ext cx="10" cy="12"/>
              </a:xfrm>
              <a:custGeom>
                <a:avLst/>
                <a:gdLst>
                  <a:gd name="T0" fmla="*/ 2 w 4"/>
                  <a:gd name="T1" fmla="*/ 1 h 5"/>
                  <a:gd name="T2" fmla="*/ 1 w 4"/>
                  <a:gd name="T3" fmla="*/ 1 h 5"/>
                  <a:gd name="T4" fmla="*/ 2 w 4"/>
                  <a:gd name="T5" fmla="*/ 4 h 5"/>
                  <a:gd name="T6" fmla="*/ 4 w 4"/>
                  <a:gd name="T7" fmla="*/ 2 h 5"/>
                  <a:gd name="T8" fmla="*/ 2 w 4"/>
                  <a:gd name="T9" fmla="*/ 0 h 5"/>
                  <a:gd name="T10" fmla="*/ 2 w 4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1" y="5"/>
                      <a:pt x="2" y="4"/>
                    </a:cubicBezTo>
                    <a:cubicBezTo>
                      <a:pt x="0" y="3"/>
                      <a:pt x="3" y="2"/>
                      <a:pt x="4" y="2"/>
                    </a:cubicBezTo>
                    <a:cubicBezTo>
                      <a:pt x="1" y="2"/>
                      <a:pt x="4" y="0"/>
                      <a:pt x="2" y="0"/>
                    </a:cubicBezTo>
                    <a:cubicBezTo>
                      <a:pt x="1" y="0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4972"/>
              <p:cNvSpPr>
                <a:spLocks/>
              </p:cNvSpPr>
              <p:nvPr/>
            </p:nvSpPr>
            <p:spPr bwMode="auto">
              <a:xfrm>
                <a:off x="-4401" y="1149"/>
                <a:ext cx="19" cy="16"/>
              </a:xfrm>
              <a:custGeom>
                <a:avLst/>
                <a:gdLst>
                  <a:gd name="T0" fmla="*/ 6 w 8"/>
                  <a:gd name="T1" fmla="*/ 5 h 7"/>
                  <a:gd name="T2" fmla="*/ 5 w 8"/>
                  <a:gd name="T3" fmla="*/ 4 h 7"/>
                  <a:gd name="T4" fmla="*/ 5 w 8"/>
                  <a:gd name="T5" fmla="*/ 3 h 7"/>
                  <a:gd name="T6" fmla="*/ 6 w 8"/>
                  <a:gd name="T7" fmla="*/ 4 h 7"/>
                  <a:gd name="T8" fmla="*/ 6 w 8"/>
                  <a:gd name="T9" fmla="*/ 4 h 7"/>
                  <a:gd name="T10" fmla="*/ 6 w 8"/>
                  <a:gd name="T11" fmla="*/ 4 h 7"/>
                  <a:gd name="T12" fmla="*/ 7 w 8"/>
                  <a:gd name="T13" fmla="*/ 2 h 7"/>
                  <a:gd name="T14" fmla="*/ 4 w 8"/>
                  <a:gd name="T15" fmla="*/ 1 h 7"/>
                  <a:gd name="T16" fmla="*/ 5 w 8"/>
                  <a:gd name="T17" fmla="*/ 2 h 7"/>
                  <a:gd name="T18" fmla="*/ 3 w 8"/>
                  <a:gd name="T19" fmla="*/ 3 h 7"/>
                  <a:gd name="T20" fmla="*/ 0 w 8"/>
                  <a:gd name="T21" fmla="*/ 2 h 7"/>
                  <a:gd name="T22" fmla="*/ 1 w 8"/>
                  <a:gd name="T23" fmla="*/ 5 h 7"/>
                  <a:gd name="T24" fmla="*/ 4 w 8"/>
                  <a:gd name="T25" fmla="*/ 5 h 7"/>
                  <a:gd name="T26" fmla="*/ 4 w 8"/>
                  <a:gd name="T27" fmla="*/ 6 h 7"/>
                  <a:gd name="T28" fmla="*/ 3 w 8"/>
                  <a:gd name="T29" fmla="*/ 6 h 7"/>
                  <a:gd name="T30" fmla="*/ 6 w 8"/>
                  <a:gd name="T31" fmla="*/ 6 h 7"/>
                  <a:gd name="T32" fmla="*/ 6 w 8"/>
                  <a:gd name="T33" fmla="*/ 7 h 7"/>
                  <a:gd name="T34" fmla="*/ 5 w 8"/>
                  <a:gd name="T35" fmla="*/ 5 h 7"/>
                  <a:gd name="T36" fmla="*/ 6 w 8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7">
                    <a:moveTo>
                      <a:pt x="6" y="5"/>
                    </a:moveTo>
                    <a:cubicBezTo>
                      <a:pt x="6" y="5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3"/>
                    </a:cubicBezTo>
                    <a:cubicBezTo>
                      <a:pt x="5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8" y="4"/>
                      <a:pt x="5" y="2"/>
                      <a:pt x="7" y="2"/>
                    </a:cubicBezTo>
                    <a:cubicBezTo>
                      <a:pt x="6" y="1"/>
                      <a:pt x="5" y="0"/>
                      <a:pt x="4" y="1"/>
                    </a:cubicBezTo>
                    <a:cubicBezTo>
                      <a:pt x="4" y="1"/>
                      <a:pt x="4" y="2"/>
                      <a:pt x="5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2" y="3"/>
                      <a:pt x="2" y="3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5" y="7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7" y="6"/>
                      <a:pt x="6" y="6"/>
                      <a:pt x="5" y="5"/>
                    </a:cubicBezTo>
                    <a:cubicBezTo>
                      <a:pt x="5" y="4"/>
                      <a:pt x="6" y="6"/>
                      <a:pt x="6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4973"/>
              <p:cNvSpPr>
                <a:spLocks/>
              </p:cNvSpPr>
              <p:nvPr/>
            </p:nvSpPr>
            <p:spPr bwMode="auto">
              <a:xfrm>
                <a:off x="-4172" y="1255"/>
                <a:ext cx="17" cy="17"/>
              </a:xfrm>
              <a:custGeom>
                <a:avLst/>
                <a:gdLst>
                  <a:gd name="T0" fmla="*/ 2 w 7"/>
                  <a:gd name="T1" fmla="*/ 1 h 7"/>
                  <a:gd name="T2" fmla="*/ 7 w 7"/>
                  <a:gd name="T3" fmla="*/ 6 h 7"/>
                  <a:gd name="T4" fmla="*/ 3 w 7"/>
                  <a:gd name="T5" fmla="*/ 2 h 7"/>
                  <a:gd name="T6" fmla="*/ 2 w 7"/>
                  <a:gd name="T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2" y="1"/>
                    </a:moveTo>
                    <a:cubicBezTo>
                      <a:pt x="3" y="3"/>
                      <a:pt x="7" y="7"/>
                      <a:pt x="7" y="6"/>
                    </a:cubicBezTo>
                    <a:cubicBezTo>
                      <a:pt x="6" y="5"/>
                      <a:pt x="5" y="1"/>
                      <a:pt x="3" y="2"/>
                    </a:cubicBezTo>
                    <a:cubicBezTo>
                      <a:pt x="4" y="4"/>
                      <a:pt x="0" y="0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4974"/>
              <p:cNvSpPr>
                <a:spLocks/>
              </p:cNvSpPr>
              <p:nvPr/>
            </p:nvSpPr>
            <p:spPr bwMode="auto">
              <a:xfrm>
                <a:off x="-4167" y="1281"/>
                <a:ext cx="9" cy="12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4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1" y="2"/>
                      <a:pt x="3" y="5"/>
                      <a:pt x="4" y="4"/>
                    </a:cubicBezTo>
                    <a:cubicBezTo>
                      <a:pt x="3" y="3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4975"/>
              <p:cNvSpPr>
                <a:spLocks/>
              </p:cNvSpPr>
              <p:nvPr/>
            </p:nvSpPr>
            <p:spPr bwMode="auto">
              <a:xfrm>
                <a:off x="-4174" y="1326"/>
                <a:ext cx="16" cy="10"/>
              </a:xfrm>
              <a:custGeom>
                <a:avLst/>
                <a:gdLst>
                  <a:gd name="T0" fmla="*/ 4 w 7"/>
                  <a:gd name="T1" fmla="*/ 2 h 4"/>
                  <a:gd name="T2" fmla="*/ 3 w 7"/>
                  <a:gd name="T3" fmla="*/ 3 h 4"/>
                  <a:gd name="T4" fmla="*/ 0 w 7"/>
                  <a:gd name="T5" fmla="*/ 2 h 4"/>
                  <a:gd name="T6" fmla="*/ 3 w 7"/>
                  <a:gd name="T7" fmla="*/ 4 h 4"/>
                  <a:gd name="T8" fmla="*/ 7 w 7"/>
                  <a:gd name="T9" fmla="*/ 3 h 4"/>
                  <a:gd name="T10" fmla="*/ 4 w 7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4" y="2"/>
                    </a:moveTo>
                    <a:cubicBezTo>
                      <a:pt x="3" y="2"/>
                      <a:pt x="3" y="3"/>
                      <a:pt x="3" y="3"/>
                    </a:cubicBezTo>
                    <a:cubicBezTo>
                      <a:pt x="3" y="2"/>
                      <a:pt x="0" y="0"/>
                      <a:pt x="0" y="2"/>
                    </a:cubicBezTo>
                    <a:cubicBezTo>
                      <a:pt x="0" y="3"/>
                      <a:pt x="2" y="3"/>
                      <a:pt x="3" y="4"/>
                    </a:cubicBezTo>
                    <a:cubicBezTo>
                      <a:pt x="3" y="2"/>
                      <a:pt x="6" y="4"/>
                      <a:pt x="7" y="3"/>
                    </a:cubicBezTo>
                    <a:cubicBezTo>
                      <a:pt x="5" y="3"/>
                      <a:pt x="4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4976"/>
              <p:cNvSpPr>
                <a:spLocks/>
              </p:cNvSpPr>
              <p:nvPr/>
            </p:nvSpPr>
            <p:spPr bwMode="auto">
              <a:xfrm>
                <a:off x="-4162" y="1281"/>
                <a:ext cx="11" cy="12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5 h 5"/>
                  <a:gd name="T4" fmla="*/ 0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3" y="2"/>
                      <a:pt x="3" y="3"/>
                      <a:pt x="5" y="5"/>
                    </a:cubicBezTo>
                    <a:cubicBezTo>
                      <a:pt x="4" y="2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4977"/>
              <p:cNvSpPr>
                <a:spLocks/>
              </p:cNvSpPr>
              <p:nvPr/>
            </p:nvSpPr>
            <p:spPr bwMode="auto">
              <a:xfrm>
                <a:off x="-4146" y="1295"/>
                <a:ext cx="12" cy="15"/>
              </a:xfrm>
              <a:custGeom>
                <a:avLst/>
                <a:gdLst>
                  <a:gd name="T0" fmla="*/ 5 w 5"/>
                  <a:gd name="T1" fmla="*/ 5 h 6"/>
                  <a:gd name="T2" fmla="*/ 0 w 5"/>
                  <a:gd name="T3" fmla="*/ 1 h 6"/>
                  <a:gd name="T4" fmla="*/ 5 w 5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5" y="5"/>
                    </a:moveTo>
                    <a:cubicBezTo>
                      <a:pt x="5" y="3"/>
                      <a:pt x="2" y="0"/>
                      <a:pt x="0" y="1"/>
                    </a:cubicBezTo>
                    <a:cubicBezTo>
                      <a:pt x="1" y="2"/>
                      <a:pt x="2" y="6"/>
                      <a:pt x="5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4978"/>
              <p:cNvSpPr>
                <a:spLocks/>
              </p:cNvSpPr>
              <p:nvPr/>
            </p:nvSpPr>
            <p:spPr bwMode="auto">
              <a:xfrm>
                <a:off x="-4141" y="1321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4979"/>
              <p:cNvSpPr>
                <a:spLocks/>
              </p:cNvSpPr>
              <p:nvPr/>
            </p:nvSpPr>
            <p:spPr bwMode="auto">
              <a:xfrm>
                <a:off x="-4281" y="1236"/>
                <a:ext cx="14" cy="10"/>
              </a:xfrm>
              <a:custGeom>
                <a:avLst/>
                <a:gdLst>
                  <a:gd name="T0" fmla="*/ 4 w 6"/>
                  <a:gd name="T1" fmla="*/ 4 h 4"/>
                  <a:gd name="T2" fmla="*/ 3 w 6"/>
                  <a:gd name="T3" fmla="*/ 0 h 4"/>
                  <a:gd name="T4" fmla="*/ 0 w 6"/>
                  <a:gd name="T5" fmla="*/ 2 h 4"/>
                  <a:gd name="T6" fmla="*/ 2 w 6"/>
                  <a:gd name="T7" fmla="*/ 4 h 4"/>
                  <a:gd name="T8" fmla="*/ 4 w 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6" y="2"/>
                      <a:pt x="2" y="3"/>
                      <a:pt x="3" y="0"/>
                    </a:cubicBezTo>
                    <a:cubicBezTo>
                      <a:pt x="2" y="0"/>
                      <a:pt x="0" y="0"/>
                      <a:pt x="0" y="2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3" y="3"/>
                      <a:pt x="3" y="4"/>
                      <a:pt x="4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4980"/>
              <p:cNvSpPr>
                <a:spLocks/>
              </p:cNvSpPr>
              <p:nvPr/>
            </p:nvSpPr>
            <p:spPr bwMode="auto">
              <a:xfrm>
                <a:off x="-4231" y="1234"/>
                <a:ext cx="9" cy="7"/>
              </a:xfrm>
              <a:custGeom>
                <a:avLst/>
                <a:gdLst>
                  <a:gd name="T0" fmla="*/ 0 w 4"/>
                  <a:gd name="T1" fmla="*/ 1 h 3"/>
                  <a:gd name="T2" fmla="*/ 1 w 4"/>
                  <a:gd name="T3" fmla="*/ 2 h 3"/>
                  <a:gd name="T4" fmla="*/ 3 w 4"/>
                  <a:gd name="T5" fmla="*/ 2 h 3"/>
                  <a:gd name="T6" fmla="*/ 0 w 4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2" y="3"/>
                      <a:pt x="2" y="0"/>
                      <a:pt x="3" y="2"/>
                    </a:cubicBezTo>
                    <a:cubicBezTo>
                      <a:pt x="4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4981"/>
              <p:cNvSpPr>
                <a:spLocks/>
              </p:cNvSpPr>
              <p:nvPr/>
            </p:nvSpPr>
            <p:spPr bwMode="auto">
              <a:xfrm>
                <a:off x="-4231" y="1243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3 h 3"/>
                  <a:gd name="T4" fmla="*/ 0 w 3"/>
                  <a:gd name="T5" fmla="*/ 1 h 3"/>
                  <a:gd name="T6" fmla="*/ 1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2" y="3"/>
                      <a:pt x="2" y="2"/>
                      <a:pt x="2" y="3"/>
                    </a:cubicBezTo>
                    <a:cubicBezTo>
                      <a:pt x="3" y="1"/>
                      <a:pt x="1" y="0"/>
                      <a:pt x="0" y="1"/>
                    </a:cubicBezTo>
                    <a:cubicBezTo>
                      <a:pt x="0" y="2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4982"/>
              <p:cNvSpPr>
                <a:spLocks/>
              </p:cNvSpPr>
              <p:nvPr/>
            </p:nvSpPr>
            <p:spPr bwMode="auto">
              <a:xfrm>
                <a:off x="-4278" y="12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4983"/>
              <p:cNvSpPr>
                <a:spLocks/>
              </p:cNvSpPr>
              <p:nvPr/>
            </p:nvSpPr>
            <p:spPr bwMode="auto">
              <a:xfrm>
                <a:off x="-4425" y="1132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2 w 3"/>
                  <a:gd name="T3" fmla="*/ 1 h 3"/>
                  <a:gd name="T4" fmla="*/ 0 w 3"/>
                  <a:gd name="T5" fmla="*/ 2 h 3"/>
                  <a:gd name="T6" fmla="*/ 2 w 3"/>
                  <a:gd name="T7" fmla="*/ 3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2"/>
                      <a:pt x="0" y="1"/>
                      <a:pt x="0" y="2"/>
                    </a:cubicBezTo>
                    <a:cubicBezTo>
                      <a:pt x="2" y="2"/>
                      <a:pt x="1" y="2"/>
                      <a:pt x="2" y="3"/>
                    </a:cubicBezTo>
                    <a:cubicBezTo>
                      <a:pt x="3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4984"/>
              <p:cNvSpPr>
                <a:spLocks/>
              </p:cNvSpPr>
              <p:nvPr/>
            </p:nvSpPr>
            <p:spPr bwMode="auto">
              <a:xfrm>
                <a:off x="-4158" y="1359"/>
                <a:ext cx="22" cy="12"/>
              </a:xfrm>
              <a:custGeom>
                <a:avLst/>
                <a:gdLst>
                  <a:gd name="T0" fmla="*/ 1 w 9"/>
                  <a:gd name="T1" fmla="*/ 2 h 5"/>
                  <a:gd name="T2" fmla="*/ 1 w 9"/>
                  <a:gd name="T3" fmla="*/ 5 h 5"/>
                  <a:gd name="T4" fmla="*/ 9 w 9"/>
                  <a:gd name="T5" fmla="*/ 1 h 5"/>
                  <a:gd name="T6" fmla="*/ 1 w 9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1" y="2"/>
                    </a:moveTo>
                    <a:cubicBezTo>
                      <a:pt x="0" y="3"/>
                      <a:pt x="1" y="3"/>
                      <a:pt x="1" y="5"/>
                    </a:cubicBezTo>
                    <a:cubicBezTo>
                      <a:pt x="2" y="1"/>
                      <a:pt x="8" y="3"/>
                      <a:pt x="9" y="1"/>
                    </a:cubicBezTo>
                    <a:cubicBezTo>
                      <a:pt x="7" y="0"/>
                      <a:pt x="3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4985"/>
              <p:cNvSpPr>
                <a:spLocks/>
              </p:cNvSpPr>
              <p:nvPr/>
            </p:nvSpPr>
            <p:spPr bwMode="auto">
              <a:xfrm>
                <a:off x="-4387" y="1170"/>
                <a:ext cx="16" cy="9"/>
              </a:xfrm>
              <a:custGeom>
                <a:avLst/>
                <a:gdLst>
                  <a:gd name="T0" fmla="*/ 4 w 7"/>
                  <a:gd name="T1" fmla="*/ 4 h 4"/>
                  <a:gd name="T2" fmla="*/ 6 w 7"/>
                  <a:gd name="T3" fmla="*/ 1 h 4"/>
                  <a:gd name="T4" fmla="*/ 4 w 7"/>
                  <a:gd name="T5" fmla="*/ 0 h 4"/>
                  <a:gd name="T6" fmla="*/ 4 w 7"/>
                  <a:gd name="T7" fmla="*/ 0 h 4"/>
                  <a:gd name="T8" fmla="*/ 0 w 7"/>
                  <a:gd name="T9" fmla="*/ 1 h 4"/>
                  <a:gd name="T10" fmla="*/ 4 w 7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4" y="4"/>
                    </a:moveTo>
                    <a:cubicBezTo>
                      <a:pt x="7" y="4"/>
                      <a:pt x="5" y="2"/>
                      <a:pt x="6" y="1"/>
                    </a:cubicBezTo>
                    <a:cubicBezTo>
                      <a:pt x="5" y="0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0" y="1"/>
                    </a:cubicBezTo>
                    <a:cubicBezTo>
                      <a:pt x="2" y="2"/>
                      <a:pt x="5" y="1"/>
                      <a:pt x="4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4986"/>
              <p:cNvSpPr>
                <a:spLocks/>
              </p:cNvSpPr>
              <p:nvPr/>
            </p:nvSpPr>
            <p:spPr bwMode="auto">
              <a:xfrm>
                <a:off x="-4153" y="1314"/>
                <a:ext cx="7" cy="7"/>
              </a:xfrm>
              <a:custGeom>
                <a:avLst/>
                <a:gdLst>
                  <a:gd name="T0" fmla="*/ 2 w 3"/>
                  <a:gd name="T1" fmla="*/ 2 h 3"/>
                  <a:gd name="T2" fmla="*/ 3 w 3"/>
                  <a:gd name="T3" fmla="*/ 2 h 3"/>
                  <a:gd name="T4" fmla="*/ 1 w 3"/>
                  <a:gd name="T5" fmla="*/ 0 h 3"/>
                  <a:gd name="T6" fmla="*/ 0 w 3"/>
                  <a:gd name="T7" fmla="*/ 1 h 3"/>
                  <a:gd name="T8" fmla="*/ 1 w 3"/>
                  <a:gd name="T9" fmla="*/ 3 h 3"/>
                  <a:gd name="T10" fmla="*/ 3 w 3"/>
                  <a:gd name="T11" fmla="*/ 3 h 3"/>
                  <a:gd name="T12" fmla="*/ 2 w 3"/>
                  <a:gd name="T1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2" y="1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4987"/>
              <p:cNvSpPr>
                <a:spLocks noEditPoints="1"/>
              </p:cNvSpPr>
              <p:nvPr/>
            </p:nvSpPr>
            <p:spPr bwMode="auto">
              <a:xfrm>
                <a:off x="-4160" y="1371"/>
                <a:ext cx="21" cy="21"/>
              </a:xfrm>
              <a:custGeom>
                <a:avLst/>
                <a:gdLst>
                  <a:gd name="T0" fmla="*/ 5 w 9"/>
                  <a:gd name="T1" fmla="*/ 7 h 9"/>
                  <a:gd name="T2" fmla="*/ 6 w 9"/>
                  <a:gd name="T3" fmla="*/ 8 h 9"/>
                  <a:gd name="T4" fmla="*/ 6 w 9"/>
                  <a:gd name="T5" fmla="*/ 6 h 9"/>
                  <a:gd name="T6" fmla="*/ 6 w 9"/>
                  <a:gd name="T7" fmla="*/ 6 h 9"/>
                  <a:gd name="T8" fmla="*/ 8 w 9"/>
                  <a:gd name="T9" fmla="*/ 8 h 9"/>
                  <a:gd name="T10" fmla="*/ 6 w 9"/>
                  <a:gd name="T11" fmla="*/ 6 h 9"/>
                  <a:gd name="T12" fmla="*/ 6 w 9"/>
                  <a:gd name="T13" fmla="*/ 6 h 9"/>
                  <a:gd name="T14" fmla="*/ 6 w 9"/>
                  <a:gd name="T15" fmla="*/ 4 h 9"/>
                  <a:gd name="T16" fmla="*/ 7 w 9"/>
                  <a:gd name="T17" fmla="*/ 5 h 9"/>
                  <a:gd name="T18" fmla="*/ 8 w 9"/>
                  <a:gd name="T19" fmla="*/ 4 h 9"/>
                  <a:gd name="T20" fmla="*/ 8 w 9"/>
                  <a:gd name="T21" fmla="*/ 3 h 9"/>
                  <a:gd name="T22" fmla="*/ 7 w 9"/>
                  <a:gd name="T23" fmla="*/ 3 h 9"/>
                  <a:gd name="T24" fmla="*/ 7 w 9"/>
                  <a:gd name="T25" fmla="*/ 3 h 9"/>
                  <a:gd name="T26" fmla="*/ 7 w 9"/>
                  <a:gd name="T27" fmla="*/ 3 h 9"/>
                  <a:gd name="T28" fmla="*/ 7 w 9"/>
                  <a:gd name="T29" fmla="*/ 1 h 9"/>
                  <a:gd name="T30" fmla="*/ 4 w 9"/>
                  <a:gd name="T31" fmla="*/ 0 h 9"/>
                  <a:gd name="T32" fmla="*/ 3 w 9"/>
                  <a:gd name="T33" fmla="*/ 2 h 9"/>
                  <a:gd name="T34" fmla="*/ 1 w 9"/>
                  <a:gd name="T35" fmla="*/ 3 h 9"/>
                  <a:gd name="T36" fmla="*/ 2 w 9"/>
                  <a:gd name="T37" fmla="*/ 1 h 9"/>
                  <a:gd name="T38" fmla="*/ 0 w 9"/>
                  <a:gd name="T39" fmla="*/ 1 h 9"/>
                  <a:gd name="T40" fmla="*/ 1 w 9"/>
                  <a:gd name="T41" fmla="*/ 3 h 9"/>
                  <a:gd name="T42" fmla="*/ 3 w 9"/>
                  <a:gd name="T43" fmla="*/ 4 h 9"/>
                  <a:gd name="T44" fmla="*/ 3 w 9"/>
                  <a:gd name="T45" fmla="*/ 6 h 9"/>
                  <a:gd name="T46" fmla="*/ 4 w 9"/>
                  <a:gd name="T47" fmla="*/ 5 h 9"/>
                  <a:gd name="T48" fmla="*/ 5 w 9"/>
                  <a:gd name="T49" fmla="*/ 9 h 9"/>
                  <a:gd name="T50" fmla="*/ 5 w 9"/>
                  <a:gd name="T51" fmla="*/ 7 h 9"/>
                  <a:gd name="T52" fmla="*/ 6 w 9"/>
                  <a:gd name="T53" fmla="*/ 3 h 9"/>
                  <a:gd name="T54" fmla="*/ 6 w 9"/>
                  <a:gd name="T55" fmla="*/ 4 h 9"/>
                  <a:gd name="T56" fmla="*/ 6 w 9"/>
                  <a:gd name="T57" fmla="*/ 3 h 9"/>
                  <a:gd name="T58" fmla="*/ 6 w 9"/>
                  <a:gd name="T59" fmla="*/ 3 h 9"/>
                  <a:gd name="T60" fmla="*/ 4 w 9"/>
                  <a:gd name="T61" fmla="*/ 2 h 9"/>
                  <a:gd name="T62" fmla="*/ 6 w 9"/>
                  <a:gd name="T63" fmla="*/ 2 h 9"/>
                  <a:gd name="T64" fmla="*/ 5 w 9"/>
                  <a:gd name="T65" fmla="*/ 3 h 9"/>
                  <a:gd name="T66" fmla="*/ 7 w 9"/>
                  <a:gd name="T67" fmla="*/ 3 h 9"/>
                  <a:gd name="T68" fmla="*/ 7 w 9"/>
                  <a:gd name="T69" fmla="*/ 3 h 9"/>
                  <a:gd name="T70" fmla="*/ 6 w 9"/>
                  <a:gd name="T71" fmla="*/ 3 h 9"/>
                  <a:gd name="T72" fmla="*/ 4 w 9"/>
                  <a:gd name="T73" fmla="*/ 2 h 9"/>
                  <a:gd name="T74" fmla="*/ 4 w 9"/>
                  <a:gd name="T75" fmla="*/ 5 h 9"/>
                  <a:gd name="T76" fmla="*/ 5 w 9"/>
                  <a:gd name="T77" fmla="*/ 4 h 9"/>
                  <a:gd name="T78" fmla="*/ 5 w 9"/>
                  <a:gd name="T79" fmla="*/ 5 h 9"/>
                  <a:gd name="T80" fmla="*/ 4 w 9"/>
                  <a:gd name="T8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5" y="7"/>
                    </a:moveTo>
                    <a:cubicBezTo>
                      <a:pt x="5" y="7"/>
                      <a:pt x="6" y="7"/>
                      <a:pt x="6" y="8"/>
                    </a:cubicBezTo>
                    <a:cubicBezTo>
                      <a:pt x="5" y="9"/>
                      <a:pt x="7" y="7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8" y="6"/>
                      <a:pt x="8" y="8"/>
                    </a:cubicBezTo>
                    <a:cubicBezTo>
                      <a:pt x="9" y="6"/>
                      <a:pt x="8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6" y="1"/>
                      <a:pt x="5" y="1"/>
                      <a:pt x="4" y="0"/>
                    </a:cubicBezTo>
                    <a:cubicBezTo>
                      <a:pt x="4" y="1"/>
                      <a:pt x="4" y="1"/>
                      <a:pt x="3" y="2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1" y="2"/>
                      <a:pt x="0" y="2"/>
                      <a:pt x="1" y="3"/>
                    </a:cubicBezTo>
                    <a:cubicBezTo>
                      <a:pt x="1" y="3"/>
                      <a:pt x="2" y="3"/>
                      <a:pt x="3" y="4"/>
                    </a:cubicBezTo>
                    <a:cubicBezTo>
                      <a:pt x="2" y="4"/>
                      <a:pt x="0" y="3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5" y="7"/>
                      <a:pt x="3" y="8"/>
                      <a:pt x="5" y="9"/>
                    </a:cubicBezTo>
                    <a:cubicBezTo>
                      <a:pt x="5" y="8"/>
                      <a:pt x="5" y="7"/>
                      <a:pt x="5" y="7"/>
                    </a:cubicBezTo>
                    <a:close/>
                    <a:moveTo>
                      <a:pt x="6" y="3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lose/>
                    <a:moveTo>
                      <a:pt x="4" y="2"/>
                    </a:moveTo>
                    <a:cubicBezTo>
                      <a:pt x="5" y="2"/>
                      <a:pt x="6" y="0"/>
                      <a:pt x="6" y="2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6" y="3"/>
                      <a:pt x="6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3"/>
                      <a:pt x="4" y="3"/>
                      <a:pt x="4" y="2"/>
                    </a:cubicBezTo>
                    <a:close/>
                    <a:moveTo>
                      <a:pt x="4" y="5"/>
                    </a:moveTo>
                    <a:cubicBezTo>
                      <a:pt x="4" y="5"/>
                      <a:pt x="4" y="4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4988"/>
              <p:cNvSpPr>
                <a:spLocks/>
              </p:cNvSpPr>
              <p:nvPr/>
            </p:nvSpPr>
            <p:spPr bwMode="auto">
              <a:xfrm>
                <a:off x="-4271" y="1222"/>
                <a:ext cx="26" cy="24"/>
              </a:xfrm>
              <a:custGeom>
                <a:avLst/>
                <a:gdLst>
                  <a:gd name="T0" fmla="*/ 7 w 11"/>
                  <a:gd name="T1" fmla="*/ 9 h 10"/>
                  <a:gd name="T2" fmla="*/ 8 w 11"/>
                  <a:gd name="T3" fmla="*/ 9 h 10"/>
                  <a:gd name="T4" fmla="*/ 8 w 11"/>
                  <a:gd name="T5" fmla="*/ 8 h 10"/>
                  <a:gd name="T6" fmla="*/ 7 w 11"/>
                  <a:gd name="T7" fmla="*/ 8 h 10"/>
                  <a:gd name="T8" fmla="*/ 8 w 11"/>
                  <a:gd name="T9" fmla="*/ 5 h 10"/>
                  <a:gd name="T10" fmla="*/ 10 w 11"/>
                  <a:gd name="T11" fmla="*/ 6 h 10"/>
                  <a:gd name="T12" fmla="*/ 10 w 11"/>
                  <a:gd name="T13" fmla="*/ 5 h 10"/>
                  <a:gd name="T14" fmla="*/ 10 w 11"/>
                  <a:gd name="T15" fmla="*/ 4 h 10"/>
                  <a:gd name="T16" fmla="*/ 10 w 11"/>
                  <a:gd name="T17" fmla="*/ 2 h 10"/>
                  <a:gd name="T18" fmla="*/ 6 w 11"/>
                  <a:gd name="T19" fmla="*/ 0 h 10"/>
                  <a:gd name="T20" fmla="*/ 6 w 11"/>
                  <a:gd name="T21" fmla="*/ 4 h 10"/>
                  <a:gd name="T22" fmla="*/ 6 w 11"/>
                  <a:gd name="T23" fmla="*/ 5 h 10"/>
                  <a:gd name="T24" fmla="*/ 7 w 11"/>
                  <a:gd name="T25" fmla="*/ 6 h 10"/>
                  <a:gd name="T26" fmla="*/ 6 w 11"/>
                  <a:gd name="T27" fmla="*/ 5 h 10"/>
                  <a:gd name="T28" fmla="*/ 5 w 11"/>
                  <a:gd name="T29" fmla="*/ 7 h 10"/>
                  <a:gd name="T30" fmla="*/ 5 w 11"/>
                  <a:gd name="T31" fmla="*/ 7 h 10"/>
                  <a:gd name="T32" fmla="*/ 4 w 11"/>
                  <a:gd name="T33" fmla="*/ 5 h 10"/>
                  <a:gd name="T34" fmla="*/ 4 w 11"/>
                  <a:gd name="T35" fmla="*/ 5 h 10"/>
                  <a:gd name="T36" fmla="*/ 3 w 11"/>
                  <a:gd name="T37" fmla="*/ 5 h 10"/>
                  <a:gd name="T38" fmla="*/ 2 w 11"/>
                  <a:gd name="T39" fmla="*/ 5 h 10"/>
                  <a:gd name="T40" fmla="*/ 2 w 11"/>
                  <a:gd name="T41" fmla="*/ 5 h 10"/>
                  <a:gd name="T42" fmla="*/ 2 w 11"/>
                  <a:gd name="T43" fmla="*/ 7 h 10"/>
                  <a:gd name="T44" fmla="*/ 2 w 11"/>
                  <a:gd name="T45" fmla="*/ 8 h 10"/>
                  <a:gd name="T46" fmla="*/ 7 w 11"/>
                  <a:gd name="T47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0">
                    <a:moveTo>
                      <a:pt x="7" y="9"/>
                    </a:moveTo>
                    <a:cubicBezTo>
                      <a:pt x="7" y="9"/>
                      <a:pt x="8" y="9"/>
                      <a:pt x="8" y="9"/>
                    </a:cubicBezTo>
                    <a:cubicBezTo>
                      <a:pt x="7" y="9"/>
                      <a:pt x="9" y="9"/>
                      <a:pt x="8" y="8"/>
                    </a:cubicBezTo>
                    <a:cubicBezTo>
                      <a:pt x="7" y="8"/>
                      <a:pt x="8" y="8"/>
                      <a:pt x="7" y="8"/>
                    </a:cubicBezTo>
                    <a:cubicBezTo>
                      <a:pt x="6" y="7"/>
                      <a:pt x="7" y="6"/>
                      <a:pt x="8" y="5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0" y="4"/>
                    </a:cubicBezTo>
                    <a:cubicBezTo>
                      <a:pt x="7" y="5"/>
                      <a:pt x="8" y="3"/>
                      <a:pt x="10" y="2"/>
                    </a:cubicBezTo>
                    <a:cubicBezTo>
                      <a:pt x="9" y="2"/>
                      <a:pt x="8" y="2"/>
                      <a:pt x="6" y="0"/>
                    </a:cubicBezTo>
                    <a:cubicBezTo>
                      <a:pt x="7" y="2"/>
                      <a:pt x="8" y="3"/>
                      <a:pt x="6" y="4"/>
                    </a:cubicBezTo>
                    <a:cubicBezTo>
                      <a:pt x="6" y="4"/>
                      <a:pt x="6" y="4"/>
                      <a:pt x="6" y="5"/>
                    </a:cubicBezTo>
                    <a:cubicBezTo>
                      <a:pt x="6" y="5"/>
                      <a:pt x="7" y="5"/>
                      <a:pt x="7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5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5" y="7"/>
                      <a:pt x="6" y="10"/>
                      <a:pt x="7" y="9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989"/>
              <p:cNvSpPr>
                <a:spLocks/>
              </p:cNvSpPr>
              <p:nvPr/>
            </p:nvSpPr>
            <p:spPr bwMode="auto">
              <a:xfrm>
                <a:off x="-4212" y="1267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3 h 3"/>
                  <a:gd name="T4" fmla="*/ 3 w 3"/>
                  <a:gd name="T5" fmla="*/ 2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0" y="0"/>
                      <a:pt x="1" y="1"/>
                      <a:pt x="1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990"/>
              <p:cNvSpPr>
                <a:spLocks/>
              </p:cNvSpPr>
              <p:nvPr/>
            </p:nvSpPr>
            <p:spPr bwMode="auto">
              <a:xfrm>
                <a:off x="-4179" y="1302"/>
                <a:ext cx="7" cy="8"/>
              </a:xfrm>
              <a:custGeom>
                <a:avLst/>
                <a:gdLst>
                  <a:gd name="T0" fmla="*/ 1 w 3"/>
                  <a:gd name="T1" fmla="*/ 2 h 3"/>
                  <a:gd name="T2" fmla="*/ 3 w 3"/>
                  <a:gd name="T3" fmla="*/ 2 h 3"/>
                  <a:gd name="T4" fmla="*/ 0 w 3"/>
                  <a:gd name="T5" fmla="*/ 0 h 3"/>
                  <a:gd name="T6" fmla="*/ 1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2" y="3"/>
                      <a:pt x="2" y="1"/>
                      <a:pt x="3" y="2"/>
                    </a:cubicBezTo>
                    <a:cubicBezTo>
                      <a:pt x="3" y="1"/>
                      <a:pt x="1" y="1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991"/>
              <p:cNvSpPr>
                <a:spLocks/>
              </p:cNvSpPr>
              <p:nvPr/>
            </p:nvSpPr>
            <p:spPr bwMode="auto">
              <a:xfrm>
                <a:off x="-4144" y="1402"/>
                <a:ext cx="15" cy="12"/>
              </a:xfrm>
              <a:custGeom>
                <a:avLst/>
                <a:gdLst>
                  <a:gd name="T0" fmla="*/ 0 w 6"/>
                  <a:gd name="T1" fmla="*/ 4 h 5"/>
                  <a:gd name="T2" fmla="*/ 2 w 6"/>
                  <a:gd name="T3" fmla="*/ 4 h 5"/>
                  <a:gd name="T4" fmla="*/ 2 w 6"/>
                  <a:gd name="T5" fmla="*/ 3 h 5"/>
                  <a:gd name="T6" fmla="*/ 5 w 6"/>
                  <a:gd name="T7" fmla="*/ 3 h 5"/>
                  <a:gd name="T8" fmla="*/ 4 w 6"/>
                  <a:gd name="T9" fmla="*/ 1 h 5"/>
                  <a:gd name="T10" fmla="*/ 3 w 6"/>
                  <a:gd name="T11" fmla="*/ 2 h 5"/>
                  <a:gd name="T12" fmla="*/ 5 w 6"/>
                  <a:gd name="T13" fmla="*/ 0 h 5"/>
                  <a:gd name="T14" fmla="*/ 4 w 6"/>
                  <a:gd name="T15" fmla="*/ 0 h 5"/>
                  <a:gd name="T16" fmla="*/ 3 w 6"/>
                  <a:gd name="T17" fmla="*/ 0 h 5"/>
                  <a:gd name="T18" fmla="*/ 3 w 6"/>
                  <a:gd name="T19" fmla="*/ 2 h 5"/>
                  <a:gd name="T20" fmla="*/ 2 w 6"/>
                  <a:gd name="T21" fmla="*/ 1 h 5"/>
                  <a:gd name="T22" fmla="*/ 2 w 6"/>
                  <a:gd name="T23" fmla="*/ 3 h 5"/>
                  <a:gd name="T24" fmla="*/ 0 w 6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cubicBezTo>
                      <a:pt x="2" y="5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3" y="2"/>
                      <a:pt x="6" y="1"/>
                      <a:pt x="4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5" y="2"/>
                      <a:pt x="2" y="0"/>
                      <a:pt x="3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1" y="3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992"/>
              <p:cNvSpPr>
                <a:spLocks/>
              </p:cNvSpPr>
              <p:nvPr/>
            </p:nvSpPr>
            <p:spPr bwMode="auto">
              <a:xfrm>
                <a:off x="-4148" y="1426"/>
                <a:ext cx="4" cy="7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2 h 3"/>
                  <a:gd name="T4" fmla="*/ 0 w 2"/>
                  <a:gd name="T5" fmla="*/ 2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1" y="0"/>
                      <a:pt x="1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993"/>
              <p:cNvSpPr>
                <a:spLocks/>
              </p:cNvSpPr>
              <p:nvPr/>
            </p:nvSpPr>
            <p:spPr bwMode="auto">
              <a:xfrm>
                <a:off x="-4189" y="1234"/>
                <a:ext cx="38" cy="26"/>
              </a:xfrm>
              <a:custGeom>
                <a:avLst/>
                <a:gdLst>
                  <a:gd name="T0" fmla="*/ 7 w 16"/>
                  <a:gd name="T1" fmla="*/ 0 h 11"/>
                  <a:gd name="T2" fmla="*/ 3 w 16"/>
                  <a:gd name="T3" fmla="*/ 9 h 11"/>
                  <a:gd name="T4" fmla="*/ 4 w 16"/>
                  <a:gd name="T5" fmla="*/ 7 h 11"/>
                  <a:gd name="T6" fmla="*/ 5 w 16"/>
                  <a:gd name="T7" fmla="*/ 7 h 11"/>
                  <a:gd name="T8" fmla="*/ 5 w 16"/>
                  <a:gd name="T9" fmla="*/ 8 h 11"/>
                  <a:gd name="T10" fmla="*/ 5 w 16"/>
                  <a:gd name="T11" fmla="*/ 10 h 11"/>
                  <a:gd name="T12" fmla="*/ 6 w 16"/>
                  <a:gd name="T13" fmla="*/ 10 h 11"/>
                  <a:gd name="T14" fmla="*/ 8 w 16"/>
                  <a:gd name="T15" fmla="*/ 10 h 11"/>
                  <a:gd name="T16" fmla="*/ 8 w 16"/>
                  <a:gd name="T17" fmla="*/ 7 h 11"/>
                  <a:gd name="T18" fmla="*/ 10 w 16"/>
                  <a:gd name="T19" fmla="*/ 9 h 11"/>
                  <a:gd name="T20" fmla="*/ 8 w 16"/>
                  <a:gd name="T21" fmla="*/ 10 h 11"/>
                  <a:gd name="T22" fmla="*/ 12 w 16"/>
                  <a:gd name="T23" fmla="*/ 8 h 11"/>
                  <a:gd name="T24" fmla="*/ 10 w 16"/>
                  <a:gd name="T25" fmla="*/ 7 h 11"/>
                  <a:gd name="T26" fmla="*/ 15 w 16"/>
                  <a:gd name="T27" fmla="*/ 5 h 11"/>
                  <a:gd name="T28" fmla="*/ 13 w 16"/>
                  <a:gd name="T29" fmla="*/ 3 h 11"/>
                  <a:gd name="T30" fmla="*/ 13 w 16"/>
                  <a:gd name="T31" fmla="*/ 0 h 11"/>
                  <a:gd name="T32" fmla="*/ 9 w 16"/>
                  <a:gd name="T33" fmla="*/ 0 h 11"/>
                  <a:gd name="T34" fmla="*/ 11 w 16"/>
                  <a:gd name="T35" fmla="*/ 3 h 11"/>
                  <a:gd name="T36" fmla="*/ 9 w 16"/>
                  <a:gd name="T37" fmla="*/ 2 h 11"/>
                  <a:gd name="T38" fmla="*/ 10 w 16"/>
                  <a:gd name="T39" fmla="*/ 3 h 11"/>
                  <a:gd name="T40" fmla="*/ 9 w 16"/>
                  <a:gd name="T41" fmla="*/ 3 h 11"/>
                  <a:gd name="T42" fmla="*/ 10 w 16"/>
                  <a:gd name="T43" fmla="*/ 5 h 11"/>
                  <a:gd name="T44" fmla="*/ 10 w 16"/>
                  <a:gd name="T45" fmla="*/ 5 h 11"/>
                  <a:gd name="T46" fmla="*/ 6 w 16"/>
                  <a:gd name="T47" fmla="*/ 5 h 11"/>
                  <a:gd name="T48" fmla="*/ 8 w 16"/>
                  <a:gd name="T49" fmla="*/ 7 h 11"/>
                  <a:gd name="T50" fmla="*/ 5 w 16"/>
                  <a:gd name="T51" fmla="*/ 7 h 11"/>
                  <a:gd name="T52" fmla="*/ 8 w 16"/>
                  <a:gd name="T53" fmla="*/ 3 h 11"/>
                  <a:gd name="T54" fmla="*/ 7 w 16"/>
                  <a:gd name="T5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" h="11">
                    <a:moveTo>
                      <a:pt x="7" y="0"/>
                    </a:moveTo>
                    <a:cubicBezTo>
                      <a:pt x="6" y="4"/>
                      <a:pt x="0" y="5"/>
                      <a:pt x="3" y="9"/>
                    </a:cubicBezTo>
                    <a:cubicBezTo>
                      <a:pt x="4" y="9"/>
                      <a:pt x="3" y="7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8"/>
                      <a:pt x="3" y="9"/>
                      <a:pt x="5" y="8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6" y="10"/>
                      <a:pt x="7" y="11"/>
                      <a:pt x="8" y="10"/>
                    </a:cubicBezTo>
                    <a:cubicBezTo>
                      <a:pt x="6" y="8"/>
                      <a:pt x="9" y="9"/>
                      <a:pt x="8" y="7"/>
                    </a:cubicBezTo>
                    <a:cubicBezTo>
                      <a:pt x="9" y="7"/>
                      <a:pt x="9" y="8"/>
                      <a:pt x="10" y="9"/>
                    </a:cubicBezTo>
                    <a:cubicBezTo>
                      <a:pt x="10" y="9"/>
                      <a:pt x="9" y="9"/>
                      <a:pt x="8" y="10"/>
                    </a:cubicBezTo>
                    <a:cubicBezTo>
                      <a:pt x="10" y="11"/>
                      <a:pt x="11" y="9"/>
                      <a:pt x="12" y="8"/>
                    </a:cubicBezTo>
                    <a:cubicBezTo>
                      <a:pt x="11" y="7"/>
                      <a:pt x="11" y="7"/>
                      <a:pt x="10" y="7"/>
                    </a:cubicBezTo>
                    <a:cubicBezTo>
                      <a:pt x="12" y="6"/>
                      <a:pt x="13" y="6"/>
                      <a:pt x="15" y="5"/>
                    </a:cubicBezTo>
                    <a:cubicBezTo>
                      <a:pt x="16" y="4"/>
                      <a:pt x="13" y="3"/>
                      <a:pt x="13" y="3"/>
                    </a:cubicBezTo>
                    <a:cubicBezTo>
                      <a:pt x="14" y="3"/>
                      <a:pt x="13" y="2"/>
                      <a:pt x="13" y="0"/>
                    </a:cubicBezTo>
                    <a:cubicBezTo>
                      <a:pt x="11" y="1"/>
                      <a:pt x="11" y="0"/>
                      <a:pt x="9" y="0"/>
                    </a:cubicBezTo>
                    <a:cubicBezTo>
                      <a:pt x="9" y="2"/>
                      <a:pt x="11" y="1"/>
                      <a:pt x="11" y="3"/>
                    </a:cubicBezTo>
                    <a:cubicBezTo>
                      <a:pt x="9" y="3"/>
                      <a:pt x="11" y="2"/>
                      <a:pt x="9" y="2"/>
                    </a:cubicBezTo>
                    <a:cubicBezTo>
                      <a:pt x="8" y="2"/>
                      <a:pt x="9" y="3"/>
                      <a:pt x="10" y="3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9" y="4"/>
                      <a:pt x="10" y="4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8" y="5"/>
                      <a:pt x="6" y="5"/>
                    </a:cubicBezTo>
                    <a:cubicBezTo>
                      <a:pt x="6" y="6"/>
                      <a:pt x="7" y="6"/>
                      <a:pt x="8" y="7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6" y="5"/>
                      <a:pt x="6" y="4"/>
                      <a:pt x="8" y="3"/>
                    </a:cubicBezTo>
                    <a:cubicBezTo>
                      <a:pt x="7" y="2"/>
                      <a:pt x="8" y="2"/>
                      <a:pt x="7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994"/>
              <p:cNvSpPr>
                <a:spLocks/>
              </p:cNvSpPr>
              <p:nvPr/>
            </p:nvSpPr>
            <p:spPr bwMode="auto">
              <a:xfrm>
                <a:off x="-4217" y="1215"/>
                <a:ext cx="14" cy="7"/>
              </a:xfrm>
              <a:custGeom>
                <a:avLst/>
                <a:gdLst>
                  <a:gd name="T0" fmla="*/ 1 w 6"/>
                  <a:gd name="T1" fmla="*/ 3 h 3"/>
                  <a:gd name="T2" fmla="*/ 5 w 6"/>
                  <a:gd name="T3" fmla="*/ 3 h 3"/>
                  <a:gd name="T4" fmla="*/ 4 w 6"/>
                  <a:gd name="T5" fmla="*/ 1 h 3"/>
                  <a:gd name="T6" fmla="*/ 1 w 6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1" y="3"/>
                    </a:moveTo>
                    <a:cubicBezTo>
                      <a:pt x="2" y="2"/>
                      <a:pt x="3" y="2"/>
                      <a:pt x="5" y="3"/>
                    </a:cubicBezTo>
                    <a:cubicBezTo>
                      <a:pt x="6" y="2"/>
                      <a:pt x="3" y="2"/>
                      <a:pt x="4" y="1"/>
                    </a:cubicBezTo>
                    <a:cubicBezTo>
                      <a:pt x="3" y="0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995"/>
              <p:cNvSpPr>
                <a:spLocks/>
              </p:cNvSpPr>
              <p:nvPr/>
            </p:nvSpPr>
            <p:spPr bwMode="auto">
              <a:xfrm>
                <a:off x="-4200" y="1210"/>
                <a:ext cx="7" cy="5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3" y="1"/>
                      <a:pt x="2" y="0"/>
                    </a:cubicBezTo>
                    <a:cubicBezTo>
                      <a:pt x="1" y="0"/>
                      <a:pt x="1" y="2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996"/>
              <p:cNvSpPr>
                <a:spLocks/>
              </p:cNvSpPr>
              <p:nvPr/>
            </p:nvSpPr>
            <p:spPr bwMode="auto">
              <a:xfrm>
                <a:off x="-4136" y="1298"/>
                <a:ext cx="9" cy="7"/>
              </a:xfrm>
              <a:custGeom>
                <a:avLst/>
                <a:gdLst>
                  <a:gd name="T0" fmla="*/ 1 w 4"/>
                  <a:gd name="T1" fmla="*/ 2 h 3"/>
                  <a:gd name="T2" fmla="*/ 2 w 4"/>
                  <a:gd name="T3" fmla="*/ 3 h 3"/>
                  <a:gd name="T4" fmla="*/ 4 w 4"/>
                  <a:gd name="T5" fmla="*/ 2 h 3"/>
                  <a:gd name="T6" fmla="*/ 2 w 4"/>
                  <a:gd name="T7" fmla="*/ 1 h 3"/>
                  <a:gd name="T8" fmla="*/ 1 w 4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cubicBezTo>
                      <a:pt x="1" y="3"/>
                      <a:pt x="2" y="2"/>
                      <a:pt x="2" y="3"/>
                    </a:cubicBezTo>
                    <a:cubicBezTo>
                      <a:pt x="4" y="3"/>
                      <a:pt x="3" y="2"/>
                      <a:pt x="4" y="2"/>
                    </a:cubicBezTo>
                    <a:cubicBezTo>
                      <a:pt x="3" y="0"/>
                      <a:pt x="1" y="3"/>
                      <a:pt x="2" y="1"/>
                    </a:cubicBezTo>
                    <a:cubicBezTo>
                      <a:pt x="0" y="0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997"/>
              <p:cNvSpPr>
                <a:spLocks/>
              </p:cNvSpPr>
              <p:nvPr/>
            </p:nvSpPr>
            <p:spPr bwMode="auto">
              <a:xfrm>
                <a:off x="-4162" y="1336"/>
                <a:ext cx="11" cy="14"/>
              </a:xfrm>
              <a:custGeom>
                <a:avLst/>
                <a:gdLst>
                  <a:gd name="T0" fmla="*/ 3 w 5"/>
                  <a:gd name="T1" fmla="*/ 6 h 6"/>
                  <a:gd name="T2" fmla="*/ 2 w 5"/>
                  <a:gd name="T3" fmla="*/ 3 h 6"/>
                  <a:gd name="T4" fmla="*/ 5 w 5"/>
                  <a:gd name="T5" fmla="*/ 0 h 6"/>
                  <a:gd name="T6" fmla="*/ 4 w 5"/>
                  <a:gd name="T7" fmla="*/ 0 h 6"/>
                  <a:gd name="T8" fmla="*/ 0 w 5"/>
                  <a:gd name="T9" fmla="*/ 2 h 6"/>
                  <a:gd name="T10" fmla="*/ 1 w 5"/>
                  <a:gd name="T11" fmla="*/ 3 h 6"/>
                  <a:gd name="T12" fmla="*/ 3 w 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2" y="5"/>
                      <a:pt x="2" y="4"/>
                      <a:pt x="2" y="3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1"/>
                      <a:pt x="1" y="1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998"/>
              <p:cNvSpPr>
                <a:spLocks/>
              </p:cNvSpPr>
              <p:nvPr/>
            </p:nvSpPr>
            <p:spPr bwMode="auto">
              <a:xfrm>
                <a:off x="-4170" y="1383"/>
                <a:ext cx="22" cy="14"/>
              </a:xfrm>
              <a:custGeom>
                <a:avLst/>
                <a:gdLst>
                  <a:gd name="T0" fmla="*/ 7 w 9"/>
                  <a:gd name="T1" fmla="*/ 2 h 6"/>
                  <a:gd name="T2" fmla="*/ 7 w 9"/>
                  <a:gd name="T3" fmla="*/ 2 h 6"/>
                  <a:gd name="T4" fmla="*/ 5 w 9"/>
                  <a:gd name="T5" fmla="*/ 0 h 6"/>
                  <a:gd name="T6" fmla="*/ 5 w 9"/>
                  <a:gd name="T7" fmla="*/ 1 h 6"/>
                  <a:gd name="T8" fmla="*/ 0 w 9"/>
                  <a:gd name="T9" fmla="*/ 0 h 6"/>
                  <a:gd name="T10" fmla="*/ 4 w 9"/>
                  <a:gd name="T11" fmla="*/ 4 h 6"/>
                  <a:gd name="T12" fmla="*/ 4 w 9"/>
                  <a:gd name="T13" fmla="*/ 3 h 6"/>
                  <a:gd name="T14" fmla="*/ 6 w 9"/>
                  <a:gd name="T15" fmla="*/ 4 h 6"/>
                  <a:gd name="T16" fmla="*/ 5 w 9"/>
                  <a:gd name="T17" fmla="*/ 4 h 6"/>
                  <a:gd name="T18" fmla="*/ 7 w 9"/>
                  <a:gd name="T19" fmla="*/ 4 h 6"/>
                  <a:gd name="T20" fmla="*/ 8 w 9"/>
                  <a:gd name="T21" fmla="*/ 4 h 6"/>
                  <a:gd name="T22" fmla="*/ 8 w 9"/>
                  <a:gd name="T23" fmla="*/ 4 h 6"/>
                  <a:gd name="T24" fmla="*/ 7 w 9"/>
                  <a:gd name="T2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6">
                    <a:moveTo>
                      <a:pt x="7" y="2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0"/>
                      <a:pt x="5" y="0"/>
                    </a:cubicBezTo>
                    <a:cubicBezTo>
                      <a:pt x="4" y="0"/>
                      <a:pt x="3" y="0"/>
                      <a:pt x="5" y="1"/>
                    </a:cubicBezTo>
                    <a:cubicBezTo>
                      <a:pt x="2" y="3"/>
                      <a:pt x="2" y="0"/>
                      <a:pt x="0" y="0"/>
                    </a:cubicBezTo>
                    <a:cubicBezTo>
                      <a:pt x="1" y="2"/>
                      <a:pt x="4" y="3"/>
                      <a:pt x="4" y="4"/>
                    </a:cubicBezTo>
                    <a:cubicBezTo>
                      <a:pt x="4" y="5"/>
                      <a:pt x="6" y="3"/>
                      <a:pt x="4" y="3"/>
                    </a:cubicBezTo>
                    <a:cubicBezTo>
                      <a:pt x="5" y="2"/>
                      <a:pt x="6" y="3"/>
                      <a:pt x="6" y="4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6" y="6"/>
                      <a:pt x="6" y="5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7" y="3"/>
                      <a:pt x="8" y="2"/>
                      <a:pt x="7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999"/>
              <p:cNvSpPr>
                <a:spLocks/>
              </p:cNvSpPr>
              <p:nvPr/>
            </p:nvSpPr>
            <p:spPr bwMode="auto">
              <a:xfrm>
                <a:off x="-4224" y="1213"/>
                <a:ext cx="14" cy="7"/>
              </a:xfrm>
              <a:custGeom>
                <a:avLst/>
                <a:gdLst>
                  <a:gd name="T0" fmla="*/ 5 w 6"/>
                  <a:gd name="T1" fmla="*/ 1 h 3"/>
                  <a:gd name="T2" fmla="*/ 1 w 6"/>
                  <a:gd name="T3" fmla="*/ 0 h 3"/>
                  <a:gd name="T4" fmla="*/ 5 w 6"/>
                  <a:gd name="T5" fmla="*/ 3 h 3"/>
                  <a:gd name="T6" fmla="*/ 5 w 6"/>
                  <a:gd name="T7" fmla="*/ 2 h 3"/>
                  <a:gd name="T8" fmla="*/ 5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5" y="1"/>
                    </a:moveTo>
                    <a:cubicBezTo>
                      <a:pt x="4" y="1"/>
                      <a:pt x="2" y="1"/>
                      <a:pt x="1" y="0"/>
                    </a:cubicBezTo>
                    <a:cubicBezTo>
                      <a:pt x="0" y="2"/>
                      <a:pt x="4" y="1"/>
                      <a:pt x="5" y="3"/>
                    </a:cubicBezTo>
                    <a:cubicBezTo>
                      <a:pt x="6" y="3"/>
                      <a:pt x="6" y="1"/>
                      <a:pt x="5" y="2"/>
                    </a:cubicBezTo>
                    <a:cubicBezTo>
                      <a:pt x="4" y="2"/>
                      <a:pt x="5" y="2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5000"/>
              <p:cNvSpPr>
                <a:spLocks/>
              </p:cNvSpPr>
              <p:nvPr/>
            </p:nvSpPr>
            <p:spPr bwMode="auto">
              <a:xfrm>
                <a:off x="-4129" y="1350"/>
                <a:ext cx="4" cy="9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0 h 4"/>
                  <a:gd name="T4" fmla="*/ 1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2" y="3"/>
                      <a:pt x="1" y="2"/>
                      <a:pt x="1" y="0"/>
                    </a:cubicBezTo>
                    <a:cubicBezTo>
                      <a:pt x="1" y="1"/>
                      <a:pt x="0" y="3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5001"/>
              <p:cNvSpPr>
                <a:spLocks/>
              </p:cNvSpPr>
              <p:nvPr/>
            </p:nvSpPr>
            <p:spPr bwMode="auto">
              <a:xfrm>
                <a:off x="-4139" y="1329"/>
                <a:ext cx="17" cy="11"/>
              </a:xfrm>
              <a:custGeom>
                <a:avLst/>
                <a:gdLst>
                  <a:gd name="T0" fmla="*/ 1 w 7"/>
                  <a:gd name="T1" fmla="*/ 5 h 5"/>
                  <a:gd name="T2" fmla="*/ 4 w 7"/>
                  <a:gd name="T3" fmla="*/ 5 h 5"/>
                  <a:gd name="T4" fmla="*/ 4 w 7"/>
                  <a:gd name="T5" fmla="*/ 2 h 5"/>
                  <a:gd name="T6" fmla="*/ 7 w 7"/>
                  <a:gd name="T7" fmla="*/ 2 h 5"/>
                  <a:gd name="T8" fmla="*/ 3 w 7"/>
                  <a:gd name="T9" fmla="*/ 0 h 5"/>
                  <a:gd name="T10" fmla="*/ 0 w 7"/>
                  <a:gd name="T11" fmla="*/ 3 h 5"/>
                  <a:gd name="T12" fmla="*/ 1 w 7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1" y="5"/>
                    </a:moveTo>
                    <a:cubicBezTo>
                      <a:pt x="2" y="4"/>
                      <a:pt x="2" y="4"/>
                      <a:pt x="4" y="5"/>
                    </a:cubicBezTo>
                    <a:cubicBezTo>
                      <a:pt x="2" y="4"/>
                      <a:pt x="4" y="3"/>
                      <a:pt x="4" y="2"/>
                    </a:cubicBezTo>
                    <a:cubicBezTo>
                      <a:pt x="6" y="4"/>
                      <a:pt x="5" y="4"/>
                      <a:pt x="7" y="2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3" y="3"/>
                      <a:pt x="0" y="3"/>
                    </a:cubicBezTo>
                    <a:cubicBezTo>
                      <a:pt x="1" y="3"/>
                      <a:pt x="2" y="4"/>
                      <a:pt x="1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5002"/>
              <p:cNvSpPr>
                <a:spLocks/>
              </p:cNvSpPr>
              <p:nvPr/>
            </p:nvSpPr>
            <p:spPr bwMode="auto">
              <a:xfrm>
                <a:off x="-4207" y="1222"/>
                <a:ext cx="9" cy="9"/>
              </a:xfrm>
              <a:custGeom>
                <a:avLst/>
                <a:gdLst>
                  <a:gd name="T0" fmla="*/ 1 w 4"/>
                  <a:gd name="T1" fmla="*/ 4 h 4"/>
                  <a:gd name="T2" fmla="*/ 3 w 4"/>
                  <a:gd name="T3" fmla="*/ 0 h 4"/>
                  <a:gd name="T4" fmla="*/ 1 w 4"/>
                  <a:gd name="T5" fmla="*/ 1 h 4"/>
                  <a:gd name="T6" fmla="*/ 1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1" y="4"/>
                    </a:moveTo>
                    <a:cubicBezTo>
                      <a:pt x="2" y="3"/>
                      <a:pt x="4" y="2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4" y="2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5003"/>
              <p:cNvSpPr>
                <a:spLocks/>
              </p:cNvSpPr>
              <p:nvPr/>
            </p:nvSpPr>
            <p:spPr bwMode="auto">
              <a:xfrm>
                <a:off x="-4281" y="1227"/>
                <a:ext cx="31" cy="12"/>
              </a:xfrm>
              <a:custGeom>
                <a:avLst/>
                <a:gdLst>
                  <a:gd name="T0" fmla="*/ 12 w 13"/>
                  <a:gd name="T1" fmla="*/ 1 h 5"/>
                  <a:gd name="T2" fmla="*/ 10 w 13"/>
                  <a:gd name="T3" fmla="*/ 0 h 5"/>
                  <a:gd name="T4" fmla="*/ 11 w 13"/>
                  <a:gd name="T5" fmla="*/ 2 h 5"/>
                  <a:gd name="T6" fmla="*/ 7 w 13"/>
                  <a:gd name="T7" fmla="*/ 1 h 5"/>
                  <a:gd name="T8" fmla="*/ 8 w 13"/>
                  <a:gd name="T9" fmla="*/ 1 h 5"/>
                  <a:gd name="T10" fmla="*/ 6 w 13"/>
                  <a:gd name="T11" fmla="*/ 0 h 5"/>
                  <a:gd name="T12" fmla="*/ 8 w 13"/>
                  <a:gd name="T13" fmla="*/ 3 h 5"/>
                  <a:gd name="T14" fmla="*/ 8 w 13"/>
                  <a:gd name="T15" fmla="*/ 4 h 5"/>
                  <a:gd name="T16" fmla="*/ 2 w 13"/>
                  <a:gd name="T17" fmla="*/ 0 h 5"/>
                  <a:gd name="T18" fmla="*/ 2 w 13"/>
                  <a:gd name="T19" fmla="*/ 4 h 5"/>
                  <a:gd name="T20" fmla="*/ 12 w 13"/>
                  <a:gd name="T21" fmla="*/ 5 h 5"/>
                  <a:gd name="T22" fmla="*/ 12 w 13"/>
                  <a:gd name="T2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5">
                    <a:moveTo>
                      <a:pt x="12" y="1"/>
                    </a:moveTo>
                    <a:cubicBezTo>
                      <a:pt x="12" y="1"/>
                      <a:pt x="11" y="1"/>
                      <a:pt x="10" y="0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0" y="3"/>
                      <a:pt x="9" y="3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6" y="0"/>
                      <a:pt x="6" y="0"/>
                    </a:cubicBezTo>
                    <a:cubicBezTo>
                      <a:pt x="7" y="1"/>
                      <a:pt x="6" y="4"/>
                      <a:pt x="8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5" y="2"/>
                      <a:pt x="6" y="3"/>
                      <a:pt x="2" y="0"/>
                    </a:cubicBezTo>
                    <a:cubicBezTo>
                      <a:pt x="1" y="1"/>
                      <a:pt x="0" y="2"/>
                      <a:pt x="2" y="4"/>
                    </a:cubicBezTo>
                    <a:cubicBezTo>
                      <a:pt x="5" y="4"/>
                      <a:pt x="8" y="5"/>
                      <a:pt x="12" y="5"/>
                    </a:cubicBezTo>
                    <a:cubicBezTo>
                      <a:pt x="13" y="4"/>
                      <a:pt x="11" y="2"/>
                      <a:pt x="1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5004"/>
              <p:cNvSpPr>
                <a:spLocks/>
              </p:cNvSpPr>
              <p:nvPr/>
            </p:nvSpPr>
            <p:spPr bwMode="auto">
              <a:xfrm>
                <a:off x="-4264" y="1215"/>
                <a:ext cx="9" cy="7"/>
              </a:xfrm>
              <a:custGeom>
                <a:avLst/>
                <a:gdLst>
                  <a:gd name="T0" fmla="*/ 3 w 4"/>
                  <a:gd name="T1" fmla="*/ 3 h 3"/>
                  <a:gd name="T2" fmla="*/ 2 w 4"/>
                  <a:gd name="T3" fmla="*/ 0 h 3"/>
                  <a:gd name="T4" fmla="*/ 0 w 4"/>
                  <a:gd name="T5" fmla="*/ 2 h 3"/>
                  <a:gd name="T6" fmla="*/ 3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3"/>
                    </a:moveTo>
                    <a:cubicBezTo>
                      <a:pt x="4" y="2"/>
                      <a:pt x="2" y="1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5005"/>
              <p:cNvSpPr>
                <a:spLocks/>
              </p:cNvSpPr>
              <p:nvPr/>
            </p:nvSpPr>
            <p:spPr bwMode="auto">
              <a:xfrm>
                <a:off x="-4233" y="1239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3 w 3"/>
                  <a:gd name="T3" fmla="*/ 2 h 3"/>
                  <a:gd name="T4" fmla="*/ 0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1" y="3"/>
                      <a:pt x="2" y="3"/>
                      <a:pt x="3" y="2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5006"/>
              <p:cNvSpPr>
                <a:spLocks/>
              </p:cNvSpPr>
              <p:nvPr/>
            </p:nvSpPr>
            <p:spPr bwMode="auto">
              <a:xfrm>
                <a:off x="-4134" y="1395"/>
                <a:ext cx="12" cy="7"/>
              </a:xfrm>
              <a:custGeom>
                <a:avLst/>
                <a:gdLst>
                  <a:gd name="T0" fmla="*/ 1 w 5"/>
                  <a:gd name="T1" fmla="*/ 3 h 3"/>
                  <a:gd name="T2" fmla="*/ 5 w 5"/>
                  <a:gd name="T3" fmla="*/ 2 h 3"/>
                  <a:gd name="T4" fmla="*/ 5 w 5"/>
                  <a:gd name="T5" fmla="*/ 2 h 3"/>
                  <a:gd name="T6" fmla="*/ 2 w 5"/>
                  <a:gd name="T7" fmla="*/ 0 h 3"/>
                  <a:gd name="T8" fmla="*/ 1 w 5"/>
                  <a:gd name="T9" fmla="*/ 1 h 3"/>
                  <a:gd name="T10" fmla="*/ 1 w 5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2" y="3"/>
                      <a:pt x="4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2" y="2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3" y="1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5007"/>
              <p:cNvSpPr>
                <a:spLocks/>
              </p:cNvSpPr>
              <p:nvPr/>
            </p:nvSpPr>
            <p:spPr bwMode="auto">
              <a:xfrm>
                <a:off x="-4496" y="1123"/>
                <a:ext cx="12" cy="7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1 h 3"/>
                  <a:gd name="T4" fmla="*/ 5 w 5"/>
                  <a:gd name="T5" fmla="*/ 1 h 3"/>
                  <a:gd name="T6" fmla="*/ 4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3" y="0"/>
                      <a:pt x="0" y="1"/>
                    </a:cubicBezTo>
                    <a:cubicBezTo>
                      <a:pt x="2" y="2"/>
                      <a:pt x="5" y="3"/>
                      <a:pt x="5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5008"/>
              <p:cNvSpPr>
                <a:spLocks/>
              </p:cNvSpPr>
              <p:nvPr/>
            </p:nvSpPr>
            <p:spPr bwMode="auto">
              <a:xfrm>
                <a:off x="-4397" y="1177"/>
                <a:ext cx="26" cy="12"/>
              </a:xfrm>
              <a:custGeom>
                <a:avLst/>
                <a:gdLst>
                  <a:gd name="T0" fmla="*/ 8 w 11"/>
                  <a:gd name="T1" fmla="*/ 4 h 5"/>
                  <a:gd name="T2" fmla="*/ 11 w 11"/>
                  <a:gd name="T3" fmla="*/ 4 h 5"/>
                  <a:gd name="T4" fmla="*/ 11 w 11"/>
                  <a:gd name="T5" fmla="*/ 2 h 5"/>
                  <a:gd name="T6" fmla="*/ 6 w 11"/>
                  <a:gd name="T7" fmla="*/ 3 h 5"/>
                  <a:gd name="T8" fmla="*/ 4 w 11"/>
                  <a:gd name="T9" fmla="*/ 3 h 5"/>
                  <a:gd name="T10" fmla="*/ 0 w 11"/>
                  <a:gd name="T11" fmla="*/ 1 h 5"/>
                  <a:gd name="T12" fmla="*/ 1 w 11"/>
                  <a:gd name="T13" fmla="*/ 3 h 5"/>
                  <a:gd name="T14" fmla="*/ 9 w 11"/>
                  <a:gd name="T15" fmla="*/ 3 h 5"/>
                  <a:gd name="T16" fmla="*/ 8 w 11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5">
                    <a:moveTo>
                      <a:pt x="8" y="4"/>
                    </a:moveTo>
                    <a:cubicBezTo>
                      <a:pt x="9" y="4"/>
                      <a:pt x="10" y="5"/>
                      <a:pt x="11" y="4"/>
                    </a:cubicBezTo>
                    <a:cubicBezTo>
                      <a:pt x="11" y="3"/>
                      <a:pt x="11" y="3"/>
                      <a:pt x="11" y="2"/>
                    </a:cubicBezTo>
                    <a:cubicBezTo>
                      <a:pt x="9" y="2"/>
                      <a:pt x="6" y="0"/>
                      <a:pt x="6" y="3"/>
                    </a:cubicBezTo>
                    <a:cubicBezTo>
                      <a:pt x="5" y="3"/>
                      <a:pt x="4" y="2"/>
                      <a:pt x="4" y="3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4" y="4"/>
                      <a:pt x="7" y="2"/>
                      <a:pt x="9" y="3"/>
                    </a:cubicBezTo>
                    <a:cubicBezTo>
                      <a:pt x="10" y="4"/>
                      <a:pt x="9" y="3"/>
                      <a:pt x="8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5009"/>
              <p:cNvSpPr>
                <a:spLocks/>
              </p:cNvSpPr>
              <p:nvPr/>
            </p:nvSpPr>
            <p:spPr bwMode="auto">
              <a:xfrm>
                <a:off x="-4425" y="1156"/>
                <a:ext cx="9" cy="4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0 h 2"/>
                  <a:gd name="T4" fmla="*/ 3 w 4"/>
                  <a:gd name="T5" fmla="*/ 2 h 2"/>
                  <a:gd name="T6" fmla="*/ 2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4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5010"/>
              <p:cNvSpPr>
                <a:spLocks/>
              </p:cNvSpPr>
              <p:nvPr/>
            </p:nvSpPr>
            <p:spPr bwMode="auto">
              <a:xfrm>
                <a:off x="-4404" y="1134"/>
                <a:ext cx="17" cy="12"/>
              </a:xfrm>
              <a:custGeom>
                <a:avLst/>
                <a:gdLst>
                  <a:gd name="T0" fmla="*/ 6 w 7"/>
                  <a:gd name="T1" fmla="*/ 1 h 5"/>
                  <a:gd name="T2" fmla="*/ 2 w 7"/>
                  <a:gd name="T3" fmla="*/ 2 h 5"/>
                  <a:gd name="T4" fmla="*/ 0 w 7"/>
                  <a:gd name="T5" fmla="*/ 0 h 5"/>
                  <a:gd name="T6" fmla="*/ 6 w 7"/>
                  <a:gd name="T7" fmla="*/ 5 h 5"/>
                  <a:gd name="T8" fmla="*/ 6 w 7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6" y="1"/>
                    </a:moveTo>
                    <a:cubicBezTo>
                      <a:pt x="4" y="2"/>
                      <a:pt x="2" y="0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0" y="3"/>
                      <a:pt x="5" y="3"/>
                      <a:pt x="6" y="5"/>
                    </a:cubicBezTo>
                    <a:cubicBezTo>
                      <a:pt x="7" y="4"/>
                      <a:pt x="6" y="3"/>
                      <a:pt x="6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5011"/>
              <p:cNvSpPr>
                <a:spLocks noEditPoints="1"/>
              </p:cNvSpPr>
              <p:nvPr/>
            </p:nvSpPr>
            <p:spPr bwMode="auto">
              <a:xfrm>
                <a:off x="-4399" y="1149"/>
                <a:ext cx="28" cy="16"/>
              </a:xfrm>
              <a:custGeom>
                <a:avLst/>
                <a:gdLst>
                  <a:gd name="T0" fmla="*/ 10 w 12"/>
                  <a:gd name="T1" fmla="*/ 2 h 7"/>
                  <a:gd name="T2" fmla="*/ 2 w 12"/>
                  <a:gd name="T3" fmla="*/ 1 h 7"/>
                  <a:gd name="T4" fmla="*/ 5 w 12"/>
                  <a:gd name="T5" fmla="*/ 2 h 7"/>
                  <a:gd name="T6" fmla="*/ 2 w 12"/>
                  <a:gd name="T7" fmla="*/ 0 h 7"/>
                  <a:gd name="T8" fmla="*/ 0 w 12"/>
                  <a:gd name="T9" fmla="*/ 3 h 7"/>
                  <a:gd name="T10" fmla="*/ 3 w 12"/>
                  <a:gd name="T11" fmla="*/ 2 h 7"/>
                  <a:gd name="T12" fmla="*/ 6 w 12"/>
                  <a:gd name="T13" fmla="*/ 7 h 7"/>
                  <a:gd name="T14" fmla="*/ 6 w 12"/>
                  <a:gd name="T15" fmla="*/ 4 h 7"/>
                  <a:gd name="T16" fmla="*/ 8 w 12"/>
                  <a:gd name="T17" fmla="*/ 6 h 7"/>
                  <a:gd name="T18" fmla="*/ 9 w 12"/>
                  <a:gd name="T19" fmla="*/ 6 h 7"/>
                  <a:gd name="T20" fmla="*/ 11 w 12"/>
                  <a:gd name="T21" fmla="*/ 6 h 7"/>
                  <a:gd name="T22" fmla="*/ 10 w 12"/>
                  <a:gd name="T23" fmla="*/ 5 h 7"/>
                  <a:gd name="T24" fmla="*/ 10 w 12"/>
                  <a:gd name="T25" fmla="*/ 4 h 7"/>
                  <a:gd name="T26" fmla="*/ 11 w 12"/>
                  <a:gd name="T27" fmla="*/ 5 h 7"/>
                  <a:gd name="T28" fmla="*/ 10 w 12"/>
                  <a:gd name="T29" fmla="*/ 2 h 7"/>
                  <a:gd name="T30" fmla="*/ 9 w 12"/>
                  <a:gd name="T31" fmla="*/ 5 h 7"/>
                  <a:gd name="T32" fmla="*/ 8 w 12"/>
                  <a:gd name="T33" fmla="*/ 4 h 7"/>
                  <a:gd name="T34" fmla="*/ 10 w 12"/>
                  <a:gd name="T35" fmla="*/ 4 h 7"/>
                  <a:gd name="T36" fmla="*/ 9 w 12"/>
                  <a:gd name="T3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7">
                    <a:moveTo>
                      <a:pt x="10" y="2"/>
                    </a:moveTo>
                    <a:cubicBezTo>
                      <a:pt x="7" y="2"/>
                      <a:pt x="5" y="5"/>
                      <a:pt x="2" y="1"/>
                    </a:cubicBezTo>
                    <a:cubicBezTo>
                      <a:pt x="3" y="1"/>
                      <a:pt x="4" y="1"/>
                      <a:pt x="5" y="2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5" y="4"/>
                      <a:pt x="4" y="5"/>
                      <a:pt x="6" y="7"/>
                    </a:cubicBezTo>
                    <a:cubicBezTo>
                      <a:pt x="6" y="6"/>
                      <a:pt x="5" y="5"/>
                      <a:pt x="6" y="4"/>
                    </a:cubicBezTo>
                    <a:cubicBezTo>
                      <a:pt x="6" y="4"/>
                      <a:pt x="9" y="5"/>
                      <a:pt x="8" y="6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7"/>
                      <a:pt x="10" y="7"/>
                      <a:pt x="11" y="6"/>
                    </a:cubicBezTo>
                    <a:cubicBezTo>
                      <a:pt x="11" y="6"/>
                      <a:pt x="10" y="5"/>
                      <a:pt x="10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4"/>
                      <a:pt x="10" y="5"/>
                      <a:pt x="11" y="5"/>
                    </a:cubicBezTo>
                    <a:cubicBezTo>
                      <a:pt x="12" y="4"/>
                      <a:pt x="7" y="4"/>
                      <a:pt x="10" y="2"/>
                    </a:cubicBezTo>
                    <a:close/>
                    <a:moveTo>
                      <a:pt x="9" y="5"/>
                    </a:moveTo>
                    <a:cubicBezTo>
                      <a:pt x="9" y="4"/>
                      <a:pt x="9" y="4"/>
                      <a:pt x="8" y="4"/>
                    </a:cubicBezTo>
                    <a:cubicBezTo>
                      <a:pt x="9" y="4"/>
                      <a:pt x="9" y="4"/>
                      <a:pt x="10" y="4"/>
                    </a:cubicBezTo>
                    <a:cubicBezTo>
                      <a:pt x="10" y="4"/>
                      <a:pt x="9" y="4"/>
                      <a:pt x="9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5012"/>
              <p:cNvSpPr>
                <a:spLocks/>
              </p:cNvSpPr>
              <p:nvPr/>
            </p:nvSpPr>
            <p:spPr bwMode="auto">
              <a:xfrm>
                <a:off x="-4217" y="1213"/>
                <a:ext cx="10" cy="7"/>
              </a:xfrm>
              <a:custGeom>
                <a:avLst/>
                <a:gdLst>
                  <a:gd name="T0" fmla="*/ 0 w 4"/>
                  <a:gd name="T1" fmla="*/ 2 h 3"/>
                  <a:gd name="T2" fmla="*/ 4 w 4"/>
                  <a:gd name="T3" fmla="*/ 3 h 3"/>
                  <a:gd name="T4" fmla="*/ 2 w 4"/>
                  <a:gd name="T5" fmla="*/ 0 h 3"/>
                  <a:gd name="T6" fmla="*/ 0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cubicBezTo>
                      <a:pt x="3" y="3"/>
                      <a:pt x="1" y="0"/>
                      <a:pt x="4" y="3"/>
                    </a:cubicBezTo>
                    <a:cubicBezTo>
                      <a:pt x="4" y="2"/>
                      <a:pt x="2" y="1"/>
                      <a:pt x="2" y="0"/>
                    </a:cubicBezTo>
                    <a:cubicBezTo>
                      <a:pt x="1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5013"/>
              <p:cNvSpPr>
                <a:spLocks/>
              </p:cNvSpPr>
              <p:nvPr/>
            </p:nvSpPr>
            <p:spPr bwMode="auto">
              <a:xfrm>
                <a:off x="-4231" y="1210"/>
                <a:ext cx="7" cy="12"/>
              </a:xfrm>
              <a:custGeom>
                <a:avLst/>
                <a:gdLst>
                  <a:gd name="T0" fmla="*/ 1 w 3"/>
                  <a:gd name="T1" fmla="*/ 4 h 5"/>
                  <a:gd name="T2" fmla="*/ 3 w 3"/>
                  <a:gd name="T3" fmla="*/ 4 h 5"/>
                  <a:gd name="T4" fmla="*/ 3 w 3"/>
                  <a:gd name="T5" fmla="*/ 2 h 5"/>
                  <a:gd name="T6" fmla="*/ 1 w 3"/>
                  <a:gd name="T7" fmla="*/ 0 h 5"/>
                  <a:gd name="T8" fmla="*/ 0 w 3"/>
                  <a:gd name="T9" fmla="*/ 3 h 5"/>
                  <a:gd name="T10" fmla="*/ 1 w 3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1" y="4"/>
                    </a:moveTo>
                    <a:cubicBezTo>
                      <a:pt x="3" y="5"/>
                      <a:pt x="2" y="2"/>
                      <a:pt x="3" y="4"/>
                    </a:cubicBezTo>
                    <a:cubicBezTo>
                      <a:pt x="3" y="3"/>
                      <a:pt x="2" y="2"/>
                      <a:pt x="3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2"/>
                      <a:pt x="1" y="1"/>
                      <a:pt x="0" y="3"/>
                    </a:cubicBezTo>
                    <a:cubicBezTo>
                      <a:pt x="1" y="4"/>
                      <a:pt x="2" y="3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5014"/>
              <p:cNvSpPr>
                <a:spLocks/>
              </p:cNvSpPr>
              <p:nvPr/>
            </p:nvSpPr>
            <p:spPr bwMode="auto">
              <a:xfrm>
                <a:off x="-4207" y="1236"/>
                <a:ext cx="14" cy="12"/>
              </a:xfrm>
              <a:custGeom>
                <a:avLst/>
                <a:gdLst>
                  <a:gd name="T0" fmla="*/ 6 w 6"/>
                  <a:gd name="T1" fmla="*/ 3 h 5"/>
                  <a:gd name="T2" fmla="*/ 2 w 6"/>
                  <a:gd name="T3" fmla="*/ 0 h 5"/>
                  <a:gd name="T4" fmla="*/ 0 w 6"/>
                  <a:gd name="T5" fmla="*/ 2 h 5"/>
                  <a:gd name="T6" fmla="*/ 6 w 6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6" y="3"/>
                    </a:moveTo>
                    <a:cubicBezTo>
                      <a:pt x="4" y="2"/>
                      <a:pt x="3" y="1"/>
                      <a:pt x="2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5"/>
                      <a:pt x="6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5015"/>
              <p:cNvSpPr>
                <a:spLocks/>
              </p:cNvSpPr>
              <p:nvPr/>
            </p:nvSpPr>
            <p:spPr bwMode="auto">
              <a:xfrm>
                <a:off x="-4444" y="1125"/>
                <a:ext cx="12" cy="9"/>
              </a:xfrm>
              <a:custGeom>
                <a:avLst/>
                <a:gdLst>
                  <a:gd name="T0" fmla="*/ 5 w 5"/>
                  <a:gd name="T1" fmla="*/ 4 h 4"/>
                  <a:gd name="T2" fmla="*/ 3 w 5"/>
                  <a:gd name="T3" fmla="*/ 0 h 4"/>
                  <a:gd name="T4" fmla="*/ 1 w 5"/>
                  <a:gd name="T5" fmla="*/ 0 h 4"/>
                  <a:gd name="T6" fmla="*/ 2 w 5"/>
                  <a:gd name="T7" fmla="*/ 4 h 4"/>
                  <a:gd name="T8" fmla="*/ 5 w 5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2"/>
                      <a:pt x="2" y="1"/>
                      <a:pt x="2" y="4"/>
                    </a:cubicBezTo>
                    <a:cubicBezTo>
                      <a:pt x="3" y="4"/>
                      <a:pt x="4" y="4"/>
                      <a:pt x="5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5016"/>
              <p:cNvSpPr>
                <a:spLocks/>
              </p:cNvSpPr>
              <p:nvPr/>
            </p:nvSpPr>
            <p:spPr bwMode="auto">
              <a:xfrm>
                <a:off x="-4155" y="1291"/>
                <a:ext cx="11" cy="14"/>
              </a:xfrm>
              <a:custGeom>
                <a:avLst/>
                <a:gdLst>
                  <a:gd name="T0" fmla="*/ 1 w 5"/>
                  <a:gd name="T1" fmla="*/ 0 h 6"/>
                  <a:gd name="T2" fmla="*/ 3 w 5"/>
                  <a:gd name="T3" fmla="*/ 6 h 6"/>
                  <a:gd name="T4" fmla="*/ 1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1" y="0"/>
                    </a:moveTo>
                    <a:cubicBezTo>
                      <a:pt x="0" y="2"/>
                      <a:pt x="0" y="4"/>
                      <a:pt x="3" y="6"/>
                    </a:cubicBezTo>
                    <a:cubicBezTo>
                      <a:pt x="5" y="4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5017"/>
              <p:cNvSpPr>
                <a:spLocks/>
              </p:cNvSpPr>
              <p:nvPr/>
            </p:nvSpPr>
            <p:spPr bwMode="auto">
              <a:xfrm>
                <a:off x="-4170" y="1295"/>
                <a:ext cx="15" cy="17"/>
              </a:xfrm>
              <a:custGeom>
                <a:avLst/>
                <a:gdLst>
                  <a:gd name="T0" fmla="*/ 0 w 6"/>
                  <a:gd name="T1" fmla="*/ 5 h 7"/>
                  <a:gd name="T2" fmla="*/ 3 w 6"/>
                  <a:gd name="T3" fmla="*/ 5 h 7"/>
                  <a:gd name="T4" fmla="*/ 4 w 6"/>
                  <a:gd name="T5" fmla="*/ 5 h 7"/>
                  <a:gd name="T6" fmla="*/ 6 w 6"/>
                  <a:gd name="T7" fmla="*/ 3 h 7"/>
                  <a:gd name="T8" fmla="*/ 6 w 6"/>
                  <a:gd name="T9" fmla="*/ 3 h 7"/>
                  <a:gd name="T10" fmla="*/ 5 w 6"/>
                  <a:gd name="T11" fmla="*/ 0 h 7"/>
                  <a:gd name="T12" fmla="*/ 1 w 6"/>
                  <a:gd name="T13" fmla="*/ 2 h 7"/>
                  <a:gd name="T14" fmla="*/ 0 w 6"/>
                  <a:gd name="T1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2" y="7"/>
                      <a:pt x="2" y="6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5018"/>
              <p:cNvSpPr>
                <a:spLocks/>
              </p:cNvSpPr>
              <p:nvPr/>
            </p:nvSpPr>
            <p:spPr bwMode="auto">
              <a:xfrm>
                <a:off x="-4167" y="1229"/>
                <a:ext cx="12" cy="10"/>
              </a:xfrm>
              <a:custGeom>
                <a:avLst/>
                <a:gdLst>
                  <a:gd name="T0" fmla="*/ 2 w 5"/>
                  <a:gd name="T1" fmla="*/ 0 h 4"/>
                  <a:gd name="T2" fmla="*/ 3 w 5"/>
                  <a:gd name="T3" fmla="*/ 4 h 4"/>
                  <a:gd name="T4" fmla="*/ 5 w 5"/>
                  <a:gd name="T5" fmla="*/ 0 h 4"/>
                  <a:gd name="T6" fmla="*/ 2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cubicBezTo>
                      <a:pt x="0" y="2"/>
                      <a:pt x="0" y="3"/>
                      <a:pt x="3" y="4"/>
                    </a:cubicBezTo>
                    <a:cubicBezTo>
                      <a:pt x="5" y="3"/>
                      <a:pt x="3" y="2"/>
                      <a:pt x="5" y="0"/>
                    </a:cubicBezTo>
                    <a:cubicBezTo>
                      <a:pt x="4" y="0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5019"/>
              <p:cNvSpPr>
                <a:spLocks/>
              </p:cNvSpPr>
              <p:nvPr/>
            </p:nvSpPr>
            <p:spPr bwMode="auto">
              <a:xfrm>
                <a:off x="-4198" y="1215"/>
                <a:ext cx="19" cy="14"/>
              </a:xfrm>
              <a:custGeom>
                <a:avLst/>
                <a:gdLst>
                  <a:gd name="T0" fmla="*/ 0 w 8"/>
                  <a:gd name="T1" fmla="*/ 2 h 6"/>
                  <a:gd name="T2" fmla="*/ 2 w 8"/>
                  <a:gd name="T3" fmla="*/ 4 h 6"/>
                  <a:gd name="T4" fmla="*/ 5 w 8"/>
                  <a:gd name="T5" fmla="*/ 6 h 6"/>
                  <a:gd name="T6" fmla="*/ 8 w 8"/>
                  <a:gd name="T7" fmla="*/ 2 h 6"/>
                  <a:gd name="T8" fmla="*/ 6 w 8"/>
                  <a:gd name="T9" fmla="*/ 1 h 6"/>
                  <a:gd name="T10" fmla="*/ 0 w 8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0" y="2"/>
                    </a:moveTo>
                    <a:cubicBezTo>
                      <a:pt x="1" y="3"/>
                      <a:pt x="1" y="3"/>
                      <a:pt x="2" y="4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5"/>
                      <a:pt x="7" y="4"/>
                      <a:pt x="8" y="2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4" y="3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5020"/>
              <p:cNvSpPr>
                <a:spLocks/>
              </p:cNvSpPr>
              <p:nvPr/>
            </p:nvSpPr>
            <p:spPr bwMode="auto">
              <a:xfrm>
                <a:off x="-4155" y="135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5021"/>
              <p:cNvSpPr>
                <a:spLocks/>
              </p:cNvSpPr>
              <p:nvPr/>
            </p:nvSpPr>
            <p:spPr bwMode="auto">
              <a:xfrm>
                <a:off x="-4153" y="135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5022"/>
              <p:cNvSpPr>
                <a:spLocks/>
              </p:cNvSpPr>
              <p:nvPr/>
            </p:nvSpPr>
            <p:spPr bwMode="auto">
              <a:xfrm>
                <a:off x="-4158" y="1359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2 w 3"/>
                  <a:gd name="T5" fmla="*/ 1 h 3"/>
                  <a:gd name="T6" fmla="*/ 1 w 3"/>
                  <a:gd name="T7" fmla="*/ 1 h 3"/>
                  <a:gd name="T8" fmla="*/ 3 w 3"/>
                  <a:gd name="T9" fmla="*/ 2 h 3"/>
                  <a:gd name="T10" fmla="*/ 1 w 3"/>
                  <a:gd name="T11" fmla="*/ 0 h 3"/>
                  <a:gd name="T12" fmla="*/ 0 w 3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5023"/>
              <p:cNvSpPr>
                <a:spLocks/>
              </p:cNvSpPr>
              <p:nvPr/>
            </p:nvSpPr>
            <p:spPr bwMode="auto">
              <a:xfrm>
                <a:off x="-4465" y="1123"/>
                <a:ext cx="9" cy="4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1 h 2"/>
                  <a:gd name="T8" fmla="*/ 2 w 4"/>
                  <a:gd name="T9" fmla="*/ 1 h 2"/>
                  <a:gd name="T10" fmla="*/ 2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3" y="2"/>
                      <a:pt x="4" y="2"/>
                    </a:cubicBezTo>
                    <a:cubicBezTo>
                      <a:pt x="4" y="1"/>
                      <a:pt x="2" y="1"/>
                      <a:pt x="2" y="0"/>
                    </a:cubicBezTo>
                    <a:cubicBezTo>
                      <a:pt x="2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5024"/>
              <p:cNvSpPr>
                <a:spLocks/>
              </p:cNvSpPr>
              <p:nvPr/>
            </p:nvSpPr>
            <p:spPr bwMode="auto">
              <a:xfrm>
                <a:off x="-4129" y="1310"/>
                <a:ext cx="9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2" y="2"/>
                      <a:pt x="4" y="2"/>
                    </a:cubicBezTo>
                    <a:cubicBezTo>
                      <a:pt x="2" y="0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5025"/>
              <p:cNvSpPr>
                <a:spLocks/>
              </p:cNvSpPr>
              <p:nvPr/>
            </p:nvSpPr>
            <p:spPr bwMode="auto">
              <a:xfrm>
                <a:off x="-4170" y="1381"/>
                <a:ext cx="10" cy="9"/>
              </a:xfrm>
              <a:custGeom>
                <a:avLst/>
                <a:gdLst>
                  <a:gd name="T0" fmla="*/ 4 w 4"/>
                  <a:gd name="T1" fmla="*/ 2 h 4"/>
                  <a:gd name="T2" fmla="*/ 0 w 4"/>
                  <a:gd name="T3" fmla="*/ 1 h 4"/>
                  <a:gd name="T4" fmla="*/ 4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2" y="2"/>
                      <a:pt x="2" y="0"/>
                      <a:pt x="0" y="1"/>
                    </a:cubicBezTo>
                    <a:cubicBezTo>
                      <a:pt x="2" y="2"/>
                      <a:pt x="2" y="4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5026"/>
              <p:cNvSpPr>
                <a:spLocks/>
              </p:cNvSpPr>
              <p:nvPr/>
            </p:nvSpPr>
            <p:spPr bwMode="auto">
              <a:xfrm>
                <a:off x="-4392" y="1156"/>
                <a:ext cx="12" cy="12"/>
              </a:xfrm>
              <a:custGeom>
                <a:avLst/>
                <a:gdLst>
                  <a:gd name="T0" fmla="*/ 5 w 5"/>
                  <a:gd name="T1" fmla="*/ 4 h 5"/>
                  <a:gd name="T2" fmla="*/ 4 w 5"/>
                  <a:gd name="T3" fmla="*/ 1 h 5"/>
                  <a:gd name="T4" fmla="*/ 0 w 5"/>
                  <a:gd name="T5" fmla="*/ 1 h 5"/>
                  <a:gd name="T6" fmla="*/ 5 w 5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3" y="3"/>
                      <a:pt x="4" y="2"/>
                      <a:pt x="4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2" y="1"/>
                      <a:pt x="2" y="5"/>
                      <a:pt x="5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5027"/>
              <p:cNvSpPr>
                <a:spLocks/>
              </p:cNvSpPr>
              <p:nvPr/>
            </p:nvSpPr>
            <p:spPr bwMode="auto">
              <a:xfrm>
                <a:off x="-4177" y="1362"/>
                <a:ext cx="22" cy="11"/>
              </a:xfrm>
              <a:custGeom>
                <a:avLst/>
                <a:gdLst>
                  <a:gd name="T0" fmla="*/ 3 w 9"/>
                  <a:gd name="T1" fmla="*/ 1 h 5"/>
                  <a:gd name="T2" fmla="*/ 4 w 9"/>
                  <a:gd name="T3" fmla="*/ 0 h 5"/>
                  <a:gd name="T4" fmla="*/ 2 w 9"/>
                  <a:gd name="T5" fmla="*/ 0 h 5"/>
                  <a:gd name="T6" fmla="*/ 1 w 9"/>
                  <a:gd name="T7" fmla="*/ 3 h 5"/>
                  <a:gd name="T8" fmla="*/ 6 w 9"/>
                  <a:gd name="T9" fmla="*/ 3 h 5"/>
                  <a:gd name="T10" fmla="*/ 7 w 9"/>
                  <a:gd name="T11" fmla="*/ 4 h 5"/>
                  <a:gd name="T12" fmla="*/ 6 w 9"/>
                  <a:gd name="T13" fmla="*/ 2 h 5"/>
                  <a:gd name="T14" fmla="*/ 6 w 9"/>
                  <a:gd name="T15" fmla="*/ 1 h 5"/>
                  <a:gd name="T16" fmla="*/ 4 w 9"/>
                  <a:gd name="T17" fmla="*/ 2 h 5"/>
                  <a:gd name="T18" fmla="*/ 3 w 9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5">
                    <a:moveTo>
                      <a:pt x="3" y="1"/>
                    </a:moveTo>
                    <a:cubicBezTo>
                      <a:pt x="4" y="2"/>
                      <a:pt x="6" y="0"/>
                      <a:pt x="4" y="0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2" y="3"/>
                      <a:pt x="7" y="5"/>
                      <a:pt x="6" y="3"/>
                    </a:cubicBezTo>
                    <a:cubicBezTo>
                      <a:pt x="7" y="3"/>
                      <a:pt x="7" y="4"/>
                      <a:pt x="7" y="4"/>
                    </a:cubicBezTo>
                    <a:cubicBezTo>
                      <a:pt x="9" y="2"/>
                      <a:pt x="5" y="3"/>
                      <a:pt x="6" y="2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5028"/>
              <p:cNvSpPr>
                <a:spLocks/>
              </p:cNvSpPr>
              <p:nvPr/>
            </p:nvSpPr>
            <p:spPr bwMode="auto">
              <a:xfrm>
                <a:off x="-4184" y="1366"/>
                <a:ext cx="14" cy="12"/>
              </a:xfrm>
              <a:custGeom>
                <a:avLst/>
                <a:gdLst>
                  <a:gd name="T0" fmla="*/ 1 w 6"/>
                  <a:gd name="T1" fmla="*/ 3 h 5"/>
                  <a:gd name="T2" fmla="*/ 1 w 6"/>
                  <a:gd name="T3" fmla="*/ 3 h 5"/>
                  <a:gd name="T4" fmla="*/ 1 w 6"/>
                  <a:gd name="T5" fmla="*/ 3 h 5"/>
                  <a:gd name="T6" fmla="*/ 6 w 6"/>
                  <a:gd name="T7" fmla="*/ 5 h 5"/>
                  <a:gd name="T8" fmla="*/ 0 w 6"/>
                  <a:gd name="T9" fmla="*/ 3 h 5"/>
                  <a:gd name="T10" fmla="*/ 0 w 6"/>
                  <a:gd name="T11" fmla="*/ 3 h 5"/>
                  <a:gd name="T12" fmla="*/ 0 w 6"/>
                  <a:gd name="T13" fmla="*/ 3 h 5"/>
                  <a:gd name="T14" fmla="*/ 0 w 6"/>
                  <a:gd name="T15" fmla="*/ 3 h 5"/>
                  <a:gd name="T16" fmla="*/ 1 w 6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4"/>
                      <a:pt x="4" y="5"/>
                      <a:pt x="6" y="5"/>
                    </a:cubicBezTo>
                    <a:cubicBezTo>
                      <a:pt x="5" y="3"/>
                      <a:pt x="2" y="0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5029"/>
              <p:cNvSpPr>
                <a:spLocks/>
              </p:cNvSpPr>
              <p:nvPr/>
            </p:nvSpPr>
            <p:spPr bwMode="auto">
              <a:xfrm>
                <a:off x="-4418" y="1144"/>
                <a:ext cx="19" cy="16"/>
              </a:xfrm>
              <a:custGeom>
                <a:avLst/>
                <a:gdLst>
                  <a:gd name="T0" fmla="*/ 0 w 8"/>
                  <a:gd name="T1" fmla="*/ 2 h 7"/>
                  <a:gd name="T2" fmla="*/ 4 w 8"/>
                  <a:gd name="T3" fmla="*/ 3 h 7"/>
                  <a:gd name="T4" fmla="*/ 3 w 8"/>
                  <a:gd name="T5" fmla="*/ 4 h 7"/>
                  <a:gd name="T6" fmla="*/ 7 w 8"/>
                  <a:gd name="T7" fmla="*/ 5 h 7"/>
                  <a:gd name="T8" fmla="*/ 0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0" y="2"/>
                    </a:moveTo>
                    <a:cubicBezTo>
                      <a:pt x="1" y="2"/>
                      <a:pt x="2" y="3"/>
                      <a:pt x="4" y="3"/>
                    </a:cubicBezTo>
                    <a:cubicBezTo>
                      <a:pt x="5" y="4"/>
                      <a:pt x="4" y="4"/>
                      <a:pt x="3" y="4"/>
                    </a:cubicBezTo>
                    <a:cubicBezTo>
                      <a:pt x="5" y="4"/>
                      <a:pt x="8" y="7"/>
                      <a:pt x="7" y="5"/>
                    </a:cubicBezTo>
                    <a:cubicBezTo>
                      <a:pt x="5" y="4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5030"/>
              <p:cNvSpPr>
                <a:spLocks/>
              </p:cNvSpPr>
              <p:nvPr/>
            </p:nvSpPr>
            <p:spPr bwMode="auto">
              <a:xfrm>
                <a:off x="-4151" y="1414"/>
                <a:ext cx="15" cy="16"/>
              </a:xfrm>
              <a:custGeom>
                <a:avLst/>
                <a:gdLst>
                  <a:gd name="T0" fmla="*/ 0 w 6"/>
                  <a:gd name="T1" fmla="*/ 0 h 7"/>
                  <a:gd name="T2" fmla="*/ 6 w 6"/>
                  <a:gd name="T3" fmla="*/ 6 h 7"/>
                  <a:gd name="T4" fmla="*/ 0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1" y="2"/>
                      <a:pt x="4" y="7"/>
                      <a:pt x="6" y="6"/>
                    </a:cubicBezTo>
                    <a:cubicBezTo>
                      <a:pt x="4" y="3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5031"/>
              <p:cNvSpPr>
                <a:spLocks noEditPoints="1"/>
              </p:cNvSpPr>
              <p:nvPr/>
            </p:nvSpPr>
            <p:spPr bwMode="auto">
              <a:xfrm>
                <a:off x="-4475" y="1116"/>
                <a:ext cx="26" cy="21"/>
              </a:xfrm>
              <a:custGeom>
                <a:avLst/>
                <a:gdLst>
                  <a:gd name="T0" fmla="*/ 3 w 11"/>
                  <a:gd name="T1" fmla="*/ 0 h 9"/>
                  <a:gd name="T2" fmla="*/ 4 w 11"/>
                  <a:gd name="T3" fmla="*/ 4 h 9"/>
                  <a:gd name="T4" fmla="*/ 4 w 11"/>
                  <a:gd name="T5" fmla="*/ 6 h 9"/>
                  <a:gd name="T6" fmla="*/ 6 w 11"/>
                  <a:gd name="T7" fmla="*/ 6 h 9"/>
                  <a:gd name="T8" fmla="*/ 6 w 11"/>
                  <a:gd name="T9" fmla="*/ 6 h 9"/>
                  <a:gd name="T10" fmla="*/ 10 w 11"/>
                  <a:gd name="T11" fmla="*/ 9 h 9"/>
                  <a:gd name="T12" fmla="*/ 3 w 11"/>
                  <a:gd name="T13" fmla="*/ 0 h 9"/>
                  <a:gd name="T14" fmla="*/ 4 w 11"/>
                  <a:gd name="T15" fmla="*/ 4 h 9"/>
                  <a:gd name="T16" fmla="*/ 6 w 11"/>
                  <a:gd name="T17" fmla="*/ 3 h 9"/>
                  <a:gd name="T18" fmla="*/ 8 w 11"/>
                  <a:gd name="T19" fmla="*/ 5 h 9"/>
                  <a:gd name="T20" fmla="*/ 6 w 11"/>
                  <a:gd name="T21" fmla="*/ 5 h 9"/>
                  <a:gd name="T22" fmla="*/ 6 w 11"/>
                  <a:gd name="T23" fmla="*/ 4 h 9"/>
                  <a:gd name="T24" fmla="*/ 4 w 11"/>
                  <a:gd name="T2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9">
                    <a:moveTo>
                      <a:pt x="3" y="0"/>
                    </a:moveTo>
                    <a:cubicBezTo>
                      <a:pt x="0" y="1"/>
                      <a:pt x="4" y="3"/>
                      <a:pt x="4" y="4"/>
                    </a:cubicBezTo>
                    <a:cubicBezTo>
                      <a:pt x="4" y="4"/>
                      <a:pt x="3" y="4"/>
                      <a:pt x="4" y="6"/>
                    </a:cubicBezTo>
                    <a:cubicBezTo>
                      <a:pt x="5" y="6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9" y="7"/>
                      <a:pt x="10" y="9"/>
                    </a:cubicBezTo>
                    <a:cubicBezTo>
                      <a:pt x="11" y="3"/>
                      <a:pt x="6" y="1"/>
                      <a:pt x="3" y="0"/>
                    </a:cubicBezTo>
                    <a:close/>
                    <a:moveTo>
                      <a:pt x="4" y="4"/>
                    </a:moveTo>
                    <a:cubicBezTo>
                      <a:pt x="4" y="3"/>
                      <a:pt x="6" y="4"/>
                      <a:pt x="6" y="3"/>
                    </a:cubicBezTo>
                    <a:cubicBezTo>
                      <a:pt x="6" y="4"/>
                      <a:pt x="8" y="4"/>
                      <a:pt x="8" y="5"/>
                    </a:cubicBezTo>
                    <a:cubicBezTo>
                      <a:pt x="7" y="5"/>
                      <a:pt x="7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4"/>
                      <a:pt x="5" y="4"/>
                      <a:pt x="4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5032"/>
              <p:cNvSpPr>
                <a:spLocks/>
              </p:cNvSpPr>
              <p:nvPr/>
            </p:nvSpPr>
            <p:spPr bwMode="auto">
              <a:xfrm>
                <a:off x="-4162" y="1440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2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0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2" y="3"/>
                      <a:pt x="2" y="2"/>
                    </a:cubicBezTo>
                    <a:cubicBezTo>
                      <a:pt x="1" y="0"/>
                      <a:pt x="3" y="3"/>
                      <a:pt x="3" y="2"/>
                    </a:cubicBezTo>
                    <a:cubicBezTo>
                      <a:pt x="2" y="1"/>
                      <a:pt x="3" y="0"/>
                      <a:pt x="2" y="0"/>
                    </a:cubicBezTo>
                    <a:cubicBezTo>
                      <a:pt x="2" y="2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5033"/>
              <p:cNvSpPr>
                <a:spLocks/>
              </p:cNvSpPr>
              <p:nvPr/>
            </p:nvSpPr>
            <p:spPr bwMode="auto">
              <a:xfrm>
                <a:off x="-4148" y="1404"/>
                <a:ext cx="16" cy="10"/>
              </a:xfrm>
              <a:custGeom>
                <a:avLst/>
                <a:gdLst>
                  <a:gd name="T0" fmla="*/ 3 w 7"/>
                  <a:gd name="T1" fmla="*/ 3 h 4"/>
                  <a:gd name="T2" fmla="*/ 4 w 7"/>
                  <a:gd name="T3" fmla="*/ 2 h 4"/>
                  <a:gd name="T4" fmla="*/ 7 w 7"/>
                  <a:gd name="T5" fmla="*/ 3 h 4"/>
                  <a:gd name="T6" fmla="*/ 4 w 7"/>
                  <a:gd name="T7" fmla="*/ 1 h 4"/>
                  <a:gd name="T8" fmla="*/ 0 w 7"/>
                  <a:gd name="T9" fmla="*/ 1 h 4"/>
                  <a:gd name="T10" fmla="*/ 3 w 7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3"/>
                    </a:moveTo>
                    <a:cubicBezTo>
                      <a:pt x="3" y="2"/>
                      <a:pt x="3" y="2"/>
                      <a:pt x="4" y="2"/>
                    </a:cubicBezTo>
                    <a:cubicBezTo>
                      <a:pt x="3" y="3"/>
                      <a:pt x="7" y="4"/>
                      <a:pt x="7" y="3"/>
                    </a:cubicBezTo>
                    <a:cubicBezTo>
                      <a:pt x="7" y="2"/>
                      <a:pt x="5" y="1"/>
                      <a:pt x="4" y="1"/>
                    </a:cubicBezTo>
                    <a:cubicBezTo>
                      <a:pt x="4" y="3"/>
                      <a:pt x="1" y="0"/>
                      <a:pt x="0" y="1"/>
                    </a:cubicBezTo>
                    <a:cubicBezTo>
                      <a:pt x="1" y="2"/>
                      <a:pt x="3" y="2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5034"/>
              <p:cNvSpPr>
                <a:spLocks/>
              </p:cNvSpPr>
              <p:nvPr/>
            </p:nvSpPr>
            <p:spPr bwMode="auto">
              <a:xfrm>
                <a:off x="-4139" y="1383"/>
                <a:ext cx="12" cy="14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0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0" y="3"/>
                      <a:pt x="2" y="6"/>
                      <a:pt x="5" y="6"/>
                    </a:cubicBezTo>
                    <a:cubicBezTo>
                      <a:pt x="4" y="4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5035"/>
              <p:cNvSpPr>
                <a:spLocks/>
              </p:cNvSpPr>
              <p:nvPr/>
            </p:nvSpPr>
            <p:spPr bwMode="auto">
              <a:xfrm>
                <a:off x="-4162" y="1400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0 w 3"/>
                  <a:gd name="T5" fmla="*/ 2 h 3"/>
                  <a:gd name="T6" fmla="*/ 3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5036"/>
              <p:cNvSpPr>
                <a:spLocks/>
              </p:cNvSpPr>
              <p:nvPr/>
            </p:nvSpPr>
            <p:spPr bwMode="auto">
              <a:xfrm>
                <a:off x="-4160" y="1371"/>
                <a:ext cx="21" cy="19"/>
              </a:xfrm>
              <a:custGeom>
                <a:avLst/>
                <a:gdLst>
                  <a:gd name="T0" fmla="*/ 5 w 9"/>
                  <a:gd name="T1" fmla="*/ 1 h 8"/>
                  <a:gd name="T2" fmla="*/ 1 w 9"/>
                  <a:gd name="T3" fmla="*/ 2 h 8"/>
                  <a:gd name="T4" fmla="*/ 4 w 9"/>
                  <a:gd name="T5" fmla="*/ 1 h 8"/>
                  <a:gd name="T6" fmla="*/ 4 w 9"/>
                  <a:gd name="T7" fmla="*/ 4 h 8"/>
                  <a:gd name="T8" fmla="*/ 7 w 9"/>
                  <a:gd name="T9" fmla="*/ 4 h 8"/>
                  <a:gd name="T10" fmla="*/ 8 w 9"/>
                  <a:gd name="T11" fmla="*/ 7 h 8"/>
                  <a:gd name="T12" fmla="*/ 8 w 9"/>
                  <a:gd name="T13" fmla="*/ 3 h 8"/>
                  <a:gd name="T14" fmla="*/ 5 w 9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8">
                    <a:moveTo>
                      <a:pt x="5" y="1"/>
                    </a:moveTo>
                    <a:cubicBezTo>
                      <a:pt x="3" y="0"/>
                      <a:pt x="0" y="1"/>
                      <a:pt x="1" y="2"/>
                    </a:cubicBezTo>
                    <a:cubicBezTo>
                      <a:pt x="2" y="1"/>
                      <a:pt x="3" y="3"/>
                      <a:pt x="4" y="1"/>
                    </a:cubicBezTo>
                    <a:cubicBezTo>
                      <a:pt x="3" y="3"/>
                      <a:pt x="6" y="3"/>
                      <a:pt x="4" y="4"/>
                    </a:cubicBezTo>
                    <a:cubicBezTo>
                      <a:pt x="5" y="5"/>
                      <a:pt x="6" y="4"/>
                      <a:pt x="7" y="4"/>
                    </a:cubicBezTo>
                    <a:cubicBezTo>
                      <a:pt x="6" y="5"/>
                      <a:pt x="9" y="8"/>
                      <a:pt x="8" y="7"/>
                    </a:cubicBezTo>
                    <a:cubicBezTo>
                      <a:pt x="8" y="6"/>
                      <a:pt x="7" y="5"/>
                      <a:pt x="8" y="3"/>
                    </a:cubicBezTo>
                    <a:cubicBezTo>
                      <a:pt x="5" y="3"/>
                      <a:pt x="4" y="3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5037"/>
              <p:cNvSpPr>
                <a:spLocks/>
              </p:cNvSpPr>
              <p:nvPr/>
            </p:nvSpPr>
            <p:spPr bwMode="auto">
              <a:xfrm>
                <a:off x="-4181" y="1343"/>
                <a:ext cx="19" cy="16"/>
              </a:xfrm>
              <a:custGeom>
                <a:avLst/>
                <a:gdLst>
                  <a:gd name="T0" fmla="*/ 5 w 8"/>
                  <a:gd name="T1" fmla="*/ 2 h 7"/>
                  <a:gd name="T2" fmla="*/ 2 w 8"/>
                  <a:gd name="T3" fmla="*/ 0 h 7"/>
                  <a:gd name="T4" fmla="*/ 0 w 8"/>
                  <a:gd name="T5" fmla="*/ 3 h 7"/>
                  <a:gd name="T6" fmla="*/ 5 w 8"/>
                  <a:gd name="T7" fmla="*/ 7 h 7"/>
                  <a:gd name="T8" fmla="*/ 6 w 8"/>
                  <a:gd name="T9" fmla="*/ 5 h 7"/>
                  <a:gd name="T10" fmla="*/ 7 w 8"/>
                  <a:gd name="T11" fmla="*/ 6 h 7"/>
                  <a:gd name="T12" fmla="*/ 5 w 8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5" y="2"/>
                    </a:moveTo>
                    <a:cubicBezTo>
                      <a:pt x="3" y="2"/>
                      <a:pt x="3" y="1"/>
                      <a:pt x="2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1" y="7"/>
                      <a:pt x="5" y="7"/>
                    </a:cubicBezTo>
                    <a:cubicBezTo>
                      <a:pt x="7" y="7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8" y="3"/>
                      <a:pt x="2" y="4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5038"/>
              <p:cNvSpPr>
                <a:spLocks/>
              </p:cNvSpPr>
              <p:nvPr/>
            </p:nvSpPr>
            <p:spPr bwMode="auto">
              <a:xfrm>
                <a:off x="-4236" y="1227"/>
                <a:ext cx="10" cy="7"/>
              </a:xfrm>
              <a:custGeom>
                <a:avLst/>
                <a:gdLst>
                  <a:gd name="T0" fmla="*/ 3 w 4"/>
                  <a:gd name="T1" fmla="*/ 1 h 3"/>
                  <a:gd name="T2" fmla="*/ 4 w 4"/>
                  <a:gd name="T3" fmla="*/ 2 h 3"/>
                  <a:gd name="T4" fmla="*/ 0 w 4"/>
                  <a:gd name="T5" fmla="*/ 0 h 3"/>
                  <a:gd name="T6" fmla="*/ 2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3" y="2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2" y="2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5039"/>
              <p:cNvSpPr>
                <a:spLocks/>
              </p:cNvSpPr>
              <p:nvPr/>
            </p:nvSpPr>
            <p:spPr bwMode="auto">
              <a:xfrm>
                <a:off x="-4179" y="1281"/>
                <a:ext cx="9" cy="5"/>
              </a:xfrm>
              <a:custGeom>
                <a:avLst/>
                <a:gdLst>
                  <a:gd name="T0" fmla="*/ 4 w 4"/>
                  <a:gd name="T1" fmla="*/ 2 h 2"/>
                  <a:gd name="T2" fmla="*/ 3 w 4"/>
                  <a:gd name="T3" fmla="*/ 0 h 2"/>
                  <a:gd name="T4" fmla="*/ 1 w 4"/>
                  <a:gd name="T5" fmla="*/ 0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2" y="2"/>
                      <a:pt x="1" y="0"/>
                    </a:cubicBezTo>
                    <a:cubicBezTo>
                      <a:pt x="0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5040"/>
              <p:cNvSpPr>
                <a:spLocks/>
              </p:cNvSpPr>
              <p:nvPr/>
            </p:nvSpPr>
            <p:spPr bwMode="auto">
              <a:xfrm>
                <a:off x="-4167" y="1369"/>
                <a:ext cx="21" cy="9"/>
              </a:xfrm>
              <a:custGeom>
                <a:avLst/>
                <a:gdLst>
                  <a:gd name="T0" fmla="*/ 9 w 9"/>
                  <a:gd name="T1" fmla="*/ 3 h 4"/>
                  <a:gd name="T2" fmla="*/ 8 w 9"/>
                  <a:gd name="T3" fmla="*/ 0 h 4"/>
                  <a:gd name="T4" fmla="*/ 0 w 9"/>
                  <a:gd name="T5" fmla="*/ 3 h 4"/>
                  <a:gd name="T6" fmla="*/ 9 w 9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3"/>
                    </a:moveTo>
                    <a:cubicBezTo>
                      <a:pt x="9" y="2"/>
                      <a:pt x="8" y="2"/>
                      <a:pt x="8" y="0"/>
                    </a:cubicBezTo>
                    <a:cubicBezTo>
                      <a:pt x="7" y="4"/>
                      <a:pt x="2" y="2"/>
                      <a:pt x="0" y="3"/>
                    </a:cubicBezTo>
                    <a:cubicBezTo>
                      <a:pt x="2" y="4"/>
                      <a:pt x="7" y="3"/>
                      <a:pt x="9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5041"/>
              <p:cNvSpPr>
                <a:spLocks/>
              </p:cNvSpPr>
              <p:nvPr/>
            </p:nvSpPr>
            <p:spPr bwMode="auto">
              <a:xfrm>
                <a:off x="-4387" y="1168"/>
                <a:ext cx="7" cy="9"/>
              </a:xfrm>
              <a:custGeom>
                <a:avLst/>
                <a:gdLst>
                  <a:gd name="T0" fmla="*/ 1 w 3"/>
                  <a:gd name="T1" fmla="*/ 1 h 4"/>
                  <a:gd name="T2" fmla="*/ 0 w 3"/>
                  <a:gd name="T3" fmla="*/ 2 h 4"/>
                  <a:gd name="T4" fmla="*/ 2 w 3"/>
                  <a:gd name="T5" fmla="*/ 4 h 4"/>
                  <a:gd name="T6" fmla="*/ 3 w 3"/>
                  <a:gd name="T7" fmla="*/ 3 h 4"/>
                  <a:gd name="T8" fmla="*/ 2 w 3"/>
                  <a:gd name="T9" fmla="*/ 1 h 4"/>
                  <a:gd name="T10" fmla="*/ 0 w 3"/>
                  <a:gd name="T11" fmla="*/ 0 h 4"/>
                  <a:gd name="T12" fmla="*/ 1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1" y="2"/>
                      <a:pt x="2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2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5042"/>
              <p:cNvSpPr>
                <a:spLocks noEditPoints="1"/>
              </p:cNvSpPr>
              <p:nvPr/>
            </p:nvSpPr>
            <p:spPr bwMode="auto">
              <a:xfrm>
                <a:off x="-4162" y="1347"/>
                <a:ext cx="21" cy="22"/>
              </a:xfrm>
              <a:custGeom>
                <a:avLst/>
                <a:gdLst>
                  <a:gd name="T0" fmla="*/ 4 w 9"/>
                  <a:gd name="T1" fmla="*/ 2 h 9"/>
                  <a:gd name="T2" fmla="*/ 3 w 9"/>
                  <a:gd name="T3" fmla="*/ 1 h 9"/>
                  <a:gd name="T4" fmla="*/ 4 w 9"/>
                  <a:gd name="T5" fmla="*/ 3 h 9"/>
                  <a:gd name="T6" fmla="*/ 4 w 9"/>
                  <a:gd name="T7" fmla="*/ 3 h 9"/>
                  <a:gd name="T8" fmla="*/ 1 w 9"/>
                  <a:gd name="T9" fmla="*/ 1 h 9"/>
                  <a:gd name="T10" fmla="*/ 3 w 9"/>
                  <a:gd name="T11" fmla="*/ 3 h 9"/>
                  <a:gd name="T12" fmla="*/ 3 w 9"/>
                  <a:gd name="T13" fmla="*/ 3 h 9"/>
                  <a:gd name="T14" fmla="*/ 3 w 9"/>
                  <a:gd name="T15" fmla="*/ 5 h 9"/>
                  <a:gd name="T16" fmla="*/ 2 w 9"/>
                  <a:gd name="T17" fmla="*/ 4 h 9"/>
                  <a:gd name="T18" fmla="*/ 1 w 9"/>
                  <a:gd name="T19" fmla="*/ 5 h 9"/>
                  <a:gd name="T20" fmla="*/ 1 w 9"/>
                  <a:gd name="T21" fmla="*/ 6 h 9"/>
                  <a:gd name="T22" fmla="*/ 2 w 9"/>
                  <a:gd name="T23" fmla="*/ 6 h 9"/>
                  <a:gd name="T24" fmla="*/ 2 w 9"/>
                  <a:gd name="T25" fmla="*/ 6 h 9"/>
                  <a:gd name="T26" fmla="*/ 2 w 9"/>
                  <a:gd name="T27" fmla="*/ 6 h 9"/>
                  <a:gd name="T28" fmla="*/ 1 w 9"/>
                  <a:gd name="T29" fmla="*/ 8 h 9"/>
                  <a:gd name="T30" fmla="*/ 4 w 9"/>
                  <a:gd name="T31" fmla="*/ 9 h 9"/>
                  <a:gd name="T32" fmla="*/ 5 w 9"/>
                  <a:gd name="T33" fmla="*/ 7 h 9"/>
                  <a:gd name="T34" fmla="*/ 8 w 9"/>
                  <a:gd name="T35" fmla="*/ 7 h 9"/>
                  <a:gd name="T36" fmla="*/ 7 w 9"/>
                  <a:gd name="T37" fmla="*/ 8 h 9"/>
                  <a:gd name="T38" fmla="*/ 9 w 9"/>
                  <a:gd name="T39" fmla="*/ 8 h 9"/>
                  <a:gd name="T40" fmla="*/ 8 w 9"/>
                  <a:gd name="T41" fmla="*/ 6 h 9"/>
                  <a:gd name="T42" fmla="*/ 6 w 9"/>
                  <a:gd name="T43" fmla="*/ 6 h 9"/>
                  <a:gd name="T44" fmla="*/ 7 w 9"/>
                  <a:gd name="T45" fmla="*/ 3 h 9"/>
                  <a:gd name="T46" fmla="*/ 5 w 9"/>
                  <a:gd name="T47" fmla="*/ 4 h 9"/>
                  <a:gd name="T48" fmla="*/ 5 w 9"/>
                  <a:gd name="T49" fmla="*/ 1 h 9"/>
                  <a:gd name="T50" fmla="*/ 4 w 9"/>
                  <a:gd name="T51" fmla="*/ 2 h 9"/>
                  <a:gd name="T52" fmla="*/ 3 w 9"/>
                  <a:gd name="T53" fmla="*/ 5 h 9"/>
                  <a:gd name="T54" fmla="*/ 3 w 9"/>
                  <a:gd name="T55" fmla="*/ 5 h 9"/>
                  <a:gd name="T56" fmla="*/ 3 w 9"/>
                  <a:gd name="T57" fmla="*/ 5 h 9"/>
                  <a:gd name="T58" fmla="*/ 3 w 9"/>
                  <a:gd name="T59" fmla="*/ 5 h 9"/>
                  <a:gd name="T60" fmla="*/ 5 w 9"/>
                  <a:gd name="T61" fmla="*/ 7 h 9"/>
                  <a:gd name="T62" fmla="*/ 3 w 9"/>
                  <a:gd name="T63" fmla="*/ 6 h 9"/>
                  <a:gd name="T64" fmla="*/ 4 w 9"/>
                  <a:gd name="T65" fmla="*/ 6 h 9"/>
                  <a:gd name="T66" fmla="*/ 2 w 9"/>
                  <a:gd name="T67" fmla="*/ 6 h 9"/>
                  <a:gd name="T68" fmla="*/ 2 w 9"/>
                  <a:gd name="T69" fmla="*/ 6 h 9"/>
                  <a:gd name="T70" fmla="*/ 3 w 9"/>
                  <a:gd name="T71" fmla="*/ 5 h 9"/>
                  <a:gd name="T72" fmla="*/ 5 w 9"/>
                  <a:gd name="T73" fmla="*/ 7 h 9"/>
                  <a:gd name="T74" fmla="*/ 5 w 9"/>
                  <a:gd name="T75" fmla="*/ 4 h 9"/>
                  <a:gd name="T76" fmla="*/ 4 w 9"/>
                  <a:gd name="T77" fmla="*/ 5 h 9"/>
                  <a:gd name="T78" fmla="*/ 4 w 9"/>
                  <a:gd name="T79" fmla="*/ 4 h 9"/>
                  <a:gd name="T80" fmla="*/ 5 w 9"/>
                  <a:gd name="T8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4" y="2"/>
                    </a:moveTo>
                    <a:cubicBezTo>
                      <a:pt x="4" y="2"/>
                      <a:pt x="4" y="2"/>
                      <a:pt x="3" y="1"/>
                    </a:cubicBezTo>
                    <a:cubicBezTo>
                      <a:pt x="5" y="0"/>
                      <a:pt x="2" y="1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2" y="2"/>
                      <a:pt x="1" y="1"/>
                    </a:cubicBezTo>
                    <a:cubicBezTo>
                      <a:pt x="0" y="2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4" y="8"/>
                      <a:pt x="5" y="8"/>
                      <a:pt x="5" y="7"/>
                    </a:cubicBezTo>
                    <a:cubicBezTo>
                      <a:pt x="7" y="8"/>
                      <a:pt x="6" y="7"/>
                      <a:pt x="8" y="7"/>
                    </a:cubicBezTo>
                    <a:cubicBezTo>
                      <a:pt x="8" y="7"/>
                      <a:pt x="7" y="8"/>
                      <a:pt x="7" y="8"/>
                    </a:cubicBezTo>
                    <a:cubicBezTo>
                      <a:pt x="7" y="9"/>
                      <a:pt x="8" y="9"/>
                      <a:pt x="9" y="8"/>
                    </a:cubicBezTo>
                    <a:cubicBezTo>
                      <a:pt x="8" y="8"/>
                      <a:pt x="9" y="8"/>
                      <a:pt x="8" y="6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7" y="5"/>
                      <a:pt x="9" y="6"/>
                      <a:pt x="7" y="3"/>
                    </a:cubicBezTo>
                    <a:cubicBezTo>
                      <a:pt x="6" y="4"/>
                      <a:pt x="6" y="4"/>
                      <a:pt x="5" y="4"/>
                    </a:cubicBezTo>
                    <a:cubicBezTo>
                      <a:pt x="4" y="2"/>
                      <a:pt x="7" y="2"/>
                      <a:pt x="5" y="1"/>
                    </a:cubicBezTo>
                    <a:cubicBezTo>
                      <a:pt x="4" y="1"/>
                      <a:pt x="4" y="2"/>
                      <a:pt x="4" y="2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lose/>
                    <a:moveTo>
                      <a:pt x="5" y="7"/>
                    </a:moveTo>
                    <a:cubicBezTo>
                      <a:pt x="4" y="7"/>
                      <a:pt x="3" y="8"/>
                      <a:pt x="3" y="6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4" y="6"/>
                      <a:pt x="5" y="7"/>
                      <a:pt x="5" y="7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5043"/>
              <p:cNvSpPr>
                <a:spLocks/>
              </p:cNvSpPr>
              <p:nvPr/>
            </p:nvSpPr>
            <p:spPr bwMode="auto">
              <a:xfrm>
                <a:off x="-4401" y="1163"/>
                <a:ext cx="9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2"/>
                      <a:pt x="3" y="2"/>
                      <a:pt x="4" y="1"/>
                    </a:cubicBezTo>
                    <a:cubicBezTo>
                      <a:pt x="3" y="0"/>
                      <a:pt x="0" y="0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5044"/>
              <p:cNvSpPr>
                <a:spLocks/>
              </p:cNvSpPr>
              <p:nvPr/>
            </p:nvSpPr>
            <p:spPr bwMode="auto">
              <a:xfrm>
                <a:off x="-4191" y="1350"/>
                <a:ext cx="10" cy="7"/>
              </a:xfrm>
              <a:custGeom>
                <a:avLst/>
                <a:gdLst>
                  <a:gd name="T0" fmla="*/ 1 w 4"/>
                  <a:gd name="T1" fmla="*/ 3 h 3"/>
                  <a:gd name="T2" fmla="*/ 4 w 4"/>
                  <a:gd name="T3" fmla="*/ 3 h 3"/>
                  <a:gd name="T4" fmla="*/ 1 w 4"/>
                  <a:gd name="T5" fmla="*/ 0 h 3"/>
                  <a:gd name="T6" fmla="*/ 1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2" y="1"/>
                      <a:pt x="3" y="3"/>
                      <a:pt x="4" y="3"/>
                    </a:cubicBezTo>
                    <a:cubicBezTo>
                      <a:pt x="3" y="0"/>
                      <a:pt x="2" y="2"/>
                      <a:pt x="1" y="0"/>
                    </a:cubicBezTo>
                    <a:cubicBezTo>
                      <a:pt x="0" y="1"/>
                      <a:pt x="0" y="1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5045"/>
              <p:cNvSpPr>
                <a:spLocks/>
              </p:cNvSpPr>
              <p:nvPr/>
            </p:nvSpPr>
            <p:spPr bwMode="auto">
              <a:xfrm>
                <a:off x="-4472" y="1104"/>
                <a:ext cx="28" cy="21"/>
              </a:xfrm>
              <a:custGeom>
                <a:avLst/>
                <a:gdLst>
                  <a:gd name="T0" fmla="*/ 5 w 12"/>
                  <a:gd name="T1" fmla="*/ 9 h 9"/>
                  <a:gd name="T2" fmla="*/ 6 w 12"/>
                  <a:gd name="T3" fmla="*/ 7 h 9"/>
                  <a:gd name="T4" fmla="*/ 9 w 12"/>
                  <a:gd name="T5" fmla="*/ 9 h 9"/>
                  <a:gd name="T6" fmla="*/ 6 w 12"/>
                  <a:gd name="T7" fmla="*/ 6 h 9"/>
                  <a:gd name="T8" fmla="*/ 6 w 12"/>
                  <a:gd name="T9" fmla="*/ 6 h 9"/>
                  <a:gd name="T10" fmla="*/ 5 w 12"/>
                  <a:gd name="T11" fmla="*/ 5 h 9"/>
                  <a:gd name="T12" fmla="*/ 10 w 12"/>
                  <a:gd name="T13" fmla="*/ 7 h 9"/>
                  <a:gd name="T14" fmla="*/ 9 w 12"/>
                  <a:gd name="T15" fmla="*/ 6 h 9"/>
                  <a:gd name="T16" fmla="*/ 11 w 12"/>
                  <a:gd name="T17" fmla="*/ 6 h 9"/>
                  <a:gd name="T18" fmla="*/ 11 w 12"/>
                  <a:gd name="T19" fmla="*/ 4 h 9"/>
                  <a:gd name="T20" fmla="*/ 9 w 12"/>
                  <a:gd name="T21" fmla="*/ 3 h 9"/>
                  <a:gd name="T22" fmla="*/ 10 w 12"/>
                  <a:gd name="T23" fmla="*/ 2 h 9"/>
                  <a:gd name="T24" fmla="*/ 7 w 12"/>
                  <a:gd name="T25" fmla="*/ 4 h 9"/>
                  <a:gd name="T26" fmla="*/ 5 w 12"/>
                  <a:gd name="T27" fmla="*/ 2 h 9"/>
                  <a:gd name="T28" fmla="*/ 0 w 12"/>
                  <a:gd name="T29" fmla="*/ 4 h 9"/>
                  <a:gd name="T30" fmla="*/ 3 w 12"/>
                  <a:gd name="T31" fmla="*/ 5 h 9"/>
                  <a:gd name="T32" fmla="*/ 5 w 12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9">
                    <a:moveTo>
                      <a:pt x="5" y="9"/>
                    </a:moveTo>
                    <a:cubicBezTo>
                      <a:pt x="7" y="9"/>
                      <a:pt x="6" y="8"/>
                      <a:pt x="6" y="7"/>
                    </a:cubicBezTo>
                    <a:cubicBezTo>
                      <a:pt x="7" y="8"/>
                      <a:pt x="8" y="9"/>
                      <a:pt x="9" y="9"/>
                    </a:cubicBezTo>
                    <a:cubicBezTo>
                      <a:pt x="7" y="8"/>
                      <a:pt x="9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5" y="5"/>
                      <a:pt x="5" y="5"/>
                    </a:cubicBezTo>
                    <a:cubicBezTo>
                      <a:pt x="6" y="5"/>
                      <a:pt x="8" y="5"/>
                      <a:pt x="10" y="7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2" y="6"/>
                      <a:pt x="9" y="2"/>
                      <a:pt x="11" y="4"/>
                    </a:cubicBezTo>
                    <a:cubicBezTo>
                      <a:pt x="12" y="4"/>
                      <a:pt x="10" y="2"/>
                      <a:pt x="9" y="3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0" y="0"/>
                      <a:pt x="6" y="2"/>
                      <a:pt x="7" y="4"/>
                    </a:cubicBezTo>
                    <a:cubicBezTo>
                      <a:pt x="6" y="4"/>
                      <a:pt x="4" y="2"/>
                      <a:pt x="5" y="2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1" y="4"/>
                      <a:pt x="2" y="5"/>
                      <a:pt x="3" y="5"/>
                    </a:cubicBezTo>
                    <a:cubicBezTo>
                      <a:pt x="5" y="7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5046"/>
              <p:cNvSpPr>
                <a:spLocks/>
              </p:cNvSpPr>
              <p:nvPr/>
            </p:nvSpPr>
            <p:spPr bwMode="auto">
              <a:xfrm>
                <a:off x="-4498" y="1116"/>
                <a:ext cx="11" cy="7"/>
              </a:xfrm>
              <a:custGeom>
                <a:avLst/>
                <a:gdLst>
                  <a:gd name="T0" fmla="*/ 2 w 5"/>
                  <a:gd name="T1" fmla="*/ 0 h 3"/>
                  <a:gd name="T2" fmla="*/ 2 w 5"/>
                  <a:gd name="T3" fmla="*/ 2 h 3"/>
                  <a:gd name="T4" fmla="*/ 5 w 5"/>
                  <a:gd name="T5" fmla="*/ 1 h 3"/>
                  <a:gd name="T6" fmla="*/ 2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0" y="1"/>
                      <a:pt x="3" y="1"/>
                      <a:pt x="2" y="2"/>
                    </a:cubicBezTo>
                    <a:cubicBezTo>
                      <a:pt x="3" y="3"/>
                      <a:pt x="2" y="0"/>
                      <a:pt x="5" y="1"/>
                    </a:cubicBezTo>
                    <a:cubicBezTo>
                      <a:pt x="4" y="0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5047"/>
              <p:cNvSpPr>
                <a:spLocks/>
              </p:cNvSpPr>
              <p:nvPr/>
            </p:nvSpPr>
            <p:spPr bwMode="auto">
              <a:xfrm>
                <a:off x="-4193" y="1274"/>
                <a:ext cx="9" cy="12"/>
              </a:xfrm>
              <a:custGeom>
                <a:avLst/>
                <a:gdLst>
                  <a:gd name="T0" fmla="*/ 3 w 4"/>
                  <a:gd name="T1" fmla="*/ 1 h 5"/>
                  <a:gd name="T2" fmla="*/ 2 w 4"/>
                  <a:gd name="T3" fmla="*/ 4 h 5"/>
                  <a:gd name="T4" fmla="*/ 2 w 4"/>
                  <a:gd name="T5" fmla="*/ 4 h 5"/>
                  <a:gd name="T6" fmla="*/ 4 w 4"/>
                  <a:gd name="T7" fmla="*/ 4 h 5"/>
                  <a:gd name="T8" fmla="*/ 3 w 4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1"/>
                    </a:moveTo>
                    <a:cubicBezTo>
                      <a:pt x="0" y="0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4" y="4"/>
                      <a:pt x="1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Freeform 5048"/>
              <p:cNvSpPr>
                <a:spLocks/>
              </p:cNvSpPr>
              <p:nvPr/>
            </p:nvSpPr>
            <p:spPr bwMode="auto">
              <a:xfrm>
                <a:off x="-4155" y="1265"/>
                <a:ext cx="11" cy="16"/>
              </a:xfrm>
              <a:custGeom>
                <a:avLst/>
                <a:gdLst>
                  <a:gd name="T0" fmla="*/ 2 w 5"/>
                  <a:gd name="T1" fmla="*/ 5 h 7"/>
                  <a:gd name="T2" fmla="*/ 4 w 5"/>
                  <a:gd name="T3" fmla="*/ 5 h 7"/>
                  <a:gd name="T4" fmla="*/ 0 w 5"/>
                  <a:gd name="T5" fmla="*/ 0 h 7"/>
                  <a:gd name="T6" fmla="*/ 2 w 5"/>
                  <a:gd name="T7" fmla="*/ 5 h 7"/>
                  <a:gd name="T8" fmla="*/ 2 w 5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2" y="5"/>
                    </a:moveTo>
                    <a:cubicBezTo>
                      <a:pt x="3" y="7"/>
                      <a:pt x="3" y="4"/>
                      <a:pt x="4" y="5"/>
                    </a:cubicBezTo>
                    <a:cubicBezTo>
                      <a:pt x="5" y="3"/>
                      <a:pt x="2" y="1"/>
                      <a:pt x="0" y="0"/>
                    </a:cubicBezTo>
                    <a:cubicBezTo>
                      <a:pt x="1" y="2"/>
                      <a:pt x="3" y="2"/>
                      <a:pt x="2" y="5"/>
                    </a:cubicBezTo>
                    <a:cubicBezTo>
                      <a:pt x="3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5049"/>
              <p:cNvSpPr>
                <a:spLocks/>
              </p:cNvSpPr>
              <p:nvPr/>
            </p:nvSpPr>
            <p:spPr bwMode="auto">
              <a:xfrm>
                <a:off x="-4153" y="1255"/>
                <a:ext cx="9" cy="7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4 w 4"/>
                  <a:gd name="T5" fmla="*/ 2 h 3"/>
                  <a:gd name="T6" fmla="*/ 1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2"/>
                      <a:pt x="2" y="3"/>
                      <a:pt x="4" y="2"/>
                    </a:cubicBezTo>
                    <a:cubicBezTo>
                      <a:pt x="4" y="0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5050"/>
              <p:cNvSpPr>
                <a:spLocks/>
              </p:cNvSpPr>
              <p:nvPr/>
            </p:nvSpPr>
            <p:spPr bwMode="auto">
              <a:xfrm>
                <a:off x="-4170" y="1326"/>
                <a:ext cx="17" cy="12"/>
              </a:xfrm>
              <a:custGeom>
                <a:avLst/>
                <a:gdLst>
                  <a:gd name="T0" fmla="*/ 7 w 7"/>
                  <a:gd name="T1" fmla="*/ 1 h 5"/>
                  <a:gd name="T2" fmla="*/ 4 w 7"/>
                  <a:gd name="T3" fmla="*/ 1 h 5"/>
                  <a:gd name="T4" fmla="*/ 4 w 7"/>
                  <a:gd name="T5" fmla="*/ 1 h 5"/>
                  <a:gd name="T6" fmla="*/ 2 w 7"/>
                  <a:gd name="T7" fmla="*/ 2 h 5"/>
                  <a:gd name="T8" fmla="*/ 2 w 7"/>
                  <a:gd name="T9" fmla="*/ 4 h 5"/>
                  <a:gd name="T10" fmla="*/ 3 w 7"/>
                  <a:gd name="T11" fmla="*/ 2 h 5"/>
                  <a:gd name="T12" fmla="*/ 1 w 7"/>
                  <a:gd name="T13" fmla="*/ 4 h 5"/>
                  <a:gd name="T14" fmla="*/ 2 w 7"/>
                  <a:gd name="T15" fmla="*/ 5 h 5"/>
                  <a:gd name="T16" fmla="*/ 3 w 7"/>
                  <a:gd name="T17" fmla="*/ 5 h 5"/>
                  <a:gd name="T18" fmla="*/ 3 w 7"/>
                  <a:gd name="T19" fmla="*/ 3 h 5"/>
                  <a:gd name="T20" fmla="*/ 4 w 7"/>
                  <a:gd name="T21" fmla="*/ 4 h 5"/>
                  <a:gd name="T22" fmla="*/ 4 w 7"/>
                  <a:gd name="T23" fmla="*/ 2 h 5"/>
                  <a:gd name="T24" fmla="*/ 7 w 7"/>
                  <a:gd name="T2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5">
                    <a:moveTo>
                      <a:pt x="7" y="1"/>
                    </a:moveTo>
                    <a:cubicBezTo>
                      <a:pt x="5" y="0"/>
                      <a:pt x="6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3" y="3"/>
                      <a:pt x="0" y="3"/>
                      <a:pt x="2" y="4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2" y="2"/>
                      <a:pt x="5" y="5"/>
                      <a:pt x="3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5" y="2"/>
                      <a:pt x="6" y="2"/>
                      <a:pt x="7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5051"/>
              <p:cNvSpPr>
                <a:spLocks/>
              </p:cNvSpPr>
              <p:nvPr/>
            </p:nvSpPr>
            <p:spPr bwMode="auto">
              <a:xfrm>
                <a:off x="-4160" y="1302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3 w 3"/>
                  <a:gd name="T5" fmla="*/ 1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3"/>
                      <a:pt x="2" y="1"/>
                      <a:pt x="3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5052"/>
              <p:cNvSpPr>
                <a:spLocks/>
              </p:cNvSpPr>
              <p:nvPr/>
            </p:nvSpPr>
            <p:spPr bwMode="auto">
              <a:xfrm>
                <a:off x="-4165" y="1293"/>
                <a:ext cx="10" cy="9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4 w 4"/>
                  <a:gd name="T7" fmla="*/ 3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2"/>
                      <a:pt x="2" y="3"/>
                      <a:pt x="0" y="2"/>
                    </a:cubicBezTo>
                    <a:cubicBezTo>
                      <a:pt x="0" y="3"/>
                      <a:pt x="1" y="2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ubicBezTo>
                      <a:pt x="4" y="3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5053"/>
              <p:cNvSpPr>
                <a:spLocks/>
              </p:cNvSpPr>
              <p:nvPr/>
            </p:nvSpPr>
            <p:spPr bwMode="auto">
              <a:xfrm>
                <a:off x="-4219" y="1253"/>
                <a:ext cx="38" cy="26"/>
              </a:xfrm>
              <a:custGeom>
                <a:avLst/>
                <a:gdLst>
                  <a:gd name="T0" fmla="*/ 9 w 16"/>
                  <a:gd name="T1" fmla="*/ 11 h 11"/>
                  <a:gd name="T2" fmla="*/ 14 w 16"/>
                  <a:gd name="T3" fmla="*/ 3 h 11"/>
                  <a:gd name="T4" fmla="*/ 13 w 16"/>
                  <a:gd name="T5" fmla="*/ 5 h 11"/>
                  <a:gd name="T6" fmla="*/ 11 w 16"/>
                  <a:gd name="T7" fmla="*/ 5 h 11"/>
                  <a:gd name="T8" fmla="*/ 11 w 16"/>
                  <a:gd name="T9" fmla="*/ 3 h 11"/>
                  <a:gd name="T10" fmla="*/ 12 w 16"/>
                  <a:gd name="T11" fmla="*/ 2 h 11"/>
                  <a:gd name="T12" fmla="*/ 11 w 16"/>
                  <a:gd name="T13" fmla="*/ 2 h 11"/>
                  <a:gd name="T14" fmla="*/ 9 w 16"/>
                  <a:gd name="T15" fmla="*/ 1 h 11"/>
                  <a:gd name="T16" fmla="*/ 8 w 16"/>
                  <a:gd name="T17" fmla="*/ 4 h 11"/>
                  <a:gd name="T18" fmla="*/ 7 w 16"/>
                  <a:gd name="T19" fmla="*/ 3 h 11"/>
                  <a:gd name="T20" fmla="*/ 9 w 16"/>
                  <a:gd name="T21" fmla="*/ 2 h 11"/>
                  <a:gd name="T22" fmla="*/ 5 w 16"/>
                  <a:gd name="T23" fmla="*/ 3 h 11"/>
                  <a:gd name="T24" fmla="*/ 6 w 16"/>
                  <a:gd name="T25" fmla="*/ 4 h 11"/>
                  <a:gd name="T26" fmla="*/ 1 w 16"/>
                  <a:gd name="T27" fmla="*/ 5 h 11"/>
                  <a:gd name="T28" fmla="*/ 3 w 16"/>
                  <a:gd name="T29" fmla="*/ 8 h 11"/>
                  <a:gd name="T30" fmla="*/ 2 w 16"/>
                  <a:gd name="T31" fmla="*/ 11 h 11"/>
                  <a:gd name="T32" fmla="*/ 6 w 16"/>
                  <a:gd name="T33" fmla="*/ 11 h 11"/>
                  <a:gd name="T34" fmla="*/ 5 w 16"/>
                  <a:gd name="T35" fmla="*/ 8 h 11"/>
                  <a:gd name="T36" fmla="*/ 6 w 16"/>
                  <a:gd name="T37" fmla="*/ 10 h 11"/>
                  <a:gd name="T38" fmla="*/ 6 w 16"/>
                  <a:gd name="T39" fmla="*/ 8 h 11"/>
                  <a:gd name="T40" fmla="*/ 6 w 16"/>
                  <a:gd name="T41" fmla="*/ 8 h 11"/>
                  <a:gd name="T42" fmla="*/ 6 w 16"/>
                  <a:gd name="T43" fmla="*/ 7 h 11"/>
                  <a:gd name="T44" fmla="*/ 6 w 16"/>
                  <a:gd name="T45" fmla="*/ 7 h 11"/>
                  <a:gd name="T46" fmla="*/ 9 w 16"/>
                  <a:gd name="T47" fmla="*/ 7 h 11"/>
                  <a:gd name="T48" fmla="*/ 8 w 16"/>
                  <a:gd name="T49" fmla="*/ 5 h 11"/>
                  <a:gd name="T50" fmla="*/ 12 w 16"/>
                  <a:gd name="T51" fmla="*/ 5 h 11"/>
                  <a:gd name="T52" fmla="*/ 8 w 16"/>
                  <a:gd name="T53" fmla="*/ 9 h 11"/>
                  <a:gd name="T54" fmla="*/ 9 w 16"/>
                  <a:gd name="T5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" h="11">
                    <a:moveTo>
                      <a:pt x="9" y="11"/>
                    </a:moveTo>
                    <a:cubicBezTo>
                      <a:pt x="10" y="8"/>
                      <a:pt x="16" y="7"/>
                      <a:pt x="14" y="3"/>
                    </a:cubicBezTo>
                    <a:cubicBezTo>
                      <a:pt x="12" y="3"/>
                      <a:pt x="14" y="5"/>
                      <a:pt x="13" y="5"/>
                    </a:cubicBezTo>
                    <a:cubicBezTo>
                      <a:pt x="12" y="5"/>
                      <a:pt x="12" y="4"/>
                      <a:pt x="11" y="5"/>
                    </a:cubicBezTo>
                    <a:cubicBezTo>
                      <a:pt x="11" y="4"/>
                      <a:pt x="13" y="3"/>
                      <a:pt x="11" y="3"/>
                    </a:cubicBezTo>
                    <a:cubicBezTo>
                      <a:pt x="11" y="3"/>
                      <a:pt x="11" y="2"/>
                      <a:pt x="12" y="2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11" y="3"/>
                      <a:pt x="7" y="2"/>
                      <a:pt x="8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2"/>
                      <a:pt x="8" y="2"/>
                      <a:pt x="9" y="2"/>
                    </a:cubicBezTo>
                    <a:cubicBezTo>
                      <a:pt x="7" y="0"/>
                      <a:pt x="6" y="2"/>
                      <a:pt x="5" y="3"/>
                    </a:cubicBezTo>
                    <a:cubicBezTo>
                      <a:pt x="5" y="4"/>
                      <a:pt x="6" y="4"/>
                      <a:pt x="6" y="4"/>
                    </a:cubicBezTo>
                    <a:cubicBezTo>
                      <a:pt x="4" y="5"/>
                      <a:pt x="3" y="5"/>
                      <a:pt x="1" y="5"/>
                    </a:cubicBezTo>
                    <a:cubicBezTo>
                      <a:pt x="0" y="6"/>
                      <a:pt x="2" y="8"/>
                      <a:pt x="3" y="8"/>
                    </a:cubicBezTo>
                    <a:cubicBezTo>
                      <a:pt x="2" y="8"/>
                      <a:pt x="2" y="9"/>
                      <a:pt x="2" y="11"/>
                    </a:cubicBezTo>
                    <a:cubicBezTo>
                      <a:pt x="5" y="10"/>
                      <a:pt x="4" y="11"/>
                      <a:pt x="6" y="11"/>
                    </a:cubicBezTo>
                    <a:cubicBezTo>
                      <a:pt x="6" y="9"/>
                      <a:pt x="5" y="10"/>
                      <a:pt x="5" y="8"/>
                    </a:cubicBezTo>
                    <a:cubicBezTo>
                      <a:pt x="7" y="8"/>
                      <a:pt x="5" y="9"/>
                      <a:pt x="6" y="10"/>
                    </a:cubicBezTo>
                    <a:cubicBezTo>
                      <a:pt x="7" y="9"/>
                      <a:pt x="6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8" y="7"/>
                      <a:pt x="9" y="7"/>
                    </a:cubicBezTo>
                    <a:cubicBezTo>
                      <a:pt x="10" y="5"/>
                      <a:pt x="9" y="6"/>
                      <a:pt x="8" y="5"/>
                    </a:cubicBezTo>
                    <a:cubicBezTo>
                      <a:pt x="10" y="6"/>
                      <a:pt x="10" y="4"/>
                      <a:pt x="12" y="5"/>
                    </a:cubicBezTo>
                    <a:cubicBezTo>
                      <a:pt x="10" y="6"/>
                      <a:pt x="10" y="8"/>
                      <a:pt x="8" y="9"/>
                    </a:cubicBezTo>
                    <a:cubicBezTo>
                      <a:pt x="9" y="9"/>
                      <a:pt x="8" y="9"/>
                      <a:pt x="9" y="1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Freeform 5054"/>
              <p:cNvSpPr>
                <a:spLocks/>
              </p:cNvSpPr>
              <p:nvPr/>
            </p:nvSpPr>
            <p:spPr bwMode="auto">
              <a:xfrm>
                <a:off x="-4200" y="1295"/>
                <a:ext cx="16" cy="7"/>
              </a:xfrm>
              <a:custGeom>
                <a:avLst/>
                <a:gdLst>
                  <a:gd name="T0" fmla="*/ 5 w 7"/>
                  <a:gd name="T1" fmla="*/ 0 h 3"/>
                  <a:gd name="T2" fmla="*/ 2 w 7"/>
                  <a:gd name="T3" fmla="*/ 0 h 3"/>
                  <a:gd name="T4" fmla="*/ 2 w 7"/>
                  <a:gd name="T5" fmla="*/ 2 h 3"/>
                  <a:gd name="T6" fmla="*/ 5 w 7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5" y="0"/>
                    </a:moveTo>
                    <a:cubicBezTo>
                      <a:pt x="5" y="2"/>
                      <a:pt x="3" y="2"/>
                      <a:pt x="2" y="0"/>
                    </a:cubicBezTo>
                    <a:cubicBezTo>
                      <a:pt x="0" y="1"/>
                      <a:pt x="4" y="2"/>
                      <a:pt x="2" y="2"/>
                    </a:cubicBezTo>
                    <a:cubicBezTo>
                      <a:pt x="3" y="3"/>
                      <a:pt x="7" y="2"/>
                      <a:pt x="5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Freeform 5055"/>
              <p:cNvSpPr>
                <a:spLocks/>
              </p:cNvSpPr>
              <p:nvPr/>
            </p:nvSpPr>
            <p:spPr bwMode="auto">
              <a:xfrm>
                <a:off x="-4210" y="1300"/>
                <a:ext cx="7" cy="7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0 h 3"/>
                  <a:gd name="T4" fmla="*/ 1 w 3"/>
                  <a:gd name="T5" fmla="*/ 3 h 3"/>
                  <a:gd name="T6" fmla="*/ 3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0" y="1"/>
                      <a:pt x="1" y="3"/>
                    </a:cubicBezTo>
                    <a:cubicBezTo>
                      <a:pt x="2" y="3"/>
                      <a:pt x="2" y="1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Freeform 5056"/>
              <p:cNvSpPr>
                <a:spLocks/>
              </p:cNvSpPr>
              <p:nvPr/>
            </p:nvSpPr>
            <p:spPr bwMode="auto">
              <a:xfrm>
                <a:off x="-4158" y="1385"/>
                <a:ext cx="10" cy="10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1 h 4"/>
                  <a:gd name="T4" fmla="*/ 0 w 4"/>
                  <a:gd name="T5" fmla="*/ 2 h 4"/>
                  <a:gd name="T6" fmla="*/ 3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3" y="1"/>
                      <a:pt x="3" y="2"/>
                      <a:pt x="2" y="1"/>
                    </a:cubicBezTo>
                    <a:cubicBezTo>
                      <a:pt x="1" y="0"/>
                      <a:pt x="2" y="2"/>
                      <a:pt x="0" y="2"/>
                    </a:cubicBezTo>
                    <a:cubicBezTo>
                      <a:pt x="1" y="4"/>
                      <a:pt x="4" y="1"/>
                      <a:pt x="3" y="3"/>
                    </a:cubicBezTo>
                    <a:cubicBezTo>
                      <a:pt x="4" y="4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5057"/>
              <p:cNvSpPr>
                <a:spLocks/>
              </p:cNvSpPr>
              <p:nvPr/>
            </p:nvSpPr>
            <p:spPr bwMode="auto">
              <a:xfrm>
                <a:off x="-4181" y="1376"/>
                <a:ext cx="11" cy="12"/>
              </a:xfrm>
              <a:custGeom>
                <a:avLst/>
                <a:gdLst>
                  <a:gd name="T0" fmla="*/ 4 w 5"/>
                  <a:gd name="T1" fmla="*/ 1 h 5"/>
                  <a:gd name="T2" fmla="*/ 4 w 5"/>
                  <a:gd name="T3" fmla="*/ 2 h 5"/>
                  <a:gd name="T4" fmla="*/ 0 w 5"/>
                  <a:gd name="T5" fmla="*/ 2 h 5"/>
                  <a:gd name="T6" fmla="*/ 3 w 5"/>
                  <a:gd name="T7" fmla="*/ 4 h 5"/>
                  <a:gd name="T8" fmla="*/ 4 w 5"/>
                  <a:gd name="T9" fmla="*/ 5 h 5"/>
                  <a:gd name="T10" fmla="*/ 5 w 5"/>
                  <a:gd name="T11" fmla="*/ 4 h 5"/>
                  <a:gd name="T12" fmla="*/ 4 w 5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1"/>
                    </a:moveTo>
                    <a:cubicBezTo>
                      <a:pt x="5" y="0"/>
                      <a:pt x="3" y="1"/>
                      <a:pt x="4" y="2"/>
                    </a:cubicBezTo>
                    <a:cubicBezTo>
                      <a:pt x="2" y="2"/>
                      <a:pt x="1" y="1"/>
                      <a:pt x="0" y="2"/>
                    </a:cubicBezTo>
                    <a:cubicBezTo>
                      <a:pt x="1" y="4"/>
                      <a:pt x="4" y="2"/>
                      <a:pt x="3" y="4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4" y="2"/>
                      <a:pt x="3" y="3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5058"/>
              <p:cNvSpPr>
                <a:spLocks/>
              </p:cNvSpPr>
              <p:nvPr/>
            </p:nvSpPr>
            <p:spPr bwMode="auto">
              <a:xfrm>
                <a:off x="-4153" y="1312"/>
                <a:ext cx="14" cy="17"/>
              </a:xfrm>
              <a:custGeom>
                <a:avLst/>
                <a:gdLst>
                  <a:gd name="T0" fmla="*/ 3 w 6"/>
                  <a:gd name="T1" fmla="*/ 0 h 7"/>
                  <a:gd name="T2" fmla="*/ 4 w 6"/>
                  <a:gd name="T3" fmla="*/ 4 h 7"/>
                  <a:gd name="T4" fmla="*/ 0 w 6"/>
                  <a:gd name="T5" fmla="*/ 6 h 7"/>
                  <a:gd name="T6" fmla="*/ 1 w 6"/>
                  <a:gd name="T7" fmla="*/ 7 h 7"/>
                  <a:gd name="T8" fmla="*/ 5 w 6"/>
                  <a:gd name="T9" fmla="*/ 4 h 7"/>
                  <a:gd name="T10" fmla="*/ 4 w 6"/>
                  <a:gd name="T11" fmla="*/ 4 h 7"/>
                  <a:gd name="T12" fmla="*/ 3 w 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3" y="0"/>
                    </a:moveTo>
                    <a:cubicBezTo>
                      <a:pt x="4" y="1"/>
                      <a:pt x="4" y="2"/>
                      <a:pt x="4" y="4"/>
                    </a:cubicBezTo>
                    <a:cubicBezTo>
                      <a:pt x="3" y="5"/>
                      <a:pt x="2" y="6"/>
                      <a:pt x="0" y="6"/>
                    </a:cubicBezTo>
                    <a:cubicBezTo>
                      <a:pt x="0" y="6"/>
                      <a:pt x="0" y="7"/>
                      <a:pt x="1" y="7"/>
                    </a:cubicBezTo>
                    <a:cubicBezTo>
                      <a:pt x="2" y="6"/>
                      <a:pt x="4" y="6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6" y="3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5059"/>
              <p:cNvSpPr>
                <a:spLocks/>
              </p:cNvSpPr>
              <p:nvPr/>
            </p:nvSpPr>
            <p:spPr bwMode="auto">
              <a:xfrm>
                <a:off x="-4151" y="1343"/>
                <a:ext cx="19" cy="16"/>
              </a:xfrm>
              <a:custGeom>
                <a:avLst/>
                <a:gdLst>
                  <a:gd name="T0" fmla="*/ 1 w 8"/>
                  <a:gd name="T1" fmla="*/ 5 h 7"/>
                  <a:gd name="T2" fmla="*/ 2 w 8"/>
                  <a:gd name="T3" fmla="*/ 4 h 7"/>
                  <a:gd name="T4" fmla="*/ 3 w 8"/>
                  <a:gd name="T5" fmla="*/ 7 h 7"/>
                  <a:gd name="T6" fmla="*/ 4 w 8"/>
                  <a:gd name="T7" fmla="*/ 5 h 7"/>
                  <a:gd name="T8" fmla="*/ 8 w 8"/>
                  <a:gd name="T9" fmla="*/ 7 h 7"/>
                  <a:gd name="T10" fmla="*/ 5 w 8"/>
                  <a:gd name="T11" fmla="*/ 3 h 7"/>
                  <a:gd name="T12" fmla="*/ 4 w 8"/>
                  <a:gd name="T13" fmla="*/ 4 h 7"/>
                  <a:gd name="T14" fmla="*/ 2 w 8"/>
                  <a:gd name="T15" fmla="*/ 3 h 7"/>
                  <a:gd name="T16" fmla="*/ 4 w 8"/>
                  <a:gd name="T17" fmla="*/ 2 h 7"/>
                  <a:gd name="T18" fmla="*/ 2 w 8"/>
                  <a:gd name="T19" fmla="*/ 2 h 7"/>
                  <a:gd name="T20" fmla="*/ 0 w 8"/>
                  <a:gd name="T21" fmla="*/ 2 h 7"/>
                  <a:gd name="T22" fmla="*/ 1 w 8"/>
                  <a:gd name="T23" fmla="*/ 3 h 7"/>
                  <a:gd name="T24" fmla="*/ 1 w 8"/>
                  <a:gd name="T2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7">
                    <a:moveTo>
                      <a:pt x="1" y="5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3" y="6"/>
                      <a:pt x="3" y="7"/>
                    </a:cubicBezTo>
                    <a:cubicBezTo>
                      <a:pt x="4" y="6"/>
                      <a:pt x="5" y="6"/>
                      <a:pt x="4" y="5"/>
                    </a:cubicBezTo>
                    <a:cubicBezTo>
                      <a:pt x="6" y="4"/>
                      <a:pt x="6" y="7"/>
                      <a:pt x="8" y="7"/>
                    </a:cubicBezTo>
                    <a:cubicBezTo>
                      <a:pt x="8" y="5"/>
                      <a:pt x="4" y="4"/>
                      <a:pt x="5" y="3"/>
                    </a:cubicBezTo>
                    <a:cubicBezTo>
                      <a:pt x="4" y="2"/>
                      <a:pt x="3" y="3"/>
                      <a:pt x="4" y="4"/>
                    </a:cubicBezTo>
                    <a:cubicBezTo>
                      <a:pt x="3" y="4"/>
                      <a:pt x="3" y="3"/>
                      <a:pt x="2" y="3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2" y="0"/>
                      <a:pt x="2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5060"/>
              <p:cNvSpPr>
                <a:spLocks/>
              </p:cNvSpPr>
              <p:nvPr/>
            </p:nvSpPr>
            <p:spPr bwMode="auto">
              <a:xfrm>
                <a:off x="-4179" y="1378"/>
                <a:ext cx="5" cy="10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4 h 4"/>
                  <a:gd name="T4" fmla="*/ 1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1" y="4"/>
                    </a:cubicBezTo>
                    <a:cubicBezTo>
                      <a:pt x="1" y="3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5061"/>
              <p:cNvSpPr>
                <a:spLocks/>
              </p:cNvSpPr>
              <p:nvPr/>
            </p:nvSpPr>
            <p:spPr bwMode="auto">
              <a:xfrm>
                <a:off x="-4172" y="1388"/>
                <a:ext cx="17" cy="12"/>
              </a:xfrm>
              <a:custGeom>
                <a:avLst/>
                <a:gdLst>
                  <a:gd name="T0" fmla="*/ 6 w 7"/>
                  <a:gd name="T1" fmla="*/ 0 h 5"/>
                  <a:gd name="T2" fmla="*/ 2 w 7"/>
                  <a:gd name="T3" fmla="*/ 0 h 5"/>
                  <a:gd name="T4" fmla="*/ 2 w 7"/>
                  <a:gd name="T5" fmla="*/ 2 h 5"/>
                  <a:gd name="T6" fmla="*/ 0 w 7"/>
                  <a:gd name="T7" fmla="*/ 2 h 5"/>
                  <a:gd name="T8" fmla="*/ 3 w 7"/>
                  <a:gd name="T9" fmla="*/ 5 h 5"/>
                  <a:gd name="T10" fmla="*/ 7 w 7"/>
                  <a:gd name="T11" fmla="*/ 2 h 5"/>
                  <a:gd name="T12" fmla="*/ 6 w 7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6" y="0"/>
                    </a:moveTo>
                    <a:cubicBezTo>
                      <a:pt x="5" y="0"/>
                      <a:pt x="5" y="0"/>
                      <a:pt x="2" y="0"/>
                    </a:cubicBezTo>
                    <a:cubicBezTo>
                      <a:pt x="4" y="1"/>
                      <a:pt x="3" y="1"/>
                      <a:pt x="2" y="2"/>
                    </a:cubicBezTo>
                    <a:cubicBezTo>
                      <a:pt x="1" y="0"/>
                      <a:pt x="2" y="0"/>
                      <a:pt x="0" y="2"/>
                    </a:cubicBezTo>
                    <a:cubicBezTo>
                      <a:pt x="1" y="3"/>
                      <a:pt x="2" y="4"/>
                      <a:pt x="3" y="5"/>
                    </a:cubicBezTo>
                    <a:cubicBezTo>
                      <a:pt x="6" y="5"/>
                      <a:pt x="4" y="2"/>
                      <a:pt x="7" y="2"/>
                    </a:cubicBezTo>
                    <a:cubicBezTo>
                      <a:pt x="6" y="1"/>
                      <a:pt x="5" y="0"/>
                      <a:pt x="6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5062"/>
              <p:cNvSpPr>
                <a:spLocks/>
              </p:cNvSpPr>
              <p:nvPr/>
            </p:nvSpPr>
            <p:spPr bwMode="auto">
              <a:xfrm>
                <a:off x="-4382" y="1184"/>
                <a:ext cx="9" cy="7"/>
              </a:xfrm>
              <a:custGeom>
                <a:avLst/>
                <a:gdLst>
                  <a:gd name="T0" fmla="*/ 4 w 4"/>
                  <a:gd name="T1" fmla="*/ 1 h 3"/>
                  <a:gd name="T2" fmla="*/ 1 w 4"/>
                  <a:gd name="T3" fmla="*/ 0 h 3"/>
                  <a:gd name="T4" fmla="*/ 0 w 4"/>
                  <a:gd name="T5" fmla="*/ 2 h 3"/>
                  <a:gd name="T6" fmla="*/ 2 w 4"/>
                  <a:gd name="T7" fmla="*/ 1 h 3"/>
                  <a:gd name="T8" fmla="*/ 3 w 4"/>
                  <a:gd name="T9" fmla="*/ 2 h 3"/>
                  <a:gd name="T10" fmla="*/ 4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2" y="1"/>
                      <a:pt x="2" y="1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4" y="3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5063"/>
              <p:cNvSpPr>
                <a:spLocks/>
              </p:cNvSpPr>
              <p:nvPr/>
            </p:nvSpPr>
            <p:spPr bwMode="auto">
              <a:xfrm>
                <a:off x="-4177" y="1388"/>
                <a:ext cx="36" cy="30"/>
              </a:xfrm>
              <a:custGeom>
                <a:avLst/>
                <a:gdLst>
                  <a:gd name="T0" fmla="*/ 10 w 15"/>
                  <a:gd name="T1" fmla="*/ 9 h 13"/>
                  <a:gd name="T2" fmla="*/ 9 w 15"/>
                  <a:gd name="T3" fmla="*/ 6 h 13"/>
                  <a:gd name="T4" fmla="*/ 11 w 15"/>
                  <a:gd name="T5" fmla="*/ 7 h 13"/>
                  <a:gd name="T6" fmla="*/ 10 w 15"/>
                  <a:gd name="T7" fmla="*/ 5 h 13"/>
                  <a:gd name="T8" fmla="*/ 12 w 15"/>
                  <a:gd name="T9" fmla="*/ 6 h 13"/>
                  <a:gd name="T10" fmla="*/ 13 w 15"/>
                  <a:gd name="T11" fmla="*/ 6 h 13"/>
                  <a:gd name="T12" fmla="*/ 14 w 15"/>
                  <a:gd name="T13" fmla="*/ 4 h 13"/>
                  <a:gd name="T14" fmla="*/ 13 w 15"/>
                  <a:gd name="T15" fmla="*/ 1 h 13"/>
                  <a:gd name="T16" fmla="*/ 11 w 15"/>
                  <a:gd name="T17" fmla="*/ 4 h 13"/>
                  <a:gd name="T18" fmla="*/ 10 w 15"/>
                  <a:gd name="T19" fmla="*/ 4 h 13"/>
                  <a:gd name="T20" fmla="*/ 7 w 15"/>
                  <a:gd name="T21" fmla="*/ 3 h 13"/>
                  <a:gd name="T22" fmla="*/ 8 w 15"/>
                  <a:gd name="T23" fmla="*/ 2 h 13"/>
                  <a:gd name="T24" fmla="*/ 6 w 15"/>
                  <a:gd name="T25" fmla="*/ 3 h 13"/>
                  <a:gd name="T26" fmla="*/ 9 w 15"/>
                  <a:gd name="T27" fmla="*/ 4 h 13"/>
                  <a:gd name="T28" fmla="*/ 4 w 15"/>
                  <a:gd name="T29" fmla="*/ 5 h 13"/>
                  <a:gd name="T30" fmla="*/ 4 w 15"/>
                  <a:gd name="T31" fmla="*/ 2 h 13"/>
                  <a:gd name="T32" fmla="*/ 0 w 15"/>
                  <a:gd name="T33" fmla="*/ 3 h 13"/>
                  <a:gd name="T34" fmla="*/ 2 w 15"/>
                  <a:gd name="T35" fmla="*/ 2 h 13"/>
                  <a:gd name="T36" fmla="*/ 3 w 15"/>
                  <a:gd name="T37" fmla="*/ 3 h 13"/>
                  <a:gd name="T38" fmla="*/ 0 w 15"/>
                  <a:gd name="T39" fmla="*/ 4 h 13"/>
                  <a:gd name="T40" fmla="*/ 2 w 15"/>
                  <a:gd name="T41" fmla="*/ 8 h 13"/>
                  <a:gd name="T42" fmla="*/ 3 w 15"/>
                  <a:gd name="T43" fmla="*/ 9 h 13"/>
                  <a:gd name="T44" fmla="*/ 5 w 15"/>
                  <a:gd name="T45" fmla="*/ 8 h 13"/>
                  <a:gd name="T46" fmla="*/ 4 w 15"/>
                  <a:gd name="T47" fmla="*/ 6 h 13"/>
                  <a:gd name="T48" fmla="*/ 8 w 15"/>
                  <a:gd name="T49" fmla="*/ 7 h 13"/>
                  <a:gd name="T50" fmla="*/ 4 w 15"/>
                  <a:gd name="T51" fmla="*/ 11 h 13"/>
                  <a:gd name="T52" fmla="*/ 6 w 15"/>
                  <a:gd name="T53" fmla="*/ 13 h 13"/>
                  <a:gd name="T54" fmla="*/ 8 w 15"/>
                  <a:gd name="T55" fmla="*/ 13 h 13"/>
                  <a:gd name="T56" fmla="*/ 10 w 15"/>
                  <a:gd name="T5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" h="13">
                    <a:moveTo>
                      <a:pt x="10" y="9"/>
                    </a:moveTo>
                    <a:cubicBezTo>
                      <a:pt x="10" y="8"/>
                      <a:pt x="9" y="8"/>
                      <a:pt x="9" y="6"/>
                    </a:cubicBezTo>
                    <a:cubicBezTo>
                      <a:pt x="10" y="7"/>
                      <a:pt x="11" y="6"/>
                      <a:pt x="11" y="7"/>
                    </a:cubicBezTo>
                    <a:cubicBezTo>
                      <a:pt x="13" y="6"/>
                      <a:pt x="10" y="6"/>
                      <a:pt x="10" y="5"/>
                    </a:cubicBezTo>
                    <a:cubicBezTo>
                      <a:pt x="11" y="4"/>
                      <a:pt x="11" y="5"/>
                      <a:pt x="12" y="6"/>
                    </a:cubicBezTo>
                    <a:cubicBezTo>
                      <a:pt x="12" y="6"/>
                      <a:pt x="12" y="5"/>
                      <a:pt x="13" y="6"/>
                    </a:cubicBezTo>
                    <a:cubicBezTo>
                      <a:pt x="13" y="5"/>
                      <a:pt x="11" y="4"/>
                      <a:pt x="14" y="4"/>
                    </a:cubicBezTo>
                    <a:cubicBezTo>
                      <a:pt x="14" y="2"/>
                      <a:pt x="15" y="2"/>
                      <a:pt x="13" y="1"/>
                    </a:cubicBezTo>
                    <a:cubicBezTo>
                      <a:pt x="12" y="1"/>
                      <a:pt x="13" y="3"/>
                      <a:pt x="11" y="4"/>
                    </a:cubicBezTo>
                    <a:cubicBezTo>
                      <a:pt x="11" y="3"/>
                      <a:pt x="10" y="2"/>
                      <a:pt x="10" y="4"/>
                    </a:cubicBezTo>
                    <a:cubicBezTo>
                      <a:pt x="9" y="3"/>
                      <a:pt x="8" y="4"/>
                      <a:pt x="7" y="3"/>
                    </a:cubicBezTo>
                    <a:cubicBezTo>
                      <a:pt x="6" y="2"/>
                      <a:pt x="8" y="3"/>
                      <a:pt x="8" y="2"/>
                    </a:cubicBezTo>
                    <a:cubicBezTo>
                      <a:pt x="6" y="0"/>
                      <a:pt x="6" y="3"/>
                      <a:pt x="6" y="3"/>
                    </a:cubicBezTo>
                    <a:cubicBezTo>
                      <a:pt x="6" y="4"/>
                      <a:pt x="8" y="4"/>
                      <a:pt x="9" y="4"/>
                    </a:cubicBezTo>
                    <a:cubicBezTo>
                      <a:pt x="8" y="6"/>
                      <a:pt x="5" y="3"/>
                      <a:pt x="4" y="5"/>
                    </a:cubicBezTo>
                    <a:cubicBezTo>
                      <a:pt x="3" y="3"/>
                      <a:pt x="5" y="4"/>
                      <a:pt x="4" y="2"/>
                    </a:cubicBezTo>
                    <a:cubicBezTo>
                      <a:pt x="3" y="2"/>
                      <a:pt x="1" y="1"/>
                      <a:pt x="0" y="3"/>
                    </a:cubicBezTo>
                    <a:cubicBezTo>
                      <a:pt x="0" y="4"/>
                      <a:pt x="2" y="2"/>
                      <a:pt x="2" y="2"/>
                    </a:cubicBezTo>
                    <a:cubicBezTo>
                      <a:pt x="2" y="2"/>
                      <a:pt x="3" y="3"/>
                      <a:pt x="3" y="3"/>
                    </a:cubicBezTo>
                    <a:cubicBezTo>
                      <a:pt x="3" y="4"/>
                      <a:pt x="2" y="4"/>
                      <a:pt x="0" y="4"/>
                    </a:cubicBezTo>
                    <a:cubicBezTo>
                      <a:pt x="2" y="6"/>
                      <a:pt x="3" y="7"/>
                      <a:pt x="2" y="8"/>
                    </a:cubicBezTo>
                    <a:cubicBezTo>
                      <a:pt x="2" y="9"/>
                      <a:pt x="4" y="7"/>
                      <a:pt x="3" y="9"/>
                    </a:cubicBezTo>
                    <a:cubicBezTo>
                      <a:pt x="5" y="11"/>
                      <a:pt x="4" y="7"/>
                      <a:pt x="5" y="8"/>
                    </a:cubicBezTo>
                    <a:cubicBezTo>
                      <a:pt x="6" y="8"/>
                      <a:pt x="4" y="7"/>
                      <a:pt x="4" y="6"/>
                    </a:cubicBezTo>
                    <a:cubicBezTo>
                      <a:pt x="5" y="6"/>
                      <a:pt x="7" y="8"/>
                      <a:pt x="8" y="7"/>
                    </a:cubicBezTo>
                    <a:cubicBezTo>
                      <a:pt x="8" y="8"/>
                      <a:pt x="6" y="9"/>
                      <a:pt x="4" y="11"/>
                    </a:cubicBezTo>
                    <a:cubicBezTo>
                      <a:pt x="5" y="11"/>
                      <a:pt x="7" y="11"/>
                      <a:pt x="6" y="13"/>
                    </a:cubicBezTo>
                    <a:cubicBezTo>
                      <a:pt x="7" y="13"/>
                      <a:pt x="7" y="13"/>
                      <a:pt x="8" y="13"/>
                    </a:cubicBezTo>
                    <a:cubicBezTo>
                      <a:pt x="6" y="11"/>
                      <a:pt x="10" y="9"/>
                      <a:pt x="10" y="9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5064"/>
              <p:cNvSpPr>
                <a:spLocks/>
              </p:cNvSpPr>
              <p:nvPr/>
            </p:nvSpPr>
            <p:spPr bwMode="auto">
              <a:xfrm>
                <a:off x="-4167" y="1381"/>
                <a:ext cx="12" cy="14"/>
              </a:xfrm>
              <a:custGeom>
                <a:avLst/>
                <a:gdLst>
                  <a:gd name="T0" fmla="*/ 5 w 5"/>
                  <a:gd name="T1" fmla="*/ 2 h 6"/>
                  <a:gd name="T2" fmla="*/ 1 w 5"/>
                  <a:gd name="T3" fmla="*/ 2 h 6"/>
                  <a:gd name="T4" fmla="*/ 1 w 5"/>
                  <a:gd name="T5" fmla="*/ 5 h 6"/>
                  <a:gd name="T6" fmla="*/ 5 w 5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5" y="2"/>
                    </a:moveTo>
                    <a:cubicBezTo>
                      <a:pt x="3" y="0"/>
                      <a:pt x="2" y="4"/>
                      <a:pt x="1" y="2"/>
                    </a:cubicBezTo>
                    <a:cubicBezTo>
                      <a:pt x="0" y="3"/>
                      <a:pt x="2" y="4"/>
                      <a:pt x="1" y="5"/>
                    </a:cubicBezTo>
                    <a:cubicBezTo>
                      <a:pt x="3" y="6"/>
                      <a:pt x="3" y="2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Group 5266"/>
            <p:cNvGrpSpPr>
              <a:grpSpLocks/>
            </p:cNvGrpSpPr>
            <p:nvPr/>
          </p:nvGrpSpPr>
          <p:grpSpPr bwMode="auto">
            <a:xfrm>
              <a:off x="10510277" y="2933631"/>
              <a:ext cx="650875" cy="631825"/>
              <a:chOff x="-4520" y="1099"/>
              <a:chExt cx="410" cy="398"/>
            </a:xfrm>
          </p:grpSpPr>
          <p:sp>
            <p:nvSpPr>
              <p:cNvPr id="130" name="Freeform 5066"/>
              <p:cNvSpPr>
                <a:spLocks/>
              </p:cNvSpPr>
              <p:nvPr/>
            </p:nvSpPr>
            <p:spPr bwMode="auto">
              <a:xfrm>
                <a:off x="-4191" y="1291"/>
                <a:ext cx="10" cy="7"/>
              </a:xfrm>
              <a:custGeom>
                <a:avLst/>
                <a:gdLst>
                  <a:gd name="T0" fmla="*/ 3 w 4"/>
                  <a:gd name="T1" fmla="*/ 0 h 3"/>
                  <a:gd name="T2" fmla="*/ 1 w 4"/>
                  <a:gd name="T3" fmla="*/ 1 h 3"/>
                  <a:gd name="T4" fmla="*/ 4 w 4"/>
                  <a:gd name="T5" fmla="*/ 2 h 3"/>
                  <a:gd name="T6" fmla="*/ 3 w 4"/>
                  <a:gd name="T7" fmla="*/ 2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3" y="3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5067"/>
              <p:cNvSpPr>
                <a:spLocks/>
              </p:cNvSpPr>
              <p:nvPr/>
            </p:nvSpPr>
            <p:spPr bwMode="auto">
              <a:xfrm>
                <a:off x="-4174" y="1274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0 w 3"/>
                  <a:gd name="T3" fmla="*/ 2 h 3"/>
                  <a:gd name="T4" fmla="*/ 3 w 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1"/>
                      <a:pt x="2" y="0"/>
                      <a:pt x="0" y="2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5068"/>
              <p:cNvSpPr>
                <a:spLocks/>
              </p:cNvSpPr>
              <p:nvPr/>
            </p:nvSpPr>
            <p:spPr bwMode="auto">
              <a:xfrm>
                <a:off x="-4323" y="1208"/>
                <a:ext cx="11" cy="9"/>
              </a:xfrm>
              <a:custGeom>
                <a:avLst/>
                <a:gdLst>
                  <a:gd name="T0" fmla="*/ 0 w 5"/>
                  <a:gd name="T1" fmla="*/ 0 h 4"/>
                  <a:gd name="T2" fmla="*/ 1 w 5"/>
                  <a:gd name="T3" fmla="*/ 2 h 4"/>
                  <a:gd name="T4" fmla="*/ 1 w 5"/>
                  <a:gd name="T5" fmla="*/ 1 h 4"/>
                  <a:gd name="T6" fmla="*/ 2 w 5"/>
                  <a:gd name="T7" fmla="*/ 1 h 4"/>
                  <a:gd name="T8" fmla="*/ 1 w 5"/>
                  <a:gd name="T9" fmla="*/ 2 h 4"/>
                  <a:gd name="T10" fmla="*/ 5 w 5"/>
                  <a:gd name="T11" fmla="*/ 3 h 4"/>
                  <a:gd name="T12" fmla="*/ 1 w 5"/>
                  <a:gd name="T13" fmla="*/ 0 h 4"/>
                  <a:gd name="T14" fmla="*/ 0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2"/>
                      <a:pt x="2" y="1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3"/>
                      <a:pt x="4" y="4"/>
                      <a:pt x="5" y="3"/>
                    </a:cubicBezTo>
                    <a:cubicBezTo>
                      <a:pt x="4" y="2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5069"/>
              <p:cNvSpPr>
                <a:spLocks/>
              </p:cNvSpPr>
              <p:nvPr/>
            </p:nvSpPr>
            <p:spPr bwMode="auto">
              <a:xfrm>
                <a:off x="-4295" y="1231"/>
                <a:ext cx="17" cy="10"/>
              </a:xfrm>
              <a:custGeom>
                <a:avLst/>
                <a:gdLst>
                  <a:gd name="T0" fmla="*/ 4 w 7"/>
                  <a:gd name="T1" fmla="*/ 3 h 4"/>
                  <a:gd name="T2" fmla="*/ 1 w 7"/>
                  <a:gd name="T3" fmla="*/ 0 h 4"/>
                  <a:gd name="T4" fmla="*/ 4 w 7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">
                    <a:moveTo>
                      <a:pt x="4" y="3"/>
                    </a:moveTo>
                    <a:cubicBezTo>
                      <a:pt x="7" y="4"/>
                      <a:pt x="2" y="1"/>
                      <a:pt x="1" y="0"/>
                    </a:cubicBezTo>
                    <a:cubicBezTo>
                      <a:pt x="0" y="2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5070"/>
              <p:cNvSpPr>
                <a:spLocks/>
              </p:cNvSpPr>
              <p:nvPr/>
            </p:nvSpPr>
            <p:spPr bwMode="auto">
              <a:xfrm>
                <a:off x="-4281" y="1229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0 w 3"/>
                  <a:gd name="T3" fmla="*/ 1 h 3"/>
                  <a:gd name="T4" fmla="*/ 3 w 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5071"/>
              <p:cNvSpPr>
                <a:spLocks/>
              </p:cNvSpPr>
              <p:nvPr/>
            </p:nvSpPr>
            <p:spPr bwMode="auto">
              <a:xfrm>
                <a:off x="-4217" y="1302"/>
                <a:ext cx="10" cy="5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1 h 2"/>
                  <a:gd name="T4" fmla="*/ 0 w 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5072"/>
              <p:cNvSpPr>
                <a:spLocks/>
              </p:cNvSpPr>
              <p:nvPr/>
            </p:nvSpPr>
            <p:spPr bwMode="auto">
              <a:xfrm>
                <a:off x="-4243" y="1253"/>
                <a:ext cx="26" cy="12"/>
              </a:xfrm>
              <a:custGeom>
                <a:avLst/>
                <a:gdLst>
                  <a:gd name="T0" fmla="*/ 6 w 11"/>
                  <a:gd name="T1" fmla="*/ 3 h 5"/>
                  <a:gd name="T2" fmla="*/ 3 w 11"/>
                  <a:gd name="T3" fmla="*/ 4 h 5"/>
                  <a:gd name="T4" fmla="*/ 9 w 11"/>
                  <a:gd name="T5" fmla="*/ 5 h 5"/>
                  <a:gd name="T6" fmla="*/ 11 w 11"/>
                  <a:gd name="T7" fmla="*/ 4 h 5"/>
                  <a:gd name="T8" fmla="*/ 5 w 11"/>
                  <a:gd name="T9" fmla="*/ 1 h 5"/>
                  <a:gd name="T10" fmla="*/ 7 w 11"/>
                  <a:gd name="T11" fmla="*/ 0 h 5"/>
                  <a:gd name="T12" fmla="*/ 0 w 11"/>
                  <a:gd name="T13" fmla="*/ 0 h 5"/>
                  <a:gd name="T14" fmla="*/ 6 w 11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">
                    <a:moveTo>
                      <a:pt x="6" y="3"/>
                    </a:moveTo>
                    <a:cubicBezTo>
                      <a:pt x="5" y="5"/>
                      <a:pt x="3" y="2"/>
                      <a:pt x="3" y="4"/>
                    </a:cubicBezTo>
                    <a:cubicBezTo>
                      <a:pt x="5" y="5"/>
                      <a:pt x="7" y="5"/>
                      <a:pt x="9" y="5"/>
                    </a:cubicBezTo>
                    <a:cubicBezTo>
                      <a:pt x="10" y="4"/>
                      <a:pt x="9" y="3"/>
                      <a:pt x="11" y="4"/>
                    </a:cubicBezTo>
                    <a:cubicBezTo>
                      <a:pt x="11" y="2"/>
                      <a:pt x="7" y="1"/>
                      <a:pt x="5" y="1"/>
                    </a:cubicBezTo>
                    <a:cubicBezTo>
                      <a:pt x="4" y="0"/>
                      <a:pt x="7" y="1"/>
                      <a:pt x="7" y="0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2" y="1"/>
                      <a:pt x="3" y="1"/>
                      <a:pt x="6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5073"/>
              <p:cNvSpPr>
                <a:spLocks/>
              </p:cNvSpPr>
              <p:nvPr/>
            </p:nvSpPr>
            <p:spPr bwMode="auto">
              <a:xfrm>
                <a:off x="-4179" y="1329"/>
                <a:ext cx="12" cy="7"/>
              </a:xfrm>
              <a:custGeom>
                <a:avLst/>
                <a:gdLst>
                  <a:gd name="T0" fmla="*/ 3 w 5"/>
                  <a:gd name="T1" fmla="*/ 1 h 3"/>
                  <a:gd name="T2" fmla="*/ 0 w 5"/>
                  <a:gd name="T3" fmla="*/ 1 h 3"/>
                  <a:gd name="T4" fmla="*/ 0 w 5"/>
                  <a:gd name="T5" fmla="*/ 1 h 3"/>
                  <a:gd name="T6" fmla="*/ 3 w 5"/>
                  <a:gd name="T7" fmla="*/ 3 h 3"/>
                  <a:gd name="T8" fmla="*/ 4 w 5"/>
                  <a:gd name="T9" fmla="*/ 3 h 3"/>
                  <a:gd name="T10" fmla="*/ 3 w 5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3" y="1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3" y="3"/>
                    </a:cubicBezTo>
                    <a:cubicBezTo>
                      <a:pt x="3" y="3"/>
                      <a:pt x="4" y="3"/>
                      <a:pt x="4" y="3"/>
                    </a:cubicBezTo>
                    <a:cubicBezTo>
                      <a:pt x="5" y="2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5074"/>
              <p:cNvSpPr>
                <a:spLocks/>
              </p:cNvSpPr>
              <p:nvPr/>
            </p:nvSpPr>
            <p:spPr bwMode="auto">
              <a:xfrm>
                <a:off x="-4264" y="1217"/>
                <a:ext cx="5" cy="10"/>
              </a:xfrm>
              <a:custGeom>
                <a:avLst/>
                <a:gdLst>
                  <a:gd name="T0" fmla="*/ 0 w 2"/>
                  <a:gd name="T1" fmla="*/ 3 h 4"/>
                  <a:gd name="T2" fmla="*/ 2 w 2"/>
                  <a:gd name="T3" fmla="*/ 3 h 4"/>
                  <a:gd name="T4" fmla="*/ 1 w 2"/>
                  <a:gd name="T5" fmla="*/ 0 h 4"/>
                  <a:gd name="T6" fmla="*/ 0 w 2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cubicBezTo>
                      <a:pt x="2" y="4"/>
                      <a:pt x="1" y="1"/>
                      <a:pt x="2" y="3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5075"/>
              <p:cNvSpPr>
                <a:spLocks/>
              </p:cNvSpPr>
              <p:nvPr/>
            </p:nvSpPr>
            <p:spPr bwMode="auto">
              <a:xfrm>
                <a:off x="-4222" y="1269"/>
                <a:ext cx="12" cy="5"/>
              </a:xfrm>
              <a:custGeom>
                <a:avLst/>
                <a:gdLst>
                  <a:gd name="T0" fmla="*/ 0 w 5"/>
                  <a:gd name="T1" fmla="*/ 2 h 2"/>
                  <a:gd name="T2" fmla="*/ 4 w 5"/>
                  <a:gd name="T3" fmla="*/ 2 h 2"/>
                  <a:gd name="T4" fmla="*/ 1 w 5"/>
                  <a:gd name="T5" fmla="*/ 0 h 2"/>
                  <a:gd name="T6" fmla="*/ 0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1" y="2"/>
                      <a:pt x="3" y="1"/>
                      <a:pt x="4" y="2"/>
                    </a:cubicBezTo>
                    <a:cubicBezTo>
                      <a:pt x="5" y="0"/>
                      <a:pt x="2" y="2"/>
                      <a:pt x="1" y="0"/>
                    </a:cubicBezTo>
                    <a:cubicBezTo>
                      <a:pt x="0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5076"/>
              <p:cNvSpPr>
                <a:spLocks/>
              </p:cNvSpPr>
              <p:nvPr/>
            </p:nvSpPr>
            <p:spPr bwMode="auto">
              <a:xfrm>
                <a:off x="-4245" y="1236"/>
                <a:ext cx="9" cy="5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1 h 2"/>
                  <a:gd name="T4" fmla="*/ 1 w 4"/>
                  <a:gd name="T5" fmla="*/ 0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2"/>
                      <a:pt x="2" y="1"/>
                      <a:pt x="4" y="1"/>
                    </a:cubicBezTo>
                    <a:cubicBezTo>
                      <a:pt x="4" y="0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5077"/>
              <p:cNvSpPr>
                <a:spLocks/>
              </p:cNvSpPr>
              <p:nvPr/>
            </p:nvSpPr>
            <p:spPr bwMode="auto">
              <a:xfrm>
                <a:off x="-4250" y="1229"/>
                <a:ext cx="12" cy="7"/>
              </a:xfrm>
              <a:custGeom>
                <a:avLst/>
                <a:gdLst>
                  <a:gd name="T0" fmla="*/ 5 w 5"/>
                  <a:gd name="T1" fmla="*/ 2 h 3"/>
                  <a:gd name="T2" fmla="*/ 0 w 5"/>
                  <a:gd name="T3" fmla="*/ 0 h 3"/>
                  <a:gd name="T4" fmla="*/ 5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2"/>
                    </a:moveTo>
                    <a:cubicBezTo>
                      <a:pt x="3" y="0"/>
                      <a:pt x="3" y="1"/>
                      <a:pt x="0" y="0"/>
                    </a:cubicBezTo>
                    <a:cubicBezTo>
                      <a:pt x="2" y="1"/>
                      <a:pt x="3" y="3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5078"/>
              <p:cNvSpPr>
                <a:spLocks/>
              </p:cNvSpPr>
              <p:nvPr/>
            </p:nvSpPr>
            <p:spPr bwMode="auto">
              <a:xfrm>
                <a:off x="-4181" y="1314"/>
                <a:ext cx="9" cy="5"/>
              </a:xfrm>
              <a:custGeom>
                <a:avLst/>
                <a:gdLst>
                  <a:gd name="T0" fmla="*/ 4 w 4"/>
                  <a:gd name="T1" fmla="*/ 1 h 2"/>
                  <a:gd name="T2" fmla="*/ 1 w 4"/>
                  <a:gd name="T3" fmla="*/ 0 h 2"/>
                  <a:gd name="T4" fmla="*/ 2 w 4"/>
                  <a:gd name="T5" fmla="*/ 2 h 2"/>
                  <a:gd name="T6" fmla="*/ 4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3" y="0"/>
                      <a:pt x="2" y="1"/>
                      <a:pt x="1" y="0"/>
                    </a:cubicBezTo>
                    <a:cubicBezTo>
                      <a:pt x="0" y="0"/>
                      <a:pt x="1" y="0"/>
                      <a:pt x="2" y="2"/>
                    </a:cubicBezTo>
                    <a:cubicBezTo>
                      <a:pt x="3" y="1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5079"/>
              <p:cNvSpPr>
                <a:spLocks/>
              </p:cNvSpPr>
              <p:nvPr/>
            </p:nvSpPr>
            <p:spPr bwMode="auto">
              <a:xfrm>
                <a:off x="-4229" y="1239"/>
                <a:ext cx="7" cy="4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3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5080"/>
              <p:cNvSpPr>
                <a:spLocks/>
              </p:cNvSpPr>
              <p:nvPr/>
            </p:nvSpPr>
            <p:spPr bwMode="auto">
              <a:xfrm>
                <a:off x="-4212" y="1267"/>
                <a:ext cx="21" cy="7"/>
              </a:xfrm>
              <a:custGeom>
                <a:avLst/>
                <a:gdLst>
                  <a:gd name="T0" fmla="*/ 3 w 9"/>
                  <a:gd name="T1" fmla="*/ 0 h 3"/>
                  <a:gd name="T2" fmla="*/ 3 w 9"/>
                  <a:gd name="T3" fmla="*/ 0 h 3"/>
                  <a:gd name="T4" fmla="*/ 0 w 9"/>
                  <a:gd name="T5" fmla="*/ 1 h 3"/>
                  <a:gd name="T6" fmla="*/ 5 w 9"/>
                  <a:gd name="T7" fmla="*/ 2 h 3"/>
                  <a:gd name="T8" fmla="*/ 5 w 9"/>
                  <a:gd name="T9" fmla="*/ 2 h 3"/>
                  <a:gd name="T10" fmla="*/ 5 w 9"/>
                  <a:gd name="T11" fmla="*/ 1 h 3"/>
                  <a:gd name="T12" fmla="*/ 3 w 9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3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2" y="1"/>
                      <a:pt x="4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9" y="0"/>
                      <a:pt x="5" y="0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5081"/>
              <p:cNvSpPr>
                <a:spLocks/>
              </p:cNvSpPr>
              <p:nvPr/>
            </p:nvSpPr>
            <p:spPr bwMode="auto">
              <a:xfrm>
                <a:off x="-4416" y="1146"/>
                <a:ext cx="22" cy="12"/>
              </a:xfrm>
              <a:custGeom>
                <a:avLst/>
                <a:gdLst>
                  <a:gd name="T0" fmla="*/ 3 w 9"/>
                  <a:gd name="T1" fmla="*/ 0 h 5"/>
                  <a:gd name="T2" fmla="*/ 1 w 9"/>
                  <a:gd name="T3" fmla="*/ 2 h 5"/>
                  <a:gd name="T4" fmla="*/ 3 w 9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3" y="0"/>
                    </a:moveTo>
                    <a:cubicBezTo>
                      <a:pt x="3" y="1"/>
                      <a:pt x="2" y="1"/>
                      <a:pt x="1" y="2"/>
                    </a:cubicBezTo>
                    <a:cubicBezTo>
                      <a:pt x="0" y="5"/>
                      <a:pt x="9" y="3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082"/>
              <p:cNvSpPr>
                <a:spLocks/>
              </p:cNvSpPr>
              <p:nvPr/>
            </p:nvSpPr>
            <p:spPr bwMode="auto">
              <a:xfrm>
                <a:off x="-4184" y="1286"/>
                <a:ext cx="24" cy="24"/>
              </a:xfrm>
              <a:custGeom>
                <a:avLst/>
                <a:gdLst>
                  <a:gd name="T0" fmla="*/ 5 w 10"/>
                  <a:gd name="T1" fmla="*/ 3 h 10"/>
                  <a:gd name="T2" fmla="*/ 5 w 10"/>
                  <a:gd name="T3" fmla="*/ 3 h 10"/>
                  <a:gd name="T4" fmla="*/ 4 w 10"/>
                  <a:gd name="T5" fmla="*/ 2 h 10"/>
                  <a:gd name="T6" fmla="*/ 2 w 10"/>
                  <a:gd name="T7" fmla="*/ 4 h 10"/>
                  <a:gd name="T8" fmla="*/ 2 w 10"/>
                  <a:gd name="T9" fmla="*/ 3 h 10"/>
                  <a:gd name="T10" fmla="*/ 3 w 10"/>
                  <a:gd name="T11" fmla="*/ 4 h 10"/>
                  <a:gd name="T12" fmla="*/ 2 w 10"/>
                  <a:gd name="T13" fmla="*/ 6 h 10"/>
                  <a:gd name="T14" fmla="*/ 8 w 10"/>
                  <a:gd name="T15" fmla="*/ 0 h 10"/>
                  <a:gd name="T16" fmla="*/ 5 w 10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0" y="2"/>
                      <a:pt x="2" y="4"/>
                    </a:cubicBezTo>
                    <a:cubicBezTo>
                      <a:pt x="3" y="4"/>
                      <a:pt x="3" y="3"/>
                      <a:pt x="2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5"/>
                      <a:pt x="2" y="5"/>
                      <a:pt x="2" y="6"/>
                    </a:cubicBezTo>
                    <a:cubicBezTo>
                      <a:pt x="5" y="10"/>
                      <a:pt x="10" y="3"/>
                      <a:pt x="8" y="0"/>
                    </a:cubicBezTo>
                    <a:cubicBezTo>
                      <a:pt x="7" y="1"/>
                      <a:pt x="6" y="2"/>
                      <a:pt x="5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5083"/>
              <p:cNvSpPr>
                <a:spLocks/>
              </p:cNvSpPr>
              <p:nvPr/>
            </p:nvSpPr>
            <p:spPr bwMode="auto">
              <a:xfrm>
                <a:off x="-4229" y="1262"/>
                <a:ext cx="12" cy="10"/>
              </a:xfrm>
              <a:custGeom>
                <a:avLst/>
                <a:gdLst>
                  <a:gd name="T0" fmla="*/ 3 w 5"/>
                  <a:gd name="T1" fmla="*/ 4 h 4"/>
                  <a:gd name="T2" fmla="*/ 3 w 5"/>
                  <a:gd name="T3" fmla="*/ 0 h 4"/>
                  <a:gd name="T4" fmla="*/ 0 w 5"/>
                  <a:gd name="T5" fmla="*/ 3 h 4"/>
                  <a:gd name="T6" fmla="*/ 3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5" y="2"/>
                      <a:pt x="5" y="1"/>
                      <a:pt x="3" y="0"/>
                    </a:cubicBezTo>
                    <a:cubicBezTo>
                      <a:pt x="0" y="1"/>
                      <a:pt x="2" y="2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5084"/>
              <p:cNvSpPr>
                <a:spLocks/>
              </p:cNvSpPr>
              <p:nvPr/>
            </p:nvSpPr>
            <p:spPr bwMode="auto">
              <a:xfrm>
                <a:off x="-4226" y="1234"/>
                <a:ext cx="16" cy="12"/>
              </a:xfrm>
              <a:custGeom>
                <a:avLst/>
                <a:gdLst>
                  <a:gd name="T0" fmla="*/ 7 w 7"/>
                  <a:gd name="T1" fmla="*/ 3 h 5"/>
                  <a:gd name="T2" fmla="*/ 6 w 7"/>
                  <a:gd name="T3" fmla="*/ 2 h 5"/>
                  <a:gd name="T4" fmla="*/ 3 w 7"/>
                  <a:gd name="T5" fmla="*/ 0 h 5"/>
                  <a:gd name="T6" fmla="*/ 0 w 7"/>
                  <a:gd name="T7" fmla="*/ 3 h 5"/>
                  <a:gd name="T8" fmla="*/ 2 w 7"/>
                  <a:gd name="T9" fmla="*/ 4 h 5"/>
                  <a:gd name="T10" fmla="*/ 7 w 7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3"/>
                      <a:pt x="6" y="5"/>
                      <a:pt x="7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085"/>
              <p:cNvSpPr>
                <a:spLocks/>
              </p:cNvSpPr>
              <p:nvPr/>
            </p:nvSpPr>
            <p:spPr bwMode="auto">
              <a:xfrm>
                <a:off x="-4382" y="1144"/>
                <a:ext cx="4" cy="5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5086"/>
              <p:cNvSpPr>
                <a:spLocks/>
              </p:cNvSpPr>
              <p:nvPr/>
            </p:nvSpPr>
            <p:spPr bwMode="auto">
              <a:xfrm>
                <a:off x="-4392" y="1144"/>
                <a:ext cx="5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5087"/>
              <p:cNvSpPr>
                <a:spLocks/>
              </p:cNvSpPr>
              <p:nvPr/>
            </p:nvSpPr>
            <p:spPr bwMode="auto">
              <a:xfrm>
                <a:off x="-4321" y="1177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5088"/>
              <p:cNvSpPr>
                <a:spLocks/>
              </p:cNvSpPr>
              <p:nvPr/>
            </p:nvSpPr>
            <p:spPr bwMode="auto">
              <a:xfrm>
                <a:off x="-4129" y="1435"/>
                <a:ext cx="9" cy="1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4 h 4"/>
                  <a:gd name="T4" fmla="*/ 4 w 4"/>
                  <a:gd name="T5" fmla="*/ 0 h 4"/>
                  <a:gd name="T6" fmla="*/ 2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4" y="2"/>
                      <a:pt x="0" y="3"/>
                      <a:pt x="2" y="4"/>
                    </a:cubicBezTo>
                    <a:cubicBezTo>
                      <a:pt x="3" y="3"/>
                      <a:pt x="4" y="1"/>
                      <a:pt x="4" y="0"/>
                    </a:cubicBezTo>
                    <a:cubicBezTo>
                      <a:pt x="2" y="0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5089"/>
              <p:cNvSpPr>
                <a:spLocks/>
              </p:cNvSpPr>
              <p:nvPr/>
            </p:nvSpPr>
            <p:spPr bwMode="auto">
              <a:xfrm>
                <a:off x="-4144" y="1397"/>
                <a:ext cx="8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2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2"/>
                      <a:pt x="2" y="2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2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5090"/>
              <p:cNvSpPr>
                <a:spLocks/>
              </p:cNvSpPr>
              <p:nvPr/>
            </p:nvSpPr>
            <p:spPr bwMode="auto">
              <a:xfrm>
                <a:off x="-4146" y="1381"/>
                <a:ext cx="19" cy="16"/>
              </a:xfrm>
              <a:custGeom>
                <a:avLst/>
                <a:gdLst>
                  <a:gd name="T0" fmla="*/ 4 w 8"/>
                  <a:gd name="T1" fmla="*/ 5 h 7"/>
                  <a:gd name="T2" fmla="*/ 6 w 8"/>
                  <a:gd name="T3" fmla="*/ 7 h 7"/>
                  <a:gd name="T4" fmla="*/ 7 w 8"/>
                  <a:gd name="T5" fmla="*/ 5 h 7"/>
                  <a:gd name="T6" fmla="*/ 7 w 8"/>
                  <a:gd name="T7" fmla="*/ 4 h 7"/>
                  <a:gd name="T8" fmla="*/ 6 w 8"/>
                  <a:gd name="T9" fmla="*/ 3 h 7"/>
                  <a:gd name="T10" fmla="*/ 7 w 8"/>
                  <a:gd name="T11" fmla="*/ 0 h 7"/>
                  <a:gd name="T12" fmla="*/ 5 w 8"/>
                  <a:gd name="T13" fmla="*/ 3 h 7"/>
                  <a:gd name="T14" fmla="*/ 7 w 8"/>
                  <a:gd name="T15" fmla="*/ 4 h 7"/>
                  <a:gd name="T16" fmla="*/ 5 w 8"/>
                  <a:gd name="T17" fmla="*/ 5 h 7"/>
                  <a:gd name="T18" fmla="*/ 2 w 8"/>
                  <a:gd name="T19" fmla="*/ 3 h 7"/>
                  <a:gd name="T20" fmla="*/ 1 w 8"/>
                  <a:gd name="T21" fmla="*/ 5 h 7"/>
                  <a:gd name="T22" fmla="*/ 4 w 8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7">
                    <a:moveTo>
                      <a:pt x="4" y="5"/>
                    </a:moveTo>
                    <a:cubicBezTo>
                      <a:pt x="5" y="6"/>
                      <a:pt x="7" y="5"/>
                      <a:pt x="6" y="7"/>
                    </a:cubicBezTo>
                    <a:cubicBezTo>
                      <a:pt x="7" y="7"/>
                      <a:pt x="8" y="6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7" y="3"/>
                      <a:pt x="7" y="1"/>
                      <a:pt x="7" y="0"/>
                    </a:cubicBezTo>
                    <a:cubicBezTo>
                      <a:pt x="5" y="1"/>
                      <a:pt x="5" y="2"/>
                      <a:pt x="5" y="3"/>
                    </a:cubicBezTo>
                    <a:cubicBezTo>
                      <a:pt x="5" y="4"/>
                      <a:pt x="6" y="4"/>
                      <a:pt x="7" y="4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4" y="4"/>
                      <a:pt x="3" y="3"/>
                      <a:pt x="2" y="3"/>
                    </a:cubicBezTo>
                    <a:cubicBezTo>
                      <a:pt x="3" y="4"/>
                      <a:pt x="0" y="4"/>
                      <a:pt x="1" y="5"/>
                    </a:cubicBezTo>
                    <a:cubicBezTo>
                      <a:pt x="3" y="5"/>
                      <a:pt x="3" y="5"/>
                      <a:pt x="4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5091"/>
              <p:cNvSpPr>
                <a:spLocks/>
              </p:cNvSpPr>
              <p:nvPr/>
            </p:nvSpPr>
            <p:spPr bwMode="auto">
              <a:xfrm>
                <a:off x="-4127" y="1416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3 h 4"/>
                  <a:gd name="T4" fmla="*/ 3 w 3"/>
                  <a:gd name="T5" fmla="*/ 3 h 4"/>
                  <a:gd name="T6" fmla="*/ 1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2" y="2"/>
                      <a:pt x="0" y="2"/>
                      <a:pt x="1" y="3"/>
                    </a:cubicBezTo>
                    <a:cubicBezTo>
                      <a:pt x="2" y="3"/>
                      <a:pt x="2" y="4"/>
                      <a:pt x="3" y="3"/>
                    </a:cubicBezTo>
                    <a:cubicBezTo>
                      <a:pt x="2" y="2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5092"/>
              <p:cNvSpPr>
                <a:spLocks/>
              </p:cNvSpPr>
              <p:nvPr/>
            </p:nvSpPr>
            <p:spPr bwMode="auto">
              <a:xfrm>
                <a:off x="-4141" y="1421"/>
                <a:ext cx="12" cy="16"/>
              </a:xfrm>
              <a:custGeom>
                <a:avLst/>
                <a:gdLst>
                  <a:gd name="T0" fmla="*/ 2 w 5"/>
                  <a:gd name="T1" fmla="*/ 0 h 7"/>
                  <a:gd name="T2" fmla="*/ 1 w 5"/>
                  <a:gd name="T3" fmla="*/ 3 h 7"/>
                  <a:gd name="T4" fmla="*/ 0 w 5"/>
                  <a:gd name="T5" fmla="*/ 7 h 7"/>
                  <a:gd name="T6" fmla="*/ 2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cubicBezTo>
                      <a:pt x="2" y="2"/>
                      <a:pt x="4" y="3"/>
                      <a:pt x="1" y="3"/>
                    </a:cubicBezTo>
                    <a:cubicBezTo>
                      <a:pt x="1" y="4"/>
                      <a:pt x="0" y="6"/>
                      <a:pt x="0" y="7"/>
                    </a:cubicBezTo>
                    <a:cubicBezTo>
                      <a:pt x="2" y="6"/>
                      <a:pt x="5" y="2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5093"/>
              <p:cNvSpPr>
                <a:spLocks/>
              </p:cNvSpPr>
              <p:nvPr/>
            </p:nvSpPr>
            <p:spPr bwMode="auto">
              <a:xfrm>
                <a:off x="-4134" y="1376"/>
                <a:ext cx="9" cy="12"/>
              </a:xfrm>
              <a:custGeom>
                <a:avLst/>
                <a:gdLst>
                  <a:gd name="T0" fmla="*/ 2 w 4"/>
                  <a:gd name="T1" fmla="*/ 5 h 5"/>
                  <a:gd name="T2" fmla="*/ 3 w 4"/>
                  <a:gd name="T3" fmla="*/ 3 h 5"/>
                  <a:gd name="T4" fmla="*/ 1 w 4"/>
                  <a:gd name="T5" fmla="*/ 0 h 5"/>
                  <a:gd name="T6" fmla="*/ 2 w 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2" y="4"/>
                      <a:pt x="4" y="4"/>
                      <a:pt x="3" y="3"/>
                    </a:cubicBezTo>
                    <a:cubicBezTo>
                      <a:pt x="0" y="3"/>
                      <a:pt x="4" y="0"/>
                      <a:pt x="1" y="0"/>
                    </a:cubicBezTo>
                    <a:cubicBezTo>
                      <a:pt x="1" y="2"/>
                      <a:pt x="1" y="4"/>
                      <a:pt x="2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5094"/>
              <p:cNvSpPr>
                <a:spLocks/>
              </p:cNvSpPr>
              <p:nvPr/>
            </p:nvSpPr>
            <p:spPr bwMode="auto">
              <a:xfrm>
                <a:off x="-4285" y="1213"/>
                <a:ext cx="14" cy="7"/>
              </a:xfrm>
              <a:custGeom>
                <a:avLst/>
                <a:gdLst>
                  <a:gd name="T0" fmla="*/ 4 w 6"/>
                  <a:gd name="T1" fmla="*/ 1 h 3"/>
                  <a:gd name="T2" fmla="*/ 4 w 6"/>
                  <a:gd name="T3" fmla="*/ 0 h 3"/>
                  <a:gd name="T4" fmla="*/ 1 w 6"/>
                  <a:gd name="T5" fmla="*/ 1 h 3"/>
                  <a:gd name="T6" fmla="*/ 4 w 6"/>
                  <a:gd name="T7" fmla="*/ 3 h 3"/>
                  <a:gd name="T8" fmla="*/ 6 w 6"/>
                  <a:gd name="T9" fmla="*/ 1 h 3"/>
                  <a:gd name="T10" fmla="*/ 4 w 6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4" y="1"/>
                    </a:move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0" y="0"/>
                      <a:pt x="1" y="1"/>
                    </a:cubicBezTo>
                    <a:cubicBezTo>
                      <a:pt x="3" y="0"/>
                      <a:pt x="3" y="2"/>
                      <a:pt x="4" y="3"/>
                    </a:cubicBezTo>
                    <a:cubicBezTo>
                      <a:pt x="4" y="0"/>
                      <a:pt x="6" y="3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5095"/>
              <p:cNvSpPr>
                <a:spLocks/>
              </p:cNvSpPr>
              <p:nvPr/>
            </p:nvSpPr>
            <p:spPr bwMode="auto">
              <a:xfrm>
                <a:off x="-4319" y="1205"/>
                <a:ext cx="19" cy="17"/>
              </a:xfrm>
              <a:custGeom>
                <a:avLst/>
                <a:gdLst>
                  <a:gd name="T0" fmla="*/ 1 w 8"/>
                  <a:gd name="T1" fmla="*/ 2 h 7"/>
                  <a:gd name="T2" fmla="*/ 3 w 8"/>
                  <a:gd name="T3" fmla="*/ 3 h 7"/>
                  <a:gd name="T4" fmla="*/ 3 w 8"/>
                  <a:gd name="T5" fmla="*/ 4 h 7"/>
                  <a:gd name="T6" fmla="*/ 2 w 8"/>
                  <a:gd name="T7" fmla="*/ 4 h 7"/>
                  <a:gd name="T8" fmla="*/ 2 w 8"/>
                  <a:gd name="T9" fmla="*/ 4 h 7"/>
                  <a:gd name="T10" fmla="*/ 2 w 8"/>
                  <a:gd name="T11" fmla="*/ 4 h 7"/>
                  <a:gd name="T12" fmla="*/ 1 w 8"/>
                  <a:gd name="T13" fmla="*/ 5 h 7"/>
                  <a:gd name="T14" fmla="*/ 4 w 8"/>
                  <a:gd name="T15" fmla="*/ 6 h 7"/>
                  <a:gd name="T16" fmla="*/ 3 w 8"/>
                  <a:gd name="T17" fmla="*/ 5 h 7"/>
                  <a:gd name="T18" fmla="*/ 5 w 8"/>
                  <a:gd name="T19" fmla="*/ 4 h 7"/>
                  <a:gd name="T20" fmla="*/ 8 w 8"/>
                  <a:gd name="T21" fmla="*/ 4 h 7"/>
                  <a:gd name="T22" fmla="*/ 6 w 8"/>
                  <a:gd name="T23" fmla="*/ 1 h 7"/>
                  <a:gd name="T24" fmla="*/ 4 w 8"/>
                  <a:gd name="T25" fmla="*/ 2 h 7"/>
                  <a:gd name="T26" fmla="*/ 4 w 8"/>
                  <a:gd name="T27" fmla="*/ 1 h 7"/>
                  <a:gd name="T28" fmla="*/ 4 w 8"/>
                  <a:gd name="T29" fmla="*/ 1 h 7"/>
                  <a:gd name="T30" fmla="*/ 2 w 8"/>
                  <a:gd name="T31" fmla="*/ 1 h 7"/>
                  <a:gd name="T32" fmla="*/ 1 w 8"/>
                  <a:gd name="T33" fmla="*/ 0 h 7"/>
                  <a:gd name="T34" fmla="*/ 2 w 8"/>
                  <a:gd name="T35" fmla="*/ 2 h 7"/>
                  <a:gd name="T36" fmla="*/ 1 w 8"/>
                  <a:gd name="T3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7">
                    <a:moveTo>
                      <a:pt x="1" y="2"/>
                    </a:move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0" y="4"/>
                      <a:pt x="3" y="6"/>
                      <a:pt x="1" y="5"/>
                    </a:cubicBezTo>
                    <a:cubicBezTo>
                      <a:pt x="2" y="6"/>
                      <a:pt x="3" y="7"/>
                      <a:pt x="4" y="6"/>
                    </a:cubicBezTo>
                    <a:cubicBezTo>
                      <a:pt x="4" y="6"/>
                      <a:pt x="4" y="5"/>
                      <a:pt x="3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5" y="4"/>
                      <a:pt x="6" y="4"/>
                      <a:pt x="8" y="4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2" y="3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5096"/>
              <p:cNvSpPr>
                <a:spLocks/>
              </p:cNvSpPr>
              <p:nvPr/>
            </p:nvSpPr>
            <p:spPr bwMode="auto">
              <a:xfrm>
                <a:off x="-4290" y="1220"/>
                <a:ext cx="12" cy="9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4 h 4"/>
                  <a:gd name="T4" fmla="*/ 4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3" y="1"/>
                      <a:pt x="0" y="3"/>
                      <a:pt x="0" y="4"/>
                    </a:cubicBezTo>
                    <a:cubicBezTo>
                      <a:pt x="1" y="3"/>
                      <a:pt x="5" y="2"/>
                      <a:pt x="4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5097"/>
              <p:cNvSpPr>
                <a:spLocks/>
              </p:cNvSpPr>
              <p:nvPr/>
            </p:nvSpPr>
            <p:spPr bwMode="auto">
              <a:xfrm>
                <a:off x="-4290" y="1224"/>
                <a:ext cx="12" cy="12"/>
              </a:xfrm>
              <a:custGeom>
                <a:avLst/>
                <a:gdLst>
                  <a:gd name="T0" fmla="*/ 4 w 5"/>
                  <a:gd name="T1" fmla="*/ 0 h 5"/>
                  <a:gd name="T2" fmla="*/ 0 w 5"/>
                  <a:gd name="T3" fmla="*/ 5 h 5"/>
                  <a:gd name="T4" fmla="*/ 4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4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2" y="4"/>
                      <a:pt x="5" y="3"/>
                      <a:pt x="4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5098"/>
              <p:cNvSpPr>
                <a:spLocks/>
              </p:cNvSpPr>
              <p:nvPr/>
            </p:nvSpPr>
            <p:spPr bwMode="auto">
              <a:xfrm>
                <a:off x="-4338" y="1208"/>
                <a:ext cx="17" cy="9"/>
              </a:xfrm>
              <a:custGeom>
                <a:avLst/>
                <a:gdLst>
                  <a:gd name="T0" fmla="*/ 2 w 7"/>
                  <a:gd name="T1" fmla="*/ 0 h 4"/>
                  <a:gd name="T2" fmla="*/ 3 w 7"/>
                  <a:gd name="T3" fmla="*/ 4 h 4"/>
                  <a:gd name="T4" fmla="*/ 7 w 7"/>
                  <a:gd name="T5" fmla="*/ 2 h 4"/>
                  <a:gd name="T6" fmla="*/ 4 w 7"/>
                  <a:gd name="T7" fmla="*/ 0 h 4"/>
                  <a:gd name="T8" fmla="*/ 2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cubicBezTo>
                      <a:pt x="0" y="3"/>
                      <a:pt x="4" y="1"/>
                      <a:pt x="3" y="4"/>
                    </a:cubicBezTo>
                    <a:cubicBezTo>
                      <a:pt x="5" y="4"/>
                      <a:pt x="6" y="3"/>
                      <a:pt x="7" y="2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3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099"/>
              <p:cNvSpPr>
                <a:spLocks/>
              </p:cNvSpPr>
              <p:nvPr/>
            </p:nvSpPr>
            <p:spPr bwMode="auto">
              <a:xfrm>
                <a:off x="-4342" y="1189"/>
                <a:ext cx="12" cy="7"/>
              </a:xfrm>
              <a:custGeom>
                <a:avLst/>
                <a:gdLst>
                  <a:gd name="T0" fmla="*/ 5 w 5"/>
                  <a:gd name="T1" fmla="*/ 1 h 3"/>
                  <a:gd name="T2" fmla="*/ 3 w 5"/>
                  <a:gd name="T3" fmla="*/ 0 h 3"/>
                  <a:gd name="T4" fmla="*/ 1 w 5"/>
                  <a:gd name="T5" fmla="*/ 1 h 3"/>
                  <a:gd name="T6" fmla="*/ 5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1"/>
                    </a:move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3" y="2"/>
                      <a:pt x="1" y="1"/>
                    </a:cubicBezTo>
                    <a:cubicBezTo>
                      <a:pt x="0" y="3"/>
                      <a:pt x="4" y="2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100"/>
              <p:cNvSpPr>
                <a:spLocks/>
              </p:cNvSpPr>
              <p:nvPr/>
            </p:nvSpPr>
            <p:spPr bwMode="auto">
              <a:xfrm>
                <a:off x="-4366" y="1179"/>
                <a:ext cx="7" cy="8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2" y="0"/>
                      <a:pt x="2" y="2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101"/>
              <p:cNvSpPr>
                <a:spLocks/>
              </p:cNvSpPr>
              <p:nvPr/>
            </p:nvSpPr>
            <p:spPr bwMode="auto">
              <a:xfrm>
                <a:off x="-4359" y="11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102"/>
              <p:cNvSpPr>
                <a:spLocks/>
              </p:cNvSpPr>
              <p:nvPr/>
            </p:nvSpPr>
            <p:spPr bwMode="auto">
              <a:xfrm>
                <a:off x="-4330" y="1191"/>
                <a:ext cx="9" cy="10"/>
              </a:xfrm>
              <a:custGeom>
                <a:avLst/>
                <a:gdLst>
                  <a:gd name="T0" fmla="*/ 2 w 4"/>
                  <a:gd name="T1" fmla="*/ 1 h 4"/>
                  <a:gd name="T2" fmla="*/ 0 w 4"/>
                  <a:gd name="T3" fmla="*/ 2 h 4"/>
                  <a:gd name="T4" fmla="*/ 3 w 4"/>
                  <a:gd name="T5" fmla="*/ 4 h 4"/>
                  <a:gd name="T6" fmla="*/ 4 w 4"/>
                  <a:gd name="T7" fmla="*/ 3 h 4"/>
                  <a:gd name="T8" fmla="*/ 3 w 4"/>
                  <a:gd name="T9" fmla="*/ 2 h 4"/>
                  <a:gd name="T10" fmla="*/ 2 w 4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1"/>
                    </a:moveTo>
                    <a:cubicBezTo>
                      <a:pt x="0" y="0"/>
                      <a:pt x="1" y="2"/>
                      <a:pt x="0" y="2"/>
                    </a:cubicBezTo>
                    <a:cubicBezTo>
                      <a:pt x="1" y="3"/>
                      <a:pt x="2" y="2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3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103"/>
              <p:cNvSpPr>
                <a:spLocks/>
              </p:cNvSpPr>
              <p:nvPr/>
            </p:nvSpPr>
            <p:spPr bwMode="auto">
              <a:xfrm>
                <a:off x="-4342" y="1191"/>
                <a:ext cx="14" cy="7"/>
              </a:xfrm>
              <a:custGeom>
                <a:avLst/>
                <a:gdLst>
                  <a:gd name="T0" fmla="*/ 0 w 6"/>
                  <a:gd name="T1" fmla="*/ 1 h 3"/>
                  <a:gd name="T2" fmla="*/ 4 w 6"/>
                  <a:gd name="T3" fmla="*/ 1 h 3"/>
                  <a:gd name="T4" fmla="*/ 5 w 6"/>
                  <a:gd name="T5" fmla="*/ 3 h 3"/>
                  <a:gd name="T6" fmla="*/ 5 w 6"/>
                  <a:gd name="T7" fmla="*/ 0 h 3"/>
                  <a:gd name="T8" fmla="*/ 0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3"/>
                      <a:pt x="2" y="2"/>
                      <a:pt x="4" y="1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3"/>
                      <a:pt x="4" y="1"/>
                      <a:pt x="5" y="0"/>
                    </a:cubicBezTo>
                    <a:cubicBezTo>
                      <a:pt x="4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5104"/>
              <p:cNvSpPr>
                <a:spLocks/>
              </p:cNvSpPr>
              <p:nvPr/>
            </p:nvSpPr>
            <p:spPr bwMode="auto">
              <a:xfrm>
                <a:off x="-4366" y="1172"/>
                <a:ext cx="26" cy="24"/>
              </a:xfrm>
              <a:custGeom>
                <a:avLst/>
                <a:gdLst>
                  <a:gd name="T0" fmla="*/ 3 w 11"/>
                  <a:gd name="T1" fmla="*/ 1 h 10"/>
                  <a:gd name="T2" fmla="*/ 2 w 11"/>
                  <a:gd name="T3" fmla="*/ 1 h 10"/>
                  <a:gd name="T4" fmla="*/ 2 w 11"/>
                  <a:gd name="T5" fmla="*/ 3 h 10"/>
                  <a:gd name="T6" fmla="*/ 3 w 11"/>
                  <a:gd name="T7" fmla="*/ 2 h 10"/>
                  <a:gd name="T8" fmla="*/ 2 w 11"/>
                  <a:gd name="T9" fmla="*/ 5 h 10"/>
                  <a:gd name="T10" fmla="*/ 1 w 11"/>
                  <a:gd name="T11" fmla="*/ 4 h 10"/>
                  <a:gd name="T12" fmla="*/ 1 w 11"/>
                  <a:gd name="T13" fmla="*/ 6 h 10"/>
                  <a:gd name="T14" fmla="*/ 1 w 11"/>
                  <a:gd name="T15" fmla="*/ 6 h 10"/>
                  <a:gd name="T16" fmla="*/ 2 w 11"/>
                  <a:gd name="T17" fmla="*/ 8 h 10"/>
                  <a:gd name="T18" fmla="*/ 5 w 11"/>
                  <a:gd name="T19" fmla="*/ 10 h 10"/>
                  <a:gd name="T20" fmla="*/ 4 w 11"/>
                  <a:gd name="T21" fmla="*/ 6 h 10"/>
                  <a:gd name="T22" fmla="*/ 5 w 11"/>
                  <a:gd name="T23" fmla="*/ 5 h 10"/>
                  <a:gd name="T24" fmla="*/ 3 w 11"/>
                  <a:gd name="T25" fmla="*/ 4 h 10"/>
                  <a:gd name="T26" fmla="*/ 4 w 11"/>
                  <a:gd name="T27" fmla="*/ 5 h 10"/>
                  <a:gd name="T28" fmla="*/ 5 w 11"/>
                  <a:gd name="T29" fmla="*/ 3 h 10"/>
                  <a:gd name="T30" fmla="*/ 5 w 11"/>
                  <a:gd name="T31" fmla="*/ 3 h 10"/>
                  <a:gd name="T32" fmla="*/ 7 w 11"/>
                  <a:gd name="T33" fmla="*/ 4 h 10"/>
                  <a:gd name="T34" fmla="*/ 7 w 11"/>
                  <a:gd name="T35" fmla="*/ 5 h 10"/>
                  <a:gd name="T36" fmla="*/ 7 w 11"/>
                  <a:gd name="T37" fmla="*/ 4 h 10"/>
                  <a:gd name="T38" fmla="*/ 9 w 11"/>
                  <a:gd name="T39" fmla="*/ 4 h 10"/>
                  <a:gd name="T40" fmla="*/ 9 w 11"/>
                  <a:gd name="T41" fmla="*/ 5 h 10"/>
                  <a:gd name="T42" fmla="*/ 8 w 11"/>
                  <a:gd name="T43" fmla="*/ 3 h 10"/>
                  <a:gd name="T44" fmla="*/ 8 w 11"/>
                  <a:gd name="T45" fmla="*/ 1 h 10"/>
                  <a:gd name="T46" fmla="*/ 3 w 11"/>
                  <a:gd name="T4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10">
                    <a:moveTo>
                      <a:pt x="3" y="1"/>
                    </a:moveTo>
                    <a:cubicBezTo>
                      <a:pt x="3" y="1"/>
                      <a:pt x="2" y="1"/>
                      <a:pt x="2" y="1"/>
                    </a:cubicBezTo>
                    <a:cubicBezTo>
                      <a:pt x="3" y="2"/>
                      <a:pt x="1" y="2"/>
                      <a:pt x="2" y="3"/>
                    </a:cubicBezTo>
                    <a:cubicBezTo>
                      <a:pt x="3" y="2"/>
                      <a:pt x="2" y="2"/>
                      <a:pt x="3" y="2"/>
                    </a:cubicBezTo>
                    <a:cubicBezTo>
                      <a:pt x="4" y="3"/>
                      <a:pt x="3" y="4"/>
                      <a:pt x="2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0" y="6"/>
                      <a:pt x="1" y="6"/>
                    </a:cubicBezTo>
                    <a:cubicBezTo>
                      <a:pt x="3" y="5"/>
                      <a:pt x="3" y="8"/>
                      <a:pt x="2" y="8"/>
                    </a:cubicBezTo>
                    <a:cubicBezTo>
                      <a:pt x="2" y="8"/>
                      <a:pt x="3" y="8"/>
                      <a:pt x="5" y="10"/>
                    </a:cubicBezTo>
                    <a:cubicBezTo>
                      <a:pt x="4" y="8"/>
                      <a:pt x="3" y="7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4" y="5"/>
                      <a:pt x="4" y="5"/>
                      <a:pt x="3" y="4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6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8" y="4"/>
                      <a:pt x="8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ubicBezTo>
                      <a:pt x="11" y="5"/>
                      <a:pt x="9" y="3"/>
                      <a:pt x="8" y="3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5" y="2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5105"/>
              <p:cNvSpPr>
                <a:spLocks/>
              </p:cNvSpPr>
              <p:nvPr/>
            </p:nvSpPr>
            <p:spPr bwMode="auto">
              <a:xfrm>
                <a:off x="-4144" y="1409"/>
                <a:ext cx="8" cy="7"/>
              </a:xfrm>
              <a:custGeom>
                <a:avLst/>
                <a:gdLst>
                  <a:gd name="T0" fmla="*/ 0 w 3"/>
                  <a:gd name="T1" fmla="*/ 1 h 3"/>
                  <a:gd name="T2" fmla="*/ 3 w 3"/>
                  <a:gd name="T3" fmla="*/ 1 h 3"/>
                  <a:gd name="T4" fmla="*/ 2 w 3"/>
                  <a:gd name="T5" fmla="*/ 0 h 3"/>
                  <a:gd name="T6" fmla="*/ 0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3"/>
                      <a:pt x="1" y="2"/>
                      <a:pt x="3" y="1"/>
                    </a:cubicBezTo>
                    <a:cubicBezTo>
                      <a:pt x="2" y="1"/>
                      <a:pt x="1" y="1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5106"/>
              <p:cNvSpPr>
                <a:spLocks/>
              </p:cNvSpPr>
              <p:nvPr/>
            </p:nvSpPr>
            <p:spPr bwMode="auto">
              <a:xfrm>
                <a:off x="-4323" y="1201"/>
                <a:ext cx="4" cy="9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2 h 4"/>
                  <a:gd name="T4" fmla="*/ 0 w 2"/>
                  <a:gd name="T5" fmla="*/ 3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1" y="2"/>
                      <a:pt x="0" y="2"/>
                    </a:cubicBezTo>
                    <a:cubicBezTo>
                      <a:pt x="0" y="2"/>
                      <a:pt x="1" y="3"/>
                      <a:pt x="0" y="3"/>
                    </a:cubicBezTo>
                    <a:cubicBezTo>
                      <a:pt x="2" y="4"/>
                      <a:pt x="2" y="2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5107"/>
              <p:cNvSpPr>
                <a:spLocks/>
              </p:cNvSpPr>
              <p:nvPr/>
            </p:nvSpPr>
            <p:spPr bwMode="auto">
              <a:xfrm>
                <a:off x="-4349" y="1179"/>
                <a:ext cx="30" cy="12"/>
              </a:xfrm>
              <a:custGeom>
                <a:avLst/>
                <a:gdLst>
                  <a:gd name="T0" fmla="*/ 1 w 13"/>
                  <a:gd name="T1" fmla="*/ 4 h 5"/>
                  <a:gd name="T2" fmla="*/ 3 w 13"/>
                  <a:gd name="T3" fmla="*/ 5 h 5"/>
                  <a:gd name="T4" fmla="*/ 2 w 13"/>
                  <a:gd name="T5" fmla="*/ 3 h 5"/>
                  <a:gd name="T6" fmla="*/ 6 w 13"/>
                  <a:gd name="T7" fmla="*/ 3 h 5"/>
                  <a:gd name="T8" fmla="*/ 5 w 13"/>
                  <a:gd name="T9" fmla="*/ 4 h 5"/>
                  <a:gd name="T10" fmla="*/ 7 w 13"/>
                  <a:gd name="T11" fmla="*/ 4 h 5"/>
                  <a:gd name="T12" fmla="*/ 5 w 13"/>
                  <a:gd name="T13" fmla="*/ 2 h 5"/>
                  <a:gd name="T14" fmla="*/ 4 w 13"/>
                  <a:gd name="T15" fmla="*/ 1 h 5"/>
                  <a:gd name="T16" fmla="*/ 11 w 13"/>
                  <a:gd name="T17" fmla="*/ 3 h 5"/>
                  <a:gd name="T18" fmla="*/ 11 w 13"/>
                  <a:gd name="T19" fmla="*/ 0 h 5"/>
                  <a:gd name="T20" fmla="*/ 1 w 13"/>
                  <a:gd name="T21" fmla="*/ 0 h 5"/>
                  <a:gd name="T22" fmla="*/ 1 w 13"/>
                  <a:gd name="T2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5">
                    <a:moveTo>
                      <a:pt x="1" y="4"/>
                    </a:moveTo>
                    <a:cubicBezTo>
                      <a:pt x="2" y="4"/>
                      <a:pt x="2" y="4"/>
                      <a:pt x="3" y="5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3" y="2"/>
                      <a:pt x="5" y="1"/>
                      <a:pt x="6" y="3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4" y="4"/>
                      <a:pt x="7" y="4"/>
                      <a:pt x="7" y="4"/>
                    </a:cubicBezTo>
                    <a:cubicBezTo>
                      <a:pt x="6" y="3"/>
                      <a:pt x="7" y="0"/>
                      <a:pt x="5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8" y="2"/>
                      <a:pt x="7" y="1"/>
                      <a:pt x="11" y="3"/>
                    </a:cubicBezTo>
                    <a:cubicBezTo>
                      <a:pt x="12" y="2"/>
                      <a:pt x="13" y="1"/>
                      <a:pt x="11" y="0"/>
                    </a:cubicBezTo>
                    <a:cubicBezTo>
                      <a:pt x="8" y="0"/>
                      <a:pt x="4" y="0"/>
                      <a:pt x="1" y="0"/>
                    </a:cubicBezTo>
                    <a:cubicBezTo>
                      <a:pt x="0" y="1"/>
                      <a:pt x="3" y="2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5108"/>
              <p:cNvSpPr>
                <a:spLocks/>
              </p:cNvSpPr>
              <p:nvPr/>
            </p:nvSpPr>
            <p:spPr bwMode="auto">
              <a:xfrm>
                <a:off x="-4349" y="1191"/>
                <a:ext cx="9" cy="5"/>
              </a:xfrm>
              <a:custGeom>
                <a:avLst/>
                <a:gdLst>
                  <a:gd name="T0" fmla="*/ 1 w 4"/>
                  <a:gd name="T1" fmla="*/ 0 h 2"/>
                  <a:gd name="T2" fmla="*/ 3 w 4"/>
                  <a:gd name="T3" fmla="*/ 2 h 2"/>
                  <a:gd name="T4" fmla="*/ 4 w 4"/>
                  <a:gd name="T5" fmla="*/ 1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1"/>
                      <a:pt x="2" y="1"/>
                      <a:pt x="3" y="2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3" y="0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5109"/>
              <p:cNvSpPr>
                <a:spLocks/>
              </p:cNvSpPr>
              <p:nvPr/>
            </p:nvSpPr>
            <p:spPr bwMode="auto">
              <a:xfrm>
                <a:off x="-4127" y="1423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0 h 3"/>
                  <a:gd name="T4" fmla="*/ 0 w 3"/>
                  <a:gd name="T5" fmla="*/ 3 h 3"/>
                  <a:gd name="T6" fmla="*/ 1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3"/>
                      <a:pt x="1" y="1"/>
                      <a:pt x="2" y="0"/>
                    </a:cubicBezTo>
                    <a:cubicBezTo>
                      <a:pt x="0" y="0"/>
                      <a:pt x="2" y="2"/>
                      <a:pt x="0" y="3"/>
                    </a:cubicBezTo>
                    <a:cubicBezTo>
                      <a:pt x="1" y="3"/>
                      <a:pt x="2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5110"/>
              <p:cNvSpPr>
                <a:spLocks/>
              </p:cNvSpPr>
              <p:nvPr/>
            </p:nvSpPr>
            <p:spPr bwMode="auto">
              <a:xfrm>
                <a:off x="-4356" y="1168"/>
                <a:ext cx="26" cy="9"/>
              </a:xfrm>
              <a:custGeom>
                <a:avLst/>
                <a:gdLst>
                  <a:gd name="T0" fmla="*/ 3 w 11"/>
                  <a:gd name="T1" fmla="*/ 1 h 4"/>
                  <a:gd name="T2" fmla="*/ 0 w 11"/>
                  <a:gd name="T3" fmla="*/ 2 h 4"/>
                  <a:gd name="T4" fmla="*/ 0 w 11"/>
                  <a:gd name="T5" fmla="*/ 3 h 4"/>
                  <a:gd name="T6" fmla="*/ 5 w 11"/>
                  <a:gd name="T7" fmla="*/ 2 h 4"/>
                  <a:gd name="T8" fmla="*/ 7 w 11"/>
                  <a:gd name="T9" fmla="*/ 1 h 4"/>
                  <a:gd name="T10" fmla="*/ 11 w 11"/>
                  <a:gd name="T11" fmla="*/ 3 h 4"/>
                  <a:gd name="T12" fmla="*/ 10 w 11"/>
                  <a:gd name="T13" fmla="*/ 1 h 4"/>
                  <a:gd name="T14" fmla="*/ 1 w 11"/>
                  <a:gd name="T15" fmla="*/ 2 h 4"/>
                  <a:gd name="T16" fmla="*/ 3 w 11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4">
                    <a:moveTo>
                      <a:pt x="3" y="1"/>
                    </a:moveTo>
                    <a:cubicBezTo>
                      <a:pt x="2" y="1"/>
                      <a:pt x="1" y="0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3"/>
                      <a:pt x="6" y="4"/>
                      <a:pt x="5" y="2"/>
                    </a:cubicBezTo>
                    <a:cubicBezTo>
                      <a:pt x="6" y="2"/>
                      <a:pt x="7" y="2"/>
                      <a:pt x="7" y="1"/>
                    </a:cubicBezTo>
                    <a:cubicBezTo>
                      <a:pt x="8" y="3"/>
                      <a:pt x="9" y="3"/>
                      <a:pt x="11" y="3"/>
                    </a:cubicBezTo>
                    <a:cubicBezTo>
                      <a:pt x="11" y="2"/>
                      <a:pt x="10" y="2"/>
                      <a:pt x="10" y="1"/>
                    </a:cubicBezTo>
                    <a:cubicBezTo>
                      <a:pt x="7" y="0"/>
                      <a:pt x="4" y="2"/>
                      <a:pt x="1" y="2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5111"/>
              <p:cNvSpPr>
                <a:spLocks/>
              </p:cNvSpPr>
              <p:nvPr/>
            </p:nvSpPr>
            <p:spPr bwMode="auto">
              <a:xfrm>
                <a:off x="-4491" y="1099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4 w 4"/>
                  <a:gd name="T3" fmla="*/ 2 h 3"/>
                  <a:gd name="T4" fmla="*/ 0 w 4"/>
                  <a:gd name="T5" fmla="*/ 0 h 3"/>
                  <a:gd name="T6" fmla="*/ 2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2" y="3"/>
                      <a:pt x="3" y="3"/>
                      <a:pt x="4" y="2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2"/>
                      <a:pt x="2" y="2"/>
                      <a:pt x="2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5112"/>
              <p:cNvSpPr>
                <a:spLocks/>
              </p:cNvSpPr>
              <p:nvPr/>
            </p:nvSpPr>
            <p:spPr bwMode="auto">
              <a:xfrm>
                <a:off x="-4148" y="1430"/>
                <a:ext cx="19" cy="15"/>
              </a:xfrm>
              <a:custGeom>
                <a:avLst/>
                <a:gdLst>
                  <a:gd name="T0" fmla="*/ 8 w 8"/>
                  <a:gd name="T1" fmla="*/ 3 h 6"/>
                  <a:gd name="T2" fmla="*/ 8 w 8"/>
                  <a:gd name="T3" fmla="*/ 1 h 6"/>
                  <a:gd name="T4" fmla="*/ 2 w 8"/>
                  <a:gd name="T5" fmla="*/ 0 h 6"/>
                  <a:gd name="T6" fmla="*/ 2 w 8"/>
                  <a:gd name="T7" fmla="*/ 4 h 6"/>
                  <a:gd name="T8" fmla="*/ 8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8" y="3"/>
                    </a:moveTo>
                    <a:cubicBezTo>
                      <a:pt x="8" y="3"/>
                      <a:pt x="8" y="2"/>
                      <a:pt x="8" y="1"/>
                    </a:cubicBezTo>
                    <a:cubicBezTo>
                      <a:pt x="6" y="1"/>
                      <a:pt x="4" y="0"/>
                      <a:pt x="2" y="0"/>
                    </a:cubicBezTo>
                    <a:cubicBezTo>
                      <a:pt x="0" y="3"/>
                      <a:pt x="5" y="1"/>
                      <a:pt x="2" y="4"/>
                    </a:cubicBezTo>
                    <a:cubicBezTo>
                      <a:pt x="5" y="6"/>
                      <a:pt x="5" y="1"/>
                      <a:pt x="8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5113"/>
              <p:cNvSpPr>
                <a:spLocks/>
              </p:cNvSpPr>
              <p:nvPr/>
            </p:nvSpPr>
            <p:spPr bwMode="auto">
              <a:xfrm>
                <a:off x="-4304" y="1229"/>
                <a:ext cx="14" cy="12"/>
              </a:xfrm>
              <a:custGeom>
                <a:avLst/>
                <a:gdLst>
                  <a:gd name="T0" fmla="*/ 6 w 6"/>
                  <a:gd name="T1" fmla="*/ 1 h 5"/>
                  <a:gd name="T2" fmla="*/ 0 w 6"/>
                  <a:gd name="T3" fmla="*/ 3 h 5"/>
                  <a:gd name="T4" fmla="*/ 6 w 6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6" y="1"/>
                    </a:moveTo>
                    <a:cubicBezTo>
                      <a:pt x="4" y="0"/>
                      <a:pt x="2" y="0"/>
                      <a:pt x="0" y="3"/>
                    </a:cubicBezTo>
                    <a:cubicBezTo>
                      <a:pt x="2" y="5"/>
                      <a:pt x="4" y="3"/>
                      <a:pt x="6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5114"/>
              <p:cNvSpPr>
                <a:spLocks/>
              </p:cNvSpPr>
              <p:nvPr/>
            </p:nvSpPr>
            <p:spPr bwMode="auto">
              <a:xfrm>
                <a:off x="-4148" y="1411"/>
                <a:ext cx="9" cy="17"/>
              </a:xfrm>
              <a:custGeom>
                <a:avLst/>
                <a:gdLst>
                  <a:gd name="T0" fmla="*/ 1 w 4"/>
                  <a:gd name="T1" fmla="*/ 0 h 7"/>
                  <a:gd name="T2" fmla="*/ 4 w 4"/>
                  <a:gd name="T3" fmla="*/ 7 h 7"/>
                  <a:gd name="T4" fmla="*/ 1 w 4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1" y="0"/>
                    </a:moveTo>
                    <a:cubicBezTo>
                      <a:pt x="0" y="4"/>
                      <a:pt x="1" y="6"/>
                      <a:pt x="4" y="7"/>
                    </a:cubicBezTo>
                    <a:cubicBezTo>
                      <a:pt x="4" y="4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5115"/>
              <p:cNvSpPr>
                <a:spLocks/>
              </p:cNvSpPr>
              <p:nvPr/>
            </p:nvSpPr>
            <p:spPr bwMode="auto">
              <a:xfrm>
                <a:off x="-4307" y="1220"/>
                <a:ext cx="19" cy="14"/>
              </a:xfrm>
              <a:custGeom>
                <a:avLst/>
                <a:gdLst>
                  <a:gd name="T0" fmla="*/ 2 w 8"/>
                  <a:gd name="T1" fmla="*/ 1 h 6"/>
                  <a:gd name="T2" fmla="*/ 2 w 8"/>
                  <a:gd name="T3" fmla="*/ 4 h 6"/>
                  <a:gd name="T4" fmla="*/ 3 w 8"/>
                  <a:gd name="T5" fmla="*/ 4 h 6"/>
                  <a:gd name="T6" fmla="*/ 4 w 8"/>
                  <a:gd name="T7" fmla="*/ 6 h 6"/>
                  <a:gd name="T8" fmla="*/ 5 w 8"/>
                  <a:gd name="T9" fmla="*/ 6 h 6"/>
                  <a:gd name="T10" fmla="*/ 8 w 8"/>
                  <a:gd name="T11" fmla="*/ 5 h 6"/>
                  <a:gd name="T12" fmla="*/ 5 w 8"/>
                  <a:gd name="T13" fmla="*/ 1 h 6"/>
                  <a:gd name="T14" fmla="*/ 2 w 8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6">
                    <a:moveTo>
                      <a:pt x="2" y="1"/>
                    </a:moveTo>
                    <a:cubicBezTo>
                      <a:pt x="0" y="2"/>
                      <a:pt x="1" y="3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6"/>
                      <a:pt x="7" y="5"/>
                      <a:pt x="8" y="5"/>
                    </a:cubicBezTo>
                    <a:cubicBezTo>
                      <a:pt x="8" y="3"/>
                      <a:pt x="7" y="1"/>
                      <a:pt x="5" y="1"/>
                    </a:cubicBezTo>
                    <a:cubicBezTo>
                      <a:pt x="4" y="1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5116"/>
              <p:cNvSpPr>
                <a:spLocks/>
              </p:cNvSpPr>
              <p:nvPr/>
            </p:nvSpPr>
            <p:spPr bwMode="auto">
              <a:xfrm>
                <a:off x="-4148" y="1333"/>
                <a:ext cx="2" cy="5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5117"/>
              <p:cNvSpPr>
                <a:spLocks/>
              </p:cNvSpPr>
              <p:nvPr/>
            </p:nvSpPr>
            <p:spPr bwMode="auto">
              <a:xfrm>
                <a:off x="-4356" y="1160"/>
                <a:ext cx="2" cy="8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3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5118"/>
              <p:cNvSpPr>
                <a:spLocks/>
              </p:cNvSpPr>
              <p:nvPr/>
            </p:nvSpPr>
            <p:spPr bwMode="auto">
              <a:xfrm>
                <a:off x="-4129" y="1452"/>
                <a:ext cx="4" cy="7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1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5119"/>
              <p:cNvSpPr>
                <a:spLocks/>
              </p:cNvSpPr>
              <p:nvPr/>
            </p:nvSpPr>
            <p:spPr bwMode="auto">
              <a:xfrm>
                <a:off x="-4477" y="1104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2 h 4"/>
                  <a:gd name="T4" fmla="*/ 2 w 5"/>
                  <a:gd name="T5" fmla="*/ 1 h 4"/>
                  <a:gd name="T6" fmla="*/ 5 w 5"/>
                  <a:gd name="T7" fmla="*/ 2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4"/>
                      <a:pt x="1" y="2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3" y="1"/>
                      <a:pt x="4" y="4"/>
                      <a:pt x="5" y="2"/>
                    </a:cubicBezTo>
                    <a:cubicBezTo>
                      <a:pt x="3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5120"/>
              <p:cNvSpPr>
                <a:spLocks/>
              </p:cNvSpPr>
              <p:nvPr/>
            </p:nvSpPr>
            <p:spPr bwMode="auto">
              <a:xfrm>
                <a:off x="-4347" y="1182"/>
                <a:ext cx="17" cy="7"/>
              </a:xfrm>
              <a:custGeom>
                <a:avLst/>
                <a:gdLst>
                  <a:gd name="T0" fmla="*/ 3 w 7"/>
                  <a:gd name="T1" fmla="*/ 3 h 3"/>
                  <a:gd name="T2" fmla="*/ 3 w 7"/>
                  <a:gd name="T3" fmla="*/ 1 h 3"/>
                  <a:gd name="T4" fmla="*/ 7 w 7"/>
                  <a:gd name="T5" fmla="*/ 1 h 3"/>
                  <a:gd name="T6" fmla="*/ 4 w 7"/>
                  <a:gd name="T7" fmla="*/ 0 h 3"/>
                  <a:gd name="T8" fmla="*/ 0 w 7"/>
                  <a:gd name="T9" fmla="*/ 2 h 3"/>
                  <a:gd name="T10" fmla="*/ 3 w 7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">
                    <a:moveTo>
                      <a:pt x="3" y="3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3"/>
                      <a:pt x="7" y="3"/>
                      <a:pt x="7" y="1"/>
                    </a:cubicBezTo>
                    <a:cubicBezTo>
                      <a:pt x="6" y="1"/>
                      <a:pt x="4" y="1"/>
                      <a:pt x="4" y="0"/>
                    </a:cubicBezTo>
                    <a:cubicBezTo>
                      <a:pt x="4" y="2"/>
                      <a:pt x="0" y="1"/>
                      <a:pt x="0" y="2"/>
                    </a:cubicBezTo>
                    <a:cubicBezTo>
                      <a:pt x="1" y="2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5121"/>
              <p:cNvSpPr>
                <a:spLocks/>
              </p:cNvSpPr>
              <p:nvPr/>
            </p:nvSpPr>
            <p:spPr bwMode="auto">
              <a:xfrm>
                <a:off x="-4139" y="1454"/>
                <a:ext cx="7" cy="7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1 h 3"/>
                  <a:gd name="T4" fmla="*/ 1 w 3"/>
                  <a:gd name="T5" fmla="*/ 3 h 3"/>
                  <a:gd name="T6" fmla="*/ 3 w 3"/>
                  <a:gd name="T7" fmla="*/ 1 h 3"/>
                  <a:gd name="T8" fmla="*/ 1 w 3"/>
                  <a:gd name="T9" fmla="*/ 0 h 3"/>
                  <a:gd name="T10" fmla="*/ 0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2"/>
                      <a:pt x="2" y="2"/>
                      <a:pt x="3" y="1"/>
                    </a:cubicBezTo>
                    <a:cubicBezTo>
                      <a:pt x="3" y="0"/>
                      <a:pt x="0" y="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5122"/>
              <p:cNvSpPr>
                <a:spLocks/>
              </p:cNvSpPr>
              <p:nvPr/>
            </p:nvSpPr>
            <p:spPr bwMode="auto">
              <a:xfrm>
                <a:off x="-4375" y="11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5123"/>
              <p:cNvSpPr>
                <a:spLocks/>
              </p:cNvSpPr>
              <p:nvPr/>
            </p:nvSpPr>
            <p:spPr bwMode="auto">
              <a:xfrm>
                <a:off x="-4136" y="1426"/>
                <a:ext cx="21" cy="45"/>
              </a:xfrm>
              <a:custGeom>
                <a:avLst/>
                <a:gdLst>
                  <a:gd name="T0" fmla="*/ 9 w 9"/>
                  <a:gd name="T1" fmla="*/ 12 h 19"/>
                  <a:gd name="T2" fmla="*/ 6 w 9"/>
                  <a:gd name="T3" fmla="*/ 7 h 19"/>
                  <a:gd name="T4" fmla="*/ 7 w 9"/>
                  <a:gd name="T5" fmla="*/ 3 h 19"/>
                  <a:gd name="T6" fmla="*/ 5 w 9"/>
                  <a:gd name="T7" fmla="*/ 0 h 19"/>
                  <a:gd name="T8" fmla="*/ 4 w 9"/>
                  <a:gd name="T9" fmla="*/ 5 h 19"/>
                  <a:gd name="T10" fmla="*/ 3 w 9"/>
                  <a:gd name="T11" fmla="*/ 4 h 19"/>
                  <a:gd name="T12" fmla="*/ 1 w 9"/>
                  <a:gd name="T13" fmla="*/ 6 h 19"/>
                  <a:gd name="T14" fmla="*/ 4 w 9"/>
                  <a:gd name="T15" fmla="*/ 8 h 19"/>
                  <a:gd name="T16" fmla="*/ 4 w 9"/>
                  <a:gd name="T17" fmla="*/ 8 h 19"/>
                  <a:gd name="T18" fmla="*/ 2 w 9"/>
                  <a:gd name="T19" fmla="*/ 10 h 19"/>
                  <a:gd name="T20" fmla="*/ 2 w 9"/>
                  <a:gd name="T21" fmla="*/ 10 h 19"/>
                  <a:gd name="T22" fmla="*/ 2 w 9"/>
                  <a:gd name="T23" fmla="*/ 11 h 19"/>
                  <a:gd name="T24" fmla="*/ 2 w 9"/>
                  <a:gd name="T25" fmla="*/ 10 h 19"/>
                  <a:gd name="T26" fmla="*/ 3 w 9"/>
                  <a:gd name="T27" fmla="*/ 13 h 19"/>
                  <a:gd name="T28" fmla="*/ 1 w 9"/>
                  <a:gd name="T29" fmla="*/ 15 h 19"/>
                  <a:gd name="T30" fmla="*/ 3 w 9"/>
                  <a:gd name="T31" fmla="*/ 16 h 19"/>
                  <a:gd name="T32" fmla="*/ 1 w 9"/>
                  <a:gd name="T33" fmla="*/ 16 h 19"/>
                  <a:gd name="T34" fmla="*/ 3 w 9"/>
                  <a:gd name="T35" fmla="*/ 14 h 19"/>
                  <a:gd name="T36" fmla="*/ 2 w 9"/>
                  <a:gd name="T37" fmla="*/ 16 h 19"/>
                  <a:gd name="T38" fmla="*/ 4 w 9"/>
                  <a:gd name="T39" fmla="*/ 15 h 19"/>
                  <a:gd name="T40" fmla="*/ 3 w 9"/>
                  <a:gd name="T41" fmla="*/ 17 h 19"/>
                  <a:gd name="T42" fmla="*/ 4 w 9"/>
                  <a:gd name="T43" fmla="*/ 19 h 19"/>
                  <a:gd name="T44" fmla="*/ 5 w 9"/>
                  <a:gd name="T45" fmla="*/ 19 h 19"/>
                  <a:gd name="T46" fmla="*/ 6 w 9"/>
                  <a:gd name="T47" fmla="*/ 18 h 19"/>
                  <a:gd name="T48" fmla="*/ 5 w 9"/>
                  <a:gd name="T49" fmla="*/ 18 h 19"/>
                  <a:gd name="T50" fmla="*/ 5 w 9"/>
                  <a:gd name="T51" fmla="*/ 15 h 19"/>
                  <a:gd name="T52" fmla="*/ 5 w 9"/>
                  <a:gd name="T53" fmla="*/ 15 h 19"/>
                  <a:gd name="T54" fmla="*/ 6 w 9"/>
                  <a:gd name="T55" fmla="*/ 14 h 19"/>
                  <a:gd name="T56" fmla="*/ 5 w 9"/>
                  <a:gd name="T57" fmla="*/ 12 h 19"/>
                  <a:gd name="T58" fmla="*/ 6 w 9"/>
                  <a:gd name="T59" fmla="*/ 12 h 19"/>
                  <a:gd name="T60" fmla="*/ 6 w 9"/>
                  <a:gd name="T61" fmla="*/ 13 h 19"/>
                  <a:gd name="T62" fmla="*/ 9 w 9"/>
                  <a:gd name="T63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" h="19">
                    <a:moveTo>
                      <a:pt x="9" y="12"/>
                    </a:moveTo>
                    <a:cubicBezTo>
                      <a:pt x="8" y="11"/>
                      <a:pt x="6" y="8"/>
                      <a:pt x="6" y="7"/>
                    </a:cubicBezTo>
                    <a:cubicBezTo>
                      <a:pt x="5" y="6"/>
                      <a:pt x="7" y="4"/>
                      <a:pt x="7" y="3"/>
                    </a:cubicBezTo>
                    <a:cubicBezTo>
                      <a:pt x="6" y="2"/>
                      <a:pt x="6" y="2"/>
                      <a:pt x="5" y="0"/>
                    </a:cubicBezTo>
                    <a:cubicBezTo>
                      <a:pt x="5" y="2"/>
                      <a:pt x="4" y="4"/>
                      <a:pt x="4" y="5"/>
                    </a:cubicBezTo>
                    <a:cubicBezTo>
                      <a:pt x="3" y="6"/>
                      <a:pt x="2" y="5"/>
                      <a:pt x="3" y="4"/>
                    </a:cubicBezTo>
                    <a:cubicBezTo>
                      <a:pt x="2" y="4"/>
                      <a:pt x="2" y="5"/>
                      <a:pt x="1" y="6"/>
                    </a:cubicBezTo>
                    <a:cubicBezTo>
                      <a:pt x="3" y="6"/>
                      <a:pt x="4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9"/>
                      <a:pt x="3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2" y="10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2" y="13"/>
                      <a:pt x="2" y="16"/>
                      <a:pt x="1" y="15"/>
                    </a:cubicBezTo>
                    <a:cubicBezTo>
                      <a:pt x="0" y="17"/>
                      <a:pt x="2" y="19"/>
                      <a:pt x="3" y="16"/>
                    </a:cubicBezTo>
                    <a:cubicBezTo>
                      <a:pt x="2" y="17"/>
                      <a:pt x="2" y="17"/>
                      <a:pt x="1" y="16"/>
                    </a:cubicBezTo>
                    <a:cubicBezTo>
                      <a:pt x="3" y="15"/>
                      <a:pt x="2" y="15"/>
                      <a:pt x="3" y="14"/>
                    </a:cubicBezTo>
                    <a:cubicBezTo>
                      <a:pt x="3" y="15"/>
                      <a:pt x="3" y="15"/>
                      <a:pt x="2" y="16"/>
                    </a:cubicBezTo>
                    <a:cubicBezTo>
                      <a:pt x="3" y="16"/>
                      <a:pt x="3" y="16"/>
                      <a:pt x="4" y="15"/>
                    </a:cubicBezTo>
                    <a:cubicBezTo>
                      <a:pt x="4" y="16"/>
                      <a:pt x="4" y="16"/>
                      <a:pt x="3" y="17"/>
                    </a:cubicBezTo>
                    <a:cubicBezTo>
                      <a:pt x="5" y="16"/>
                      <a:pt x="4" y="18"/>
                      <a:pt x="4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5" y="17"/>
                      <a:pt x="5" y="18"/>
                      <a:pt x="5" y="18"/>
                    </a:cubicBezTo>
                    <a:cubicBezTo>
                      <a:pt x="4" y="17"/>
                      <a:pt x="5" y="16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6" y="14"/>
                    </a:cubicBezTo>
                    <a:cubicBezTo>
                      <a:pt x="4" y="14"/>
                      <a:pt x="5" y="13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6" y="13"/>
                      <a:pt x="6" y="13"/>
                    </a:cubicBezTo>
                    <a:cubicBezTo>
                      <a:pt x="7" y="14"/>
                      <a:pt x="8" y="12"/>
                      <a:pt x="9" y="1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5124"/>
              <p:cNvSpPr>
                <a:spLocks/>
              </p:cNvSpPr>
              <p:nvPr/>
            </p:nvSpPr>
            <p:spPr bwMode="auto">
              <a:xfrm>
                <a:off x="-4120" y="1487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3 h 3"/>
                  <a:gd name="T6" fmla="*/ 2 w 3"/>
                  <a:gd name="T7" fmla="*/ 3 h 3"/>
                  <a:gd name="T8" fmla="*/ 2 w 3"/>
                  <a:gd name="T9" fmla="*/ 3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3" y="0"/>
                      <a:pt x="1" y="1"/>
                      <a:pt x="1" y="0"/>
                    </a:cubicBezTo>
                    <a:cubicBezTo>
                      <a:pt x="0" y="1"/>
                      <a:pt x="2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1" y="0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5125"/>
              <p:cNvSpPr>
                <a:spLocks/>
              </p:cNvSpPr>
              <p:nvPr/>
            </p:nvSpPr>
            <p:spPr bwMode="auto">
              <a:xfrm>
                <a:off x="-4120" y="1475"/>
                <a:ext cx="7" cy="12"/>
              </a:xfrm>
              <a:custGeom>
                <a:avLst/>
                <a:gdLst>
                  <a:gd name="T0" fmla="*/ 1 w 3"/>
                  <a:gd name="T1" fmla="*/ 0 h 5"/>
                  <a:gd name="T2" fmla="*/ 2 w 3"/>
                  <a:gd name="T3" fmla="*/ 3 h 5"/>
                  <a:gd name="T4" fmla="*/ 0 w 3"/>
                  <a:gd name="T5" fmla="*/ 5 h 5"/>
                  <a:gd name="T6" fmla="*/ 3 w 3"/>
                  <a:gd name="T7" fmla="*/ 4 h 5"/>
                  <a:gd name="T8" fmla="*/ 1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1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1" y="5"/>
                      <a:pt x="2" y="3"/>
                      <a:pt x="3" y="4"/>
                    </a:cubicBezTo>
                    <a:cubicBezTo>
                      <a:pt x="2" y="4"/>
                      <a:pt x="2" y="2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5126"/>
              <p:cNvSpPr>
                <a:spLocks/>
              </p:cNvSpPr>
              <p:nvPr/>
            </p:nvSpPr>
            <p:spPr bwMode="auto">
              <a:xfrm>
                <a:off x="-4122" y="1416"/>
                <a:ext cx="7" cy="14"/>
              </a:xfrm>
              <a:custGeom>
                <a:avLst/>
                <a:gdLst>
                  <a:gd name="T0" fmla="*/ 2 w 3"/>
                  <a:gd name="T1" fmla="*/ 2 h 6"/>
                  <a:gd name="T2" fmla="*/ 0 w 3"/>
                  <a:gd name="T3" fmla="*/ 3 h 6"/>
                  <a:gd name="T4" fmla="*/ 1 w 3"/>
                  <a:gd name="T5" fmla="*/ 5 h 6"/>
                  <a:gd name="T6" fmla="*/ 3 w 3"/>
                  <a:gd name="T7" fmla="*/ 4 h 6"/>
                  <a:gd name="T8" fmla="*/ 3 w 3"/>
                  <a:gd name="T9" fmla="*/ 4 h 6"/>
                  <a:gd name="T10" fmla="*/ 2 w 3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2" y="2"/>
                    </a:moveTo>
                    <a:cubicBezTo>
                      <a:pt x="2" y="0"/>
                      <a:pt x="1" y="3"/>
                      <a:pt x="0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2" y="6"/>
                      <a:pt x="2" y="4"/>
                      <a:pt x="3" y="4"/>
                    </a:cubicBezTo>
                    <a:cubicBezTo>
                      <a:pt x="3" y="3"/>
                      <a:pt x="2" y="3"/>
                      <a:pt x="3" y="4"/>
                    </a:cubicBezTo>
                    <a:cubicBezTo>
                      <a:pt x="1" y="4"/>
                      <a:pt x="0" y="2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5127"/>
              <p:cNvSpPr>
                <a:spLocks/>
              </p:cNvSpPr>
              <p:nvPr/>
            </p:nvSpPr>
            <p:spPr bwMode="auto">
              <a:xfrm>
                <a:off x="-4304" y="1227"/>
                <a:ext cx="9" cy="14"/>
              </a:xfrm>
              <a:custGeom>
                <a:avLst/>
                <a:gdLst>
                  <a:gd name="T0" fmla="*/ 0 w 4"/>
                  <a:gd name="T1" fmla="*/ 1 h 6"/>
                  <a:gd name="T2" fmla="*/ 1 w 4"/>
                  <a:gd name="T3" fmla="*/ 4 h 6"/>
                  <a:gd name="T4" fmla="*/ 3 w 4"/>
                  <a:gd name="T5" fmla="*/ 4 h 6"/>
                  <a:gd name="T6" fmla="*/ 0 w 4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1"/>
                    </a:moveTo>
                    <a:cubicBezTo>
                      <a:pt x="2" y="2"/>
                      <a:pt x="2" y="3"/>
                      <a:pt x="1" y="4"/>
                    </a:cubicBezTo>
                    <a:cubicBezTo>
                      <a:pt x="2" y="6"/>
                      <a:pt x="2" y="3"/>
                      <a:pt x="3" y="4"/>
                    </a:cubicBezTo>
                    <a:cubicBezTo>
                      <a:pt x="4" y="3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5128"/>
              <p:cNvSpPr>
                <a:spLocks/>
              </p:cNvSpPr>
              <p:nvPr/>
            </p:nvSpPr>
            <p:spPr bwMode="auto">
              <a:xfrm>
                <a:off x="-4316" y="1210"/>
                <a:ext cx="12" cy="5"/>
              </a:xfrm>
              <a:custGeom>
                <a:avLst/>
                <a:gdLst>
                  <a:gd name="T0" fmla="*/ 1 w 5"/>
                  <a:gd name="T1" fmla="*/ 1 h 2"/>
                  <a:gd name="T2" fmla="*/ 5 w 5"/>
                  <a:gd name="T3" fmla="*/ 2 h 2"/>
                  <a:gd name="T4" fmla="*/ 0 w 5"/>
                  <a:gd name="T5" fmla="*/ 0 h 2"/>
                  <a:gd name="T6" fmla="*/ 1 w 5"/>
                  <a:gd name="T7" fmla="*/ 0 h 2"/>
                  <a:gd name="T8" fmla="*/ 1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1" y="1"/>
                    </a:moveTo>
                    <a:cubicBezTo>
                      <a:pt x="2" y="2"/>
                      <a:pt x="4" y="1"/>
                      <a:pt x="5" y="2"/>
                    </a:cubicBezTo>
                    <a:cubicBezTo>
                      <a:pt x="5" y="0"/>
                      <a:pt x="1" y="1"/>
                      <a:pt x="0" y="0"/>
                    </a:cubicBezTo>
                    <a:cubicBezTo>
                      <a:pt x="0" y="0"/>
                      <a:pt x="0" y="2"/>
                      <a:pt x="1" y="0"/>
                    </a:cubicBezTo>
                    <a:cubicBezTo>
                      <a:pt x="2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5129"/>
              <p:cNvSpPr>
                <a:spLocks/>
              </p:cNvSpPr>
              <p:nvPr/>
            </p:nvSpPr>
            <p:spPr bwMode="auto">
              <a:xfrm>
                <a:off x="-4304" y="1222"/>
                <a:ext cx="7" cy="9"/>
              </a:xfrm>
              <a:custGeom>
                <a:avLst/>
                <a:gdLst>
                  <a:gd name="T0" fmla="*/ 3 w 3"/>
                  <a:gd name="T1" fmla="*/ 3 h 4"/>
                  <a:gd name="T2" fmla="*/ 1 w 3"/>
                  <a:gd name="T3" fmla="*/ 0 h 4"/>
                  <a:gd name="T4" fmla="*/ 2 w 3"/>
                  <a:gd name="T5" fmla="*/ 4 h 4"/>
                  <a:gd name="T6" fmla="*/ 3 w 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3" y="2"/>
                      <a:pt x="3" y="2"/>
                      <a:pt x="1" y="0"/>
                    </a:cubicBezTo>
                    <a:cubicBezTo>
                      <a:pt x="1" y="1"/>
                      <a:pt x="0" y="3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5130"/>
              <p:cNvSpPr>
                <a:spLocks/>
              </p:cNvSpPr>
              <p:nvPr/>
            </p:nvSpPr>
            <p:spPr bwMode="auto">
              <a:xfrm>
                <a:off x="-4144" y="1397"/>
                <a:ext cx="8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0 h 3"/>
                  <a:gd name="T4" fmla="*/ 0 w 3"/>
                  <a:gd name="T5" fmla="*/ 2 h 3"/>
                  <a:gd name="T6" fmla="*/ 1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3"/>
                      <a:pt x="1" y="1"/>
                      <a:pt x="1" y="0"/>
                    </a:cubicBezTo>
                    <a:cubicBezTo>
                      <a:pt x="0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131"/>
              <p:cNvSpPr>
                <a:spLocks/>
              </p:cNvSpPr>
              <p:nvPr/>
            </p:nvSpPr>
            <p:spPr bwMode="auto">
              <a:xfrm>
                <a:off x="-4321" y="1205"/>
                <a:ext cx="19" cy="10"/>
              </a:xfrm>
              <a:custGeom>
                <a:avLst/>
                <a:gdLst>
                  <a:gd name="T0" fmla="*/ 2 w 8"/>
                  <a:gd name="T1" fmla="*/ 4 h 4"/>
                  <a:gd name="T2" fmla="*/ 6 w 8"/>
                  <a:gd name="T3" fmla="*/ 3 h 4"/>
                  <a:gd name="T4" fmla="*/ 8 w 8"/>
                  <a:gd name="T5" fmla="*/ 4 h 4"/>
                  <a:gd name="T6" fmla="*/ 2 w 8"/>
                  <a:gd name="T7" fmla="*/ 0 h 4"/>
                  <a:gd name="T8" fmla="*/ 2 w 8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2" y="4"/>
                    </a:moveTo>
                    <a:cubicBezTo>
                      <a:pt x="3" y="3"/>
                      <a:pt x="6" y="4"/>
                      <a:pt x="6" y="3"/>
                    </a:cubicBezTo>
                    <a:cubicBezTo>
                      <a:pt x="6" y="3"/>
                      <a:pt x="7" y="4"/>
                      <a:pt x="8" y="4"/>
                    </a:cubicBezTo>
                    <a:cubicBezTo>
                      <a:pt x="7" y="1"/>
                      <a:pt x="3" y="2"/>
                      <a:pt x="2" y="0"/>
                    </a:cubicBezTo>
                    <a:cubicBezTo>
                      <a:pt x="0" y="2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132"/>
              <p:cNvSpPr>
                <a:spLocks/>
              </p:cNvSpPr>
              <p:nvPr/>
            </p:nvSpPr>
            <p:spPr bwMode="auto">
              <a:xfrm>
                <a:off x="-4134" y="1409"/>
                <a:ext cx="12" cy="9"/>
              </a:xfrm>
              <a:custGeom>
                <a:avLst/>
                <a:gdLst>
                  <a:gd name="T0" fmla="*/ 5 w 5"/>
                  <a:gd name="T1" fmla="*/ 1 h 4"/>
                  <a:gd name="T2" fmla="*/ 1 w 5"/>
                  <a:gd name="T3" fmla="*/ 0 h 4"/>
                  <a:gd name="T4" fmla="*/ 0 w 5"/>
                  <a:gd name="T5" fmla="*/ 2 h 4"/>
                  <a:gd name="T6" fmla="*/ 5 w 5"/>
                  <a:gd name="T7" fmla="*/ 3 h 4"/>
                  <a:gd name="T8" fmla="*/ 5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cubicBezTo>
                      <a:pt x="4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4"/>
                      <a:pt x="2" y="2"/>
                      <a:pt x="5" y="3"/>
                    </a:cubicBezTo>
                    <a:cubicBezTo>
                      <a:pt x="5" y="2"/>
                      <a:pt x="5" y="2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5133"/>
              <p:cNvSpPr>
                <a:spLocks/>
              </p:cNvSpPr>
              <p:nvPr/>
            </p:nvSpPr>
            <p:spPr bwMode="auto">
              <a:xfrm>
                <a:off x="-4129" y="1409"/>
                <a:ext cx="9" cy="14"/>
              </a:xfrm>
              <a:custGeom>
                <a:avLst/>
                <a:gdLst>
                  <a:gd name="T0" fmla="*/ 1 w 4"/>
                  <a:gd name="T1" fmla="*/ 0 h 6"/>
                  <a:gd name="T2" fmla="*/ 4 w 4"/>
                  <a:gd name="T3" fmla="*/ 6 h 6"/>
                  <a:gd name="T4" fmla="*/ 1 w 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1" y="0"/>
                    </a:moveTo>
                    <a:cubicBezTo>
                      <a:pt x="0" y="4"/>
                      <a:pt x="1" y="6"/>
                      <a:pt x="4" y="6"/>
                    </a:cubicBezTo>
                    <a:cubicBezTo>
                      <a:pt x="4" y="4"/>
                      <a:pt x="3" y="2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5134"/>
              <p:cNvSpPr>
                <a:spLocks/>
              </p:cNvSpPr>
              <p:nvPr/>
            </p:nvSpPr>
            <p:spPr bwMode="auto">
              <a:xfrm>
                <a:off x="-4420" y="111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5135"/>
              <p:cNvSpPr>
                <a:spLocks/>
              </p:cNvSpPr>
              <p:nvPr/>
            </p:nvSpPr>
            <p:spPr bwMode="auto">
              <a:xfrm>
                <a:off x="-4465" y="1132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 w 3"/>
                  <a:gd name="T5" fmla="*/ 1 h 3"/>
                  <a:gd name="T6" fmla="*/ 1 w 3"/>
                  <a:gd name="T7" fmla="*/ 1 h 3"/>
                  <a:gd name="T8" fmla="*/ 3 w 3"/>
                  <a:gd name="T9" fmla="*/ 1 h 3"/>
                  <a:gd name="T10" fmla="*/ 1 w 3"/>
                  <a:gd name="T11" fmla="*/ 0 h 3"/>
                  <a:gd name="T12" fmla="*/ 0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5136"/>
              <p:cNvSpPr>
                <a:spLocks/>
              </p:cNvSpPr>
              <p:nvPr/>
            </p:nvSpPr>
            <p:spPr bwMode="auto">
              <a:xfrm>
                <a:off x="-4118" y="1454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5137"/>
              <p:cNvSpPr>
                <a:spLocks/>
              </p:cNvSpPr>
              <p:nvPr/>
            </p:nvSpPr>
            <p:spPr bwMode="auto">
              <a:xfrm>
                <a:off x="-4319" y="1191"/>
                <a:ext cx="5" cy="7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3"/>
                      <a:pt x="1" y="2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5138"/>
              <p:cNvSpPr>
                <a:spLocks/>
              </p:cNvSpPr>
              <p:nvPr/>
            </p:nvSpPr>
            <p:spPr bwMode="auto">
              <a:xfrm>
                <a:off x="-4349" y="1210"/>
                <a:ext cx="7" cy="10"/>
              </a:xfrm>
              <a:custGeom>
                <a:avLst/>
                <a:gdLst>
                  <a:gd name="T0" fmla="*/ 3 w 3"/>
                  <a:gd name="T1" fmla="*/ 2 h 4"/>
                  <a:gd name="T2" fmla="*/ 1 w 3"/>
                  <a:gd name="T3" fmla="*/ 0 h 4"/>
                  <a:gd name="T4" fmla="*/ 1 w 3"/>
                  <a:gd name="T5" fmla="*/ 2 h 4"/>
                  <a:gd name="T6" fmla="*/ 3 w 3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2" y="2"/>
                      <a:pt x="1" y="2"/>
                    </a:cubicBezTo>
                    <a:cubicBezTo>
                      <a:pt x="2" y="4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5139"/>
              <p:cNvSpPr>
                <a:spLocks/>
              </p:cNvSpPr>
              <p:nvPr/>
            </p:nvSpPr>
            <p:spPr bwMode="auto">
              <a:xfrm>
                <a:off x="-4314" y="1182"/>
                <a:ext cx="10" cy="7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1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3"/>
                      <a:pt x="2" y="3"/>
                      <a:pt x="4" y="1"/>
                    </a:cubicBezTo>
                    <a:cubicBezTo>
                      <a:pt x="2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5140"/>
              <p:cNvSpPr>
                <a:spLocks/>
              </p:cNvSpPr>
              <p:nvPr/>
            </p:nvSpPr>
            <p:spPr bwMode="auto">
              <a:xfrm>
                <a:off x="-4366" y="1134"/>
                <a:ext cx="10" cy="8"/>
              </a:xfrm>
              <a:custGeom>
                <a:avLst/>
                <a:gdLst>
                  <a:gd name="T0" fmla="*/ 1 w 4"/>
                  <a:gd name="T1" fmla="*/ 3 h 3"/>
                  <a:gd name="T2" fmla="*/ 3 w 4"/>
                  <a:gd name="T3" fmla="*/ 1 h 3"/>
                  <a:gd name="T4" fmla="*/ 1 w 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2" y="2"/>
                      <a:pt x="4" y="3"/>
                      <a:pt x="3" y="1"/>
                    </a:cubicBezTo>
                    <a:cubicBezTo>
                      <a:pt x="2" y="0"/>
                      <a:pt x="0" y="3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5141"/>
              <p:cNvSpPr>
                <a:spLocks/>
              </p:cNvSpPr>
              <p:nvPr/>
            </p:nvSpPr>
            <p:spPr bwMode="auto">
              <a:xfrm>
                <a:off x="-4144" y="1440"/>
                <a:ext cx="15" cy="16"/>
              </a:xfrm>
              <a:custGeom>
                <a:avLst/>
                <a:gdLst>
                  <a:gd name="T0" fmla="*/ 5 w 6"/>
                  <a:gd name="T1" fmla="*/ 0 h 7"/>
                  <a:gd name="T2" fmla="*/ 0 w 6"/>
                  <a:gd name="T3" fmla="*/ 7 h 7"/>
                  <a:gd name="T4" fmla="*/ 5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cubicBezTo>
                      <a:pt x="2" y="3"/>
                      <a:pt x="1" y="3"/>
                      <a:pt x="0" y="7"/>
                    </a:cubicBezTo>
                    <a:cubicBezTo>
                      <a:pt x="2" y="6"/>
                      <a:pt x="6" y="4"/>
                      <a:pt x="5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5142"/>
              <p:cNvSpPr>
                <a:spLocks/>
              </p:cNvSpPr>
              <p:nvPr/>
            </p:nvSpPr>
            <p:spPr bwMode="auto">
              <a:xfrm>
                <a:off x="-4132" y="1426"/>
                <a:ext cx="10" cy="11"/>
              </a:xfrm>
              <a:custGeom>
                <a:avLst/>
                <a:gdLst>
                  <a:gd name="T0" fmla="*/ 0 w 4"/>
                  <a:gd name="T1" fmla="*/ 4 h 5"/>
                  <a:gd name="T2" fmla="*/ 1 w 4"/>
                  <a:gd name="T3" fmla="*/ 5 h 5"/>
                  <a:gd name="T4" fmla="*/ 4 w 4"/>
                  <a:gd name="T5" fmla="*/ 0 h 5"/>
                  <a:gd name="T6" fmla="*/ 0 w 4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4"/>
                    </a:moveTo>
                    <a:cubicBezTo>
                      <a:pt x="0" y="4"/>
                      <a:pt x="1" y="4"/>
                      <a:pt x="1" y="5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5143"/>
              <p:cNvSpPr>
                <a:spLocks/>
              </p:cNvSpPr>
              <p:nvPr/>
            </p:nvSpPr>
            <p:spPr bwMode="auto">
              <a:xfrm>
                <a:off x="-4281" y="1210"/>
                <a:ext cx="10" cy="7"/>
              </a:xfrm>
              <a:custGeom>
                <a:avLst/>
                <a:gdLst>
                  <a:gd name="T0" fmla="*/ 0 w 4"/>
                  <a:gd name="T1" fmla="*/ 1 h 3"/>
                  <a:gd name="T2" fmla="*/ 3 w 4"/>
                  <a:gd name="T3" fmla="*/ 2 h 3"/>
                  <a:gd name="T4" fmla="*/ 4 w 4"/>
                  <a:gd name="T5" fmla="*/ 2 h 3"/>
                  <a:gd name="T6" fmla="*/ 3 w 4"/>
                  <a:gd name="T7" fmla="*/ 0 h 3"/>
                  <a:gd name="T8" fmla="*/ 0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1"/>
                      <a:pt x="2" y="3"/>
                      <a:pt x="3" y="2"/>
                    </a:cubicBezTo>
                    <a:cubicBezTo>
                      <a:pt x="2" y="0"/>
                      <a:pt x="4" y="3"/>
                      <a:pt x="4" y="2"/>
                    </a:cubicBezTo>
                    <a:cubicBezTo>
                      <a:pt x="3" y="1"/>
                      <a:pt x="4" y="0"/>
                      <a:pt x="3" y="0"/>
                    </a:cubicBezTo>
                    <a:cubicBezTo>
                      <a:pt x="2" y="2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5144"/>
              <p:cNvSpPr>
                <a:spLocks/>
              </p:cNvSpPr>
              <p:nvPr/>
            </p:nvSpPr>
            <p:spPr bwMode="auto">
              <a:xfrm>
                <a:off x="-4302" y="1201"/>
                <a:ext cx="12" cy="14"/>
              </a:xfrm>
              <a:custGeom>
                <a:avLst/>
                <a:gdLst>
                  <a:gd name="T0" fmla="*/ 1 w 5"/>
                  <a:gd name="T1" fmla="*/ 0 h 6"/>
                  <a:gd name="T2" fmla="*/ 0 w 5"/>
                  <a:gd name="T3" fmla="*/ 1 h 6"/>
                  <a:gd name="T4" fmla="*/ 0 w 5"/>
                  <a:gd name="T5" fmla="*/ 3 h 6"/>
                  <a:gd name="T6" fmla="*/ 3 w 5"/>
                  <a:gd name="T7" fmla="*/ 4 h 6"/>
                  <a:gd name="T8" fmla="*/ 5 w 5"/>
                  <a:gd name="T9" fmla="*/ 6 h 6"/>
                  <a:gd name="T10" fmla="*/ 2 w 5"/>
                  <a:gd name="T11" fmla="*/ 2 h 6"/>
                  <a:gd name="T12" fmla="*/ 1 w 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6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3" y="1"/>
                      <a:pt x="0" y="6"/>
                      <a:pt x="3" y="4"/>
                    </a:cubicBezTo>
                    <a:cubicBezTo>
                      <a:pt x="3" y="5"/>
                      <a:pt x="3" y="6"/>
                      <a:pt x="5" y="6"/>
                    </a:cubicBezTo>
                    <a:cubicBezTo>
                      <a:pt x="4" y="5"/>
                      <a:pt x="5" y="0"/>
                      <a:pt x="2" y="2"/>
                    </a:cubicBezTo>
                    <a:cubicBezTo>
                      <a:pt x="0" y="1"/>
                      <a:pt x="4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5145"/>
              <p:cNvSpPr>
                <a:spLocks/>
              </p:cNvSpPr>
              <p:nvPr/>
            </p:nvSpPr>
            <p:spPr bwMode="auto">
              <a:xfrm>
                <a:off x="-4290" y="1208"/>
                <a:ext cx="9" cy="12"/>
              </a:xfrm>
              <a:custGeom>
                <a:avLst/>
                <a:gdLst>
                  <a:gd name="T0" fmla="*/ 0 w 4"/>
                  <a:gd name="T1" fmla="*/ 1 h 5"/>
                  <a:gd name="T2" fmla="*/ 3 w 4"/>
                  <a:gd name="T3" fmla="*/ 5 h 5"/>
                  <a:gd name="T4" fmla="*/ 4 w 4"/>
                  <a:gd name="T5" fmla="*/ 0 h 5"/>
                  <a:gd name="T6" fmla="*/ 0 w 4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1"/>
                    </a:moveTo>
                    <a:cubicBezTo>
                      <a:pt x="0" y="4"/>
                      <a:pt x="1" y="5"/>
                      <a:pt x="3" y="5"/>
                    </a:cubicBezTo>
                    <a:cubicBezTo>
                      <a:pt x="3" y="4"/>
                      <a:pt x="4" y="2"/>
                      <a:pt x="4" y="0"/>
                    </a:cubicBezTo>
                    <a:cubicBezTo>
                      <a:pt x="3" y="1"/>
                      <a:pt x="2" y="2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5146"/>
              <p:cNvSpPr>
                <a:spLocks/>
              </p:cNvSpPr>
              <p:nvPr/>
            </p:nvSpPr>
            <p:spPr bwMode="auto">
              <a:xfrm>
                <a:off x="-4373" y="1144"/>
                <a:ext cx="14" cy="9"/>
              </a:xfrm>
              <a:custGeom>
                <a:avLst/>
                <a:gdLst>
                  <a:gd name="T0" fmla="*/ 2 w 6"/>
                  <a:gd name="T1" fmla="*/ 0 h 4"/>
                  <a:gd name="T2" fmla="*/ 1 w 6"/>
                  <a:gd name="T3" fmla="*/ 2 h 4"/>
                  <a:gd name="T4" fmla="*/ 2 w 6"/>
                  <a:gd name="T5" fmla="*/ 1 h 4"/>
                  <a:gd name="T6" fmla="*/ 6 w 6"/>
                  <a:gd name="T7" fmla="*/ 2 h 4"/>
                  <a:gd name="T8" fmla="*/ 2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cubicBezTo>
                      <a:pt x="1" y="0"/>
                      <a:pt x="0" y="3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4" y="2"/>
                      <a:pt x="4" y="4"/>
                      <a:pt x="6" y="2"/>
                    </a:cubicBezTo>
                    <a:cubicBezTo>
                      <a:pt x="4" y="2"/>
                      <a:pt x="5" y="0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5147"/>
              <p:cNvSpPr>
                <a:spLocks/>
              </p:cNvSpPr>
              <p:nvPr/>
            </p:nvSpPr>
            <p:spPr bwMode="auto">
              <a:xfrm>
                <a:off x="-4390" y="1130"/>
                <a:ext cx="12" cy="7"/>
              </a:xfrm>
              <a:custGeom>
                <a:avLst/>
                <a:gdLst>
                  <a:gd name="T0" fmla="*/ 1 w 5"/>
                  <a:gd name="T1" fmla="*/ 0 h 3"/>
                  <a:gd name="T2" fmla="*/ 5 w 5"/>
                  <a:gd name="T3" fmla="*/ 1 h 3"/>
                  <a:gd name="T4" fmla="*/ 1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0" y="3"/>
                      <a:pt x="5" y="1"/>
                      <a:pt x="5" y="1"/>
                    </a:cubicBezTo>
                    <a:cubicBezTo>
                      <a:pt x="4" y="0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5148"/>
              <p:cNvSpPr>
                <a:spLocks/>
              </p:cNvSpPr>
              <p:nvPr/>
            </p:nvSpPr>
            <p:spPr bwMode="auto">
              <a:xfrm>
                <a:off x="-4295" y="1213"/>
                <a:ext cx="10" cy="7"/>
              </a:xfrm>
              <a:custGeom>
                <a:avLst/>
                <a:gdLst>
                  <a:gd name="T0" fmla="*/ 4 w 4"/>
                  <a:gd name="T1" fmla="*/ 2 h 3"/>
                  <a:gd name="T2" fmla="*/ 1 w 4"/>
                  <a:gd name="T3" fmla="*/ 0 h 3"/>
                  <a:gd name="T4" fmla="*/ 0 w 4"/>
                  <a:gd name="T5" fmla="*/ 1 h 3"/>
                  <a:gd name="T6" fmla="*/ 4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2"/>
                      <a:pt x="2" y="3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5149"/>
              <p:cNvSpPr>
                <a:spLocks/>
              </p:cNvSpPr>
              <p:nvPr/>
            </p:nvSpPr>
            <p:spPr bwMode="auto">
              <a:xfrm>
                <a:off x="-4484" y="1099"/>
                <a:ext cx="19" cy="21"/>
              </a:xfrm>
              <a:custGeom>
                <a:avLst/>
                <a:gdLst>
                  <a:gd name="T0" fmla="*/ 4 w 8"/>
                  <a:gd name="T1" fmla="*/ 1 h 9"/>
                  <a:gd name="T2" fmla="*/ 1 w 8"/>
                  <a:gd name="T3" fmla="*/ 2 h 9"/>
                  <a:gd name="T4" fmla="*/ 4 w 8"/>
                  <a:gd name="T5" fmla="*/ 2 h 9"/>
                  <a:gd name="T6" fmla="*/ 4 w 8"/>
                  <a:gd name="T7" fmla="*/ 5 h 9"/>
                  <a:gd name="T8" fmla="*/ 6 w 8"/>
                  <a:gd name="T9" fmla="*/ 5 h 9"/>
                  <a:gd name="T10" fmla="*/ 8 w 8"/>
                  <a:gd name="T11" fmla="*/ 7 h 9"/>
                  <a:gd name="T12" fmla="*/ 7 w 8"/>
                  <a:gd name="T13" fmla="*/ 4 h 9"/>
                  <a:gd name="T14" fmla="*/ 4 w 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9">
                    <a:moveTo>
                      <a:pt x="4" y="1"/>
                    </a:moveTo>
                    <a:cubicBezTo>
                      <a:pt x="3" y="0"/>
                      <a:pt x="0" y="1"/>
                      <a:pt x="1" y="2"/>
                    </a:cubicBezTo>
                    <a:cubicBezTo>
                      <a:pt x="2" y="1"/>
                      <a:pt x="3" y="4"/>
                      <a:pt x="4" y="2"/>
                    </a:cubicBezTo>
                    <a:cubicBezTo>
                      <a:pt x="3" y="4"/>
                      <a:pt x="6" y="4"/>
                      <a:pt x="4" y="5"/>
                    </a:cubicBezTo>
                    <a:cubicBezTo>
                      <a:pt x="5" y="5"/>
                      <a:pt x="5" y="4"/>
                      <a:pt x="6" y="5"/>
                    </a:cubicBezTo>
                    <a:cubicBezTo>
                      <a:pt x="6" y="6"/>
                      <a:pt x="8" y="9"/>
                      <a:pt x="8" y="7"/>
                    </a:cubicBezTo>
                    <a:cubicBezTo>
                      <a:pt x="7" y="6"/>
                      <a:pt x="6" y="5"/>
                      <a:pt x="7" y="4"/>
                    </a:cubicBezTo>
                    <a:cubicBezTo>
                      <a:pt x="5" y="3"/>
                      <a:pt x="3" y="3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5150"/>
              <p:cNvSpPr>
                <a:spLocks/>
              </p:cNvSpPr>
              <p:nvPr/>
            </p:nvSpPr>
            <p:spPr bwMode="auto">
              <a:xfrm>
                <a:off x="-4136" y="1428"/>
                <a:ext cx="9" cy="12"/>
              </a:xfrm>
              <a:custGeom>
                <a:avLst/>
                <a:gdLst>
                  <a:gd name="T0" fmla="*/ 1 w 4"/>
                  <a:gd name="T1" fmla="*/ 5 h 5"/>
                  <a:gd name="T2" fmla="*/ 3 w 4"/>
                  <a:gd name="T3" fmla="*/ 4 h 5"/>
                  <a:gd name="T4" fmla="*/ 2 w 4"/>
                  <a:gd name="T5" fmla="*/ 2 h 5"/>
                  <a:gd name="T6" fmla="*/ 1 w 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5"/>
                    </a:moveTo>
                    <a:cubicBezTo>
                      <a:pt x="3" y="5"/>
                      <a:pt x="2" y="4"/>
                      <a:pt x="3" y="4"/>
                    </a:cubicBezTo>
                    <a:cubicBezTo>
                      <a:pt x="3" y="3"/>
                      <a:pt x="2" y="0"/>
                      <a:pt x="2" y="2"/>
                    </a:cubicBezTo>
                    <a:cubicBezTo>
                      <a:pt x="4" y="3"/>
                      <a:pt x="0" y="2"/>
                      <a:pt x="1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5151"/>
              <p:cNvSpPr>
                <a:spLocks/>
              </p:cNvSpPr>
              <p:nvPr/>
            </p:nvSpPr>
            <p:spPr bwMode="auto">
              <a:xfrm>
                <a:off x="-4132" y="1487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0 h 4"/>
                  <a:gd name="T4" fmla="*/ 1 w 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2"/>
                      <a:pt x="3" y="1"/>
                      <a:pt x="2" y="0"/>
                    </a:cubicBezTo>
                    <a:cubicBezTo>
                      <a:pt x="2" y="1"/>
                      <a:pt x="0" y="3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5152"/>
              <p:cNvSpPr>
                <a:spLocks/>
              </p:cNvSpPr>
              <p:nvPr/>
            </p:nvSpPr>
            <p:spPr bwMode="auto">
              <a:xfrm>
                <a:off x="-4356" y="1137"/>
                <a:ext cx="14" cy="7"/>
              </a:xfrm>
              <a:custGeom>
                <a:avLst/>
                <a:gdLst>
                  <a:gd name="T0" fmla="*/ 1 w 6"/>
                  <a:gd name="T1" fmla="*/ 1 h 3"/>
                  <a:gd name="T2" fmla="*/ 1 w 6"/>
                  <a:gd name="T3" fmla="*/ 3 h 3"/>
                  <a:gd name="T4" fmla="*/ 4 w 6"/>
                  <a:gd name="T5" fmla="*/ 3 h 3"/>
                  <a:gd name="T6" fmla="*/ 4 w 6"/>
                  <a:gd name="T7" fmla="*/ 1 h 3"/>
                  <a:gd name="T8" fmla="*/ 3 w 6"/>
                  <a:gd name="T9" fmla="*/ 1 h 3"/>
                  <a:gd name="T10" fmla="*/ 1 w 6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1" y="1"/>
                    </a:moveTo>
                    <a:cubicBezTo>
                      <a:pt x="0" y="0"/>
                      <a:pt x="1" y="2"/>
                      <a:pt x="1" y="3"/>
                    </a:cubicBezTo>
                    <a:cubicBezTo>
                      <a:pt x="2" y="2"/>
                      <a:pt x="3" y="3"/>
                      <a:pt x="4" y="3"/>
                    </a:cubicBezTo>
                    <a:cubicBezTo>
                      <a:pt x="6" y="3"/>
                      <a:pt x="4" y="2"/>
                      <a:pt x="4" y="1"/>
                    </a:cubicBezTo>
                    <a:cubicBezTo>
                      <a:pt x="3" y="1"/>
                      <a:pt x="3" y="2"/>
                      <a:pt x="3" y="1"/>
                    </a:cubicBezTo>
                    <a:cubicBezTo>
                      <a:pt x="3" y="3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5153"/>
              <p:cNvSpPr>
                <a:spLocks/>
              </p:cNvSpPr>
              <p:nvPr/>
            </p:nvSpPr>
            <p:spPr bwMode="auto">
              <a:xfrm>
                <a:off x="-4361" y="1170"/>
                <a:ext cx="19" cy="19"/>
              </a:xfrm>
              <a:custGeom>
                <a:avLst/>
                <a:gdLst>
                  <a:gd name="T0" fmla="*/ 3 w 8"/>
                  <a:gd name="T1" fmla="*/ 0 h 8"/>
                  <a:gd name="T2" fmla="*/ 0 w 8"/>
                  <a:gd name="T3" fmla="*/ 1 h 8"/>
                  <a:gd name="T4" fmla="*/ 4 w 8"/>
                  <a:gd name="T5" fmla="*/ 8 h 8"/>
                  <a:gd name="T6" fmla="*/ 7 w 8"/>
                  <a:gd name="T7" fmla="*/ 8 h 8"/>
                  <a:gd name="T8" fmla="*/ 5 w 8"/>
                  <a:gd name="T9" fmla="*/ 5 h 8"/>
                  <a:gd name="T10" fmla="*/ 8 w 8"/>
                  <a:gd name="T11" fmla="*/ 6 h 8"/>
                  <a:gd name="T12" fmla="*/ 5 w 8"/>
                  <a:gd name="T13" fmla="*/ 1 h 8"/>
                  <a:gd name="T14" fmla="*/ 3 w 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3" y="0"/>
                    </a:moveTo>
                    <a:cubicBezTo>
                      <a:pt x="1" y="0"/>
                      <a:pt x="1" y="3"/>
                      <a:pt x="0" y="1"/>
                    </a:cubicBezTo>
                    <a:cubicBezTo>
                      <a:pt x="1" y="2"/>
                      <a:pt x="4" y="6"/>
                      <a:pt x="4" y="8"/>
                    </a:cubicBezTo>
                    <a:cubicBezTo>
                      <a:pt x="5" y="8"/>
                      <a:pt x="6" y="6"/>
                      <a:pt x="7" y="8"/>
                    </a:cubicBezTo>
                    <a:cubicBezTo>
                      <a:pt x="8" y="8"/>
                      <a:pt x="5" y="6"/>
                      <a:pt x="5" y="5"/>
                    </a:cubicBezTo>
                    <a:cubicBezTo>
                      <a:pt x="6" y="5"/>
                      <a:pt x="6" y="7"/>
                      <a:pt x="8" y="6"/>
                    </a:cubicBezTo>
                    <a:cubicBezTo>
                      <a:pt x="6" y="6"/>
                      <a:pt x="5" y="3"/>
                      <a:pt x="5" y="1"/>
                    </a:cubicBezTo>
                    <a:cubicBezTo>
                      <a:pt x="4" y="2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5154"/>
              <p:cNvSpPr>
                <a:spLocks/>
              </p:cNvSpPr>
              <p:nvPr/>
            </p:nvSpPr>
            <p:spPr bwMode="auto">
              <a:xfrm>
                <a:off x="-4342" y="1198"/>
                <a:ext cx="26" cy="22"/>
              </a:xfrm>
              <a:custGeom>
                <a:avLst/>
                <a:gdLst>
                  <a:gd name="T0" fmla="*/ 5 w 11"/>
                  <a:gd name="T1" fmla="*/ 9 h 9"/>
                  <a:gd name="T2" fmla="*/ 6 w 11"/>
                  <a:gd name="T3" fmla="*/ 6 h 9"/>
                  <a:gd name="T4" fmla="*/ 8 w 11"/>
                  <a:gd name="T5" fmla="*/ 8 h 9"/>
                  <a:gd name="T6" fmla="*/ 6 w 11"/>
                  <a:gd name="T7" fmla="*/ 5 h 9"/>
                  <a:gd name="T8" fmla="*/ 6 w 11"/>
                  <a:gd name="T9" fmla="*/ 5 h 9"/>
                  <a:gd name="T10" fmla="*/ 4 w 11"/>
                  <a:gd name="T11" fmla="*/ 4 h 9"/>
                  <a:gd name="T12" fmla="*/ 9 w 11"/>
                  <a:gd name="T13" fmla="*/ 7 h 9"/>
                  <a:gd name="T14" fmla="*/ 9 w 11"/>
                  <a:gd name="T15" fmla="*/ 5 h 9"/>
                  <a:gd name="T16" fmla="*/ 10 w 11"/>
                  <a:gd name="T17" fmla="*/ 5 h 9"/>
                  <a:gd name="T18" fmla="*/ 10 w 11"/>
                  <a:gd name="T19" fmla="*/ 4 h 9"/>
                  <a:gd name="T20" fmla="*/ 9 w 11"/>
                  <a:gd name="T21" fmla="*/ 2 h 9"/>
                  <a:gd name="T22" fmla="*/ 9 w 11"/>
                  <a:gd name="T23" fmla="*/ 1 h 9"/>
                  <a:gd name="T24" fmla="*/ 6 w 11"/>
                  <a:gd name="T25" fmla="*/ 3 h 9"/>
                  <a:gd name="T26" fmla="*/ 4 w 11"/>
                  <a:gd name="T27" fmla="*/ 1 h 9"/>
                  <a:gd name="T28" fmla="*/ 0 w 11"/>
                  <a:gd name="T29" fmla="*/ 3 h 9"/>
                  <a:gd name="T30" fmla="*/ 3 w 11"/>
                  <a:gd name="T31" fmla="*/ 4 h 9"/>
                  <a:gd name="T32" fmla="*/ 5 w 11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9">
                    <a:moveTo>
                      <a:pt x="5" y="9"/>
                    </a:moveTo>
                    <a:cubicBezTo>
                      <a:pt x="6" y="8"/>
                      <a:pt x="5" y="7"/>
                      <a:pt x="6" y="6"/>
                    </a:cubicBezTo>
                    <a:cubicBezTo>
                      <a:pt x="6" y="7"/>
                      <a:pt x="8" y="8"/>
                      <a:pt x="8" y="8"/>
                    </a:cubicBezTo>
                    <a:cubicBezTo>
                      <a:pt x="6" y="7"/>
                      <a:pt x="8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4" y="4"/>
                    </a:cubicBezTo>
                    <a:cubicBezTo>
                      <a:pt x="6" y="5"/>
                      <a:pt x="7" y="5"/>
                      <a:pt x="9" y="7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1" y="5"/>
                      <a:pt x="8" y="2"/>
                      <a:pt x="10" y="4"/>
                    </a:cubicBezTo>
                    <a:cubicBezTo>
                      <a:pt x="11" y="3"/>
                      <a:pt x="9" y="2"/>
                      <a:pt x="9" y="2"/>
                    </a:cubicBezTo>
                    <a:cubicBezTo>
                      <a:pt x="8" y="1"/>
                      <a:pt x="8" y="1"/>
                      <a:pt x="9" y="1"/>
                    </a:cubicBezTo>
                    <a:cubicBezTo>
                      <a:pt x="10" y="0"/>
                      <a:pt x="5" y="2"/>
                      <a:pt x="6" y="3"/>
                    </a:cubicBezTo>
                    <a:cubicBezTo>
                      <a:pt x="6" y="3"/>
                      <a:pt x="3" y="2"/>
                      <a:pt x="4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4"/>
                      <a:pt x="2" y="4"/>
                      <a:pt x="3" y="4"/>
                    </a:cubicBezTo>
                    <a:cubicBezTo>
                      <a:pt x="5" y="6"/>
                      <a:pt x="3" y="7"/>
                      <a:pt x="5" y="9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5155"/>
              <p:cNvSpPr>
                <a:spLocks/>
              </p:cNvSpPr>
              <p:nvPr/>
            </p:nvSpPr>
            <p:spPr bwMode="auto">
              <a:xfrm>
                <a:off x="-4125" y="1480"/>
                <a:ext cx="10" cy="9"/>
              </a:xfrm>
              <a:custGeom>
                <a:avLst/>
                <a:gdLst>
                  <a:gd name="T0" fmla="*/ 3 w 4"/>
                  <a:gd name="T1" fmla="*/ 1 h 4"/>
                  <a:gd name="T2" fmla="*/ 1 w 4"/>
                  <a:gd name="T3" fmla="*/ 2 h 4"/>
                  <a:gd name="T4" fmla="*/ 3 w 4"/>
                  <a:gd name="T5" fmla="*/ 4 h 4"/>
                  <a:gd name="T6" fmla="*/ 3 w 4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cubicBezTo>
                      <a:pt x="2" y="0"/>
                      <a:pt x="2" y="3"/>
                      <a:pt x="1" y="2"/>
                    </a:cubicBezTo>
                    <a:cubicBezTo>
                      <a:pt x="0" y="3"/>
                      <a:pt x="3" y="2"/>
                      <a:pt x="3" y="4"/>
                    </a:cubicBezTo>
                    <a:cubicBezTo>
                      <a:pt x="4" y="3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5156"/>
              <p:cNvSpPr>
                <a:spLocks/>
              </p:cNvSpPr>
              <p:nvPr/>
            </p:nvSpPr>
            <p:spPr bwMode="auto">
              <a:xfrm>
                <a:off x="-4146" y="1433"/>
                <a:ext cx="5" cy="9"/>
              </a:xfrm>
              <a:custGeom>
                <a:avLst/>
                <a:gdLst>
                  <a:gd name="T0" fmla="*/ 0 w 2"/>
                  <a:gd name="T1" fmla="*/ 1 h 4"/>
                  <a:gd name="T2" fmla="*/ 0 w 2"/>
                  <a:gd name="T3" fmla="*/ 3 h 4"/>
                  <a:gd name="T4" fmla="*/ 2 w 2"/>
                  <a:gd name="T5" fmla="*/ 1 h 4"/>
                  <a:gd name="T6" fmla="*/ 0 w 2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1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4"/>
                      <a:pt x="1" y="2"/>
                      <a:pt x="2" y="1"/>
                    </a:cubicBezTo>
                    <a:cubicBezTo>
                      <a:pt x="1" y="2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5157"/>
              <p:cNvSpPr>
                <a:spLocks/>
              </p:cNvSpPr>
              <p:nvPr/>
            </p:nvSpPr>
            <p:spPr bwMode="auto">
              <a:xfrm>
                <a:off x="-4141" y="1435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5158"/>
              <p:cNvSpPr>
                <a:spLocks/>
              </p:cNvSpPr>
              <p:nvPr/>
            </p:nvSpPr>
            <p:spPr bwMode="auto">
              <a:xfrm>
                <a:off x="-4148" y="1423"/>
                <a:ext cx="9" cy="7"/>
              </a:xfrm>
              <a:custGeom>
                <a:avLst/>
                <a:gdLst>
                  <a:gd name="T0" fmla="*/ 1 w 4"/>
                  <a:gd name="T1" fmla="*/ 3 h 3"/>
                  <a:gd name="T2" fmla="*/ 3 w 4"/>
                  <a:gd name="T3" fmla="*/ 0 h 3"/>
                  <a:gd name="T4" fmla="*/ 1 w 4"/>
                  <a:gd name="T5" fmla="*/ 0 h 3"/>
                  <a:gd name="T6" fmla="*/ 1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2" y="3"/>
                      <a:pt x="4" y="1"/>
                      <a:pt x="3" y="0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0" y="1"/>
                      <a:pt x="3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5159"/>
              <p:cNvSpPr>
                <a:spLocks/>
              </p:cNvSpPr>
              <p:nvPr/>
            </p:nvSpPr>
            <p:spPr bwMode="auto">
              <a:xfrm>
                <a:off x="-4141" y="1407"/>
                <a:ext cx="5" cy="11"/>
              </a:xfrm>
              <a:custGeom>
                <a:avLst/>
                <a:gdLst>
                  <a:gd name="T0" fmla="*/ 1 w 2"/>
                  <a:gd name="T1" fmla="*/ 3 h 5"/>
                  <a:gd name="T2" fmla="*/ 1 w 2"/>
                  <a:gd name="T3" fmla="*/ 0 h 5"/>
                  <a:gd name="T4" fmla="*/ 0 w 2"/>
                  <a:gd name="T5" fmla="*/ 3 h 5"/>
                  <a:gd name="T6" fmla="*/ 1 w 2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1" y="3"/>
                    </a:moveTo>
                    <a:cubicBezTo>
                      <a:pt x="2" y="2"/>
                      <a:pt x="1" y="1"/>
                      <a:pt x="1" y="0"/>
                    </a:cubicBezTo>
                    <a:cubicBezTo>
                      <a:pt x="0" y="1"/>
                      <a:pt x="1" y="2"/>
                      <a:pt x="0" y="3"/>
                    </a:cubicBezTo>
                    <a:cubicBezTo>
                      <a:pt x="1" y="5"/>
                      <a:pt x="1" y="1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5160"/>
              <p:cNvSpPr>
                <a:spLocks/>
              </p:cNvSpPr>
              <p:nvPr/>
            </p:nvSpPr>
            <p:spPr bwMode="auto">
              <a:xfrm>
                <a:off x="-4328" y="1160"/>
                <a:ext cx="9" cy="15"/>
              </a:xfrm>
              <a:custGeom>
                <a:avLst/>
                <a:gdLst>
                  <a:gd name="T0" fmla="*/ 2 w 4"/>
                  <a:gd name="T1" fmla="*/ 2 h 6"/>
                  <a:gd name="T2" fmla="*/ 1 w 4"/>
                  <a:gd name="T3" fmla="*/ 5 h 6"/>
                  <a:gd name="T4" fmla="*/ 2 w 4"/>
                  <a:gd name="T5" fmla="*/ 5 h 6"/>
                  <a:gd name="T6" fmla="*/ 4 w 4"/>
                  <a:gd name="T7" fmla="*/ 5 h 6"/>
                  <a:gd name="T8" fmla="*/ 2 w 4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2" y="2"/>
                    </a:moveTo>
                    <a:cubicBezTo>
                      <a:pt x="0" y="0"/>
                      <a:pt x="2" y="5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3" y="6"/>
                      <a:pt x="4" y="5"/>
                    </a:cubicBezTo>
                    <a:cubicBezTo>
                      <a:pt x="3" y="5"/>
                      <a:pt x="1" y="3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5161"/>
              <p:cNvSpPr>
                <a:spLocks/>
              </p:cNvSpPr>
              <p:nvPr/>
            </p:nvSpPr>
            <p:spPr bwMode="auto">
              <a:xfrm>
                <a:off x="-4162" y="1331"/>
                <a:ext cx="16" cy="12"/>
              </a:xfrm>
              <a:custGeom>
                <a:avLst/>
                <a:gdLst>
                  <a:gd name="T0" fmla="*/ 2 w 7"/>
                  <a:gd name="T1" fmla="*/ 4 h 5"/>
                  <a:gd name="T2" fmla="*/ 3 w 7"/>
                  <a:gd name="T3" fmla="*/ 5 h 5"/>
                  <a:gd name="T4" fmla="*/ 7 w 7"/>
                  <a:gd name="T5" fmla="*/ 0 h 5"/>
                  <a:gd name="T6" fmla="*/ 3 w 7"/>
                  <a:gd name="T7" fmla="*/ 3 h 5"/>
                  <a:gd name="T8" fmla="*/ 2 w 7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2" y="4"/>
                    </a:moveTo>
                    <a:cubicBezTo>
                      <a:pt x="0" y="5"/>
                      <a:pt x="4" y="4"/>
                      <a:pt x="3" y="5"/>
                    </a:cubicBezTo>
                    <a:cubicBezTo>
                      <a:pt x="5" y="5"/>
                      <a:pt x="7" y="2"/>
                      <a:pt x="7" y="0"/>
                    </a:cubicBezTo>
                    <a:cubicBezTo>
                      <a:pt x="6" y="1"/>
                      <a:pt x="6" y="4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5162"/>
              <p:cNvSpPr>
                <a:spLocks/>
              </p:cNvSpPr>
              <p:nvPr/>
            </p:nvSpPr>
            <p:spPr bwMode="auto">
              <a:xfrm>
                <a:off x="-4276" y="1201"/>
                <a:ext cx="9" cy="9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0 w 4"/>
                  <a:gd name="T5" fmla="*/ 2 h 4"/>
                  <a:gd name="T6" fmla="*/ 2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0" y="0"/>
                      <a:pt x="2" y="2"/>
                      <a:pt x="0" y="2"/>
                    </a:cubicBezTo>
                    <a:cubicBezTo>
                      <a:pt x="0" y="4"/>
                      <a:pt x="3" y="1"/>
                      <a:pt x="2" y="3"/>
                    </a:cubicBezTo>
                    <a:cubicBezTo>
                      <a:pt x="3" y="4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5163"/>
              <p:cNvSpPr>
                <a:spLocks/>
              </p:cNvSpPr>
              <p:nvPr/>
            </p:nvSpPr>
            <p:spPr bwMode="auto">
              <a:xfrm>
                <a:off x="-4442" y="1101"/>
                <a:ext cx="10" cy="10"/>
              </a:xfrm>
              <a:custGeom>
                <a:avLst/>
                <a:gdLst>
                  <a:gd name="T0" fmla="*/ 3 w 4"/>
                  <a:gd name="T1" fmla="*/ 1 h 4"/>
                  <a:gd name="T2" fmla="*/ 3 w 4"/>
                  <a:gd name="T3" fmla="*/ 2 h 4"/>
                  <a:gd name="T4" fmla="*/ 0 w 4"/>
                  <a:gd name="T5" fmla="*/ 2 h 4"/>
                  <a:gd name="T6" fmla="*/ 3 w 4"/>
                  <a:gd name="T7" fmla="*/ 4 h 4"/>
                  <a:gd name="T8" fmla="*/ 3 w 4"/>
                  <a:gd name="T9" fmla="*/ 4 h 4"/>
                  <a:gd name="T10" fmla="*/ 4 w 4"/>
                  <a:gd name="T11" fmla="*/ 4 h 4"/>
                  <a:gd name="T12" fmla="*/ 3 w 4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3" y="1"/>
                    </a:moveTo>
                    <a:cubicBezTo>
                      <a:pt x="4" y="0"/>
                      <a:pt x="2" y="1"/>
                      <a:pt x="3" y="2"/>
                    </a:cubicBezTo>
                    <a:cubicBezTo>
                      <a:pt x="2" y="2"/>
                      <a:pt x="0" y="1"/>
                      <a:pt x="0" y="2"/>
                    </a:cubicBezTo>
                    <a:cubicBezTo>
                      <a:pt x="1" y="4"/>
                      <a:pt x="3" y="2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2" y="3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5164"/>
              <p:cNvSpPr>
                <a:spLocks/>
              </p:cNvSpPr>
              <p:nvPr/>
            </p:nvSpPr>
            <p:spPr bwMode="auto">
              <a:xfrm>
                <a:off x="-4302" y="1198"/>
                <a:ext cx="14" cy="15"/>
              </a:xfrm>
              <a:custGeom>
                <a:avLst/>
                <a:gdLst>
                  <a:gd name="T0" fmla="*/ 6 w 6"/>
                  <a:gd name="T1" fmla="*/ 1 h 6"/>
                  <a:gd name="T2" fmla="*/ 2 w 6"/>
                  <a:gd name="T3" fmla="*/ 0 h 6"/>
                  <a:gd name="T4" fmla="*/ 2 w 6"/>
                  <a:gd name="T5" fmla="*/ 3 h 6"/>
                  <a:gd name="T6" fmla="*/ 0 w 6"/>
                  <a:gd name="T7" fmla="*/ 3 h 6"/>
                  <a:gd name="T8" fmla="*/ 3 w 6"/>
                  <a:gd name="T9" fmla="*/ 6 h 6"/>
                  <a:gd name="T10" fmla="*/ 6 w 6"/>
                  <a:gd name="T11" fmla="*/ 2 h 6"/>
                  <a:gd name="T12" fmla="*/ 6 w 6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1"/>
                    </a:moveTo>
                    <a:cubicBezTo>
                      <a:pt x="5" y="1"/>
                      <a:pt x="4" y="1"/>
                      <a:pt x="2" y="0"/>
                    </a:cubicBezTo>
                    <a:cubicBezTo>
                      <a:pt x="4" y="2"/>
                      <a:pt x="2" y="2"/>
                      <a:pt x="2" y="3"/>
                    </a:cubicBezTo>
                    <a:cubicBezTo>
                      <a:pt x="1" y="1"/>
                      <a:pt x="2" y="1"/>
                      <a:pt x="0" y="3"/>
                    </a:cubicBezTo>
                    <a:cubicBezTo>
                      <a:pt x="0" y="4"/>
                      <a:pt x="2" y="5"/>
                      <a:pt x="3" y="6"/>
                    </a:cubicBezTo>
                    <a:cubicBezTo>
                      <a:pt x="5" y="5"/>
                      <a:pt x="4" y="3"/>
                      <a:pt x="6" y="2"/>
                    </a:cubicBezTo>
                    <a:cubicBezTo>
                      <a:pt x="6" y="2"/>
                      <a:pt x="5" y="1"/>
                      <a:pt x="6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5165"/>
              <p:cNvSpPr>
                <a:spLocks/>
              </p:cNvSpPr>
              <p:nvPr/>
            </p:nvSpPr>
            <p:spPr bwMode="auto">
              <a:xfrm>
                <a:off x="-4420" y="1111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0 w 3"/>
                  <a:gd name="T3" fmla="*/ 0 h 3"/>
                  <a:gd name="T4" fmla="*/ 0 w 3"/>
                  <a:gd name="T5" fmla="*/ 2 h 3"/>
                  <a:gd name="T6" fmla="*/ 1 w 3"/>
                  <a:gd name="T7" fmla="*/ 0 h 3"/>
                  <a:gd name="T8" fmla="*/ 2 w 3"/>
                  <a:gd name="T9" fmla="*/ 1 h 3"/>
                  <a:gd name="T10" fmla="*/ 3 w 3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3"/>
                      <a:pt x="1" y="1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3" y="3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5166"/>
              <p:cNvSpPr>
                <a:spLocks/>
              </p:cNvSpPr>
              <p:nvPr/>
            </p:nvSpPr>
            <p:spPr bwMode="auto">
              <a:xfrm>
                <a:off x="-4134" y="1482"/>
                <a:ext cx="9" cy="10"/>
              </a:xfrm>
              <a:custGeom>
                <a:avLst/>
                <a:gdLst>
                  <a:gd name="T0" fmla="*/ 4 w 4"/>
                  <a:gd name="T1" fmla="*/ 2 h 4"/>
                  <a:gd name="T2" fmla="*/ 0 w 4"/>
                  <a:gd name="T3" fmla="*/ 1 h 4"/>
                  <a:gd name="T4" fmla="*/ 1 w 4"/>
                  <a:gd name="T5" fmla="*/ 3 h 4"/>
                  <a:gd name="T6" fmla="*/ 4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3" y="2"/>
                      <a:pt x="2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0"/>
                      <a:pt x="2" y="4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5167"/>
              <p:cNvSpPr>
                <a:spLocks/>
              </p:cNvSpPr>
              <p:nvPr/>
            </p:nvSpPr>
            <p:spPr bwMode="auto">
              <a:xfrm>
                <a:off x="-4326" y="1179"/>
                <a:ext cx="7" cy="8"/>
              </a:xfrm>
              <a:custGeom>
                <a:avLst/>
                <a:gdLst>
                  <a:gd name="T0" fmla="*/ 2 w 3"/>
                  <a:gd name="T1" fmla="*/ 0 h 3"/>
                  <a:gd name="T2" fmla="*/ 1 w 3"/>
                  <a:gd name="T3" fmla="*/ 1 h 3"/>
                  <a:gd name="T4" fmla="*/ 3 w 3"/>
                  <a:gd name="T5" fmla="*/ 2 h 3"/>
                  <a:gd name="T6" fmla="*/ 2 w 3"/>
                  <a:gd name="T7" fmla="*/ 2 h 3"/>
                  <a:gd name="T8" fmla="*/ 2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2" y="1"/>
                      <a:pt x="1" y="1"/>
                    </a:cubicBezTo>
                    <a:cubicBezTo>
                      <a:pt x="0" y="1"/>
                      <a:pt x="2" y="3"/>
                      <a:pt x="3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1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5168"/>
              <p:cNvSpPr>
                <a:spLocks/>
              </p:cNvSpPr>
              <p:nvPr/>
            </p:nvSpPr>
            <p:spPr bwMode="auto">
              <a:xfrm>
                <a:off x="-4139" y="1426"/>
                <a:ext cx="7" cy="16"/>
              </a:xfrm>
              <a:custGeom>
                <a:avLst/>
                <a:gdLst>
                  <a:gd name="T0" fmla="*/ 0 w 3"/>
                  <a:gd name="T1" fmla="*/ 4 h 7"/>
                  <a:gd name="T2" fmla="*/ 2 w 3"/>
                  <a:gd name="T3" fmla="*/ 6 h 7"/>
                  <a:gd name="T4" fmla="*/ 0 w 3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4"/>
                    </a:moveTo>
                    <a:cubicBezTo>
                      <a:pt x="2" y="3"/>
                      <a:pt x="1" y="5"/>
                      <a:pt x="2" y="6"/>
                    </a:cubicBezTo>
                    <a:cubicBezTo>
                      <a:pt x="3" y="7"/>
                      <a:pt x="2" y="0"/>
                      <a:pt x="0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5169"/>
              <p:cNvSpPr>
                <a:spLocks/>
              </p:cNvSpPr>
              <p:nvPr/>
            </p:nvSpPr>
            <p:spPr bwMode="auto">
              <a:xfrm>
                <a:off x="-4489" y="1099"/>
                <a:ext cx="17" cy="9"/>
              </a:xfrm>
              <a:custGeom>
                <a:avLst/>
                <a:gdLst>
                  <a:gd name="T0" fmla="*/ 5 w 7"/>
                  <a:gd name="T1" fmla="*/ 2 h 4"/>
                  <a:gd name="T2" fmla="*/ 2 w 7"/>
                  <a:gd name="T3" fmla="*/ 0 h 4"/>
                  <a:gd name="T4" fmla="*/ 5 w 7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cubicBezTo>
                      <a:pt x="7" y="4"/>
                      <a:pt x="3" y="0"/>
                      <a:pt x="2" y="0"/>
                    </a:cubicBezTo>
                    <a:cubicBezTo>
                      <a:pt x="0" y="2"/>
                      <a:pt x="4" y="1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5170"/>
              <p:cNvSpPr>
                <a:spLocks/>
              </p:cNvSpPr>
              <p:nvPr/>
            </p:nvSpPr>
            <p:spPr bwMode="auto">
              <a:xfrm>
                <a:off x="-4418" y="1118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0 w 3"/>
                  <a:gd name="T3" fmla="*/ 1 h 2"/>
                  <a:gd name="T4" fmla="*/ 3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1" y="2"/>
                      <a:pt x="2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5171"/>
              <p:cNvSpPr>
                <a:spLocks/>
              </p:cNvSpPr>
              <p:nvPr/>
            </p:nvSpPr>
            <p:spPr bwMode="auto">
              <a:xfrm>
                <a:off x="-4132" y="1454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2 w 3"/>
                  <a:gd name="T3" fmla="*/ 3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2" y="1"/>
                      <a:pt x="2" y="3"/>
                    </a:cubicBezTo>
                    <a:cubicBezTo>
                      <a:pt x="3" y="2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5172"/>
              <p:cNvSpPr>
                <a:spLocks/>
              </p:cNvSpPr>
              <p:nvPr/>
            </p:nvSpPr>
            <p:spPr bwMode="auto">
              <a:xfrm>
                <a:off x="-4378" y="1142"/>
                <a:ext cx="26" cy="11"/>
              </a:xfrm>
              <a:custGeom>
                <a:avLst/>
                <a:gdLst>
                  <a:gd name="T0" fmla="*/ 5 w 11"/>
                  <a:gd name="T1" fmla="*/ 3 h 5"/>
                  <a:gd name="T2" fmla="*/ 2 w 11"/>
                  <a:gd name="T3" fmla="*/ 4 h 5"/>
                  <a:gd name="T4" fmla="*/ 8 w 11"/>
                  <a:gd name="T5" fmla="*/ 5 h 5"/>
                  <a:gd name="T6" fmla="*/ 11 w 11"/>
                  <a:gd name="T7" fmla="*/ 4 h 5"/>
                  <a:gd name="T8" fmla="*/ 5 w 11"/>
                  <a:gd name="T9" fmla="*/ 1 h 5"/>
                  <a:gd name="T10" fmla="*/ 6 w 11"/>
                  <a:gd name="T11" fmla="*/ 0 h 5"/>
                  <a:gd name="T12" fmla="*/ 0 w 11"/>
                  <a:gd name="T13" fmla="*/ 0 h 5"/>
                  <a:gd name="T14" fmla="*/ 5 w 11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">
                    <a:moveTo>
                      <a:pt x="5" y="3"/>
                    </a:moveTo>
                    <a:cubicBezTo>
                      <a:pt x="4" y="4"/>
                      <a:pt x="3" y="2"/>
                      <a:pt x="2" y="4"/>
                    </a:cubicBezTo>
                    <a:cubicBezTo>
                      <a:pt x="4" y="5"/>
                      <a:pt x="6" y="4"/>
                      <a:pt x="8" y="5"/>
                    </a:cubicBezTo>
                    <a:cubicBezTo>
                      <a:pt x="9" y="4"/>
                      <a:pt x="8" y="3"/>
                      <a:pt x="11" y="4"/>
                    </a:cubicBezTo>
                    <a:cubicBezTo>
                      <a:pt x="10" y="2"/>
                      <a:pt x="6" y="1"/>
                      <a:pt x="5" y="1"/>
                    </a:cubicBezTo>
                    <a:cubicBezTo>
                      <a:pt x="4" y="0"/>
                      <a:pt x="6" y="1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2" y="1"/>
                      <a:pt x="3" y="1"/>
                      <a:pt x="5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5173"/>
              <p:cNvSpPr>
                <a:spLocks/>
              </p:cNvSpPr>
              <p:nvPr/>
            </p:nvSpPr>
            <p:spPr bwMode="auto">
              <a:xfrm>
                <a:off x="-4356" y="1156"/>
                <a:ext cx="9" cy="7"/>
              </a:xfrm>
              <a:custGeom>
                <a:avLst/>
                <a:gdLst>
                  <a:gd name="T0" fmla="*/ 0 w 4"/>
                  <a:gd name="T1" fmla="*/ 2 h 3"/>
                  <a:gd name="T2" fmla="*/ 4 w 4"/>
                  <a:gd name="T3" fmla="*/ 3 h 3"/>
                  <a:gd name="T4" fmla="*/ 1 w 4"/>
                  <a:gd name="T5" fmla="*/ 1 h 3"/>
                  <a:gd name="T6" fmla="*/ 0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cubicBezTo>
                      <a:pt x="1" y="3"/>
                      <a:pt x="2" y="2"/>
                      <a:pt x="4" y="3"/>
                    </a:cubicBezTo>
                    <a:cubicBezTo>
                      <a:pt x="4" y="0"/>
                      <a:pt x="1" y="2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5174"/>
              <p:cNvSpPr>
                <a:spLocks/>
              </p:cNvSpPr>
              <p:nvPr/>
            </p:nvSpPr>
            <p:spPr bwMode="auto">
              <a:xfrm>
                <a:off x="-4380" y="1123"/>
                <a:ext cx="9" cy="7"/>
              </a:xfrm>
              <a:custGeom>
                <a:avLst/>
                <a:gdLst>
                  <a:gd name="T0" fmla="*/ 0 w 4"/>
                  <a:gd name="T1" fmla="*/ 2 h 3"/>
                  <a:gd name="T2" fmla="*/ 3 w 4"/>
                  <a:gd name="T3" fmla="*/ 2 h 3"/>
                  <a:gd name="T4" fmla="*/ 0 w 4"/>
                  <a:gd name="T5" fmla="*/ 0 h 3"/>
                  <a:gd name="T6" fmla="*/ 0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2"/>
                    </a:moveTo>
                    <a:cubicBezTo>
                      <a:pt x="1" y="3"/>
                      <a:pt x="2" y="2"/>
                      <a:pt x="3" y="2"/>
                    </a:cubicBezTo>
                    <a:cubicBezTo>
                      <a:pt x="4" y="1"/>
                      <a:pt x="1" y="2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5175"/>
              <p:cNvSpPr>
                <a:spLocks/>
              </p:cNvSpPr>
              <p:nvPr/>
            </p:nvSpPr>
            <p:spPr bwMode="auto">
              <a:xfrm>
                <a:off x="-4385" y="1118"/>
                <a:ext cx="10" cy="7"/>
              </a:xfrm>
              <a:custGeom>
                <a:avLst/>
                <a:gdLst>
                  <a:gd name="T0" fmla="*/ 4 w 4"/>
                  <a:gd name="T1" fmla="*/ 1 h 3"/>
                  <a:gd name="T2" fmla="*/ 0 w 4"/>
                  <a:gd name="T3" fmla="*/ 0 h 3"/>
                  <a:gd name="T4" fmla="*/ 4 w 4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cubicBezTo>
                      <a:pt x="2" y="0"/>
                      <a:pt x="2" y="0"/>
                      <a:pt x="0" y="0"/>
                    </a:cubicBezTo>
                    <a:cubicBezTo>
                      <a:pt x="1" y="1"/>
                      <a:pt x="3" y="3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5176"/>
              <p:cNvSpPr>
                <a:spLocks/>
              </p:cNvSpPr>
              <p:nvPr/>
            </p:nvSpPr>
            <p:spPr bwMode="auto">
              <a:xfrm>
                <a:off x="-4366" y="1127"/>
                <a:ext cx="10" cy="5"/>
              </a:xfrm>
              <a:custGeom>
                <a:avLst/>
                <a:gdLst>
                  <a:gd name="T0" fmla="*/ 4 w 4"/>
                  <a:gd name="T1" fmla="*/ 1 h 2"/>
                  <a:gd name="T2" fmla="*/ 2 w 4"/>
                  <a:gd name="T3" fmla="*/ 0 h 2"/>
                  <a:gd name="T4" fmla="*/ 0 w 4"/>
                  <a:gd name="T5" fmla="*/ 0 h 2"/>
                  <a:gd name="T6" fmla="*/ 4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2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5177"/>
              <p:cNvSpPr>
                <a:spLocks/>
              </p:cNvSpPr>
              <p:nvPr/>
            </p:nvSpPr>
            <p:spPr bwMode="auto">
              <a:xfrm>
                <a:off x="-4347" y="1153"/>
                <a:ext cx="19" cy="7"/>
              </a:xfrm>
              <a:custGeom>
                <a:avLst/>
                <a:gdLst>
                  <a:gd name="T0" fmla="*/ 3 w 8"/>
                  <a:gd name="T1" fmla="*/ 1 h 3"/>
                  <a:gd name="T2" fmla="*/ 3 w 8"/>
                  <a:gd name="T3" fmla="*/ 1 h 3"/>
                  <a:gd name="T4" fmla="*/ 0 w 8"/>
                  <a:gd name="T5" fmla="*/ 2 h 3"/>
                  <a:gd name="T6" fmla="*/ 4 w 8"/>
                  <a:gd name="T7" fmla="*/ 3 h 3"/>
                  <a:gd name="T8" fmla="*/ 4 w 8"/>
                  <a:gd name="T9" fmla="*/ 3 h 3"/>
                  <a:gd name="T10" fmla="*/ 4 w 8"/>
                  <a:gd name="T11" fmla="*/ 2 h 3"/>
                  <a:gd name="T12" fmla="*/ 3 w 8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3" y="1"/>
                    </a:moveTo>
                    <a:cubicBezTo>
                      <a:pt x="2" y="0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8" y="1"/>
                      <a:pt x="5" y="0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5178"/>
              <p:cNvSpPr>
                <a:spLocks/>
              </p:cNvSpPr>
              <p:nvPr/>
            </p:nvSpPr>
            <p:spPr bwMode="auto">
              <a:xfrm>
                <a:off x="-4468" y="1106"/>
                <a:ext cx="15" cy="12"/>
              </a:xfrm>
              <a:custGeom>
                <a:avLst/>
                <a:gdLst>
                  <a:gd name="T0" fmla="*/ 1 w 6"/>
                  <a:gd name="T1" fmla="*/ 3 h 5"/>
                  <a:gd name="T2" fmla="*/ 5 w 6"/>
                  <a:gd name="T3" fmla="*/ 3 h 5"/>
                  <a:gd name="T4" fmla="*/ 6 w 6"/>
                  <a:gd name="T5" fmla="*/ 5 h 5"/>
                  <a:gd name="T6" fmla="*/ 1 w 6"/>
                  <a:gd name="T7" fmla="*/ 0 h 5"/>
                  <a:gd name="T8" fmla="*/ 1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1" y="3"/>
                    </a:moveTo>
                    <a:cubicBezTo>
                      <a:pt x="2" y="2"/>
                      <a:pt x="5" y="4"/>
                      <a:pt x="5" y="3"/>
                    </a:cubicBezTo>
                    <a:cubicBezTo>
                      <a:pt x="5" y="3"/>
                      <a:pt x="5" y="4"/>
                      <a:pt x="6" y="5"/>
                    </a:cubicBezTo>
                    <a:cubicBezTo>
                      <a:pt x="6" y="2"/>
                      <a:pt x="2" y="1"/>
                      <a:pt x="1" y="0"/>
                    </a:cubicBezTo>
                    <a:cubicBezTo>
                      <a:pt x="0" y="0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5179"/>
              <p:cNvSpPr>
                <a:spLocks noEditPoints="1"/>
              </p:cNvSpPr>
              <p:nvPr/>
            </p:nvSpPr>
            <p:spPr bwMode="auto">
              <a:xfrm>
                <a:off x="-4425" y="1106"/>
                <a:ext cx="26" cy="19"/>
              </a:xfrm>
              <a:custGeom>
                <a:avLst/>
                <a:gdLst>
                  <a:gd name="T0" fmla="*/ 1 w 11"/>
                  <a:gd name="T1" fmla="*/ 5 h 8"/>
                  <a:gd name="T2" fmla="*/ 9 w 11"/>
                  <a:gd name="T3" fmla="*/ 7 h 8"/>
                  <a:gd name="T4" fmla="*/ 7 w 11"/>
                  <a:gd name="T5" fmla="*/ 6 h 8"/>
                  <a:gd name="T6" fmla="*/ 9 w 11"/>
                  <a:gd name="T7" fmla="*/ 7 h 8"/>
                  <a:gd name="T8" fmla="*/ 11 w 11"/>
                  <a:gd name="T9" fmla="*/ 5 h 8"/>
                  <a:gd name="T10" fmla="*/ 8 w 11"/>
                  <a:gd name="T11" fmla="*/ 5 h 8"/>
                  <a:gd name="T12" fmla="*/ 6 w 11"/>
                  <a:gd name="T13" fmla="*/ 1 h 8"/>
                  <a:gd name="T14" fmla="*/ 5 w 11"/>
                  <a:gd name="T15" fmla="*/ 4 h 8"/>
                  <a:gd name="T16" fmla="*/ 4 w 11"/>
                  <a:gd name="T17" fmla="*/ 2 h 8"/>
                  <a:gd name="T18" fmla="*/ 3 w 11"/>
                  <a:gd name="T19" fmla="*/ 1 h 8"/>
                  <a:gd name="T20" fmla="*/ 0 w 11"/>
                  <a:gd name="T21" fmla="*/ 1 h 8"/>
                  <a:gd name="T22" fmla="*/ 1 w 11"/>
                  <a:gd name="T23" fmla="*/ 2 h 8"/>
                  <a:gd name="T24" fmla="*/ 1 w 11"/>
                  <a:gd name="T25" fmla="*/ 3 h 8"/>
                  <a:gd name="T26" fmla="*/ 1 w 11"/>
                  <a:gd name="T27" fmla="*/ 2 h 8"/>
                  <a:gd name="T28" fmla="*/ 1 w 11"/>
                  <a:gd name="T29" fmla="*/ 5 h 8"/>
                  <a:gd name="T30" fmla="*/ 2 w 11"/>
                  <a:gd name="T31" fmla="*/ 3 h 8"/>
                  <a:gd name="T32" fmla="*/ 3 w 11"/>
                  <a:gd name="T33" fmla="*/ 3 h 8"/>
                  <a:gd name="T34" fmla="*/ 2 w 11"/>
                  <a:gd name="T35" fmla="*/ 3 h 8"/>
                  <a:gd name="T36" fmla="*/ 2 w 11"/>
                  <a:gd name="T3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" h="8">
                    <a:moveTo>
                      <a:pt x="1" y="5"/>
                    </a:moveTo>
                    <a:cubicBezTo>
                      <a:pt x="4" y="5"/>
                      <a:pt x="7" y="3"/>
                      <a:pt x="9" y="7"/>
                    </a:cubicBezTo>
                    <a:cubicBezTo>
                      <a:pt x="8" y="7"/>
                      <a:pt x="7" y="7"/>
                      <a:pt x="7" y="6"/>
                    </a:cubicBezTo>
                    <a:cubicBezTo>
                      <a:pt x="6" y="7"/>
                      <a:pt x="8" y="8"/>
                      <a:pt x="9" y="7"/>
                    </a:cubicBezTo>
                    <a:cubicBezTo>
                      <a:pt x="10" y="6"/>
                      <a:pt x="10" y="6"/>
                      <a:pt x="11" y="5"/>
                    </a:cubicBezTo>
                    <a:cubicBezTo>
                      <a:pt x="10" y="5"/>
                      <a:pt x="10" y="5"/>
                      <a:pt x="8" y="5"/>
                    </a:cubicBezTo>
                    <a:cubicBezTo>
                      <a:pt x="6" y="4"/>
                      <a:pt x="8" y="3"/>
                      <a:pt x="6" y="1"/>
                    </a:cubicBezTo>
                    <a:cubicBezTo>
                      <a:pt x="5" y="2"/>
                      <a:pt x="6" y="3"/>
                      <a:pt x="5" y="4"/>
                    </a:cubicBezTo>
                    <a:cubicBezTo>
                      <a:pt x="5" y="4"/>
                      <a:pt x="2" y="2"/>
                      <a:pt x="4" y="2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2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0" y="3"/>
                      <a:pt x="5" y="4"/>
                      <a:pt x="1" y="5"/>
                    </a:cubicBezTo>
                    <a:close/>
                    <a:moveTo>
                      <a:pt x="2" y="3"/>
                    </a:move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5180"/>
              <p:cNvSpPr>
                <a:spLocks noEditPoints="1"/>
              </p:cNvSpPr>
              <p:nvPr/>
            </p:nvSpPr>
            <p:spPr bwMode="auto">
              <a:xfrm>
                <a:off x="-4129" y="1452"/>
                <a:ext cx="19" cy="19"/>
              </a:xfrm>
              <a:custGeom>
                <a:avLst/>
                <a:gdLst>
                  <a:gd name="T0" fmla="*/ 7 w 8"/>
                  <a:gd name="T1" fmla="*/ 5 h 8"/>
                  <a:gd name="T2" fmla="*/ 8 w 8"/>
                  <a:gd name="T3" fmla="*/ 5 h 8"/>
                  <a:gd name="T4" fmla="*/ 8 w 8"/>
                  <a:gd name="T5" fmla="*/ 2 h 8"/>
                  <a:gd name="T6" fmla="*/ 8 w 8"/>
                  <a:gd name="T7" fmla="*/ 2 h 8"/>
                  <a:gd name="T8" fmla="*/ 7 w 8"/>
                  <a:gd name="T9" fmla="*/ 1 h 8"/>
                  <a:gd name="T10" fmla="*/ 7 w 8"/>
                  <a:gd name="T11" fmla="*/ 2 h 8"/>
                  <a:gd name="T12" fmla="*/ 7 w 8"/>
                  <a:gd name="T13" fmla="*/ 2 h 8"/>
                  <a:gd name="T14" fmla="*/ 4 w 8"/>
                  <a:gd name="T15" fmla="*/ 1 h 8"/>
                  <a:gd name="T16" fmla="*/ 4 w 8"/>
                  <a:gd name="T17" fmla="*/ 1 h 8"/>
                  <a:gd name="T18" fmla="*/ 3 w 8"/>
                  <a:gd name="T19" fmla="*/ 0 h 8"/>
                  <a:gd name="T20" fmla="*/ 3 w 8"/>
                  <a:gd name="T21" fmla="*/ 1 h 8"/>
                  <a:gd name="T22" fmla="*/ 3 w 8"/>
                  <a:gd name="T23" fmla="*/ 4 h 8"/>
                  <a:gd name="T24" fmla="*/ 2 w 8"/>
                  <a:gd name="T25" fmla="*/ 7 h 8"/>
                  <a:gd name="T26" fmla="*/ 2 w 8"/>
                  <a:gd name="T27" fmla="*/ 7 h 8"/>
                  <a:gd name="T28" fmla="*/ 3 w 8"/>
                  <a:gd name="T29" fmla="*/ 8 h 8"/>
                  <a:gd name="T30" fmla="*/ 5 w 8"/>
                  <a:gd name="T31" fmla="*/ 4 h 8"/>
                  <a:gd name="T32" fmla="*/ 4 w 8"/>
                  <a:gd name="T33" fmla="*/ 3 h 8"/>
                  <a:gd name="T34" fmla="*/ 4 w 8"/>
                  <a:gd name="T35" fmla="*/ 3 h 8"/>
                  <a:gd name="T36" fmla="*/ 4 w 8"/>
                  <a:gd name="T37" fmla="*/ 3 h 8"/>
                  <a:gd name="T38" fmla="*/ 7 w 8"/>
                  <a:gd name="T39" fmla="*/ 5 h 8"/>
                  <a:gd name="T40" fmla="*/ 4 w 8"/>
                  <a:gd name="T41" fmla="*/ 2 h 8"/>
                  <a:gd name="T42" fmla="*/ 4 w 8"/>
                  <a:gd name="T43" fmla="*/ 3 h 8"/>
                  <a:gd name="T44" fmla="*/ 4 w 8"/>
                  <a:gd name="T4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8">
                    <a:moveTo>
                      <a:pt x="7" y="5"/>
                    </a:moveTo>
                    <a:cubicBezTo>
                      <a:pt x="7" y="5"/>
                      <a:pt x="7" y="5"/>
                      <a:pt x="8" y="5"/>
                    </a:cubicBezTo>
                    <a:cubicBezTo>
                      <a:pt x="8" y="4"/>
                      <a:pt x="8" y="3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6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2" y="5"/>
                      <a:pt x="0" y="6"/>
                      <a:pt x="2" y="7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3" y="8"/>
                    </a:cubicBezTo>
                    <a:cubicBezTo>
                      <a:pt x="4" y="8"/>
                      <a:pt x="3" y="5"/>
                      <a:pt x="5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6" y="5"/>
                      <a:pt x="7" y="5"/>
                    </a:cubicBezTo>
                    <a:close/>
                    <a:moveTo>
                      <a:pt x="4" y="2"/>
                    </a:move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5181"/>
              <p:cNvSpPr>
                <a:spLocks/>
              </p:cNvSpPr>
              <p:nvPr/>
            </p:nvSpPr>
            <p:spPr bwMode="auto">
              <a:xfrm>
                <a:off x="-4148" y="1437"/>
                <a:ext cx="9" cy="12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4 h 5"/>
                  <a:gd name="T4" fmla="*/ 2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2"/>
                      <a:pt x="0" y="3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3" y="3"/>
                      <a:pt x="4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5182"/>
              <p:cNvSpPr>
                <a:spLocks/>
              </p:cNvSpPr>
              <p:nvPr/>
            </p:nvSpPr>
            <p:spPr bwMode="auto">
              <a:xfrm>
                <a:off x="-4347" y="1172"/>
                <a:ext cx="12" cy="12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4 h 5"/>
                  <a:gd name="T4" fmla="*/ 2 w 5"/>
                  <a:gd name="T5" fmla="*/ 5 h 5"/>
                  <a:gd name="T6" fmla="*/ 4 w 5"/>
                  <a:gd name="T7" fmla="*/ 1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cubicBezTo>
                      <a:pt x="1" y="1"/>
                      <a:pt x="1" y="3"/>
                      <a:pt x="0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5" y="4"/>
                      <a:pt x="2" y="3"/>
                      <a:pt x="4" y="1"/>
                    </a:cubicBezTo>
                    <a:cubicBezTo>
                      <a:pt x="3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5183"/>
              <p:cNvSpPr>
                <a:spLocks/>
              </p:cNvSpPr>
              <p:nvPr/>
            </p:nvSpPr>
            <p:spPr bwMode="auto">
              <a:xfrm>
                <a:off x="-4319" y="1175"/>
                <a:ext cx="22" cy="23"/>
              </a:xfrm>
              <a:custGeom>
                <a:avLst/>
                <a:gdLst>
                  <a:gd name="T0" fmla="*/ 5 w 9"/>
                  <a:gd name="T1" fmla="*/ 2 h 10"/>
                  <a:gd name="T2" fmla="*/ 4 w 9"/>
                  <a:gd name="T3" fmla="*/ 3 h 10"/>
                  <a:gd name="T4" fmla="*/ 4 w 9"/>
                  <a:gd name="T5" fmla="*/ 2 h 10"/>
                  <a:gd name="T6" fmla="*/ 2 w 9"/>
                  <a:gd name="T7" fmla="*/ 4 h 10"/>
                  <a:gd name="T8" fmla="*/ 2 w 9"/>
                  <a:gd name="T9" fmla="*/ 3 h 10"/>
                  <a:gd name="T10" fmla="*/ 3 w 9"/>
                  <a:gd name="T11" fmla="*/ 4 h 10"/>
                  <a:gd name="T12" fmla="*/ 1 w 9"/>
                  <a:gd name="T13" fmla="*/ 5 h 10"/>
                  <a:gd name="T14" fmla="*/ 7 w 9"/>
                  <a:gd name="T15" fmla="*/ 0 h 10"/>
                  <a:gd name="T16" fmla="*/ 5 w 9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0">
                    <a:moveTo>
                      <a:pt x="5" y="2"/>
                    </a:moveTo>
                    <a:cubicBezTo>
                      <a:pt x="4" y="2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0" y="2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5" y="10"/>
                      <a:pt x="9" y="2"/>
                      <a:pt x="7" y="0"/>
                    </a:cubicBezTo>
                    <a:cubicBezTo>
                      <a:pt x="6" y="1"/>
                      <a:pt x="5" y="2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5184"/>
              <p:cNvSpPr>
                <a:spLocks/>
              </p:cNvSpPr>
              <p:nvPr/>
            </p:nvSpPr>
            <p:spPr bwMode="auto">
              <a:xfrm>
                <a:off x="-4328" y="1194"/>
                <a:ext cx="14" cy="11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0 h 5"/>
                  <a:gd name="T4" fmla="*/ 0 w 6"/>
                  <a:gd name="T5" fmla="*/ 4 h 5"/>
                  <a:gd name="T6" fmla="*/ 3 w 6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cubicBezTo>
                      <a:pt x="6" y="3"/>
                      <a:pt x="5" y="2"/>
                      <a:pt x="3" y="0"/>
                    </a:cubicBezTo>
                    <a:cubicBezTo>
                      <a:pt x="0" y="2"/>
                      <a:pt x="2" y="3"/>
                      <a:pt x="0" y="4"/>
                    </a:cubicBezTo>
                    <a:cubicBezTo>
                      <a:pt x="1" y="5"/>
                      <a:pt x="2" y="4"/>
                      <a:pt x="3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5185"/>
              <p:cNvSpPr>
                <a:spLocks/>
              </p:cNvSpPr>
              <p:nvPr/>
            </p:nvSpPr>
            <p:spPr bwMode="auto">
              <a:xfrm>
                <a:off x="-4335" y="1170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1 h 3"/>
                  <a:gd name="T4" fmla="*/ 0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3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5186"/>
              <p:cNvSpPr>
                <a:spLocks/>
              </p:cNvSpPr>
              <p:nvPr/>
            </p:nvSpPr>
            <p:spPr bwMode="auto">
              <a:xfrm>
                <a:off x="-4224" y="1217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0 h 3"/>
                  <a:gd name="T4" fmla="*/ 1 w 3"/>
                  <a:gd name="T5" fmla="*/ 2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0" y="1"/>
                      <a:pt x="2" y="2"/>
                      <a:pt x="1" y="2"/>
                    </a:cubicBezTo>
                    <a:cubicBezTo>
                      <a:pt x="1" y="3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5187"/>
              <p:cNvSpPr>
                <a:spLocks/>
              </p:cNvSpPr>
              <p:nvPr/>
            </p:nvSpPr>
            <p:spPr bwMode="auto">
              <a:xfrm>
                <a:off x="-4349" y="1123"/>
                <a:ext cx="19" cy="16"/>
              </a:xfrm>
              <a:custGeom>
                <a:avLst/>
                <a:gdLst>
                  <a:gd name="T0" fmla="*/ 0 w 8"/>
                  <a:gd name="T1" fmla="*/ 2 h 7"/>
                  <a:gd name="T2" fmla="*/ 4 w 8"/>
                  <a:gd name="T3" fmla="*/ 3 h 7"/>
                  <a:gd name="T4" fmla="*/ 3 w 8"/>
                  <a:gd name="T5" fmla="*/ 5 h 7"/>
                  <a:gd name="T6" fmla="*/ 7 w 8"/>
                  <a:gd name="T7" fmla="*/ 6 h 7"/>
                  <a:gd name="T8" fmla="*/ 0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0" y="2"/>
                    </a:moveTo>
                    <a:cubicBezTo>
                      <a:pt x="2" y="3"/>
                      <a:pt x="3" y="4"/>
                      <a:pt x="4" y="3"/>
                    </a:cubicBezTo>
                    <a:cubicBezTo>
                      <a:pt x="5" y="5"/>
                      <a:pt x="4" y="4"/>
                      <a:pt x="3" y="5"/>
                    </a:cubicBezTo>
                    <a:cubicBezTo>
                      <a:pt x="5" y="5"/>
                      <a:pt x="8" y="7"/>
                      <a:pt x="7" y="6"/>
                    </a:cubicBezTo>
                    <a:cubicBezTo>
                      <a:pt x="6" y="4"/>
                      <a:pt x="3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5188"/>
              <p:cNvSpPr>
                <a:spLocks/>
              </p:cNvSpPr>
              <p:nvPr/>
            </p:nvSpPr>
            <p:spPr bwMode="auto">
              <a:xfrm>
                <a:off x="-4354" y="1132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0" y="2"/>
                      <a:pt x="2" y="2"/>
                      <a:pt x="4" y="1"/>
                    </a:cubicBezTo>
                    <a:cubicBezTo>
                      <a:pt x="2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5189"/>
              <p:cNvSpPr>
                <a:spLocks/>
              </p:cNvSpPr>
              <p:nvPr/>
            </p:nvSpPr>
            <p:spPr bwMode="auto">
              <a:xfrm>
                <a:off x="-4132" y="1463"/>
                <a:ext cx="14" cy="17"/>
              </a:xfrm>
              <a:custGeom>
                <a:avLst/>
                <a:gdLst>
                  <a:gd name="T0" fmla="*/ 6 w 6"/>
                  <a:gd name="T1" fmla="*/ 0 h 7"/>
                  <a:gd name="T2" fmla="*/ 1 w 6"/>
                  <a:gd name="T3" fmla="*/ 7 h 7"/>
                  <a:gd name="T4" fmla="*/ 6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cubicBezTo>
                      <a:pt x="4" y="1"/>
                      <a:pt x="0" y="5"/>
                      <a:pt x="1" y="7"/>
                    </a:cubicBezTo>
                    <a:cubicBezTo>
                      <a:pt x="3" y="5"/>
                      <a:pt x="5" y="2"/>
                      <a:pt x="6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5190"/>
              <p:cNvSpPr>
                <a:spLocks noEditPoints="1"/>
              </p:cNvSpPr>
              <p:nvPr/>
            </p:nvSpPr>
            <p:spPr bwMode="auto">
              <a:xfrm>
                <a:off x="-4456" y="1132"/>
                <a:ext cx="26" cy="21"/>
              </a:xfrm>
              <a:custGeom>
                <a:avLst/>
                <a:gdLst>
                  <a:gd name="T0" fmla="*/ 3 w 11"/>
                  <a:gd name="T1" fmla="*/ 0 h 9"/>
                  <a:gd name="T2" fmla="*/ 4 w 11"/>
                  <a:gd name="T3" fmla="*/ 5 h 9"/>
                  <a:gd name="T4" fmla="*/ 3 w 11"/>
                  <a:gd name="T5" fmla="*/ 6 h 9"/>
                  <a:gd name="T6" fmla="*/ 6 w 11"/>
                  <a:gd name="T7" fmla="*/ 7 h 9"/>
                  <a:gd name="T8" fmla="*/ 6 w 11"/>
                  <a:gd name="T9" fmla="*/ 6 h 9"/>
                  <a:gd name="T10" fmla="*/ 9 w 11"/>
                  <a:gd name="T11" fmla="*/ 9 h 9"/>
                  <a:gd name="T12" fmla="*/ 3 w 11"/>
                  <a:gd name="T13" fmla="*/ 0 h 9"/>
                  <a:gd name="T14" fmla="*/ 4 w 11"/>
                  <a:gd name="T15" fmla="*/ 5 h 9"/>
                  <a:gd name="T16" fmla="*/ 6 w 11"/>
                  <a:gd name="T17" fmla="*/ 4 h 9"/>
                  <a:gd name="T18" fmla="*/ 7 w 11"/>
                  <a:gd name="T19" fmla="*/ 6 h 9"/>
                  <a:gd name="T20" fmla="*/ 6 w 11"/>
                  <a:gd name="T21" fmla="*/ 5 h 9"/>
                  <a:gd name="T22" fmla="*/ 5 w 11"/>
                  <a:gd name="T23" fmla="*/ 4 h 9"/>
                  <a:gd name="T24" fmla="*/ 4 w 11"/>
                  <a:gd name="T2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9">
                    <a:moveTo>
                      <a:pt x="3" y="0"/>
                    </a:moveTo>
                    <a:cubicBezTo>
                      <a:pt x="0" y="2"/>
                      <a:pt x="3" y="4"/>
                      <a:pt x="4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4" y="6"/>
                      <a:pt x="5" y="6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7"/>
                      <a:pt x="8" y="8"/>
                      <a:pt x="9" y="9"/>
                    </a:cubicBezTo>
                    <a:cubicBezTo>
                      <a:pt x="11" y="4"/>
                      <a:pt x="6" y="2"/>
                      <a:pt x="3" y="0"/>
                    </a:cubicBezTo>
                    <a:close/>
                    <a:moveTo>
                      <a:pt x="4" y="5"/>
                    </a:moveTo>
                    <a:cubicBezTo>
                      <a:pt x="4" y="4"/>
                      <a:pt x="5" y="4"/>
                      <a:pt x="6" y="4"/>
                    </a:cubicBezTo>
                    <a:cubicBezTo>
                      <a:pt x="6" y="5"/>
                      <a:pt x="8" y="5"/>
                      <a:pt x="7" y="6"/>
                    </a:cubicBezTo>
                    <a:cubicBezTo>
                      <a:pt x="7" y="6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5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5191"/>
              <p:cNvSpPr>
                <a:spLocks/>
              </p:cNvSpPr>
              <p:nvPr/>
            </p:nvSpPr>
            <p:spPr bwMode="auto">
              <a:xfrm>
                <a:off x="-4307" y="1163"/>
                <a:ext cx="14" cy="14"/>
              </a:xfrm>
              <a:custGeom>
                <a:avLst/>
                <a:gdLst>
                  <a:gd name="T0" fmla="*/ 0 w 6"/>
                  <a:gd name="T1" fmla="*/ 2 h 6"/>
                  <a:gd name="T2" fmla="*/ 3 w 6"/>
                  <a:gd name="T3" fmla="*/ 4 h 6"/>
                  <a:gd name="T4" fmla="*/ 6 w 6"/>
                  <a:gd name="T5" fmla="*/ 6 h 6"/>
                  <a:gd name="T6" fmla="*/ 0 w 6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2"/>
                    </a:moveTo>
                    <a:cubicBezTo>
                      <a:pt x="2" y="2"/>
                      <a:pt x="4" y="1"/>
                      <a:pt x="3" y="4"/>
                    </a:cubicBezTo>
                    <a:cubicBezTo>
                      <a:pt x="4" y="5"/>
                      <a:pt x="5" y="6"/>
                      <a:pt x="6" y="6"/>
                    </a:cubicBezTo>
                    <a:cubicBezTo>
                      <a:pt x="6" y="4"/>
                      <a:pt x="4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5192"/>
              <p:cNvSpPr>
                <a:spLocks/>
              </p:cNvSpPr>
              <p:nvPr/>
            </p:nvSpPr>
            <p:spPr bwMode="auto">
              <a:xfrm>
                <a:off x="-4347" y="1137"/>
                <a:ext cx="14" cy="9"/>
              </a:xfrm>
              <a:custGeom>
                <a:avLst/>
                <a:gdLst>
                  <a:gd name="T0" fmla="*/ 5 w 6"/>
                  <a:gd name="T1" fmla="*/ 3 h 4"/>
                  <a:gd name="T2" fmla="*/ 4 w 6"/>
                  <a:gd name="T3" fmla="*/ 1 h 4"/>
                  <a:gd name="T4" fmla="*/ 0 w 6"/>
                  <a:gd name="T5" fmla="*/ 2 h 4"/>
                  <a:gd name="T6" fmla="*/ 5 w 6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5" y="3"/>
                    </a:moveTo>
                    <a:cubicBezTo>
                      <a:pt x="4" y="2"/>
                      <a:pt x="6" y="1"/>
                      <a:pt x="4" y="1"/>
                    </a:cubicBezTo>
                    <a:cubicBezTo>
                      <a:pt x="3" y="4"/>
                      <a:pt x="2" y="0"/>
                      <a:pt x="0" y="2"/>
                    </a:cubicBezTo>
                    <a:cubicBezTo>
                      <a:pt x="2" y="2"/>
                      <a:pt x="4" y="3"/>
                      <a:pt x="5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5193"/>
              <p:cNvSpPr>
                <a:spLocks/>
              </p:cNvSpPr>
              <p:nvPr/>
            </p:nvSpPr>
            <p:spPr bwMode="auto">
              <a:xfrm>
                <a:off x="-4446" y="1134"/>
                <a:ext cx="11" cy="17"/>
              </a:xfrm>
              <a:custGeom>
                <a:avLst/>
                <a:gdLst>
                  <a:gd name="T0" fmla="*/ 2 w 5"/>
                  <a:gd name="T1" fmla="*/ 0 h 7"/>
                  <a:gd name="T2" fmla="*/ 0 w 5"/>
                  <a:gd name="T3" fmla="*/ 2 h 7"/>
                  <a:gd name="T4" fmla="*/ 1 w 5"/>
                  <a:gd name="T5" fmla="*/ 3 h 7"/>
                  <a:gd name="T6" fmla="*/ 4 w 5"/>
                  <a:gd name="T7" fmla="*/ 4 h 7"/>
                  <a:gd name="T8" fmla="*/ 5 w 5"/>
                  <a:gd name="T9" fmla="*/ 7 h 7"/>
                  <a:gd name="T10" fmla="*/ 3 w 5"/>
                  <a:gd name="T11" fmla="*/ 2 h 7"/>
                  <a:gd name="T12" fmla="*/ 2 w 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cubicBezTo>
                      <a:pt x="1" y="0"/>
                      <a:pt x="2" y="2"/>
                      <a:pt x="0" y="2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4" y="2"/>
                      <a:pt x="0" y="6"/>
                      <a:pt x="4" y="4"/>
                    </a:cubicBezTo>
                    <a:cubicBezTo>
                      <a:pt x="4" y="6"/>
                      <a:pt x="4" y="7"/>
                      <a:pt x="5" y="7"/>
                    </a:cubicBezTo>
                    <a:cubicBezTo>
                      <a:pt x="5" y="5"/>
                      <a:pt x="5" y="0"/>
                      <a:pt x="3" y="2"/>
                    </a:cubicBezTo>
                    <a:cubicBezTo>
                      <a:pt x="1" y="2"/>
                      <a:pt x="4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5194"/>
              <p:cNvSpPr>
                <a:spLocks/>
              </p:cNvSpPr>
              <p:nvPr/>
            </p:nvSpPr>
            <p:spPr bwMode="auto">
              <a:xfrm>
                <a:off x="-4278" y="121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5195"/>
              <p:cNvSpPr>
                <a:spLocks/>
              </p:cNvSpPr>
              <p:nvPr/>
            </p:nvSpPr>
            <p:spPr bwMode="auto">
              <a:xfrm>
                <a:off x="-4278" y="1210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5196"/>
              <p:cNvSpPr>
                <a:spLocks/>
              </p:cNvSpPr>
              <p:nvPr/>
            </p:nvSpPr>
            <p:spPr bwMode="auto">
              <a:xfrm>
                <a:off x="-4304" y="1196"/>
                <a:ext cx="19" cy="14"/>
              </a:xfrm>
              <a:custGeom>
                <a:avLst/>
                <a:gdLst>
                  <a:gd name="T0" fmla="*/ 2 w 8"/>
                  <a:gd name="T1" fmla="*/ 2 h 6"/>
                  <a:gd name="T2" fmla="*/ 3 w 8"/>
                  <a:gd name="T3" fmla="*/ 3 h 6"/>
                  <a:gd name="T4" fmla="*/ 3 w 8"/>
                  <a:gd name="T5" fmla="*/ 3 h 6"/>
                  <a:gd name="T6" fmla="*/ 2 w 8"/>
                  <a:gd name="T7" fmla="*/ 3 h 6"/>
                  <a:gd name="T8" fmla="*/ 2 w 8"/>
                  <a:gd name="T9" fmla="*/ 3 h 6"/>
                  <a:gd name="T10" fmla="*/ 2 w 8"/>
                  <a:gd name="T11" fmla="*/ 3 h 6"/>
                  <a:gd name="T12" fmla="*/ 1 w 8"/>
                  <a:gd name="T13" fmla="*/ 4 h 6"/>
                  <a:gd name="T14" fmla="*/ 4 w 8"/>
                  <a:gd name="T15" fmla="*/ 6 h 6"/>
                  <a:gd name="T16" fmla="*/ 3 w 8"/>
                  <a:gd name="T17" fmla="*/ 5 h 6"/>
                  <a:gd name="T18" fmla="*/ 5 w 8"/>
                  <a:gd name="T19" fmla="*/ 4 h 6"/>
                  <a:gd name="T20" fmla="*/ 8 w 8"/>
                  <a:gd name="T21" fmla="*/ 5 h 6"/>
                  <a:gd name="T22" fmla="*/ 7 w 8"/>
                  <a:gd name="T23" fmla="*/ 2 h 6"/>
                  <a:gd name="T24" fmla="*/ 5 w 8"/>
                  <a:gd name="T25" fmla="*/ 2 h 6"/>
                  <a:gd name="T26" fmla="*/ 5 w 8"/>
                  <a:gd name="T27" fmla="*/ 1 h 6"/>
                  <a:gd name="T28" fmla="*/ 6 w 8"/>
                  <a:gd name="T29" fmla="*/ 1 h 6"/>
                  <a:gd name="T30" fmla="*/ 3 w 8"/>
                  <a:gd name="T31" fmla="*/ 1 h 6"/>
                  <a:gd name="T32" fmla="*/ 3 w 8"/>
                  <a:gd name="T33" fmla="*/ 0 h 6"/>
                  <a:gd name="T34" fmla="*/ 3 w 8"/>
                  <a:gd name="T35" fmla="*/ 1 h 6"/>
                  <a:gd name="T36" fmla="*/ 2 w 8"/>
                  <a:gd name="T3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6">
                    <a:moveTo>
                      <a:pt x="2" y="2"/>
                    </a:move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2"/>
                      <a:pt x="3" y="5"/>
                      <a:pt x="1" y="4"/>
                    </a:cubicBezTo>
                    <a:cubicBezTo>
                      <a:pt x="2" y="5"/>
                      <a:pt x="3" y="6"/>
                      <a:pt x="4" y="6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4" y="4"/>
                      <a:pt x="4" y="4"/>
                      <a:pt x="5" y="4"/>
                    </a:cubicBezTo>
                    <a:cubicBezTo>
                      <a:pt x="6" y="4"/>
                      <a:pt x="6" y="4"/>
                      <a:pt x="8" y="5"/>
                    </a:cubicBezTo>
                    <a:cubicBezTo>
                      <a:pt x="7" y="4"/>
                      <a:pt x="7" y="3"/>
                      <a:pt x="7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7" y="1"/>
                      <a:pt x="4" y="0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3" y="1"/>
                      <a:pt x="3" y="1"/>
                    </a:cubicBezTo>
                    <a:cubicBezTo>
                      <a:pt x="3" y="3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5197"/>
              <p:cNvSpPr>
                <a:spLocks/>
              </p:cNvSpPr>
              <p:nvPr/>
            </p:nvSpPr>
            <p:spPr bwMode="auto">
              <a:xfrm>
                <a:off x="-4309" y="1177"/>
                <a:ext cx="9" cy="12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3" y="3"/>
                      <a:pt x="1" y="0"/>
                      <a:pt x="0" y="0"/>
                    </a:cubicBezTo>
                    <a:cubicBezTo>
                      <a:pt x="0" y="2"/>
                      <a:pt x="1" y="5"/>
                      <a:pt x="4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5198"/>
              <p:cNvSpPr>
                <a:spLocks/>
              </p:cNvSpPr>
              <p:nvPr/>
            </p:nvSpPr>
            <p:spPr bwMode="auto">
              <a:xfrm>
                <a:off x="-4290" y="1201"/>
                <a:ext cx="16" cy="9"/>
              </a:xfrm>
              <a:custGeom>
                <a:avLst/>
                <a:gdLst>
                  <a:gd name="T0" fmla="*/ 3 w 7"/>
                  <a:gd name="T1" fmla="*/ 2 h 4"/>
                  <a:gd name="T2" fmla="*/ 4 w 7"/>
                  <a:gd name="T3" fmla="*/ 1 h 4"/>
                  <a:gd name="T4" fmla="*/ 7 w 7"/>
                  <a:gd name="T5" fmla="*/ 2 h 4"/>
                  <a:gd name="T6" fmla="*/ 4 w 7"/>
                  <a:gd name="T7" fmla="*/ 0 h 4"/>
                  <a:gd name="T8" fmla="*/ 0 w 7"/>
                  <a:gd name="T9" fmla="*/ 1 h 4"/>
                  <a:gd name="T10" fmla="*/ 3 w 7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2"/>
                    </a:moveTo>
                    <a:cubicBezTo>
                      <a:pt x="3" y="2"/>
                      <a:pt x="3" y="1"/>
                      <a:pt x="4" y="1"/>
                    </a:cubicBezTo>
                    <a:cubicBezTo>
                      <a:pt x="3" y="2"/>
                      <a:pt x="7" y="4"/>
                      <a:pt x="7" y="2"/>
                    </a:cubicBezTo>
                    <a:cubicBezTo>
                      <a:pt x="7" y="1"/>
                      <a:pt x="5" y="1"/>
                      <a:pt x="4" y="0"/>
                    </a:cubicBezTo>
                    <a:cubicBezTo>
                      <a:pt x="4" y="2"/>
                      <a:pt x="1" y="0"/>
                      <a:pt x="0" y="1"/>
                    </a:cubicBezTo>
                    <a:cubicBezTo>
                      <a:pt x="1" y="1"/>
                      <a:pt x="3" y="1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5199"/>
              <p:cNvSpPr>
                <a:spLocks/>
              </p:cNvSpPr>
              <p:nvPr/>
            </p:nvSpPr>
            <p:spPr bwMode="auto">
              <a:xfrm>
                <a:off x="-4316" y="1177"/>
                <a:ext cx="9" cy="12"/>
              </a:xfrm>
              <a:custGeom>
                <a:avLst/>
                <a:gdLst>
                  <a:gd name="T0" fmla="*/ 4 w 4"/>
                  <a:gd name="T1" fmla="*/ 4 h 5"/>
                  <a:gd name="T2" fmla="*/ 0 w 4"/>
                  <a:gd name="T3" fmla="*/ 0 h 5"/>
                  <a:gd name="T4" fmla="*/ 4 w 4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4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0" y="2"/>
                      <a:pt x="1" y="5"/>
                      <a:pt x="4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5200"/>
              <p:cNvSpPr>
                <a:spLocks/>
              </p:cNvSpPr>
              <p:nvPr/>
            </p:nvSpPr>
            <p:spPr bwMode="auto">
              <a:xfrm>
                <a:off x="-4333" y="1158"/>
                <a:ext cx="12" cy="14"/>
              </a:xfrm>
              <a:custGeom>
                <a:avLst/>
                <a:gdLst>
                  <a:gd name="T0" fmla="*/ 0 w 5"/>
                  <a:gd name="T1" fmla="*/ 0 h 6"/>
                  <a:gd name="T2" fmla="*/ 5 w 5"/>
                  <a:gd name="T3" fmla="*/ 6 h 6"/>
                  <a:gd name="T4" fmla="*/ 0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1" y="3"/>
                      <a:pt x="3" y="6"/>
                      <a:pt x="5" y="6"/>
                    </a:cubicBezTo>
                    <a:cubicBezTo>
                      <a:pt x="4" y="4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5201"/>
              <p:cNvSpPr>
                <a:spLocks/>
              </p:cNvSpPr>
              <p:nvPr/>
            </p:nvSpPr>
            <p:spPr bwMode="auto">
              <a:xfrm>
                <a:off x="-4330" y="1142"/>
                <a:ext cx="7" cy="4"/>
              </a:xfrm>
              <a:custGeom>
                <a:avLst/>
                <a:gdLst>
                  <a:gd name="T0" fmla="*/ 3 w 3"/>
                  <a:gd name="T1" fmla="*/ 2 h 2"/>
                  <a:gd name="T2" fmla="*/ 1 w 3"/>
                  <a:gd name="T3" fmla="*/ 0 h 2"/>
                  <a:gd name="T4" fmla="*/ 0 w 3"/>
                  <a:gd name="T5" fmla="*/ 1 h 2"/>
                  <a:gd name="T6" fmla="*/ 3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" y="2"/>
                      <a:pt x="2" y="2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5202"/>
              <p:cNvSpPr>
                <a:spLocks/>
              </p:cNvSpPr>
              <p:nvPr/>
            </p:nvSpPr>
            <p:spPr bwMode="auto">
              <a:xfrm>
                <a:off x="-4356" y="1139"/>
                <a:ext cx="18" cy="19"/>
              </a:xfrm>
              <a:custGeom>
                <a:avLst/>
                <a:gdLst>
                  <a:gd name="T0" fmla="*/ 5 w 8"/>
                  <a:gd name="T1" fmla="*/ 1 h 8"/>
                  <a:gd name="T2" fmla="*/ 1 w 8"/>
                  <a:gd name="T3" fmla="*/ 2 h 8"/>
                  <a:gd name="T4" fmla="*/ 4 w 8"/>
                  <a:gd name="T5" fmla="*/ 2 h 8"/>
                  <a:gd name="T6" fmla="*/ 4 w 8"/>
                  <a:gd name="T7" fmla="*/ 4 h 8"/>
                  <a:gd name="T8" fmla="*/ 7 w 8"/>
                  <a:gd name="T9" fmla="*/ 4 h 8"/>
                  <a:gd name="T10" fmla="*/ 8 w 8"/>
                  <a:gd name="T11" fmla="*/ 7 h 8"/>
                  <a:gd name="T12" fmla="*/ 8 w 8"/>
                  <a:gd name="T13" fmla="*/ 3 h 8"/>
                  <a:gd name="T14" fmla="*/ 5 w 8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8">
                    <a:moveTo>
                      <a:pt x="5" y="1"/>
                    </a:moveTo>
                    <a:cubicBezTo>
                      <a:pt x="3" y="0"/>
                      <a:pt x="0" y="1"/>
                      <a:pt x="1" y="2"/>
                    </a:cubicBezTo>
                    <a:cubicBezTo>
                      <a:pt x="2" y="1"/>
                      <a:pt x="3" y="3"/>
                      <a:pt x="4" y="2"/>
                    </a:cubicBezTo>
                    <a:cubicBezTo>
                      <a:pt x="3" y="3"/>
                      <a:pt x="6" y="3"/>
                      <a:pt x="4" y="4"/>
                    </a:cubicBezTo>
                    <a:cubicBezTo>
                      <a:pt x="5" y="5"/>
                      <a:pt x="6" y="4"/>
                      <a:pt x="7" y="4"/>
                    </a:cubicBezTo>
                    <a:cubicBezTo>
                      <a:pt x="6" y="5"/>
                      <a:pt x="8" y="8"/>
                      <a:pt x="8" y="7"/>
                    </a:cubicBezTo>
                    <a:cubicBezTo>
                      <a:pt x="8" y="6"/>
                      <a:pt x="6" y="5"/>
                      <a:pt x="8" y="3"/>
                    </a:cubicBezTo>
                    <a:cubicBezTo>
                      <a:pt x="5" y="3"/>
                      <a:pt x="4" y="2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5203"/>
              <p:cNvSpPr>
                <a:spLocks/>
              </p:cNvSpPr>
              <p:nvPr/>
            </p:nvSpPr>
            <p:spPr bwMode="auto">
              <a:xfrm>
                <a:off x="-4151" y="1400"/>
                <a:ext cx="10" cy="11"/>
              </a:xfrm>
              <a:custGeom>
                <a:avLst/>
                <a:gdLst>
                  <a:gd name="T0" fmla="*/ 1 w 4"/>
                  <a:gd name="T1" fmla="*/ 4 h 5"/>
                  <a:gd name="T2" fmla="*/ 3 w 4"/>
                  <a:gd name="T3" fmla="*/ 3 h 5"/>
                  <a:gd name="T4" fmla="*/ 2 w 4"/>
                  <a:gd name="T5" fmla="*/ 1 h 5"/>
                  <a:gd name="T6" fmla="*/ 1 w 4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4"/>
                    </a:moveTo>
                    <a:cubicBezTo>
                      <a:pt x="3" y="5"/>
                      <a:pt x="2" y="3"/>
                      <a:pt x="3" y="3"/>
                    </a:cubicBezTo>
                    <a:cubicBezTo>
                      <a:pt x="4" y="2"/>
                      <a:pt x="3" y="0"/>
                      <a:pt x="2" y="1"/>
                    </a:cubicBezTo>
                    <a:cubicBezTo>
                      <a:pt x="4" y="3"/>
                      <a:pt x="0" y="2"/>
                      <a:pt x="1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5204"/>
              <p:cNvSpPr>
                <a:spLocks/>
              </p:cNvSpPr>
              <p:nvPr/>
            </p:nvSpPr>
            <p:spPr bwMode="auto">
              <a:xfrm>
                <a:off x="-4243" y="1210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3 w 7"/>
                  <a:gd name="T3" fmla="*/ 4 h 4"/>
                  <a:gd name="T4" fmla="*/ 7 w 7"/>
                  <a:gd name="T5" fmla="*/ 3 h 4"/>
                  <a:gd name="T6" fmla="*/ 4 w 7"/>
                  <a:gd name="T7" fmla="*/ 0 h 4"/>
                  <a:gd name="T8" fmla="*/ 3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0" y="2"/>
                      <a:pt x="4" y="1"/>
                      <a:pt x="3" y="4"/>
                    </a:cubicBezTo>
                    <a:cubicBezTo>
                      <a:pt x="5" y="4"/>
                      <a:pt x="6" y="4"/>
                      <a:pt x="7" y="3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5205"/>
              <p:cNvSpPr>
                <a:spLocks/>
              </p:cNvSpPr>
              <p:nvPr/>
            </p:nvSpPr>
            <p:spPr bwMode="auto">
              <a:xfrm>
                <a:off x="-4406" y="1120"/>
                <a:ext cx="9" cy="7"/>
              </a:xfrm>
              <a:custGeom>
                <a:avLst/>
                <a:gdLst>
                  <a:gd name="T0" fmla="*/ 3 w 4"/>
                  <a:gd name="T1" fmla="*/ 1 h 3"/>
                  <a:gd name="T2" fmla="*/ 4 w 4"/>
                  <a:gd name="T3" fmla="*/ 2 h 3"/>
                  <a:gd name="T4" fmla="*/ 0 w 4"/>
                  <a:gd name="T5" fmla="*/ 0 h 3"/>
                  <a:gd name="T6" fmla="*/ 2 w 4"/>
                  <a:gd name="T7" fmla="*/ 3 h 3"/>
                  <a:gd name="T8" fmla="*/ 3 w 4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1"/>
                    </a:moveTo>
                    <a:cubicBezTo>
                      <a:pt x="3" y="1"/>
                      <a:pt x="4" y="2"/>
                      <a:pt x="4" y="2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2" y="1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5206"/>
              <p:cNvSpPr>
                <a:spLocks/>
              </p:cNvSpPr>
              <p:nvPr/>
            </p:nvSpPr>
            <p:spPr bwMode="auto">
              <a:xfrm>
                <a:off x="-4387" y="1118"/>
                <a:ext cx="9" cy="7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0 h 3"/>
                  <a:gd name="T4" fmla="*/ 4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2" y="2"/>
                      <a:pt x="2" y="0"/>
                      <a:pt x="0" y="0"/>
                    </a:cubicBezTo>
                    <a:cubicBezTo>
                      <a:pt x="1" y="1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5207"/>
              <p:cNvSpPr>
                <a:spLocks/>
              </p:cNvSpPr>
              <p:nvPr/>
            </p:nvSpPr>
            <p:spPr bwMode="auto">
              <a:xfrm>
                <a:off x="-4319" y="1146"/>
                <a:ext cx="7" cy="10"/>
              </a:xfrm>
              <a:custGeom>
                <a:avLst/>
                <a:gdLst>
                  <a:gd name="T0" fmla="*/ 1 w 3"/>
                  <a:gd name="T1" fmla="*/ 1 h 4"/>
                  <a:gd name="T2" fmla="*/ 0 w 3"/>
                  <a:gd name="T3" fmla="*/ 2 h 4"/>
                  <a:gd name="T4" fmla="*/ 2 w 3"/>
                  <a:gd name="T5" fmla="*/ 4 h 4"/>
                  <a:gd name="T6" fmla="*/ 3 w 3"/>
                  <a:gd name="T7" fmla="*/ 3 h 4"/>
                  <a:gd name="T8" fmla="*/ 2 w 3"/>
                  <a:gd name="T9" fmla="*/ 1 h 4"/>
                  <a:gd name="T10" fmla="*/ 1 w 3"/>
                  <a:gd name="T11" fmla="*/ 0 h 4"/>
                  <a:gd name="T12" fmla="*/ 1 w 3"/>
                  <a:gd name="T1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1" y="1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2" y="3"/>
                      <a:pt x="1" y="3"/>
                      <a:pt x="2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5208"/>
              <p:cNvSpPr>
                <a:spLocks/>
              </p:cNvSpPr>
              <p:nvPr/>
            </p:nvSpPr>
            <p:spPr bwMode="auto">
              <a:xfrm>
                <a:off x="-4330" y="1196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1 h 3"/>
                  <a:gd name="T4" fmla="*/ 3 w 3"/>
                  <a:gd name="T5" fmla="*/ 1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1"/>
                      <a:pt x="3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5209"/>
              <p:cNvSpPr>
                <a:spLocks/>
              </p:cNvSpPr>
              <p:nvPr/>
            </p:nvSpPr>
            <p:spPr bwMode="auto">
              <a:xfrm>
                <a:off x="-4335" y="1187"/>
                <a:ext cx="9" cy="9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1 w 4"/>
                  <a:gd name="T5" fmla="*/ 4 h 4"/>
                  <a:gd name="T6" fmla="*/ 3 w 4"/>
                  <a:gd name="T7" fmla="*/ 3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2"/>
                      <a:pt x="2" y="2"/>
                      <a:pt x="0" y="2"/>
                    </a:cubicBezTo>
                    <a:cubicBezTo>
                      <a:pt x="0" y="3"/>
                      <a:pt x="1" y="2"/>
                      <a:pt x="1" y="4"/>
                    </a:cubicBezTo>
                    <a:cubicBezTo>
                      <a:pt x="2" y="4"/>
                      <a:pt x="3" y="3"/>
                      <a:pt x="3" y="3"/>
                    </a:cubicBezTo>
                    <a:cubicBezTo>
                      <a:pt x="4" y="2"/>
                      <a:pt x="3" y="1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5210"/>
              <p:cNvSpPr>
                <a:spLocks/>
              </p:cNvSpPr>
              <p:nvPr/>
            </p:nvSpPr>
            <p:spPr bwMode="auto">
              <a:xfrm>
                <a:off x="-4304" y="1194"/>
                <a:ext cx="35" cy="23"/>
              </a:xfrm>
              <a:custGeom>
                <a:avLst/>
                <a:gdLst>
                  <a:gd name="T0" fmla="*/ 8 w 15"/>
                  <a:gd name="T1" fmla="*/ 10 h 10"/>
                  <a:gd name="T2" fmla="*/ 13 w 15"/>
                  <a:gd name="T3" fmla="*/ 2 h 10"/>
                  <a:gd name="T4" fmla="*/ 13 w 15"/>
                  <a:gd name="T5" fmla="*/ 4 h 10"/>
                  <a:gd name="T6" fmla="*/ 11 w 15"/>
                  <a:gd name="T7" fmla="*/ 4 h 10"/>
                  <a:gd name="T8" fmla="*/ 11 w 15"/>
                  <a:gd name="T9" fmla="*/ 3 h 10"/>
                  <a:gd name="T10" fmla="*/ 12 w 15"/>
                  <a:gd name="T11" fmla="*/ 1 h 10"/>
                  <a:gd name="T12" fmla="*/ 11 w 15"/>
                  <a:gd name="T13" fmla="*/ 1 h 10"/>
                  <a:gd name="T14" fmla="*/ 9 w 15"/>
                  <a:gd name="T15" fmla="*/ 0 h 10"/>
                  <a:gd name="T16" fmla="*/ 8 w 15"/>
                  <a:gd name="T17" fmla="*/ 3 h 10"/>
                  <a:gd name="T18" fmla="*/ 6 w 15"/>
                  <a:gd name="T19" fmla="*/ 2 h 10"/>
                  <a:gd name="T20" fmla="*/ 8 w 15"/>
                  <a:gd name="T21" fmla="*/ 1 h 10"/>
                  <a:gd name="T22" fmla="*/ 5 w 15"/>
                  <a:gd name="T23" fmla="*/ 2 h 10"/>
                  <a:gd name="T24" fmla="*/ 6 w 15"/>
                  <a:gd name="T25" fmla="*/ 4 h 10"/>
                  <a:gd name="T26" fmla="*/ 1 w 15"/>
                  <a:gd name="T27" fmla="*/ 4 h 10"/>
                  <a:gd name="T28" fmla="*/ 3 w 15"/>
                  <a:gd name="T29" fmla="*/ 7 h 10"/>
                  <a:gd name="T30" fmla="*/ 2 w 15"/>
                  <a:gd name="T31" fmla="*/ 10 h 10"/>
                  <a:gd name="T32" fmla="*/ 6 w 15"/>
                  <a:gd name="T33" fmla="*/ 10 h 10"/>
                  <a:gd name="T34" fmla="*/ 5 w 15"/>
                  <a:gd name="T35" fmla="*/ 8 h 10"/>
                  <a:gd name="T36" fmla="*/ 6 w 15"/>
                  <a:gd name="T37" fmla="*/ 9 h 10"/>
                  <a:gd name="T38" fmla="*/ 6 w 15"/>
                  <a:gd name="T39" fmla="*/ 7 h 10"/>
                  <a:gd name="T40" fmla="*/ 6 w 15"/>
                  <a:gd name="T41" fmla="*/ 7 h 10"/>
                  <a:gd name="T42" fmla="*/ 5 w 15"/>
                  <a:gd name="T43" fmla="*/ 6 h 10"/>
                  <a:gd name="T44" fmla="*/ 5 w 15"/>
                  <a:gd name="T45" fmla="*/ 6 h 10"/>
                  <a:gd name="T46" fmla="*/ 9 w 15"/>
                  <a:gd name="T47" fmla="*/ 6 h 10"/>
                  <a:gd name="T48" fmla="*/ 8 w 15"/>
                  <a:gd name="T49" fmla="*/ 4 h 10"/>
                  <a:gd name="T50" fmla="*/ 11 w 15"/>
                  <a:gd name="T51" fmla="*/ 4 h 10"/>
                  <a:gd name="T52" fmla="*/ 7 w 15"/>
                  <a:gd name="T53" fmla="*/ 8 h 10"/>
                  <a:gd name="T54" fmla="*/ 8 w 15"/>
                  <a:gd name="T5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" h="10">
                    <a:moveTo>
                      <a:pt x="8" y="10"/>
                    </a:moveTo>
                    <a:cubicBezTo>
                      <a:pt x="10" y="7"/>
                      <a:pt x="15" y="6"/>
                      <a:pt x="13" y="2"/>
                    </a:cubicBezTo>
                    <a:cubicBezTo>
                      <a:pt x="12" y="2"/>
                      <a:pt x="13" y="4"/>
                      <a:pt x="13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1" y="3"/>
                      <a:pt x="13" y="2"/>
                      <a:pt x="11" y="3"/>
                    </a:cubicBezTo>
                    <a:cubicBezTo>
                      <a:pt x="11" y="2"/>
                      <a:pt x="11" y="1"/>
                      <a:pt x="12" y="1"/>
                    </a:cubicBezTo>
                    <a:cubicBezTo>
                      <a:pt x="11" y="0"/>
                      <a:pt x="10" y="1"/>
                      <a:pt x="11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10" y="2"/>
                      <a:pt x="7" y="2"/>
                      <a:pt x="8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1"/>
                      <a:pt x="8" y="1"/>
                      <a:pt x="8" y="1"/>
                    </a:cubicBezTo>
                    <a:cubicBezTo>
                      <a:pt x="6" y="0"/>
                      <a:pt x="5" y="1"/>
                      <a:pt x="5" y="2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4" y="4"/>
                      <a:pt x="2" y="4"/>
                      <a:pt x="1" y="4"/>
                    </a:cubicBezTo>
                    <a:cubicBezTo>
                      <a:pt x="0" y="5"/>
                      <a:pt x="2" y="7"/>
                      <a:pt x="3" y="7"/>
                    </a:cubicBezTo>
                    <a:cubicBezTo>
                      <a:pt x="2" y="7"/>
                      <a:pt x="2" y="8"/>
                      <a:pt x="2" y="10"/>
                    </a:cubicBezTo>
                    <a:cubicBezTo>
                      <a:pt x="4" y="9"/>
                      <a:pt x="4" y="10"/>
                      <a:pt x="6" y="10"/>
                    </a:cubicBezTo>
                    <a:cubicBezTo>
                      <a:pt x="6" y="8"/>
                      <a:pt x="5" y="9"/>
                      <a:pt x="5" y="8"/>
                    </a:cubicBezTo>
                    <a:cubicBezTo>
                      <a:pt x="7" y="7"/>
                      <a:pt x="5" y="8"/>
                      <a:pt x="6" y="9"/>
                    </a:cubicBezTo>
                    <a:cubicBezTo>
                      <a:pt x="7" y="8"/>
                      <a:pt x="6" y="8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5"/>
                      <a:pt x="8" y="6"/>
                      <a:pt x="9" y="6"/>
                    </a:cubicBezTo>
                    <a:cubicBezTo>
                      <a:pt x="10" y="4"/>
                      <a:pt x="9" y="5"/>
                      <a:pt x="8" y="4"/>
                    </a:cubicBezTo>
                    <a:cubicBezTo>
                      <a:pt x="10" y="5"/>
                      <a:pt x="10" y="4"/>
                      <a:pt x="11" y="4"/>
                    </a:cubicBezTo>
                    <a:cubicBezTo>
                      <a:pt x="10" y="5"/>
                      <a:pt x="10" y="7"/>
                      <a:pt x="7" y="8"/>
                    </a:cubicBezTo>
                    <a:cubicBezTo>
                      <a:pt x="9" y="8"/>
                      <a:pt x="7" y="9"/>
                      <a:pt x="8" y="1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5211"/>
              <p:cNvSpPr>
                <a:spLocks/>
              </p:cNvSpPr>
              <p:nvPr/>
            </p:nvSpPr>
            <p:spPr bwMode="auto">
              <a:xfrm>
                <a:off x="-4354" y="1153"/>
                <a:ext cx="9" cy="10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1 h 4"/>
                  <a:gd name="T4" fmla="*/ 0 w 4"/>
                  <a:gd name="T5" fmla="*/ 2 h 4"/>
                  <a:gd name="T6" fmla="*/ 3 w 4"/>
                  <a:gd name="T7" fmla="*/ 3 h 4"/>
                  <a:gd name="T8" fmla="*/ 4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3" y="1"/>
                      <a:pt x="2" y="2"/>
                      <a:pt x="2" y="1"/>
                    </a:cubicBezTo>
                    <a:cubicBezTo>
                      <a:pt x="0" y="0"/>
                      <a:pt x="2" y="2"/>
                      <a:pt x="0" y="2"/>
                    </a:cubicBezTo>
                    <a:cubicBezTo>
                      <a:pt x="1" y="4"/>
                      <a:pt x="4" y="1"/>
                      <a:pt x="3" y="3"/>
                    </a:cubicBezTo>
                    <a:cubicBezTo>
                      <a:pt x="4" y="4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5212"/>
              <p:cNvSpPr>
                <a:spLocks/>
              </p:cNvSpPr>
              <p:nvPr/>
            </p:nvSpPr>
            <p:spPr bwMode="auto">
              <a:xfrm>
                <a:off x="-4349" y="1127"/>
                <a:ext cx="9" cy="10"/>
              </a:xfrm>
              <a:custGeom>
                <a:avLst/>
                <a:gdLst>
                  <a:gd name="T0" fmla="*/ 4 w 4"/>
                  <a:gd name="T1" fmla="*/ 1 h 4"/>
                  <a:gd name="T2" fmla="*/ 1 w 4"/>
                  <a:gd name="T3" fmla="*/ 1 h 4"/>
                  <a:gd name="T4" fmla="*/ 0 w 4"/>
                  <a:gd name="T5" fmla="*/ 2 h 4"/>
                  <a:gd name="T6" fmla="*/ 2 w 4"/>
                  <a:gd name="T7" fmla="*/ 1 h 4"/>
                  <a:gd name="T8" fmla="*/ 2 w 4"/>
                  <a:gd name="T9" fmla="*/ 2 h 4"/>
                  <a:gd name="T10" fmla="*/ 4 w 4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4"/>
                      <a:pt x="2" y="1"/>
                      <a:pt x="2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4" y="4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5213"/>
              <p:cNvSpPr>
                <a:spLocks/>
              </p:cNvSpPr>
              <p:nvPr/>
            </p:nvSpPr>
            <p:spPr bwMode="auto">
              <a:xfrm>
                <a:off x="-4364" y="1149"/>
                <a:ext cx="12" cy="14"/>
              </a:xfrm>
              <a:custGeom>
                <a:avLst/>
                <a:gdLst>
                  <a:gd name="T0" fmla="*/ 5 w 5"/>
                  <a:gd name="T1" fmla="*/ 2 h 6"/>
                  <a:gd name="T2" fmla="*/ 1 w 5"/>
                  <a:gd name="T3" fmla="*/ 2 h 6"/>
                  <a:gd name="T4" fmla="*/ 1 w 5"/>
                  <a:gd name="T5" fmla="*/ 5 h 6"/>
                  <a:gd name="T6" fmla="*/ 5 w 5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5" y="2"/>
                    </a:moveTo>
                    <a:cubicBezTo>
                      <a:pt x="3" y="0"/>
                      <a:pt x="2" y="4"/>
                      <a:pt x="1" y="2"/>
                    </a:cubicBezTo>
                    <a:cubicBezTo>
                      <a:pt x="0" y="3"/>
                      <a:pt x="2" y="4"/>
                      <a:pt x="1" y="5"/>
                    </a:cubicBezTo>
                    <a:cubicBezTo>
                      <a:pt x="3" y="6"/>
                      <a:pt x="3" y="2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5214"/>
              <p:cNvSpPr>
                <a:spLocks/>
              </p:cNvSpPr>
              <p:nvPr/>
            </p:nvSpPr>
            <p:spPr bwMode="auto">
              <a:xfrm>
                <a:off x="-4127" y="1445"/>
                <a:ext cx="7" cy="7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1 h 3"/>
                  <a:gd name="T4" fmla="*/ 1 w 3"/>
                  <a:gd name="T5" fmla="*/ 3 h 3"/>
                  <a:gd name="T6" fmla="*/ 1 w 3"/>
                  <a:gd name="T7" fmla="*/ 2 h 3"/>
                  <a:gd name="T8" fmla="*/ 3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2" y="1"/>
                      <a:pt x="1" y="2"/>
                      <a:pt x="2" y="1"/>
                    </a:cubicBezTo>
                    <a:cubicBezTo>
                      <a:pt x="1" y="0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5215"/>
              <p:cNvSpPr>
                <a:spLocks/>
              </p:cNvSpPr>
              <p:nvPr/>
            </p:nvSpPr>
            <p:spPr bwMode="auto">
              <a:xfrm>
                <a:off x="-4146" y="1423"/>
                <a:ext cx="7" cy="7"/>
              </a:xfrm>
              <a:custGeom>
                <a:avLst/>
                <a:gdLst>
                  <a:gd name="T0" fmla="*/ 1 w 3"/>
                  <a:gd name="T1" fmla="*/ 1 h 3"/>
                  <a:gd name="T2" fmla="*/ 2 w 3"/>
                  <a:gd name="T3" fmla="*/ 3 h 3"/>
                  <a:gd name="T4" fmla="*/ 1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0" y="1"/>
                      <a:pt x="2" y="2"/>
                      <a:pt x="2" y="3"/>
                    </a:cubicBezTo>
                    <a:cubicBezTo>
                      <a:pt x="3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5216"/>
              <p:cNvSpPr>
                <a:spLocks/>
              </p:cNvSpPr>
              <p:nvPr/>
            </p:nvSpPr>
            <p:spPr bwMode="auto">
              <a:xfrm>
                <a:off x="-4409" y="1108"/>
                <a:ext cx="27" cy="12"/>
              </a:xfrm>
              <a:custGeom>
                <a:avLst/>
                <a:gdLst>
                  <a:gd name="T0" fmla="*/ 6 w 11"/>
                  <a:gd name="T1" fmla="*/ 3 h 5"/>
                  <a:gd name="T2" fmla="*/ 3 w 11"/>
                  <a:gd name="T3" fmla="*/ 4 h 5"/>
                  <a:gd name="T4" fmla="*/ 9 w 11"/>
                  <a:gd name="T5" fmla="*/ 5 h 5"/>
                  <a:gd name="T6" fmla="*/ 11 w 11"/>
                  <a:gd name="T7" fmla="*/ 4 h 5"/>
                  <a:gd name="T8" fmla="*/ 5 w 11"/>
                  <a:gd name="T9" fmla="*/ 1 h 5"/>
                  <a:gd name="T10" fmla="*/ 7 w 11"/>
                  <a:gd name="T11" fmla="*/ 0 h 5"/>
                  <a:gd name="T12" fmla="*/ 0 w 11"/>
                  <a:gd name="T13" fmla="*/ 0 h 5"/>
                  <a:gd name="T14" fmla="*/ 6 w 11"/>
                  <a:gd name="T1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5">
                    <a:moveTo>
                      <a:pt x="6" y="3"/>
                    </a:moveTo>
                    <a:cubicBezTo>
                      <a:pt x="5" y="4"/>
                      <a:pt x="3" y="2"/>
                      <a:pt x="3" y="4"/>
                    </a:cubicBezTo>
                    <a:cubicBezTo>
                      <a:pt x="5" y="4"/>
                      <a:pt x="7" y="4"/>
                      <a:pt x="9" y="5"/>
                    </a:cubicBezTo>
                    <a:cubicBezTo>
                      <a:pt x="10" y="4"/>
                      <a:pt x="9" y="3"/>
                      <a:pt x="11" y="4"/>
                    </a:cubicBezTo>
                    <a:cubicBezTo>
                      <a:pt x="11" y="2"/>
                      <a:pt x="7" y="1"/>
                      <a:pt x="5" y="1"/>
                    </a:cubicBezTo>
                    <a:cubicBezTo>
                      <a:pt x="5" y="0"/>
                      <a:pt x="7" y="1"/>
                      <a:pt x="7" y="0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2" y="1"/>
                      <a:pt x="3" y="1"/>
                      <a:pt x="6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5217"/>
              <p:cNvSpPr>
                <a:spLocks/>
              </p:cNvSpPr>
              <p:nvPr/>
            </p:nvSpPr>
            <p:spPr bwMode="auto">
              <a:xfrm>
                <a:off x="-4472" y="1106"/>
                <a:ext cx="9" cy="7"/>
              </a:xfrm>
              <a:custGeom>
                <a:avLst/>
                <a:gdLst>
                  <a:gd name="T0" fmla="*/ 0 w 4"/>
                  <a:gd name="T1" fmla="*/ 1 h 3"/>
                  <a:gd name="T2" fmla="*/ 4 w 4"/>
                  <a:gd name="T3" fmla="*/ 2 h 3"/>
                  <a:gd name="T4" fmla="*/ 1 w 4"/>
                  <a:gd name="T5" fmla="*/ 0 h 3"/>
                  <a:gd name="T6" fmla="*/ 0 w 4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3"/>
                      <a:pt x="3" y="2"/>
                      <a:pt x="4" y="2"/>
                    </a:cubicBezTo>
                    <a:cubicBezTo>
                      <a:pt x="4" y="1"/>
                      <a:pt x="2" y="2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5218"/>
              <p:cNvSpPr>
                <a:spLocks/>
              </p:cNvSpPr>
              <p:nvPr/>
            </p:nvSpPr>
            <p:spPr bwMode="auto">
              <a:xfrm>
                <a:off x="-4477" y="1099"/>
                <a:ext cx="12" cy="9"/>
              </a:xfrm>
              <a:custGeom>
                <a:avLst/>
                <a:gdLst>
                  <a:gd name="T0" fmla="*/ 5 w 5"/>
                  <a:gd name="T1" fmla="*/ 2 h 4"/>
                  <a:gd name="T2" fmla="*/ 0 w 5"/>
                  <a:gd name="T3" fmla="*/ 1 h 4"/>
                  <a:gd name="T4" fmla="*/ 5 w 5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3" y="0"/>
                      <a:pt x="3" y="1"/>
                      <a:pt x="0" y="1"/>
                    </a:cubicBezTo>
                    <a:cubicBezTo>
                      <a:pt x="2" y="2"/>
                      <a:pt x="3" y="4"/>
                      <a:pt x="5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5219"/>
              <p:cNvSpPr>
                <a:spLocks/>
              </p:cNvSpPr>
              <p:nvPr/>
            </p:nvSpPr>
            <p:spPr bwMode="auto">
              <a:xfrm>
                <a:off x="-4352" y="1205"/>
                <a:ext cx="10" cy="8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0 h 3"/>
                  <a:gd name="T4" fmla="*/ 2 w 4"/>
                  <a:gd name="T5" fmla="*/ 2 h 3"/>
                  <a:gd name="T6" fmla="*/ 4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3" y="1"/>
                      <a:pt x="2" y="2"/>
                      <a:pt x="0" y="0"/>
                    </a:cubicBezTo>
                    <a:cubicBezTo>
                      <a:pt x="0" y="1"/>
                      <a:pt x="1" y="1"/>
                      <a:pt x="2" y="2"/>
                    </a:cubicBezTo>
                    <a:cubicBezTo>
                      <a:pt x="3" y="2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5220"/>
              <p:cNvSpPr>
                <a:spLocks/>
              </p:cNvSpPr>
              <p:nvPr/>
            </p:nvSpPr>
            <p:spPr bwMode="auto">
              <a:xfrm>
                <a:off x="-4399" y="1132"/>
                <a:ext cx="7" cy="5"/>
              </a:xfrm>
              <a:custGeom>
                <a:avLst/>
                <a:gdLst>
                  <a:gd name="T0" fmla="*/ 3 w 3"/>
                  <a:gd name="T1" fmla="*/ 1 h 2"/>
                  <a:gd name="T2" fmla="*/ 1 w 3"/>
                  <a:gd name="T3" fmla="*/ 0 h 2"/>
                  <a:gd name="T4" fmla="*/ 0 w 3"/>
                  <a:gd name="T5" fmla="*/ 0 h 2"/>
                  <a:gd name="T6" fmla="*/ 3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5221"/>
              <p:cNvSpPr>
                <a:spLocks/>
              </p:cNvSpPr>
              <p:nvPr/>
            </p:nvSpPr>
            <p:spPr bwMode="auto">
              <a:xfrm>
                <a:off x="-4316" y="1177"/>
                <a:ext cx="16" cy="19"/>
              </a:xfrm>
              <a:custGeom>
                <a:avLst/>
                <a:gdLst>
                  <a:gd name="T0" fmla="*/ 6 w 7"/>
                  <a:gd name="T1" fmla="*/ 2 h 8"/>
                  <a:gd name="T2" fmla="*/ 5 w 7"/>
                  <a:gd name="T3" fmla="*/ 0 h 8"/>
                  <a:gd name="T4" fmla="*/ 0 w 7"/>
                  <a:gd name="T5" fmla="*/ 4 h 8"/>
                  <a:gd name="T6" fmla="*/ 5 w 7"/>
                  <a:gd name="T7" fmla="*/ 6 h 8"/>
                  <a:gd name="T8" fmla="*/ 6 w 7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6" y="2"/>
                    </a:moveTo>
                    <a:cubicBezTo>
                      <a:pt x="6" y="1"/>
                      <a:pt x="5" y="1"/>
                      <a:pt x="5" y="0"/>
                    </a:cubicBezTo>
                    <a:cubicBezTo>
                      <a:pt x="3" y="2"/>
                      <a:pt x="2" y="3"/>
                      <a:pt x="0" y="4"/>
                    </a:cubicBezTo>
                    <a:cubicBezTo>
                      <a:pt x="2" y="8"/>
                      <a:pt x="3" y="3"/>
                      <a:pt x="5" y="6"/>
                    </a:cubicBezTo>
                    <a:cubicBezTo>
                      <a:pt x="7" y="5"/>
                      <a:pt x="3" y="3"/>
                      <a:pt x="6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5222"/>
              <p:cNvSpPr>
                <a:spLocks/>
              </p:cNvSpPr>
              <p:nvPr/>
            </p:nvSpPr>
            <p:spPr bwMode="auto">
              <a:xfrm>
                <a:off x="-4136" y="1449"/>
                <a:ext cx="26" cy="22"/>
              </a:xfrm>
              <a:custGeom>
                <a:avLst/>
                <a:gdLst>
                  <a:gd name="T0" fmla="*/ 8 w 11"/>
                  <a:gd name="T1" fmla="*/ 5 h 9"/>
                  <a:gd name="T2" fmla="*/ 8 w 11"/>
                  <a:gd name="T3" fmla="*/ 5 h 9"/>
                  <a:gd name="T4" fmla="*/ 8 w 11"/>
                  <a:gd name="T5" fmla="*/ 4 h 9"/>
                  <a:gd name="T6" fmla="*/ 6 w 11"/>
                  <a:gd name="T7" fmla="*/ 3 h 9"/>
                  <a:gd name="T8" fmla="*/ 7 w 11"/>
                  <a:gd name="T9" fmla="*/ 2 h 9"/>
                  <a:gd name="T10" fmla="*/ 6 w 11"/>
                  <a:gd name="T11" fmla="*/ 4 h 9"/>
                  <a:gd name="T12" fmla="*/ 4 w 11"/>
                  <a:gd name="T13" fmla="*/ 3 h 9"/>
                  <a:gd name="T14" fmla="*/ 11 w 11"/>
                  <a:gd name="T15" fmla="*/ 6 h 9"/>
                  <a:gd name="T16" fmla="*/ 8 w 11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9"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7" y="0"/>
                      <a:pt x="6" y="3"/>
                    </a:cubicBezTo>
                    <a:cubicBezTo>
                      <a:pt x="6" y="3"/>
                      <a:pt x="6" y="3"/>
                      <a:pt x="7" y="2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0" y="7"/>
                      <a:pt x="9" y="9"/>
                      <a:pt x="11" y="6"/>
                    </a:cubicBezTo>
                    <a:cubicBezTo>
                      <a:pt x="10" y="6"/>
                      <a:pt x="9" y="5"/>
                      <a:pt x="8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5223"/>
              <p:cNvSpPr>
                <a:spLocks/>
              </p:cNvSpPr>
              <p:nvPr/>
            </p:nvSpPr>
            <p:spPr bwMode="auto">
              <a:xfrm>
                <a:off x="-4323" y="1163"/>
                <a:ext cx="11" cy="16"/>
              </a:xfrm>
              <a:custGeom>
                <a:avLst/>
                <a:gdLst>
                  <a:gd name="T0" fmla="*/ 4 w 5"/>
                  <a:gd name="T1" fmla="*/ 7 h 7"/>
                  <a:gd name="T2" fmla="*/ 3 w 5"/>
                  <a:gd name="T3" fmla="*/ 0 h 7"/>
                  <a:gd name="T4" fmla="*/ 4 w 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4" y="7"/>
                    </a:moveTo>
                    <a:cubicBezTo>
                      <a:pt x="5" y="5"/>
                      <a:pt x="5" y="3"/>
                      <a:pt x="3" y="0"/>
                    </a:cubicBezTo>
                    <a:cubicBezTo>
                      <a:pt x="0" y="2"/>
                      <a:pt x="3" y="4"/>
                      <a:pt x="4" y="7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5224"/>
              <p:cNvSpPr>
                <a:spLocks/>
              </p:cNvSpPr>
              <p:nvPr/>
            </p:nvSpPr>
            <p:spPr bwMode="auto">
              <a:xfrm>
                <a:off x="-4321" y="1153"/>
                <a:ext cx="14" cy="15"/>
              </a:xfrm>
              <a:custGeom>
                <a:avLst/>
                <a:gdLst>
                  <a:gd name="T0" fmla="*/ 6 w 6"/>
                  <a:gd name="T1" fmla="*/ 1 h 6"/>
                  <a:gd name="T2" fmla="*/ 3 w 6"/>
                  <a:gd name="T3" fmla="*/ 1 h 6"/>
                  <a:gd name="T4" fmla="*/ 3 w 6"/>
                  <a:gd name="T5" fmla="*/ 2 h 6"/>
                  <a:gd name="T6" fmla="*/ 0 w 6"/>
                  <a:gd name="T7" fmla="*/ 3 h 6"/>
                  <a:gd name="T8" fmla="*/ 0 w 6"/>
                  <a:gd name="T9" fmla="*/ 3 h 6"/>
                  <a:gd name="T10" fmla="*/ 1 w 6"/>
                  <a:gd name="T11" fmla="*/ 6 h 6"/>
                  <a:gd name="T12" fmla="*/ 5 w 6"/>
                  <a:gd name="T13" fmla="*/ 4 h 6"/>
                  <a:gd name="T14" fmla="*/ 6 w 6"/>
                  <a:gd name="T1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1"/>
                    </a:moveTo>
                    <a:cubicBezTo>
                      <a:pt x="5" y="0"/>
                      <a:pt x="4" y="0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2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3" y="6"/>
                      <a:pt x="6" y="6"/>
                      <a:pt x="5" y="4"/>
                    </a:cubicBezTo>
                    <a:cubicBezTo>
                      <a:pt x="6" y="3"/>
                      <a:pt x="6" y="3"/>
                      <a:pt x="6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5225"/>
              <p:cNvSpPr>
                <a:spLocks/>
              </p:cNvSpPr>
              <p:nvPr/>
            </p:nvSpPr>
            <p:spPr bwMode="auto">
              <a:xfrm>
                <a:off x="-4309" y="1198"/>
                <a:ext cx="12" cy="10"/>
              </a:xfrm>
              <a:custGeom>
                <a:avLst/>
                <a:gdLst>
                  <a:gd name="T0" fmla="*/ 3 w 5"/>
                  <a:gd name="T1" fmla="*/ 4 h 4"/>
                  <a:gd name="T2" fmla="*/ 2 w 5"/>
                  <a:gd name="T3" fmla="*/ 0 h 4"/>
                  <a:gd name="T4" fmla="*/ 0 w 5"/>
                  <a:gd name="T5" fmla="*/ 3 h 4"/>
                  <a:gd name="T6" fmla="*/ 3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5" y="3"/>
                      <a:pt x="5" y="1"/>
                      <a:pt x="2" y="0"/>
                    </a:cubicBezTo>
                    <a:cubicBezTo>
                      <a:pt x="0" y="1"/>
                      <a:pt x="2" y="2"/>
                      <a:pt x="0" y="3"/>
                    </a:cubicBezTo>
                    <a:cubicBezTo>
                      <a:pt x="1" y="4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5226"/>
              <p:cNvSpPr>
                <a:spLocks/>
              </p:cNvSpPr>
              <p:nvPr/>
            </p:nvSpPr>
            <p:spPr bwMode="auto">
              <a:xfrm>
                <a:off x="-4134" y="1471"/>
                <a:ext cx="12" cy="14"/>
              </a:xfrm>
              <a:custGeom>
                <a:avLst/>
                <a:gdLst>
                  <a:gd name="T0" fmla="*/ 4 w 5"/>
                  <a:gd name="T1" fmla="*/ 6 h 6"/>
                  <a:gd name="T2" fmla="*/ 2 w 5"/>
                  <a:gd name="T3" fmla="*/ 0 h 6"/>
                  <a:gd name="T4" fmla="*/ 4 w 5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4" y="6"/>
                    </a:moveTo>
                    <a:cubicBezTo>
                      <a:pt x="5" y="4"/>
                      <a:pt x="5" y="2"/>
                      <a:pt x="2" y="0"/>
                    </a:cubicBezTo>
                    <a:cubicBezTo>
                      <a:pt x="0" y="2"/>
                      <a:pt x="2" y="4"/>
                      <a:pt x="4" y="6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5227"/>
              <p:cNvSpPr>
                <a:spLocks/>
              </p:cNvSpPr>
              <p:nvPr/>
            </p:nvSpPr>
            <p:spPr bwMode="auto">
              <a:xfrm>
                <a:off x="-4439" y="1123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2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1" y="0"/>
                      <a:pt x="2" y="2"/>
                      <a:pt x="0" y="1"/>
                    </a:cubicBezTo>
                    <a:cubicBezTo>
                      <a:pt x="1" y="1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5228"/>
              <p:cNvSpPr>
                <a:spLocks/>
              </p:cNvSpPr>
              <p:nvPr/>
            </p:nvSpPr>
            <p:spPr bwMode="auto">
              <a:xfrm>
                <a:off x="-4458" y="1108"/>
                <a:ext cx="14" cy="8"/>
              </a:xfrm>
              <a:custGeom>
                <a:avLst/>
                <a:gdLst>
                  <a:gd name="T0" fmla="*/ 0 w 6"/>
                  <a:gd name="T1" fmla="*/ 1 h 3"/>
                  <a:gd name="T2" fmla="*/ 4 w 6"/>
                  <a:gd name="T3" fmla="*/ 1 h 3"/>
                  <a:gd name="T4" fmla="*/ 5 w 6"/>
                  <a:gd name="T5" fmla="*/ 3 h 3"/>
                  <a:gd name="T6" fmla="*/ 5 w 6"/>
                  <a:gd name="T7" fmla="*/ 0 h 3"/>
                  <a:gd name="T8" fmla="*/ 0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3"/>
                      <a:pt x="3" y="2"/>
                      <a:pt x="4" y="1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3"/>
                      <a:pt x="4" y="1"/>
                      <a:pt x="5" y="0"/>
                    </a:cubicBezTo>
                    <a:cubicBezTo>
                      <a:pt x="4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5229"/>
              <p:cNvSpPr>
                <a:spLocks/>
              </p:cNvSpPr>
              <p:nvPr/>
            </p:nvSpPr>
            <p:spPr bwMode="auto">
              <a:xfrm>
                <a:off x="-4449" y="1120"/>
                <a:ext cx="10" cy="7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1 h 3"/>
                  <a:gd name="T4" fmla="*/ 4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3" y="2"/>
                      <a:pt x="2" y="0"/>
                      <a:pt x="0" y="1"/>
                    </a:cubicBezTo>
                    <a:cubicBezTo>
                      <a:pt x="1" y="1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5230"/>
              <p:cNvSpPr>
                <a:spLocks/>
              </p:cNvSpPr>
              <p:nvPr/>
            </p:nvSpPr>
            <p:spPr bwMode="auto">
              <a:xfrm>
                <a:off x="-4453" y="1111"/>
                <a:ext cx="11" cy="9"/>
              </a:xfrm>
              <a:custGeom>
                <a:avLst/>
                <a:gdLst>
                  <a:gd name="T0" fmla="*/ 2 w 5"/>
                  <a:gd name="T1" fmla="*/ 1 h 4"/>
                  <a:gd name="T2" fmla="*/ 2 w 5"/>
                  <a:gd name="T3" fmla="*/ 3 h 4"/>
                  <a:gd name="T4" fmla="*/ 5 w 5"/>
                  <a:gd name="T5" fmla="*/ 2 h 4"/>
                  <a:gd name="T6" fmla="*/ 2 w 5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cubicBezTo>
                      <a:pt x="0" y="2"/>
                      <a:pt x="3" y="2"/>
                      <a:pt x="2" y="3"/>
                    </a:cubicBezTo>
                    <a:cubicBezTo>
                      <a:pt x="3" y="4"/>
                      <a:pt x="2" y="1"/>
                      <a:pt x="5" y="2"/>
                    </a:cubicBezTo>
                    <a:cubicBezTo>
                      <a:pt x="4" y="0"/>
                      <a:pt x="3" y="2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5231"/>
              <p:cNvSpPr>
                <a:spLocks/>
              </p:cNvSpPr>
              <p:nvPr/>
            </p:nvSpPr>
            <p:spPr bwMode="auto">
              <a:xfrm>
                <a:off x="-4453" y="1120"/>
                <a:ext cx="9" cy="7"/>
              </a:xfrm>
              <a:custGeom>
                <a:avLst/>
                <a:gdLst>
                  <a:gd name="T0" fmla="*/ 3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2" y="1"/>
                      <a:pt x="0" y="1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0" y="1"/>
                      <a:pt x="4" y="2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5232"/>
              <p:cNvSpPr>
                <a:spLocks/>
              </p:cNvSpPr>
              <p:nvPr/>
            </p:nvSpPr>
            <p:spPr bwMode="auto">
              <a:xfrm>
                <a:off x="-4224" y="1293"/>
                <a:ext cx="12" cy="9"/>
              </a:xfrm>
              <a:custGeom>
                <a:avLst/>
                <a:gdLst>
                  <a:gd name="T0" fmla="*/ 0 w 5"/>
                  <a:gd name="T1" fmla="*/ 0 h 4"/>
                  <a:gd name="T2" fmla="*/ 1 w 5"/>
                  <a:gd name="T3" fmla="*/ 2 h 4"/>
                  <a:gd name="T4" fmla="*/ 1 w 5"/>
                  <a:gd name="T5" fmla="*/ 1 h 4"/>
                  <a:gd name="T6" fmla="*/ 2 w 5"/>
                  <a:gd name="T7" fmla="*/ 2 h 4"/>
                  <a:gd name="T8" fmla="*/ 2 w 5"/>
                  <a:gd name="T9" fmla="*/ 2 h 4"/>
                  <a:gd name="T10" fmla="*/ 5 w 5"/>
                  <a:gd name="T11" fmla="*/ 4 h 4"/>
                  <a:gd name="T12" fmla="*/ 1 w 5"/>
                  <a:gd name="T13" fmla="*/ 0 h 4"/>
                  <a:gd name="T14" fmla="*/ 0 w 5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3" y="2"/>
                      <a:pt x="2" y="3"/>
                      <a:pt x="2" y="2"/>
                    </a:cubicBezTo>
                    <a:cubicBezTo>
                      <a:pt x="1" y="3"/>
                      <a:pt x="4" y="4"/>
                      <a:pt x="5" y="4"/>
                    </a:cubicBezTo>
                    <a:cubicBezTo>
                      <a:pt x="4" y="2"/>
                      <a:pt x="2" y="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5233"/>
              <p:cNvSpPr>
                <a:spLocks/>
              </p:cNvSpPr>
              <p:nvPr/>
            </p:nvSpPr>
            <p:spPr bwMode="auto">
              <a:xfrm>
                <a:off x="-4271" y="1267"/>
                <a:ext cx="12" cy="9"/>
              </a:xfrm>
              <a:custGeom>
                <a:avLst/>
                <a:gdLst>
                  <a:gd name="T0" fmla="*/ 0 w 5"/>
                  <a:gd name="T1" fmla="*/ 2 h 4"/>
                  <a:gd name="T2" fmla="*/ 5 w 5"/>
                  <a:gd name="T3" fmla="*/ 3 h 4"/>
                  <a:gd name="T4" fmla="*/ 0 w 5"/>
                  <a:gd name="T5" fmla="*/ 0 h 4"/>
                  <a:gd name="T6" fmla="*/ 0 w 5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2"/>
                    </a:moveTo>
                    <a:cubicBezTo>
                      <a:pt x="3" y="0"/>
                      <a:pt x="3" y="4"/>
                      <a:pt x="5" y="3"/>
                    </a:cubicBezTo>
                    <a:cubicBezTo>
                      <a:pt x="3" y="1"/>
                      <a:pt x="2" y="0"/>
                      <a:pt x="0" y="0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5234"/>
              <p:cNvSpPr>
                <a:spLocks/>
              </p:cNvSpPr>
              <p:nvPr/>
            </p:nvSpPr>
            <p:spPr bwMode="auto">
              <a:xfrm>
                <a:off x="-4323" y="1236"/>
                <a:ext cx="16" cy="14"/>
              </a:xfrm>
              <a:custGeom>
                <a:avLst/>
                <a:gdLst>
                  <a:gd name="T0" fmla="*/ 0 w 7"/>
                  <a:gd name="T1" fmla="*/ 3 h 6"/>
                  <a:gd name="T2" fmla="*/ 2 w 7"/>
                  <a:gd name="T3" fmla="*/ 5 h 6"/>
                  <a:gd name="T4" fmla="*/ 7 w 7"/>
                  <a:gd name="T5" fmla="*/ 6 h 6"/>
                  <a:gd name="T6" fmla="*/ 0 w 7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0" y="3"/>
                    </a:moveTo>
                    <a:cubicBezTo>
                      <a:pt x="2" y="3"/>
                      <a:pt x="3" y="2"/>
                      <a:pt x="2" y="5"/>
                    </a:cubicBezTo>
                    <a:cubicBezTo>
                      <a:pt x="4" y="5"/>
                      <a:pt x="5" y="6"/>
                      <a:pt x="7" y="6"/>
                    </a:cubicBezTo>
                    <a:cubicBezTo>
                      <a:pt x="5" y="4"/>
                      <a:pt x="2" y="0"/>
                      <a:pt x="0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5235"/>
              <p:cNvSpPr>
                <a:spLocks/>
              </p:cNvSpPr>
              <p:nvPr/>
            </p:nvSpPr>
            <p:spPr bwMode="auto">
              <a:xfrm>
                <a:off x="-4236" y="1293"/>
                <a:ext cx="14" cy="9"/>
              </a:xfrm>
              <a:custGeom>
                <a:avLst/>
                <a:gdLst>
                  <a:gd name="T0" fmla="*/ 1 w 6"/>
                  <a:gd name="T1" fmla="*/ 0 h 4"/>
                  <a:gd name="T2" fmla="*/ 3 w 6"/>
                  <a:gd name="T3" fmla="*/ 4 h 4"/>
                  <a:gd name="T4" fmla="*/ 6 w 6"/>
                  <a:gd name="T5" fmla="*/ 2 h 4"/>
                  <a:gd name="T6" fmla="*/ 3 w 6"/>
                  <a:gd name="T7" fmla="*/ 0 h 4"/>
                  <a:gd name="T8" fmla="*/ 1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1" y="0"/>
                    </a:moveTo>
                    <a:cubicBezTo>
                      <a:pt x="0" y="3"/>
                      <a:pt x="3" y="1"/>
                      <a:pt x="3" y="4"/>
                    </a:cubicBezTo>
                    <a:cubicBezTo>
                      <a:pt x="4" y="4"/>
                      <a:pt x="6" y="4"/>
                      <a:pt x="6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2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5236"/>
              <p:cNvSpPr>
                <a:spLocks/>
              </p:cNvSpPr>
              <p:nvPr/>
            </p:nvSpPr>
            <p:spPr bwMode="auto">
              <a:xfrm>
                <a:off x="-4255" y="1305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1" y="0"/>
                      <a:pt x="1" y="2"/>
                      <a:pt x="0" y="1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5237"/>
              <p:cNvSpPr>
                <a:spLocks/>
              </p:cNvSpPr>
              <p:nvPr/>
            </p:nvSpPr>
            <p:spPr bwMode="auto">
              <a:xfrm>
                <a:off x="-4250" y="131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5238"/>
              <p:cNvSpPr>
                <a:spLocks/>
              </p:cNvSpPr>
              <p:nvPr/>
            </p:nvSpPr>
            <p:spPr bwMode="auto">
              <a:xfrm>
                <a:off x="-4316" y="1253"/>
                <a:ext cx="47" cy="21"/>
              </a:xfrm>
              <a:custGeom>
                <a:avLst/>
                <a:gdLst>
                  <a:gd name="T0" fmla="*/ 13 w 20"/>
                  <a:gd name="T1" fmla="*/ 0 h 9"/>
                  <a:gd name="T2" fmla="*/ 7 w 20"/>
                  <a:gd name="T3" fmla="*/ 2 h 9"/>
                  <a:gd name="T4" fmla="*/ 3 w 20"/>
                  <a:gd name="T5" fmla="*/ 0 h 9"/>
                  <a:gd name="T6" fmla="*/ 0 w 20"/>
                  <a:gd name="T7" fmla="*/ 1 h 9"/>
                  <a:gd name="T8" fmla="*/ 5 w 20"/>
                  <a:gd name="T9" fmla="*/ 3 h 9"/>
                  <a:gd name="T10" fmla="*/ 3 w 20"/>
                  <a:gd name="T11" fmla="*/ 4 h 9"/>
                  <a:gd name="T12" fmla="*/ 4 w 20"/>
                  <a:gd name="T13" fmla="*/ 6 h 9"/>
                  <a:gd name="T14" fmla="*/ 8 w 20"/>
                  <a:gd name="T15" fmla="*/ 4 h 9"/>
                  <a:gd name="T16" fmla="*/ 8 w 20"/>
                  <a:gd name="T17" fmla="*/ 4 h 9"/>
                  <a:gd name="T18" fmla="*/ 9 w 20"/>
                  <a:gd name="T19" fmla="*/ 6 h 9"/>
                  <a:gd name="T20" fmla="*/ 9 w 20"/>
                  <a:gd name="T21" fmla="*/ 6 h 9"/>
                  <a:gd name="T22" fmla="*/ 10 w 20"/>
                  <a:gd name="T23" fmla="*/ 6 h 9"/>
                  <a:gd name="T24" fmla="*/ 10 w 20"/>
                  <a:gd name="T25" fmla="*/ 6 h 9"/>
                  <a:gd name="T26" fmla="*/ 13 w 20"/>
                  <a:gd name="T27" fmla="*/ 6 h 9"/>
                  <a:gd name="T28" fmla="*/ 14 w 20"/>
                  <a:gd name="T29" fmla="*/ 8 h 9"/>
                  <a:gd name="T30" fmla="*/ 16 w 20"/>
                  <a:gd name="T31" fmla="*/ 7 h 9"/>
                  <a:gd name="T32" fmla="*/ 16 w 20"/>
                  <a:gd name="T33" fmla="*/ 8 h 9"/>
                  <a:gd name="T34" fmla="*/ 14 w 20"/>
                  <a:gd name="T35" fmla="*/ 6 h 9"/>
                  <a:gd name="T36" fmla="*/ 15 w 20"/>
                  <a:gd name="T37" fmla="*/ 7 h 9"/>
                  <a:gd name="T38" fmla="*/ 15 w 20"/>
                  <a:gd name="T39" fmla="*/ 6 h 9"/>
                  <a:gd name="T40" fmla="*/ 17 w 20"/>
                  <a:gd name="T41" fmla="*/ 7 h 9"/>
                  <a:gd name="T42" fmla="*/ 19 w 20"/>
                  <a:gd name="T43" fmla="*/ 6 h 9"/>
                  <a:gd name="T44" fmla="*/ 19 w 20"/>
                  <a:gd name="T45" fmla="*/ 6 h 9"/>
                  <a:gd name="T46" fmla="*/ 18 w 20"/>
                  <a:gd name="T47" fmla="*/ 5 h 9"/>
                  <a:gd name="T48" fmla="*/ 18 w 20"/>
                  <a:gd name="T49" fmla="*/ 6 h 9"/>
                  <a:gd name="T50" fmla="*/ 16 w 20"/>
                  <a:gd name="T51" fmla="*/ 5 h 9"/>
                  <a:gd name="T52" fmla="*/ 15 w 20"/>
                  <a:gd name="T53" fmla="*/ 5 h 9"/>
                  <a:gd name="T54" fmla="*/ 15 w 20"/>
                  <a:gd name="T55" fmla="*/ 4 h 9"/>
                  <a:gd name="T56" fmla="*/ 12 w 20"/>
                  <a:gd name="T57" fmla="*/ 4 h 9"/>
                  <a:gd name="T58" fmla="*/ 12 w 20"/>
                  <a:gd name="T59" fmla="*/ 3 h 9"/>
                  <a:gd name="T60" fmla="*/ 14 w 20"/>
                  <a:gd name="T61" fmla="*/ 4 h 9"/>
                  <a:gd name="T62" fmla="*/ 13 w 20"/>
                  <a:gd name="T6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9">
                    <a:moveTo>
                      <a:pt x="13" y="0"/>
                    </a:moveTo>
                    <a:cubicBezTo>
                      <a:pt x="12" y="1"/>
                      <a:pt x="8" y="2"/>
                      <a:pt x="7" y="2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1"/>
                      <a:pt x="2" y="0"/>
                      <a:pt x="0" y="1"/>
                    </a:cubicBezTo>
                    <a:cubicBezTo>
                      <a:pt x="2" y="1"/>
                      <a:pt x="3" y="3"/>
                      <a:pt x="5" y="3"/>
                    </a:cubicBezTo>
                    <a:cubicBezTo>
                      <a:pt x="5" y="4"/>
                      <a:pt x="4" y="5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5" y="5"/>
                      <a:pt x="7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9" y="5"/>
                      <a:pt x="9" y="6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7"/>
                      <a:pt x="12" y="7"/>
                      <a:pt x="13" y="6"/>
                    </a:cubicBezTo>
                    <a:cubicBezTo>
                      <a:pt x="13" y="7"/>
                      <a:pt x="15" y="8"/>
                      <a:pt x="14" y="8"/>
                    </a:cubicBezTo>
                    <a:cubicBezTo>
                      <a:pt x="16" y="9"/>
                      <a:pt x="19" y="9"/>
                      <a:pt x="16" y="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5" y="7"/>
                      <a:pt x="14" y="7"/>
                      <a:pt x="14" y="6"/>
                    </a:cubicBezTo>
                    <a:cubicBezTo>
                      <a:pt x="14" y="6"/>
                      <a:pt x="15" y="7"/>
                      <a:pt x="15" y="7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6" y="6"/>
                      <a:pt x="16" y="6"/>
                      <a:pt x="17" y="7"/>
                    </a:cubicBezTo>
                    <a:cubicBezTo>
                      <a:pt x="16" y="5"/>
                      <a:pt x="18" y="6"/>
                      <a:pt x="19" y="6"/>
                    </a:cubicBezTo>
                    <a:cubicBezTo>
                      <a:pt x="20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8" y="5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6"/>
                      <a:pt x="17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4" y="6"/>
                      <a:pt x="13" y="4"/>
                      <a:pt x="12" y="4"/>
                    </a:cubicBezTo>
                    <a:cubicBezTo>
                      <a:pt x="12" y="3"/>
                      <a:pt x="13" y="3"/>
                      <a:pt x="12" y="3"/>
                    </a:cubicBezTo>
                    <a:cubicBezTo>
                      <a:pt x="13" y="3"/>
                      <a:pt x="13" y="3"/>
                      <a:pt x="14" y="4"/>
                    </a:cubicBezTo>
                    <a:cubicBezTo>
                      <a:pt x="15" y="3"/>
                      <a:pt x="13" y="1"/>
                      <a:pt x="1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5239"/>
              <p:cNvSpPr>
                <a:spLocks/>
              </p:cNvSpPr>
              <p:nvPr/>
            </p:nvSpPr>
            <p:spPr bwMode="auto">
              <a:xfrm>
                <a:off x="-4231" y="1276"/>
                <a:ext cx="9" cy="10"/>
              </a:xfrm>
              <a:custGeom>
                <a:avLst/>
                <a:gdLst>
                  <a:gd name="T0" fmla="*/ 2 w 4"/>
                  <a:gd name="T1" fmla="*/ 2 h 4"/>
                  <a:gd name="T2" fmla="*/ 0 w 4"/>
                  <a:gd name="T3" fmla="*/ 3 h 4"/>
                  <a:gd name="T4" fmla="*/ 4 w 4"/>
                  <a:gd name="T5" fmla="*/ 4 h 4"/>
                  <a:gd name="T6" fmla="*/ 4 w 4"/>
                  <a:gd name="T7" fmla="*/ 3 h 4"/>
                  <a:gd name="T8" fmla="*/ 4 w 4"/>
                  <a:gd name="T9" fmla="*/ 2 h 4"/>
                  <a:gd name="T10" fmla="*/ 2 w 4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2" y="2"/>
                    </a:moveTo>
                    <a:cubicBezTo>
                      <a:pt x="1" y="0"/>
                      <a:pt x="1" y="3"/>
                      <a:pt x="0" y="3"/>
                    </a:cubicBezTo>
                    <a:cubicBezTo>
                      <a:pt x="1" y="4"/>
                      <a:pt x="3" y="2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3" y="3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5240"/>
              <p:cNvSpPr>
                <a:spLocks/>
              </p:cNvSpPr>
              <p:nvPr/>
            </p:nvSpPr>
            <p:spPr bwMode="auto">
              <a:xfrm>
                <a:off x="-4243" y="1279"/>
                <a:ext cx="14" cy="7"/>
              </a:xfrm>
              <a:custGeom>
                <a:avLst/>
                <a:gdLst>
                  <a:gd name="T0" fmla="*/ 0 w 6"/>
                  <a:gd name="T1" fmla="*/ 1 h 3"/>
                  <a:gd name="T2" fmla="*/ 4 w 6"/>
                  <a:gd name="T3" fmla="*/ 1 h 3"/>
                  <a:gd name="T4" fmla="*/ 5 w 6"/>
                  <a:gd name="T5" fmla="*/ 3 h 3"/>
                  <a:gd name="T6" fmla="*/ 5 w 6"/>
                  <a:gd name="T7" fmla="*/ 0 h 3"/>
                  <a:gd name="T8" fmla="*/ 0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2"/>
                      <a:pt x="3" y="1"/>
                      <a:pt x="4" y="1"/>
                    </a:cubicBezTo>
                    <a:cubicBezTo>
                      <a:pt x="4" y="2"/>
                      <a:pt x="4" y="2"/>
                      <a:pt x="5" y="3"/>
                    </a:cubicBezTo>
                    <a:cubicBezTo>
                      <a:pt x="6" y="2"/>
                      <a:pt x="4" y="1"/>
                      <a:pt x="5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5241"/>
              <p:cNvSpPr>
                <a:spLocks/>
              </p:cNvSpPr>
              <p:nvPr/>
            </p:nvSpPr>
            <p:spPr bwMode="auto">
              <a:xfrm>
                <a:off x="-4520" y="1099"/>
                <a:ext cx="26" cy="21"/>
              </a:xfrm>
              <a:custGeom>
                <a:avLst/>
                <a:gdLst>
                  <a:gd name="T0" fmla="*/ 3 w 11"/>
                  <a:gd name="T1" fmla="*/ 0 h 9"/>
                  <a:gd name="T2" fmla="*/ 2 w 11"/>
                  <a:gd name="T3" fmla="*/ 0 h 9"/>
                  <a:gd name="T4" fmla="*/ 2 w 11"/>
                  <a:gd name="T5" fmla="*/ 2 h 9"/>
                  <a:gd name="T6" fmla="*/ 3 w 11"/>
                  <a:gd name="T7" fmla="*/ 1 h 9"/>
                  <a:gd name="T8" fmla="*/ 2 w 11"/>
                  <a:gd name="T9" fmla="*/ 5 h 9"/>
                  <a:gd name="T10" fmla="*/ 1 w 11"/>
                  <a:gd name="T11" fmla="*/ 4 h 9"/>
                  <a:gd name="T12" fmla="*/ 1 w 11"/>
                  <a:gd name="T13" fmla="*/ 5 h 9"/>
                  <a:gd name="T14" fmla="*/ 1 w 11"/>
                  <a:gd name="T15" fmla="*/ 6 h 9"/>
                  <a:gd name="T16" fmla="*/ 2 w 11"/>
                  <a:gd name="T17" fmla="*/ 8 h 9"/>
                  <a:gd name="T18" fmla="*/ 5 w 11"/>
                  <a:gd name="T19" fmla="*/ 9 h 9"/>
                  <a:gd name="T20" fmla="*/ 4 w 11"/>
                  <a:gd name="T21" fmla="*/ 6 h 9"/>
                  <a:gd name="T22" fmla="*/ 5 w 11"/>
                  <a:gd name="T23" fmla="*/ 5 h 9"/>
                  <a:gd name="T24" fmla="*/ 3 w 11"/>
                  <a:gd name="T25" fmla="*/ 4 h 9"/>
                  <a:gd name="T26" fmla="*/ 4 w 11"/>
                  <a:gd name="T27" fmla="*/ 4 h 9"/>
                  <a:gd name="T28" fmla="*/ 5 w 11"/>
                  <a:gd name="T29" fmla="*/ 3 h 9"/>
                  <a:gd name="T30" fmla="*/ 5 w 11"/>
                  <a:gd name="T31" fmla="*/ 3 h 9"/>
                  <a:gd name="T32" fmla="*/ 7 w 11"/>
                  <a:gd name="T33" fmla="*/ 4 h 9"/>
                  <a:gd name="T34" fmla="*/ 7 w 11"/>
                  <a:gd name="T35" fmla="*/ 4 h 9"/>
                  <a:gd name="T36" fmla="*/ 7 w 11"/>
                  <a:gd name="T37" fmla="*/ 4 h 9"/>
                  <a:gd name="T38" fmla="*/ 9 w 11"/>
                  <a:gd name="T39" fmla="*/ 3 h 9"/>
                  <a:gd name="T40" fmla="*/ 9 w 11"/>
                  <a:gd name="T41" fmla="*/ 4 h 9"/>
                  <a:gd name="T42" fmla="*/ 8 w 11"/>
                  <a:gd name="T43" fmla="*/ 2 h 9"/>
                  <a:gd name="T44" fmla="*/ 8 w 11"/>
                  <a:gd name="T45" fmla="*/ 1 h 9"/>
                  <a:gd name="T46" fmla="*/ 3 w 11"/>
                  <a:gd name="T4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" h="9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1" y="1"/>
                      <a:pt x="2" y="2"/>
                    </a:cubicBezTo>
                    <a:cubicBezTo>
                      <a:pt x="3" y="2"/>
                      <a:pt x="2" y="1"/>
                      <a:pt x="3" y="1"/>
                    </a:cubicBezTo>
                    <a:cubicBezTo>
                      <a:pt x="4" y="3"/>
                      <a:pt x="3" y="4"/>
                      <a:pt x="2" y="5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0" y="6"/>
                      <a:pt x="1" y="6"/>
                    </a:cubicBezTo>
                    <a:cubicBezTo>
                      <a:pt x="3" y="5"/>
                      <a:pt x="3" y="7"/>
                      <a:pt x="2" y="8"/>
                    </a:cubicBezTo>
                    <a:cubicBezTo>
                      <a:pt x="2" y="8"/>
                      <a:pt x="3" y="8"/>
                      <a:pt x="5" y="9"/>
                    </a:cubicBezTo>
                    <a:cubicBezTo>
                      <a:pt x="4" y="8"/>
                      <a:pt x="3" y="6"/>
                      <a:pt x="4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6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9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5"/>
                      <a:pt x="9" y="3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5" y="2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5242"/>
              <p:cNvSpPr>
                <a:spLocks/>
              </p:cNvSpPr>
              <p:nvPr/>
            </p:nvSpPr>
            <p:spPr bwMode="auto">
              <a:xfrm>
                <a:off x="-4224" y="1288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2" y="1"/>
                      <a:pt x="0" y="2"/>
                    </a:cubicBezTo>
                    <a:cubicBezTo>
                      <a:pt x="0" y="2"/>
                      <a:pt x="1" y="2"/>
                      <a:pt x="0" y="2"/>
                    </a:cubicBezTo>
                    <a:cubicBezTo>
                      <a:pt x="2" y="3"/>
                      <a:pt x="2" y="1"/>
                      <a:pt x="1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5243"/>
              <p:cNvSpPr>
                <a:spLocks/>
              </p:cNvSpPr>
              <p:nvPr/>
            </p:nvSpPr>
            <p:spPr bwMode="auto">
              <a:xfrm>
                <a:off x="-4508" y="1101"/>
                <a:ext cx="29" cy="12"/>
              </a:xfrm>
              <a:custGeom>
                <a:avLst/>
                <a:gdLst>
                  <a:gd name="T0" fmla="*/ 0 w 12"/>
                  <a:gd name="T1" fmla="*/ 5 h 5"/>
                  <a:gd name="T2" fmla="*/ 3 w 12"/>
                  <a:gd name="T3" fmla="*/ 5 h 5"/>
                  <a:gd name="T4" fmla="*/ 1 w 12"/>
                  <a:gd name="T5" fmla="*/ 4 h 5"/>
                  <a:gd name="T6" fmla="*/ 5 w 12"/>
                  <a:gd name="T7" fmla="*/ 4 h 5"/>
                  <a:gd name="T8" fmla="*/ 4 w 12"/>
                  <a:gd name="T9" fmla="*/ 4 h 5"/>
                  <a:gd name="T10" fmla="*/ 7 w 12"/>
                  <a:gd name="T11" fmla="*/ 4 h 5"/>
                  <a:gd name="T12" fmla="*/ 4 w 12"/>
                  <a:gd name="T13" fmla="*/ 3 h 5"/>
                  <a:gd name="T14" fmla="*/ 4 w 12"/>
                  <a:gd name="T15" fmla="*/ 1 h 5"/>
                  <a:gd name="T16" fmla="*/ 10 w 12"/>
                  <a:gd name="T17" fmla="*/ 4 h 5"/>
                  <a:gd name="T18" fmla="*/ 10 w 12"/>
                  <a:gd name="T19" fmla="*/ 1 h 5"/>
                  <a:gd name="T20" fmla="*/ 0 w 12"/>
                  <a:gd name="T21" fmla="*/ 1 h 5"/>
                  <a:gd name="T22" fmla="*/ 0 w 12"/>
                  <a:gd name="T2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5">
                    <a:moveTo>
                      <a:pt x="0" y="5"/>
                    </a:moveTo>
                    <a:cubicBezTo>
                      <a:pt x="1" y="5"/>
                      <a:pt x="2" y="4"/>
                      <a:pt x="3" y="5"/>
                    </a:cubicBezTo>
                    <a:cubicBezTo>
                      <a:pt x="3" y="5"/>
                      <a:pt x="2" y="4"/>
                      <a:pt x="1" y="4"/>
                    </a:cubicBezTo>
                    <a:cubicBezTo>
                      <a:pt x="2" y="3"/>
                      <a:pt x="4" y="2"/>
                      <a:pt x="5" y="4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4" y="5"/>
                      <a:pt x="6" y="5"/>
                      <a:pt x="7" y="4"/>
                    </a:cubicBezTo>
                    <a:cubicBezTo>
                      <a:pt x="5" y="4"/>
                      <a:pt x="6" y="1"/>
                      <a:pt x="4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7" y="3"/>
                      <a:pt x="7" y="2"/>
                      <a:pt x="10" y="4"/>
                    </a:cubicBezTo>
                    <a:cubicBezTo>
                      <a:pt x="11" y="3"/>
                      <a:pt x="12" y="2"/>
                      <a:pt x="10" y="1"/>
                    </a:cubicBezTo>
                    <a:cubicBezTo>
                      <a:pt x="7" y="1"/>
                      <a:pt x="4" y="0"/>
                      <a:pt x="0" y="1"/>
                    </a:cubicBezTo>
                    <a:cubicBezTo>
                      <a:pt x="0" y="2"/>
                      <a:pt x="2" y="3"/>
                      <a:pt x="0" y="5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5244"/>
              <p:cNvSpPr>
                <a:spLocks/>
              </p:cNvSpPr>
              <p:nvPr/>
            </p:nvSpPr>
            <p:spPr bwMode="auto">
              <a:xfrm>
                <a:off x="-4316" y="1239"/>
                <a:ext cx="16" cy="19"/>
              </a:xfrm>
              <a:custGeom>
                <a:avLst/>
                <a:gdLst>
                  <a:gd name="T0" fmla="*/ 5 w 7"/>
                  <a:gd name="T1" fmla="*/ 1 h 8"/>
                  <a:gd name="T2" fmla="*/ 3 w 7"/>
                  <a:gd name="T3" fmla="*/ 0 h 8"/>
                  <a:gd name="T4" fmla="*/ 0 w 7"/>
                  <a:gd name="T5" fmla="*/ 6 h 8"/>
                  <a:gd name="T6" fmla="*/ 4 w 7"/>
                  <a:gd name="T7" fmla="*/ 6 h 8"/>
                  <a:gd name="T8" fmla="*/ 5 w 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5" y="1"/>
                    </a:moveTo>
                    <a:cubicBezTo>
                      <a:pt x="4" y="1"/>
                      <a:pt x="3" y="1"/>
                      <a:pt x="3" y="0"/>
                    </a:cubicBezTo>
                    <a:cubicBezTo>
                      <a:pt x="2" y="2"/>
                      <a:pt x="1" y="4"/>
                      <a:pt x="0" y="6"/>
                    </a:cubicBezTo>
                    <a:cubicBezTo>
                      <a:pt x="2" y="8"/>
                      <a:pt x="2" y="4"/>
                      <a:pt x="4" y="6"/>
                    </a:cubicBezTo>
                    <a:cubicBezTo>
                      <a:pt x="7" y="4"/>
                      <a:pt x="2" y="3"/>
                      <a:pt x="5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5245"/>
              <p:cNvSpPr>
                <a:spLocks/>
              </p:cNvSpPr>
              <p:nvPr/>
            </p:nvSpPr>
            <p:spPr bwMode="auto">
              <a:xfrm>
                <a:off x="-4259" y="1255"/>
                <a:ext cx="7" cy="10"/>
              </a:xfrm>
              <a:custGeom>
                <a:avLst/>
                <a:gdLst>
                  <a:gd name="T0" fmla="*/ 2 w 3"/>
                  <a:gd name="T1" fmla="*/ 2 h 4"/>
                  <a:gd name="T2" fmla="*/ 0 w 3"/>
                  <a:gd name="T3" fmla="*/ 3 h 4"/>
                  <a:gd name="T4" fmla="*/ 2 w 3"/>
                  <a:gd name="T5" fmla="*/ 4 h 4"/>
                  <a:gd name="T6" fmla="*/ 2 w 3"/>
                  <a:gd name="T7" fmla="*/ 3 h 4"/>
                  <a:gd name="T8" fmla="*/ 3 w 3"/>
                  <a:gd name="T9" fmla="*/ 3 h 4"/>
                  <a:gd name="T10" fmla="*/ 2 w 3"/>
                  <a:gd name="T11" fmla="*/ 0 h 4"/>
                  <a:gd name="T12" fmla="*/ 1 w 3"/>
                  <a:gd name="T13" fmla="*/ 0 h 4"/>
                  <a:gd name="T14" fmla="*/ 2 w 3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2" y="2"/>
                    </a:moveTo>
                    <a:cubicBezTo>
                      <a:pt x="2" y="3"/>
                      <a:pt x="1" y="2"/>
                      <a:pt x="0" y="3"/>
                    </a:cubicBezTo>
                    <a:cubicBezTo>
                      <a:pt x="0" y="4"/>
                      <a:pt x="2" y="3"/>
                      <a:pt x="2" y="4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2" y="0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5246"/>
              <p:cNvSpPr>
                <a:spLocks/>
              </p:cNvSpPr>
              <p:nvPr/>
            </p:nvSpPr>
            <p:spPr bwMode="auto">
              <a:xfrm>
                <a:off x="-4252" y="1276"/>
                <a:ext cx="4" cy="5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1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5247"/>
              <p:cNvSpPr>
                <a:spLocks/>
              </p:cNvSpPr>
              <p:nvPr/>
            </p:nvSpPr>
            <p:spPr bwMode="auto">
              <a:xfrm>
                <a:off x="-4255" y="1284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2 h 3"/>
                  <a:gd name="T4" fmla="*/ 3 w 3"/>
                  <a:gd name="T5" fmla="*/ 2 h 3"/>
                  <a:gd name="T6" fmla="*/ 2 w 3"/>
                  <a:gd name="T7" fmla="*/ 0 h 3"/>
                  <a:gd name="T8" fmla="*/ 0 w 3"/>
                  <a:gd name="T9" fmla="*/ 1 h 3"/>
                  <a:gd name="T10" fmla="*/ 1 w 3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1" y="0"/>
                      <a:pt x="1" y="2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5248"/>
              <p:cNvSpPr>
                <a:spLocks/>
              </p:cNvSpPr>
              <p:nvPr/>
            </p:nvSpPr>
            <p:spPr bwMode="auto">
              <a:xfrm>
                <a:off x="-4316" y="1231"/>
                <a:ext cx="47" cy="22"/>
              </a:xfrm>
              <a:custGeom>
                <a:avLst/>
                <a:gdLst>
                  <a:gd name="T0" fmla="*/ 13 w 20"/>
                  <a:gd name="T1" fmla="*/ 0 h 9"/>
                  <a:gd name="T2" fmla="*/ 7 w 20"/>
                  <a:gd name="T3" fmla="*/ 2 h 9"/>
                  <a:gd name="T4" fmla="*/ 3 w 20"/>
                  <a:gd name="T5" fmla="*/ 0 h 9"/>
                  <a:gd name="T6" fmla="*/ 0 w 20"/>
                  <a:gd name="T7" fmla="*/ 1 h 9"/>
                  <a:gd name="T8" fmla="*/ 5 w 20"/>
                  <a:gd name="T9" fmla="*/ 3 h 9"/>
                  <a:gd name="T10" fmla="*/ 3 w 20"/>
                  <a:gd name="T11" fmla="*/ 4 h 9"/>
                  <a:gd name="T12" fmla="*/ 4 w 20"/>
                  <a:gd name="T13" fmla="*/ 6 h 9"/>
                  <a:gd name="T14" fmla="*/ 8 w 20"/>
                  <a:gd name="T15" fmla="*/ 4 h 9"/>
                  <a:gd name="T16" fmla="*/ 8 w 20"/>
                  <a:gd name="T17" fmla="*/ 4 h 9"/>
                  <a:gd name="T18" fmla="*/ 9 w 20"/>
                  <a:gd name="T19" fmla="*/ 6 h 9"/>
                  <a:gd name="T20" fmla="*/ 9 w 20"/>
                  <a:gd name="T21" fmla="*/ 6 h 9"/>
                  <a:gd name="T22" fmla="*/ 10 w 20"/>
                  <a:gd name="T23" fmla="*/ 6 h 9"/>
                  <a:gd name="T24" fmla="*/ 10 w 20"/>
                  <a:gd name="T25" fmla="*/ 6 h 9"/>
                  <a:gd name="T26" fmla="*/ 13 w 20"/>
                  <a:gd name="T27" fmla="*/ 6 h 9"/>
                  <a:gd name="T28" fmla="*/ 14 w 20"/>
                  <a:gd name="T29" fmla="*/ 8 h 9"/>
                  <a:gd name="T30" fmla="*/ 16 w 20"/>
                  <a:gd name="T31" fmla="*/ 7 h 9"/>
                  <a:gd name="T32" fmla="*/ 16 w 20"/>
                  <a:gd name="T33" fmla="*/ 8 h 9"/>
                  <a:gd name="T34" fmla="*/ 14 w 20"/>
                  <a:gd name="T35" fmla="*/ 6 h 9"/>
                  <a:gd name="T36" fmla="*/ 15 w 20"/>
                  <a:gd name="T37" fmla="*/ 7 h 9"/>
                  <a:gd name="T38" fmla="*/ 16 w 20"/>
                  <a:gd name="T39" fmla="*/ 6 h 9"/>
                  <a:gd name="T40" fmla="*/ 17 w 20"/>
                  <a:gd name="T41" fmla="*/ 7 h 9"/>
                  <a:gd name="T42" fmla="*/ 19 w 20"/>
                  <a:gd name="T43" fmla="*/ 6 h 9"/>
                  <a:gd name="T44" fmla="*/ 19 w 20"/>
                  <a:gd name="T45" fmla="*/ 6 h 9"/>
                  <a:gd name="T46" fmla="*/ 18 w 20"/>
                  <a:gd name="T47" fmla="*/ 5 h 9"/>
                  <a:gd name="T48" fmla="*/ 18 w 20"/>
                  <a:gd name="T49" fmla="*/ 6 h 9"/>
                  <a:gd name="T50" fmla="*/ 16 w 20"/>
                  <a:gd name="T51" fmla="*/ 5 h 9"/>
                  <a:gd name="T52" fmla="*/ 15 w 20"/>
                  <a:gd name="T53" fmla="*/ 5 h 9"/>
                  <a:gd name="T54" fmla="*/ 15 w 20"/>
                  <a:gd name="T55" fmla="*/ 4 h 9"/>
                  <a:gd name="T56" fmla="*/ 12 w 20"/>
                  <a:gd name="T57" fmla="*/ 4 h 9"/>
                  <a:gd name="T58" fmla="*/ 12 w 20"/>
                  <a:gd name="T59" fmla="*/ 3 h 9"/>
                  <a:gd name="T60" fmla="*/ 14 w 20"/>
                  <a:gd name="T61" fmla="*/ 4 h 9"/>
                  <a:gd name="T62" fmla="*/ 13 w 20"/>
                  <a:gd name="T6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9">
                    <a:moveTo>
                      <a:pt x="13" y="0"/>
                    </a:moveTo>
                    <a:cubicBezTo>
                      <a:pt x="12" y="1"/>
                      <a:pt x="8" y="2"/>
                      <a:pt x="7" y="2"/>
                    </a:cubicBezTo>
                    <a:cubicBezTo>
                      <a:pt x="6" y="2"/>
                      <a:pt x="5" y="0"/>
                      <a:pt x="3" y="0"/>
                    </a:cubicBezTo>
                    <a:cubicBezTo>
                      <a:pt x="2" y="1"/>
                      <a:pt x="2" y="0"/>
                      <a:pt x="0" y="1"/>
                    </a:cubicBezTo>
                    <a:cubicBezTo>
                      <a:pt x="2" y="1"/>
                      <a:pt x="3" y="3"/>
                      <a:pt x="5" y="3"/>
                    </a:cubicBezTo>
                    <a:cubicBezTo>
                      <a:pt x="5" y="4"/>
                      <a:pt x="4" y="5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9" y="5"/>
                      <a:pt x="9" y="6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7"/>
                      <a:pt x="12" y="7"/>
                      <a:pt x="13" y="6"/>
                    </a:cubicBezTo>
                    <a:cubicBezTo>
                      <a:pt x="13" y="7"/>
                      <a:pt x="15" y="8"/>
                      <a:pt x="14" y="8"/>
                    </a:cubicBezTo>
                    <a:cubicBezTo>
                      <a:pt x="16" y="9"/>
                      <a:pt x="19" y="9"/>
                      <a:pt x="16" y="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5" y="6"/>
                      <a:pt x="14" y="7"/>
                      <a:pt x="14" y="6"/>
                    </a:cubicBezTo>
                    <a:cubicBezTo>
                      <a:pt x="14" y="6"/>
                      <a:pt x="15" y="7"/>
                      <a:pt x="15" y="7"/>
                    </a:cubicBezTo>
                    <a:cubicBezTo>
                      <a:pt x="15" y="7"/>
                      <a:pt x="16" y="6"/>
                      <a:pt x="16" y="6"/>
                    </a:cubicBezTo>
                    <a:cubicBezTo>
                      <a:pt x="16" y="6"/>
                      <a:pt x="16" y="6"/>
                      <a:pt x="17" y="7"/>
                    </a:cubicBezTo>
                    <a:cubicBezTo>
                      <a:pt x="16" y="5"/>
                      <a:pt x="18" y="6"/>
                      <a:pt x="19" y="6"/>
                    </a:cubicBezTo>
                    <a:cubicBezTo>
                      <a:pt x="20" y="6"/>
                      <a:pt x="20" y="6"/>
                      <a:pt x="19" y="6"/>
                    </a:cubicBezTo>
                    <a:cubicBezTo>
                      <a:pt x="19" y="5"/>
                      <a:pt x="19" y="5"/>
                      <a:pt x="18" y="5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6"/>
                      <a:pt x="17" y="5"/>
                      <a:pt x="16" y="5"/>
                    </a:cubicBezTo>
                    <a:cubicBezTo>
                      <a:pt x="16" y="5"/>
                      <a:pt x="16" y="5"/>
                      <a:pt x="15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4" y="5"/>
                      <a:pt x="13" y="4"/>
                      <a:pt x="12" y="4"/>
                    </a:cubicBezTo>
                    <a:cubicBezTo>
                      <a:pt x="12" y="4"/>
                      <a:pt x="13" y="3"/>
                      <a:pt x="12" y="3"/>
                    </a:cubicBezTo>
                    <a:cubicBezTo>
                      <a:pt x="13" y="3"/>
                      <a:pt x="13" y="3"/>
                      <a:pt x="14" y="4"/>
                    </a:cubicBezTo>
                    <a:cubicBezTo>
                      <a:pt x="15" y="3"/>
                      <a:pt x="13" y="1"/>
                      <a:pt x="1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5249"/>
              <p:cNvSpPr>
                <a:spLocks/>
              </p:cNvSpPr>
              <p:nvPr/>
            </p:nvSpPr>
            <p:spPr bwMode="auto">
              <a:xfrm>
                <a:off x="-4262" y="1291"/>
                <a:ext cx="10" cy="7"/>
              </a:xfrm>
              <a:custGeom>
                <a:avLst/>
                <a:gdLst>
                  <a:gd name="T0" fmla="*/ 2 w 4"/>
                  <a:gd name="T1" fmla="*/ 1 h 3"/>
                  <a:gd name="T2" fmla="*/ 0 w 4"/>
                  <a:gd name="T3" fmla="*/ 2 h 3"/>
                  <a:gd name="T4" fmla="*/ 3 w 4"/>
                  <a:gd name="T5" fmla="*/ 3 h 3"/>
                  <a:gd name="T6" fmla="*/ 4 w 4"/>
                  <a:gd name="T7" fmla="*/ 3 h 3"/>
                  <a:gd name="T8" fmla="*/ 3 w 4"/>
                  <a:gd name="T9" fmla="*/ 2 h 3"/>
                  <a:gd name="T10" fmla="*/ 2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1" y="0"/>
                      <a:pt x="1" y="2"/>
                      <a:pt x="0" y="2"/>
                    </a:cubicBezTo>
                    <a:cubicBezTo>
                      <a:pt x="1" y="3"/>
                      <a:pt x="3" y="1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3"/>
                      <a:pt x="1" y="2"/>
                      <a:pt x="2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5250"/>
              <p:cNvSpPr>
                <a:spLocks/>
              </p:cNvSpPr>
              <p:nvPr/>
            </p:nvSpPr>
            <p:spPr bwMode="auto">
              <a:xfrm>
                <a:off x="-4274" y="1291"/>
                <a:ext cx="15" cy="7"/>
              </a:xfrm>
              <a:custGeom>
                <a:avLst/>
                <a:gdLst>
                  <a:gd name="T0" fmla="*/ 0 w 6"/>
                  <a:gd name="T1" fmla="*/ 1 h 3"/>
                  <a:gd name="T2" fmla="*/ 4 w 6"/>
                  <a:gd name="T3" fmla="*/ 1 h 3"/>
                  <a:gd name="T4" fmla="*/ 5 w 6"/>
                  <a:gd name="T5" fmla="*/ 3 h 3"/>
                  <a:gd name="T6" fmla="*/ 5 w 6"/>
                  <a:gd name="T7" fmla="*/ 0 h 3"/>
                  <a:gd name="T8" fmla="*/ 0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3"/>
                      <a:pt x="2" y="1"/>
                      <a:pt x="4" y="1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6" y="3"/>
                      <a:pt x="4" y="1"/>
                      <a:pt x="5" y="0"/>
                    </a:cubicBezTo>
                    <a:cubicBezTo>
                      <a:pt x="4" y="1"/>
                      <a:pt x="2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5251"/>
              <p:cNvSpPr>
                <a:spLocks/>
              </p:cNvSpPr>
              <p:nvPr/>
            </p:nvSpPr>
            <p:spPr bwMode="auto">
              <a:xfrm>
                <a:off x="-4250" y="1269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5252"/>
              <p:cNvSpPr>
                <a:spLocks/>
              </p:cNvSpPr>
              <p:nvPr/>
            </p:nvSpPr>
            <p:spPr bwMode="auto">
              <a:xfrm>
                <a:off x="-4219" y="1279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5253"/>
              <p:cNvSpPr>
                <a:spLocks/>
              </p:cNvSpPr>
              <p:nvPr/>
            </p:nvSpPr>
            <p:spPr bwMode="auto">
              <a:xfrm>
                <a:off x="-4250" y="1298"/>
                <a:ext cx="7" cy="7"/>
              </a:xfrm>
              <a:custGeom>
                <a:avLst/>
                <a:gdLst>
                  <a:gd name="T0" fmla="*/ 3 w 3"/>
                  <a:gd name="T1" fmla="*/ 1 h 3"/>
                  <a:gd name="T2" fmla="*/ 2 w 3"/>
                  <a:gd name="T3" fmla="*/ 0 h 3"/>
                  <a:gd name="T4" fmla="*/ 1 w 3"/>
                  <a:gd name="T5" fmla="*/ 2 h 3"/>
                  <a:gd name="T6" fmla="*/ 3 w 3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1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0" y="0"/>
                      <a:pt x="2" y="2"/>
                      <a:pt x="1" y="2"/>
                    </a:cubicBezTo>
                    <a:cubicBezTo>
                      <a:pt x="2" y="3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5254"/>
              <p:cNvSpPr>
                <a:spLocks/>
              </p:cNvSpPr>
              <p:nvPr/>
            </p:nvSpPr>
            <p:spPr bwMode="auto">
              <a:xfrm>
                <a:off x="-4302" y="1243"/>
                <a:ext cx="12" cy="17"/>
              </a:xfrm>
              <a:custGeom>
                <a:avLst/>
                <a:gdLst>
                  <a:gd name="T0" fmla="*/ 0 w 5"/>
                  <a:gd name="T1" fmla="*/ 1 h 7"/>
                  <a:gd name="T2" fmla="*/ 5 w 5"/>
                  <a:gd name="T3" fmla="*/ 7 h 7"/>
                  <a:gd name="T4" fmla="*/ 0 w 5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1"/>
                    </a:moveTo>
                    <a:cubicBezTo>
                      <a:pt x="1" y="3"/>
                      <a:pt x="1" y="4"/>
                      <a:pt x="5" y="7"/>
                    </a:cubicBezTo>
                    <a:cubicBezTo>
                      <a:pt x="4" y="4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5255"/>
              <p:cNvSpPr>
                <a:spLocks/>
              </p:cNvSpPr>
              <p:nvPr/>
            </p:nvSpPr>
            <p:spPr bwMode="auto">
              <a:xfrm>
                <a:off x="-4316" y="1239"/>
                <a:ext cx="12" cy="7"/>
              </a:xfrm>
              <a:custGeom>
                <a:avLst/>
                <a:gdLst>
                  <a:gd name="T0" fmla="*/ 4 w 5"/>
                  <a:gd name="T1" fmla="*/ 3 h 3"/>
                  <a:gd name="T2" fmla="*/ 4 w 5"/>
                  <a:gd name="T3" fmla="*/ 1 h 3"/>
                  <a:gd name="T4" fmla="*/ 2 w 5"/>
                  <a:gd name="T5" fmla="*/ 1 h 3"/>
                  <a:gd name="T6" fmla="*/ 4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5" y="2"/>
                      <a:pt x="4" y="2"/>
                      <a:pt x="4" y="1"/>
                    </a:cubicBezTo>
                    <a:cubicBezTo>
                      <a:pt x="3" y="0"/>
                      <a:pt x="0" y="1"/>
                      <a:pt x="2" y="1"/>
                    </a:cubicBezTo>
                    <a:cubicBezTo>
                      <a:pt x="4" y="0"/>
                      <a:pt x="2" y="3"/>
                      <a:pt x="4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5256"/>
              <p:cNvSpPr>
                <a:spLocks/>
              </p:cNvSpPr>
              <p:nvPr/>
            </p:nvSpPr>
            <p:spPr bwMode="auto">
              <a:xfrm>
                <a:off x="-4264" y="1302"/>
                <a:ext cx="9" cy="8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1 h 3"/>
                  <a:gd name="T4" fmla="*/ 4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2" y="2"/>
                      <a:pt x="2" y="0"/>
                      <a:pt x="0" y="1"/>
                    </a:cubicBezTo>
                    <a:cubicBezTo>
                      <a:pt x="1" y="1"/>
                      <a:pt x="3" y="3"/>
                      <a:pt x="4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5257"/>
              <p:cNvSpPr>
                <a:spLocks/>
              </p:cNvSpPr>
              <p:nvPr/>
            </p:nvSpPr>
            <p:spPr bwMode="auto">
              <a:xfrm>
                <a:off x="-4252" y="1293"/>
                <a:ext cx="21" cy="21"/>
              </a:xfrm>
              <a:custGeom>
                <a:avLst/>
                <a:gdLst>
                  <a:gd name="T0" fmla="*/ 3 w 9"/>
                  <a:gd name="T1" fmla="*/ 1 h 9"/>
                  <a:gd name="T2" fmla="*/ 0 w 9"/>
                  <a:gd name="T3" fmla="*/ 2 h 9"/>
                  <a:gd name="T4" fmla="*/ 4 w 9"/>
                  <a:gd name="T5" fmla="*/ 9 h 9"/>
                  <a:gd name="T6" fmla="*/ 8 w 9"/>
                  <a:gd name="T7" fmla="*/ 8 h 9"/>
                  <a:gd name="T8" fmla="*/ 6 w 9"/>
                  <a:gd name="T9" fmla="*/ 5 h 9"/>
                  <a:gd name="T10" fmla="*/ 9 w 9"/>
                  <a:gd name="T11" fmla="*/ 7 h 9"/>
                  <a:gd name="T12" fmla="*/ 6 w 9"/>
                  <a:gd name="T13" fmla="*/ 2 h 9"/>
                  <a:gd name="T14" fmla="*/ 3 w 9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">
                    <a:moveTo>
                      <a:pt x="3" y="1"/>
                    </a:moveTo>
                    <a:cubicBezTo>
                      <a:pt x="1" y="0"/>
                      <a:pt x="2" y="3"/>
                      <a:pt x="0" y="2"/>
                    </a:cubicBezTo>
                    <a:cubicBezTo>
                      <a:pt x="2" y="3"/>
                      <a:pt x="4" y="7"/>
                      <a:pt x="4" y="9"/>
                    </a:cubicBezTo>
                    <a:cubicBezTo>
                      <a:pt x="5" y="9"/>
                      <a:pt x="6" y="7"/>
                      <a:pt x="8" y="8"/>
                    </a:cubicBezTo>
                    <a:cubicBezTo>
                      <a:pt x="9" y="9"/>
                      <a:pt x="6" y="6"/>
                      <a:pt x="6" y="5"/>
                    </a:cubicBezTo>
                    <a:cubicBezTo>
                      <a:pt x="7" y="5"/>
                      <a:pt x="7" y="8"/>
                      <a:pt x="9" y="7"/>
                    </a:cubicBezTo>
                    <a:cubicBezTo>
                      <a:pt x="7" y="6"/>
                      <a:pt x="6" y="4"/>
                      <a:pt x="6" y="2"/>
                    </a:cubicBezTo>
                    <a:cubicBezTo>
                      <a:pt x="5" y="3"/>
                      <a:pt x="4" y="1"/>
                      <a:pt x="3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5258"/>
              <p:cNvSpPr>
                <a:spLocks/>
              </p:cNvSpPr>
              <p:nvPr/>
            </p:nvSpPr>
            <p:spPr bwMode="auto">
              <a:xfrm>
                <a:off x="-4243" y="1284"/>
                <a:ext cx="28" cy="21"/>
              </a:xfrm>
              <a:custGeom>
                <a:avLst/>
                <a:gdLst>
                  <a:gd name="T0" fmla="*/ 5 w 12"/>
                  <a:gd name="T1" fmla="*/ 9 h 9"/>
                  <a:gd name="T2" fmla="*/ 6 w 12"/>
                  <a:gd name="T3" fmla="*/ 7 h 9"/>
                  <a:gd name="T4" fmla="*/ 8 w 12"/>
                  <a:gd name="T5" fmla="*/ 8 h 9"/>
                  <a:gd name="T6" fmla="*/ 6 w 12"/>
                  <a:gd name="T7" fmla="*/ 6 h 9"/>
                  <a:gd name="T8" fmla="*/ 6 w 12"/>
                  <a:gd name="T9" fmla="*/ 6 h 9"/>
                  <a:gd name="T10" fmla="*/ 5 w 12"/>
                  <a:gd name="T11" fmla="*/ 5 h 9"/>
                  <a:gd name="T12" fmla="*/ 9 w 12"/>
                  <a:gd name="T13" fmla="*/ 7 h 9"/>
                  <a:gd name="T14" fmla="*/ 9 w 12"/>
                  <a:gd name="T15" fmla="*/ 5 h 9"/>
                  <a:gd name="T16" fmla="*/ 11 w 12"/>
                  <a:gd name="T17" fmla="*/ 6 h 9"/>
                  <a:gd name="T18" fmla="*/ 11 w 12"/>
                  <a:gd name="T19" fmla="*/ 4 h 9"/>
                  <a:gd name="T20" fmla="*/ 9 w 12"/>
                  <a:gd name="T21" fmla="*/ 3 h 9"/>
                  <a:gd name="T22" fmla="*/ 10 w 12"/>
                  <a:gd name="T23" fmla="*/ 1 h 9"/>
                  <a:gd name="T24" fmla="*/ 6 w 12"/>
                  <a:gd name="T25" fmla="*/ 3 h 9"/>
                  <a:gd name="T26" fmla="*/ 4 w 12"/>
                  <a:gd name="T27" fmla="*/ 2 h 9"/>
                  <a:gd name="T28" fmla="*/ 0 w 12"/>
                  <a:gd name="T29" fmla="*/ 4 h 9"/>
                  <a:gd name="T30" fmla="*/ 3 w 12"/>
                  <a:gd name="T31" fmla="*/ 4 h 9"/>
                  <a:gd name="T32" fmla="*/ 5 w 12"/>
                  <a:gd name="T3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9">
                    <a:moveTo>
                      <a:pt x="5" y="9"/>
                    </a:moveTo>
                    <a:cubicBezTo>
                      <a:pt x="6" y="9"/>
                      <a:pt x="6" y="7"/>
                      <a:pt x="6" y="7"/>
                    </a:cubicBezTo>
                    <a:cubicBezTo>
                      <a:pt x="7" y="8"/>
                      <a:pt x="8" y="9"/>
                      <a:pt x="8" y="8"/>
                    </a:cubicBezTo>
                    <a:cubicBezTo>
                      <a:pt x="7" y="8"/>
                      <a:pt x="8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6" y="5"/>
                      <a:pt x="8" y="5"/>
                      <a:pt x="9" y="7"/>
                    </a:cubicBezTo>
                    <a:cubicBezTo>
                      <a:pt x="10" y="6"/>
                      <a:pt x="9" y="6"/>
                      <a:pt x="9" y="5"/>
                    </a:cubicBezTo>
                    <a:cubicBezTo>
                      <a:pt x="10" y="5"/>
                      <a:pt x="10" y="5"/>
                      <a:pt x="11" y="6"/>
                    </a:cubicBezTo>
                    <a:cubicBezTo>
                      <a:pt x="11" y="5"/>
                      <a:pt x="8" y="2"/>
                      <a:pt x="11" y="4"/>
                    </a:cubicBezTo>
                    <a:cubicBezTo>
                      <a:pt x="12" y="3"/>
                      <a:pt x="9" y="2"/>
                      <a:pt x="9" y="3"/>
                    </a:cubicBezTo>
                    <a:cubicBezTo>
                      <a:pt x="8" y="2"/>
                      <a:pt x="9" y="1"/>
                      <a:pt x="10" y="1"/>
                    </a:cubicBezTo>
                    <a:cubicBezTo>
                      <a:pt x="10" y="0"/>
                      <a:pt x="6" y="2"/>
                      <a:pt x="6" y="3"/>
                    </a:cubicBezTo>
                    <a:cubicBezTo>
                      <a:pt x="6" y="3"/>
                      <a:pt x="4" y="2"/>
                      <a:pt x="4" y="2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5" y="6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5259"/>
              <p:cNvSpPr>
                <a:spLocks/>
              </p:cNvSpPr>
              <p:nvPr/>
            </p:nvSpPr>
            <p:spPr bwMode="auto">
              <a:xfrm>
                <a:off x="-4269" y="1293"/>
                <a:ext cx="12" cy="9"/>
              </a:xfrm>
              <a:custGeom>
                <a:avLst/>
                <a:gdLst>
                  <a:gd name="T0" fmla="*/ 1 w 5"/>
                  <a:gd name="T1" fmla="*/ 1 h 4"/>
                  <a:gd name="T2" fmla="*/ 2 w 5"/>
                  <a:gd name="T3" fmla="*/ 3 h 4"/>
                  <a:gd name="T4" fmla="*/ 5 w 5"/>
                  <a:gd name="T5" fmla="*/ 2 h 4"/>
                  <a:gd name="T6" fmla="*/ 1 w 5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3" y="2"/>
                      <a:pt x="2" y="3"/>
                    </a:cubicBezTo>
                    <a:cubicBezTo>
                      <a:pt x="3" y="4"/>
                      <a:pt x="2" y="1"/>
                      <a:pt x="5" y="2"/>
                    </a:cubicBezTo>
                    <a:cubicBezTo>
                      <a:pt x="4" y="0"/>
                      <a:pt x="2" y="2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5260"/>
              <p:cNvSpPr>
                <a:spLocks/>
              </p:cNvSpPr>
              <p:nvPr/>
            </p:nvSpPr>
            <p:spPr bwMode="auto">
              <a:xfrm>
                <a:off x="-4314" y="1250"/>
                <a:ext cx="10" cy="5"/>
              </a:xfrm>
              <a:custGeom>
                <a:avLst/>
                <a:gdLst>
                  <a:gd name="T0" fmla="*/ 0 w 4"/>
                  <a:gd name="T1" fmla="*/ 2 h 2"/>
                  <a:gd name="T2" fmla="*/ 2 w 4"/>
                  <a:gd name="T3" fmla="*/ 2 h 2"/>
                  <a:gd name="T4" fmla="*/ 2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4" y="1"/>
                      <a:pt x="2" y="1"/>
                      <a:pt x="2" y="0"/>
                    </a:cubicBezTo>
                    <a:cubicBezTo>
                      <a:pt x="2" y="1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5261"/>
              <p:cNvSpPr>
                <a:spLocks/>
              </p:cNvSpPr>
              <p:nvPr/>
            </p:nvSpPr>
            <p:spPr bwMode="auto">
              <a:xfrm>
                <a:off x="-4312" y="1248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5262"/>
              <p:cNvSpPr>
                <a:spLocks/>
              </p:cNvSpPr>
              <p:nvPr/>
            </p:nvSpPr>
            <p:spPr bwMode="auto">
              <a:xfrm>
                <a:off x="-4269" y="1300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1 w 4"/>
                  <a:gd name="T3" fmla="*/ 4 h 4"/>
                  <a:gd name="T4" fmla="*/ 2 w 4"/>
                  <a:gd name="T5" fmla="*/ 4 h 4"/>
                  <a:gd name="T6" fmla="*/ 3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2" y="2"/>
                      <a:pt x="0" y="2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0" y="2"/>
                      <a:pt x="4" y="3"/>
                      <a:pt x="3" y="0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5263"/>
              <p:cNvSpPr>
                <a:spLocks/>
              </p:cNvSpPr>
              <p:nvPr/>
            </p:nvSpPr>
            <p:spPr bwMode="auto">
              <a:xfrm>
                <a:off x="-4319" y="1241"/>
                <a:ext cx="17" cy="7"/>
              </a:xfrm>
              <a:custGeom>
                <a:avLst/>
                <a:gdLst>
                  <a:gd name="T0" fmla="*/ 3 w 7"/>
                  <a:gd name="T1" fmla="*/ 3 h 3"/>
                  <a:gd name="T2" fmla="*/ 6 w 7"/>
                  <a:gd name="T3" fmla="*/ 2 h 3"/>
                  <a:gd name="T4" fmla="*/ 3 w 7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3" y="3"/>
                    </a:moveTo>
                    <a:cubicBezTo>
                      <a:pt x="3" y="1"/>
                      <a:pt x="5" y="2"/>
                      <a:pt x="6" y="2"/>
                    </a:cubicBezTo>
                    <a:cubicBezTo>
                      <a:pt x="7" y="2"/>
                      <a:pt x="0" y="0"/>
                      <a:pt x="3" y="3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5264"/>
              <p:cNvSpPr>
                <a:spLocks/>
              </p:cNvSpPr>
              <p:nvPr/>
            </p:nvSpPr>
            <p:spPr bwMode="auto">
              <a:xfrm>
                <a:off x="-4252" y="1276"/>
                <a:ext cx="9" cy="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1 h 2"/>
                  <a:gd name="T4" fmla="*/ 0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2" y="1"/>
                      <a:pt x="4" y="1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5265"/>
              <p:cNvSpPr>
                <a:spLocks noEditPoints="1"/>
              </p:cNvSpPr>
              <p:nvPr/>
            </p:nvSpPr>
            <p:spPr bwMode="auto">
              <a:xfrm>
                <a:off x="-4255" y="1260"/>
                <a:ext cx="22" cy="16"/>
              </a:xfrm>
              <a:custGeom>
                <a:avLst/>
                <a:gdLst>
                  <a:gd name="T0" fmla="*/ 7 w 9"/>
                  <a:gd name="T1" fmla="*/ 1 h 7"/>
                  <a:gd name="T2" fmla="*/ 7 w 9"/>
                  <a:gd name="T3" fmla="*/ 1 h 7"/>
                  <a:gd name="T4" fmla="*/ 4 w 9"/>
                  <a:gd name="T5" fmla="*/ 0 h 7"/>
                  <a:gd name="T6" fmla="*/ 3 w 9"/>
                  <a:gd name="T7" fmla="*/ 0 h 7"/>
                  <a:gd name="T8" fmla="*/ 2 w 9"/>
                  <a:gd name="T9" fmla="*/ 0 h 7"/>
                  <a:gd name="T10" fmla="*/ 3 w 9"/>
                  <a:gd name="T11" fmla="*/ 1 h 7"/>
                  <a:gd name="T12" fmla="*/ 4 w 9"/>
                  <a:gd name="T13" fmla="*/ 1 h 7"/>
                  <a:gd name="T14" fmla="*/ 1 w 9"/>
                  <a:gd name="T15" fmla="*/ 3 h 7"/>
                  <a:gd name="T16" fmla="*/ 2 w 9"/>
                  <a:gd name="T17" fmla="*/ 3 h 7"/>
                  <a:gd name="T18" fmla="*/ 0 w 9"/>
                  <a:gd name="T19" fmla="*/ 3 h 7"/>
                  <a:gd name="T20" fmla="*/ 1 w 9"/>
                  <a:gd name="T21" fmla="*/ 4 h 7"/>
                  <a:gd name="T22" fmla="*/ 5 w 9"/>
                  <a:gd name="T23" fmla="*/ 5 h 7"/>
                  <a:gd name="T24" fmla="*/ 7 w 9"/>
                  <a:gd name="T25" fmla="*/ 6 h 7"/>
                  <a:gd name="T26" fmla="*/ 7 w 9"/>
                  <a:gd name="T27" fmla="*/ 6 h 7"/>
                  <a:gd name="T28" fmla="*/ 8 w 9"/>
                  <a:gd name="T29" fmla="*/ 6 h 7"/>
                  <a:gd name="T30" fmla="*/ 4 w 9"/>
                  <a:gd name="T31" fmla="*/ 3 h 7"/>
                  <a:gd name="T32" fmla="*/ 4 w 9"/>
                  <a:gd name="T33" fmla="*/ 4 h 7"/>
                  <a:gd name="T34" fmla="*/ 4 w 9"/>
                  <a:gd name="T35" fmla="*/ 4 h 7"/>
                  <a:gd name="T36" fmla="*/ 4 w 9"/>
                  <a:gd name="T37" fmla="*/ 4 h 7"/>
                  <a:gd name="T38" fmla="*/ 7 w 9"/>
                  <a:gd name="T39" fmla="*/ 1 h 7"/>
                  <a:gd name="T40" fmla="*/ 2 w 9"/>
                  <a:gd name="T41" fmla="*/ 4 h 7"/>
                  <a:gd name="T42" fmla="*/ 4 w 9"/>
                  <a:gd name="T43" fmla="*/ 4 h 7"/>
                  <a:gd name="T44" fmla="*/ 2 w 9"/>
                  <a:gd name="T4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" h="7"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2" y="0"/>
                      <a:pt x="2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1" y="4"/>
                      <a:pt x="2" y="4"/>
                      <a:pt x="1" y="4"/>
                    </a:cubicBezTo>
                    <a:cubicBezTo>
                      <a:pt x="3" y="4"/>
                      <a:pt x="4" y="5"/>
                      <a:pt x="5" y="5"/>
                    </a:cubicBezTo>
                    <a:cubicBezTo>
                      <a:pt x="6" y="6"/>
                      <a:pt x="6" y="7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9" y="5"/>
                      <a:pt x="5" y="5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2"/>
                      <a:pt x="6" y="3"/>
                      <a:pt x="7" y="1"/>
                    </a:cubicBezTo>
                    <a:close/>
                    <a:moveTo>
                      <a:pt x="2" y="4"/>
                    </a:moveTo>
                    <a:cubicBezTo>
                      <a:pt x="3" y="4"/>
                      <a:pt x="3" y="4"/>
                      <a:pt x="4" y="4"/>
                    </a:cubicBezTo>
                    <a:cubicBezTo>
                      <a:pt x="3" y="4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3A21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9" name="Freeform 5267"/>
            <p:cNvSpPr>
              <a:spLocks/>
            </p:cNvSpPr>
            <p:nvPr/>
          </p:nvSpPr>
          <p:spPr bwMode="auto">
            <a:xfrm>
              <a:off x="10845239" y="3173343"/>
              <a:ext cx="19050" cy="19050"/>
            </a:xfrm>
            <a:custGeom>
              <a:avLst/>
              <a:gdLst>
                <a:gd name="T0" fmla="*/ 0 w 5"/>
                <a:gd name="T1" fmla="*/ 2 h 5"/>
                <a:gd name="T2" fmla="*/ 3 w 5"/>
                <a:gd name="T3" fmla="*/ 5 h 5"/>
                <a:gd name="T4" fmla="*/ 5 w 5"/>
                <a:gd name="T5" fmla="*/ 3 h 5"/>
                <a:gd name="T6" fmla="*/ 0 w 5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1" y="2"/>
                    <a:pt x="2" y="4"/>
                    <a:pt x="3" y="5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4" y="2"/>
                    <a:pt x="2" y="0"/>
                    <a:pt x="0" y="2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5268"/>
            <p:cNvSpPr>
              <a:spLocks/>
            </p:cNvSpPr>
            <p:nvPr/>
          </p:nvSpPr>
          <p:spPr bwMode="auto">
            <a:xfrm>
              <a:off x="10908739" y="3170168"/>
              <a:ext cx="41275" cy="33338"/>
            </a:xfrm>
            <a:custGeom>
              <a:avLst/>
              <a:gdLst>
                <a:gd name="T0" fmla="*/ 5 w 11"/>
                <a:gd name="T1" fmla="*/ 3 h 9"/>
                <a:gd name="T2" fmla="*/ 5 w 11"/>
                <a:gd name="T3" fmla="*/ 3 h 9"/>
                <a:gd name="T4" fmla="*/ 5 w 11"/>
                <a:gd name="T5" fmla="*/ 4 h 9"/>
                <a:gd name="T6" fmla="*/ 5 w 11"/>
                <a:gd name="T7" fmla="*/ 4 h 9"/>
                <a:gd name="T8" fmla="*/ 5 w 11"/>
                <a:gd name="T9" fmla="*/ 4 h 9"/>
                <a:gd name="T10" fmla="*/ 5 w 11"/>
                <a:gd name="T11" fmla="*/ 4 h 9"/>
                <a:gd name="T12" fmla="*/ 3 w 11"/>
                <a:gd name="T13" fmla="*/ 5 h 9"/>
                <a:gd name="T14" fmla="*/ 3 w 11"/>
                <a:gd name="T15" fmla="*/ 4 h 9"/>
                <a:gd name="T16" fmla="*/ 2 w 11"/>
                <a:gd name="T17" fmla="*/ 4 h 9"/>
                <a:gd name="T18" fmla="*/ 1 w 11"/>
                <a:gd name="T19" fmla="*/ 5 h 9"/>
                <a:gd name="T20" fmla="*/ 3 w 11"/>
                <a:gd name="T21" fmla="*/ 6 h 9"/>
                <a:gd name="T22" fmla="*/ 1 w 11"/>
                <a:gd name="T23" fmla="*/ 7 h 9"/>
                <a:gd name="T24" fmla="*/ 4 w 11"/>
                <a:gd name="T25" fmla="*/ 9 h 9"/>
                <a:gd name="T26" fmla="*/ 6 w 11"/>
                <a:gd name="T27" fmla="*/ 7 h 9"/>
                <a:gd name="T28" fmla="*/ 6 w 11"/>
                <a:gd name="T29" fmla="*/ 7 h 9"/>
                <a:gd name="T30" fmla="*/ 6 w 11"/>
                <a:gd name="T31" fmla="*/ 7 h 9"/>
                <a:gd name="T32" fmla="*/ 6 w 11"/>
                <a:gd name="T33" fmla="*/ 6 h 9"/>
                <a:gd name="T34" fmla="*/ 7 w 11"/>
                <a:gd name="T35" fmla="*/ 5 h 9"/>
                <a:gd name="T36" fmla="*/ 7 w 11"/>
                <a:gd name="T37" fmla="*/ 5 h 9"/>
                <a:gd name="T38" fmla="*/ 7 w 11"/>
                <a:gd name="T39" fmla="*/ 4 h 9"/>
                <a:gd name="T40" fmla="*/ 8 w 11"/>
                <a:gd name="T41" fmla="*/ 4 h 9"/>
                <a:gd name="T42" fmla="*/ 9 w 11"/>
                <a:gd name="T43" fmla="*/ 3 h 9"/>
                <a:gd name="T44" fmla="*/ 9 w 11"/>
                <a:gd name="T45" fmla="*/ 3 h 9"/>
                <a:gd name="T46" fmla="*/ 9 w 11"/>
                <a:gd name="T47" fmla="*/ 0 h 9"/>
                <a:gd name="T48" fmla="*/ 6 w 11"/>
                <a:gd name="T49" fmla="*/ 3 h 9"/>
                <a:gd name="T50" fmla="*/ 5 w 11"/>
                <a:gd name="T5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5"/>
                    <a:pt x="3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2" y="2"/>
                    <a:pt x="1" y="6"/>
                    <a:pt x="2" y="4"/>
                  </a:cubicBezTo>
                  <a:cubicBezTo>
                    <a:pt x="0" y="3"/>
                    <a:pt x="1" y="5"/>
                    <a:pt x="1" y="5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2" y="8"/>
                    <a:pt x="3" y="8"/>
                    <a:pt x="4" y="9"/>
                  </a:cubicBezTo>
                  <a:cubicBezTo>
                    <a:pt x="5" y="8"/>
                    <a:pt x="5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1" y="1"/>
                    <a:pt x="9" y="0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5269"/>
            <p:cNvSpPr>
              <a:spLocks/>
            </p:cNvSpPr>
            <p:nvPr/>
          </p:nvSpPr>
          <p:spPr bwMode="auto">
            <a:xfrm>
              <a:off x="10977002" y="3222556"/>
              <a:ext cx="17462" cy="15875"/>
            </a:xfrm>
            <a:custGeom>
              <a:avLst/>
              <a:gdLst>
                <a:gd name="T0" fmla="*/ 3 w 5"/>
                <a:gd name="T1" fmla="*/ 4 h 4"/>
                <a:gd name="T2" fmla="*/ 2 w 5"/>
                <a:gd name="T3" fmla="*/ 0 h 4"/>
                <a:gd name="T4" fmla="*/ 0 w 5"/>
                <a:gd name="T5" fmla="*/ 4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5" y="3"/>
                    <a:pt x="5" y="1"/>
                    <a:pt x="2" y="0"/>
                  </a:cubicBezTo>
                  <a:cubicBezTo>
                    <a:pt x="0" y="1"/>
                    <a:pt x="2" y="2"/>
                    <a:pt x="0" y="4"/>
                  </a:cubicBezTo>
                  <a:cubicBezTo>
                    <a:pt x="1" y="4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5270"/>
            <p:cNvSpPr>
              <a:spLocks/>
            </p:cNvSpPr>
            <p:nvPr/>
          </p:nvSpPr>
          <p:spPr bwMode="auto">
            <a:xfrm>
              <a:off x="10911914" y="3238431"/>
              <a:ext cx="30162" cy="22225"/>
            </a:xfrm>
            <a:custGeom>
              <a:avLst/>
              <a:gdLst>
                <a:gd name="T0" fmla="*/ 8 w 8"/>
                <a:gd name="T1" fmla="*/ 4 h 6"/>
                <a:gd name="T2" fmla="*/ 6 w 8"/>
                <a:gd name="T3" fmla="*/ 2 h 6"/>
                <a:gd name="T4" fmla="*/ 4 w 8"/>
                <a:gd name="T5" fmla="*/ 0 h 6"/>
                <a:gd name="T6" fmla="*/ 0 w 8"/>
                <a:gd name="T7" fmla="*/ 3 h 6"/>
                <a:gd name="T8" fmla="*/ 2 w 8"/>
                <a:gd name="T9" fmla="*/ 5 h 6"/>
                <a:gd name="T10" fmla="*/ 8 w 8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7" y="3"/>
                    <a:pt x="7" y="3"/>
                    <a:pt x="6" y="2"/>
                  </a:cubicBezTo>
                  <a:cubicBezTo>
                    <a:pt x="5" y="2"/>
                    <a:pt x="5" y="1"/>
                    <a:pt x="4" y="0"/>
                  </a:cubicBezTo>
                  <a:cubicBezTo>
                    <a:pt x="3" y="1"/>
                    <a:pt x="1" y="2"/>
                    <a:pt x="0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4" y="3"/>
                    <a:pt x="6" y="6"/>
                    <a:pt x="8" y="4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271"/>
            <p:cNvSpPr>
              <a:spLocks/>
            </p:cNvSpPr>
            <p:nvPr/>
          </p:nvSpPr>
          <p:spPr bwMode="auto">
            <a:xfrm>
              <a:off x="10953189" y="3208268"/>
              <a:ext cx="23812" cy="25400"/>
            </a:xfrm>
            <a:custGeom>
              <a:avLst/>
              <a:gdLst>
                <a:gd name="T0" fmla="*/ 0 w 6"/>
                <a:gd name="T1" fmla="*/ 0 h 7"/>
                <a:gd name="T2" fmla="*/ 6 w 6"/>
                <a:gd name="T3" fmla="*/ 6 h 7"/>
                <a:gd name="T4" fmla="*/ 0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2" y="2"/>
                    <a:pt x="5" y="7"/>
                    <a:pt x="6" y="6"/>
                  </a:cubicBezTo>
                  <a:cubicBezTo>
                    <a:pt x="5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5272"/>
            <p:cNvSpPr>
              <a:spLocks/>
            </p:cNvSpPr>
            <p:nvPr/>
          </p:nvSpPr>
          <p:spPr bwMode="auto">
            <a:xfrm>
              <a:off x="10969064" y="3222556"/>
              <a:ext cx="11112" cy="1111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3 w 3"/>
                <a:gd name="T5" fmla="*/ 1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3"/>
                    <a:pt x="2" y="1"/>
                    <a:pt x="3" y="1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273"/>
            <p:cNvSpPr>
              <a:spLocks/>
            </p:cNvSpPr>
            <p:nvPr/>
          </p:nvSpPr>
          <p:spPr bwMode="auto">
            <a:xfrm>
              <a:off x="10961127" y="3211443"/>
              <a:ext cx="15875" cy="11113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3 h 3"/>
                <a:gd name="T8" fmla="*/ 3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2" y="2"/>
                    <a:pt x="2" y="2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4" y="2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5274"/>
            <p:cNvSpPr>
              <a:spLocks/>
            </p:cNvSpPr>
            <p:nvPr/>
          </p:nvSpPr>
          <p:spPr bwMode="auto">
            <a:xfrm>
              <a:off x="10900802" y="3159056"/>
              <a:ext cx="57150" cy="49213"/>
            </a:xfrm>
            <a:custGeom>
              <a:avLst/>
              <a:gdLst>
                <a:gd name="T0" fmla="*/ 10 w 15"/>
                <a:gd name="T1" fmla="*/ 9 h 13"/>
                <a:gd name="T2" fmla="*/ 9 w 15"/>
                <a:gd name="T3" fmla="*/ 7 h 13"/>
                <a:gd name="T4" fmla="*/ 11 w 15"/>
                <a:gd name="T5" fmla="*/ 7 h 13"/>
                <a:gd name="T6" fmla="*/ 10 w 15"/>
                <a:gd name="T7" fmla="*/ 5 h 13"/>
                <a:gd name="T8" fmla="*/ 12 w 15"/>
                <a:gd name="T9" fmla="*/ 7 h 13"/>
                <a:gd name="T10" fmla="*/ 13 w 15"/>
                <a:gd name="T11" fmla="*/ 6 h 13"/>
                <a:gd name="T12" fmla="*/ 14 w 15"/>
                <a:gd name="T13" fmla="*/ 4 h 13"/>
                <a:gd name="T14" fmla="*/ 14 w 15"/>
                <a:gd name="T15" fmla="*/ 1 h 13"/>
                <a:gd name="T16" fmla="*/ 12 w 15"/>
                <a:gd name="T17" fmla="*/ 4 h 13"/>
                <a:gd name="T18" fmla="*/ 10 w 15"/>
                <a:gd name="T19" fmla="*/ 4 h 13"/>
                <a:gd name="T20" fmla="*/ 7 w 15"/>
                <a:gd name="T21" fmla="*/ 3 h 13"/>
                <a:gd name="T22" fmla="*/ 8 w 15"/>
                <a:gd name="T23" fmla="*/ 3 h 13"/>
                <a:gd name="T24" fmla="*/ 6 w 15"/>
                <a:gd name="T25" fmla="*/ 4 h 13"/>
                <a:gd name="T26" fmla="*/ 9 w 15"/>
                <a:gd name="T27" fmla="*/ 5 h 13"/>
                <a:gd name="T28" fmla="*/ 4 w 15"/>
                <a:gd name="T29" fmla="*/ 6 h 13"/>
                <a:gd name="T30" fmla="*/ 5 w 15"/>
                <a:gd name="T31" fmla="*/ 2 h 13"/>
                <a:gd name="T32" fmla="*/ 0 w 15"/>
                <a:gd name="T33" fmla="*/ 3 h 13"/>
                <a:gd name="T34" fmla="*/ 2 w 15"/>
                <a:gd name="T35" fmla="*/ 3 h 13"/>
                <a:gd name="T36" fmla="*/ 3 w 15"/>
                <a:gd name="T37" fmla="*/ 4 h 13"/>
                <a:gd name="T38" fmla="*/ 1 w 15"/>
                <a:gd name="T39" fmla="*/ 4 h 13"/>
                <a:gd name="T40" fmla="*/ 2 w 15"/>
                <a:gd name="T41" fmla="*/ 9 h 13"/>
                <a:gd name="T42" fmla="*/ 3 w 15"/>
                <a:gd name="T43" fmla="*/ 9 h 13"/>
                <a:gd name="T44" fmla="*/ 5 w 15"/>
                <a:gd name="T45" fmla="*/ 9 h 13"/>
                <a:gd name="T46" fmla="*/ 4 w 15"/>
                <a:gd name="T47" fmla="*/ 7 h 13"/>
                <a:gd name="T48" fmla="*/ 8 w 15"/>
                <a:gd name="T49" fmla="*/ 7 h 13"/>
                <a:gd name="T50" fmla="*/ 4 w 15"/>
                <a:gd name="T51" fmla="*/ 11 h 13"/>
                <a:gd name="T52" fmla="*/ 7 w 15"/>
                <a:gd name="T53" fmla="*/ 13 h 13"/>
                <a:gd name="T54" fmla="*/ 8 w 15"/>
                <a:gd name="T55" fmla="*/ 13 h 13"/>
                <a:gd name="T56" fmla="*/ 10 w 15"/>
                <a:gd name="T5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" h="13">
                  <a:moveTo>
                    <a:pt x="10" y="9"/>
                  </a:moveTo>
                  <a:cubicBezTo>
                    <a:pt x="11" y="9"/>
                    <a:pt x="9" y="8"/>
                    <a:pt x="9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3" y="6"/>
                    <a:pt x="10" y="6"/>
                    <a:pt x="10" y="5"/>
                  </a:cubicBezTo>
                  <a:cubicBezTo>
                    <a:pt x="11" y="5"/>
                    <a:pt x="12" y="6"/>
                    <a:pt x="12" y="7"/>
                  </a:cubicBezTo>
                  <a:cubicBezTo>
                    <a:pt x="13" y="6"/>
                    <a:pt x="12" y="5"/>
                    <a:pt x="13" y="6"/>
                  </a:cubicBezTo>
                  <a:cubicBezTo>
                    <a:pt x="14" y="6"/>
                    <a:pt x="11" y="4"/>
                    <a:pt x="14" y="4"/>
                  </a:cubicBezTo>
                  <a:cubicBezTo>
                    <a:pt x="14" y="2"/>
                    <a:pt x="15" y="3"/>
                    <a:pt x="14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4"/>
                    <a:pt x="10" y="2"/>
                    <a:pt x="10" y="4"/>
                  </a:cubicBezTo>
                  <a:cubicBezTo>
                    <a:pt x="9" y="4"/>
                    <a:pt x="8" y="4"/>
                    <a:pt x="7" y="3"/>
                  </a:cubicBezTo>
                  <a:cubicBezTo>
                    <a:pt x="7" y="2"/>
                    <a:pt x="8" y="4"/>
                    <a:pt x="8" y="3"/>
                  </a:cubicBezTo>
                  <a:cubicBezTo>
                    <a:pt x="7" y="0"/>
                    <a:pt x="7" y="3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8" y="7"/>
                    <a:pt x="5" y="3"/>
                    <a:pt x="4" y="6"/>
                  </a:cubicBezTo>
                  <a:cubicBezTo>
                    <a:pt x="3" y="4"/>
                    <a:pt x="6" y="4"/>
                    <a:pt x="5" y="2"/>
                  </a:cubicBezTo>
                  <a:cubicBezTo>
                    <a:pt x="3" y="2"/>
                    <a:pt x="2" y="1"/>
                    <a:pt x="0" y="3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5"/>
                    <a:pt x="2" y="4"/>
                    <a:pt x="1" y="4"/>
                  </a:cubicBezTo>
                  <a:cubicBezTo>
                    <a:pt x="2" y="6"/>
                    <a:pt x="3" y="7"/>
                    <a:pt x="2" y="9"/>
                  </a:cubicBezTo>
                  <a:cubicBezTo>
                    <a:pt x="2" y="10"/>
                    <a:pt x="4" y="8"/>
                    <a:pt x="3" y="9"/>
                  </a:cubicBezTo>
                  <a:cubicBezTo>
                    <a:pt x="5" y="12"/>
                    <a:pt x="4" y="7"/>
                    <a:pt x="5" y="9"/>
                  </a:cubicBezTo>
                  <a:cubicBezTo>
                    <a:pt x="6" y="8"/>
                    <a:pt x="4" y="7"/>
                    <a:pt x="4" y="7"/>
                  </a:cubicBezTo>
                  <a:cubicBezTo>
                    <a:pt x="5" y="6"/>
                    <a:pt x="8" y="8"/>
                    <a:pt x="8" y="7"/>
                  </a:cubicBezTo>
                  <a:cubicBezTo>
                    <a:pt x="8" y="9"/>
                    <a:pt x="6" y="10"/>
                    <a:pt x="4" y="11"/>
                  </a:cubicBezTo>
                  <a:cubicBezTo>
                    <a:pt x="5" y="12"/>
                    <a:pt x="7" y="11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6" y="11"/>
                    <a:pt x="10" y="9"/>
                    <a:pt x="10" y="9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275"/>
            <p:cNvSpPr>
              <a:spLocks/>
            </p:cNvSpPr>
            <p:nvPr/>
          </p:nvSpPr>
          <p:spPr bwMode="auto">
            <a:xfrm>
              <a:off x="10924614" y="3203506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3 w 3"/>
                <a:gd name="T5" fmla="*/ 2 h 3"/>
                <a:gd name="T6" fmla="*/ 2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1" y="2"/>
                    <a:pt x="1" y="1"/>
                  </a:cubicBezTo>
                  <a:cubicBezTo>
                    <a:pt x="0" y="2"/>
                    <a:pt x="2" y="3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276"/>
            <p:cNvSpPr>
              <a:spLocks/>
            </p:cNvSpPr>
            <p:nvPr/>
          </p:nvSpPr>
          <p:spPr bwMode="auto">
            <a:xfrm>
              <a:off x="10935727" y="3241606"/>
              <a:ext cx="17462" cy="7938"/>
            </a:xfrm>
            <a:custGeom>
              <a:avLst/>
              <a:gdLst>
                <a:gd name="T0" fmla="*/ 5 w 5"/>
                <a:gd name="T1" fmla="*/ 2 h 2"/>
                <a:gd name="T2" fmla="*/ 1 w 5"/>
                <a:gd name="T3" fmla="*/ 0 h 2"/>
                <a:gd name="T4" fmla="*/ 2 w 5"/>
                <a:gd name="T5" fmla="*/ 2 h 2"/>
                <a:gd name="T6" fmla="*/ 5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cubicBezTo>
                    <a:pt x="3" y="0"/>
                    <a:pt x="2" y="1"/>
                    <a:pt x="1" y="0"/>
                  </a:cubicBezTo>
                  <a:cubicBezTo>
                    <a:pt x="0" y="1"/>
                    <a:pt x="1" y="0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277"/>
            <p:cNvSpPr>
              <a:spLocks/>
            </p:cNvSpPr>
            <p:nvPr/>
          </p:nvSpPr>
          <p:spPr bwMode="auto">
            <a:xfrm>
              <a:off x="10935727" y="3197156"/>
              <a:ext cx="33337" cy="36513"/>
            </a:xfrm>
            <a:custGeom>
              <a:avLst/>
              <a:gdLst>
                <a:gd name="T0" fmla="*/ 4 w 9"/>
                <a:gd name="T1" fmla="*/ 3 h 10"/>
                <a:gd name="T2" fmla="*/ 4 w 9"/>
                <a:gd name="T3" fmla="*/ 3 h 10"/>
                <a:gd name="T4" fmla="*/ 4 w 9"/>
                <a:gd name="T5" fmla="*/ 2 h 10"/>
                <a:gd name="T6" fmla="*/ 1 w 9"/>
                <a:gd name="T7" fmla="*/ 4 h 10"/>
                <a:gd name="T8" fmla="*/ 2 w 9"/>
                <a:gd name="T9" fmla="*/ 3 h 10"/>
                <a:gd name="T10" fmla="*/ 3 w 9"/>
                <a:gd name="T11" fmla="*/ 4 h 10"/>
                <a:gd name="T12" fmla="*/ 1 w 9"/>
                <a:gd name="T13" fmla="*/ 6 h 10"/>
                <a:gd name="T14" fmla="*/ 7 w 9"/>
                <a:gd name="T15" fmla="*/ 0 h 10"/>
                <a:gd name="T16" fmla="*/ 4 w 9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2" y="2"/>
                    <a:pt x="0" y="2"/>
                    <a:pt x="1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2" y="5"/>
                    <a:pt x="2" y="5"/>
                    <a:pt x="1" y="6"/>
                  </a:cubicBezTo>
                  <a:cubicBezTo>
                    <a:pt x="5" y="10"/>
                    <a:pt x="9" y="3"/>
                    <a:pt x="7" y="0"/>
                  </a:cubicBezTo>
                  <a:cubicBezTo>
                    <a:pt x="6" y="1"/>
                    <a:pt x="5" y="2"/>
                    <a:pt x="4" y="3"/>
                  </a:cubicBezTo>
                  <a:close/>
                </a:path>
              </a:pathLst>
            </a:custGeom>
            <a:solidFill>
              <a:srgbClr val="3A2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1" name="文本框 530"/>
          <p:cNvSpPr txBox="1"/>
          <p:nvPr/>
        </p:nvSpPr>
        <p:spPr>
          <a:xfrm>
            <a:off x="6617330" y="2407198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 ill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32" name="文本框 531"/>
          <p:cNvSpPr txBox="1"/>
          <p:nvPr/>
        </p:nvSpPr>
        <p:spPr>
          <a:xfrm>
            <a:off x="6617331" y="879896"/>
            <a:ext cx="55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生病</a:t>
            </a:r>
          </a:p>
        </p:txBody>
      </p:sp>
      <p:sp>
        <p:nvSpPr>
          <p:cNvPr id="6" name="Freeform 44"/>
          <p:cNvSpPr>
            <a:spLocks noEditPoints="1"/>
          </p:cNvSpPr>
          <p:nvPr/>
        </p:nvSpPr>
        <p:spPr bwMode="auto">
          <a:xfrm>
            <a:off x="8575675" y="5721350"/>
            <a:ext cx="300038" cy="301625"/>
          </a:xfrm>
          <a:custGeom>
            <a:avLst/>
            <a:gdLst>
              <a:gd name="T0" fmla="*/ 28 w 80"/>
              <a:gd name="T1" fmla="*/ 6 h 80"/>
              <a:gd name="T2" fmla="*/ 28 w 80"/>
              <a:gd name="T3" fmla="*/ 0 h 80"/>
              <a:gd name="T4" fmla="*/ 53 w 80"/>
              <a:gd name="T5" fmla="*/ 0 h 80"/>
              <a:gd name="T6" fmla="*/ 53 w 80"/>
              <a:gd name="T7" fmla="*/ 6 h 80"/>
              <a:gd name="T8" fmla="*/ 53 w 80"/>
              <a:gd name="T9" fmla="*/ 0 h 80"/>
              <a:gd name="T10" fmla="*/ 13 w 80"/>
              <a:gd name="T11" fmla="*/ 15 h 80"/>
              <a:gd name="T12" fmla="*/ 19 w 80"/>
              <a:gd name="T13" fmla="*/ 15 h 80"/>
              <a:gd name="T14" fmla="*/ 40 w 80"/>
              <a:gd name="T15" fmla="*/ 13 h 80"/>
              <a:gd name="T16" fmla="*/ 40 w 80"/>
              <a:gd name="T17" fmla="*/ 18 h 80"/>
              <a:gd name="T18" fmla="*/ 40 w 80"/>
              <a:gd name="T19" fmla="*/ 13 h 80"/>
              <a:gd name="T20" fmla="*/ 62 w 80"/>
              <a:gd name="T21" fmla="*/ 15 h 80"/>
              <a:gd name="T22" fmla="*/ 68 w 80"/>
              <a:gd name="T23" fmla="*/ 15 h 80"/>
              <a:gd name="T24" fmla="*/ 3 w 80"/>
              <a:gd name="T25" fmla="*/ 25 h 80"/>
              <a:gd name="T26" fmla="*/ 3 w 80"/>
              <a:gd name="T27" fmla="*/ 31 h 80"/>
              <a:gd name="T28" fmla="*/ 3 w 80"/>
              <a:gd name="T29" fmla="*/ 25 h 80"/>
              <a:gd name="T30" fmla="*/ 25 w 80"/>
              <a:gd name="T31" fmla="*/ 28 h 80"/>
              <a:gd name="T32" fmla="*/ 31 w 80"/>
              <a:gd name="T33" fmla="*/ 28 h 80"/>
              <a:gd name="T34" fmla="*/ 53 w 80"/>
              <a:gd name="T35" fmla="*/ 25 h 80"/>
              <a:gd name="T36" fmla="*/ 53 w 80"/>
              <a:gd name="T37" fmla="*/ 31 h 80"/>
              <a:gd name="T38" fmla="*/ 53 w 80"/>
              <a:gd name="T39" fmla="*/ 25 h 80"/>
              <a:gd name="T40" fmla="*/ 74 w 80"/>
              <a:gd name="T41" fmla="*/ 28 h 80"/>
              <a:gd name="T42" fmla="*/ 80 w 80"/>
              <a:gd name="T43" fmla="*/ 28 h 80"/>
              <a:gd name="T44" fmla="*/ 16 w 80"/>
              <a:gd name="T45" fmla="*/ 37 h 80"/>
              <a:gd name="T46" fmla="*/ 16 w 80"/>
              <a:gd name="T47" fmla="*/ 43 h 80"/>
              <a:gd name="T48" fmla="*/ 16 w 80"/>
              <a:gd name="T49" fmla="*/ 37 h 80"/>
              <a:gd name="T50" fmla="*/ 37 w 80"/>
              <a:gd name="T51" fmla="*/ 40 h 80"/>
              <a:gd name="T52" fmla="*/ 43 w 80"/>
              <a:gd name="T53" fmla="*/ 40 h 80"/>
              <a:gd name="T54" fmla="*/ 65 w 80"/>
              <a:gd name="T55" fmla="*/ 37 h 80"/>
              <a:gd name="T56" fmla="*/ 65 w 80"/>
              <a:gd name="T57" fmla="*/ 43 h 80"/>
              <a:gd name="T58" fmla="*/ 65 w 80"/>
              <a:gd name="T59" fmla="*/ 37 h 80"/>
              <a:gd name="T60" fmla="*/ 0 w 80"/>
              <a:gd name="T61" fmla="*/ 52 h 80"/>
              <a:gd name="T62" fmla="*/ 6 w 80"/>
              <a:gd name="T63" fmla="*/ 52 h 80"/>
              <a:gd name="T64" fmla="*/ 28 w 80"/>
              <a:gd name="T65" fmla="*/ 50 h 80"/>
              <a:gd name="T66" fmla="*/ 28 w 80"/>
              <a:gd name="T67" fmla="*/ 55 h 80"/>
              <a:gd name="T68" fmla="*/ 28 w 80"/>
              <a:gd name="T69" fmla="*/ 50 h 80"/>
              <a:gd name="T70" fmla="*/ 50 w 80"/>
              <a:gd name="T71" fmla="*/ 52 h 80"/>
              <a:gd name="T72" fmla="*/ 56 w 80"/>
              <a:gd name="T73" fmla="*/ 52 h 80"/>
              <a:gd name="T74" fmla="*/ 77 w 80"/>
              <a:gd name="T75" fmla="*/ 50 h 80"/>
              <a:gd name="T76" fmla="*/ 77 w 80"/>
              <a:gd name="T77" fmla="*/ 55 h 80"/>
              <a:gd name="T78" fmla="*/ 77 w 80"/>
              <a:gd name="T79" fmla="*/ 50 h 80"/>
              <a:gd name="T80" fmla="*/ 13 w 80"/>
              <a:gd name="T81" fmla="*/ 65 h 80"/>
              <a:gd name="T82" fmla="*/ 19 w 80"/>
              <a:gd name="T83" fmla="*/ 65 h 80"/>
              <a:gd name="T84" fmla="*/ 40 w 80"/>
              <a:gd name="T85" fmla="*/ 62 h 80"/>
              <a:gd name="T86" fmla="*/ 40 w 80"/>
              <a:gd name="T87" fmla="*/ 68 h 80"/>
              <a:gd name="T88" fmla="*/ 40 w 80"/>
              <a:gd name="T89" fmla="*/ 62 h 80"/>
              <a:gd name="T90" fmla="*/ 62 w 80"/>
              <a:gd name="T91" fmla="*/ 65 h 80"/>
              <a:gd name="T92" fmla="*/ 68 w 80"/>
              <a:gd name="T93" fmla="*/ 65 h 80"/>
              <a:gd name="T94" fmla="*/ 28 w 80"/>
              <a:gd name="T95" fmla="*/ 74 h 80"/>
              <a:gd name="T96" fmla="*/ 28 w 80"/>
              <a:gd name="T97" fmla="*/ 80 h 80"/>
              <a:gd name="T98" fmla="*/ 28 w 80"/>
              <a:gd name="T99" fmla="*/ 74 h 80"/>
              <a:gd name="T100" fmla="*/ 50 w 80"/>
              <a:gd name="T101" fmla="*/ 77 h 80"/>
              <a:gd name="T102" fmla="*/ 56 w 80"/>
              <a:gd name="T103" fmla="*/ 7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0" h="80">
                <a:moveTo>
                  <a:pt x="31" y="3"/>
                </a:moveTo>
                <a:cubicBezTo>
                  <a:pt x="31" y="5"/>
                  <a:pt x="30" y="6"/>
                  <a:pt x="28" y="6"/>
                </a:cubicBezTo>
                <a:cubicBezTo>
                  <a:pt x="26" y="6"/>
                  <a:pt x="25" y="5"/>
                  <a:pt x="25" y="3"/>
                </a:cubicBezTo>
                <a:cubicBezTo>
                  <a:pt x="25" y="2"/>
                  <a:pt x="26" y="0"/>
                  <a:pt x="28" y="0"/>
                </a:cubicBezTo>
                <a:cubicBezTo>
                  <a:pt x="30" y="0"/>
                  <a:pt x="31" y="2"/>
                  <a:pt x="31" y="3"/>
                </a:cubicBezTo>
                <a:close/>
                <a:moveTo>
                  <a:pt x="53" y="0"/>
                </a:moveTo>
                <a:cubicBezTo>
                  <a:pt x="51" y="0"/>
                  <a:pt x="50" y="2"/>
                  <a:pt x="50" y="3"/>
                </a:cubicBezTo>
                <a:cubicBezTo>
                  <a:pt x="50" y="5"/>
                  <a:pt x="51" y="6"/>
                  <a:pt x="53" y="6"/>
                </a:cubicBezTo>
                <a:cubicBezTo>
                  <a:pt x="54" y="6"/>
                  <a:pt x="56" y="5"/>
                  <a:pt x="56" y="3"/>
                </a:cubicBezTo>
                <a:cubicBezTo>
                  <a:pt x="56" y="2"/>
                  <a:pt x="54" y="0"/>
                  <a:pt x="53" y="0"/>
                </a:cubicBezTo>
                <a:close/>
                <a:moveTo>
                  <a:pt x="16" y="13"/>
                </a:moveTo>
                <a:cubicBezTo>
                  <a:pt x="14" y="13"/>
                  <a:pt x="13" y="14"/>
                  <a:pt x="13" y="15"/>
                </a:cubicBezTo>
                <a:cubicBezTo>
                  <a:pt x="13" y="17"/>
                  <a:pt x="14" y="18"/>
                  <a:pt x="16" y="18"/>
                </a:cubicBezTo>
                <a:cubicBezTo>
                  <a:pt x="17" y="18"/>
                  <a:pt x="19" y="17"/>
                  <a:pt x="19" y="15"/>
                </a:cubicBezTo>
                <a:cubicBezTo>
                  <a:pt x="19" y="14"/>
                  <a:pt x="17" y="13"/>
                  <a:pt x="16" y="13"/>
                </a:cubicBezTo>
                <a:close/>
                <a:moveTo>
                  <a:pt x="40" y="13"/>
                </a:moveTo>
                <a:cubicBezTo>
                  <a:pt x="39" y="13"/>
                  <a:pt x="37" y="14"/>
                  <a:pt x="37" y="15"/>
                </a:cubicBezTo>
                <a:cubicBezTo>
                  <a:pt x="37" y="17"/>
                  <a:pt x="39" y="18"/>
                  <a:pt x="40" y="18"/>
                </a:cubicBezTo>
                <a:cubicBezTo>
                  <a:pt x="42" y="18"/>
                  <a:pt x="43" y="17"/>
                  <a:pt x="43" y="15"/>
                </a:cubicBezTo>
                <a:cubicBezTo>
                  <a:pt x="43" y="14"/>
                  <a:pt x="42" y="13"/>
                  <a:pt x="40" y="13"/>
                </a:cubicBezTo>
                <a:close/>
                <a:moveTo>
                  <a:pt x="65" y="13"/>
                </a:moveTo>
                <a:cubicBezTo>
                  <a:pt x="63" y="13"/>
                  <a:pt x="62" y="14"/>
                  <a:pt x="62" y="15"/>
                </a:cubicBezTo>
                <a:cubicBezTo>
                  <a:pt x="62" y="17"/>
                  <a:pt x="63" y="18"/>
                  <a:pt x="65" y="18"/>
                </a:cubicBezTo>
                <a:cubicBezTo>
                  <a:pt x="67" y="18"/>
                  <a:pt x="68" y="17"/>
                  <a:pt x="68" y="15"/>
                </a:cubicBezTo>
                <a:cubicBezTo>
                  <a:pt x="68" y="14"/>
                  <a:pt x="67" y="13"/>
                  <a:pt x="65" y="13"/>
                </a:cubicBezTo>
                <a:close/>
                <a:moveTo>
                  <a:pt x="3" y="25"/>
                </a:moveTo>
                <a:cubicBezTo>
                  <a:pt x="2" y="25"/>
                  <a:pt x="0" y="26"/>
                  <a:pt x="0" y="28"/>
                </a:cubicBezTo>
                <a:cubicBezTo>
                  <a:pt x="0" y="29"/>
                  <a:pt x="2" y="31"/>
                  <a:pt x="3" y="31"/>
                </a:cubicBezTo>
                <a:cubicBezTo>
                  <a:pt x="5" y="31"/>
                  <a:pt x="6" y="29"/>
                  <a:pt x="6" y="28"/>
                </a:cubicBezTo>
                <a:cubicBezTo>
                  <a:pt x="6" y="26"/>
                  <a:pt x="5" y="25"/>
                  <a:pt x="3" y="25"/>
                </a:cubicBezTo>
                <a:close/>
                <a:moveTo>
                  <a:pt x="28" y="25"/>
                </a:moveTo>
                <a:cubicBezTo>
                  <a:pt x="26" y="25"/>
                  <a:pt x="25" y="26"/>
                  <a:pt x="25" y="28"/>
                </a:cubicBezTo>
                <a:cubicBezTo>
                  <a:pt x="25" y="29"/>
                  <a:pt x="26" y="31"/>
                  <a:pt x="28" y="31"/>
                </a:cubicBezTo>
                <a:cubicBezTo>
                  <a:pt x="30" y="31"/>
                  <a:pt x="31" y="29"/>
                  <a:pt x="31" y="28"/>
                </a:cubicBezTo>
                <a:cubicBezTo>
                  <a:pt x="31" y="26"/>
                  <a:pt x="30" y="25"/>
                  <a:pt x="28" y="25"/>
                </a:cubicBezTo>
                <a:close/>
                <a:moveTo>
                  <a:pt x="53" y="25"/>
                </a:moveTo>
                <a:cubicBezTo>
                  <a:pt x="51" y="25"/>
                  <a:pt x="50" y="26"/>
                  <a:pt x="50" y="28"/>
                </a:cubicBezTo>
                <a:cubicBezTo>
                  <a:pt x="50" y="29"/>
                  <a:pt x="51" y="31"/>
                  <a:pt x="53" y="31"/>
                </a:cubicBezTo>
                <a:cubicBezTo>
                  <a:pt x="54" y="31"/>
                  <a:pt x="56" y="29"/>
                  <a:pt x="56" y="28"/>
                </a:cubicBezTo>
                <a:cubicBezTo>
                  <a:pt x="56" y="26"/>
                  <a:pt x="54" y="25"/>
                  <a:pt x="53" y="25"/>
                </a:cubicBezTo>
                <a:close/>
                <a:moveTo>
                  <a:pt x="77" y="25"/>
                </a:moveTo>
                <a:cubicBezTo>
                  <a:pt x="76" y="25"/>
                  <a:pt x="74" y="26"/>
                  <a:pt x="74" y="28"/>
                </a:cubicBezTo>
                <a:cubicBezTo>
                  <a:pt x="74" y="29"/>
                  <a:pt x="76" y="31"/>
                  <a:pt x="77" y="31"/>
                </a:cubicBezTo>
                <a:cubicBezTo>
                  <a:pt x="79" y="31"/>
                  <a:pt x="80" y="29"/>
                  <a:pt x="80" y="28"/>
                </a:cubicBezTo>
                <a:cubicBezTo>
                  <a:pt x="80" y="26"/>
                  <a:pt x="79" y="25"/>
                  <a:pt x="77" y="25"/>
                </a:cubicBezTo>
                <a:close/>
                <a:moveTo>
                  <a:pt x="16" y="37"/>
                </a:moveTo>
                <a:cubicBezTo>
                  <a:pt x="14" y="37"/>
                  <a:pt x="13" y="38"/>
                  <a:pt x="13" y="40"/>
                </a:cubicBezTo>
                <a:cubicBezTo>
                  <a:pt x="13" y="42"/>
                  <a:pt x="14" y="43"/>
                  <a:pt x="16" y="43"/>
                </a:cubicBezTo>
                <a:cubicBezTo>
                  <a:pt x="17" y="43"/>
                  <a:pt x="19" y="42"/>
                  <a:pt x="19" y="40"/>
                </a:cubicBezTo>
                <a:cubicBezTo>
                  <a:pt x="19" y="38"/>
                  <a:pt x="17" y="37"/>
                  <a:pt x="16" y="37"/>
                </a:cubicBezTo>
                <a:close/>
                <a:moveTo>
                  <a:pt x="40" y="37"/>
                </a:moveTo>
                <a:cubicBezTo>
                  <a:pt x="39" y="37"/>
                  <a:pt x="37" y="38"/>
                  <a:pt x="37" y="40"/>
                </a:cubicBezTo>
                <a:cubicBezTo>
                  <a:pt x="37" y="42"/>
                  <a:pt x="39" y="43"/>
                  <a:pt x="40" y="43"/>
                </a:cubicBezTo>
                <a:cubicBezTo>
                  <a:pt x="42" y="43"/>
                  <a:pt x="43" y="42"/>
                  <a:pt x="43" y="40"/>
                </a:cubicBezTo>
                <a:cubicBezTo>
                  <a:pt x="43" y="38"/>
                  <a:pt x="42" y="37"/>
                  <a:pt x="40" y="37"/>
                </a:cubicBezTo>
                <a:close/>
                <a:moveTo>
                  <a:pt x="65" y="37"/>
                </a:moveTo>
                <a:cubicBezTo>
                  <a:pt x="63" y="37"/>
                  <a:pt x="62" y="38"/>
                  <a:pt x="62" y="40"/>
                </a:cubicBezTo>
                <a:cubicBezTo>
                  <a:pt x="62" y="42"/>
                  <a:pt x="63" y="43"/>
                  <a:pt x="65" y="43"/>
                </a:cubicBezTo>
                <a:cubicBezTo>
                  <a:pt x="67" y="43"/>
                  <a:pt x="68" y="42"/>
                  <a:pt x="68" y="40"/>
                </a:cubicBezTo>
                <a:cubicBezTo>
                  <a:pt x="68" y="38"/>
                  <a:pt x="67" y="37"/>
                  <a:pt x="65" y="37"/>
                </a:cubicBezTo>
                <a:close/>
                <a:moveTo>
                  <a:pt x="3" y="50"/>
                </a:moveTo>
                <a:cubicBezTo>
                  <a:pt x="2" y="50"/>
                  <a:pt x="0" y="51"/>
                  <a:pt x="0" y="52"/>
                </a:cubicBezTo>
                <a:cubicBezTo>
                  <a:pt x="0" y="54"/>
                  <a:pt x="2" y="55"/>
                  <a:pt x="3" y="55"/>
                </a:cubicBezTo>
                <a:cubicBezTo>
                  <a:pt x="5" y="55"/>
                  <a:pt x="6" y="54"/>
                  <a:pt x="6" y="52"/>
                </a:cubicBezTo>
                <a:cubicBezTo>
                  <a:pt x="6" y="51"/>
                  <a:pt x="5" y="50"/>
                  <a:pt x="3" y="50"/>
                </a:cubicBezTo>
                <a:close/>
                <a:moveTo>
                  <a:pt x="28" y="50"/>
                </a:moveTo>
                <a:cubicBezTo>
                  <a:pt x="26" y="50"/>
                  <a:pt x="25" y="51"/>
                  <a:pt x="25" y="52"/>
                </a:cubicBezTo>
                <a:cubicBezTo>
                  <a:pt x="25" y="54"/>
                  <a:pt x="26" y="55"/>
                  <a:pt x="28" y="55"/>
                </a:cubicBezTo>
                <a:cubicBezTo>
                  <a:pt x="30" y="55"/>
                  <a:pt x="31" y="54"/>
                  <a:pt x="31" y="52"/>
                </a:cubicBezTo>
                <a:cubicBezTo>
                  <a:pt x="31" y="51"/>
                  <a:pt x="30" y="50"/>
                  <a:pt x="28" y="50"/>
                </a:cubicBezTo>
                <a:close/>
                <a:moveTo>
                  <a:pt x="53" y="50"/>
                </a:moveTo>
                <a:cubicBezTo>
                  <a:pt x="51" y="50"/>
                  <a:pt x="50" y="51"/>
                  <a:pt x="50" y="52"/>
                </a:cubicBezTo>
                <a:cubicBezTo>
                  <a:pt x="50" y="54"/>
                  <a:pt x="51" y="55"/>
                  <a:pt x="53" y="55"/>
                </a:cubicBezTo>
                <a:cubicBezTo>
                  <a:pt x="54" y="55"/>
                  <a:pt x="56" y="54"/>
                  <a:pt x="56" y="52"/>
                </a:cubicBezTo>
                <a:cubicBezTo>
                  <a:pt x="56" y="51"/>
                  <a:pt x="54" y="50"/>
                  <a:pt x="53" y="50"/>
                </a:cubicBezTo>
                <a:close/>
                <a:moveTo>
                  <a:pt x="77" y="50"/>
                </a:moveTo>
                <a:cubicBezTo>
                  <a:pt x="76" y="50"/>
                  <a:pt x="74" y="51"/>
                  <a:pt x="74" y="52"/>
                </a:cubicBezTo>
                <a:cubicBezTo>
                  <a:pt x="74" y="54"/>
                  <a:pt x="76" y="55"/>
                  <a:pt x="77" y="55"/>
                </a:cubicBezTo>
                <a:cubicBezTo>
                  <a:pt x="79" y="55"/>
                  <a:pt x="80" y="54"/>
                  <a:pt x="80" y="52"/>
                </a:cubicBezTo>
                <a:cubicBezTo>
                  <a:pt x="80" y="51"/>
                  <a:pt x="79" y="50"/>
                  <a:pt x="77" y="50"/>
                </a:cubicBezTo>
                <a:close/>
                <a:moveTo>
                  <a:pt x="16" y="62"/>
                </a:moveTo>
                <a:cubicBezTo>
                  <a:pt x="14" y="62"/>
                  <a:pt x="13" y="63"/>
                  <a:pt x="13" y="65"/>
                </a:cubicBezTo>
                <a:cubicBezTo>
                  <a:pt x="13" y="66"/>
                  <a:pt x="14" y="68"/>
                  <a:pt x="16" y="68"/>
                </a:cubicBezTo>
                <a:cubicBezTo>
                  <a:pt x="17" y="68"/>
                  <a:pt x="19" y="66"/>
                  <a:pt x="19" y="65"/>
                </a:cubicBezTo>
                <a:cubicBezTo>
                  <a:pt x="19" y="63"/>
                  <a:pt x="17" y="62"/>
                  <a:pt x="16" y="62"/>
                </a:cubicBezTo>
                <a:close/>
                <a:moveTo>
                  <a:pt x="40" y="62"/>
                </a:moveTo>
                <a:cubicBezTo>
                  <a:pt x="39" y="62"/>
                  <a:pt x="37" y="63"/>
                  <a:pt x="37" y="65"/>
                </a:cubicBezTo>
                <a:cubicBezTo>
                  <a:pt x="37" y="66"/>
                  <a:pt x="39" y="68"/>
                  <a:pt x="40" y="68"/>
                </a:cubicBezTo>
                <a:cubicBezTo>
                  <a:pt x="42" y="68"/>
                  <a:pt x="43" y="66"/>
                  <a:pt x="43" y="65"/>
                </a:cubicBezTo>
                <a:cubicBezTo>
                  <a:pt x="43" y="63"/>
                  <a:pt x="42" y="62"/>
                  <a:pt x="40" y="62"/>
                </a:cubicBezTo>
                <a:close/>
                <a:moveTo>
                  <a:pt x="65" y="62"/>
                </a:moveTo>
                <a:cubicBezTo>
                  <a:pt x="63" y="62"/>
                  <a:pt x="62" y="63"/>
                  <a:pt x="62" y="65"/>
                </a:cubicBezTo>
                <a:cubicBezTo>
                  <a:pt x="62" y="66"/>
                  <a:pt x="63" y="68"/>
                  <a:pt x="65" y="68"/>
                </a:cubicBezTo>
                <a:cubicBezTo>
                  <a:pt x="67" y="68"/>
                  <a:pt x="68" y="66"/>
                  <a:pt x="68" y="65"/>
                </a:cubicBezTo>
                <a:cubicBezTo>
                  <a:pt x="68" y="63"/>
                  <a:pt x="67" y="62"/>
                  <a:pt x="65" y="62"/>
                </a:cubicBezTo>
                <a:close/>
                <a:moveTo>
                  <a:pt x="28" y="74"/>
                </a:moveTo>
                <a:cubicBezTo>
                  <a:pt x="26" y="74"/>
                  <a:pt x="25" y="75"/>
                  <a:pt x="25" y="77"/>
                </a:cubicBezTo>
                <a:cubicBezTo>
                  <a:pt x="25" y="79"/>
                  <a:pt x="26" y="80"/>
                  <a:pt x="28" y="80"/>
                </a:cubicBezTo>
                <a:cubicBezTo>
                  <a:pt x="30" y="80"/>
                  <a:pt x="31" y="79"/>
                  <a:pt x="31" y="77"/>
                </a:cubicBezTo>
                <a:cubicBezTo>
                  <a:pt x="31" y="75"/>
                  <a:pt x="30" y="74"/>
                  <a:pt x="28" y="74"/>
                </a:cubicBezTo>
                <a:close/>
                <a:moveTo>
                  <a:pt x="53" y="74"/>
                </a:moveTo>
                <a:cubicBezTo>
                  <a:pt x="51" y="74"/>
                  <a:pt x="50" y="75"/>
                  <a:pt x="50" y="77"/>
                </a:cubicBezTo>
                <a:cubicBezTo>
                  <a:pt x="50" y="79"/>
                  <a:pt x="51" y="80"/>
                  <a:pt x="53" y="80"/>
                </a:cubicBezTo>
                <a:cubicBezTo>
                  <a:pt x="54" y="80"/>
                  <a:pt x="56" y="79"/>
                  <a:pt x="56" y="77"/>
                </a:cubicBezTo>
                <a:cubicBezTo>
                  <a:pt x="56" y="75"/>
                  <a:pt x="54" y="74"/>
                  <a:pt x="53" y="74"/>
                </a:cubicBezTo>
                <a:close/>
              </a:path>
            </a:pathLst>
          </a:custGeom>
          <a:solidFill>
            <a:srgbClr val="E4C9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45"/>
          <p:cNvSpPr>
            <a:spLocks noEditPoints="1"/>
          </p:cNvSpPr>
          <p:nvPr/>
        </p:nvSpPr>
        <p:spPr bwMode="auto">
          <a:xfrm>
            <a:off x="8575675" y="5721350"/>
            <a:ext cx="300038" cy="296862"/>
          </a:xfrm>
          <a:custGeom>
            <a:avLst/>
            <a:gdLst>
              <a:gd name="T0" fmla="*/ 31 w 80"/>
              <a:gd name="T1" fmla="*/ 26 h 79"/>
              <a:gd name="T2" fmla="*/ 26 w 80"/>
              <a:gd name="T3" fmla="*/ 30 h 79"/>
              <a:gd name="T4" fmla="*/ 50 w 80"/>
              <a:gd name="T5" fmla="*/ 53 h 79"/>
              <a:gd name="T6" fmla="*/ 53 w 80"/>
              <a:gd name="T7" fmla="*/ 50 h 79"/>
              <a:gd name="T8" fmla="*/ 38 w 80"/>
              <a:gd name="T9" fmla="*/ 18 h 79"/>
              <a:gd name="T10" fmla="*/ 43 w 80"/>
              <a:gd name="T11" fmla="*/ 14 h 79"/>
              <a:gd name="T12" fmla="*/ 38 w 80"/>
              <a:gd name="T13" fmla="*/ 18 h 79"/>
              <a:gd name="T14" fmla="*/ 29 w 80"/>
              <a:gd name="T15" fmla="*/ 1 h 79"/>
              <a:gd name="T16" fmla="*/ 25 w 80"/>
              <a:gd name="T17" fmla="*/ 3 h 79"/>
              <a:gd name="T18" fmla="*/ 63 w 80"/>
              <a:gd name="T19" fmla="*/ 41 h 79"/>
              <a:gd name="T20" fmla="*/ 65 w 80"/>
              <a:gd name="T21" fmla="*/ 37 h 79"/>
              <a:gd name="T22" fmla="*/ 63 w 80"/>
              <a:gd name="T23" fmla="*/ 18 h 79"/>
              <a:gd name="T24" fmla="*/ 68 w 80"/>
              <a:gd name="T25" fmla="*/ 14 h 79"/>
              <a:gd name="T26" fmla="*/ 63 w 80"/>
              <a:gd name="T27" fmla="*/ 18 h 79"/>
              <a:gd name="T28" fmla="*/ 53 w 80"/>
              <a:gd name="T29" fmla="*/ 26 h 79"/>
              <a:gd name="T30" fmla="*/ 50 w 80"/>
              <a:gd name="T31" fmla="*/ 28 h 79"/>
              <a:gd name="T32" fmla="*/ 75 w 80"/>
              <a:gd name="T33" fmla="*/ 28 h 79"/>
              <a:gd name="T34" fmla="*/ 77 w 80"/>
              <a:gd name="T35" fmla="*/ 25 h 79"/>
              <a:gd name="T36" fmla="*/ 51 w 80"/>
              <a:gd name="T37" fmla="*/ 5 h 79"/>
              <a:gd name="T38" fmla="*/ 55 w 80"/>
              <a:gd name="T39" fmla="*/ 2 h 79"/>
              <a:gd name="T40" fmla="*/ 51 w 80"/>
              <a:gd name="T41" fmla="*/ 5 h 79"/>
              <a:gd name="T42" fmla="*/ 29 w 80"/>
              <a:gd name="T43" fmla="*/ 50 h 79"/>
              <a:gd name="T44" fmla="*/ 25 w 80"/>
              <a:gd name="T45" fmla="*/ 52 h 79"/>
              <a:gd name="T46" fmla="*/ 38 w 80"/>
              <a:gd name="T47" fmla="*/ 41 h 79"/>
              <a:gd name="T48" fmla="*/ 40 w 80"/>
              <a:gd name="T49" fmla="*/ 37 h 79"/>
              <a:gd name="T50" fmla="*/ 38 w 80"/>
              <a:gd name="T51" fmla="*/ 65 h 79"/>
              <a:gd name="T52" fmla="*/ 40 w 80"/>
              <a:gd name="T53" fmla="*/ 62 h 79"/>
              <a:gd name="T54" fmla="*/ 38 w 80"/>
              <a:gd name="T55" fmla="*/ 65 h 79"/>
              <a:gd name="T56" fmla="*/ 55 w 80"/>
              <a:gd name="T57" fmla="*/ 76 h 79"/>
              <a:gd name="T58" fmla="*/ 51 w 80"/>
              <a:gd name="T59" fmla="*/ 79 h 79"/>
              <a:gd name="T60" fmla="*/ 29 w 80"/>
              <a:gd name="T61" fmla="*/ 75 h 79"/>
              <a:gd name="T62" fmla="*/ 25 w 80"/>
              <a:gd name="T63" fmla="*/ 77 h 79"/>
              <a:gd name="T64" fmla="*/ 63 w 80"/>
              <a:gd name="T65" fmla="*/ 65 h 79"/>
              <a:gd name="T66" fmla="*/ 65 w 80"/>
              <a:gd name="T67" fmla="*/ 62 h 79"/>
              <a:gd name="T68" fmla="*/ 63 w 80"/>
              <a:gd name="T69" fmla="*/ 65 h 79"/>
              <a:gd name="T70" fmla="*/ 80 w 80"/>
              <a:gd name="T71" fmla="*/ 51 h 79"/>
              <a:gd name="T72" fmla="*/ 75 w 80"/>
              <a:gd name="T73" fmla="*/ 55 h 79"/>
              <a:gd name="T74" fmla="*/ 13 w 80"/>
              <a:gd name="T75" fmla="*/ 16 h 79"/>
              <a:gd name="T76" fmla="*/ 16 w 80"/>
              <a:gd name="T77" fmla="*/ 13 h 79"/>
              <a:gd name="T78" fmla="*/ 2 w 80"/>
              <a:gd name="T79" fmla="*/ 30 h 79"/>
              <a:gd name="T80" fmla="*/ 6 w 80"/>
              <a:gd name="T81" fmla="*/ 26 h 79"/>
              <a:gd name="T82" fmla="*/ 2 w 80"/>
              <a:gd name="T83" fmla="*/ 30 h 79"/>
              <a:gd name="T84" fmla="*/ 16 w 80"/>
              <a:gd name="T85" fmla="*/ 38 h 79"/>
              <a:gd name="T86" fmla="*/ 13 w 80"/>
              <a:gd name="T87" fmla="*/ 40 h 79"/>
              <a:gd name="T88" fmla="*/ 16 w 80"/>
              <a:gd name="T89" fmla="*/ 63 h 79"/>
              <a:gd name="T90" fmla="*/ 13 w 80"/>
              <a:gd name="T91" fmla="*/ 65 h 79"/>
              <a:gd name="T92" fmla="*/ 1 w 80"/>
              <a:gd name="T93" fmla="*/ 53 h 79"/>
              <a:gd name="T94" fmla="*/ 3 w 80"/>
              <a:gd name="T95" fmla="*/ 50 h 79"/>
              <a:gd name="T96" fmla="*/ 1 w 80"/>
              <a:gd name="T97" fmla="*/ 5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0" h="79">
                <a:moveTo>
                  <a:pt x="25" y="28"/>
                </a:moveTo>
                <a:cubicBezTo>
                  <a:pt x="25" y="26"/>
                  <a:pt x="26" y="25"/>
                  <a:pt x="28" y="25"/>
                </a:cubicBezTo>
                <a:cubicBezTo>
                  <a:pt x="29" y="25"/>
                  <a:pt x="30" y="25"/>
                  <a:pt x="31" y="26"/>
                </a:cubicBezTo>
                <a:cubicBezTo>
                  <a:pt x="30" y="26"/>
                  <a:pt x="29" y="26"/>
                  <a:pt x="29" y="26"/>
                </a:cubicBezTo>
                <a:cubicBezTo>
                  <a:pt x="27" y="26"/>
                  <a:pt x="26" y="27"/>
                  <a:pt x="26" y="28"/>
                </a:cubicBezTo>
                <a:cubicBezTo>
                  <a:pt x="26" y="29"/>
                  <a:pt x="26" y="30"/>
                  <a:pt x="26" y="30"/>
                </a:cubicBezTo>
                <a:cubicBezTo>
                  <a:pt x="26" y="29"/>
                  <a:pt x="25" y="29"/>
                  <a:pt x="25" y="28"/>
                </a:cubicBezTo>
                <a:close/>
                <a:moveTo>
                  <a:pt x="51" y="55"/>
                </a:moveTo>
                <a:cubicBezTo>
                  <a:pt x="51" y="54"/>
                  <a:pt x="50" y="54"/>
                  <a:pt x="50" y="53"/>
                </a:cubicBezTo>
                <a:cubicBezTo>
                  <a:pt x="50" y="52"/>
                  <a:pt x="52" y="50"/>
                  <a:pt x="53" y="50"/>
                </a:cubicBezTo>
                <a:cubicBezTo>
                  <a:pt x="54" y="50"/>
                  <a:pt x="55" y="50"/>
                  <a:pt x="55" y="51"/>
                </a:cubicBezTo>
                <a:cubicBezTo>
                  <a:pt x="55" y="50"/>
                  <a:pt x="54" y="50"/>
                  <a:pt x="53" y="50"/>
                </a:cubicBezTo>
                <a:cubicBezTo>
                  <a:pt x="51" y="50"/>
                  <a:pt x="50" y="51"/>
                  <a:pt x="50" y="52"/>
                </a:cubicBezTo>
                <a:cubicBezTo>
                  <a:pt x="50" y="53"/>
                  <a:pt x="50" y="54"/>
                  <a:pt x="51" y="55"/>
                </a:cubicBezTo>
                <a:close/>
                <a:moveTo>
                  <a:pt x="38" y="18"/>
                </a:moveTo>
                <a:cubicBezTo>
                  <a:pt x="38" y="17"/>
                  <a:pt x="38" y="17"/>
                  <a:pt x="38" y="16"/>
                </a:cubicBezTo>
                <a:cubicBezTo>
                  <a:pt x="38" y="15"/>
                  <a:pt x="39" y="13"/>
                  <a:pt x="41" y="13"/>
                </a:cubicBezTo>
                <a:cubicBezTo>
                  <a:pt x="42" y="13"/>
                  <a:pt x="42" y="13"/>
                  <a:pt x="43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39" y="13"/>
                  <a:pt x="37" y="14"/>
                  <a:pt x="37" y="15"/>
                </a:cubicBezTo>
                <a:cubicBezTo>
                  <a:pt x="37" y="16"/>
                  <a:pt x="38" y="17"/>
                  <a:pt x="38" y="18"/>
                </a:cubicBezTo>
                <a:close/>
                <a:moveTo>
                  <a:pt x="26" y="5"/>
                </a:moveTo>
                <a:cubicBezTo>
                  <a:pt x="26" y="5"/>
                  <a:pt x="26" y="4"/>
                  <a:pt x="26" y="4"/>
                </a:cubicBezTo>
                <a:cubicBezTo>
                  <a:pt x="26" y="2"/>
                  <a:pt x="27" y="1"/>
                  <a:pt x="29" y="1"/>
                </a:cubicBezTo>
                <a:cubicBezTo>
                  <a:pt x="29" y="1"/>
                  <a:pt x="30" y="1"/>
                  <a:pt x="31" y="2"/>
                </a:cubicBezTo>
                <a:cubicBezTo>
                  <a:pt x="30" y="1"/>
                  <a:pt x="29" y="0"/>
                  <a:pt x="28" y="0"/>
                </a:cubicBezTo>
                <a:cubicBezTo>
                  <a:pt x="26" y="0"/>
                  <a:pt x="25" y="2"/>
                  <a:pt x="25" y="3"/>
                </a:cubicBezTo>
                <a:cubicBezTo>
                  <a:pt x="25" y="4"/>
                  <a:pt x="26" y="5"/>
                  <a:pt x="26" y="5"/>
                </a:cubicBezTo>
                <a:close/>
                <a:moveTo>
                  <a:pt x="63" y="42"/>
                </a:moveTo>
                <a:cubicBezTo>
                  <a:pt x="63" y="42"/>
                  <a:pt x="63" y="41"/>
                  <a:pt x="63" y="41"/>
                </a:cubicBezTo>
                <a:cubicBezTo>
                  <a:pt x="63" y="39"/>
                  <a:pt x="64" y="38"/>
                  <a:pt x="66" y="38"/>
                </a:cubicBezTo>
                <a:cubicBezTo>
                  <a:pt x="66" y="38"/>
                  <a:pt x="67" y="38"/>
                  <a:pt x="68" y="39"/>
                </a:cubicBezTo>
                <a:cubicBezTo>
                  <a:pt x="67" y="38"/>
                  <a:pt x="66" y="37"/>
                  <a:pt x="65" y="37"/>
                </a:cubicBezTo>
                <a:cubicBezTo>
                  <a:pt x="63" y="37"/>
                  <a:pt x="62" y="38"/>
                  <a:pt x="62" y="40"/>
                </a:cubicBezTo>
                <a:cubicBezTo>
                  <a:pt x="62" y="41"/>
                  <a:pt x="63" y="42"/>
                  <a:pt x="63" y="42"/>
                </a:cubicBezTo>
                <a:close/>
                <a:moveTo>
                  <a:pt x="63" y="18"/>
                </a:moveTo>
                <a:cubicBezTo>
                  <a:pt x="63" y="17"/>
                  <a:pt x="63" y="17"/>
                  <a:pt x="63" y="16"/>
                </a:cubicBezTo>
                <a:cubicBezTo>
                  <a:pt x="63" y="15"/>
                  <a:pt x="64" y="13"/>
                  <a:pt x="66" y="13"/>
                </a:cubicBezTo>
                <a:cubicBezTo>
                  <a:pt x="66" y="13"/>
                  <a:pt x="67" y="13"/>
                  <a:pt x="68" y="14"/>
                </a:cubicBezTo>
                <a:cubicBezTo>
                  <a:pt x="67" y="13"/>
                  <a:pt x="66" y="13"/>
                  <a:pt x="65" y="13"/>
                </a:cubicBezTo>
                <a:cubicBezTo>
                  <a:pt x="63" y="13"/>
                  <a:pt x="62" y="14"/>
                  <a:pt x="62" y="15"/>
                </a:cubicBezTo>
                <a:cubicBezTo>
                  <a:pt x="62" y="16"/>
                  <a:pt x="63" y="17"/>
                  <a:pt x="63" y="18"/>
                </a:cubicBezTo>
                <a:close/>
                <a:moveTo>
                  <a:pt x="51" y="30"/>
                </a:moveTo>
                <a:cubicBezTo>
                  <a:pt x="51" y="30"/>
                  <a:pt x="50" y="29"/>
                  <a:pt x="50" y="28"/>
                </a:cubicBezTo>
                <a:cubicBezTo>
                  <a:pt x="50" y="27"/>
                  <a:pt x="52" y="26"/>
                  <a:pt x="53" y="26"/>
                </a:cubicBezTo>
                <a:cubicBezTo>
                  <a:pt x="54" y="26"/>
                  <a:pt x="55" y="26"/>
                  <a:pt x="55" y="26"/>
                </a:cubicBezTo>
                <a:cubicBezTo>
                  <a:pt x="55" y="25"/>
                  <a:pt x="54" y="25"/>
                  <a:pt x="53" y="25"/>
                </a:cubicBezTo>
                <a:cubicBezTo>
                  <a:pt x="51" y="25"/>
                  <a:pt x="50" y="26"/>
                  <a:pt x="50" y="28"/>
                </a:cubicBezTo>
                <a:cubicBezTo>
                  <a:pt x="50" y="29"/>
                  <a:pt x="50" y="29"/>
                  <a:pt x="51" y="30"/>
                </a:cubicBezTo>
                <a:close/>
                <a:moveTo>
                  <a:pt x="75" y="30"/>
                </a:moveTo>
                <a:cubicBezTo>
                  <a:pt x="75" y="30"/>
                  <a:pt x="75" y="29"/>
                  <a:pt x="75" y="28"/>
                </a:cubicBezTo>
                <a:cubicBezTo>
                  <a:pt x="75" y="27"/>
                  <a:pt x="76" y="26"/>
                  <a:pt x="78" y="26"/>
                </a:cubicBezTo>
                <a:cubicBezTo>
                  <a:pt x="79" y="26"/>
                  <a:pt x="79" y="26"/>
                  <a:pt x="80" y="26"/>
                </a:cubicBezTo>
                <a:cubicBezTo>
                  <a:pt x="79" y="25"/>
                  <a:pt x="78" y="25"/>
                  <a:pt x="77" y="25"/>
                </a:cubicBezTo>
                <a:cubicBezTo>
                  <a:pt x="76" y="25"/>
                  <a:pt x="74" y="26"/>
                  <a:pt x="74" y="28"/>
                </a:cubicBezTo>
                <a:cubicBezTo>
                  <a:pt x="74" y="29"/>
                  <a:pt x="75" y="29"/>
                  <a:pt x="75" y="30"/>
                </a:cubicBezTo>
                <a:close/>
                <a:moveTo>
                  <a:pt x="51" y="5"/>
                </a:moveTo>
                <a:cubicBezTo>
                  <a:pt x="51" y="5"/>
                  <a:pt x="50" y="4"/>
                  <a:pt x="50" y="4"/>
                </a:cubicBezTo>
                <a:cubicBezTo>
                  <a:pt x="50" y="2"/>
                  <a:pt x="52" y="1"/>
                  <a:pt x="53" y="1"/>
                </a:cubicBezTo>
                <a:cubicBezTo>
                  <a:pt x="54" y="1"/>
                  <a:pt x="55" y="1"/>
                  <a:pt x="55" y="2"/>
                </a:cubicBezTo>
                <a:cubicBezTo>
                  <a:pt x="55" y="1"/>
                  <a:pt x="54" y="0"/>
                  <a:pt x="53" y="0"/>
                </a:cubicBezTo>
                <a:cubicBezTo>
                  <a:pt x="51" y="0"/>
                  <a:pt x="50" y="2"/>
                  <a:pt x="50" y="3"/>
                </a:cubicBezTo>
                <a:cubicBezTo>
                  <a:pt x="50" y="4"/>
                  <a:pt x="50" y="5"/>
                  <a:pt x="51" y="5"/>
                </a:cubicBezTo>
                <a:close/>
                <a:moveTo>
                  <a:pt x="26" y="55"/>
                </a:moveTo>
                <a:cubicBezTo>
                  <a:pt x="26" y="54"/>
                  <a:pt x="26" y="54"/>
                  <a:pt x="26" y="53"/>
                </a:cubicBezTo>
                <a:cubicBezTo>
                  <a:pt x="26" y="52"/>
                  <a:pt x="27" y="50"/>
                  <a:pt x="29" y="50"/>
                </a:cubicBezTo>
                <a:cubicBezTo>
                  <a:pt x="29" y="50"/>
                  <a:pt x="30" y="50"/>
                  <a:pt x="31" y="51"/>
                </a:cubicBezTo>
                <a:cubicBezTo>
                  <a:pt x="30" y="50"/>
                  <a:pt x="29" y="50"/>
                  <a:pt x="28" y="50"/>
                </a:cubicBezTo>
                <a:cubicBezTo>
                  <a:pt x="26" y="50"/>
                  <a:pt x="25" y="51"/>
                  <a:pt x="25" y="52"/>
                </a:cubicBezTo>
                <a:cubicBezTo>
                  <a:pt x="25" y="53"/>
                  <a:pt x="26" y="54"/>
                  <a:pt x="26" y="55"/>
                </a:cubicBezTo>
                <a:close/>
                <a:moveTo>
                  <a:pt x="38" y="42"/>
                </a:moveTo>
                <a:cubicBezTo>
                  <a:pt x="38" y="42"/>
                  <a:pt x="38" y="41"/>
                  <a:pt x="38" y="41"/>
                </a:cubicBezTo>
                <a:cubicBezTo>
                  <a:pt x="38" y="39"/>
                  <a:pt x="39" y="38"/>
                  <a:pt x="41" y="38"/>
                </a:cubicBezTo>
                <a:cubicBezTo>
                  <a:pt x="42" y="38"/>
                  <a:pt x="42" y="38"/>
                  <a:pt x="43" y="39"/>
                </a:cubicBezTo>
                <a:cubicBezTo>
                  <a:pt x="42" y="38"/>
                  <a:pt x="41" y="37"/>
                  <a:pt x="40" y="37"/>
                </a:cubicBezTo>
                <a:cubicBezTo>
                  <a:pt x="39" y="37"/>
                  <a:pt x="37" y="38"/>
                  <a:pt x="37" y="40"/>
                </a:cubicBezTo>
                <a:cubicBezTo>
                  <a:pt x="37" y="41"/>
                  <a:pt x="38" y="42"/>
                  <a:pt x="38" y="42"/>
                </a:cubicBezTo>
                <a:close/>
                <a:moveTo>
                  <a:pt x="38" y="65"/>
                </a:moveTo>
                <a:cubicBezTo>
                  <a:pt x="38" y="64"/>
                  <a:pt x="39" y="63"/>
                  <a:pt x="41" y="63"/>
                </a:cubicBezTo>
                <a:cubicBezTo>
                  <a:pt x="42" y="63"/>
                  <a:pt x="42" y="63"/>
                  <a:pt x="43" y="63"/>
                </a:cubicBezTo>
                <a:cubicBezTo>
                  <a:pt x="42" y="62"/>
                  <a:pt x="41" y="62"/>
                  <a:pt x="40" y="62"/>
                </a:cubicBezTo>
                <a:cubicBezTo>
                  <a:pt x="39" y="62"/>
                  <a:pt x="37" y="63"/>
                  <a:pt x="37" y="65"/>
                </a:cubicBezTo>
                <a:cubicBezTo>
                  <a:pt x="37" y="66"/>
                  <a:pt x="38" y="66"/>
                  <a:pt x="38" y="67"/>
                </a:cubicBezTo>
                <a:cubicBezTo>
                  <a:pt x="38" y="67"/>
                  <a:pt x="38" y="66"/>
                  <a:pt x="38" y="65"/>
                </a:cubicBezTo>
                <a:close/>
                <a:moveTo>
                  <a:pt x="50" y="78"/>
                </a:moveTo>
                <a:cubicBezTo>
                  <a:pt x="50" y="76"/>
                  <a:pt x="52" y="75"/>
                  <a:pt x="53" y="75"/>
                </a:cubicBezTo>
                <a:cubicBezTo>
                  <a:pt x="54" y="75"/>
                  <a:pt x="55" y="75"/>
                  <a:pt x="55" y="76"/>
                </a:cubicBezTo>
                <a:cubicBezTo>
                  <a:pt x="55" y="75"/>
                  <a:pt x="54" y="74"/>
                  <a:pt x="53" y="74"/>
                </a:cubicBezTo>
                <a:cubicBezTo>
                  <a:pt x="51" y="74"/>
                  <a:pt x="50" y="75"/>
                  <a:pt x="50" y="77"/>
                </a:cubicBezTo>
                <a:cubicBezTo>
                  <a:pt x="50" y="78"/>
                  <a:pt x="50" y="79"/>
                  <a:pt x="51" y="79"/>
                </a:cubicBezTo>
                <a:cubicBezTo>
                  <a:pt x="51" y="79"/>
                  <a:pt x="50" y="78"/>
                  <a:pt x="50" y="78"/>
                </a:cubicBezTo>
                <a:close/>
                <a:moveTo>
                  <a:pt x="26" y="78"/>
                </a:moveTo>
                <a:cubicBezTo>
                  <a:pt x="26" y="76"/>
                  <a:pt x="27" y="75"/>
                  <a:pt x="29" y="75"/>
                </a:cubicBezTo>
                <a:cubicBezTo>
                  <a:pt x="29" y="75"/>
                  <a:pt x="30" y="75"/>
                  <a:pt x="31" y="76"/>
                </a:cubicBezTo>
                <a:cubicBezTo>
                  <a:pt x="30" y="75"/>
                  <a:pt x="29" y="74"/>
                  <a:pt x="28" y="74"/>
                </a:cubicBezTo>
                <a:cubicBezTo>
                  <a:pt x="26" y="74"/>
                  <a:pt x="25" y="75"/>
                  <a:pt x="25" y="77"/>
                </a:cubicBezTo>
                <a:cubicBezTo>
                  <a:pt x="25" y="78"/>
                  <a:pt x="26" y="79"/>
                  <a:pt x="26" y="79"/>
                </a:cubicBezTo>
                <a:cubicBezTo>
                  <a:pt x="26" y="79"/>
                  <a:pt x="26" y="78"/>
                  <a:pt x="26" y="78"/>
                </a:cubicBezTo>
                <a:close/>
                <a:moveTo>
                  <a:pt x="63" y="65"/>
                </a:moveTo>
                <a:cubicBezTo>
                  <a:pt x="63" y="64"/>
                  <a:pt x="64" y="63"/>
                  <a:pt x="66" y="63"/>
                </a:cubicBezTo>
                <a:cubicBezTo>
                  <a:pt x="66" y="63"/>
                  <a:pt x="67" y="63"/>
                  <a:pt x="68" y="63"/>
                </a:cubicBezTo>
                <a:cubicBezTo>
                  <a:pt x="67" y="62"/>
                  <a:pt x="66" y="62"/>
                  <a:pt x="65" y="62"/>
                </a:cubicBezTo>
                <a:cubicBezTo>
                  <a:pt x="63" y="62"/>
                  <a:pt x="62" y="63"/>
                  <a:pt x="62" y="65"/>
                </a:cubicBezTo>
                <a:cubicBezTo>
                  <a:pt x="62" y="66"/>
                  <a:pt x="63" y="66"/>
                  <a:pt x="63" y="67"/>
                </a:cubicBezTo>
                <a:cubicBezTo>
                  <a:pt x="63" y="67"/>
                  <a:pt x="63" y="66"/>
                  <a:pt x="63" y="65"/>
                </a:cubicBezTo>
                <a:close/>
                <a:moveTo>
                  <a:pt x="75" y="53"/>
                </a:moveTo>
                <a:cubicBezTo>
                  <a:pt x="75" y="52"/>
                  <a:pt x="76" y="50"/>
                  <a:pt x="78" y="50"/>
                </a:cubicBezTo>
                <a:cubicBezTo>
                  <a:pt x="79" y="50"/>
                  <a:pt x="79" y="50"/>
                  <a:pt x="80" y="51"/>
                </a:cubicBezTo>
                <a:cubicBezTo>
                  <a:pt x="79" y="50"/>
                  <a:pt x="78" y="50"/>
                  <a:pt x="77" y="50"/>
                </a:cubicBezTo>
                <a:cubicBezTo>
                  <a:pt x="76" y="50"/>
                  <a:pt x="74" y="51"/>
                  <a:pt x="74" y="52"/>
                </a:cubicBezTo>
                <a:cubicBezTo>
                  <a:pt x="74" y="53"/>
                  <a:pt x="75" y="54"/>
                  <a:pt x="75" y="55"/>
                </a:cubicBezTo>
                <a:cubicBezTo>
                  <a:pt x="75" y="54"/>
                  <a:pt x="75" y="54"/>
                  <a:pt x="75" y="53"/>
                </a:cubicBezTo>
                <a:close/>
                <a:moveTo>
                  <a:pt x="14" y="18"/>
                </a:moveTo>
                <a:cubicBezTo>
                  <a:pt x="14" y="17"/>
                  <a:pt x="13" y="17"/>
                  <a:pt x="13" y="16"/>
                </a:cubicBezTo>
                <a:cubicBezTo>
                  <a:pt x="13" y="15"/>
                  <a:pt x="15" y="13"/>
                  <a:pt x="16" y="13"/>
                </a:cubicBezTo>
                <a:cubicBezTo>
                  <a:pt x="17" y="13"/>
                  <a:pt x="18" y="13"/>
                  <a:pt x="18" y="14"/>
                </a:cubicBezTo>
                <a:cubicBezTo>
                  <a:pt x="18" y="13"/>
                  <a:pt x="17" y="13"/>
                  <a:pt x="16" y="13"/>
                </a:cubicBezTo>
                <a:cubicBezTo>
                  <a:pt x="14" y="13"/>
                  <a:pt x="13" y="14"/>
                  <a:pt x="13" y="15"/>
                </a:cubicBezTo>
                <a:cubicBezTo>
                  <a:pt x="13" y="16"/>
                  <a:pt x="13" y="17"/>
                  <a:pt x="14" y="18"/>
                </a:cubicBezTo>
                <a:close/>
                <a:moveTo>
                  <a:pt x="2" y="30"/>
                </a:moveTo>
                <a:cubicBezTo>
                  <a:pt x="1" y="30"/>
                  <a:pt x="1" y="29"/>
                  <a:pt x="1" y="28"/>
                </a:cubicBezTo>
                <a:cubicBezTo>
                  <a:pt x="1" y="27"/>
                  <a:pt x="2" y="26"/>
                  <a:pt x="4" y="26"/>
                </a:cubicBezTo>
                <a:cubicBezTo>
                  <a:pt x="5" y="26"/>
                  <a:pt x="5" y="26"/>
                  <a:pt x="6" y="26"/>
                </a:cubicBezTo>
                <a:cubicBezTo>
                  <a:pt x="5" y="25"/>
                  <a:pt x="4" y="25"/>
                  <a:pt x="3" y="25"/>
                </a:cubicBezTo>
                <a:cubicBezTo>
                  <a:pt x="2" y="25"/>
                  <a:pt x="0" y="26"/>
                  <a:pt x="0" y="28"/>
                </a:cubicBezTo>
                <a:cubicBezTo>
                  <a:pt x="0" y="29"/>
                  <a:pt x="1" y="29"/>
                  <a:pt x="2" y="30"/>
                </a:cubicBezTo>
                <a:close/>
                <a:moveTo>
                  <a:pt x="14" y="42"/>
                </a:moveTo>
                <a:cubicBezTo>
                  <a:pt x="14" y="42"/>
                  <a:pt x="13" y="41"/>
                  <a:pt x="13" y="41"/>
                </a:cubicBezTo>
                <a:cubicBezTo>
                  <a:pt x="13" y="39"/>
                  <a:pt x="15" y="38"/>
                  <a:pt x="16" y="38"/>
                </a:cubicBezTo>
                <a:cubicBezTo>
                  <a:pt x="17" y="38"/>
                  <a:pt x="18" y="38"/>
                  <a:pt x="18" y="39"/>
                </a:cubicBezTo>
                <a:cubicBezTo>
                  <a:pt x="18" y="38"/>
                  <a:pt x="17" y="37"/>
                  <a:pt x="16" y="37"/>
                </a:cubicBezTo>
                <a:cubicBezTo>
                  <a:pt x="14" y="37"/>
                  <a:pt x="13" y="38"/>
                  <a:pt x="13" y="40"/>
                </a:cubicBezTo>
                <a:cubicBezTo>
                  <a:pt x="13" y="41"/>
                  <a:pt x="13" y="42"/>
                  <a:pt x="14" y="42"/>
                </a:cubicBezTo>
                <a:close/>
                <a:moveTo>
                  <a:pt x="13" y="65"/>
                </a:moveTo>
                <a:cubicBezTo>
                  <a:pt x="13" y="64"/>
                  <a:pt x="15" y="63"/>
                  <a:pt x="16" y="63"/>
                </a:cubicBezTo>
                <a:cubicBezTo>
                  <a:pt x="17" y="63"/>
                  <a:pt x="18" y="63"/>
                  <a:pt x="18" y="63"/>
                </a:cubicBezTo>
                <a:cubicBezTo>
                  <a:pt x="18" y="62"/>
                  <a:pt x="17" y="62"/>
                  <a:pt x="16" y="62"/>
                </a:cubicBezTo>
                <a:cubicBezTo>
                  <a:pt x="14" y="62"/>
                  <a:pt x="13" y="63"/>
                  <a:pt x="13" y="65"/>
                </a:cubicBezTo>
                <a:cubicBezTo>
                  <a:pt x="13" y="66"/>
                  <a:pt x="13" y="66"/>
                  <a:pt x="14" y="67"/>
                </a:cubicBezTo>
                <a:cubicBezTo>
                  <a:pt x="14" y="67"/>
                  <a:pt x="13" y="66"/>
                  <a:pt x="13" y="65"/>
                </a:cubicBezTo>
                <a:close/>
                <a:moveTo>
                  <a:pt x="1" y="53"/>
                </a:moveTo>
                <a:cubicBezTo>
                  <a:pt x="1" y="52"/>
                  <a:pt x="2" y="50"/>
                  <a:pt x="4" y="50"/>
                </a:cubicBezTo>
                <a:cubicBezTo>
                  <a:pt x="5" y="50"/>
                  <a:pt x="5" y="50"/>
                  <a:pt x="6" y="51"/>
                </a:cubicBezTo>
                <a:cubicBezTo>
                  <a:pt x="5" y="50"/>
                  <a:pt x="4" y="50"/>
                  <a:pt x="3" y="50"/>
                </a:cubicBezTo>
                <a:cubicBezTo>
                  <a:pt x="2" y="50"/>
                  <a:pt x="0" y="51"/>
                  <a:pt x="0" y="52"/>
                </a:cubicBezTo>
                <a:cubicBezTo>
                  <a:pt x="0" y="53"/>
                  <a:pt x="1" y="54"/>
                  <a:pt x="2" y="55"/>
                </a:cubicBezTo>
                <a:cubicBezTo>
                  <a:pt x="1" y="54"/>
                  <a:pt x="1" y="54"/>
                  <a:pt x="1" y="53"/>
                </a:cubicBezTo>
                <a:close/>
              </a:path>
            </a:pathLst>
          </a:custGeom>
          <a:solidFill>
            <a:srgbClr val="D1AA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2511" y="-1223842"/>
            <a:ext cx="533543" cy="533543"/>
          </a:xfrm>
          <a:prstGeom prst="rect">
            <a:avLst/>
          </a:prstGeom>
        </p:spPr>
      </p:pic>
      <p:pic>
        <p:nvPicPr>
          <p:cNvPr id="666" name="图片 6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535879" y="-919356"/>
            <a:ext cx="641817" cy="641817"/>
          </a:xfrm>
          <a:prstGeom prst="rect">
            <a:avLst/>
          </a:prstGeom>
        </p:spPr>
      </p:pic>
      <p:pic>
        <p:nvPicPr>
          <p:cNvPr id="667" name="图片 6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752614">
            <a:off x="1639187" y="-737027"/>
            <a:ext cx="675427" cy="675427"/>
          </a:xfrm>
          <a:prstGeom prst="rect">
            <a:avLst/>
          </a:prstGeom>
        </p:spPr>
      </p:pic>
      <p:pic>
        <p:nvPicPr>
          <p:cNvPr id="668" name="图片 66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567138">
            <a:off x="4506325" y="-690299"/>
            <a:ext cx="546187" cy="546187"/>
          </a:xfrm>
          <a:prstGeom prst="rect">
            <a:avLst/>
          </a:prstGeom>
        </p:spPr>
      </p:pic>
      <p:pic>
        <p:nvPicPr>
          <p:cNvPr id="669" name="图片 6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3517237" y="-681000"/>
            <a:ext cx="553189" cy="553189"/>
          </a:xfrm>
          <a:prstGeom prst="rect">
            <a:avLst/>
          </a:prstGeom>
        </p:spPr>
      </p:pic>
      <p:pic>
        <p:nvPicPr>
          <p:cNvPr id="670" name="图片 6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219969">
            <a:off x="5410544" y="-640087"/>
            <a:ext cx="641878" cy="64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994172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2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2" presetClass="emph" presetSubtype="0" repeatCount="indefinite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3" dur="5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35" dur="14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4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40" dur="12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45" dur="16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55" dur="9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0 L 0 0 C -0.00182 0.01157 -0.00495 0.02269 -0.00534 0.03472 C -0.00612 0.05602 -0.00469 0.07708 -0.00365 0.09838 C -0.00339 0.10162 -0.00182 0.10787 -0.00182 0.10787 L 0.02318 0.16806 C 0.02852 0.17546 0.03411 0.18264 0.03932 0.19028 C 0.04115 0.19329 0.04232 0.19792 0.04466 0.19977 C 0.0474 0.20232 0.05052 0.20208 0.05352 0.20301 L 0.06068 0.20949 L 0.07318 0.21898 C 0.08034 0.22431 0.08763 0.22894 0.09466 0.23472 C 0.09779 0.2375 0.10052 0.24144 0.10352 0.24421 C 0.10521 0.24583 0.10898 0.24745 0.10898 0.24745 L 0.10898 0.24745 C 0.10833 0.26019 0.1099 0.27384 0.10716 0.28565 C 0.10482 0.29514 0.09792 0.29907 0.09466 0.30787 C 0.09349 0.31088 0.09284 0.31528 0.09102 0.31736 C 0.08906 0.31968 0.08633 0.31945 0.08385 0.32037 C 0.07786 0.32755 0.08008 0.32407 0.07682 0.33009 L -0.00182 0.4125 L -0.01966 0.45695 L -0.025 0.48241 L -0.03216 0.52361 C -0.03581 0.55324 -0.03568 0.54236 -0.03568 0.55532 L -0.04648 0.58403 L -0.08568 0.59028 L -0.08568 0.59977 C -0.08516 0.61667 -0.08542 0.6338 -0.08398 0.6507 C -0.08359 0.6544 -0.08177 0.65718 -0.08034 0.66019 C -0.07174 0.67801 -0.07604 0.66782 -0.06784 0.67917 C -0.06419 0.68426 -0.06094 0.69005 -0.05716 0.69514 C -0.04896 0.70579 -0.02786 0.73357 -0.01615 0.73958 C -0.01289 0.7412 -0.00117 0.74722 0.00352 0.74907 C 0.01211 0.75208 0.01979 0.75347 0.02852 0.75532 C 0.03294 0.75741 0.04557 0.76273 0.04818 0.76482 C 0.05091 0.76713 0.05286 0.7713 0.05534 0.77431 C 0.06237 0.7831 0.06966 0.79144 0.07682 0.79977 C 0.07852 0.80185 0.08216 0.80232 0.08216 0.80625 L 0.08216 0.81875 L 0.0875 0.82847 " pathEditMode="relative" ptsTypes="AAAAAAAAAAAAAAAAAAAAAAAAAAAAAAAAAAAAAAAAA">
                                      <p:cBhvr>
                                        <p:cTn id="60" dur="1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" grpId="0"/>
      <p:bldP spid="532" grpId="0"/>
      <p:bldP spid="53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0663" y="2225203"/>
            <a:ext cx="7791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健康去</a:t>
            </a:r>
            <a:r>
              <a:rPr lang="zh-CN" altLang="en-US" sz="80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哪儿了</a:t>
            </a:r>
            <a:endParaRPr lang="zh-CN" altLang="en-US" sz="80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523286" y="354864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357972" y="354864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191284" y="354864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024059" y="354864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857908" y="354864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526239" y="3543996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360925" y="3543996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6194237" y="3543996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027012" y="3543996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860861" y="3543996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531305" y="354906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365991" y="354906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99303" y="354906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032078" y="354906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865927" y="3549062"/>
            <a:ext cx="110209" cy="110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267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8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decel="8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8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decel="8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3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2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3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2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3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2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2" fill="hold" grpId="2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8" decel="8000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decel="8000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decel="8000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8" decel="8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8000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3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2" fill="hold" grpId="2" nodeType="withEffect">
                                  <p:stCondLst>
                                    <p:cond delay="4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" presetClass="exit" presetSubtype="2" fill="hold" grpId="2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3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2" fill="hold" grpId="2" nodeType="withEffect">
                                  <p:stCondLst>
                                    <p:cond delay="4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3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2" fill="hold" grpId="2" nodeType="withEffect">
                                  <p:stCondLst>
                                    <p:cond delay="4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ntr" presetSubtype="8" decel="8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" presetClass="entr" presetSubtype="8" decel="8000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" presetClass="entr" presetSubtype="8" decel="8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" presetClass="entr" presetSubtype="8" decel="8000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" presetClass="entr" presetSubtype="8" decel="8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3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2" presetClass="exit" presetSubtype="2" fill="hold" grpId="2" nodeType="withEffect">
                                  <p:stCondLst>
                                    <p:cond delay="6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3" nodeType="withEffect">
                                  <p:stCondLst>
                                    <p:cond delay="6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2" fill="hold" grpId="2" nodeType="withEffect">
                                  <p:stCondLst>
                                    <p:cond delay="6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3" nodeType="withEffect">
                                  <p:stCondLst>
                                    <p:cond delay="6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" presetClass="exit" presetSubtype="2" fill="hold" grpId="2" nodeType="withEffect">
                                  <p:stCondLst>
                                    <p:cond delay="6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3" nodeType="withEffect">
                                  <p:stCondLst>
                                    <p:cond delay="6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" presetClass="exit" presetSubtype="2" fill="hold" grpId="2" nodeType="withEffect">
                                  <p:stCondLst>
                                    <p:cond delay="6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3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" presetClass="exit" presetSubtype="2" fill="hold" grpId="2" nodeType="with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6" grpId="0" animBg="1"/>
      <p:bldP spid="36" grpId="1" animBg="1"/>
      <p:bldP spid="36" grpId="2" animBg="1"/>
      <p:bldP spid="36" grpId="3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0663" y="2225203"/>
            <a:ext cx="7791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prstClr val="white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46388" y="3405207"/>
            <a:ext cx="36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600" dirty="0" smtClean="0">
                <a:solidFill>
                  <a:schemeClr val="bg1"/>
                </a:solidFill>
              </a:rPr>
              <a:t>THANK YOU!</a:t>
            </a:r>
            <a:endParaRPr lang="zh-CN" altLang="en-US" sz="3200" spc="6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219764" y="5672932"/>
            <a:ext cx="1972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清新鲜净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5271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0" y="0"/>
            <a:ext cx="12192000" cy="7298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0" y="0"/>
            <a:ext cx="12192000" cy="6961315"/>
          </a:xfrm>
          <a:prstGeom prst="rect">
            <a:avLst/>
          </a:prstGeom>
          <a:solidFill>
            <a:srgbClr val="99D0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099117" y="1528325"/>
            <a:ext cx="375759" cy="940148"/>
            <a:chOff x="512313" y="1171731"/>
            <a:chExt cx="494777" cy="1237934"/>
          </a:xfrm>
        </p:grpSpPr>
        <p:sp>
          <p:nvSpPr>
            <p:cNvPr id="80" name="Rectangle 23"/>
            <p:cNvSpPr>
              <a:spLocks noChangeArrowheads="1"/>
            </p:cNvSpPr>
            <p:nvPr/>
          </p:nvSpPr>
          <p:spPr bwMode="auto">
            <a:xfrm>
              <a:off x="683506" y="2081132"/>
              <a:ext cx="150412" cy="232546"/>
            </a:xfrm>
            <a:prstGeom prst="rect">
              <a:avLst/>
            </a:prstGeom>
            <a:solidFill>
              <a:srgbClr val="27B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512313" y="2313677"/>
              <a:ext cx="494777" cy="42551"/>
            </a:xfrm>
            <a:custGeom>
              <a:avLst/>
              <a:gdLst>
                <a:gd name="T0" fmla="*/ 325 w 500"/>
                <a:gd name="T1" fmla="*/ 0 h 43"/>
                <a:gd name="T2" fmla="*/ 173 w 500"/>
                <a:gd name="T3" fmla="*/ 0 h 43"/>
                <a:gd name="T4" fmla="*/ 0 w 500"/>
                <a:gd name="T5" fmla="*/ 43 h 43"/>
                <a:gd name="T6" fmla="*/ 500 w 500"/>
                <a:gd name="T7" fmla="*/ 43 h 43"/>
                <a:gd name="T8" fmla="*/ 325 w 50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" h="43">
                  <a:moveTo>
                    <a:pt x="325" y="0"/>
                  </a:moveTo>
                  <a:lnTo>
                    <a:pt x="173" y="0"/>
                  </a:lnTo>
                  <a:lnTo>
                    <a:pt x="0" y="43"/>
                  </a:lnTo>
                  <a:lnTo>
                    <a:pt x="500" y="43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73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25"/>
            <p:cNvSpPr>
              <a:spLocks noChangeArrowheads="1"/>
            </p:cNvSpPr>
            <p:nvPr/>
          </p:nvSpPr>
          <p:spPr bwMode="auto">
            <a:xfrm>
              <a:off x="512313" y="2356229"/>
              <a:ext cx="494777" cy="53436"/>
            </a:xfrm>
            <a:prstGeom prst="rect">
              <a:avLst/>
            </a:pr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512313" y="1171731"/>
              <a:ext cx="494777" cy="1073667"/>
            </a:xfrm>
            <a:custGeom>
              <a:avLst/>
              <a:gdLst>
                <a:gd name="T0" fmla="*/ 105 w 211"/>
                <a:gd name="T1" fmla="*/ 0 h 457"/>
                <a:gd name="T2" fmla="*/ 0 w 211"/>
                <a:gd name="T3" fmla="*/ 105 h 457"/>
                <a:gd name="T4" fmla="*/ 0 w 211"/>
                <a:gd name="T5" fmla="*/ 351 h 457"/>
                <a:gd name="T6" fmla="*/ 105 w 211"/>
                <a:gd name="T7" fmla="*/ 457 h 457"/>
                <a:gd name="T8" fmla="*/ 211 w 211"/>
                <a:gd name="T9" fmla="*/ 351 h 457"/>
                <a:gd name="T10" fmla="*/ 211 w 211"/>
                <a:gd name="T11" fmla="*/ 105 h 457"/>
                <a:gd name="T12" fmla="*/ 105 w 211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457">
                  <a:moveTo>
                    <a:pt x="105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410"/>
                    <a:pt x="47" y="457"/>
                    <a:pt x="105" y="457"/>
                  </a:cubicBezTo>
                  <a:cubicBezTo>
                    <a:pt x="163" y="457"/>
                    <a:pt x="211" y="410"/>
                    <a:pt x="211" y="351"/>
                  </a:cubicBezTo>
                  <a:cubicBezTo>
                    <a:pt x="211" y="105"/>
                    <a:pt x="211" y="105"/>
                    <a:pt x="211" y="105"/>
                  </a:cubicBezTo>
                  <a:cubicBezTo>
                    <a:pt x="211" y="47"/>
                    <a:pt x="163" y="0"/>
                    <a:pt x="105" y="0"/>
                  </a:cubicBezTo>
                  <a:close/>
                </a:path>
              </a:pathLst>
            </a:cu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27"/>
            <p:cNvSpPr>
              <a:spLocks noChangeArrowheads="1"/>
            </p:cNvSpPr>
            <p:nvPr/>
          </p:nvSpPr>
          <p:spPr bwMode="auto">
            <a:xfrm>
              <a:off x="582571" y="1242979"/>
              <a:ext cx="352282" cy="354261"/>
            </a:xfrm>
            <a:prstGeom prst="ellipse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Oval 28"/>
            <p:cNvSpPr>
              <a:spLocks noChangeArrowheads="1"/>
            </p:cNvSpPr>
            <p:nvPr/>
          </p:nvSpPr>
          <p:spPr bwMode="auto">
            <a:xfrm>
              <a:off x="582571" y="1820879"/>
              <a:ext cx="352282" cy="354261"/>
            </a:xfrm>
            <a:prstGeom prst="ellipse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Oval 29"/>
            <p:cNvSpPr>
              <a:spLocks noChangeArrowheads="1"/>
            </p:cNvSpPr>
            <p:nvPr/>
          </p:nvSpPr>
          <p:spPr bwMode="auto">
            <a:xfrm>
              <a:off x="618195" y="1855514"/>
              <a:ext cx="281034" cy="284003"/>
            </a:xfrm>
            <a:prstGeom prst="ellipse">
              <a:avLst/>
            </a:prstGeom>
            <a:solidFill>
              <a:srgbClr val="27B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30"/>
            <p:cNvSpPr>
              <a:spLocks noChangeArrowheads="1"/>
            </p:cNvSpPr>
            <p:nvPr/>
          </p:nvSpPr>
          <p:spPr bwMode="auto">
            <a:xfrm>
              <a:off x="655798" y="1893117"/>
              <a:ext cx="205827" cy="208796"/>
            </a:xfrm>
            <a:prstGeom prst="ellipse">
              <a:avLst/>
            </a:pr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31"/>
            <p:cNvSpPr>
              <a:spLocks noChangeArrowheads="1"/>
            </p:cNvSpPr>
            <p:nvPr/>
          </p:nvSpPr>
          <p:spPr bwMode="auto">
            <a:xfrm>
              <a:off x="688454" y="1925772"/>
              <a:ext cx="140517" cy="141507"/>
            </a:xfrm>
            <a:prstGeom prst="ellipse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32"/>
            <p:cNvSpPr>
              <a:spLocks noChangeArrowheads="1"/>
            </p:cNvSpPr>
            <p:nvPr/>
          </p:nvSpPr>
          <p:spPr bwMode="auto">
            <a:xfrm>
              <a:off x="618195" y="1277614"/>
              <a:ext cx="281034" cy="284003"/>
            </a:xfrm>
            <a:prstGeom prst="ellipse">
              <a:avLst/>
            </a:prstGeom>
            <a:solidFill>
              <a:srgbClr val="27B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33"/>
            <p:cNvSpPr>
              <a:spLocks noChangeArrowheads="1"/>
            </p:cNvSpPr>
            <p:nvPr/>
          </p:nvSpPr>
          <p:spPr bwMode="auto">
            <a:xfrm>
              <a:off x="655798" y="1315217"/>
              <a:ext cx="205827" cy="206817"/>
            </a:xfrm>
            <a:prstGeom prst="ellipse">
              <a:avLst/>
            </a:pr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34"/>
            <p:cNvSpPr>
              <a:spLocks noChangeArrowheads="1"/>
            </p:cNvSpPr>
            <p:nvPr/>
          </p:nvSpPr>
          <p:spPr bwMode="auto">
            <a:xfrm>
              <a:off x="688454" y="1347872"/>
              <a:ext cx="140517" cy="141507"/>
            </a:xfrm>
            <a:prstGeom prst="ellipse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Oval 35"/>
            <p:cNvSpPr>
              <a:spLocks noChangeArrowheads="1"/>
            </p:cNvSpPr>
            <p:nvPr/>
          </p:nvSpPr>
          <p:spPr bwMode="auto">
            <a:xfrm>
              <a:off x="587519" y="1679373"/>
              <a:ext cx="61352" cy="59373"/>
            </a:xfrm>
            <a:prstGeom prst="ellipse">
              <a:avLst/>
            </a:prstGeom>
            <a:solidFill>
              <a:srgbClr val="FF6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36"/>
            <p:cNvSpPr>
              <a:spLocks noChangeArrowheads="1"/>
            </p:cNvSpPr>
            <p:nvPr/>
          </p:nvSpPr>
          <p:spPr bwMode="auto">
            <a:xfrm>
              <a:off x="671631" y="1679373"/>
              <a:ext cx="59373" cy="59373"/>
            </a:xfrm>
            <a:prstGeom prst="ellipse">
              <a:avLst/>
            </a:prstGeom>
            <a:solidFill>
              <a:srgbClr val="FFC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116573" y="5051045"/>
            <a:ext cx="1277048" cy="715577"/>
            <a:chOff x="5173849" y="4290464"/>
            <a:chExt cx="1146011" cy="642153"/>
          </a:xfrm>
        </p:grpSpPr>
        <p:sp>
          <p:nvSpPr>
            <p:cNvPr id="95" name="圆角矩形 94"/>
            <p:cNvSpPr/>
            <p:nvPr/>
          </p:nvSpPr>
          <p:spPr>
            <a:xfrm>
              <a:off x="5173849" y="4290464"/>
              <a:ext cx="1146011" cy="642153"/>
            </a:xfrm>
            <a:prstGeom prst="roundRect">
              <a:avLst>
                <a:gd name="adj" fmla="val 3978"/>
              </a:avLst>
            </a:prstGeom>
            <a:solidFill>
              <a:schemeClr val="bg1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6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7789" y="4480397"/>
              <a:ext cx="1014302" cy="28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7" name="文本框 6"/>
          <p:cNvSpPr txBox="1">
            <a:spLocks noChangeArrowheads="1"/>
          </p:cNvSpPr>
          <p:nvPr/>
        </p:nvSpPr>
        <p:spPr bwMode="auto">
          <a:xfrm>
            <a:off x="6333066" y="1936829"/>
            <a:ext cx="4467457" cy="61555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zh-CN"/>
            </a:defPPr>
            <a:lvl1pPr>
              <a:defRPr sz="340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冬青黑体简体中文 W6" panose="020B0600000000000000" pitchFamily="34" charset="-122"/>
                <a:ea typeface="冬青黑体简体中文 W6" panose="020B0600000000000000" pitchFamily="34" charset="-122"/>
              </a:defRPr>
            </a:lvl1pPr>
          </a:lstStyle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第六届锐普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大赛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9086745" y="3373175"/>
            <a:ext cx="450084" cy="452755"/>
            <a:chOff x="8737073" y="187993"/>
            <a:chExt cx="467546" cy="470320"/>
          </a:xfrm>
        </p:grpSpPr>
        <p:sp>
          <p:nvSpPr>
            <p:cNvPr id="103" name="椭圆 102"/>
            <p:cNvSpPr/>
            <p:nvPr/>
          </p:nvSpPr>
          <p:spPr>
            <a:xfrm>
              <a:off x="8737073" y="187993"/>
              <a:ext cx="325966" cy="32596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9018801" y="470065"/>
              <a:ext cx="185818" cy="188248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376471" y="3133732"/>
            <a:ext cx="7303079" cy="732883"/>
            <a:chOff x="1782353" y="2350299"/>
            <a:chExt cx="5477309" cy="549662"/>
          </a:xfrm>
        </p:grpSpPr>
        <p:grpSp>
          <p:nvGrpSpPr>
            <p:cNvPr id="99" name="组合 98"/>
            <p:cNvGrpSpPr/>
            <p:nvPr/>
          </p:nvGrpSpPr>
          <p:grpSpPr>
            <a:xfrm>
              <a:off x="1782353" y="2350299"/>
              <a:ext cx="5477309" cy="549662"/>
              <a:chOff x="2798440" y="2283718"/>
              <a:chExt cx="4305300" cy="432048"/>
            </a:xfrm>
          </p:grpSpPr>
          <p:sp>
            <p:nvSpPr>
              <p:cNvPr id="100" name="圆角矩形 99"/>
              <p:cNvSpPr/>
              <p:nvPr/>
            </p:nvSpPr>
            <p:spPr>
              <a:xfrm>
                <a:off x="2798440" y="2283718"/>
                <a:ext cx="3789784" cy="432048"/>
              </a:xfrm>
              <a:prstGeom prst="roundRect">
                <a:avLst>
                  <a:gd name="adj" fmla="val 6869"/>
                </a:avLst>
              </a:prstGeom>
              <a:solidFill>
                <a:srgbClr val="1F3437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6633029" y="2283718"/>
                <a:ext cx="470711" cy="432048"/>
              </a:xfrm>
              <a:prstGeom prst="roundRect">
                <a:avLst>
                  <a:gd name="adj" fmla="val 6869"/>
                </a:avLst>
              </a:prstGeom>
              <a:solidFill>
                <a:srgbClr val="1F3437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8" name="文本框 15"/>
            <p:cNvSpPr txBox="1">
              <a:spLocks noChangeArrowheads="1"/>
            </p:cNvSpPr>
            <p:nvPr/>
          </p:nvSpPr>
          <p:spPr bwMode="auto">
            <a:xfrm>
              <a:off x="2000285" y="2479560"/>
              <a:ext cx="4154072" cy="31162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冬青黑体简体中文 W6" panose="020B0600000000000000" pitchFamily="34" charset="-122"/>
                  <a:ea typeface="冬青黑体简体中文 W6" panose="020B0600000000000000" pitchFamily="34" charset="-122"/>
                </a:defRPr>
              </a:lvl1pPr>
            </a:lstStyle>
            <a:p>
              <a:r>
                <a:rPr lang="zh-CN" altLang="en-US" sz="21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点击观看大赛宣传片，了解大赛详情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244691" y="6383720"/>
            <a:ext cx="3782623" cy="267835"/>
            <a:chOff x="4344988" y="3325813"/>
            <a:chExt cx="4013200" cy="284162"/>
          </a:xfrm>
        </p:grpSpPr>
        <p:sp>
          <p:nvSpPr>
            <p:cNvPr id="110" name="Rectangle 8"/>
            <p:cNvSpPr>
              <a:spLocks noChangeArrowheads="1"/>
            </p:cNvSpPr>
            <p:nvPr/>
          </p:nvSpPr>
          <p:spPr bwMode="auto">
            <a:xfrm>
              <a:off x="4344988" y="3363913"/>
              <a:ext cx="4013200" cy="150813"/>
            </a:xfrm>
            <a:prstGeom prst="rect">
              <a:avLst/>
            </a:prstGeom>
            <a:solidFill>
              <a:srgbClr val="27B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9"/>
            <p:cNvSpPr>
              <a:spLocks noChangeArrowheads="1"/>
            </p:cNvSpPr>
            <p:nvPr/>
          </p:nvSpPr>
          <p:spPr bwMode="auto">
            <a:xfrm>
              <a:off x="4416425" y="3514725"/>
              <a:ext cx="3870325" cy="95250"/>
            </a:xfrm>
            <a:prstGeom prst="rect">
              <a:avLst/>
            </a:prstGeom>
            <a:solidFill>
              <a:srgbClr val="0A9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10"/>
            <p:cNvSpPr>
              <a:spLocks noChangeArrowheads="1"/>
            </p:cNvSpPr>
            <p:nvPr/>
          </p:nvSpPr>
          <p:spPr bwMode="auto">
            <a:xfrm>
              <a:off x="448786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11"/>
            <p:cNvSpPr>
              <a:spLocks noChangeArrowheads="1"/>
            </p:cNvSpPr>
            <p:nvPr/>
          </p:nvSpPr>
          <p:spPr bwMode="auto">
            <a:xfrm>
              <a:off x="471011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2"/>
            <p:cNvSpPr>
              <a:spLocks noChangeArrowheads="1"/>
            </p:cNvSpPr>
            <p:nvPr/>
          </p:nvSpPr>
          <p:spPr bwMode="auto">
            <a:xfrm>
              <a:off x="4935538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13"/>
            <p:cNvSpPr>
              <a:spLocks noChangeArrowheads="1"/>
            </p:cNvSpPr>
            <p:nvPr/>
          </p:nvSpPr>
          <p:spPr bwMode="auto">
            <a:xfrm>
              <a:off x="5157788" y="3325813"/>
              <a:ext cx="17160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694531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5"/>
            <p:cNvSpPr>
              <a:spLocks noChangeArrowheads="1"/>
            </p:cNvSpPr>
            <p:nvPr/>
          </p:nvSpPr>
          <p:spPr bwMode="auto">
            <a:xfrm>
              <a:off x="7167563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392988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7"/>
            <p:cNvSpPr>
              <a:spLocks noChangeArrowheads="1"/>
            </p:cNvSpPr>
            <p:nvPr/>
          </p:nvSpPr>
          <p:spPr bwMode="auto">
            <a:xfrm>
              <a:off x="7613650" y="3325813"/>
              <a:ext cx="155575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39075" y="3325813"/>
              <a:ext cx="155575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19"/>
            <p:cNvSpPr>
              <a:spLocks noChangeArrowheads="1"/>
            </p:cNvSpPr>
            <p:nvPr/>
          </p:nvSpPr>
          <p:spPr bwMode="auto">
            <a:xfrm>
              <a:off x="8061325" y="3325813"/>
              <a:ext cx="153987" cy="38100"/>
            </a:xfrm>
            <a:prstGeom prst="rect">
              <a:avLst/>
            </a:prstGeom>
            <a:solidFill>
              <a:srgbClr val="F2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589728" y="5051045"/>
            <a:ext cx="1277048" cy="715577"/>
            <a:chOff x="3826453" y="4418441"/>
            <a:chExt cx="1118153" cy="626543"/>
          </a:xfrm>
        </p:grpSpPr>
        <p:sp>
          <p:nvSpPr>
            <p:cNvPr id="123" name="圆角矩形 122"/>
            <p:cNvSpPr/>
            <p:nvPr/>
          </p:nvSpPr>
          <p:spPr>
            <a:xfrm>
              <a:off x="3826453" y="4418441"/>
              <a:ext cx="1118153" cy="626543"/>
            </a:xfrm>
            <a:prstGeom prst="roundRect">
              <a:avLst>
                <a:gd name="adj" fmla="val 3978"/>
              </a:avLst>
            </a:prstGeom>
            <a:solidFill>
              <a:schemeClr val="bg1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2908" y="4587092"/>
              <a:ext cx="1025649" cy="281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5" name="组合 124"/>
          <p:cNvGrpSpPr/>
          <p:nvPr/>
        </p:nvGrpSpPr>
        <p:grpSpPr>
          <a:xfrm>
            <a:off x="7062884" y="5051045"/>
            <a:ext cx="1277048" cy="715577"/>
            <a:chOff x="5012198" y="4418441"/>
            <a:chExt cx="1118153" cy="626543"/>
          </a:xfrm>
        </p:grpSpPr>
        <p:sp>
          <p:nvSpPr>
            <p:cNvPr id="126" name="圆角矩形 125"/>
            <p:cNvSpPr/>
            <p:nvPr/>
          </p:nvSpPr>
          <p:spPr>
            <a:xfrm>
              <a:off x="5012198" y="4418441"/>
              <a:ext cx="1118153" cy="626543"/>
            </a:xfrm>
            <a:prstGeom prst="roundRect">
              <a:avLst>
                <a:gd name="adj" fmla="val 3978"/>
              </a:avLst>
            </a:prstGeom>
            <a:solidFill>
              <a:schemeClr val="bg1"/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5028863" y="4441229"/>
              <a:ext cx="1082621" cy="566732"/>
              <a:chOff x="5028863" y="4441229"/>
              <a:chExt cx="1082621" cy="566732"/>
            </a:xfrm>
          </p:grpSpPr>
          <p:pic>
            <p:nvPicPr>
              <p:cNvPr id="128" name="Picture 7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8797" b="15160"/>
              <a:stretch/>
            </p:blipFill>
            <p:spPr bwMode="auto">
              <a:xfrm>
                <a:off x="5172566" y="4448670"/>
                <a:ext cx="797417" cy="5375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9" name="矩形 128"/>
              <p:cNvSpPr/>
              <p:nvPr/>
            </p:nvSpPr>
            <p:spPr>
              <a:xfrm>
                <a:off x="5028863" y="4443940"/>
                <a:ext cx="173433" cy="5594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5938051" y="4441229"/>
                <a:ext cx="173433" cy="5667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2358397" y="4681834"/>
            <a:ext cx="1514628" cy="1084271"/>
            <a:chOff x="645454" y="3748074"/>
            <a:chExt cx="1135971" cy="813203"/>
          </a:xfrm>
        </p:grpSpPr>
        <p:sp>
          <p:nvSpPr>
            <p:cNvPr id="132" name="圆角矩形 131"/>
            <p:cNvSpPr/>
            <p:nvPr/>
          </p:nvSpPr>
          <p:spPr>
            <a:xfrm>
              <a:off x="645454" y="3748074"/>
              <a:ext cx="1106238" cy="813203"/>
            </a:xfrm>
            <a:prstGeom prst="roundRect">
              <a:avLst>
                <a:gd name="adj" fmla="val 3978"/>
              </a:avLst>
            </a:prstGeom>
            <a:solidFill>
              <a:srgbClr val="1F3437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674516" y="3994996"/>
              <a:ext cx="1106909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冬青黑体简体中文 W6" panose="020B0600000000000000" pitchFamily="34" charset="-122"/>
                  <a:ea typeface="冬青黑体简体中文 W6" panose="020B0600000000000000" pitchFamily="34" charset="-122"/>
                </a:defRPr>
              </a:lvl1pPr>
            </a:lstStyle>
            <a:p>
              <a:r>
                <a:rPr lang="zh-CN" altLang="en-US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合作机构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-15105" y="5778646"/>
            <a:ext cx="12207105" cy="1182669"/>
            <a:chOff x="-3290888" y="-1842033"/>
            <a:chExt cx="14949190" cy="1448331"/>
          </a:xfrm>
        </p:grpSpPr>
        <p:sp>
          <p:nvSpPr>
            <p:cNvPr id="135" name="Rectangle 76"/>
            <p:cNvSpPr>
              <a:spLocks noChangeArrowheads="1"/>
            </p:cNvSpPr>
            <p:nvPr/>
          </p:nvSpPr>
          <p:spPr bwMode="auto">
            <a:xfrm>
              <a:off x="-3290888" y="-1842033"/>
              <a:ext cx="14949190" cy="46567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77"/>
            <p:cNvSpPr>
              <a:spLocks noChangeArrowheads="1"/>
            </p:cNvSpPr>
            <p:nvPr/>
          </p:nvSpPr>
          <p:spPr bwMode="auto">
            <a:xfrm>
              <a:off x="1080870" y="-775213"/>
              <a:ext cx="6255573" cy="38151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78"/>
            <p:cNvSpPr>
              <a:spLocks noChangeArrowheads="1"/>
            </p:cNvSpPr>
            <p:nvPr/>
          </p:nvSpPr>
          <p:spPr bwMode="auto">
            <a:xfrm>
              <a:off x="1581530" y="-1376362"/>
              <a:ext cx="285750" cy="67945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79"/>
            <p:cNvSpPr>
              <a:spLocks noChangeArrowheads="1"/>
            </p:cNvSpPr>
            <p:nvPr/>
          </p:nvSpPr>
          <p:spPr bwMode="auto">
            <a:xfrm>
              <a:off x="6616609" y="-1376362"/>
              <a:ext cx="282574" cy="679451"/>
            </a:xfrm>
            <a:prstGeom prst="rect">
              <a:avLst/>
            </a:prstGeom>
            <a:solidFill>
              <a:srgbClr val="1F3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9040615" y="3512018"/>
            <a:ext cx="551588" cy="747159"/>
            <a:chOff x="6782485" y="2811772"/>
            <a:chExt cx="241453" cy="327063"/>
          </a:xfrm>
        </p:grpSpPr>
        <p:sp>
          <p:nvSpPr>
            <p:cNvPr id="106" name="任意多边形 105"/>
            <p:cNvSpPr/>
            <p:nvPr/>
          </p:nvSpPr>
          <p:spPr>
            <a:xfrm>
              <a:off x="6786563" y="2826544"/>
              <a:ext cx="223837" cy="295275"/>
            </a:xfrm>
            <a:custGeom>
              <a:avLst/>
              <a:gdLst>
                <a:gd name="connsiteX0" fmla="*/ 66675 w 223837"/>
                <a:gd name="connsiteY0" fmla="*/ 295275 h 295275"/>
                <a:gd name="connsiteX1" fmla="*/ 47625 w 223837"/>
                <a:gd name="connsiteY1" fmla="*/ 247650 h 295275"/>
                <a:gd name="connsiteX2" fmla="*/ 40481 w 223837"/>
                <a:gd name="connsiteY2" fmla="*/ 230981 h 295275"/>
                <a:gd name="connsiteX3" fmla="*/ 38100 w 223837"/>
                <a:gd name="connsiteY3" fmla="*/ 204787 h 295275"/>
                <a:gd name="connsiteX4" fmla="*/ 26193 w 223837"/>
                <a:gd name="connsiteY4" fmla="*/ 190500 h 295275"/>
                <a:gd name="connsiteX5" fmla="*/ 0 w 223837"/>
                <a:gd name="connsiteY5" fmla="*/ 171450 h 295275"/>
                <a:gd name="connsiteX6" fmla="*/ 16668 w 223837"/>
                <a:gd name="connsiteY6" fmla="*/ 152400 h 295275"/>
                <a:gd name="connsiteX7" fmla="*/ 40481 w 223837"/>
                <a:gd name="connsiteY7" fmla="*/ 152400 h 295275"/>
                <a:gd name="connsiteX8" fmla="*/ 54768 w 223837"/>
                <a:gd name="connsiteY8" fmla="*/ 166687 h 295275"/>
                <a:gd name="connsiteX9" fmla="*/ 54768 w 223837"/>
                <a:gd name="connsiteY9" fmla="*/ 166687 h 295275"/>
                <a:gd name="connsiteX10" fmla="*/ 66675 w 223837"/>
                <a:gd name="connsiteY10" fmla="*/ 166687 h 295275"/>
                <a:gd name="connsiteX11" fmla="*/ 64293 w 223837"/>
                <a:gd name="connsiteY11" fmla="*/ 16669 h 295275"/>
                <a:gd name="connsiteX12" fmla="*/ 80962 w 223837"/>
                <a:gd name="connsiteY12" fmla="*/ 0 h 295275"/>
                <a:gd name="connsiteX13" fmla="*/ 102393 w 223837"/>
                <a:gd name="connsiteY13" fmla="*/ 16669 h 295275"/>
                <a:gd name="connsiteX14" fmla="*/ 104775 w 223837"/>
                <a:gd name="connsiteY14" fmla="*/ 154781 h 295275"/>
                <a:gd name="connsiteX15" fmla="*/ 123825 w 223837"/>
                <a:gd name="connsiteY15" fmla="*/ 88106 h 295275"/>
                <a:gd name="connsiteX16" fmla="*/ 152400 w 223837"/>
                <a:gd name="connsiteY16" fmla="*/ 104775 h 295275"/>
                <a:gd name="connsiteX17" fmla="*/ 176212 w 223837"/>
                <a:gd name="connsiteY17" fmla="*/ 126206 h 295275"/>
                <a:gd name="connsiteX18" fmla="*/ 207168 w 223837"/>
                <a:gd name="connsiteY18" fmla="*/ 121444 h 295275"/>
                <a:gd name="connsiteX19" fmla="*/ 207168 w 223837"/>
                <a:gd name="connsiteY19" fmla="*/ 150019 h 295275"/>
                <a:gd name="connsiteX20" fmla="*/ 223837 w 223837"/>
                <a:gd name="connsiteY20" fmla="*/ 152400 h 295275"/>
                <a:gd name="connsiteX21" fmla="*/ 219075 w 223837"/>
                <a:gd name="connsiteY21" fmla="*/ 247650 h 295275"/>
                <a:gd name="connsiteX22" fmla="*/ 190500 w 223837"/>
                <a:gd name="connsiteY22" fmla="*/ 242887 h 295275"/>
                <a:gd name="connsiteX23" fmla="*/ 197643 w 223837"/>
                <a:gd name="connsiteY23" fmla="*/ 290512 h 295275"/>
                <a:gd name="connsiteX24" fmla="*/ 119062 w 223837"/>
                <a:gd name="connsiteY24" fmla="*/ 295275 h 295275"/>
                <a:gd name="connsiteX25" fmla="*/ 66675 w 223837"/>
                <a:gd name="connsiteY25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3837" h="295275">
                  <a:moveTo>
                    <a:pt x="66675" y="295275"/>
                  </a:moveTo>
                  <a:lnTo>
                    <a:pt x="47625" y="247650"/>
                  </a:lnTo>
                  <a:lnTo>
                    <a:pt x="40481" y="230981"/>
                  </a:lnTo>
                  <a:lnTo>
                    <a:pt x="38100" y="204787"/>
                  </a:lnTo>
                  <a:lnTo>
                    <a:pt x="26193" y="190500"/>
                  </a:lnTo>
                  <a:lnTo>
                    <a:pt x="0" y="171450"/>
                  </a:lnTo>
                  <a:lnTo>
                    <a:pt x="16668" y="152400"/>
                  </a:lnTo>
                  <a:lnTo>
                    <a:pt x="40481" y="152400"/>
                  </a:lnTo>
                  <a:lnTo>
                    <a:pt x="54768" y="166687"/>
                  </a:lnTo>
                  <a:lnTo>
                    <a:pt x="54768" y="166687"/>
                  </a:lnTo>
                  <a:lnTo>
                    <a:pt x="66675" y="166687"/>
                  </a:lnTo>
                  <a:lnTo>
                    <a:pt x="64293" y="16669"/>
                  </a:lnTo>
                  <a:lnTo>
                    <a:pt x="80962" y="0"/>
                  </a:lnTo>
                  <a:lnTo>
                    <a:pt x="102393" y="16669"/>
                  </a:lnTo>
                  <a:lnTo>
                    <a:pt x="104775" y="154781"/>
                  </a:lnTo>
                  <a:lnTo>
                    <a:pt x="123825" y="88106"/>
                  </a:lnTo>
                  <a:lnTo>
                    <a:pt x="152400" y="104775"/>
                  </a:lnTo>
                  <a:lnTo>
                    <a:pt x="176212" y="126206"/>
                  </a:lnTo>
                  <a:lnTo>
                    <a:pt x="207168" y="121444"/>
                  </a:lnTo>
                  <a:lnTo>
                    <a:pt x="207168" y="150019"/>
                  </a:lnTo>
                  <a:lnTo>
                    <a:pt x="223837" y="152400"/>
                  </a:lnTo>
                  <a:lnTo>
                    <a:pt x="219075" y="247650"/>
                  </a:lnTo>
                  <a:lnTo>
                    <a:pt x="190500" y="242887"/>
                  </a:lnTo>
                  <a:lnTo>
                    <a:pt x="197643" y="290512"/>
                  </a:lnTo>
                  <a:lnTo>
                    <a:pt x="119062" y="295275"/>
                  </a:lnTo>
                  <a:lnTo>
                    <a:pt x="66675" y="295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7" name="Freeform 7"/>
            <p:cNvSpPr>
              <a:spLocks noEditPoints="1"/>
            </p:cNvSpPr>
            <p:nvPr/>
          </p:nvSpPr>
          <p:spPr bwMode="auto">
            <a:xfrm>
              <a:off x="6782485" y="2811772"/>
              <a:ext cx="241453" cy="327063"/>
            </a:xfrm>
            <a:custGeom>
              <a:avLst/>
              <a:gdLst>
                <a:gd name="T0" fmla="*/ 345 w 581"/>
                <a:gd name="T1" fmla="*/ 220 h 787"/>
                <a:gd name="T2" fmla="*/ 286 w 581"/>
                <a:gd name="T3" fmla="*/ 47 h 787"/>
                <a:gd name="T4" fmla="*/ 253 w 581"/>
                <a:gd name="T5" fmla="*/ 0 h 787"/>
                <a:gd name="T6" fmla="*/ 178 w 581"/>
                <a:gd name="T7" fmla="*/ 50 h 787"/>
                <a:gd name="T8" fmla="*/ 144 w 581"/>
                <a:gd name="T9" fmla="*/ 404 h 787"/>
                <a:gd name="T10" fmla="*/ 116 w 581"/>
                <a:gd name="T11" fmla="*/ 373 h 787"/>
                <a:gd name="T12" fmla="*/ 31 w 581"/>
                <a:gd name="T13" fmla="*/ 409 h 787"/>
                <a:gd name="T14" fmla="*/ 0 w 581"/>
                <a:gd name="T15" fmla="*/ 496 h 787"/>
                <a:gd name="T16" fmla="*/ 67 w 581"/>
                <a:gd name="T17" fmla="*/ 496 h 787"/>
                <a:gd name="T18" fmla="*/ 93 w 581"/>
                <a:gd name="T19" fmla="*/ 532 h 787"/>
                <a:gd name="T20" fmla="*/ 100 w 581"/>
                <a:gd name="T21" fmla="*/ 586 h 787"/>
                <a:gd name="T22" fmla="*/ 135 w 581"/>
                <a:gd name="T23" fmla="*/ 666 h 787"/>
                <a:gd name="T24" fmla="*/ 534 w 581"/>
                <a:gd name="T25" fmla="*/ 787 h 787"/>
                <a:gd name="T26" fmla="*/ 581 w 581"/>
                <a:gd name="T27" fmla="*/ 640 h 787"/>
                <a:gd name="T28" fmla="*/ 536 w 581"/>
                <a:gd name="T29" fmla="*/ 345 h 787"/>
                <a:gd name="T30" fmla="*/ 442 w 581"/>
                <a:gd name="T31" fmla="*/ 312 h 787"/>
                <a:gd name="T32" fmla="*/ 345 w 581"/>
                <a:gd name="T33" fmla="*/ 267 h 787"/>
                <a:gd name="T34" fmla="*/ 340 w 581"/>
                <a:gd name="T35" fmla="*/ 269 h 787"/>
                <a:gd name="T36" fmla="*/ 376 w 581"/>
                <a:gd name="T37" fmla="*/ 388 h 787"/>
                <a:gd name="T38" fmla="*/ 433 w 581"/>
                <a:gd name="T39" fmla="*/ 312 h 787"/>
                <a:gd name="T40" fmla="*/ 435 w 581"/>
                <a:gd name="T41" fmla="*/ 317 h 787"/>
                <a:gd name="T42" fmla="*/ 461 w 581"/>
                <a:gd name="T43" fmla="*/ 430 h 787"/>
                <a:gd name="T44" fmla="*/ 532 w 581"/>
                <a:gd name="T45" fmla="*/ 345 h 787"/>
                <a:gd name="T46" fmla="*/ 482 w 581"/>
                <a:gd name="T47" fmla="*/ 636 h 787"/>
                <a:gd name="T48" fmla="*/ 180 w 581"/>
                <a:gd name="T49" fmla="*/ 735 h 787"/>
                <a:gd name="T50" fmla="*/ 140 w 581"/>
                <a:gd name="T51" fmla="*/ 664 h 787"/>
                <a:gd name="T52" fmla="*/ 121 w 581"/>
                <a:gd name="T53" fmla="*/ 584 h 787"/>
                <a:gd name="T54" fmla="*/ 102 w 581"/>
                <a:gd name="T55" fmla="*/ 529 h 787"/>
                <a:gd name="T56" fmla="*/ 67 w 581"/>
                <a:gd name="T57" fmla="*/ 496 h 787"/>
                <a:gd name="T58" fmla="*/ 33 w 581"/>
                <a:gd name="T59" fmla="*/ 459 h 787"/>
                <a:gd name="T60" fmla="*/ 109 w 581"/>
                <a:gd name="T61" fmla="*/ 409 h 787"/>
                <a:gd name="T62" fmla="*/ 144 w 581"/>
                <a:gd name="T63" fmla="*/ 447 h 787"/>
                <a:gd name="T64" fmla="*/ 182 w 581"/>
                <a:gd name="T65" fmla="*/ 487 h 787"/>
                <a:gd name="T66" fmla="*/ 251 w 581"/>
                <a:gd name="T67" fmla="*/ 50 h 787"/>
                <a:gd name="T68" fmla="*/ 286 w 581"/>
                <a:gd name="T69" fmla="*/ 418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1" h="787">
                  <a:moveTo>
                    <a:pt x="345" y="267"/>
                  </a:moveTo>
                  <a:lnTo>
                    <a:pt x="345" y="220"/>
                  </a:lnTo>
                  <a:lnTo>
                    <a:pt x="286" y="220"/>
                  </a:lnTo>
                  <a:lnTo>
                    <a:pt x="286" y="47"/>
                  </a:lnTo>
                  <a:lnTo>
                    <a:pt x="253" y="47"/>
                  </a:lnTo>
                  <a:lnTo>
                    <a:pt x="253" y="0"/>
                  </a:lnTo>
                  <a:lnTo>
                    <a:pt x="178" y="0"/>
                  </a:lnTo>
                  <a:lnTo>
                    <a:pt x="178" y="50"/>
                  </a:lnTo>
                  <a:lnTo>
                    <a:pt x="144" y="50"/>
                  </a:lnTo>
                  <a:lnTo>
                    <a:pt x="144" y="404"/>
                  </a:lnTo>
                  <a:lnTo>
                    <a:pt x="116" y="404"/>
                  </a:lnTo>
                  <a:lnTo>
                    <a:pt x="116" y="373"/>
                  </a:lnTo>
                  <a:lnTo>
                    <a:pt x="31" y="373"/>
                  </a:lnTo>
                  <a:lnTo>
                    <a:pt x="31" y="409"/>
                  </a:lnTo>
                  <a:lnTo>
                    <a:pt x="0" y="409"/>
                  </a:lnTo>
                  <a:lnTo>
                    <a:pt x="0" y="496"/>
                  </a:lnTo>
                  <a:lnTo>
                    <a:pt x="31" y="496"/>
                  </a:lnTo>
                  <a:lnTo>
                    <a:pt x="67" y="496"/>
                  </a:lnTo>
                  <a:lnTo>
                    <a:pt x="67" y="532"/>
                  </a:lnTo>
                  <a:lnTo>
                    <a:pt x="93" y="532"/>
                  </a:lnTo>
                  <a:lnTo>
                    <a:pt x="93" y="586"/>
                  </a:lnTo>
                  <a:lnTo>
                    <a:pt x="100" y="586"/>
                  </a:lnTo>
                  <a:lnTo>
                    <a:pt x="100" y="666"/>
                  </a:lnTo>
                  <a:lnTo>
                    <a:pt x="135" y="666"/>
                  </a:lnTo>
                  <a:lnTo>
                    <a:pt x="135" y="787"/>
                  </a:lnTo>
                  <a:lnTo>
                    <a:pt x="534" y="787"/>
                  </a:lnTo>
                  <a:lnTo>
                    <a:pt x="532" y="640"/>
                  </a:lnTo>
                  <a:lnTo>
                    <a:pt x="581" y="640"/>
                  </a:lnTo>
                  <a:lnTo>
                    <a:pt x="581" y="345"/>
                  </a:lnTo>
                  <a:lnTo>
                    <a:pt x="536" y="345"/>
                  </a:lnTo>
                  <a:lnTo>
                    <a:pt x="536" y="312"/>
                  </a:lnTo>
                  <a:lnTo>
                    <a:pt x="442" y="312"/>
                  </a:lnTo>
                  <a:lnTo>
                    <a:pt x="442" y="267"/>
                  </a:lnTo>
                  <a:lnTo>
                    <a:pt x="345" y="267"/>
                  </a:lnTo>
                  <a:close/>
                  <a:moveTo>
                    <a:pt x="286" y="269"/>
                  </a:moveTo>
                  <a:lnTo>
                    <a:pt x="340" y="269"/>
                  </a:lnTo>
                  <a:lnTo>
                    <a:pt x="340" y="388"/>
                  </a:lnTo>
                  <a:lnTo>
                    <a:pt x="376" y="388"/>
                  </a:lnTo>
                  <a:lnTo>
                    <a:pt x="376" y="312"/>
                  </a:lnTo>
                  <a:lnTo>
                    <a:pt x="433" y="312"/>
                  </a:lnTo>
                  <a:lnTo>
                    <a:pt x="433" y="317"/>
                  </a:lnTo>
                  <a:lnTo>
                    <a:pt x="435" y="317"/>
                  </a:lnTo>
                  <a:lnTo>
                    <a:pt x="435" y="430"/>
                  </a:lnTo>
                  <a:lnTo>
                    <a:pt x="461" y="430"/>
                  </a:lnTo>
                  <a:lnTo>
                    <a:pt x="461" y="345"/>
                  </a:lnTo>
                  <a:lnTo>
                    <a:pt x="532" y="345"/>
                  </a:lnTo>
                  <a:lnTo>
                    <a:pt x="532" y="636"/>
                  </a:lnTo>
                  <a:lnTo>
                    <a:pt x="482" y="636"/>
                  </a:lnTo>
                  <a:lnTo>
                    <a:pt x="482" y="735"/>
                  </a:lnTo>
                  <a:lnTo>
                    <a:pt x="180" y="735"/>
                  </a:lnTo>
                  <a:lnTo>
                    <a:pt x="180" y="664"/>
                  </a:lnTo>
                  <a:lnTo>
                    <a:pt x="140" y="664"/>
                  </a:lnTo>
                  <a:lnTo>
                    <a:pt x="140" y="584"/>
                  </a:lnTo>
                  <a:lnTo>
                    <a:pt x="121" y="584"/>
                  </a:lnTo>
                  <a:lnTo>
                    <a:pt x="121" y="529"/>
                  </a:lnTo>
                  <a:lnTo>
                    <a:pt x="102" y="529"/>
                  </a:lnTo>
                  <a:lnTo>
                    <a:pt x="102" y="496"/>
                  </a:lnTo>
                  <a:lnTo>
                    <a:pt x="67" y="496"/>
                  </a:lnTo>
                  <a:lnTo>
                    <a:pt x="67" y="459"/>
                  </a:lnTo>
                  <a:lnTo>
                    <a:pt x="33" y="459"/>
                  </a:lnTo>
                  <a:lnTo>
                    <a:pt x="33" y="409"/>
                  </a:lnTo>
                  <a:lnTo>
                    <a:pt x="109" y="409"/>
                  </a:lnTo>
                  <a:lnTo>
                    <a:pt x="109" y="447"/>
                  </a:lnTo>
                  <a:lnTo>
                    <a:pt x="144" y="447"/>
                  </a:lnTo>
                  <a:lnTo>
                    <a:pt x="144" y="487"/>
                  </a:lnTo>
                  <a:lnTo>
                    <a:pt x="182" y="487"/>
                  </a:lnTo>
                  <a:lnTo>
                    <a:pt x="182" y="50"/>
                  </a:lnTo>
                  <a:lnTo>
                    <a:pt x="251" y="50"/>
                  </a:lnTo>
                  <a:lnTo>
                    <a:pt x="251" y="418"/>
                  </a:lnTo>
                  <a:lnTo>
                    <a:pt x="286" y="418"/>
                  </a:lnTo>
                  <a:lnTo>
                    <a:pt x="286" y="26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" name="矩形 2">
            <a:hlinkClick r:id="rId5"/>
          </p:cNvPr>
          <p:cNvSpPr/>
          <p:nvPr/>
        </p:nvSpPr>
        <p:spPr>
          <a:xfrm>
            <a:off x="2099118" y="2733254"/>
            <a:ext cx="7983473" cy="172444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7230" y="1406710"/>
            <a:ext cx="5860796" cy="171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0245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C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文本框 201"/>
          <p:cNvSpPr txBox="1"/>
          <p:nvPr/>
        </p:nvSpPr>
        <p:spPr>
          <a:xfrm>
            <a:off x="5002439" y="3059360"/>
            <a:ext cx="223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health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" name="组合 244"/>
          <p:cNvGrpSpPr/>
          <p:nvPr/>
        </p:nvGrpSpPr>
        <p:grpSpPr>
          <a:xfrm>
            <a:off x="3995649" y="1560671"/>
            <a:ext cx="4233951" cy="2959274"/>
            <a:chOff x="160249" y="1712021"/>
            <a:chExt cx="2854503" cy="1995124"/>
          </a:xfrm>
        </p:grpSpPr>
        <p:cxnSp>
          <p:nvCxnSpPr>
            <p:cNvPr id="236" name="直接箭头连接符 235"/>
            <p:cNvCxnSpPr/>
            <p:nvPr/>
          </p:nvCxnSpPr>
          <p:spPr>
            <a:xfrm rot="7500000" flipH="1" flipV="1">
              <a:off x="2492581" y="3347145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箭头连接符 236"/>
            <p:cNvCxnSpPr/>
            <p:nvPr/>
          </p:nvCxnSpPr>
          <p:spPr>
            <a:xfrm rot="4500000" flipH="1" flipV="1">
              <a:off x="2654752" y="2427431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箭头连接符 237"/>
            <p:cNvCxnSpPr/>
            <p:nvPr/>
          </p:nvCxnSpPr>
          <p:spPr>
            <a:xfrm rot="1500000" flipH="1" flipV="1">
              <a:off x="2054451" y="1712021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箭头连接符 238"/>
            <p:cNvCxnSpPr/>
            <p:nvPr/>
          </p:nvCxnSpPr>
          <p:spPr>
            <a:xfrm rot="20100000" flipH="1" flipV="1">
              <a:off x="1120549" y="1712021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箭头连接符 239"/>
            <p:cNvCxnSpPr/>
            <p:nvPr/>
          </p:nvCxnSpPr>
          <p:spPr>
            <a:xfrm rot="17100000" flipH="1" flipV="1">
              <a:off x="520249" y="2427431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箭头连接符 240"/>
            <p:cNvCxnSpPr/>
            <p:nvPr/>
          </p:nvCxnSpPr>
          <p:spPr>
            <a:xfrm rot="14100000" flipH="1" flipV="1">
              <a:off x="682419" y="3347145"/>
              <a:ext cx="0" cy="7200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组合 173"/>
          <p:cNvGrpSpPr/>
          <p:nvPr/>
        </p:nvGrpSpPr>
        <p:grpSpPr>
          <a:xfrm>
            <a:off x="5205639" y="2502694"/>
            <a:ext cx="2471737" cy="4383088"/>
            <a:chOff x="12218988" y="2264569"/>
            <a:chExt cx="2471737" cy="4383088"/>
          </a:xfrm>
        </p:grpSpPr>
        <p:sp>
          <p:nvSpPr>
            <p:cNvPr id="175" name="Freeform 5"/>
            <p:cNvSpPr>
              <a:spLocks/>
            </p:cNvSpPr>
            <p:nvPr/>
          </p:nvSpPr>
          <p:spPr bwMode="auto">
            <a:xfrm>
              <a:off x="13020675" y="4504532"/>
              <a:ext cx="1352550" cy="1976438"/>
            </a:xfrm>
            <a:custGeom>
              <a:avLst/>
              <a:gdLst>
                <a:gd name="T0" fmla="*/ 88 w 852"/>
                <a:gd name="T1" fmla="*/ 869 h 1245"/>
                <a:gd name="T2" fmla="*/ 191 w 852"/>
                <a:gd name="T3" fmla="*/ 1022 h 1245"/>
                <a:gd name="T4" fmla="*/ 312 w 852"/>
                <a:gd name="T5" fmla="*/ 1245 h 1245"/>
                <a:gd name="T6" fmla="*/ 852 w 852"/>
                <a:gd name="T7" fmla="*/ 1242 h 1245"/>
                <a:gd name="T8" fmla="*/ 555 w 852"/>
                <a:gd name="T9" fmla="*/ 748 h 1245"/>
                <a:gd name="T10" fmla="*/ 420 w 852"/>
                <a:gd name="T11" fmla="*/ 148 h 1245"/>
                <a:gd name="T12" fmla="*/ 0 w 852"/>
                <a:gd name="T13" fmla="*/ 0 h 1245"/>
                <a:gd name="T14" fmla="*/ 157 w 852"/>
                <a:gd name="T15" fmla="*/ 284 h 1245"/>
                <a:gd name="T16" fmla="*/ 88 w 852"/>
                <a:gd name="T17" fmla="*/ 869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2" h="1245">
                  <a:moveTo>
                    <a:pt x="88" y="869"/>
                  </a:moveTo>
                  <a:lnTo>
                    <a:pt x="191" y="1022"/>
                  </a:lnTo>
                  <a:lnTo>
                    <a:pt x="312" y="1245"/>
                  </a:lnTo>
                  <a:lnTo>
                    <a:pt x="852" y="1242"/>
                  </a:lnTo>
                  <a:lnTo>
                    <a:pt x="555" y="748"/>
                  </a:lnTo>
                  <a:lnTo>
                    <a:pt x="420" y="148"/>
                  </a:lnTo>
                  <a:lnTo>
                    <a:pt x="0" y="0"/>
                  </a:lnTo>
                  <a:lnTo>
                    <a:pt x="157" y="284"/>
                  </a:lnTo>
                  <a:lnTo>
                    <a:pt x="88" y="869"/>
                  </a:ln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6"/>
            <p:cNvSpPr>
              <a:spLocks/>
            </p:cNvSpPr>
            <p:nvPr/>
          </p:nvSpPr>
          <p:spPr bwMode="auto">
            <a:xfrm>
              <a:off x="12973050" y="4045744"/>
              <a:ext cx="328613" cy="1855788"/>
            </a:xfrm>
            <a:custGeom>
              <a:avLst/>
              <a:gdLst>
                <a:gd name="T0" fmla="*/ 176 w 176"/>
                <a:gd name="T1" fmla="*/ 941 h 994"/>
                <a:gd name="T2" fmla="*/ 88 w 176"/>
                <a:gd name="T3" fmla="*/ 994 h 994"/>
                <a:gd name="T4" fmla="*/ 88 w 176"/>
                <a:gd name="T5" fmla="*/ 994 h 994"/>
                <a:gd name="T6" fmla="*/ 0 w 176"/>
                <a:gd name="T7" fmla="*/ 941 h 994"/>
                <a:gd name="T8" fmla="*/ 0 w 176"/>
                <a:gd name="T9" fmla="*/ 29 h 994"/>
                <a:gd name="T10" fmla="*/ 88 w 176"/>
                <a:gd name="T11" fmla="*/ 4 h 994"/>
                <a:gd name="T12" fmla="*/ 88 w 176"/>
                <a:gd name="T13" fmla="*/ 4 h 994"/>
                <a:gd name="T14" fmla="*/ 176 w 176"/>
                <a:gd name="T15" fmla="*/ 29 h 994"/>
                <a:gd name="T16" fmla="*/ 176 w 176"/>
                <a:gd name="T17" fmla="*/ 941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994">
                  <a:moveTo>
                    <a:pt x="176" y="941"/>
                  </a:moveTo>
                  <a:cubicBezTo>
                    <a:pt x="176" y="970"/>
                    <a:pt x="136" y="994"/>
                    <a:pt x="88" y="994"/>
                  </a:cubicBezTo>
                  <a:cubicBezTo>
                    <a:pt x="88" y="994"/>
                    <a:pt x="88" y="994"/>
                    <a:pt x="88" y="994"/>
                  </a:cubicBezTo>
                  <a:cubicBezTo>
                    <a:pt x="39" y="994"/>
                    <a:pt x="0" y="970"/>
                    <a:pt x="0" y="94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0"/>
                    <a:pt x="39" y="4"/>
                    <a:pt x="88" y="4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136" y="4"/>
                    <a:pt x="176" y="0"/>
                    <a:pt x="176" y="29"/>
                  </a:cubicBezTo>
                  <a:lnTo>
                    <a:pt x="176" y="941"/>
                  </a:lnTo>
                  <a:close/>
                </a:path>
              </a:pathLst>
            </a:custGeom>
            <a:solidFill>
              <a:srgbClr val="606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"/>
            <p:cNvSpPr>
              <a:spLocks/>
            </p:cNvSpPr>
            <p:nvPr/>
          </p:nvSpPr>
          <p:spPr bwMode="auto">
            <a:xfrm>
              <a:off x="13063538" y="4045744"/>
              <a:ext cx="238125" cy="1855788"/>
            </a:xfrm>
            <a:custGeom>
              <a:avLst/>
              <a:gdLst>
                <a:gd name="T0" fmla="*/ 0 w 127"/>
                <a:gd name="T1" fmla="*/ 4 h 994"/>
                <a:gd name="T2" fmla="*/ 48 w 127"/>
                <a:gd name="T3" fmla="*/ 29 h 994"/>
                <a:gd name="T4" fmla="*/ 48 w 127"/>
                <a:gd name="T5" fmla="*/ 941 h 994"/>
                <a:gd name="T6" fmla="*/ 0 w 127"/>
                <a:gd name="T7" fmla="*/ 988 h 994"/>
                <a:gd name="T8" fmla="*/ 39 w 127"/>
                <a:gd name="T9" fmla="*/ 994 h 994"/>
                <a:gd name="T10" fmla="*/ 127 w 127"/>
                <a:gd name="T11" fmla="*/ 941 h 994"/>
                <a:gd name="T12" fmla="*/ 127 w 127"/>
                <a:gd name="T13" fmla="*/ 29 h 994"/>
                <a:gd name="T14" fmla="*/ 39 w 127"/>
                <a:gd name="T15" fmla="*/ 4 h 994"/>
                <a:gd name="T16" fmla="*/ 0 w 127"/>
                <a:gd name="T17" fmla="*/ 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994">
                  <a:moveTo>
                    <a:pt x="0" y="4"/>
                  </a:moveTo>
                  <a:cubicBezTo>
                    <a:pt x="28" y="5"/>
                    <a:pt x="48" y="8"/>
                    <a:pt x="48" y="29"/>
                  </a:cubicBezTo>
                  <a:cubicBezTo>
                    <a:pt x="48" y="941"/>
                    <a:pt x="48" y="941"/>
                    <a:pt x="48" y="941"/>
                  </a:cubicBezTo>
                  <a:cubicBezTo>
                    <a:pt x="48" y="962"/>
                    <a:pt x="28" y="980"/>
                    <a:pt x="0" y="988"/>
                  </a:cubicBezTo>
                  <a:cubicBezTo>
                    <a:pt x="11" y="992"/>
                    <a:pt x="25" y="994"/>
                    <a:pt x="39" y="994"/>
                  </a:cubicBezTo>
                  <a:cubicBezTo>
                    <a:pt x="87" y="994"/>
                    <a:pt x="127" y="970"/>
                    <a:pt x="127" y="941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7" y="0"/>
                    <a:pt x="87" y="4"/>
                    <a:pt x="39" y="4"/>
                  </a:cubicBezTo>
                  <a:cubicBezTo>
                    <a:pt x="25" y="4"/>
                    <a:pt x="11" y="4"/>
                    <a:pt x="0" y="4"/>
                  </a:cubicBezTo>
                  <a:close/>
                </a:path>
              </a:pathLst>
            </a:custGeom>
            <a:solidFill>
              <a:srgbClr val="36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12736513" y="5374482"/>
              <a:ext cx="333375" cy="431800"/>
            </a:xfrm>
            <a:custGeom>
              <a:avLst/>
              <a:gdLst>
                <a:gd name="T0" fmla="*/ 0 w 178"/>
                <a:gd name="T1" fmla="*/ 0 h 231"/>
                <a:gd name="T2" fmla="*/ 13 w 178"/>
                <a:gd name="T3" fmla="*/ 151 h 231"/>
                <a:gd name="T4" fmla="*/ 175 w 178"/>
                <a:gd name="T5" fmla="*/ 231 h 231"/>
                <a:gd name="T6" fmla="*/ 148 w 178"/>
                <a:gd name="T7" fmla="*/ 120 h 231"/>
                <a:gd name="T8" fmla="*/ 0 w 178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31">
                  <a:moveTo>
                    <a:pt x="0" y="0"/>
                  </a:moveTo>
                  <a:cubicBezTo>
                    <a:pt x="13" y="151"/>
                    <a:pt x="13" y="151"/>
                    <a:pt x="13" y="151"/>
                  </a:cubicBezTo>
                  <a:cubicBezTo>
                    <a:pt x="175" y="231"/>
                    <a:pt x="175" y="231"/>
                    <a:pt x="175" y="231"/>
                  </a:cubicBezTo>
                  <a:cubicBezTo>
                    <a:pt x="175" y="231"/>
                    <a:pt x="178" y="159"/>
                    <a:pt x="148" y="120"/>
                  </a:cubicBezTo>
                  <a:cubicBezTo>
                    <a:pt x="125" y="9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"/>
            <p:cNvSpPr>
              <a:spLocks/>
            </p:cNvSpPr>
            <p:nvPr/>
          </p:nvSpPr>
          <p:spPr bwMode="auto">
            <a:xfrm>
              <a:off x="12736513" y="5374482"/>
              <a:ext cx="333375" cy="431800"/>
            </a:xfrm>
            <a:custGeom>
              <a:avLst/>
              <a:gdLst>
                <a:gd name="T0" fmla="*/ 148 w 178"/>
                <a:gd name="T1" fmla="*/ 120 h 231"/>
                <a:gd name="T2" fmla="*/ 0 w 178"/>
                <a:gd name="T3" fmla="*/ 0 h 231"/>
                <a:gd name="T4" fmla="*/ 7 w 178"/>
                <a:gd name="T5" fmla="*/ 80 h 231"/>
                <a:gd name="T6" fmla="*/ 123 w 178"/>
                <a:gd name="T7" fmla="*/ 155 h 231"/>
                <a:gd name="T8" fmla="*/ 152 w 178"/>
                <a:gd name="T9" fmla="*/ 220 h 231"/>
                <a:gd name="T10" fmla="*/ 175 w 178"/>
                <a:gd name="T11" fmla="*/ 231 h 231"/>
                <a:gd name="T12" fmla="*/ 148 w 178"/>
                <a:gd name="T13" fmla="*/ 12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231">
                  <a:moveTo>
                    <a:pt x="148" y="120"/>
                  </a:moveTo>
                  <a:cubicBezTo>
                    <a:pt x="125" y="90"/>
                    <a:pt x="0" y="0"/>
                    <a:pt x="0" y="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0" y="110"/>
                    <a:pt x="100" y="133"/>
                    <a:pt x="123" y="155"/>
                  </a:cubicBezTo>
                  <a:cubicBezTo>
                    <a:pt x="135" y="167"/>
                    <a:pt x="144" y="194"/>
                    <a:pt x="152" y="220"/>
                  </a:cubicBezTo>
                  <a:cubicBezTo>
                    <a:pt x="175" y="231"/>
                    <a:pt x="175" y="231"/>
                    <a:pt x="175" y="231"/>
                  </a:cubicBezTo>
                  <a:cubicBezTo>
                    <a:pt x="175" y="231"/>
                    <a:pt x="178" y="159"/>
                    <a:pt x="148" y="120"/>
                  </a:cubicBezTo>
                  <a:close/>
                </a:path>
              </a:pathLst>
            </a:custGeom>
            <a:solidFill>
              <a:srgbClr val="EAA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0"/>
            <p:cNvSpPr>
              <a:spLocks/>
            </p:cNvSpPr>
            <p:nvPr/>
          </p:nvSpPr>
          <p:spPr bwMode="auto">
            <a:xfrm>
              <a:off x="12934950" y="5669757"/>
              <a:ext cx="103188" cy="123825"/>
            </a:xfrm>
            <a:custGeom>
              <a:avLst/>
              <a:gdLst>
                <a:gd name="T0" fmla="*/ 55 w 55"/>
                <a:gd name="T1" fmla="*/ 66 h 66"/>
                <a:gd name="T2" fmla="*/ 51 w 55"/>
                <a:gd name="T3" fmla="*/ 43 h 66"/>
                <a:gd name="T4" fmla="*/ 4 w 55"/>
                <a:gd name="T5" fmla="*/ 0 h 66"/>
                <a:gd name="T6" fmla="*/ 0 w 55"/>
                <a:gd name="T7" fmla="*/ 39 h 66"/>
                <a:gd name="T8" fmla="*/ 55 w 55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6">
                  <a:moveTo>
                    <a:pt x="55" y="66"/>
                  </a:moveTo>
                  <a:cubicBezTo>
                    <a:pt x="54" y="58"/>
                    <a:pt x="53" y="50"/>
                    <a:pt x="51" y="43"/>
                  </a:cubicBezTo>
                  <a:cubicBezTo>
                    <a:pt x="44" y="22"/>
                    <a:pt x="4" y="0"/>
                    <a:pt x="4" y="0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55" y="66"/>
                  </a:ln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1"/>
            <p:cNvSpPr>
              <a:spLocks/>
            </p:cNvSpPr>
            <p:nvPr/>
          </p:nvSpPr>
          <p:spPr bwMode="auto">
            <a:xfrm>
              <a:off x="12696825" y="5015707"/>
              <a:ext cx="347663" cy="623888"/>
            </a:xfrm>
            <a:custGeom>
              <a:avLst/>
              <a:gdLst>
                <a:gd name="T0" fmla="*/ 43 w 187"/>
                <a:gd name="T1" fmla="*/ 0 h 334"/>
                <a:gd name="T2" fmla="*/ 0 w 187"/>
                <a:gd name="T3" fmla="*/ 179 h 334"/>
                <a:gd name="T4" fmla="*/ 156 w 187"/>
                <a:gd name="T5" fmla="*/ 334 h 334"/>
                <a:gd name="T6" fmla="*/ 168 w 187"/>
                <a:gd name="T7" fmla="*/ 195 h 334"/>
                <a:gd name="T8" fmla="*/ 43 w 187"/>
                <a:gd name="T9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34">
                  <a:moveTo>
                    <a:pt x="43" y="0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156" y="334"/>
                    <a:pt x="156" y="334"/>
                    <a:pt x="156" y="334"/>
                  </a:cubicBezTo>
                  <a:cubicBezTo>
                    <a:pt x="156" y="334"/>
                    <a:pt x="187" y="252"/>
                    <a:pt x="168" y="195"/>
                  </a:cubicBezTo>
                  <a:cubicBezTo>
                    <a:pt x="153" y="152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2"/>
            <p:cNvSpPr>
              <a:spLocks/>
            </p:cNvSpPr>
            <p:nvPr/>
          </p:nvSpPr>
          <p:spPr bwMode="auto">
            <a:xfrm>
              <a:off x="12733338" y="5015707"/>
              <a:ext cx="311150" cy="623888"/>
            </a:xfrm>
            <a:custGeom>
              <a:avLst/>
              <a:gdLst>
                <a:gd name="T0" fmla="*/ 148 w 167"/>
                <a:gd name="T1" fmla="*/ 195 h 334"/>
                <a:gd name="T2" fmla="*/ 23 w 167"/>
                <a:gd name="T3" fmla="*/ 0 h 334"/>
                <a:gd name="T4" fmla="*/ 0 w 167"/>
                <a:gd name="T5" fmla="*/ 95 h 334"/>
                <a:gd name="T6" fmla="*/ 105 w 167"/>
                <a:gd name="T7" fmla="*/ 226 h 334"/>
                <a:gd name="T8" fmla="*/ 114 w 167"/>
                <a:gd name="T9" fmla="*/ 312 h 334"/>
                <a:gd name="T10" fmla="*/ 136 w 167"/>
                <a:gd name="T11" fmla="*/ 334 h 334"/>
                <a:gd name="T12" fmla="*/ 148 w 167"/>
                <a:gd name="T13" fmla="*/ 1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334">
                  <a:moveTo>
                    <a:pt x="148" y="195"/>
                  </a:moveTo>
                  <a:cubicBezTo>
                    <a:pt x="133" y="152"/>
                    <a:pt x="23" y="0"/>
                    <a:pt x="23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0" y="149"/>
                    <a:pt x="87" y="192"/>
                    <a:pt x="105" y="226"/>
                  </a:cubicBezTo>
                  <a:cubicBezTo>
                    <a:pt x="114" y="244"/>
                    <a:pt x="114" y="279"/>
                    <a:pt x="114" y="312"/>
                  </a:cubicBezTo>
                  <a:cubicBezTo>
                    <a:pt x="136" y="334"/>
                    <a:pt x="136" y="334"/>
                    <a:pt x="136" y="334"/>
                  </a:cubicBezTo>
                  <a:cubicBezTo>
                    <a:pt x="136" y="334"/>
                    <a:pt x="167" y="252"/>
                    <a:pt x="148" y="195"/>
                  </a:cubicBezTo>
                  <a:close/>
                </a:path>
              </a:pathLst>
            </a:custGeom>
            <a:solidFill>
              <a:srgbClr val="EAA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"/>
            <p:cNvSpPr>
              <a:spLocks/>
            </p:cNvSpPr>
            <p:nvPr/>
          </p:nvSpPr>
          <p:spPr bwMode="auto">
            <a:xfrm>
              <a:off x="12861925" y="5434807"/>
              <a:ext cx="107950" cy="179388"/>
            </a:xfrm>
            <a:custGeom>
              <a:avLst/>
              <a:gdLst>
                <a:gd name="T0" fmla="*/ 53 w 58"/>
                <a:gd name="T1" fmla="*/ 96 h 96"/>
                <a:gd name="T2" fmla="*/ 58 w 58"/>
                <a:gd name="T3" fmla="*/ 68 h 96"/>
                <a:gd name="T4" fmla="*/ 20 w 58"/>
                <a:gd name="T5" fmla="*/ 0 h 96"/>
                <a:gd name="T6" fmla="*/ 0 w 58"/>
                <a:gd name="T7" fmla="*/ 44 h 96"/>
                <a:gd name="T8" fmla="*/ 53 w 58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6">
                  <a:moveTo>
                    <a:pt x="53" y="96"/>
                  </a:moveTo>
                  <a:cubicBezTo>
                    <a:pt x="55" y="86"/>
                    <a:pt x="57" y="76"/>
                    <a:pt x="58" y="68"/>
                  </a:cubicBezTo>
                  <a:cubicBezTo>
                    <a:pt x="58" y="41"/>
                    <a:pt x="20" y="0"/>
                    <a:pt x="20" y="0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53" y="96"/>
                  </a:ln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4"/>
            <p:cNvSpPr>
              <a:spLocks/>
            </p:cNvSpPr>
            <p:nvPr/>
          </p:nvSpPr>
          <p:spPr bwMode="auto">
            <a:xfrm>
              <a:off x="12717463" y="4733132"/>
              <a:ext cx="336550" cy="636588"/>
            </a:xfrm>
            <a:custGeom>
              <a:avLst/>
              <a:gdLst>
                <a:gd name="T0" fmla="*/ 56 w 181"/>
                <a:gd name="T1" fmla="*/ 0 h 341"/>
                <a:gd name="T2" fmla="*/ 0 w 181"/>
                <a:gd name="T3" fmla="*/ 175 h 341"/>
                <a:gd name="T4" fmla="*/ 144 w 181"/>
                <a:gd name="T5" fmla="*/ 341 h 341"/>
                <a:gd name="T6" fmla="*/ 166 w 181"/>
                <a:gd name="T7" fmla="*/ 203 h 341"/>
                <a:gd name="T8" fmla="*/ 56 w 181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341">
                  <a:moveTo>
                    <a:pt x="56" y="0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144" y="341"/>
                    <a:pt x="144" y="341"/>
                    <a:pt x="144" y="341"/>
                  </a:cubicBezTo>
                  <a:cubicBezTo>
                    <a:pt x="144" y="341"/>
                    <a:pt x="181" y="261"/>
                    <a:pt x="166" y="203"/>
                  </a:cubicBezTo>
                  <a:cubicBezTo>
                    <a:pt x="155" y="159"/>
                    <a:pt x="56" y="0"/>
                    <a:pt x="56" y="0"/>
                  </a:cubicBez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5"/>
            <p:cNvSpPr>
              <a:spLocks/>
            </p:cNvSpPr>
            <p:nvPr/>
          </p:nvSpPr>
          <p:spPr bwMode="auto">
            <a:xfrm>
              <a:off x="12765088" y="4733132"/>
              <a:ext cx="288925" cy="636588"/>
            </a:xfrm>
            <a:custGeom>
              <a:avLst/>
              <a:gdLst>
                <a:gd name="T0" fmla="*/ 140 w 155"/>
                <a:gd name="T1" fmla="*/ 203 h 341"/>
                <a:gd name="T2" fmla="*/ 30 w 155"/>
                <a:gd name="T3" fmla="*/ 0 h 341"/>
                <a:gd name="T4" fmla="*/ 0 w 155"/>
                <a:gd name="T5" fmla="*/ 93 h 341"/>
                <a:gd name="T6" fmla="*/ 95 w 155"/>
                <a:gd name="T7" fmla="*/ 231 h 341"/>
                <a:gd name="T8" fmla="*/ 98 w 155"/>
                <a:gd name="T9" fmla="*/ 318 h 341"/>
                <a:gd name="T10" fmla="*/ 118 w 155"/>
                <a:gd name="T11" fmla="*/ 341 h 341"/>
                <a:gd name="T12" fmla="*/ 140 w 155"/>
                <a:gd name="T13" fmla="*/ 20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341">
                  <a:moveTo>
                    <a:pt x="140" y="203"/>
                  </a:moveTo>
                  <a:cubicBezTo>
                    <a:pt x="129" y="159"/>
                    <a:pt x="30" y="0"/>
                    <a:pt x="30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6" y="150"/>
                    <a:pt x="80" y="196"/>
                    <a:pt x="95" y="231"/>
                  </a:cubicBezTo>
                  <a:cubicBezTo>
                    <a:pt x="103" y="249"/>
                    <a:pt x="101" y="284"/>
                    <a:pt x="98" y="318"/>
                  </a:cubicBezTo>
                  <a:cubicBezTo>
                    <a:pt x="118" y="341"/>
                    <a:pt x="118" y="341"/>
                    <a:pt x="118" y="341"/>
                  </a:cubicBezTo>
                  <a:cubicBezTo>
                    <a:pt x="118" y="341"/>
                    <a:pt x="155" y="261"/>
                    <a:pt x="140" y="203"/>
                  </a:cubicBezTo>
                  <a:close/>
                </a:path>
              </a:pathLst>
            </a:custGeom>
            <a:solidFill>
              <a:srgbClr val="EAA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6"/>
            <p:cNvSpPr>
              <a:spLocks/>
            </p:cNvSpPr>
            <p:nvPr/>
          </p:nvSpPr>
          <p:spPr bwMode="auto">
            <a:xfrm>
              <a:off x="12871450" y="5158582"/>
              <a:ext cx="107950" cy="182563"/>
            </a:xfrm>
            <a:custGeom>
              <a:avLst/>
              <a:gdLst>
                <a:gd name="T0" fmla="*/ 49 w 58"/>
                <a:gd name="T1" fmla="*/ 98 h 98"/>
                <a:gd name="T2" fmla="*/ 55 w 58"/>
                <a:gd name="T3" fmla="*/ 70 h 98"/>
                <a:gd name="T4" fmla="*/ 23 w 58"/>
                <a:gd name="T5" fmla="*/ 0 h 98"/>
                <a:gd name="T6" fmla="*/ 0 w 58"/>
                <a:gd name="T7" fmla="*/ 42 h 98"/>
                <a:gd name="T8" fmla="*/ 49 w 58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8">
                  <a:moveTo>
                    <a:pt x="49" y="98"/>
                  </a:moveTo>
                  <a:cubicBezTo>
                    <a:pt x="51" y="89"/>
                    <a:pt x="54" y="78"/>
                    <a:pt x="55" y="70"/>
                  </a:cubicBezTo>
                  <a:cubicBezTo>
                    <a:pt x="58" y="44"/>
                    <a:pt x="23" y="0"/>
                    <a:pt x="23" y="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49" y="98"/>
                  </a:ln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"/>
            <p:cNvSpPr>
              <a:spLocks/>
            </p:cNvSpPr>
            <p:nvPr/>
          </p:nvSpPr>
          <p:spPr bwMode="auto">
            <a:xfrm>
              <a:off x="12766675" y="4512469"/>
              <a:ext cx="263525" cy="512763"/>
            </a:xfrm>
            <a:custGeom>
              <a:avLst/>
              <a:gdLst>
                <a:gd name="T0" fmla="*/ 109 w 141"/>
                <a:gd name="T1" fmla="*/ 0 h 275"/>
                <a:gd name="T2" fmla="*/ 0 w 141"/>
                <a:gd name="T3" fmla="*/ 127 h 275"/>
                <a:gd name="T4" fmla="*/ 93 w 141"/>
                <a:gd name="T5" fmla="*/ 275 h 275"/>
                <a:gd name="T6" fmla="*/ 131 w 141"/>
                <a:gd name="T7" fmla="*/ 183 h 275"/>
                <a:gd name="T8" fmla="*/ 110 w 141"/>
                <a:gd name="T9" fmla="*/ 119 h 275"/>
                <a:gd name="T10" fmla="*/ 109 w 141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75">
                  <a:moveTo>
                    <a:pt x="109" y="0"/>
                  </a:moveTo>
                  <a:cubicBezTo>
                    <a:pt x="0" y="127"/>
                    <a:pt x="0" y="127"/>
                    <a:pt x="0" y="127"/>
                  </a:cubicBezTo>
                  <a:cubicBezTo>
                    <a:pt x="93" y="275"/>
                    <a:pt x="93" y="275"/>
                    <a:pt x="93" y="275"/>
                  </a:cubicBezTo>
                  <a:cubicBezTo>
                    <a:pt x="93" y="275"/>
                    <a:pt x="141" y="243"/>
                    <a:pt x="131" y="183"/>
                  </a:cubicBezTo>
                  <a:cubicBezTo>
                    <a:pt x="124" y="137"/>
                    <a:pt x="110" y="119"/>
                    <a:pt x="110" y="119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"/>
            <p:cNvSpPr>
              <a:spLocks/>
            </p:cNvSpPr>
            <p:nvPr/>
          </p:nvSpPr>
          <p:spPr bwMode="auto">
            <a:xfrm>
              <a:off x="12855575" y="4822032"/>
              <a:ext cx="103188" cy="180975"/>
            </a:xfrm>
            <a:custGeom>
              <a:avLst/>
              <a:gdLst>
                <a:gd name="T0" fmla="*/ 0 w 56"/>
                <a:gd name="T1" fmla="*/ 36 h 97"/>
                <a:gd name="T2" fmla="*/ 38 w 56"/>
                <a:gd name="T3" fmla="*/ 97 h 97"/>
                <a:gd name="T4" fmla="*/ 48 w 56"/>
                <a:gd name="T5" fmla="*/ 75 h 97"/>
                <a:gd name="T6" fmla="*/ 31 w 56"/>
                <a:gd name="T7" fmla="*/ 0 h 97"/>
                <a:gd name="T8" fmla="*/ 0 w 56"/>
                <a:gd name="T9" fmla="*/ 3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7">
                  <a:moveTo>
                    <a:pt x="0" y="36"/>
                  </a:moveTo>
                  <a:cubicBezTo>
                    <a:pt x="38" y="97"/>
                    <a:pt x="38" y="97"/>
                    <a:pt x="38" y="97"/>
                  </a:cubicBezTo>
                  <a:cubicBezTo>
                    <a:pt x="43" y="89"/>
                    <a:pt x="46" y="81"/>
                    <a:pt x="48" y="75"/>
                  </a:cubicBezTo>
                  <a:cubicBezTo>
                    <a:pt x="56" y="50"/>
                    <a:pt x="31" y="0"/>
                    <a:pt x="31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9"/>
            <p:cNvSpPr>
              <a:spLocks/>
            </p:cNvSpPr>
            <p:nvPr/>
          </p:nvSpPr>
          <p:spPr bwMode="auto">
            <a:xfrm>
              <a:off x="12847638" y="4512469"/>
              <a:ext cx="158750" cy="309563"/>
            </a:xfrm>
            <a:custGeom>
              <a:avLst/>
              <a:gdLst>
                <a:gd name="T0" fmla="*/ 66 w 85"/>
                <a:gd name="T1" fmla="*/ 0 h 166"/>
                <a:gd name="T2" fmla="*/ 0 w 85"/>
                <a:gd name="T3" fmla="*/ 77 h 166"/>
                <a:gd name="T4" fmla="*/ 79 w 85"/>
                <a:gd name="T5" fmla="*/ 149 h 166"/>
                <a:gd name="T6" fmla="*/ 85 w 85"/>
                <a:gd name="T7" fmla="*/ 166 h 166"/>
                <a:gd name="T8" fmla="*/ 67 w 85"/>
                <a:gd name="T9" fmla="*/ 119 h 166"/>
                <a:gd name="T10" fmla="*/ 66 w 85"/>
                <a:gd name="T1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66">
                  <a:moveTo>
                    <a:pt x="66" y="0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41" y="98"/>
                    <a:pt x="64" y="111"/>
                    <a:pt x="79" y="149"/>
                  </a:cubicBezTo>
                  <a:cubicBezTo>
                    <a:pt x="81" y="155"/>
                    <a:pt x="83" y="161"/>
                    <a:pt x="85" y="166"/>
                  </a:cubicBezTo>
                  <a:cubicBezTo>
                    <a:pt x="78" y="133"/>
                    <a:pt x="67" y="119"/>
                    <a:pt x="67" y="119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EAA1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0"/>
            <p:cNvSpPr>
              <a:spLocks/>
            </p:cNvSpPr>
            <p:nvPr/>
          </p:nvSpPr>
          <p:spPr bwMode="auto">
            <a:xfrm>
              <a:off x="12919075" y="4026694"/>
              <a:ext cx="438150" cy="190500"/>
            </a:xfrm>
            <a:custGeom>
              <a:avLst/>
              <a:gdLst>
                <a:gd name="T0" fmla="*/ 235 w 235"/>
                <a:gd name="T1" fmla="*/ 51 h 102"/>
                <a:gd name="T2" fmla="*/ 184 w 235"/>
                <a:gd name="T3" fmla="*/ 102 h 102"/>
                <a:gd name="T4" fmla="*/ 51 w 235"/>
                <a:gd name="T5" fmla="*/ 102 h 102"/>
                <a:gd name="T6" fmla="*/ 0 w 235"/>
                <a:gd name="T7" fmla="*/ 51 h 102"/>
                <a:gd name="T8" fmla="*/ 0 w 235"/>
                <a:gd name="T9" fmla="*/ 51 h 102"/>
                <a:gd name="T10" fmla="*/ 51 w 235"/>
                <a:gd name="T11" fmla="*/ 0 h 102"/>
                <a:gd name="T12" fmla="*/ 184 w 235"/>
                <a:gd name="T13" fmla="*/ 0 h 102"/>
                <a:gd name="T14" fmla="*/ 235 w 235"/>
                <a:gd name="T15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5" h="102">
                  <a:moveTo>
                    <a:pt x="235" y="51"/>
                  </a:moveTo>
                  <a:cubicBezTo>
                    <a:pt x="235" y="79"/>
                    <a:pt x="212" y="102"/>
                    <a:pt x="184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22" y="102"/>
                    <a:pt x="0" y="79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2"/>
                    <a:pt x="22" y="0"/>
                    <a:pt x="51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212" y="0"/>
                    <a:pt x="235" y="22"/>
                    <a:pt x="235" y="51"/>
                  </a:cubicBezTo>
                  <a:close/>
                </a:path>
              </a:pathLst>
            </a:custGeom>
            <a:solidFill>
              <a:srgbClr val="606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1"/>
            <p:cNvSpPr>
              <a:spLocks noEditPoints="1"/>
            </p:cNvSpPr>
            <p:nvPr/>
          </p:nvSpPr>
          <p:spPr bwMode="auto">
            <a:xfrm>
              <a:off x="12218988" y="2264569"/>
              <a:ext cx="1831975" cy="1831975"/>
            </a:xfrm>
            <a:custGeom>
              <a:avLst/>
              <a:gdLst>
                <a:gd name="T0" fmla="*/ 491 w 982"/>
                <a:gd name="T1" fmla="*/ 0 h 981"/>
                <a:gd name="T2" fmla="*/ 0 w 982"/>
                <a:gd name="T3" fmla="*/ 490 h 981"/>
                <a:gd name="T4" fmla="*/ 491 w 982"/>
                <a:gd name="T5" fmla="*/ 981 h 981"/>
                <a:gd name="T6" fmla="*/ 982 w 982"/>
                <a:gd name="T7" fmla="*/ 490 h 981"/>
                <a:gd name="T8" fmla="*/ 491 w 982"/>
                <a:gd name="T9" fmla="*/ 0 h 981"/>
                <a:gd name="T10" fmla="*/ 491 w 982"/>
                <a:gd name="T11" fmla="*/ 913 h 981"/>
                <a:gd name="T12" fmla="*/ 69 w 982"/>
                <a:gd name="T13" fmla="*/ 490 h 981"/>
                <a:gd name="T14" fmla="*/ 491 w 982"/>
                <a:gd name="T15" fmla="*/ 68 h 981"/>
                <a:gd name="T16" fmla="*/ 914 w 982"/>
                <a:gd name="T17" fmla="*/ 490 h 981"/>
                <a:gd name="T18" fmla="*/ 491 w 982"/>
                <a:gd name="T19" fmla="*/ 913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2" h="981">
                  <a:moveTo>
                    <a:pt x="491" y="0"/>
                  </a:moveTo>
                  <a:cubicBezTo>
                    <a:pt x="220" y="0"/>
                    <a:pt x="0" y="219"/>
                    <a:pt x="0" y="490"/>
                  </a:cubicBezTo>
                  <a:cubicBezTo>
                    <a:pt x="0" y="762"/>
                    <a:pt x="220" y="981"/>
                    <a:pt x="491" y="981"/>
                  </a:cubicBezTo>
                  <a:cubicBezTo>
                    <a:pt x="762" y="981"/>
                    <a:pt x="982" y="762"/>
                    <a:pt x="982" y="490"/>
                  </a:cubicBezTo>
                  <a:cubicBezTo>
                    <a:pt x="982" y="219"/>
                    <a:pt x="762" y="0"/>
                    <a:pt x="491" y="0"/>
                  </a:cubicBezTo>
                  <a:close/>
                  <a:moveTo>
                    <a:pt x="491" y="913"/>
                  </a:moveTo>
                  <a:cubicBezTo>
                    <a:pt x="258" y="913"/>
                    <a:pt x="69" y="724"/>
                    <a:pt x="69" y="490"/>
                  </a:cubicBezTo>
                  <a:cubicBezTo>
                    <a:pt x="69" y="257"/>
                    <a:pt x="258" y="68"/>
                    <a:pt x="491" y="68"/>
                  </a:cubicBezTo>
                  <a:cubicBezTo>
                    <a:pt x="725" y="68"/>
                    <a:pt x="914" y="257"/>
                    <a:pt x="914" y="490"/>
                  </a:cubicBezTo>
                  <a:cubicBezTo>
                    <a:pt x="914" y="724"/>
                    <a:pt x="724" y="913"/>
                    <a:pt x="491" y="913"/>
                  </a:cubicBezTo>
                  <a:close/>
                </a:path>
              </a:pathLst>
            </a:custGeom>
            <a:solidFill>
              <a:srgbClr val="606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22"/>
            <p:cNvSpPr>
              <a:spLocks/>
            </p:cNvSpPr>
            <p:nvPr/>
          </p:nvSpPr>
          <p:spPr bwMode="auto">
            <a:xfrm>
              <a:off x="13100050" y="2264569"/>
              <a:ext cx="950913" cy="1831975"/>
            </a:xfrm>
            <a:custGeom>
              <a:avLst/>
              <a:gdLst>
                <a:gd name="T0" fmla="*/ 472 w 510"/>
                <a:gd name="T1" fmla="*/ 490 h 981"/>
                <a:gd name="T2" fmla="*/ 0 w 510"/>
                <a:gd name="T3" fmla="*/ 981 h 981"/>
                <a:gd name="T4" fmla="*/ 19 w 510"/>
                <a:gd name="T5" fmla="*/ 981 h 981"/>
                <a:gd name="T6" fmla="*/ 510 w 510"/>
                <a:gd name="T7" fmla="*/ 490 h 981"/>
                <a:gd name="T8" fmla="*/ 19 w 510"/>
                <a:gd name="T9" fmla="*/ 0 h 981"/>
                <a:gd name="T10" fmla="*/ 0 w 510"/>
                <a:gd name="T11" fmla="*/ 0 h 981"/>
                <a:gd name="T12" fmla="*/ 472 w 510"/>
                <a:gd name="T13" fmla="*/ 490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0" h="981">
                  <a:moveTo>
                    <a:pt x="472" y="490"/>
                  </a:moveTo>
                  <a:cubicBezTo>
                    <a:pt x="472" y="755"/>
                    <a:pt x="262" y="971"/>
                    <a:pt x="0" y="981"/>
                  </a:cubicBezTo>
                  <a:cubicBezTo>
                    <a:pt x="7" y="981"/>
                    <a:pt x="13" y="981"/>
                    <a:pt x="19" y="981"/>
                  </a:cubicBezTo>
                  <a:cubicBezTo>
                    <a:pt x="290" y="981"/>
                    <a:pt x="510" y="762"/>
                    <a:pt x="510" y="490"/>
                  </a:cubicBezTo>
                  <a:cubicBezTo>
                    <a:pt x="510" y="219"/>
                    <a:pt x="290" y="0"/>
                    <a:pt x="19" y="0"/>
                  </a:cubicBezTo>
                  <a:cubicBezTo>
                    <a:pt x="13" y="0"/>
                    <a:pt x="7" y="0"/>
                    <a:pt x="0" y="0"/>
                  </a:cubicBezTo>
                  <a:cubicBezTo>
                    <a:pt x="262" y="10"/>
                    <a:pt x="472" y="226"/>
                    <a:pt x="472" y="490"/>
                  </a:cubicBezTo>
                  <a:close/>
                </a:path>
              </a:pathLst>
            </a:custGeom>
            <a:solidFill>
              <a:srgbClr val="36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3"/>
            <p:cNvSpPr>
              <a:spLocks/>
            </p:cNvSpPr>
            <p:nvPr/>
          </p:nvSpPr>
          <p:spPr bwMode="auto">
            <a:xfrm>
              <a:off x="12276138" y="2391569"/>
              <a:ext cx="823913" cy="1577975"/>
            </a:xfrm>
            <a:custGeom>
              <a:avLst/>
              <a:gdLst>
                <a:gd name="T0" fmla="*/ 0 w 441"/>
                <a:gd name="T1" fmla="*/ 422 h 845"/>
                <a:gd name="T2" fmla="*/ 422 w 441"/>
                <a:gd name="T3" fmla="*/ 845 h 845"/>
                <a:gd name="T4" fmla="*/ 441 w 441"/>
                <a:gd name="T5" fmla="*/ 844 h 845"/>
                <a:gd name="T6" fmla="*/ 38 w 441"/>
                <a:gd name="T7" fmla="*/ 422 h 845"/>
                <a:gd name="T8" fmla="*/ 441 w 441"/>
                <a:gd name="T9" fmla="*/ 1 h 845"/>
                <a:gd name="T10" fmla="*/ 422 w 441"/>
                <a:gd name="T11" fmla="*/ 0 h 845"/>
                <a:gd name="T12" fmla="*/ 0 w 441"/>
                <a:gd name="T13" fmla="*/ 422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1" h="845">
                  <a:moveTo>
                    <a:pt x="0" y="422"/>
                  </a:moveTo>
                  <a:cubicBezTo>
                    <a:pt x="0" y="656"/>
                    <a:pt x="189" y="845"/>
                    <a:pt x="422" y="845"/>
                  </a:cubicBezTo>
                  <a:cubicBezTo>
                    <a:pt x="429" y="845"/>
                    <a:pt x="435" y="844"/>
                    <a:pt x="441" y="844"/>
                  </a:cubicBezTo>
                  <a:cubicBezTo>
                    <a:pt x="217" y="834"/>
                    <a:pt x="38" y="649"/>
                    <a:pt x="38" y="422"/>
                  </a:cubicBezTo>
                  <a:cubicBezTo>
                    <a:pt x="38" y="196"/>
                    <a:pt x="217" y="11"/>
                    <a:pt x="441" y="1"/>
                  </a:cubicBezTo>
                  <a:cubicBezTo>
                    <a:pt x="435" y="0"/>
                    <a:pt x="429" y="0"/>
                    <a:pt x="422" y="0"/>
                  </a:cubicBezTo>
                  <a:cubicBezTo>
                    <a:pt x="189" y="0"/>
                    <a:pt x="0" y="189"/>
                    <a:pt x="0" y="422"/>
                  </a:cubicBezTo>
                  <a:close/>
                </a:path>
              </a:pathLst>
            </a:custGeom>
            <a:solidFill>
              <a:srgbClr val="36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24"/>
            <p:cNvSpPr>
              <a:spLocks/>
            </p:cNvSpPr>
            <p:nvPr/>
          </p:nvSpPr>
          <p:spPr bwMode="auto">
            <a:xfrm>
              <a:off x="13271500" y="5698332"/>
              <a:ext cx="1419225" cy="949325"/>
            </a:xfrm>
            <a:custGeom>
              <a:avLst/>
              <a:gdLst>
                <a:gd name="T0" fmla="*/ 0 w 894"/>
                <a:gd name="T1" fmla="*/ 278 h 598"/>
                <a:gd name="T2" fmla="*/ 162 w 894"/>
                <a:gd name="T3" fmla="*/ 598 h 598"/>
                <a:gd name="T4" fmla="*/ 894 w 894"/>
                <a:gd name="T5" fmla="*/ 598 h 598"/>
                <a:gd name="T6" fmla="*/ 422 w 894"/>
                <a:gd name="T7" fmla="*/ 0 h 598"/>
                <a:gd name="T8" fmla="*/ 0 w 894"/>
                <a:gd name="T9" fmla="*/ 27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598">
                  <a:moveTo>
                    <a:pt x="0" y="278"/>
                  </a:moveTo>
                  <a:lnTo>
                    <a:pt x="162" y="598"/>
                  </a:lnTo>
                  <a:lnTo>
                    <a:pt x="894" y="598"/>
                  </a:lnTo>
                  <a:lnTo>
                    <a:pt x="422" y="0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CE4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25"/>
            <p:cNvSpPr>
              <a:spLocks/>
            </p:cNvSpPr>
            <p:nvPr/>
          </p:nvSpPr>
          <p:spPr bwMode="auto">
            <a:xfrm>
              <a:off x="13271500" y="5796757"/>
              <a:ext cx="1116013" cy="850900"/>
            </a:xfrm>
            <a:custGeom>
              <a:avLst/>
              <a:gdLst>
                <a:gd name="T0" fmla="*/ 107 w 703"/>
                <a:gd name="T1" fmla="*/ 536 h 536"/>
                <a:gd name="T2" fmla="*/ 703 w 703"/>
                <a:gd name="T3" fmla="*/ 536 h 536"/>
                <a:gd name="T4" fmla="*/ 328 w 703"/>
                <a:gd name="T5" fmla="*/ 0 h 536"/>
                <a:gd name="T6" fmla="*/ 0 w 703"/>
                <a:gd name="T7" fmla="*/ 216 h 536"/>
                <a:gd name="T8" fmla="*/ 107 w 703"/>
                <a:gd name="T9" fmla="*/ 53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3" h="536">
                  <a:moveTo>
                    <a:pt x="107" y="536"/>
                  </a:moveTo>
                  <a:lnTo>
                    <a:pt x="703" y="536"/>
                  </a:lnTo>
                  <a:lnTo>
                    <a:pt x="328" y="0"/>
                  </a:lnTo>
                  <a:lnTo>
                    <a:pt x="0" y="216"/>
                  </a:lnTo>
                  <a:lnTo>
                    <a:pt x="107" y="536"/>
                  </a:lnTo>
                  <a:close/>
                </a:path>
              </a:pathLst>
            </a:custGeom>
            <a:solidFill>
              <a:srgbClr val="E67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26">
              <a:hlinkClick r:id="rId3"/>
            </p:cNvPr>
            <p:cNvSpPr>
              <a:spLocks/>
            </p:cNvSpPr>
            <p:nvPr/>
          </p:nvSpPr>
          <p:spPr bwMode="auto">
            <a:xfrm>
              <a:off x="13168313" y="4442619"/>
              <a:ext cx="720725" cy="1522413"/>
            </a:xfrm>
            <a:custGeom>
              <a:avLst/>
              <a:gdLst>
                <a:gd name="T0" fmla="*/ 10 w 386"/>
                <a:gd name="T1" fmla="*/ 0 h 815"/>
                <a:gd name="T2" fmla="*/ 21 w 386"/>
                <a:gd name="T3" fmla="*/ 198 h 815"/>
                <a:gd name="T4" fmla="*/ 32 w 386"/>
                <a:gd name="T5" fmla="*/ 466 h 815"/>
                <a:gd name="T6" fmla="*/ 346 w 386"/>
                <a:gd name="T7" fmla="*/ 492 h 815"/>
                <a:gd name="T8" fmla="*/ 121 w 386"/>
                <a:gd name="T9" fmla="*/ 20 h 815"/>
                <a:gd name="T10" fmla="*/ 10 w 386"/>
                <a:gd name="T11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815">
                  <a:moveTo>
                    <a:pt x="10" y="0"/>
                  </a:moveTo>
                  <a:cubicBezTo>
                    <a:pt x="10" y="0"/>
                    <a:pt x="25" y="99"/>
                    <a:pt x="21" y="198"/>
                  </a:cubicBezTo>
                  <a:cubicBezTo>
                    <a:pt x="18" y="291"/>
                    <a:pt x="0" y="398"/>
                    <a:pt x="32" y="466"/>
                  </a:cubicBezTo>
                  <a:cubicBezTo>
                    <a:pt x="191" y="815"/>
                    <a:pt x="386" y="600"/>
                    <a:pt x="346" y="492"/>
                  </a:cubicBezTo>
                  <a:cubicBezTo>
                    <a:pt x="315" y="408"/>
                    <a:pt x="121" y="20"/>
                    <a:pt x="121" y="2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27"/>
            <p:cNvSpPr>
              <a:spLocks/>
            </p:cNvSpPr>
            <p:nvPr/>
          </p:nvSpPr>
          <p:spPr bwMode="auto">
            <a:xfrm>
              <a:off x="13049250" y="4048919"/>
              <a:ext cx="557213" cy="920750"/>
            </a:xfrm>
            <a:custGeom>
              <a:avLst/>
              <a:gdLst>
                <a:gd name="T0" fmla="*/ 286 w 299"/>
                <a:gd name="T1" fmla="*/ 458 h 493"/>
                <a:gd name="T2" fmla="*/ 170 w 299"/>
                <a:gd name="T3" fmla="*/ 334 h 493"/>
                <a:gd name="T4" fmla="*/ 170 w 299"/>
                <a:gd name="T5" fmla="*/ 334 h 493"/>
                <a:gd name="T6" fmla="*/ 109 w 299"/>
                <a:gd name="T7" fmla="*/ 392 h 493"/>
                <a:gd name="T8" fmla="*/ 13 w 299"/>
                <a:gd name="T9" fmla="*/ 100 h 493"/>
                <a:gd name="T10" fmla="*/ 53 w 299"/>
                <a:gd name="T11" fmla="*/ 13 h 493"/>
                <a:gd name="T12" fmla="*/ 53 w 299"/>
                <a:gd name="T13" fmla="*/ 13 h 493"/>
                <a:gd name="T14" fmla="*/ 140 w 299"/>
                <a:gd name="T15" fmla="*/ 53 h 493"/>
                <a:gd name="T16" fmla="*/ 286 w 299"/>
                <a:gd name="T17" fmla="*/ 458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493">
                  <a:moveTo>
                    <a:pt x="286" y="458"/>
                  </a:moveTo>
                  <a:cubicBezTo>
                    <a:pt x="299" y="493"/>
                    <a:pt x="205" y="321"/>
                    <a:pt x="170" y="334"/>
                  </a:cubicBezTo>
                  <a:cubicBezTo>
                    <a:pt x="170" y="334"/>
                    <a:pt x="170" y="334"/>
                    <a:pt x="170" y="334"/>
                  </a:cubicBezTo>
                  <a:cubicBezTo>
                    <a:pt x="135" y="347"/>
                    <a:pt x="122" y="427"/>
                    <a:pt x="109" y="392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0" y="64"/>
                    <a:pt x="18" y="26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88" y="0"/>
                    <a:pt x="127" y="18"/>
                    <a:pt x="140" y="53"/>
                  </a:cubicBezTo>
                  <a:lnTo>
                    <a:pt x="286" y="458"/>
                  </a:lnTo>
                  <a:close/>
                </a:path>
              </a:pathLst>
            </a:custGeom>
            <a:solidFill>
              <a:srgbClr val="F9BB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28"/>
            <p:cNvSpPr>
              <a:spLocks/>
            </p:cNvSpPr>
            <p:nvPr/>
          </p:nvSpPr>
          <p:spPr bwMode="auto">
            <a:xfrm>
              <a:off x="13107988" y="4117182"/>
              <a:ext cx="166688" cy="155575"/>
            </a:xfrm>
            <a:custGeom>
              <a:avLst/>
              <a:gdLst>
                <a:gd name="T0" fmla="*/ 0 w 89"/>
                <a:gd name="T1" fmla="*/ 29 h 84"/>
                <a:gd name="T2" fmla="*/ 9 w 89"/>
                <a:gd name="T3" fmla="*/ 56 h 84"/>
                <a:gd name="T4" fmla="*/ 58 w 89"/>
                <a:gd name="T5" fmla="*/ 77 h 84"/>
                <a:gd name="T6" fmla="*/ 82 w 89"/>
                <a:gd name="T7" fmla="*/ 29 h 84"/>
                <a:gd name="T8" fmla="*/ 72 w 89"/>
                <a:gd name="T9" fmla="*/ 3 h 84"/>
                <a:gd name="T10" fmla="*/ 35 w 89"/>
                <a:gd name="T11" fmla="*/ 9 h 84"/>
                <a:gd name="T12" fmla="*/ 0 w 89"/>
                <a:gd name="T13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4">
                  <a:moveTo>
                    <a:pt x="0" y="29"/>
                  </a:moveTo>
                  <a:cubicBezTo>
                    <a:pt x="9" y="56"/>
                    <a:pt x="9" y="56"/>
                    <a:pt x="9" y="56"/>
                  </a:cubicBezTo>
                  <a:cubicBezTo>
                    <a:pt x="16" y="75"/>
                    <a:pt x="38" y="84"/>
                    <a:pt x="58" y="77"/>
                  </a:cubicBezTo>
                  <a:cubicBezTo>
                    <a:pt x="78" y="69"/>
                    <a:pt x="89" y="48"/>
                    <a:pt x="82" y="29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59" y="0"/>
                    <a:pt x="35" y="9"/>
                  </a:cubicBezTo>
                  <a:cubicBezTo>
                    <a:pt x="6" y="21"/>
                    <a:pt x="6" y="24"/>
                    <a:pt x="0" y="29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9"/>
            <p:cNvSpPr>
              <a:spLocks/>
            </p:cNvSpPr>
            <p:nvPr/>
          </p:nvSpPr>
          <p:spPr bwMode="auto">
            <a:xfrm>
              <a:off x="13201650" y="4409282"/>
              <a:ext cx="153988" cy="65088"/>
            </a:xfrm>
            <a:custGeom>
              <a:avLst/>
              <a:gdLst>
                <a:gd name="T0" fmla="*/ 1 w 82"/>
                <a:gd name="T1" fmla="*/ 32 h 35"/>
                <a:gd name="T2" fmla="*/ 4 w 82"/>
                <a:gd name="T3" fmla="*/ 27 h 35"/>
                <a:gd name="T4" fmla="*/ 76 w 82"/>
                <a:gd name="T5" fmla="*/ 1 h 35"/>
                <a:gd name="T6" fmla="*/ 81 w 82"/>
                <a:gd name="T7" fmla="*/ 3 h 35"/>
                <a:gd name="T8" fmla="*/ 81 w 82"/>
                <a:gd name="T9" fmla="*/ 3 h 35"/>
                <a:gd name="T10" fmla="*/ 79 w 82"/>
                <a:gd name="T11" fmla="*/ 8 h 35"/>
                <a:gd name="T12" fmla="*/ 7 w 82"/>
                <a:gd name="T13" fmla="*/ 35 h 35"/>
                <a:gd name="T14" fmla="*/ 1 w 82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35">
                  <a:moveTo>
                    <a:pt x="1" y="32"/>
                  </a:moveTo>
                  <a:cubicBezTo>
                    <a:pt x="0" y="30"/>
                    <a:pt x="1" y="28"/>
                    <a:pt x="4" y="27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8" y="0"/>
                    <a:pt x="81" y="1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5"/>
                    <a:pt x="81" y="7"/>
                    <a:pt x="79" y="8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4" y="35"/>
                    <a:pt x="2" y="34"/>
                    <a:pt x="1" y="32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0"/>
            <p:cNvSpPr>
              <a:spLocks/>
            </p:cNvSpPr>
            <p:nvPr/>
          </p:nvSpPr>
          <p:spPr bwMode="auto">
            <a:xfrm>
              <a:off x="13223875" y="4387057"/>
              <a:ext cx="82550" cy="39688"/>
            </a:xfrm>
            <a:custGeom>
              <a:avLst/>
              <a:gdLst>
                <a:gd name="T0" fmla="*/ 1 w 44"/>
                <a:gd name="T1" fmla="*/ 18 h 21"/>
                <a:gd name="T2" fmla="*/ 3 w 44"/>
                <a:gd name="T3" fmla="*/ 14 h 21"/>
                <a:gd name="T4" fmla="*/ 39 w 44"/>
                <a:gd name="T5" fmla="*/ 0 h 21"/>
                <a:gd name="T6" fmla="*/ 44 w 44"/>
                <a:gd name="T7" fmla="*/ 3 h 21"/>
                <a:gd name="T8" fmla="*/ 44 w 44"/>
                <a:gd name="T9" fmla="*/ 3 h 21"/>
                <a:gd name="T10" fmla="*/ 41 w 44"/>
                <a:gd name="T11" fmla="*/ 7 h 21"/>
                <a:gd name="T12" fmla="*/ 6 w 44"/>
                <a:gd name="T13" fmla="*/ 20 h 21"/>
                <a:gd name="T14" fmla="*/ 1 w 44"/>
                <a:gd name="T15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1">
                  <a:moveTo>
                    <a:pt x="1" y="18"/>
                  </a:moveTo>
                  <a:cubicBezTo>
                    <a:pt x="0" y="16"/>
                    <a:pt x="1" y="14"/>
                    <a:pt x="3" y="1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1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3" y="7"/>
                    <a:pt x="41" y="7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1" y="20"/>
                    <a:pt x="1" y="18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3" name="椭圆 202"/>
          <p:cNvSpPr/>
          <p:nvPr/>
        </p:nvSpPr>
        <p:spPr>
          <a:xfrm>
            <a:off x="2661358" y="2263806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康</a:t>
            </a:r>
            <a:endParaRPr lang="zh-CN" altLang="en-US" sz="7200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3271524" y="4573194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健</a:t>
            </a:r>
            <a:endParaRPr lang="zh-CN" altLang="en-US" sz="7200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4118771" y="371315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去</a:t>
            </a:r>
          </a:p>
        </p:txBody>
      </p:sp>
      <p:sp>
        <p:nvSpPr>
          <p:cNvPr id="206" name="椭圆 205"/>
          <p:cNvSpPr/>
          <p:nvPr/>
        </p:nvSpPr>
        <p:spPr>
          <a:xfrm>
            <a:off x="6507407" y="371315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哪</a:t>
            </a:r>
            <a:endParaRPr lang="zh-CN" altLang="en-US" sz="7200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7354654" y="4573194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了</a:t>
            </a:r>
          </a:p>
        </p:txBody>
      </p:sp>
      <p:sp>
        <p:nvSpPr>
          <p:cNvPr id="208" name="椭圆 207"/>
          <p:cNvSpPr/>
          <p:nvPr/>
        </p:nvSpPr>
        <p:spPr>
          <a:xfrm>
            <a:off x="7964821" y="2263806"/>
            <a:ext cx="1565822" cy="156582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儿</a:t>
            </a:r>
          </a:p>
        </p:txBody>
      </p:sp>
      <p:pic>
        <p:nvPicPr>
          <p:cNvPr id="2" name="m6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-1698979" y="2086715"/>
            <a:ext cx="1317979" cy="13179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219764" y="5672932"/>
            <a:ext cx="1972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清新鲜净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664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2000">
        <p14:ripple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9167E-6 -7.40741E-7 C 0.00299 -7.40741E-7 0.00559 0.00417 0.00559 0.00995 C 0.00559 0.01528 0.00299 0.01991 4.79167E-6 0.01991 C -0.00326 0.01991 -0.0056 0.01528 -0.0056 0.00995 C -0.0056 0.00417 -0.00326 -7.40741E-7 4.79167E-6 -7.40741E-7 Z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15" showWhenStopped="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202" grpId="0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84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圆角矩形 155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2357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2509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2661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>
            <a:off x="2814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>
            <a:off x="2966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>
            <a:off x="3119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>
            <a:off x="3271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圆角矩形 113"/>
          <p:cNvSpPr/>
          <p:nvPr/>
        </p:nvSpPr>
        <p:spPr>
          <a:xfrm>
            <a:off x="3423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>
            <a:off x="357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圆角矩形 115"/>
          <p:cNvSpPr/>
          <p:nvPr/>
        </p:nvSpPr>
        <p:spPr>
          <a:xfrm>
            <a:off x="372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>
            <a:off x="388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>
            <a:off x="403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>
            <a:off x="418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>
            <a:off x="433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圆角矩形 120"/>
          <p:cNvSpPr/>
          <p:nvPr/>
        </p:nvSpPr>
        <p:spPr>
          <a:xfrm>
            <a:off x="449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21"/>
          <p:cNvSpPr/>
          <p:nvPr/>
        </p:nvSpPr>
        <p:spPr>
          <a:xfrm>
            <a:off x="464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圆角矩形 122"/>
          <p:cNvSpPr/>
          <p:nvPr/>
        </p:nvSpPr>
        <p:spPr>
          <a:xfrm>
            <a:off x="479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>
            <a:off x="494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>
            <a:off x="510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525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540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圆角矩形 127"/>
          <p:cNvSpPr/>
          <p:nvPr/>
        </p:nvSpPr>
        <p:spPr>
          <a:xfrm>
            <a:off x="555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圆角矩形 128"/>
          <p:cNvSpPr/>
          <p:nvPr/>
        </p:nvSpPr>
        <p:spPr>
          <a:xfrm>
            <a:off x="570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圆角矩形 129"/>
          <p:cNvSpPr/>
          <p:nvPr/>
        </p:nvSpPr>
        <p:spPr>
          <a:xfrm>
            <a:off x="586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圆角矩形 130"/>
          <p:cNvSpPr/>
          <p:nvPr/>
        </p:nvSpPr>
        <p:spPr>
          <a:xfrm>
            <a:off x="601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圆角矩形 131"/>
          <p:cNvSpPr/>
          <p:nvPr/>
        </p:nvSpPr>
        <p:spPr>
          <a:xfrm>
            <a:off x="6167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圆角矩形 132"/>
          <p:cNvSpPr/>
          <p:nvPr/>
        </p:nvSpPr>
        <p:spPr>
          <a:xfrm>
            <a:off x="6319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圆角矩形 133"/>
          <p:cNvSpPr/>
          <p:nvPr/>
        </p:nvSpPr>
        <p:spPr>
          <a:xfrm>
            <a:off x="6471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圆角矩形 134"/>
          <p:cNvSpPr/>
          <p:nvPr/>
        </p:nvSpPr>
        <p:spPr>
          <a:xfrm>
            <a:off x="6624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圆角矩形 135"/>
          <p:cNvSpPr/>
          <p:nvPr/>
        </p:nvSpPr>
        <p:spPr>
          <a:xfrm>
            <a:off x="6776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圆角矩形 136"/>
          <p:cNvSpPr/>
          <p:nvPr/>
        </p:nvSpPr>
        <p:spPr>
          <a:xfrm>
            <a:off x="6929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>
            <a:off x="7081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圆角矩形 138"/>
          <p:cNvSpPr/>
          <p:nvPr/>
        </p:nvSpPr>
        <p:spPr>
          <a:xfrm>
            <a:off x="7233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圆角矩形 139"/>
          <p:cNvSpPr/>
          <p:nvPr/>
        </p:nvSpPr>
        <p:spPr>
          <a:xfrm>
            <a:off x="738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圆角矩形 140"/>
          <p:cNvSpPr/>
          <p:nvPr/>
        </p:nvSpPr>
        <p:spPr>
          <a:xfrm>
            <a:off x="753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圆角矩形 141"/>
          <p:cNvSpPr/>
          <p:nvPr/>
        </p:nvSpPr>
        <p:spPr>
          <a:xfrm>
            <a:off x="769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圆角矩形 142"/>
          <p:cNvSpPr/>
          <p:nvPr/>
        </p:nvSpPr>
        <p:spPr>
          <a:xfrm>
            <a:off x="784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圆角矩形 143"/>
          <p:cNvSpPr/>
          <p:nvPr/>
        </p:nvSpPr>
        <p:spPr>
          <a:xfrm>
            <a:off x="799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圆角矩形 144"/>
          <p:cNvSpPr/>
          <p:nvPr/>
        </p:nvSpPr>
        <p:spPr>
          <a:xfrm>
            <a:off x="814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圆角矩形 145"/>
          <p:cNvSpPr/>
          <p:nvPr/>
        </p:nvSpPr>
        <p:spPr>
          <a:xfrm>
            <a:off x="830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圆角矩形 146"/>
          <p:cNvSpPr/>
          <p:nvPr/>
        </p:nvSpPr>
        <p:spPr>
          <a:xfrm>
            <a:off x="845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圆角矩形 147"/>
          <p:cNvSpPr/>
          <p:nvPr/>
        </p:nvSpPr>
        <p:spPr>
          <a:xfrm>
            <a:off x="860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圆角矩形 148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圆角矩形 149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圆角矩形 150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圆角矩形 151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圆角矩形 152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圆角矩形 153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圆角矩形 154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2262872" y="3506678"/>
            <a:ext cx="1260000" cy="1440000"/>
            <a:chOff x="3693676" y="3737149"/>
            <a:chExt cx="1669641" cy="2421605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703345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9978647" y="306493"/>
            <a:ext cx="1865927" cy="2086356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962628" y="268616"/>
            <a:ext cx="1865927" cy="2086356"/>
          </a:xfrm>
          <a:prstGeom prst="rect">
            <a:avLst/>
          </a:prstGeom>
        </p:spPr>
      </p:pic>
      <p:sp>
        <p:nvSpPr>
          <p:cNvPr id="96" name="矩形 95"/>
          <p:cNvSpPr/>
          <p:nvPr/>
        </p:nvSpPr>
        <p:spPr>
          <a:xfrm>
            <a:off x="7452039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</a:rPr>
              <a:t>Habit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0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" presetClass="entr" presetSubtype="9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9" presetClass="emph" presetSubtype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 rctx="PPT">
                                            <p:cTn id="43" dur="indefinite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  <p:to>
                                            <p:strVal val="0.5"/>
                                          </p:to>
                                        </p:set>
                                        <p:animEffect filter="image" prLst="opacity: 0.5">
                                          <p:cBhvr rctx="IE">
                                            <p:cTn id="44" dur="indefinite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4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117 0.05047 L 0.00104 -0.00439 " pathEditMode="relative" rAng="0" ptsTypes="AA">
                                          <p:cBhvr>
                                            <p:cTn id="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64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117 0.05047 L 0.00104 -0.00439 " pathEditMode="relative" rAng="0" ptsTypes="AA">
                                          <p:cBhvr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2" presetClass="exit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0" dur="2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2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2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4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6" dur="5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8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0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2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4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2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22" presetClass="exit" presetSubtype="8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1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3" presetID="22" presetClass="exit" presetSubtype="8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4" dur="2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6" presetID="22" presetClass="exit" presetSubtype="8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7" dur="2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9" presetID="22" presetClass="exit" presetSubtype="8" fill="hold" grpId="1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0" dur="2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2" presetID="22" presetClass="exit" presetSubtype="8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3" dur="2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22" presetClass="exit" presetSubtype="8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6" dur="2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22" presetClass="exit" presetSubtype="8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9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1" presetID="22" presetClass="exit" presetSubtype="8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52" dur="2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10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6" grpId="0" animBg="1"/>
          <p:bldP spid="3" grpId="0" animBg="1"/>
          <p:bldP spid="3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2" grpId="0" animBg="1"/>
          <p:bldP spid="96" grpId="0" animBg="1"/>
          <p:bldP spid="9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" presetClass="entr" presetSubtype="9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9" presetClass="emph" presetSubtype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 rctx="PPT">
                                            <p:cTn id="43" dur="indefinite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  <p:to>
                                            <p:strVal val="0.5"/>
                                          </p:to>
                                        </p:set>
                                        <p:animEffect filter="image" prLst="opacity: 0.5">
                                          <p:cBhvr rctx="IE">
                                            <p:cTn id="44" dur="indefinite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4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117 0.05047 L 0.00104 -0.00439 " pathEditMode="relative" rAng="0" ptsTypes="AA">
                                          <p:cBhvr>
                                            <p:cTn id="4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64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117 0.05047 L 0.00104 -0.00439 " pathEditMode="relative" rAng="0" ptsTypes="AA">
                                          <p:cBhvr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" y="-27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2" presetClass="exit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0" dur="2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xit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4" dur="2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2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4" dur="5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0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6" dur="5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    <p:cBhvr>
                                            <p:cTn id="68" dur="5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0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2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4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5" presetClass="emph" presetSubtype="0" repeatCount="indefinite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7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2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22" presetClass="exit" presetSubtype="8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1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3" presetID="22" presetClass="exit" presetSubtype="8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4" dur="2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6" presetID="22" presetClass="exit" presetSubtype="8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37" dur="2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9" presetID="22" presetClass="exit" presetSubtype="8" fill="hold" grpId="1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0" dur="2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2" presetID="22" presetClass="exit" presetSubtype="8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3" dur="2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5" presetID="22" presetClass="exit" presetSubtype="8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6" dur="2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22" presetClass="exit" presetSubtype="8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49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1" presetID="22" presetClass="exit" presetSubtype="8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252" dur="2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4" presetID="10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6" grpId="0" animBg="1"/>
          <p:bldP spid="3" grpId="0" animBg="1"/>
          <p:bldP spid="3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2" grpId="0" animBg="1"/>
          <p:bldP spid="96" grpId="0" animBg="1"/>
          <p:bldP spid="96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6C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4139041" y="893156"/>
            <a:ext cx="7664450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Oval 5"/>
          <p:cNvSpPr>
            <a:spLocks noChangeArrowheads="1"/>
          </p:cNvSpPr>
          <p:nvPr/>
        </p:nvSpPr>
        <p:spPr bwMode="auto">
          <a:xfrm>
            <a:off x="8495141" y="926494"/>
            <a:ext cx="922338" cy="92075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6"/>
          <p:cNvSpPr>
            <a:spLocks noEditPoints="1"/>
          </p:cNvSpPr>
          <p:nvPr/>
        </p:nvSpPr>
        <p:spPr bwMode="auto">
          <a:xfrm>
            <a:off x="8463391" y="894744"/>
            <a:ext cx="985838" cy="985838"/>
          </a:xfrm>
          <a:custGeom>
            <a:avLst/>
            <a:gdLst>
              <a:gd name="T0" fmla="*/ 432 w 864"/>
              <a:gd name="T1" fmla="*/ 48 h 864"/>
              <a:gd name="T2" fmla="*/ 581 w 864"/>
              <a:gd name="T3" fmla="*/ 78 h 864"/>
              <a:gd name="T4" fmla="*/ 703 w 864"/>
              <a:gd name="T5" fmla="*/ 160 h 864"/>
              <a:gd name="T6" fmla="*/ 786 w 864"/>
              <a:gd name="T7" fmla="*/ 283 h 864"/>
              <a:gd name="T8" fmla="*/ 816 w 864"/>
              <a:gd name="T9" fmla="*/ 432 h 864"/>
              <a:gd name="T10" fmla="*/ 786 w 864"/>
              <a:gd name="T11" fmla="*/ 581 h 864"/>
              <a:gd name="T12" fmla="*/ 703 w 864"/>
              <a:gd name="T13" fmla="*/ 704 h 864"/>
              <a:gd name="T14" fmla="*/ 581 w 864"/>
              <a:gd name="T15" fmla="*/ 786 h 864"/>
              <a:gd name="T16" fmla="*/ 432 w 864"/>
              <a:gd name="T17" fmla="*/ 816 h 864"/>
              <a:gd name="T18" fmla="*/ 282 w 864"/>
              <a:gd name="T19" fmla="*/ 786 h 864"/>
              <a:gd name="T20" fmla="*/ 160 w 864"/>
              <a:gd name="T21" fmla="*/ 704 h 864"/>
              <a:gd name="T22" fmla="*/ 78 w 864"/>
              <a:gd name="T23" fmla="*/ 581 h 864"/>
              <a:gd name="T24" fmla="*/ 48 w 864"/>
              <a:gd name="T25" fmla="*/ 432 h 864"/>
              <a:gd name="T26" fmla="*/ 78 w 864"/>
              <a:gd name="T27" fmla="*/ 283 h 864"/>
              <a:gd name="T28" fmla="*/ 160 w 864"/>
              <a:gd name="T29" fmla="*/ 160 h 864"/>
              <a:gd name="T30" fmla="*/ 282 w 864"/>
              <a:gd name="T31" fmla="*/ 78 h 864"/>
              <a:gd name="T32" fmla="*/ 432 w 864"/>
              <a:gd name="T33" fmla="*/ 48 h 864"/>
              <a:gd name="T34" fmla="*/ 432 w 864"/>
              <a:gd name="T35" fmla="*/ 0 h 864"/>
              <a:gd name="T36" fmla="*/ 0 w 864"/>
              <a:gd name="T37" fmla="*/ 432 h 864"/>
              <a:gd name="T38" fmla="*/ 432 w 864"/>
              <a:gd name="T39" fmla="*/ 864 h 864"/>
              <a:gd name="T40" fmla="*/ 864 w 864"/>
              <a:gd name="T41" fmla="*/ 432 h 864"/>
              <a:gd name="T42" fmla="*/ 432 w 864"/>
              <a:gd name="T43" fmla="*/ 0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64" h="864">
                <a:moveTo>
                  <a:pt x="432" y="48"/>
                </a:moveTo>
                <a:cubicBezTo>
                  <a:pt x="484" y="48"/>
                  <a:pt x="534" y="58"/>
                  <a:pt x="581" y="78"/>
                </a:cubicBezTo>
                <a:cubicBezTo>
                  <a:pt x="627" y="97"/>
                  <a:pt x="668" y="125"/>
                  <a:pt x="703" y="160"/>
                </a:cubicBezTo>
                <a:cubicBezTo>
                  <a:pt x="739" y="196"/>
                  <a:pt x="766" y="237"/>
                  <a:pt x="786" y="283"/>
                </a:cubicBezTo>
                <a:cubicBezTo>
                  <a:pt x="806" y="330"/>
                  <a:pt x="816" y="380"/>
                  <a:pt x="816" y="432"/>
                </a:cubicBezTo>
                <a:cubicBezTo>
                  <a:pt x="816" y="484"/>
                  <a:pt x="806" y="534"/>
                  <a:pt x="786" y="581"/>
                </a:cubicBezTo>
                <a:cubicBezTo>
                  <a:pt x="766" y="627"/>
                  <a:pt x="739" y="668"/>
                  <a:pt x="703" y="704"/>
                </a:cubicBezTo>
                <a:cubicBezTo>
                  <a:pt x="668" y="739"/>
                  <a:pt x="627" y="766"/>
                  <a:pt x="581" y="786"/>
                </a:cubicBezTo>
                <a:cubicBezTo>
                  <a:pt x="534" y="806"/>
                  <a:pt x="484" y="816"/>
                  <a:pt x="432" y="816"/>
                </a:cubicBezTo>
                <a:cubicBezTo>
                  <a:pt x="380" y="816"/>
                  <a:pt x="330" y="806"/>
                  <a:pt x="282" y="786"/>
                </a:cubicBezTo>
                <a:cubicBezTo>
                  <a:pt x="237" y="766"/>
                  <a:pt x="196" y="739"/>
                  <a:pt x="160" y="704"/>
                </a:cubicBezTo>
                <a:cubicBezTo>
                  <a:pt x="125" y="668"/>
                  <a:pt x="97" y="627"/>
                  <a:pt x="78" y="581"/>
                </a:cubicBezTo>
                <a:cubicBezTo>
                  <a:pt x="58" y="534"/>
                  <a:pt x="48" y="484"/>
                  <a:pt x="48" y="432"/>
                </a:cubicBezTo>
                <a:cubicBezTo>
                  <a:pt x="48" y="380"/>
                  <a:pt x="58" y="330"/>
                  <a:pt x="78" y="283"/>
                </a:cubicBezTo>
                <a:cubicBezTo>
                  <a:pt x="97" y="237"/>
                  <a:pt x="125" y="196"/>
                  <a:pt x="160" y="160"/>
                </a:cubicBezTo>
                <a:cubicBezTo>
                  <a:pt x="196" y="125"/>
                  <a:pt x="237" y="97"/>
                  <a:pt x="282" y="78"/>
                </a:cubicBezTo>
                <a:cubicBezTo>
                  <a:pt x="330" y="58"/>
                  <a:pt x="380" y="48"/>
                  <a:pt x="432" y="48"/>
                </a:cubicBezTo>
                <a:close/>
                <a:moveTo>
                  <a:pt x="432" y="0"/>
                </a:moveTo>
                <a:cubicBezTo>
                  <a:pt x="193" y="0"/>
                  <a:pt x="0" y="193"/>
                  <a:pt x="0" y="432"/>
                </a:cubicBezTo>
                <a:cubicBezTo>
                  <a:pt x="0" y="671"/>
                  <a:pt x="193" y="864"/>
                  <a:pt x="432" y="864"/>
                </a:cubicBezTo>
                <a:cubicBezTo>
                  <a:pt x="670" y="864"/>
                  <a:pt x="864" y="671"/>
                  <a:pt x="864" y="432"/>
                </a:cubicBezTo>
                <a:cubicBezTo>
                  <a:pt x="864" y="193"/>
                  <a:pt x="670" y="0"/>
                  <a:pt x="432" y="0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Oval 7"/>
          <p:cNvSpPr>
            <a:spLocks noChangeArrowheads="1"/>
          </p:cNvSpPr>
          <p:nvPr/>
        </p:nvSpPr>
        <p:spPr bwMode="auto">
          <a:xfrm>
            <a:off x="9309529" y="1363057"/>
            <a:ext cx="46038" cy="4762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Oval 8"/>
          <p:cNvSpPr>
            <a:spLocks noChangeArrowheads="1"/>
          </p:cNvSpPr>
          <p:nvPr/>
        </p:nvSpPr>
        <p:spPr bwMode="auto">
          <a:xfrm>
            <a:off x="8558641" y="1363057"/>
            <a:ext cx="46038" cy="4762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Oval 9"/>
          <p:cNvSpPr>
            <a:spLocks noChangeArrowheads="1"/>
          </p:cNvSpPr>
          <p:nvPr/>
        </p:nvSpPr>
        <p:spPr bwMode="auto">
          <a:xfrm>
            <a:off x="8933291" y="988407"/>
            <a:ext cx="47625" cy="46038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Oval 10"/>
          <p:cNvSpPr>
            <a:spLocks noChangeArrowheads="1"/>
          </p:cNvSpPr>
          <p:nvPr/>
        </p:nvSpPr>
        <p:spPr bwMode="auto">
          <a:xfrm>
            <a:off x="8933291" y="1739294"/>
            <a:ext cx="47625" cy="4762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1"/>
          <p:cNvSpPr>
            <a:spLocks/>
          </p:cNvSpPr>
          <p:nvPr/>
        </p:nvSpPr>
        <p:spPr bwMode="auto">
          <a:xfrm>
            <a:off x="9268254" y="1561494"/>
            <a:ext cx="26988" cy="26988"/>
          </a:xfrm>
          <a:custGeom>
            <a:avLst/>
            <a:gdLst>
              <a:gd name="T0" fmla="*/ 21 w 24"/>
              <a:gd name="T1" fmla="*/ 17 h 23"/>
              <a:gd name="T2" fmla="*/ 7 w 24"/>
              <a:gd name="T3" fmla="*/ 20 h 23"/>
              <a:gd name="T4" fmla="*/ 3 w 24"/>
              <a:gd name="T5" fmla="*/ 6 h 23"/>
              <a:gd name="T6" fmla="*/ 17 w 24"/>
              <a:gd name="T7" fmla="*/ 3 h 23"/>
              <a:gd name="T8" fmla="*/ 21 w 24"/>
              <a:gd name="T9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21" y="17"/>
                </a:moveTo>
                <a:cubicBezTo>
                  <a:pt x="18" y="21"/>
                  <a:pt x="12" y="23"/>
                  <a:pt x="7" y="20"/>
                </a:cubicBezTo>
                <a:cubicBezTo>
                  <a:pt x="2" y="17"/>
                  <a:pt x="0" y="11"/>
                  <a:pt x="3" y="6"/>
                </a:cubicBezTo>
                <a:cubicBezTo>
                  <a:pt x="6" y="1"/>
                  <a:pt x="12" y="0"/>
                  <a:pt x="17" y="3"/>
                </a:cubicBezTo>
                <a:cubicBezTo>
                  <a:pt x="22" y="5"/>
                  <a:pt x="24" y="12"/>
                  <a:pt x="21" y="17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12"/>
          <p:cNvSpPr>
            <a:spLocks/>
          </p:cNvSpPr>
          <p:nvPr/>
        </p:nvSpPr>
        <p:spPr bwMode="auto">
          <a:xfrm>
            <a:off x="8618966" y="1186844"/>
            <a:ext cx="26988" cy="25400"/>
          </a:xfrm>
          <a:custGeom>
            <a:avLst/>
            <a:gdLst>
              <a:gd name="T0" fmla="*/ 20 w 23"/>
              <a:gd name="T1" fmla="*/ 17 h 23"/>
              <a:gd name="T2" fmla="*/ 6 w 23"/>
              <a:gd name="T3" fmla="*/ 20 h 23"/>
              <a:gd name="T4" fmla="*/ 3 w 23"/>
              <a:gd name="T5" fmla="*/ 6 h 23"/>
              <a:gd name="T6" fmla="*/ 17 w 23"/>
              <a:gd name="T7" fmla="*/ 3 h 23"/>
              <a:gd name="T8" fmla="*/ 20 w 23"/>
              <a:gd name="T9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3">
                <a:moveTo>
                  <a:pt x="20" y="17"/>
                </a:moveTo>
                <a:cubicBezTo>
                  <a:pt x="18" y="22"/>
                  <a:pt x="11" y="23"/>
                  <a:pt x="6" y="20"/>
                </a:cubicBezTo>
                <a:cubicBezTo>
                  <a:pt x="1" y="18"/>
                  <a:pt x="0" y="11"/>
                  <a:pt x="3" y="6"/>
                </a:cubicBezTo>
                <a:cubicBezTo>
                  <a:pt x="5" y="1"/>
                  <a:pt x="12" y="0"/>
                  <a:pt x="17" y="3"/>
                </a:cubicBezTo>
                <a:cubicBezTo>
                  <a:pt x="22" y="5"/>
                  <a:pt x="23" y="12"/>
                  <a:pt x="20" y="17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13"/>
          <p:cNvSpPr>
            <a:spLocks/>
          </p:cNvSpPr>
          <p:nvPr/>
        </p:nvSpPr>
        <p:spPr bwMode="auto">
          <a:xfrm>
            <a:off x="9131729" y="1048732"/>
            <a:ext cx="26988" cy="26988"/>
          </a:xfrm>
          <a:custGeom>
            <a:avLst/>
            <a:gdLst>
              <a:gd name="T0" fmla="*/ 20 w 23"/>
              <a:gd name="T1" fmla="*/ 17 h 24"/>
              <a:gd name="T2" fmla="*/ 6 w 23"/>
              <a:gd name="T3" fmla="*/ 21 h 24"/>
              <a:gd name="T4" fmla="*/ 3 w 23"/>
              <a:gd name="T5" fmla="*/ 7 h 24"/>
              <a:gd name="T6" fmla="*/ 17 w 23"/>
              <a:gd name="T7" fmla="*/ 3 h 24"/>
              <a:gd name="T8" fmla="*/ 20 w 23"/>
              <a:gd name="T9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4">
                <a:moveTo>
                  <a:pt x="20" y="17"/>
                </a:moveTo>
                <a:cubicBezTo>
                  <a:pt x="18" y="22"/>
                  <a:pt x="11" y="24"/>
                  <a:pt x="6" y="21"/>
                </a:cubicBezTo>
                <a:cubicBezTo>
                  <a:pt x="1" y="18"/>
                  <a:pt x="0" y="12"/>
                  <a:pt x="3" y="7"/>
                </a:cubicBezTo>
                <a:cubicBezTo>
                  <a:pt x="5" y="2"/>
                  <a:pt x="12" y="0"/>
                  <a:pt x="17" y="3"/>
                </a:cubicBezTo>
                <a:cubicBezTo>
                  <a:pt x="22" y="6"/>
                  <a:pt x="23" y="12"/>
                  <a:pt x="20" y="17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4"/>
          <p:cNvSpPr>
            <a:spLocks/>
          </p:cNvSpPr>
          <p:nvPr/>
        </p:nvSpPr>
        <p:spPr bwMode="auto">
          <a:xfrm>
            <a:off x="8755491" y="1699607"/>
            <a:ext cx="28575" cy="26988"/>
          </a:xfrm>
          <a:custGeom>
            <a:avLst/>
            <a:gdLst>
              <a:gd name="T0" fmla="*/ 21 w 24"/>
              <a:gd name="T1" fmla="*/ 17 h 23"/>
              <a:gd name="T2" fmla="*/ 7 w 24"/>
              <a:gd name="T3" fmla="*/ 20 h 23"/>
              <a:gd name="T4" fmla="*/ 3 w 24"/>
              <a:gd name="T5" fmla="*/ 6 h 23"/>
              <a:gd name="T6" fmla="*/ 17 w 24"/>
              <a:gd name="T7" fmla="*/ 3 h 23"/>
              <a:gd name="T8" fmla="*/ 21 w 24"/>
              <a:gd name="T9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3">
                <a:moveTo>
                  <a:pt x="21" y="17"/>
                </a:moveTo>
                <a:cubicBezTo>
                  <a:pt x="18" y="22"/>
                  <a:pt x="12" y="23"/>
                  <a:pt x="7" y="20"/>
                </a:cubicBezTo>
                <a:cubicBezTo>
                  <a:pt x="2" y="18"/>
                  <a:pt x="0" y="11"/>
                  <a:pt x="3" y="6"/>
                </a:cubicBezTo>
                <a:cubicBezTo>
                  <a:pt x="6" y="1"/>
                  <a:pt x="12" y="0"/>
                  <a:pt x="17" y="3"/>
                </a:cubicBezTo>
                <a:cubicBezTo>
                  <a:pt x="22" y="5"/>
                  <a:pt x="24" y="12"/>
                  <a:pt x="21" y="17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5"/>
          <p:cNvSpPr>
            <a:spLocks/>
          </p:cNvSpPr>
          <p:nvPr/>
        </p:nvSpPr>
        <p:spPr bwMode="auto">
          <a:xfrm>
            <a:off x="9131729" y="1698019"/>
            <a:ext cx="26988" cy="28575"/>
          </a:xfrm>
          <a:custGeom>
            <a:avLst/>
            <a:gdLst>
              <a:gd name="T0" fmla="*/ 17 w 24"/>
              <a:gd name="T1" fmla="*/ 21 h 24"/>
              <a:gd name="T2" fmla="*/ 3 w 24"/>
              <a:gd name="T3" fmla="*/ 17 h 24"/>
              <a:gd name="T4" fmla="*/ 7 w 24"/>
              <a:gd name="T5" fmla="*/ 3 h 24"/>
              <a:gd name="T6" fmla="*/ 21 w 24"/>
              <a:gd name="T7" fmla="*/ 7 h 24"/>
              <a:gd name="T8" fmla="*/ 17 w 24"/>
              <a:gd name="T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7" y="21"/>
                </a:moveTo>
                <a:cubicBezTo>
                  <a:pt x="12" y="24"/>
                  <a:pt x="6" y="22"/>
                  <a:pt x="3" y="17"/>
                </a:cubicBezTo>
                <a:cubicBezTo>
                  <a:pt x="0" y="12"/>
                  <a:pt x="2" y="6"/>
                  <a:pt x="7" y="3"/>
                </a:cubicBezTo>
                <a:cubicBezTo>
                  <a:pt x="12" y="0"/>
                  <a:pt x="18" y="2"/>
                  <a:pt x="21" y="7"/>
                </a:cubicBezTo>
                <a:cubicBezTo>
                  <a:pt x="24" y="12"/>
                  <a:pt x="22" y="18"/>
                  <a:pt x="17" y="21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6"/>
          <p:cNvSpPr>
            <a:spLocks/>
          </p:cNvSpPr>
          <p:nvPr/>
        </p:nvSpPr>
        <p:spPr bwMode="auto">
          <a:xfrm>
            <a:off x="8755491" y="1048732"/>
            <a:ext cx="28575" cy="26988"/>
          </a:xfrm>
          <a:custGeom>
            <a:avLst/>
            <a:gdLst>
              <a:gd name="T0" fmla="*/ 17 w 24"/>
              <a:gd name="T1" fmla="*/ 21 h 24"/>
              <a:gd name="T2" fmla="*/ 3 w 24"/>
              <a:gd name="T3" fmla="*/ 17 h 24"/>
              <a:gd name="T4" fmla="*/ 7 w 24"/>
              <a:gd name="T5" fmla="*/ 3 h 24"/>
              <a:gd name="T6" fmla="*/ 21 w 24"/>
              <a:gd name="T7" fmla="*/ 7 h 24"/>
              <a:gd name="T8" fmla="*/ 17 w 24"/>
              <a:gd name="T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7" y="21"/>
                </a:moveTo>
                <a:cubicBezTo>
                  <a:pt x="12" y="24"/>
                  <a:pt x="6" y="22"/>
                  <a:pt x="3" y="17"/>
                </a:cubicBezTo>
                <a:cubicBezTo>
                  <a:pt x="0" y="12"/>
                  <a:pt x="2" y="6"/>
                  <a:pt x="7" y="3"/>
                </a:cubicBezTo>
                <a:cubicBezTo>
                  <a:pt x="12" y="0"/>
                  <a:pt x="18" y="2"/>
                  <a:pt x="21" y="7"/>
                </a:cubicBezTo>
                <a:cubicBezTo>
                  <a:pt x="24" y="12"/>
                  <a:pt x="22" y="18"/>
                  <a:pt x="17" y="21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17"/>
          <p:cNvSpPr>
            <a:spLocks/>
          </p:cNvSpPr>
          <p:nvPr/>
        </p:nvSpPr>
        <p:spPr bwMode="auto">
          <a:xfrm>
            <a:off x="9269841" y="1186844"/>
            <a:ext cx="26988" cy="26988"/>
          </a:xfrm>
          <a:custGeom>
            <a:avLst/>
            <a:gdLst>
              <a:gd name="T0" fmla="*/ 17 w 24"/>
              <a:gd name="T1" fmla="*/ 21 h 24"/>
              <a:gd name="T2" fmla="*/ 3 w 24"/>
              <a:gd name="T3" fmla="*/ 17 h 24"/>
              <a:gd name="T4" fmla="*/ 7 w 24"/>
              <a:gd name="T5" fmla="*/ 3 h 24"/>
              <a:gd name="T6" fmla="*/ 21 w 24"/>
              <a:gd name="T7" fmla="*/ 7 h 24"/>
              <a:gd name="T8" fmla="*/ 17 w 24"/>
              <a:gd name="T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7" y="21"/>
                </a:moveTo>
                <a:cubicBezTo>
                  <a:pt x="12" y="24"/>
                  <a:pt x="6" y="22"/>
                  <a:pt x="3" y="17"/>
                </a:cubicBezTo>
                <a:cubicBezTo>
                  <a:pt x="0" y="12"/>
                  <a:pt x="2" y="6"/>
                  <a:pt x="7" y="3"/>
                </a:cubicBezTo>
                <a:cubicBezTo>
                  <a:pt x="12" y="0"/>
                  <a:pt x="18" y="2"/>
                  <a:pt x="21" y="7"/>
                </a:cubicBezTo>
                <a:cubicBezTo>
                  <a:pt x="24" y="12"/>
                  <a:pt x="22" y="18"/>
                  <a:pt x="17" y="21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18"/>
          <p:cNvSpPr>
            <a:spLocks/>
          </p:cNvSpPr>
          <p:nvPr/>
        </p:nvSpPr>
        <p:spPr bwMode="auto">
          <a:xfrm>
            <a:off x="8618966" y="1561494"/>
            <a:ext cx="26988" cy="26988"/>
          </a:xfrm>
          <a:custGeom>
            <a:avLst/>
            <a:gdLst>
              <a:gd name="T0" fmla="*/ 17 w 23"/>
              <a:gd name="T1" fmla="*/ 21 h 24"/>
              <a:gd name="T2" fmla="*/ 2 w 23"/>
              <a:gd name="T3" fmla="*/ 17 h 24"/>
              <a:gd name="T4" fmla="*/ 6 w 23"/>
              <a:gd name="T5" fmla="*/ 3 h 24"/>
              <a:gd name="T6" fmla="*/ 20 w 23"/>
              <a:gd name="T7" fmla="*/ 7 h 24"/>
              <a:gd name="T8" fmla="*/ 17 w 23"/>
              <a:gd name="T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4">
                <a:moveTo>
                  <a:pt x="17" y="21"/>
                </a:moveTo>
                <a:cubicBezTo>
                  <a:pt x="12" y="24"/>
                  <a:pt x="5" y="22"/>
                  <a:pt x="2" y="17"/>
                </a:cubicBezTo>
                <a:cubicBezTo>
                  <a:pt x="0" y="12"/>
                  <a:pt x="1" y="6"/>
                  <a:pt x="6" y="3"/>
                </a:cubicBezTo>
                <a:cubicBezTo>
                  <a:pt x="11" y="0"/>
                  <a:pt x="17" y="2"/>
                  <a:pt x="20" y="7"/>
                </a:cubicBezTo>
                <a:cubicBezTo>
                  <a:pt x="23" y="12"/>
                  <a:pt x="21" y="18"/>
                  <a:pt x="17" y="21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Oval 20"/>
          <p:cNvSpPr>
            <a:spLocks noChangeArrowheads="1"/>
          </p:cNvSpPr>
          <p:nvPr/>
        </p:nvSpPr>
        <p:spPr bwMode="auto">
          <a:xfrm>
            <a:off x="9796891" y="1682144"/>
            <a:ext cx="801688" cy="801688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Oval 21"/>
          <p:cNvSpPr>
            <a:spLocks noChangeArrowheads="1"/>
          </p:cNvSpPr>
          <p:nvPr/>
        </p:nvSpPr>
        <p:spPr bwMode="auto">
          <a:xfrm>
            <a:off x="9796891" y="2191732"/>
            <a:ext cx="801688" cy="80327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Oval 22"/>
          <p:cNvSpPr>
            <a:spLocks noChangeArrowheads="1"/>
          </p:cNvSpPr>
          <p:nvPr/>
        </p:nvSpPr>
        <p:spPr bwMode="auto">
          <a:xfrm>
            <a:off x="9468279" y="1828194"/>
            <a:ext cx="436563" cy="1020763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Oval 23"/>
          <p:cNvSpPr>
            <a:spLocks noChangeArrowheads="1"/>
          </p:cNvSpPr>
          <p:nvPr/>
        </p:nvSpPr>
        <p:spPr bwMode="auto">
          <a:xfrm>
            <a:off x="10489041" y="1828194"/>
            <a:ext cx="438150" cy="1020763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24"/>
          <p:cNvSpPr>
            <a:spLocks noChangeArrowheads="1"/>
          </p:cNvSpPr>
          <p:nvPr/>
        </p:nvSpPr>
        <p:spPr bwMode="auto">
          <a:xfrm>
            <a:off x="9687354" y="1828194"/>
            <a:ext cx="1020763" cy="1020763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25"/>
          <p:cNvSpPr>
            <a:spLocks noChangeArrowheads="1"/>
          </p:cNvSpPr>
          <p:nvPr/>
        </p:nvSpPr>
        <p:spPr bwMode="auto">
          <a:xfrm>
            <a:off x="10123916" y="2988657"/>
            <a:ext cx="146050" cy="340042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26"/>
          <p:cNvSpPr>
            <a:spLocks/>
          </p:cNvSpPr>
          <p:nvPr/>
        </p:nvSpPr>
        <p:spPr bwMode="auto">
          <a:xfrm>
            <a:off x="9887379" y="6316057"/>
            <a:ext cx="619125" cy="146050"/>
          </a:xfrm>
          <a:custGeom>
            <a:avLst/>
            <a:gdLst>
              <a:gd name="T0" fmla="*/ 272 w 543"/>
              <a:gd name="T1" fmla="*/ 0 h 128"/>
              <a:gd name="T2" fmla="*/ 0 w 543"/>
              <a:gd name="T3" fmla="*/ 128 h 128"/>
              <a:gd name="T4" fmla="*/ 543 w 543"/>
              <a:gd name="T5" fmla="*/ 128 h 128"/>
              <a:gd name="T6" fmla="*/ 272 w 543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3" h="128">
                <a:moveTo>
                  <a:pt x="272" y="0"/>
                </a:moveTo>
                <a:cubicBezTo>
                  <a:pt x="163" y="0"/>
                  <a:pt x="65" y="50"/>
                  <a:pt x="0" y="128"/>
                </a:cubicBezTo>
                <a:cubicBezTo>
                  <a:pt x="543" y="128"/>
                  <a:pt x="543" y="128"/>
                  <a:pt x="543" y="128"/>
                </a:cubicBezTo>
                <a:cubicBezTo>
                  <a:pt x="479" y="50"/>
                  <a:pt x="381" y="0"/>
                  <a:pt x="272" y="0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27"/>
          <p:cNvSpPr>
            <a:spLocks noChangeArrowheads="1"/>
          </p:cNvSpPr>
          <p:nvPr/>
        </p:nvSpPr>
        <p:spPr bwMode="auto">
          <a:xfrm>
            <a:off x="9887379" y="6462107"/>
            <a:ext cx="619125" cy="73025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28"/>
          <p:cNvSpPr>
            <a:spLocks/>
          </p:cNvSpPr>
          <p:nvPr/>
        </p:nvSpPr>
        <p:spPr bwMode="auto">
          <a:xfrm>
            <a:off x="10087404" y="6243032"/>
            <a:ext cx="220663" cy="184150"/>
          </a:xfrm>
          <a:custGeom>
            <a:avLst/>
            <a:gdLst>
              <a:gd name="T0" fmla="*/ 139 w 139"/>
              <a:gd name="T1" fmla="*/ 116 h 116"/>
              <a:gd name="T2" fmla="*/ 0 w 139"/>
              <a:gd name="T3" fmla="*/ 116 h 116"/>
              <a:gd name="T4" fmla="*/ 23 w 139"/>
              <a:gd name="T5" fmla="*/ 0 h 116"/>
              <a:gd name="T6" fmla="*/ 115 w 139"/>
              <a:gd name="T7" fmla="*/ 0 h 116"/>
              <a:gd name="T8" fmla="*/ 139 w 139"/>
              <a:gd name="T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16">
                <a:moveTo>
                  <a:pt x="139" y="116"/>
                </a:moveTo>
                <a:lnTo>
                  <a:pt x="0" y="116"/>
                </a:lnTo>
                <a:lnTo>
                  <a:pt x="23" y="0"/>
                </a:lnTo>
                <a:lnTo>
                  <a:pt x="115" y="0"/>
                </a:lnTo>
                <a:lnTo>
                  <a:pt x="139" y="116"/>
                </a:ln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Oval 29"/>
          <p:cNvSpPr>
            <a:spLocks noChangeArrowheads="1"/>
          </p:cNvSpPr>
          <p:nvPr/>
        </p:nvSpPr>
        <p:spPr bwMode="auto">
          <a:xfrm>
            <a:off x="10050891" y="3579207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Rectangle 30"/>
          <p:cNvSpPr>
            <a:spLocks noChangeArrowheads="1"/>
          </p:cNvSpPr>
          <p:nvPr/>
        </p:nvSpPr>
        <p:spPr bwMode="auto">
          <a:xfrm>
            <a:off x="10342991" y="4930169"/>
            <a:ext cx="1460500" cy="1606550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Rectangle 31"/>
          <p:cNvSpPr>
            <a:spLocks noChangeArrowheads="1"/>
          </p:cNvSpPr>
          <p:nvPr/>
        </p:nvSpPr>
        <p:spPr bwMode="auto">
          <a:xfrm>
            <a:off x="6766354" y="2301269"/>
            <a:ext cx="2190750" cy="16065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Rectangle 32"/>
          <p:cNvSpPr>
            <a:spLocks noChangeArrowheads="1"/>
          </p:cNvSpPr>
          <p:nvPr/>
        </p:nvSpPr>
        <p:spPr bwMode="auto">
          <a:xfrm>
            <a:off x="10489041" y="4053869"/>
            <a:ext cx="1168400" cy="29210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Rectangle 33"/>
          <p:cNvSpPr>
            <a:spLocks noChangeArrowheads="1"/>
          </p:cNvSpPr>
          <p:nvPr/>
        </p:nvSpPr>
        <p:spPr bwMode="auto">
          <a:xfrm>
            <a:off x="10635091" y="3907819"/>
            <a:ext cx="876300" cy="5842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34"/>
          <p:cNvSpPr>
            <a:spLocks noChangeArrowheads="1"/>
          </p:cNvSpPr>
          <p:nvPr/>
        </p:nvSpPr>
        <p:spPr bwMode="auto">
          <a:xfrm>
            <a:off x="10342991" y="6244619"/>
            <a:ext cx="1460500" cy="292100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35"/>
          <p:cNvSpPr>
            <a:spLocks/>
          </p:cNvSpPr>
          <p:nvPr/>
        </p:nvSpPr>
        <p:spPr bwMode="auto">
          <a:xfrm>
            <a:off x="10342991" y="5660419"/>
            <a:ext cx="1460500" cy="584200"/>
          </a:xfrm>
          <a:custGeom>
            <a:avLst/>
            <a:gdLst>
              <a:gd name="T0" fmla="*/ 0 w 920"/>
              <a:gd name="T1" fmla="*/ 0 h 368"/>
              <a:gd name="T2" fmla="*/ 0 w 920"/>
              <a:gd name="T3" fmla="*/ 184 h 368"/>
              <a:gd name="T4" fmla="*/ 0 w 920"/>
              <a:gd name="T5" fmla="*/ 368 h 368"/>
              <a:gd name="T6" fmla="*/ 920 w 920"/>
              <a:gd name="T7" fmla="*/ 368 h 368"/>
              <a:gd name="T8" fmla="*/ 920 w 920"/>
              <a:gd name="T9" fmla="*/ 184 h 368"/>
              <a:gd name="T10" fmla="*/ 920 w 920"/>
              <a:gd name="T11" fmla="*/ 0 h 368"/>
              <a:gd name="T12" fmla="*/ 0 w 920"/>
              <a:gd name="T13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368">
                <a:moveTo>
                  <a:pt x="0" y="0"/>
                </a:moveTo>
                <a:lnTo>
                  <a:pt x="0" y="184"/>
                </a:lnTo>
                <a:lnTo>
                  <a:pt x="0" y="368"/>
                </a:lnTo>
                <a:lnTo>
                  <a:pt x="920" y="368"/>
                </a:lnTo>
                <a:lnTo>
                  <a:pt x="920" y="184"/>
                </a:lnTo>
                <a:lnTo>
                  <a:pt x="92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36"/>
          <p:cNvSpPr>
            <a:spLocks/>
          </p:cNvSpPr>
          <p:nvPr/>
        </p:nvSpPr>
        <p:spPr bwMode="auto">
          <a:xfrm>
            <a:off x="10342991" y="5076219"/>
            <a:ext cx="1460500" cy="584200"/>
          </a:xfrm>
          <a:custGeom>
            <a:avLst/>
            <a:gdLst>
              <a:gd name="T0" fmla="*/ 0 w 920"/>
              <a:gd name="T1" fmla="*/ 0 h 368"/>
              <a:gd name="T2" fmla="*/ 0 w 920"/>
              <a:gd name="T3" fmla="*/ 184 h 368"/>
              <a:gd name="T4" fmla="*/ 0 w 920"/>
              <a:gd name="T5" fmla="*/ 368 h 368"/>
              <a:gd name="T6" fmla="*/ 920 w 920"/>
              <a:gd name="T7" fmla="*/ 368 h 368"/>
              <a:gd name="T8" fmla="*/ 920 w 920"/>
              <a:gd name="T9" fmla="*/ 184 h 368"/>
              <a:gd name="T10" fmla="*/ 920 w 920"/>
              <a:gd name="T11" fmla="*/ 0 h 368"/>
              <a:gd name="T12" fmla="*/ 0 w 920"/>
              <a:gd name="T13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368">
                <a:moveTo>
                  <a:pt x="0" y="0"/>
                </a:moveTo>
                <a:lnTo>
                  <a:pt x="0" y="184"/>
                </a:lnTo>
                <a:lnTo>
                  <a:pt x="0" y="368"/>
                </a:lnTo>
                <a:lnTo>
                  <a:pt x="920" y="368"/>
                </a:lnTo>
                <a:lnTo>
                  <a:pt x="920" y="184"/>
                </a:lnTo>
                <a:lnTo>
                  <a:pt x="92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Rectangle 37"/>
          <p:cNvSpPr>
            <a:spLocks noChangeArrowheads="1"/>
          </p:cNvSpPr>
          <p:nvPr/>
        </p:nvSpPr>
        <p:spPr bwMode="auto">
          <a:xfrm>
            <a:off x="10342991" y="4345969"/>
            <a:ext cx="1460500" cy="58420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38"/>
          <p:cNvSpPr>
            <a:spLocks/>
          </p:cNvSpPr>
          <p:nvPr/>
        </p:nvSpPr>
        <p:spPr bwMode="auto">
          <a:xfrm>
            <a:off x="10744629" y="5916007"/>
            <a:ext cx="657225" cy="73025"/>
          </a:xfrm>
          <a:custGeom>
            <a:avLst/>
            <a:gdLst>
              <a:gd name="T0" fmla="*/ 544 w 576"/>
              <a:gd name="T1" fmla="*/ 64 h 64"/>
              <a:gd name="T2" fmla="*/ 32 w 576"/>
              <a:gd name="T3" fmla="*/ 64 h 64"/>
              <a:gd name="T4" fmla="*/ 0 w 576"/>
              <a:gd name="T5" fmla="*/ 32 h 64"/>
              <a:gd name="T6" fmla="*/ 32 w 576"/>
              <a:gd name="T7" fmla="*/ 0 h 64"/>
              <a:gd name="T8" fmla="*/ 544 w 576"/>
              <a:gd name="T9" fmla="*/ 0 h 64"/>
              <a:gd name="T10" fmla="*/ 576 w 576"/>
              <a:gd name="T11" fmla="*/ 32 h 64"/>
              <a:gd name="T12" fmla="*/ 544 w 576"/>
              <a:gd name="T1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" h="64">
                <a:moveTo>
                  <a:pt x="54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562" y="0"/>
                  <a:pt x="576" y="14"/>
                  <a:pt x="576" y="32"/>
                </a:cubicBezTo>
                <a:cubicBezTo>
                  <a:pt x="576" y="50"/>
                  <a:pt x="562" y="64"/>
                  <a:pt x="544" y="64"/>
                </a:cubicBezTo>
                <a:close/>
              </a:path>
            </a:pathLst>
          </a:cu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39"/>
          <p:cNvSpPr>
            <a:spLocks/>
          </p:cNvSpPr>
          <p:nvPr/>
        </p:nvSpPr>
        <p:spPr bwMode="auto">
          <a:xfrm>
            <a:off x="10744629" y="5331807"/>
            <a:ext cx="657225" cy="73025"/>
          </a:xfrm>
          <a:custGeom>
            <a:avLst/>
            <a:gdLst>
              <a:gd name="T0" fmla="*/ 544 w 576"/>
              <a:gd name="T1" fmla="*/ 64 h 64"/>
              <a:gd name="T2" fmla="*/ 32 w 576"/>
              <a:gd name="T3" fmla="*/ 64 h 64"/>
              <a:gd name="T4" fmla="*/ 0 w 576"/>
              <a:gd name="T5" fmla="*/ 32 h 64"/>
              <a:gd name="T6" fmla="*/ 32 w 576"/>
              <a:gd name="T7" fmla="*/ 0 h 64"/>
              <a:gd name="T8" fmla="*/ 544 w 576"/>
              <a:gd name="T9" fmla="*/ 0 h 64"/>
              <a:gd name="T10" fmla="*/ 576 w 576"/>
              <a:gd name="T11" fmla="*/ 32 h 64"/>
              <a:gd name="T12" fmla="*/ 544 w 576"/>
              <a:gd name="T1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" h="64">
                <a:moveTo>
                  <a:pt x="54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562" y="0"/>
                  <a:pt x="576" y="14"/>
                  <a:pt x="576" y="32"/>
                </a:cubicBezTo>
                <a:cubicBezTo>
                  <a:pt x="576" y="50"/>
                  <a:pt x="562" y="64"/>
                  <a:pt x="544" y="64"/>
                </a:cubicBezTo>
                <a:close/>
              </a:path>
            </a:pathLst>
          </a:cu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40"/>
          <p:cNvSpPr>
            <a:spLocks/>
          </p:cNvSpPr>
          <p:nvPr/>
        </p:nvSpPr>
        <p:spPr bwMode="auto">
          <a:xfrm>
            <a:off x="11365341" y="3761769"/>
            <a:ext cx="146050" cy="146050"/>
          </a:xfrm>
          <a:custGeom>
            <a:avLst/>
            <a:gdLst>
              <a:gd name="T0" fmla="*/ 92 w 92"/>
              <a:gd name="T1" fmla="*/ 92 h 92"/>
              <a:gd name="T2" fmla="*/ 0 w 92"/>
              <a:gd name="T3" fmla="*/ 92 h 92"/>
              <a:gd name="T4" fmla="*/ 0 w 92"/>
              <a:gd name="T5" fmla="*/ 0 h 92"/>
              <a:gd name="T6" fmla="*/ 92 w 92"/>
              <a:gd name="T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92">
                <a:moveTo>
                  <a:pt x="92" y="92"/>
                </a:moveTo>
                <a:lnTo>
                  <a:pt x="0" y="92"/>
                </a:lnTo>
                <a:lnTo>
                  <a:pt x="0" y="0"/>
                </a:lnTo>
                <a:lnTo>
                  <a:pt x="92" y="92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Rectangle 41"/>
          <p:cNvSpPr>
            <a:spLocks noChangeArrowheads="1"/>
          </p:cNvSpPr>
          <p:nvPr/>
        </p:nvSpPr>
        <p:spPr bwMode="auto">
          <a:xfrm>
            <a:off x="10635091" y="3761769"/>
            <a:ext cx="730250" cy="5842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Rectangle 42"/>
          <p:cNvSpPr>
            <a:spLocks noChangeArrowheads="1"/>
          </p:cNvSpPr>
          <p:nvPr/>
        </p:nvSpPr>
        <p:spPr bwMode="auto">
          <a:xfrm>
            <a:off x="10489041" y="4474557"/>
            <a:ext cx="292100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Rectangle 43"/>
          <p:cNvSpPr>
            <a:spLocks noChangeArrowheads="1"/>
          </p:cNvSpPr>
          <p:nvPr/>
        </p:nvSpPr>
        <p:spPr bwMode="auto">
          <a:xfrm>
            <a:off x="11365341" y="4474557"/>
            <a:ext cx="292100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Rectangle 44"/>
          <p:cNvSpPr>
            <a:spLocks noChangeArrowheads="1"/>
          </p:cNvSpPr>
          <p:nvPr/>
        </p:nvSpPr>
        <p:spPr bwMode="auto">
          <a:xfrm>
            <a:off x="10489041" y="4547582"/>
            <a:ext cx="146050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Rectangle 45"/>
          <p:cNvSpPr>
            <a:spLocks noChangeArrowheads="1"/>
          </p:cNvSpPr>
          <p:nvPr/>
        </p:nvSpPr>
        <p:spPr bwMode="auto">
          <a:xfrm>
            <a:off x="9904841" y="4492019"/>
            <a:ext cx="292100" cy="2044700"/>
          </a:xfrm>
          <a:prstGeom prst="rect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Rectangle 46"/>
          <p:cNvSpPr>
            <a:spLocks noChangeArrowheads="1"/>
          </p:cNvSpPr>
          <p:nvPr/>
        </p:nvSpPr>
        <p:spPr bwMode="auto">
          <a:xfrm>
            <a:off x="5526516" y="4492019"/>
            <a:ext cx="292100" cy="2044700"/>
          </a:xfrm>
          <a:prstGeom prst="rect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Rectangle 47"/>
          <p:cNvSpPr>
            <a:spLocks noChangeArrowheads="1"/>
          </p:cNvSpPr>
          <p:nvPr/>
        </p:nvSpPr>
        <p:spPr bwMode="auto">
          <a:xfrm>
            <a:off x="5818616" y="4565044"/>
            <a:ext cx="146050" cy="1971675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Rectangle 48"/>
          <p:cNvSpPr>
            <a:spLocks noChangeArrowheads="1"/>
          </p:cNvSpPr>
          <p:nvPr/>
        </p:nvSpPr>
        <p:spPr bwMode="auto">
          <a:xfrm>
            <a:off x="5818616" y="4492019"/>
            <a:ext cx="4086225" cy="584200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Rectangle 49"/>
          <p:cNvSpPr>
            <a:spLocks noChangeArrowheads="1"/>
          </p:cNvSpPr>
          <p:nvPr/>
        </p:nvSpPr>
        <p:spPr bwMode="auto">
          <a:xfrm>
            <a:off x="9760379" y="4565044"/>
            <a:ext cx="144463" cy="1971675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Rectangle 50"/>
          <p:cNvSpPr>
            <a:spLocks noChangeArrowheads="1"/>
          </p:cNvSpPr>
          <p:nvPr/>
        </p:nvSpPr>
        <p:spPr bwMode="auto">
          <a:xfrm>
            <a:off x="7788704" y="3615719"/>
            <a:ext cx="146050" cy="58420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Rectangle 51"/>
          <p:cNvSpPr>
            <a:spLocks noChangeArrowheads="1"/>
          </p:cNvSpPr>
          <p:nvPr/>
        </p:nvSpPr>
        <p:spPr bwMode="auto">
          <a:xfrm>
            <a:off x="7350554" y="4053869"/>
            <a:ext cx="1022350" cy="1460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52"/>
          <p:cNvSpPr>
            <a:spLocks/>
          </p:cNvSpPr>
          <p:nvPr/>
        </p:nvSpPr>
        <p:spPr bwMode="auto">
          <a:xfrm>
            <a:off x="6839379" y="2374294"/>
            <a:ext cx="2044700" cy="1168400"/>
          </a:xfrm>
          <a:custGeom>
            <a:avLst/>
            <a:gdLst>
              <a:gd name="T0" fmla="*/ 1288 w 1288"/>
              <a:gd name="T1" fmla="*/ 0 h 736"/>
              <a:gd name="T2" fmla="*/ 1288 w 1288"/>
              <a:gd name="T3" fmla="*/ 736 h 736"/>
              <a:gd name="T4" fmla="*/ 0 w 1288"/>
              <a:gd name="T5" fmla="*/ 736 h 736"/>
              <a:gd name="T6" fmla="*/ 0 w 1288"/>
              <a:gd name="T7" fmla="*/ 0 h 736"/>
              <a:gd name="T8" fmla="*/ 1288 w 1288"/>
              <a:gd name="T9" fmla="*/ 0 h 736"/>
              <a:gd name="T10" fmla="*/ 1288 w 1288"/>
              <a:gd name="T11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8" h="736">
                <a:moveTo>
                  <a:pt x="1288" y="0"/>
                </a:moveTo>
                <a:lnTo>
                  <a:pt x="1288" y="736"/>
                </a:lnTo>
                <a:lnTo>
                  <a:pt x="0" y="736"/>
                </a:lnTo>
                <a:lnTo>
                  <a:pt x="0" y="0"/>
                </a:lnTo>
                <a:lnTo>
                  <a:pt x="1288" y="0"/>
                </a:lnTo>
                <a:lnTo>
                  <a:pt x="1288" y="0"/>
                </a:lnTo>
                <a:close/>
              </a:path>
            </a:pathLst>
          </a:cu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53"/>
          <p:cNvSpPr>
            <a:spLocks/>
          </p:cNvSpPr>
          <p:nvPr/>
        </p:nvSpPr>
        <p:spPr bwMode="auto">
          <a:xfrm>
            <a:off x="6839379" y="2374294"/>
            <a:ext cx="2044700" cy="1241425"/>
          </a:xfrm>
          <a:custGeom>
            <a:avLst/>
            <a:gdLst>
              <a:gd name="T0" fmla="*/ 1288 w 1288"/>
              <a:gd name="T1" fmla="*/ 0 h 782"/>
              <a:gd name="T2" fmla="*/ 1288 w 1288"/>
              <a:gd name="T3" fmla="*/ 782 h 782"/>
              <a:gd name="T4" fmla="*/ 0 w 1288"/>
              <a:gd name="T5" fmla="*/ 782 h 782"/>
              <a:gd name="T6" fmla="*/ 0 w 1288"/>
              <a:gd name="T7" fmla="*/ 0 h 782"/>
              <a:gd name="T8" fmla="*/ 1288 w 1288"/>
              <a:gd name="T9" fmla="*/ 0 h 782"/>
              <a:gd name="T10" fmla="*/ 1288 w 1288"/>
              <a:gd name="T11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8" h="782">
                <a:moveTo>
                  <a:pt x="1288" y="0"/>
                </a:moveTo>
                <a:lnTo>
                  <a:pt x="1288" y="782"/>
                </a:lnTo>
                <a:lnTo>
                  <a:pt x="0" y="782"/>
                </a:lnTo>
                <a:lnTo>
                  <a:pt x="0" y="0"/>
                </a:lnTo>
                <a:lnTo>
                  <a:pt x="1288" y="0"/>
                </a:lnTo>
                <a:lnTo>
                  <a:pt x="1288" y="0"/>
                </a:lnTo>
                <a:close/>
              </a:path>
            </a:pathLst>
          </a:cu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Rectangle 54"/>
          <p:cNvSpPr>
            <a:spLocks noChangeArrowheads="1"/>
          </p:cNvSpPr>
          <p:nvPr/>
        </p:nvSpPr>
        <p:spPr bwMode="auto">
          <a:xfrm>
            <a:off x="8007779" y="2447319"/>
            <a:ext cx="14605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Rectangle 55"/>
          <p:cNvSpPr>
            <a:spLocks noChangeArrowheads="1"/>
          </p:cNvSpPr>
          <p:nvPr/>
        </p:nvSpPr>
        <p:spPr bwMode="auto">
          <a:xfrm>
            <a:off x="8007779" y="2739419"/>
            <a:ext cx="14605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Rectangle 56"/>
          <p:cNvSpPr>
            <a:spLocks noChangeArrowheads="1"/>
          </p:cNvSpPr>
          <p:nvPr/>
        </p:nvSpPr>
        <p:spPr bwMode="auto">
          <a:xfrm>
            <a:off x="8226854" y="3323619"/>
            <a:ext cx="14605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Rectangle 57"/>
          <p:cNvSpPr>
            <a:spLocks noChangeArrowheads="1"/>
          </p:cNvSpPr>
          <p:nvPr/>
        </p:nvSpPr>
        <p:spPr bwMode="auto">
          <a:xfrm>
            <a:off x="8665004" y="3031519"/>
            <a:ext cx="14605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58"/>
          <p:cNvSpPr>
            <a:spLocks noChangeArrowheads="1"/>
          </p:cNvSpPr>
          <p:nvPr/>
        </p:nvSpPr>
        <p:spPr bwMode="auto">
          <a:xfrm>
            <a:off x="6912404" y="2447319"/>
            <a:ext cx="584200" cy="5111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59"/>
          <p:cNvSpPr>
            <a:spLocks noChangeArrowheads="1"/>
          </p:cNvSpPr>
          <p:nvPr/>
        </p:nvSpPr>
        <p:spPr bwMode="auto">
          <a:xfrm>
            <a:off x="6912404" y="3031519"/>
            <a:ext cx="58420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Rectangle 60"/>
          <p:cNvSpPr>
            <a:spLocks noChangeArrowheads="1"/>
          </p:cNvSpPr>
          <p:nvPr/>
        </p:nvSpPr>
        <p:spPr bwMode="auto">
          <a:xfrm>
            <a:off x="6912404" y="3323619"/>
            <a:ext cx="58420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Rectangle 61"/>
          <p:cNvSpPr>
            <a:spLocks noChangeArrowheads="1"/>
          </p:cNvSpPr>
          <p:nvPr/>
        </p:nvSpPr>
        <p:spPr bwMode="auto">
          <a:xfrm>
            <a:off x="7569629" y="3031519"/>
            <a:ext cx="584200" cy="5111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Rectangle 62"/>
          <p:cNvSpPr>
            <a:spLocks noChangeArrowheads="1"/>
          </p:cNvSpPr>
          <p:nvPr/>
        </p:nvSpPr>
        <p:spPr bwMode="auto">
          <a:xfrm>
            <a:off x="7569629" y="2447319"/>
            <a:ext cx="365125" cy="5111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Rectangle 63"/>
          <p:cNvSpPr>
            <a:spLocks noChangeArrowheads="1"/>
          </p:cNvSpPr>
          <p:nvPr/>
        </p:nvSpPr>
        <p:spPr bwMode="auto">
          <a:xfrm>
            <a:off x="8226854" y="2739419"/>
            <a:ext cx="58420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Rectangle 64"/>
          <p:cNvSpPr>
            <a:spLocks noChangeArrowheads="1"/>
          </p:cNvSpPr>
          <p:nvPr/>
        </p:nvSpPr>
        <p:spPr bwMode="auto">
          <a:xfrm>
            <a:off x="8226854" y="2447319"/>
            <a:ext cx="584200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Rectangle 65"/>
          <p:cNvSpPr>
            <a:spLocks noChangeArrowheads="1"/>
          </p:cNvSpPr>
          <p:nvPr/>
        </p:nvSpPr>
        <p:spPr bwMode="auto">
          <a:xfrm>
            <a:off x="8226854" y="3031519"/>
            <a:ext cx="365125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Rectangle 66"/>
          <p:cNvSpPr>
            <a:spLocks noChangeArrowheads="1"/>
          </p:cNvSpPr>
          <p:nvPr/>
        </p:nvSpPr>
        <p:spPr bwMode="auto">
          <a:xfrm>
            <a:off x="8445929" y="3323619"/>
            <a:ext cx="365125" cy="21907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Rectangle 67"/>
          <p:cNvSpPr>
            <a:spLocks noChangeArrowheads="1"/>
          </p:cNvSpPr>
          <p:nvPr/>
        </p:nvSpPr>
        <p:spPr bwMode="auto">
          <a:xfrm>
            <a:off x="10342991" y="5655657"/>
            <a:ext cx="1460500" cy="9525"/>
          </a:xfrm>
          <a:prstGeom prst="rect">
            <a:avLst/>
          </a:prstGeom>
          <a:solidFill>
            <a:srgbClr val="E1CE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Rectangle 68"/>
          <p:cNvSpPr>
            <a:spLocks noChangeArrowheads="1"/>
          </p:cNvSpPr>
          <p:nvPr/>
        </p:nvSpPr>
        <p:spPr bwMode="auto">
          <a:xfrm>
            <a:off x="10489041" y="4638069"/>
            <a:ext cx="1168400" cy="146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Rectangle 69"/>
          <p:cNvSpPr>
            <a:spLocks noChangeArrowheads="1"/>
          </p:cNvSpPr>
          <p:nvPr/>
        </p:nvSpPr>
        <p:spPr bwMode="auto">
          <a:xfrm>
            <a:off x="4139041" y="1791682"/>
            <a:ext cx="1679575" cy="2189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Oval 70"/>
          <p:cNvSpPr>
            <a:spLocks noChangeArrowheads="1"/>
          </p:cNvSpPr>
          <p:nvPr/>
        </p:nvSpPr>
        <p:spPr bwMode="auto">
          <a:xfrm>
            <a:off x="4996183" y="2491815"/>
            <a:ext cx="484514" cy="511140"/>
          </a:xfrm>
          <a:custGeom>
            <a:avLst/>
            <a:gdLst>
              <a:gd name="connsiteX0" fmla="*/ 0 w 511175"/>
              <a:gd name="connsiteY0" fmla="*/ 255588 h 511175"/>
              <a:gd name="connsiteX1" fmla="*/ 255588 w 511175"/>
              <a:gd name="connsiteY1" fmla="*/ 0 h 511175"/>
              <a:gd name="connsiteX2" fmla="*/ 511176 w 511175"/>
              <a:gd name="connsiteY2" fmla="*/ 255588 h 511175"/>
              <a:gd name="connsiteX3" fmla="*/ 255588 w 511175"/>
              <a:gd name="connsiteY3" fmla="*/ 511176 h 511175"/>
              <a:gd name="connsiteX4" fmla="*/ 0 w 511175"/>
              <a:gd name="connsiteY4" fmla="*/ 255588 h 511175"/>
              <a:gd name="connsiteX0" fmla="*/ 76152 w 261452"/>
              <a:gd name="connsiteY0" fmla="*/ 270217 h 511255"/>
              <a:gd name="connsiteX1" fmla="*/ 5864 w 261452"/>
              <a:gd name="connsiteY1" fmla="*/ 37 h 511255"/>
              <a:gd name="connsiteX2" fmla="*/ 261452 w 261452"/>
              <a:gd name="connsiteY2" fmla="*/ 255625 h 511255"/>
              <a:gd name="connsiteX3" fmla="*/ 5864 w 261452"/>
              <a:gd name="connsiteY3" fmla="*/ 511213 h 511255"/>
              <a:gd name="connsiteX4" fmla="*/ 76152 w 261452"/>
              <a:gd name="connsiteY4" fmla="*/ 270217 h 511255"/>
              <a:gd name="connsiteX0" fmla="*/ 0 w 462307"/>
              <a:gd name="connsiteY0" fmla="*/ 263073 h 511196"/>
              <a:gd name="connsiteX1" fmla="*/ 206719 w 462307"/>
              <a:gd name="connsiteY1" fmla="*/ 10 h 511196"/>
              <a:gd name="connsiteX2" fmla="*/ 462307 w 462307"/>
              <a:gd name="connsiteY2" fmla="*/ 255598 h 511196"/>
              <a:gd name="connsiteX3" fmla="*/ 206719 w 462307"/>
              <a:gd name="connsiteY3" fmla="*/ 511186 h 511196"/>
              <a:gd name="connsiteX4" fmla="*/ 0 w 462307"/>
              <a:gd name="connsiteY4" fmla="*/ 263073 h 511196"/>
              <a:gd name="connsiteX0" fmla="*/ 0 w 487167"/>
              <a:gd name="connsiteY0" fmla="*/ 270217 h 511255"/>
              <a:gd name="connsiteX1" fmla="*/ 231579 w 487167"/>
              <a:gd name="connsiteY1" fmla="*/ 37 h 511255"/>
              <a:gd name="connsiteX2" fmla="*/ 487167 w 487167"/>
              <a:gd name="connsiteY2" fmla="*/ 255625 h 511255"/>
              <a:gd name="connsiteX3" fmla="*/ 231579 w 487167"/>
              <a:gd name="connsiteY3" fmla="*/ 511213 h 511255"/>
              <a:gd name="connsiteX4" fmla="*/ 0 w 487167"/>
              <a:gd name="connsiteY4" fmla="*/ 270217 h 511255"/>
              <a:gd name="connsiteX0" fmla="*/ 0 w 487167"/>
              <a:gd name="connsiteY0" fmla="*/ 255947 h 511177"/>
              <a:gd name="connsiteX1" fmla="*/ 231579 w 487167"/>
              <a:gd name="connsiteY1" fmla="*/ 1 h 511177"/>
              <a:gd name="connsiteX2" fmla="*/ 487167 w 487167"/>
              <a:gd name="connsiteY2" fmla="*/ 255589 h 511177"/>
              <a:gd name="connsiteX3" fmla="*/ 231579 w 487167"/>
              <a:gd name="connsiteY3" fmla="*/ 511177 h 511177"/>
              <a:gd name="connsiteX4" fmla="*/ 0 w 487167"/>
              <a:gd name="connsiteY4" fmla="*/ 255947 h 511177"/>
              <a:gd name="connsiteX0" fmla="*/ 0 w 487167"/>
              <a:gd name="connsiteY0" fmla="*/ 255947 h 511177"/>
              <a:gd name="connsiteX1" fmla="*/ 231579 w 487167"/>
              <a:gd name="connsiteY1" fmla="*/ 1 h 511177"/>
              <a:gd name="connsiteX2" fmla="*/ 487167 w 487167"/>
              <a:gd name="connsiteY2" fmla="*/ 255589 h 511177"/>
              <a:gd name="connsiteX3" fmla="*/ 231579 w 487167"/>
              <a:gd name="connsiteY3" fmla="*/ 511177 h 511177"/>
              <a:gd name="connsiteX4" fmla="*/ 0 w 487167"/>
              <a:gd name="connsiteY4" fmla="*/ 255947 h 511177"/>
              <a:gd name="connsiteX0" fmla="*/ 0 w 483616"/>
              <a:gd name="connsiteY0" fmla="*/ 255969 h 511220"/>
              <a:gd name="connsiteX1" fmla="*/ 231579 w 483616"/>
              <a:gd name="connsiteY1" fmla="*/ 23 h 511220"/>
              <a:gd name="connsiteX2" fmla="*/ 483616 w 483616"/>
              <a:gd name="connsiteY2" fmla="*/ 244935 h 511220"/>
              <a:gd name="connsiteX3" fmla="*/ 231579 w 483616"/>
              <a:gd name="connsiteY3" fmla="*/ 511199 h 511220"/>
              <a:gd name="connsiteX4" fmla="*/ 0 w 483616"/>
              <a:gd name="connsiteY4" fmla="*/ 255969 h 51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616" h="511220">
                <a:moveTo>
                  <a:pt x="0" y="255969"/>
                </a:moveTo>
                <a:cubicBezTo>
                  <a:pt x="0" y="114812"/>
                  <a:pt x="150976" y="1862"/>
                  <a:pt x="231579" y="23"/>
                </a:cubicBezTo>
                <a:cubicBezTo>
                  <a:pt x="312182" y="-1816"/>
                  <a:pt x="483616" y="103778"/>
                  <a:pt x="483616" y="244935"/>
                </a:cubicBezTo>
                <a:cubicBezTo>
                  <a:pt x="483616" y="386092"/>
                  <a:pt x="312182" y="509360"/>
                  <a:pt x="231579" y="511199"/>
                </a:cubicBezTo>
                <a:cubicBezTo>
                  <a:pt x="150976" y="513038"/>
                  <a:pt x="0" y="397126"/>
                  <a:pt x="0" y="255969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Oval 70"/>
          <p:cNvSpPr>
            <a:spLocks noChangeArrowheads="1"/>
          </p:cNvSpPr>
          <p:nvPr/>
        </p:nvSpPr>
        <p:spPr bwMode="auto">
          <a:xfrm>
            <a:off x="5228066" y="2483832"/>
            <a:ext cx="261938" cy="511175"/>
          </a:xfrm>
          <a:custGeom>
            <a:avLst/>
            <a:gdLst>
              <a:gd name="connsiteX0" fmla="*/ 0 w 511175"/>
              <a:gd name="connsiteY0" fmla="*/ 255588 h 511175"/>
              <a:gd name="connsiteX1" fmla="*/ 255588 w 511175"/>
              <a:gd name="connsiteY1" fmla="*/ 0 h 511175"/>
              <a:gd name="connsiteX2" fmla="*/ 511176 w 511175"/>
              <a:gd name="connsiteY2" fmla="*/ 255588 h 511175"/>
              <a:gd name="connsiteX3" fmla="*/ 255588 w 511175"/>
              <a:gd name="connsiteY3" fmla="*/ 511176 h 511175"/>
              <a:gd name="connsiteX4" fmla="*/ 0 w 511175"/>
              <a:gd name="connsiteY4" fmla="*/ 255588 h 511175"/>
              <a:gd name="connsiteX0" fmla="*/ 76152 w 261452"/>
              <a:gd name="connsiteY0" fmla="*/ 270217 h 511255"/>
              <a:gd name="connsiteX1" fmla="*/ 5864 w 261452"/>
              <a:gd name="connsiteY1" fmla="*/ 37 h 511255"/>
              <a:gd name="connsiteX2" fmla="*/ 261452 w 261452"/>
              <a:gd name="connsiteY2" fmla="*/ 255625 h 511255"/>
              <a:gd name="connsiteX3" fmla="*/ 5864 w 261452"/>
              <a:gd name="connsiteY3" fmla="*/ 511213 h 511255"/>
              <a:gd name="connsiteX4" fmla="*/ 76152 w 261452"/>
              <a:gd name="connsiteY4" fmla="*/ 270217 h 511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452" h="511255">
                <a:moveTo>
                  <a:pt x="76152" y="270217"/>
                </a:moveTo>
                <a:cubicBezTo>
                  <a:pt x="76152" y="129060"/>
                  <a:pt x="-25019" y="2469"/>
                  <a:pt x="5864" y="37"/>
                </a:cubicBezTo>
                <a:cubicBezTo>
                  <a:pt x="36747" y="-2395"/>
                  <a:pt x="261452" y="114468"/>
                  <a:pt x="261452" y="255625"/>
                </a:cubicBezTo>
                <a:cubicBezTo>
                  <a:pt x="261452" y="396782"/>
                  <a:pt x="36747" y="508781"/>
                  <a:pt x="5864" y="511213"/>
                </a:cubicBezTo>
                <a:cubicBezTo>
                  <a:pt x="-25019" y="513645"/>
                  <a:pt x="76152" y="411374"/>
                  <a:pt x="76152" y="270217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Oval 71"/>
          <p:cNvSpPr>
            <a:spLocks noChangeArrowheads="1"/>
          </p:cNvSpPr>
          <p:nvPr/>
        </p:nvSpPr>
        <p:spPr bwMode="auto">
          <a:xfrm>
            <a:off x="5234416" y="288546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72"/>
          <p:cNvSpPr>
            <a:spLocks noChangeArrowheads="1"/>
          </p:cNvSpPr>
          <p:nvPr/>
        </p:nvSpPr>
        <p:spPr bwMode="auto">
          <a:xfrm>
            <a:off x="5526516" y="2885469"/>
            <a:ext cx="292100" cy="292100"/>
          </a:xfrm>
          <a:prstGeom prst="ellipse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Oval 73"/>
          <p:cNvSpPr>
            <a:spLocks noChangeArrowheads="1"/>
          </p:cNvSpPr>
          <p:nvPr/>
        </p:nvSpPr>
        <p:spPr bwMode="auto">
          <a:xfrm>
            <a:off x="5380466" y="273941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Rectangle 74"/>
          <p:cNvSpPr>
            <a:spLocks noChangeArrowheads="1"/>
          </p:cNvSpPr>
          <p:nvPr/>
        </p:nvSpPr>
        <p:spPr bwMode="auto">
          <a:xfrm>
            <a:off x="5380466" y="2885469"/>
            <a:ext cx="292100" cy="2921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Oval 75"/>
          <p:cNvSpPr>
            <a:spLocks noChangeArrowheads="1"/>
          </p:cNvSpPr>
          <p:nvPr/>
        </p:nvSpPr>
        <p:spPr bwMode="auto">
          <a:xfrm>
            <a:off x="4212066" y="2520344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Rectangle 76"/>
          <p:cNvSpPr>
            <a:spLocks noChangeArrowheads="1"/>
          </p:cNvSpPr>
          <p:nvPr/>
        </p:nvSpPr>
        <p:spPr bwMode="auto">
          <a:xfrm>
            <a:off x="4139041" y="2520344"/>
            <a:ext cx="219075" cy="2921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Oval 77"/>
          <p:cNvSpPr>
            <a:spLocks noChangeArrowheads="1"/>
          </p:cNvSpPr>
          <p:nvPr/>
        </p:nvSpPr>
        <p:spPr bwMode="auto">
          <a:xfrm>
            <a:off x="4139041" y="2666394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Oval 78"/>
          <p:cNvSpPr>
            <a:spLocks noChangeArrowheads="1"/>
          </p:cNvSpPr>
          <p:nvPr/>
        </p:nvSpPr>
        <p:spPr bwMode="auto">
          <a:xfrm>
            <a:off x="4431141" y="2666394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79"/>
          <p:cNvSpPr>
            <a:spLocks noChangeArrowheads="1"/>
          </p:cNvSpPr>
          <p:nvPr/>
        </p:nvSpPr>
        <p:spPr bwMode="auto">
          <a:xfrm>
            <a:off x="4285091" y="2666394"/>
            <a:ext cx="292100" cy="2921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Rectangle 80"/>
          <p:cNvSpPr>
            <a:spLocks noChangeArrowheads="1"/>
          </p:cNvSpPr>
          <p:nvPr/>
        </p:nvSpPr>
        <p:spPr bwMode="auto">
          <a:xfrm>
            <a:off x="5672566" y="1791682"/>
            <a:ext cx="219075" cy="2262188"/>
          </a:xfrm>
          <a:prstGeom prst="rect">
            <a:avLst/>
          </a:prstGeom>
          <a:solidFill>
            <a:srgbClr val="FFEE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81"/>
          <p:cNvSpPr>
            <a:spLocks noEditPoints="1"/>
          </p:cNvSpPr>
          <p:nvPr/>
        </p:nvSpPr>
        <p:spPr bwMode="auto">
          <a:xfrm>
            <a:off x="4139041" y="1791682"/>
            <a:ext cx="1752600" cy="2262188"/>
          </a:xfrm>
          <a:custGeom>
            <a:avLst/>
            <a:gdLst>
              <a:gd name="T0" fmla="*/ 1058 w 1104"/>
              <a:gd name="T1" fmla="*/ 45 h 1425"/>
              <a:gd name="T2" fmla="*/ 1058 w 1104"/>
              <a:gd name="T3" fmla="*/ 1379 h 1425"/>
              <a:gd name="T4" fmla="*/ 46 w 1104"/>
              <a:gd name="T5" fmla="*/ 1379 h 1425"/>
              <a:gd name="T6" fmla="*/ 46 w 1104"/>
              <a:gd name="T7" fmla="*/ 45 h 1425"/>
              <a:gd name="T8" fmla="*/ 1058 w 1104"/>
              <a:gd name="T9" fmla="*/ 45 h 1425"/>
              <a:gd name="T10" fmla="*/ 1058 w 1104"/>
              <a:gd name="T11" fmla="*/ 45 h 1425"/>
              <a:gd name="T12" fmla="*/ 1104 w 1104"/>
              <a:gd name="T13" fmla="*/ 0 h 1425"/>
              <a:gd name="T14" fmla="*/ 0 w 1104"/>
              <a:gd name="T15" fmla="*/ 0 h 1425"/>
              <a:gd name="T16" fmla="*/ 0 w 1104"/>
              <a:gd name="T17" fmla="*/ 1425 h 1425"/>
              <a:gd name="T18" fmla="*/ 1104 w 1104"/>
              <a:gd name="T19" fmla="*/ 1425 h 1425"/>
              <a:gd name="T20" fmla="*/ 1104 w 1104"/>
              <a:gd name="T21" fmla="*/ 0 h 1425"/>
              <a:gd name="T22" fmla="*/ 1104 w 1104"/>
              <a:gd name="T23" fmla="*/ 0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4" h="1425">
                <a:moveTo>
                  <a:pt x="1058" y="45"/>
                </a:moveTo>
                <a:lnTo>
                  <a:pt x="1058" y="1379"/>
                </a:lnTo>
                <a:lnTo>
                  <a:pt x="46" y="1379"/>
                </a:lnTo>
                <a:lnTo>
                  <a:pt x="46" y="45"/>
                </a:lnTo>
                <a:lnTo>
                  <a:pt x="1058" y="45"/>
                </a:lnTo>
                <a:lnTo>
                  <a:pt x="1058" y="45"/>
                </a:lnTo>
                <a:close/>
                <a:moveTo>
                  <a:pt x="1104" y="0"/>
                </a:moveTo>
                <a:lnTo>
                  <a:pt x="0" y="0"/>
                </a:lnTo>
                <a:lnTo>
                  <a:pt x="0" y="1425"/>
                </a:lnTo>
                <a:lnTo>
                  <a:pt x="1104" y="1425"/>
                </a:lnTo>
                <a:lnTo>
                  <a:pt x="1104" y="0"/>
                </a:lnTo>
                <a:lnTo>
                  <a:pt x="1104" y="0"/>
                </a:ln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Oval 82"/>
          <p:cNvSpPr>
            <a:spLocks noChangeArrowheads="1"/>
          </p:cNvSpPr>
          <p:nvPr/>
        </p:nvSpPr>
        <p:spPr bwMode="auto">
          <a:xfrm>
            <a:off x="4723241" y="215521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Oval 83"/>
          <p:cNvSpPr>
            <a:spLocks noChangeArrowheads="1"/>
          </p:cNvSpPr>
          <p:nvPr/>
        </p:nvSpPr>
        <p:spPr bwMode="auto">
          <a:xfrm>
            <a:off x="5015341" y="215521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Rectangle 84"/>
          <p:cNvSpPr>
            <a:spLocks noChangeArrowheads="1"/>
          </p:cNvSpPr>
          <p:nvPr/>
        </p:nvSpPr>
        <p:spPr bwMode="auto">
          <a:xfrm>
            <a:off x="4869291" y="2155219"/>
            <a:ext cx="292100" cy="2921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Oval 85"/>
          <p:cNvSpPr>
            <a:spLocks noChangeArrowheads="1"/>
          </p:cNvSpPr>
          <p:nvPr/>
        </p:nvSpPr>
        <p:spPr bwMode="auto">
          <a:xfrm>
            <a:off x="4942316" y="200916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Oval 86"/>
          <p:cNvSpPr>
            <a:spLocks noChangeArrowheads="1"/>
          </p:cNvSpPr>
          <p:nvPr/>
        </p:nvSpPr>
        <p:spPr bwMode="auto">
          <a:xfrm>
            <a:off x="5234416" y="2009169"/>
            <a:ext cx="292100" cy="292100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87"/>
          <p:cNvSpPr>
            <a:spLocks noChangeArrowheads="1"/>
          </p:cNvSpPr>
          <p:nvPr/>
        </p:nvSpPr>
        <p:spPr bwMode="auto">
          <a:xfrm>
            <a:off x="5088366" y="2009169"/>
            <a:ext cx="292100" cy="2921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88"/>
          <p:cNvSpPr>
            <a:spLocks noChangeArrowheads="1"/>
          </p:cNvSpPr>
          <p:nvPr/>
        </p:nvSpPr>
        <p:spPr bwMode="auto">
          <a:xfrm>
            <a:off x="4212066" y="191868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89"/>
          <p:cNvSpPr>
            <a:spLocks noChangeArrowheads="1"/>
          </p:cNvSpPr>
          <p:nvPr/>
        </p:nvSpPr>
        <p:spPr bwMode="auto">
          <a:xfrm>
            <a:off x="4212066" y="199170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Rectangle 90"/>
          <p:cNvSpPr>
            <a:spLocks noChangeArrowheads="1"/>
          </p:cNvSpPr>
          <p:nvPr/>
        </p:nvSpPr>
        <p:spPr bwMode="auto">
          <a:xfrm>
            <a:off x="4212066" y="206473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Rectangle 91"/>
          <p:cNvSpPr>
            <a:spLocks noChangeArrowheads="1"/>
          </p:cNvSpPr>
          <p:nvPr/>
        </p:nvSpPr>
        <p:spPr bwMode="auto">
          <a:xfrm>
            <a:off x="4212066" y="213775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92"/>
          <p:cNvSpPr>
            <a:spLocks noChangeArrowheads="1"/>
          </p:cNvSpPr>
          <p:nvPr/>
        </p:nvSpPr>
        <p:spPr bwMode="auto">
          <a:xfrm>
            <a:off x="4212066" y="221078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93"/>
          <p:cNvSpPr>
            <a:spLocks noChangeArrowheads="1"/>
          </p:cNvSpPr>
          <p:nvPr/>
        </p:nvSpPr>
        <p:spPr bwMode="auto">
          <a:xfrm>
            <a:off x="4212066" y="228380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94"/>
          <p:cNvSpPr>
            <a:spLocks noChangeArrowheads="1"/>
          </p:cNvSpPr>
          <p:nvPr/>
        </p:nvSpPr>
        <p:spPr bwMode="auto">
          <a:xfrm>
            <a:off x="4212066" y="235683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95"/>
          <p:cNvSpPr>
            <a:spLocks noChangeArrowheads="1"/>
          </p:cNvSpPr>
          <p:nvPr/>
        </p:nvSpPr>
        <p:spPr bwMode="auto">
          <a:xfrm>
            <a:off x="4212066" y="242985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96"/>
          <p:cNvSpPr>
            <a:spLocks noChangeArrowheads="1"/>
          </p:cNvSpPr>
          <p:nvPr/>
        </p:nvSpPr>
        <p:spPr bwMode="auto">
          <a:xfrm>
            <a:off x="4212066" y="250288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97"/>
          <p:cNvSpPr>
            <a:spLocks noChangeArrowheads="1"/>
          </p:cNvSpPr>
          <p:nvPr/>
        </p:nvSpPr>
        <p:spPr bwMode="auto">
          <a:xfrm>
            <a:off x="4212066" y="257590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98"/>
          <p:cNvSpPr>
            <a:spLocks noChangeArrowheads="1"/>
          </p:cNvSpPr>
          <p:nvPr/>
        </p:nvSpPr>
        <p:spPr bwMode="auto">
          <a:xfrm>
            <a:off x="4212066" y="2648932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99"/>
          <p:cNvSpPr>
            <a:spLocks noChangeArrowheads="1"/>
          </p:cNvSpPr>
          <p:nvPr/>
        </p:nvSpPr>
        <p:spPr bwMode="auto">
          <a:xfrm>
            <a:off x="4212066" y="2721957"/>
            <a:ext cx="1533525" cy="36513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100"/>
          <p:cNvSpPr>
            <a:spLocks noChangeArrowheads="1"/>
          </p:cNvSpPr>
          <p:nvPr/>
        </p:nvSpPr>
        <p:spPr bwMode="auto">
          <a:xfrm>
            <a:off x="4212066" y="3798282"/>
            <a:ext cx="365125" cy="182563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101"/>
          <p:cNvSpPr>
            <a:spLocks noChangeArrowheads="1"/>
          </p:cNvSpPr>
          <p:nvPr/>
        </p:nvSpPr>
        <p:spPr bwMode="auto">
          <a:xfrm>
            <a:off x="4869291" y="3615719"/>
            <a:ext cx="365125" cy="365125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102"/>
          <p:cNvSpPr>
            <a:spLocks noChangeArrowheads="1"/>
          </p:cNvSpPr>
          <p:nvPr/>
        </p:nvSpPr>
        <p:spPr bwMode="auto">
          <a:xfrm>
            <a:off x="5015341" y="3615719"/>
            <a:ext cx="365125" cy="365125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103"/>
          <p:cNvSpPr>
            <a:spLocks noChangeArrowheads="1"/>
          </p:cNvSpPr>
          <p:nvPr/>
        </p:nvSpPr>
        <p:spPr bwMode="auto">
          <a:xfrm>
            <a:off x="5015341" y="3469669"/>
            <a:ext cx="365125" cy="365125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104"/>
          <p:cNvSpPr>
            <a:spLocks noChangeArrowheads="1"/>
          </p:cNvSpPr>
          <p:nvPr/>
        </p:nvSpPr>
        <p:spPr bwMode="auto">
          <a:xfrm>
            <a:off x="4358116" y="3287107"/>
            <a:ext cx="365125" cy="693738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105"/>
          <p:cNvSpPr>
            <a:spLocks noChangeArrowheads="1"/>
          </p:cNvSpPr>
          <p:nvPr/>
        </p:nvSpPr>
        <p:spPr bwMode="auto">
          <a:xfrm>
            <a:off x="5307441" y="3761769"/>
            <a:ext cx="365125" cy="219075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106"/>
          <p:cNvSpPr>
            <a:spLocks noChangeArrowheads="1"/>
          </p:cNvSpPr>
          <p:nvPr/>
        </p:nvSpPr>
        <p:spPr bwMode="auto">
          <a:xfrm>
            <a:off x="4139041" y="3980844"/>
            <a:ext cx="1752600" cy="73025"/>
          </a:xfrm>
          <a:prstGeom prst="rect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107"/>
          <p:cNvSpPr>
            <a:spLocks noChangeArrowheads="1"/>
          </p:cNvSpPr>
          <p:nvPr/>
        </p:nvSpPr>
        <p:spPr bwMode="auto">
          <a:xfrm>
            <a:off x="8884079" y="4711094"/>
            <a:ext cx="730250" cy="182562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08"/>
          <p:cNvSpPr>
            <a:spLocks noChangeArrowheads="1"/>
          </p:cNvSpPr>
          <p:nvPr/>
        </p:nvSpPr>
        <p:spPr bwMode="auto">
          <a:xfrm>
            <a:off x="8884079" y="4711094"/>
            <a:ext cx="730250" cy="182562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09"/>
          <p:cNvSpPr>
            <a:spLocks noChangeArrowheads="1"/>
          </p:cNvSpPr>
          <p:nvPr/>
        </p:nvSpPr>
        <p:spPr bwMode="auto">
          <a:xfrm>
            <a:off x="8884079" y="4784119"/>
            <a:ext cx="730250" cy="21907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110"/>
          <p:cNvSpPr>
            <a:spLocks noChangeArrowheads="1"/>
          </p:cNvSpPr>
          <p:nvPr/>
        </p:nvSpPr>
        <p:spPr bwMode="auto">
          <a:xfrm>
            <a:off x="9176179" y="5285769"/>
            <a:ext cx="292100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11"/>
          <p:cNvSpPr>
            <a:spLocks noChangeArrowheads="1"/>
          </p:cNvSpPr>
          <p:nvPr/>
        </p:nvSpPr>
        <p:spPr bwMode="auto">
          <a:xfrm>
            <a:off x="9249204" y="5277832"/>
            <a:ext cx="146050" cy="36513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12"/>
          <p:cNvSpPr>
            <a:spLocks noChangeArrowheads="1"/>
          </p:cNvSpPr>
          <p:nvPr/>
        </p:nvSpPr>
        <p:spPr bwMode="auto">
          <a:xfrm>
            <a:off x="8957104" y="5003194"/>
            <a:ext cx="584200" cy="21907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13"/>
          <p:cNvSpPr>
            <a:spLocks noChangeArrowheads="1"/>
          </p:cNvSpPr>
          <p:nvPr/>
        </p:nvSpPr>
        <p:spPr bwMode="auto">
          <a:xfrm>
            <a:off x="9030129" y="5039707"/>
            <a:ext cx="365125" cy="7302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114"/>
          <p:cNvSpPr>
            <a:spLocks noChangeArrowheads="1"/>
          </p:cNvSpPr>
          <p:nvPr/>
        </p:nvSpPr>
        <p:spPr bwMode="auto">
          <a:xfrm>
            <a:off x="9395254" y="5039707"/>
            <a:ext cx="73025" cy="7302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115"/>
          <p:cNvSpPr>
            <a:spLocks noChangeArrowheads="1"/>
          </p:cNvSpPr>
          <p:nvPr/>
        </p:nvSpPr>
        <p:spPr bwMode="auto">
          <a:xfrm>
            <a:off x="9103154" y="5066694"/>
            <a:ext cx="292100" cy="190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116"/>
          <p:cNvSpPr>
            <a:spLocks noChangeArrowheads="1"/>
          </p:cNvSpPr>
          <p:nvPr/>
        </p:nvSpPr>
        <p:spPr bwMode="auto">
          <a:xfrm>
            <a:off x="9395254" y="5139719"/>
            <a:ext cx="73025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117"/>
          <p:cNvSpPr>
            <a:spLocks/>
          </p:cNvSpPr>
          <p:nvPr/>
        </p:nvSpPr>
        <p:spPr bwMode="auto">
          <a:xfrm>
            <a:off x="8884079" y="4711094"/>
            <a:ext cx="730250" cy="1825625"/>
          </a:xfrm>
          <a:custGeom>
            <a:avLst/>
            <a:gdLst>
              <a:gd name="T0" fmla="*/ 414 w 460"/>
              <a:gd name="T1" fmla="*/ 0 h 1150"/>
              <a:gd name="T2" fmla="*/ 46 w 460"/>
              <a:gd name="T3" fmla="*/ 0 h 1150"/>
              <a:gd name="T4" fmla="*/ 0 w 460"/>
              <a:gd name="T5" fmla="*/ 0 h 1150"/>
              <a:gd name="T6" fmla="*/ 0 w 460"/>
              <a:gd name="T7" fmla="*/ 46 h 1150"/>
              <a:gd name="T8" fmla="*/ 0 w 460"/>
              <a:gd name="T9" fmla="*/ 1150 h 1150"/>
              <a:gd name="T10" fmla="*/ 46 w 460"/>
              <a:gd name="T11" fmla="*/ 1150 h 1150"/>
              <a:gd name="T12" fmla="*/ 46 w 460"/>
              <a:gd name="T13" fmla="*/ 46 h 1150"/>
              <a:gd name="T14" fmla="*/ 414 w 460"/>
              <a:gd name="T15" fmla="*/ 46 h 1150"/>
              <a:gd name="T16" fmla="*/ 414 w 460"/>
              <a:gd name="T17" fmla="*/ 1150 h 1150"/>
              <a:gd name="T18" fmla="*/ 460 w 460"/>
              <a:gd name="T19" fmla="*/ 1150 h 1150"/>
              <a:gd name="T20" fmla="*/ 460 w 460"/>
              <a:gd name="T21" fmla="*/ 46 h 1150"/>
              <a:gd name="T22" fmla="*/ 460 w 460"/>
              <a:gd name="T23" fmla="*/ 0 h 1150"/>
              <a:gd name="T24" fmla="*/ 414 w 460"/>
              <a:gd name="T25" fmla="*/ 0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0" h="1150">
                <a:moveTo>
                  <a:pt x="414" y="0"/>
                </a:moveTo>
                <a:lnTo>
                  <a:pt x="46" y="0"/>
                </a:lnTo>
                <a:lnTo>
                  <a:pt x="0" y="0"/>
                </a:lnTo>
                <a:lnTo>
                  <a:pt x="0" y="46"/>
                </a:lnTo>
                <a:lnTo>
                  <a:pt x="0" y="1150"/>
                </a:lnTo>
                <a:lnTo>
                  <a:pt x="46" y="1150"/>
                </a:lnTo>
                <a:lnTo>
                  <a:pt x="46" y="46"/>
                </a:lnTo>
                <a:lnTo>
                  <a:pt x="414" y="46"/>
                </a:lnTo>
                <a:lnTo>
                  <a:pt x="414" y="1150"/>
                </a:lnTo>
                <a:lnTo>
                  <a:pt x="460" y="1150"/>
                </a:lnTo>
                <a:lnTo>
                  <a:pt x="460" y="46"/>
                </a:lnTo>
                <a:lnTo>
                  <a:pt x="460" y="0"/>
                </a:lnTo>
                <a:lnTo>
                  <a:pt x="414" y="0"/>
                </a:lnTo>
                <a:close/>
              </a:path>
            </a:pathLst>
          </a:cu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118"/>
          <p:cNvSpPr>
            <a:spLocks noChangeArrowheads="1"/>
          </p:cNvSpPr>
          <p:nvPr/>
        </p:nvSpPr>
        <p:spPr bwMode="auto">
          <a:xfrm>
            <a:off x="9030129" y="5587394"/>
            <a:ext cx="438150" cy="109538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119"/>
          <p:cNvSpPr>
            <a:spLocks noChangeArrowheads="1"/>
          </p:cNvSpPr>
          <p:nvPr/>
        </p:nvSpPr>
        <p:spPr bwMode="auto">
          <a:xfrm>
            <a:off x="9395254" y="5806469"/>
            <a:ext cx="73025" cy="7302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120"/>
          <p:cNvSpPr>
            <a:spLocks noChangeArrowheads="1"/>
          </p:cNvSpPr>
          <p:nvPr/>
        </p:nvSpPr>
        <p:spPr bwMode="auto">
          <a:xfrm>
            <a:off x="9395254" y="5733444"/>
            <a:ext cx="73025" cy="36513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121"/>
          <p:cNvSpPr>
            <a:spLocks noChangeArrowheads="1"/>
          </p:cNvSpPr>
          <p:nvPr/>
        </p:nvSpPr>
        <p:spPr bwMode="auto">
          <a:xfrm>
            <a:off x="8957104" y="4993669"/>
            <a:ext cx="584200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122"/>
          <p:cNvSpPr>
            <a:spLocks noChangeArrowheads="1"/>
          </p:cNvSpPr>
          <p:nvPr/>
        </p:nvSpPr>
        <p:spPr bwMode="auto">
          <a:xfrm>
            <a:off x="8957104" y="5212744"/>
            <a:ext cx="584200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123"/>
          <p:cNvSpPr>
            <a:spLocks noChangeArrowheads="1"/>
          </p:cNvSpPr>
          <p:nvPr/>
        </p:nvSpPr>
        <p:spPr bwMode="auto">
          <a:xfrm>
            <a:off x="8957104" y="5358794"/>
            <a:ext cx="584200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124"/>
          <p:cNvSpPr>
            <a:spLocks noChangeArrowheads="1"/>
          </p:cNvSpPr>
          <p:nvPr/>
        </p:nvSpPr>
        <p:spPr bwMode="auto">
          <a:xfrm>
            <a:off x="8957104" y="5504844"/>
            <a:ext cx="584200" cy="19050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125"/>
          <p:cNvSpPr>
            <a:spLocks/>
          </p:cNvSpPr>
          <p:nvPr/>
        </p:nvSpPr>
        <p:spPr bwMode="auto">
          <a:xfrm>
            <a:off x="4869291" y="5660419"/>
            <a:ext cx="766763" cy="876300"/>
          </a:xfrm>
          <a:custGeom>
            <a:avLst/>
            <a:gdLst>
              <a:gd name="T0" fmla="*/ 0 w 483"/>
              <a:gd name="T1" fmla="*/ 0 h 552"/>
              <a:gd name="T2" fmla="*/ 60 w 483"/>
              <a:gd name="T3" fmla="*/ 483 h 552"/>
              <a:gd name="T4" fmla="*/ 69 w 483"/>
              <a:gd name="T5" fmla="*/ 552 h 552"/>
              <a:gd name="T6" fmla="*/ 414 w 483"/>
              <a:gd name="T7" fmla="*/ 552 h 552"/>
              <a:gd name="T8" fmla="*/ 422 w 483"/>
              <a:gd name="T9" fmla="*/ 483 h 552"/>
              <a:gd name="T10" fmla="*/ 483 w 483"/>
              <a:gd name="T11" fmla="*/ 0 h 552"/>
              <a:gd name="T12" fmla="*/ 0 w 483"/>
              <a:gd name="T13" fmla="*/ 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3" h="552">
                <a:moveTo>
                  <a:pt x="0" y="0"/>
                </a:moveTo>
                <a:lnTo>
                  <a:pt x="60" y="483"/>
                </a:lnTo>
                <a:lnTo>
                  <a:pt x="69" y="552"/>
                </a:lnTo>
                <a:lnTo>
                  <a:pt x="414" y="552"/>
                </a:lnTo>
                <a:lnTo>
                  <a:pt x="422" y="483"/>
                </a:lnTo>
                <a:lnTo>
                  <a:pt x="483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126"/>
          <p:cNvSpPr>
            <a:spLocks/>
          </p:cNvSpPr>
          <p:nvPr/>
        </p:nvSpPr>
        <p:spPr bwMode="auto">
          <a:xfrm>
            <a:off x="4842304" y="5633432"/>
            <a:ext cx="820738" cy="53975"/>
          </a:xfrm>
          <a:custGeom>
            <a:avLst/>
            <a:gdLst>
              <a:gd name="T0" fmla="*/ 696 w 720"/>
              <a:gd name="T1" fmla="*/ 48 h 48"/>
              <a:gd name="T2" fmla="*/ 24 w 720"/>
              <a:gd name="T3" fmla="*/ 48 h 48"/>
              <a:gd name="T4" fmla="*/ 0 w 720"/>
              <a:gd name="T5" fmla="*/ 24 h 48"/>
              <a:gd name="T6" fmla="*/ 24 w 720"/>
              <a:gd name="T7" fmla="*/ 0 h 48"/>
              <a:gd name="T8" fmla="*/ 696 w 720"/>
              <a:gd name="T9" fmla="*/ 0 h 48"/>
              <a:gd name="T10" fmla="*/ 720 w 720"/>
              <a:gd name="T11" fmla="*/ 24 h 48"/>
              <a:gd name="T12" fmla="*/ 696 w 72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0" h="48">
                <a:moveTo>
                  <a:pt x="696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709" y="0"/>
                  <a:pt x="720" y="11"/>
                  <a:pt x="720" y="24"/>
                </a:cubicBezTo>
                <a:cubicBezTo>
                  <a:pt x="720" y="37"/>
                  <a:pt x="709" y="48"/>
                  <a:pt x="696" y="48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127"/>
          <p:cNvSpPr>
            <a:spLocks noChangeArrowheads="1"/>
          </p:cNvSpPr>
          <p:nvPr/>
        </p:nvSpPr>
        <p:spPr bwMode="auto">
          <a:xfrm>
            <a:off x="6766354" y="2301269"/>
            <a:ext cx="2190750" cy="16065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Freeform 128"/>
          <p:cNvSpPr>
            <a:spLocks/>
          </p:cNvSpPr>
          <p:nvPr/>
        </p:nvSpPr>
        <p:spPr bwMode="auto">
          <a:xfrm>
            <a:off x="6839379" y="2374294"/>
            <a:ext cx="2044700" cy="1241425"/>
          </a:xfrm>
          <a:custGeom>
            <a:avLst/>
            <a:gdLst>
              <a:gd name="T0" fmla="*/ 1288 w 1288"/>
              <a:gd name="T1" fmla="*/ 0 h 782"/>
              <a:gd name="T2" fmla="*/ 1288 w 1288"/>
              <a:gd name="T3" fmla="*/ 782 h 782"/>
              <a:gd name="T4" fmla="*/ 0 w 1288"/>
              <a:gd name="T5" fmla="*/ 782 h 782"/>
              <a:gd name="T6" fmla="*/ 0 w 1288"/>
              <a:gd name="T7" fmla="*/ 0 h 782"/>
              <a:gd name="T8" fmla="*/ 1288 w 1288"/>
              <a:gd name="T9" fmla="*/ 0 h 782"/>
              <a:gd name="T10" fmla="*/ 1288 w 1288"/>
              <a:gd name="T11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8" h="782">
                <a:moveTo>
                  <a:pt x="1288" y="0"/>
                </a:moveTo>
                <a:lnTo>
                  <a:pt x="1288" y="782"/>
                </a:lnTo>
                <a:lnTo>
                  <a:pt x="0" y="782"/>
                </a:lnTo>
                <a:lnTo>
                  <a:pt x="0" y="0"/>
                </a:lnTo>
                <a:lnTo>
                  <a:pt x="1288" y="0"/>
                </a:lnTo>
                <a:lnTo>
                  <a:pt x="1288" y="0"/>
                </a:lnTo>
                <a:close/>
              </a:path>
            </a:pathLst>
          </a:custGeom>
          <a:solidFill>
            <a:srgbClr val="94D8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Rectangle 129"/>
          <p:cNvSpPr>
            <a:spLocks noChangeArrowheads="1"/>
          </p:cNvSpPr>
          <p:nvPr/>
        </p:nvSpPr>
        <p:spPr bwMode="auto">
          <a:xfrm>
            <a:off x="5526516" y="4418994"/>
            <a:ext cx="4670425" cy="146050"/>
          </a:xfrm>
          <a:prstGeom prst="rect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130"/>
          <p:cNvSpPr>
            <a:spLocks/>
          </p:cNvSpPr>
          <p:nvPr/>
        </p:nvSpPr>
        <p:spPr bwMode="auto">
          <a:xfrm>
            <a:off x="6839379" y="2374294"/>
            <a:ext cx="2044700" cy="1241425"/>
          </a:xfrm>
          <a:custGeom>
            <a:avLst/>
            <a:gdLst>
              <a:gd name="T0" fmla="*/ 1288 w 1288"/>
              <a:gd name="T1" fmla="*/ 0 h 782"/>
              <a:gd name="T2" fmla="*/ 1288 w 1288"/>
              <a:gd name="T3" fmla="*/ 782 h 782"/>
              <a:gd name="T4" fmla="*/ 0 w 1288"/>
              <a:gd name="T5" fmla="*/ 782 h 782"/>
              <a:gd name="T6" fmla="*/ 0 w 1288"/>
              <a:gd name="T7" fmla="*/ 0 h 782"/>
              <a:gd name="T8" fmla="*/ 1288 w 1288"/>
              <a:gd name="T9" fmla="*/ 0 h 782"/>
              <a:gd name="T10" fmla="*/ 1288 w 1288"/>
              <a:gd name="T11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8" h="782">
                <a:moveTo>
                  <a:pt x="1288" y="0"/>
                </a:moveTo>
                <a:lnTo>
                  <a:pt x="1288" y="782"/>
                </a:lnTo>
                <a:lnTo>
                  <a:pt x="0" y="782"/>
                </a:lnTo>
                <a:lnTo>
                  <a:pt x="0" y="0"/>
                </a:lnTo>
                <a:lnTo>
                  <a:pt x="1288" y="0"/>
                </a:lnTo>
                <a:lnTo>
                  <a:pt x="1288" y="0"/>
                </a:lnTo>
                <a:close/>
              </a:path>
            </a:pathLst>
          </a:custGeom>
          <a:solidFill>
            <a:srgbClr val="94D8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131"/>
          <p:cNvSpPr>
            <a:spLocks noChangeArrowheads="1"/>
          </p:cNvSpPr>
          <p:nvPr/>
        </p:nvSpPr>
        <p:spPr bwMode="auto">
          <a:xfrm>
            <a:off x="6985429" y="2812444"/>
            <a:ext cx="730250" cy="657225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132"/>
          <p:cNvSpPr>
            <a:spLocks noChangeArrowheads="1"/>
          </p:cNvSpPr>
          <p:nvPr/>
        </p:nvSpPr>
        <p:spPr bwMode="auto">
          <a:xfrm>
            <a:off x="6985429" y="2812444"/>
            <a:ext cx="730250" cy="146050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133"/>
          <p:cNvSpPr>
            <a:spLocks noChangeArrowheads="1"/>
          </p:cNvSpPr>
          <p:nvPr/>
        </p:nvSpPr>
        <p:spPr bwMode="auto">
          <a:xfrm>
            <a:off x="7314041" y="3014057"/>
            <a:ext cx="325438" cy="36513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134"/>
          <p:cNvSpPr>
            <a:spLocks noChangeArrowheads="1"/>
          </p:cNvSpPr>
          <p:nvPr/>
        </p:nvSpPr>
        <p:spPr bwMode="auto">
          <a:xfrm>
            <a:off x="7314041" y="3087082"/>
            <a:ext cx="325438" cy="36513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135"/>
          <p:cNvSpPr>
            <a:spLocks noChangeArrowheads="1"/>
          </p:cNvSpPr>
          <p:nvPr/>
        </p:nvSpPr>
        <p:spPr bwMode="auto">
          <a:xfrm>
            <a:off x="7315629" y="3160107"/>
            <a:ext cx="325438" cy="36513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Rectangle 136"/>
          <p:cNvSpPr>
            <a:spLocks noChangeArrowheads="1"/>
          </p:cNvSpPr>
          <p:nvPr/>
        </p:nvSpPr>
        <p:spPr bwMode="auto">
          <a:xfrm>
            <a:off x="7061629" y="2868007"/>
            <a:ext cx="579438" cy="36513"/>
          </a:xfrm>
          <a:prstGeom prst="rect">
            <a:avLst/>
          </a:prstGeom>
          <a:solidFill>
            <a:srgbClr val="94D8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137"/>
          <p:cNvSpPr>
            <a:spLocks noChangeArrowheads="1"/>
          </p:cNvSpPr>
          <p:nvPr/>
        </p:nvSpPr>
        <p:spPr bwMode="auto">
          <a:xfrm>
            <a:off x="7061629" y="3014057"/>
            <a:ext cx="215900" cy="182563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138"/>
          <p:cNvSpPr>
            <a:spLocks noChangeArrowheads="1"/>
          </p:cNvSpPr>
          <p:nvPr/>
        </p:nvSpPr>
        <p:spPr bwMode="auto">
          <a:xfrm>
            <a:off x="7314041" y="3233132"/>
            <a:ext cx="325438" cy="36513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Rectangle 139"/>
          <p:cNvSpPr>
            <a:spLocks noChangeArrowheads="1"/>
          </p:cNvSpPr>
          <p:nvPr/>
        </p:nvSpPr>
        <p:spPr bwMode="auto">
          <a:xfrm>
            <a:off x="7314041" y="3306157"/>
            <a:ext cx="325438" cy="36513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Rectangle 140"/>
          <p:cNvSpPr>
            <a:spLocks noChangeArrowheads="1"/>
          </p:cNvSpPr>
          <p:nvPr/>
        </p:nvSpPr>
        <p:spPr bwMode="auto">
          <a:xfrm>
            <a:off x="7315629" y="3379182"/>
            <a:ext cx="325438" cy="36513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Rectangle 141"/>
          <p:cNvSpPr>
            <a:spLocks noChangeArrowheads="1"/>
          </p:cNvSpPr>
          <p:nvPr/>
        </p:nvSpPr>
        <p:spPr bwMode="auto">
          <a:xfrm>
            <a:off x="7061629" y="3233132"/>
            <a:ext cx="215900" cy="182563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Rectangle 142"/>
          <p:cNvSpPr>
            <a:spLocks noChangeArrowheads="1"/>
          </p:cNvSpPr>
          <p:nvPr/>
        </p:nvSpPr>
        <p:spPr bwMode="auto">
          <a:xfrm>
            <a:off x="7788704" y="2520344"/>
            <a:ext cx="949325" cy="438150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Rectangle 143"/>
          <p:cNvSpPr>
            <a:spLocks noChangeArrowheads="1"/>
          </p:cNvSpPr>
          <p:nvPr/>
        </p:nvSpPr>
        <p:spPr bwMode="auto">
          <a:xfrm>
            <a:off x="8299879" y="3031519"/>
            <a:ext cx="438150" cy="438150"/>
          </a:xfrm>
          <a:prstGeom prst="rect">
            <a:avLst/>
          </a:prstGeom>
          <a:solidFill>
            <a:srgbClr val="4DBF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Oval 144"/>
          <p:cNvSpPr>
            <a:spLocks noChangeArrowheads="1"/>
          </p:cNvSpPr>
          <p:nvPr/>
        </p:nvSpPr>
        <p:spPr bwMode="auto">
          <a:xfrm>
            <a:off x="8209391" y="2666394"/>
            <a:ext cx="219075" cy="219075"/>
          </a:xfrm>
          <a:prstGeom prst="ellipse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Oval 145"/>
          <p:cNvSpPr>
            <a:spLocks noChangeArrowheads="1"/>
          </p:cNvSpPr>
          <p:nvPr/>
        </p:nvSpPr>
        <p:spPr bwMode="auto">
          <a:xfrm>
            <a:off x="8501491" y="2739419"/>
            <a:ext cx="146050" cy="146050"/>
          </a:xfrm>
          <a:prstGeom prst="ellipse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Oval 146"/>
          <p:cNvSpPr>
            <a:spLocks noChangeArrowheads="1"/>
          </p:cNvSpPr>
          <p:nvPr/>
        </p:nvSpPr>
        <p:spPr bwMode="auto">
          <a:xfrm>
            <a:off x="7990316" y="2593369"/>
            <a:ext cx="292100" cy="292100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147"/>
          <p:cNvSpPr>
            <a:spLocks noChangeArrowheads="1"/>
          </p:cNvSpPr>
          <p:nvPr/>
        </p:nvSpPr>
        <p:spPr bwMode="auto">
          <a:xfrm>
            <a:off x="8372904" y="3104544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148"/>
          <p:cNvSpPr>
            <a:spLocks noChangeArrowheads="1"/>
          </p:cNvSpPr>
          <p:nvPr/>
        </p:nvSpPr>
        <p:spPr bwMode="auto">
          <a:xfrm>
            <a:off x="8372904" y="3214082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49"/>
          <p:cNvSpPr>
            <a:spLocks noChangeArrowheads="1"/>
          </p:cNvSpPr>
          <p:nvPr/>
        </p:nvSpPr>
        <p:spPr bwMode="auto">
          <a:xfrm>
            <a:off x="8482441" y="3214082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150"/>
          <p:cNvSpPr>
            <a:spLocks noChangeArrowheads="1"/>
          </p:cNvSpPr>
          <p:nvPr/>
        </p:nvSpPr>
        <p:spPr bwMode="auto">
          <a:xfrm>
            <a:off x="8591979" y="3214082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51"/>
          <p:cNvSpPr>
            <a:spLocks noChangeArrowheads="1"/>
          </p:cNvSpPr>
          <p:nvPr/>
        </p:nvSpPr>
        <p:spPr bwMode="auto">
          <a:xfrm>
            <a:off x="8591979" y="3323619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52"/>
          <p:cNvSpPr>
            <a:spLocks noChangeArrowheads="1"/>
          </p:cNvSpPr>
          <p:nvPr/>
        </p:nvSpPr>
        <p:spPr bwMode="auto">
          <a:xfrm>
            <a:off x="8482441" y="3323619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53"/>
          <p:cNvSpPr>
            <a:spLocks noChangeArrowheads="1"/>
          </p:cNvSpPr>
          <p:nvPr/>
        </p:nvSpPr>
        <p:spPr bwMode="auto">
          <a:xfrm>
            <a:off x="8372904" y="3323619"/>
            <a:ext cx="73025" cy="73025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54"/>
          <p:cNvSpPr>
            <a:spLocks noChangeArrowheads="1"/>
          </p:cNvSpPr>
          <p:nvPr/>
        </p:nvSpPr>
        <p:spPr bwMode="auto">
          <a:xfrm>
            <a:off x="8591979" y="3104544"/>
            <a:ext cx="73025" cy="73025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155"/>
          <p:cNvSpPr>
            <a:spLocks noChangeArrowheads="1"/>
          </p:cNvSpPr>
          <p:nvPr/>
        </p:nvSpPr>
        <p:spPr bwMode="auto">
          <a:xfrm>
            <a:off x="8482441" y="3104544"/>
            <a:ext cx="73025" cy="73025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Oval 156"/>
          <p:cNvSpPr>
            <a:spLocks noChangeArrowheads="1"/>
          </p:cNvSpPr>
          <p:nvPr/>
        </p:nvSpPr>
        <p:spPr bwMode="auto">
          <a:xfrm>
            <a:off x="7642654" y="3550632"/>
            <a:ext cx="73025" cy="7302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Oval 157"/>
          <p:cNvSpPr>
            <a:spLocks noChangeArrowheads="1"/>
          </p:cNvSpPr>
          <p:nvPr/>
        </p:nvSpPr>
        <p:spPr bwMode="auto">
          <a:xfrm>
            <a:off x="8009366" y="3550632"/>
            <a:ext cx="73025" cy="73025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Oval 158"/>
          <p:cNvSpPr>
            <a:spLocks noChangeArrowheads="1"/>
          </p:cNvSpPr>
          <p:nvPr/>
        </p:nvSpPr>
        <p:spPr bwMode="auto">
          <a:xfrm>
            <a:off x="7533116" y="3185507"/>
            <a:ext cx="73025" cy="73025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Oval 159"/>
          <p:cNvSpPr>
            <a:spLocks noChangeArrowheads="1"/>
          </p:cNvSpPr>
          <p:nvPr/>
        </p:nvSpPr>
        <p:spPr bwMode="auto">
          <a:xfrm>
            <a:off x="7533116" y="2966432"/>
            <a:ext cx="73025" cy="73025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Oval 160"/>
          <p:cNvSpPr>
            <a:spLocks noChangeArrowheads="1"/>
          </p:cNvSpPr>
          <p:nvPr/>
        </p:nvSpPr>
        <p:spPr bwMode="auto">
          <a:xfrm>
            <a:off x="8117316" y="2966432"/>
            <a:ext cx="73025" cy="73025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Oval 161"/>
          <p:cNvSpPr>
            <a:spLocks noChangeArrowheads="1"/>
          </p:cNvSpPr>
          <p:nvPr/>
        </p:nvSpPr>
        <p:spPr bwMode="auto">
          <a:xfrm>
            <a:off x="8117316" y="3185507"/>
            <a:ext cx="73025" cy="73025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Oval 162"/>
          <p:cNvSpPr>
            <a:spLocks noChangeArrowheads="1"/>
          </p:cNvSpPr>
          <p:nvPr/>
        </p:nvSpPr>
        <p:spPr bwMode="auto">
          <a:xfrm>
            <a:off x="7606141" y="3222019"/>
            <a:ext cx="292100" cy="292100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Oval 163"/>
          <p:cNvSpPr>
            <a:spLocks noChangeArrowheads="1"/>
          </p:cNvSpPr>
          <p:nvPr/>
        </p:nvSpPr>
        <p:spPr bwMode="auto">
          <a:xfrm>
            <a:off x="7825216" y="3222019"/>
            <a:ext cx="292100" cy="292100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164"/>
          <p:cNvSpPr>
            <a:spLocks noChangeArrowheads="1"/>
          </p:cNvSpPr>
          <p:nvPr/>
        </p:nvSpPr>
        <p:spPr bwMode="auto">
          <a:xfrm>
            <a:off x="7679166" y="3441094"/>
            <a:ext cx="365125" cy="73025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65"/>
          <p:cNvSpPr>
            <a:spLocks noChangeArrowheads="1"/>
          </p:cNvSpPr>
          <p:nvPr/>
        </p:nvSpPr>
        <p:spPr bwMode="auto">
          <a:xfrm>
            <a:off x="7677579" y="3368069"/>
            <a:ext cx="368300" cy="292100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Oval 166"/>
          <p:cNvSpPr>
            <a:spLocks noChangeArrowheads="1"/>
          </p:cNvSpPr>
          <p:nvPr/>
        </p:nvSpPr>
        <p:spPr bwMode="auto">
          <a:xfrm>
            <a:off x="7569629" y="2710844"/>
            <a:ext cx="438150" cy="438150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Oval 167"/>
          <p:cNvSpPr>
            <a:spLocks noChangeArrowheads="1"/>
          </p:cNvSpPr>
          <p:nvPr/>
        </p:nvSpPr>
        <p:spPr bwMode="auto">
          <a:xfrm>
            <a:off x="7715679" y="2710844"/>
            <a:ext cx="438150" cy="438150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Rectangle 168"/>
          <p:cNvSpPr>
            <a:spLocks noChangeArrowheads="1"/>
          </p:cNvSpPr>
          <p:nvPr/>
        </p:nvSpPr>
        <p:spPr bwMode="auto">
          <a:xfrm>
            <a:off x="7569629" y="2929919"/>
            <a:ext cx="584200" cy="401638"/>
          </a:xfrm>
          <a:prstGeom prst="rect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Rectangle 169"/>
          <p:cNvSpPr>
            <a:spLocks noChangeArrowheads="1"/>
          </p:cNvSpPr>
          <p:nvPr/>
        </p:nvSpPr>
        <p:spPr bwMode="auto">
          <a:xfrm>
            <a:off x="7788704" y="2710844"/>
            <a:ext cx="146050" cy="219075"/>
          </a:xfrm>
          <a:prstGeom prst="rect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Rectangle 170"/>
          <p:cNvSpPr>
            <a:spLocks noChangeArrowheads="1"/>
          </p:cNvSpPr>
          <p:nvPr/>
        </p:nvSpPr>
        <p:spPr bwMode="auto">
          <a:xfrm>
            <a:off x="8153829" y="3002944"/>
            <a:ext cx="36513" cy="219075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Rectangle 171"/>
          <p:cNvSpPr>
            <a:spLocks noChangeArrowheads="1"/>
          </p:cNvSpPr>
          <p:nvPr/>
        </p:nvSpPr>
        <p:spPr bwMode="auto">
          <a:xfrm>
            <a:off x="7533116" y="3002944"/>
            <a:ext cx="36513" cy="219075"/>
          </a:xfrm>
          <a:prstGeom prst="rect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Oval 172"/>
          <p:cNvSpPr>
            <a:spLocks noChangeArrowheads="1"/>
          </p:cNvSpPr>
          <p:nvPr/>
        </p:nvSpPr>
        <p:spPr bwMode="auto">
          <a:xfrm>
            <a:off x="8080804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Oval 173"/>
          <p:cNvSpPr>
            <a:spLocks noChangeArrowheads="1"/>
          </p:cNvSpPr>
          <p:nvPr/>
        </p:nvSpPr>
        <p:spPr bwMode="auto">
          <a:xfrm>
            <a:off x="8009366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Oval 174"/>
          <p:cNvSpPr>
            <a:spLocks noChangeArrowheads="1"/>
          </p:cNvSpPr>
          <p:nvPr/>
        </p:nvSpPr>
        <p:spPr bwMode="auto">
          <a:xfrm>
            <a:off x="7934754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Oval 175"/>
          <p:cNvSpPr>
            <a:spLocks noChangeArrowheads="1"/>
          </p:cNvSpPr>
          <p:nvPr/>
        </p:nvSpPr>
        <p:spPr bwMode="auto">
          <a:xfrm>
            <a:off x="7569629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Oval 176"/>
          <p:cNvSpPr>
            <a:spLocks noChangeArrowheads="1"/>
          </p:cNvSpPr>
          <p:nvPr/>
        </p:nvSpPr>
        <p:spPr bwMode="auto">
          <a:xfrm>
            <a:off x="7641066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Oval 177"/>
          <p:cNvSpPr>
            <a:spLocks noChangeArrowheads="1"/>
          </p:cNvSpPr>
          <p:nvPr/>
        </p:nvSpPr>
        <p:spPr bwMode="auto">
          <a:xfrm>
            <a:off x="7714091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Oval 178"/>
          <p:cNvSpPr>
            <a:spLocks noChangeArrowheads="1"/>
          </p:cNvSpPr>
          <p:nvPr/>
        </p:nvSpPr>
        <p:spPr bwMode="auto">
          <a:xfrm>
            <a:off x="7788704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Oval 179"/>
          <p:cNvSpPr>
            <a:spLocks noChangeArrowheads="1"/>
          </p:cNvSpPr>
          <p:nvPr/>
        </p:nvSpPr>
        <p:spPr bwMode="auto">
          <a:xfrm>
            <a:off x="7861729" y="3295044"/>
            <a:ext cx="73025" cy="73025"/>
          </a:xfrm>
          <a:prstGeom prst="ellipse">
            <a:avLst/>
          </a:pr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80"/>
          <p:cNvSpPr>
            <a:spLocks noChangeArrowheads="1"/>
          </p:cNvSpPr>
          <p:nvPr/>
        </p:nvSpPr>
        <p:spPr bwMode="auto">
          <a:xfrm>
            <a:off x="7677579" y="3587144"/>
            <a:ext cx="368300" cy="36513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181"/>
          <p:cNvSpPr>
            <a:spLocks noChangeArrowheads="1"/>
          </p:cNvSpPr>
          <p:nvPr/>
        </p:nvSpPr>
        <p:spPr bwMode="auto">
          <a:xfrm>
            <a:off x="8045879" y="3542694"/>
            <a:ext cx="36513" cy="444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82"/>
          <p:cNvSpPr>
            <a:spLocks noChangeArrowheads="1"/>
          </p:cNvSpPr>
          <p:nvPr/>
        </p:nvSpPr>
        <p:spPr bwMode="auto">
          <a:xfrm>
            <a:off x="7642654" y="3542694"/>
            <a:ext cx="34925" cy="44450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83"/>
          <p:cNvSpPr>
            <a:spLocks noChangeArrowheads="1"/>
          </p:cNvSpPr>
          <p:nvPr/>
        </p:nvSpPr>
        <p:spPr bwMode="auto">
          <a:xfrm>
            <a:off x="7350554" y="4930169"/>
            <a:ext cx="1022350" cy="438150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184"/>
          <p:cNvSpPr>
            <a:spLocks/>
          </p:cNvSpPr>
          <p:nvPr/>
        </p:nvSpPr>
        <p:spPr bwMode="auto">
          <a:xfrm>
            <a:off x="7058454" y="6171594"/>
            <a:ext cx="511175" cy="292100"/>
          </a:xfrm>
          <a:custGeom>
            <a:avLst/>
            <a:gdLst>
              <a:gd name="T0" fmla="*/ 128 w 448"/>
              <a:gd name="T1" fmla="*/ 0 h 256"/>
              <a:gd name="T2" fmla="*/ 128 w 448"/>
              <a:gd name="T3" fmla="*/ 64 h 256"/>
              <a:gd name="T4" fmla="*/ 0 w 448"/>
              <a:gd name="T5" fmla="*/ 192 h 256"/>
              <a:gd name="T6" fmla="*/ 0 w 448"/>
              <a:gd name="T7" fmla="*/ 256 h 256"/>
              <a:gd name="T8" fmla="*/ 448 w 448"/>
              <a:gd name="T9" fmla="*/ 256 h 256"/>
              <a:gd name="T10" fmla="*/ 448 w 448"/>
              <a:gd name="T11" fmla="*/ 0 h 256"/>
              <a:gd name="T12" fmla="*/ 128 w 448"/>
              <a:gd name="T13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8" h="256">
                <a:moveTo>
                  <a:pt x="128" y="0"/>
                </a:moveTo>
                <a:cubicBezTo>
                  <a:pt x="128" y="64"/>
                  <a:pt x="128" y="64"/>
                  <a:pt x="128" y="64"/>
                </a:cubicBezTo>
                <a:cubicBezTo>
                  <a:pt x="57" y="64"/>
                  <a:pt x="0" y="121"/>
                  <a:pt x="0" y="192"/>
                </a:cubicBezTo>
                <a:cubicBezTo>
                  <a:pt x="0" y="256"/>
                  <a:pt x="0" y="256"/>
                  <a:pt x="0" y="256"/>
                </a:cubicBezTo>
                <a:cubicBezTo>
                  <a:pt x="448" y="256"/>
                  <a:pt x="448" y="256"/>
                  <a:pt x="448" y="256"/>
                </a:cubicBezTo>
                <a:cubicBezTo>
                  <a:pt x="448" y="0"/>
                  <a:pt x="448" y="0"/>
                  <a:pt x="448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185"/>
          <p:cNvSpPr>
            <a:spLocks/>
          </p:cNvSpPr>
          <p:nvPr/>
        </p:nvSpPr>
        <p:spPr bwMode="auto">
          <a:xfrm>
            <a:off x="7058454" y="6463694"/>
            <a:ext cx="511175" cy="73025"/>
          </a:xfrm>
          <a:custGeom>
            <a:avLst/>
            <a:gdLst>
              <a:gd name="T0" fmla="*/ 0 w 322"/>
              <a:gd name="T1" fmla="*/ 46 h 46"/>
              <a:gd name="T2" fmla="*/ 92 w 322"/>
              <a:gd name="T3" fmla="*/ 46 h 46"/>
              <a:gd name="T4" fmla="*/ 322 w 322"/>
              <a:gd name="T5" fmla="*/ 46 h 46"/>
              <a:gd name="T6" fmla="*/ 322 w 322"/>
              <a:gd name="T7" fmla="*/ 0 h 46"/>
              <a:gd name="T8" fmla="*/ 0 w 322"/>
              <a:gd name="T9" fmla="*/ 0 h 46"/>
              <a:gd name="T10" fmla="*/ 0 w 322"/>
              <a:gd name="T1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2" h="46">
                <a:moveTo>
                  <a:pt x="0" y="46"/>
                </a:moveTo>
                <a:lnTo>
                  <a:pt x="92" y="46"/>
                </a:lnTo>
                <a:lnTo>
                  <a:pt x="322" y="46"/>
                </a:lnTo>
                <a:lnTo>
                  <a:pt x="322" y="0"/>
                </a:lnTo>
                <a:lnTo>
                  <a:pt x="0" y="0"/>
                </a:lnTo>
                <a:lnTo>
                  <a:pt x="0" y="46"/>
                </a:lnTo>
                <a:close/>
              </a:path>
            </a:pathLst>
          </a:cu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186"/>
          <p:cNvSpPr>
            <a:spLocks/>
          </p:cNvSpPr>
          <p:nvPr/>
        </p:nvSpPr>
        <p:spPr bwMode="auto">
          <a:xfrm>
            <a:off x="8153829" y="6171594"/>
            <a:ext cx="511175" cy="292100"/>
          </a:xfrm>
          <a:custGeom>
            <a:avLst/>
            <a:gdLst>
              <a:gd name="T0" fmla="*/ 448 w 448"/>
              <a:gd name="T1" fmla="*/ 192 h 256"/>
              <a:gd name="T2" fmla="*/ 448 w 448"/>
              <a:gd name="T3" fmla="*/ 192 h 256"/>
              <a:gd name="T4" fmla="*/ 320 w 448"/>
              <a:gd name="T5" fmla="*/ 64 h 256"/>
              <a:gd name="T6" fmla="*/ 320 w 448"/>
              <a:gd name="T7" fmla="*/ 0 h 256"/>
              <a:gd name="T8" fmla="*/ 0 w 448"/>
              <a:gd name="T9" fmla="*/ 0 h 256"/>
              <a:gd name="T10" fmla="*/ 0 w 448"/>
              <a:gd name="T11" fmla="*/ 256 h 256"/>
              <a:gd name="T12" fmla="*/ 448 w 448"/>
              <a:gd name="T13" fmla="*/ 256 h 256"/>
              <a:gd name="T14" fmla="*/ 448 w 448"/>
              <a:gd name="T15" fmla="*/ 19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8" h="256">
                <a:moveTo>
                  <a:pt x="448" y="192"/>
                </a:moveTo>
                <a:cubicBezTo>
                  <a:pt x="448" y="192"/>
                  <a:pt x="448" y="192"/>
                  <a:pt x="448" y="192"/>
                </a:cubicBezTo>
                <a:cubicBezTo>
                  <a:pt x="448" y="121"/>
                  <a:pt x="391" y="64"/>
                  <a:pt x="320" y="64"/>
                </a:cubicBezTo>
                <a:cubicBezTo>
                  <a:pt x="320" y="0"/>
                  <a:pt x="320" y="0"/>
                  <a:pt x="3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6"/>
                  <a:pt x="0" y="256"/>
                  <a:pt x="0" y="256"/>
                </a:cubicBezTo>
                <a:cubicBezTo>
                  <a:pt x="448" y="256"/>
                  <a:pt x="448" y="256"/>
                  <a:pt x="448" y="256"/>
                </a:cubicBezTo>
                <a:lnTo>
                  <a:pt x="448" y="192"/>
                </a:ln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Freeform 187"/>
          <p:cNvSpPr>
            <a:spLocks/>
          </p:cNvSpPr>
          <p:nvPr/>
        </p:nvSpPr>
        <p:spPr bwMode="auto">
          <a:xfrm>
            <a:off x="8153829" y="6463694"/>
            <a:ext cx="511175" cy="73025"/>
          </a:xfrm>
          <a:custGeom>
            <a:avLst/>
            <a:gdLst>
              <a:gd name="T0" fmla="*/ 0 w 322"/>
              <a:gd name="T1" fmla="*/ 0 h 46"/>
              <a:gd name="T2" fmla="*/ 0 w 322"/>
              <a:gd name="T3" fmla="*/ 46 h 46"/>
              <a:gd name="T4" fmla="*/ 230 w 322"/>
              <a:gd name="T5" fmla="*/ 46 h 46"/>
              <a:gd name="T6" fmla="*/ 322 w 322"/>
              <a:gd name="T7" fmla="*/ 46 h 46"/>
              <a:gd name="T8" fmla="*/ 322 w 322"/>
              <a:gd name="T9" fmla="*/ 0 h 46"/>
              <a:gd name="T10" fmla="*/ 0 w 322"/>
              <a:gd name="T1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2" h="46">
                <a:moveTo>
                  <a:pt x="0" y="0"/>
                </a:moveTo>
                <a:lnTo>
                  <a:pt x="0" y="46"/>
                </a:lnTo>
                <a:lnTo>
                  <a:pt x="230" y="46"/>
                </a:lnTo>
                <a:lnTo>
                  <a:pt x="322" y="46"/>
                </a:lnTo>
                <a:lnTo>
                  <a:pt x="322" y="0"/>
                </a:lnTo>
                <a:lnTo>
                  <a:pt x="0" y="0"/>
                </a:lnTo>
                <a:close/>
              </a:path>
            </a:pathLst>
          </a:custGeom>
          <a:solidFill>
            <a:srgbClr val="CC881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Rectangle 188"/>
          <p:cNvSpPr>
            <a:spLocks noChangeArrowheads="1"/>
          </p:cNvSpPr>
          <p:nvPr/>
        </p:nvSpPr>
        <p:spPr bwMode="auto">
          <a:xfrm>
            <a:off x="8153829" y="5295294"/>
            <a:ext cx="365125" cy="876300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189"/>
          <p:cNvSpPr>
            <a:spLocks/>
          </p:cNvSpPr>
          <p:nvPr/>
        </p:nvSpPr>
        <p:spPr bwMode="auto">
          <a:xfrm>
            <a:off x="8153829" y="4857144"/>
            <a:ext cx="365125" cy="730250"/>
          </a:xfrm>
          <a:custGeom>
            <a:avLst/>
            <a:gdLst>
              <a:gd name="T0" fmla="*/ 0 w 320"/>
              <a:gd name="T1" fmla="*/ 0 h 640"/>
              <a:gd name="T2" fmla="*/ 320 w 320"/>
              <a:gd name="T3" fmla="*/ 380 h 640"/>
              <a:gd name="T4" fmla="*/ 0 w 320"/>
              <a:gd name="T5" fmla="*/ 640 h 640"/>
              <a:gd name="T6" fmla="*/ 0 w 320"/>
              <a:gd name="T7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0" h="640">
                <a:moveTo>
                  <a:pt x="0" y="0"/>
                </a:moveTo>
                <a:cubicBezTo>
                  <a:pt x="177" y="0"/>
                  <a:pt x="320" y="203"/>
                  <a:pt x="320" y="380"/>
                </a:cubicBezTo>
                <a:cubicBezTo>
                  <a:pt x="320" y="557"/>
                  <a:pt x="177" y="640"/>
                  <a:pt x="0" y="640"/>
                </a:cubicBezTo>
                <a:lnTo>
                  <a:pt x="0" y="0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190"/>
          <p:cNvSpPr>
            <a:spLocks/>
          </p:cNvSpPr>
          <p:nvPr/>
        </p:nvSpPr>
        <p:spPr bwMode="auto">
          <a:xfrm>
            <a:off x="8007779" y="4418994"/>
            <a:ext cx="365125" cy="730250"/>
          </a:xfrm>
          <a:custGeom>
            <a:avLst/>
            <a:gdLst>
              <a:gd name="T0" fmla="*/ 0 w 320"/>
              <a:gd name="T1" fmla="*/ 0 h 640"/>
              <a:gd name="T2" fmla="*/ 320 w 320"/>
              <a:gd name="T3" fmla="*/ 320 h 640"/>
              <a:gd name="T4" fmla="*/ 0 w 320"/>
              <a:gd name="T5" fmla="*/ 640 h 640"/>
              <a:gd name="T6" fmla="*/ 0 w 320"/>
              <a:gd name="T7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0" h="640">
                <a:moveTo>
                  <a:pt x="0" y="0"/>
                </a:moveTo>
                <a:cubicBezTo>
                  <a:pt x="177" y="0"/>
                  <a:pt x="320" y="143"/>
                  <a:pt x="320" y="320"/>
                </a:cubicBezTo>
                <a:cubicBezTo>
                  <a:pt x="320" y="497"/>
                  <a:pt x="177" y="640"/>
                  <a:pt x="0" y="640"/>
                </a:cubicBezTo>
                <a:lnTo>
                  <a:pt x="0" y="0"/>
                </a:lnTo>
                <a:close/>
              </a:path>
            </a:pathLst>
          </a:cu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Rectangle 191"/>
          <p:cNvSpPr>
            <a:spLocks noChangeArrowheads="1"/>
          </p:cNvSpPr>
          <p:nvPr/>
        </p:nvSpPr>
        <p:spPr bwMode="auto">
          <a:xfrm>
            <a:off x="7204504" y="5295294"/>
            <a:ext cx="365125" cy="876300"/>
          </a:xfrm>
          <a:prstGeom prst="rect">
            <a:avLst/>
          </a:pr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Freeform 192"/>
          <p:cNvSpPr>
            <a:spLocks/>
          </p:cNvSpPr>
          <p:nvPr/>
        </p:nvSpPr>
        <p:spPr bwMode="auto">
          <a:xfrm>
            <a:off x="7204504" y="4857144"/>
            <a:ext cx="365125" cy="730250"/>
          </a:xfrm>
          <a:custGeom>
            <a:avLst/>
            <a:gdLst>
              <a:gd name="T0" fmla="*/ 320 w 320"/>
              <a:gd name="T1" fmla="*/ 0 h 640"/>
              <a:gd name="T2" fmla="*/ 0 w 320"/>
              <a:gd name="T3" fmla="*/ 380 h 640"/>
              <a:gd name="T4" fmla="*/ 320 w 320"/>
              <a:gd name="T5" fmla="*/ 640 h 640"/>
              <a:gd name="T6" fmla="*/ 320 w 320"/>
              <a:gd name="T7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0" h="640">
                <a:moveTo>
                  <a:pt x="320" y="0"/>
                </a:moveTo>
                <a:cubicBezTo>
                  <a:pt x="143" y="0"/>
                  <a:pt x="0" y="203"/>
                  <a:pt x="0" y="380"/>
                </a:cubicBezTo>
                <a:cubicBezTo>
                  <a:pt x="0" y="557"/>
                  <a:pt x="143" y="640"/>
                  <a:pt x="320" y="640"/>
                </a:cubicBezTo>
                <a:lnTo>
                  <a:pt x="320" y="0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Freeform 193"/>
          <p:cNvSpPr>
            <a:spLocks/>
          </p:cNvSpPr>
          <p:nvPr/>
        </p:nvSpPr>
        <p:spPr bwMode="auto">
          <a:xfrm>
            <a:off x="7350554" y="4418994"/>
            <a:ext cx="365125" cy="730250"/>
          </a:xfrm>
          <a:custGeom>
            <a:avLst/>
            <a:gdLst>
              <a:gd name="T0" fmla="*/ 320 w 320"/>
              <a:gd name="T1" fmla="*/ 0 h 640"/>
              <a:gd name="T2" fmla="*/ 0 w 320"/>
              <a:gd name="T3" fmla="*/ 320 h 640"/>
              <a:gd name="T4" fmla="*/ 320 w 320"/>
              <a:gd name="T5" fmla="*/ 640 h 640"/>
              <a:gd name="T6" fmla="*/ 320 w 320"/>
              <a:gd name="T7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0" h="640">
                <a:moveTo>
                  <a:pt x="320" y="0"/>
                </a:moveTo>
                <a:cubicBezTo>
                  <a:pt x="143" y="0"/>
                  <a:pt x="0" y="143"/>
                  <a:pt x="0" y="320"/>
                </a:cubicBezTo>
                <a:cubicBezTo>
                  <a:pt x="0" y="497"/>
                  <a:pt x="143" y="640"/>
                  <a:pt x="320" y="640"/>
                </a:cubicBezTo>
                <a:lnTo>
                  <a:pt x="320" y="0"/>
                </a:lnTo>
                <a:close/>
              </a:path>
            </a:pathLst>
          </a:cu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94"/>
          <p:cNvSpPr>
            <a:spLocks noChangeArrowheads="1"/>
          </p:cNvSpPr>
          <p:nvPr/>
        </p:nvSpPr>
        <p:spPr bwMode="auto">
          <a:xfrm>
            <a:off x="7350554" y="3542694"/>
            <a:ext cx="1022350" cy="1387475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95"/>
          <p:cNvSpPr>
            <a:spLocks noChangeArrowheads="1"/>
          </p:cNvSpPr>
          <p:nvPr/>
        </p:nvSpPr>
        <p:spPr bwMode="auto">
          <a:xfrm>
            <a:off x="7715679" y="4930169"/>
            <a:ext cx="292100" cy="219075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96"/>
          <p:cNvSpPr>
            <a:spLocks noChangeArrowheads="1"/>
          </p:cNvSpPr>
          <p:nvPr/>
        </p:nvSpPr>
        <p:spPr bwMode="auto">
          <a:xfrm>
            <a:off x="7350554" y="3542694"/>
            <a:ext cx="1022350" cy="1606550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97"/>
          <p:cNvSpPr>
            <a:spLocks noChangeArrowheads="1"/>
          </p:cNvSpPr>
          <p:nvPr/>
        </p:nvSpPr>
        <p:spPr bwMode="auto">
          <a:xfrm>
            <a:off x="7350554" y="3542694"/>
            <a:ext cx="1131888" cy="146050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198"/>
          <p:cNvSpPr>
            <a:spLocks/>
          </p:cNvSpPr>
          <p:nvPr/>
        </p:nvSpPr>
        <p:spPr bwMode="auto">
          <a:xfrm>
            <a:off x="9103154" y="4236432"/>
            <a:ext cx="292100" cy="182563"/>
          </a:xfrm>
          <a:custGeom>
            <a:avLst/>
            <a:gdLst>
              <a:gd name="T0" fmla="*/ 128 w 256"/>
              <a:gd name="T1" fmla="*/ 0 h 160"/>
              <a:gd name="T2" fmla="*/ 256 w 256"/>
              <a:gd name="T3" fmla="*/ 128 h 160"/>
              <a:gd name="T4" fmla="*/ 256 w 256"/>
              <a:gd name="T5" fmla="*/ 160 h 160"/>
              <a:gd name="T6" fmla="*/ 0 w 256"/>
              <a:gd name="T7" fmla="*/ 160 h 160"/>
              <a:gd name="T8" fmla="*/ 0 w 256"/>
              <a:gd name="T9" fmla="*/ 128 h 160"/>
              <a:gd name="T10" fmla="*/ 128 w 256"/>
              <a:gd name="T1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160">
                <a:moveTo>
                  <a:pt x="128" y="0"/>
                </a:moveTo>
                <a:cubicBezTo>
                  <a:pt x="199" y="0"/>
                  <a:pt x="256" y="57"/>
                  <a:pt x="256" y="128"/>
                </a:cubicBezTo>
                <a:cubicBezTo>
                  <a:pt x="256" y="160"/>
                  <a:pt x="256" y="160"/>
                  <a:pt x="256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57"/>
                  <a:pt x="57" y="0"/>
                  <a:pt x="128" y="0"/>
                </a:cubicBezTo>
                <a:close/>
              </a:path>
            </a:pathLst>
          </a:cu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199"/>
          <p:cNvSpPr>
            <a:spLocks/>
          </p:cNvSpPr>
          <p:nvPr/>
        </p:nvSpPr>
        <p:spPr bwMode="auto">
          <a:xfrm>
            <a:off x="9103154" y="4163407"/>
            <a:ext cx="255588" cy="219075"/>
          </a:xfrm>
          <a:custGeom>
            <a:avLst/>
            <a:gdLst>
              <a:gd name="T0" fmla="*/ 128 w 224"/>
              <a:gd name="T1" fmla="*/ 0 h 192"/>
              <a:gd name="T2" fmla="*/ 224 w 224"/>
              <a:gd name="T3" fmla="*/ 96 h 192"/>
              <a:gd name="T4" fmla="*/ 128 w 224"/>
              <a:gd name="T5" fmla="*/ 192 h 192"/>
              <a:gd name="T6" fmla="*/ 0 w 224"/>
              <a:gd name="T7" fmla="*/ 192 h 192"/>
              <a:gd name="T8" fmla="*/ 0 w 224"/>
              <a:gd name="T9" fmla="*/ 0 h 192"/>
              <a:gd name="T10" fmla="*/ 128 w 224"/>
              <a:gd name="T1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4" h="192">
                <a:moveTo>
                  <a:pt x="128" y="0"/>
                </a:moveTo>
                <a:cubicBezTo>
                  <a:pt x="181" y="0"/>
                  <a:pt x="224" y="43"/>
                  <a:pt x="224" y="96"/>
                </a:cubicBezTo>
                <a:cubicBezTo>
                  <a:pt x="224" y="149"/>
                  <a:pt x="181" y="192"/>
                  <a:pt x="128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0"/>
                  <a:pt x="0" y="0"/>
                  <a:pt x="0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200"/>
          <p:cNvSpPr>
            <a:spLocks/>
          </p:cNvSpPr>
          <p:nvPr/>
        </p:nvSpPr>
        <p:spPr bwMode="auto">
          <a:xfrm>
            <a:off x="8322104" y="3528407"/>
            <a:ext cx="927100" cy="890588"/>
          </a:xfrm>
          <a:custGeom>
            <a:avLst/>
            <a:gdLst>
              <a:gd name="T0" fmla="*/ 685 w 813"/>
              <a:gd name="T1" fmla="*/ 781 h 781"/>
              <a:gd name="T2" fmla="*/ 169 w 813"/>
              <a:gd name="T3" fmla="*/ 781 h 781"/>
              <a:gd name="T4" fmla="*/ 17 w 813"/>
              <a:gd name="T5" fmla="*/ 172 h 781"/>
              <a:gd name="T6" fmla="*/ 110 w 813"/>
              <a:gd name="T7" fmla="*/ 17 h 781"/>
              <a:gd name="T8" fmla="*/ 265 w 813"/>
              <a:gd name="T9" fmla="*/ 110 h 781"/>
              <a:gd name="T10" fmla="*/ 369 w 813"/>
              <a:gd name="T11" fmla="*/ 525 h 781"/>
              <a:gd name="T12" fmla="*/ 685 w 813"/>
              <a:gd name="T13" fmla="*/ 525 h 781"/>
              <a:gd name="T14" fmla="*/ 813 w 813"/>
              <a:gd name="T15" fmla="*/ 653 h 781"/>
              <a:gd name="T16" fmla="*/ 685 w 813"/>
              <a:gd name="T17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3" h="781">
                <a:moveTo>
                  <a:pt x="685" y="781"/>
                </a:moveTo>
                <a:cubicBezTo>
                  <a:pt x="169" y="781"/>
                  <a:pt x="169" y="781"/>
                  <a:pt x="169" y="781"/>
                </a:cubicBezTo>
                <a:cubicBezTo>
                  <a:pt x="17" y="172"/>
                  <a:pt x="17" y="172"/>
                  <a:pt x="17" y="172"/>
                </a:cubicBezTo>
                <a:cubicBezTo>
                  <a:pt x="0" y="103"/>
                  <a:pt x="41" y="34"/>
                  <a:pt x="110" y="17"/>
                </a:cubicBezTo>
                <a:cubicBezTo>
                  <a:pt x="178" y="0"/>
                  <a:pt x="248" y="41"/>
                  <a:pt x="265" y="110"/>
                </a:cubicBezTo>
                <a:cubicBezTo>
                  <a:pt x="369" y="525"/>
                  <a:pt x="369" y="525"/>
                  <a:pt x="369" y="525"/>
                </a:cubicBezTo>
                <a:cubicBezTo>
                  <a:pt x="685" y="525"/>
                  <a:pt x="685" y="525"/>
                  <a:pt x="685" y="525"/>
                </a:cubicBezTo>
                <a:cubicBezTo>
                  <a:pt x="756" y="525"/>
                  <a:pt x="813" y="582"/>
                  <a:pt x="813" y="653"/>
                </a:cubicBezTo>
                <a:cubicBezTo>
                  <a:pt x="813" y="724"/>
                  <a:pt x="756" y="781"/>
                  <a:pt x="685" y="781"/>
                </a:cubicBezTo>
                <a:close/>
              </a:path>
            </a:pathLst>
          </a:cu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Rectangle 201"/>
          <p:cNvSpPr>
            <a:spLocks noChangeArrowheads="1"/>
          </p:cNvSpPr>
          <p:nvPr/>
        </p:nvSpPr>
        <p:spPr bwMode="auto">
          <a:xfrm>
            <a:off x="7241016" y="3542694"/>
            <a:ext cx="1131888" cy="146050"/>
          </a:xfrm>
          <a:prstGeom prst="rect">
            <a:avLst/>
          </a:pr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202"/>
          <p:cNvSpPr>
            <a:spLocks/>
          </p:cNvSpPr>
          <p:nvPr/>
        </p:nvSpPr>
        <p:spPr bwMode="auto">
          <a:xfrm>
            <a:off x="6942566" y="3528407"/>
            <a:ext cx="758825" cy="890588"/>
          </a:xfrm>
          <a:custGeom>
            <a:avLst/>
            <a:gdLst>
              <a:gd name="T0" fmla="*/ 538 w 666"/>
              <a:gd name="T1" fmla="*/ 781 h 781"/>
              <a:gd name="T2" fmla="*/ 134 w 666"/>
              <a:gd name="T3" fmla="*/ 781 h 781"/>
              <a:gd name="T4" fmla="*/ 33 w 666"/>
              <a:gd name="T5" fmla="*/ 732 h 781"/>
              <a:gd name="T6" fmla="*/ 10 w 666"/>
              <a:gd name="T7" fmla="*/ 622 h 781"/>
              <a:gd name="T8" fmla="*/ 138 w 666"/>
              <a:gd name="T9" fmla="*/ 110 h 781"/>
              <a:gd name="T10" fmla="*/ 293 w 666"/>
              <a:gd name="T11" fmla="*/ 17 h 781"/>
              <a:gd name="T12" fmla="*/ 386 w 666"/>
              <a:gd name="T13" fmla="*/ 172 h 781"/>
              <a:gd name="T14" fmla="*/ 298 w 666"/>
              <a:gd name="T15" fmla="*/ 525 h 781"/>
              <a:gd name="T16" fmla="*/ 538 w 666"/>
              <a:gd name="T17" fmla="*/ 525 h 781"/>
              <a:gd name="T18" fmla="*/ 666 w 666"/>
              <a:gd name="T19" fmla="*/ 653 h 781"/>
              <a:gd name="T20" fmla="*/ 538 w 666"/>
              <a:gd name="T21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6" h="781">
                <a:moveTo>
                  <a:pt x="538" y="781"/>
                </a:moveTo>
                <a:cubicBezTo>
                  <a:pt x="134" y="781"/>
                  <a:pt x="134" y="781"/>
                  <a:pt x="134" y="781"/>
                </a:cubicBezTo>
                <a:cubicBezTo>
                  <a:pt x="94" y="781"/>
                  <a:pt x="57" y="763"/>
                  <a:pt x="33" y="732"/>
                </a:cubicBezTo>
                <a:cubicBezTo>
                  <a:pt x="9" y="701"/>
                  <a:pt x="0" y="660"/>
                  <a:pt x="10" y="62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55" y="41"/>
                  <a:pt x="224" y="0"/>
                  <a:pt x="293" y="17"/>
                </a:cubicBezTo>
                <a:cubicBezTo>
                  <a:pt x="361" y="34"/>
                  <a:pt x="403" y="103"/>
                  <a:pt x="386" y="172"/>
                </a:cubicBezTo>
                <a:cubicBezTo>
                  <a:pt x="298" y="525"/>
                  <a:pt x="298" y="525"/>
                  <a:pt x="298" y="525"/>
                </a:cubicBezTo>
                <a:cubicBezTo>
                  <a:pt x="538" y="525"/>
                  <a:pt x="538" y="525"/>
                  <a:pt x="538" y="525"/>
                </a:cubicBezTo>
                <a:cubicBezTo>
                  <a:pt x="609" y="525"/>
                  <a:pt x="666" y="582"/>
                  <a:pt x="666" y="653"/>
                </a:cubicBezTo>
                <a:cubicBezTo>
                  <a:pt x="666" y="724"/>
                  <a:pt x="609" y="781"/>
                  <a:pt x="538" y="781"/>
                </a:cubicBezTo>
                <a:close/>
              </a:path>
            </a:pathLst>
          </a:custGeom>
          <a:solidFill>
            <a:srgbClr val="4345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Rectangle 203"/>
          <p:cNvSpPr>
            <a:spLocks noChangeArrowheads="1"/>
          </p:cNvSpPr>
          <p:nvPr/>
        </p:nvSpPr>
        <p:spPr bwMode="auto">
          <a:xfrm>
            <a:off x="7496604" y="5276244"/>
            <a:ext cx="730250" cy="238125"/>
          </a:xfrm>
          <a:prstGeom prst="rect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Oval 204"/>
          <p:cNvSpPr>
            <a:spLocks noChangeArrowheads="1"/>
          </p:cNvSpPr>
          <p:nvPr/>
        </p:nvSpPr>
        <p:spPr bwMode="auto">
          <a:xfrm>
            <a:off x="8080804" y="5222269"/>
            <a:ext cx="292100" cy="292100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Oval 206"/>
          <p:cNvSpPr>
            <a:spLocks noChangeArrowheads="1"/>
          </p:cNvSpPr>
          <p:nvPr/>
        </p:nvSpPr>
        <p:spPr bwMode="auto">
          <a:xfrm>
            <a:off x="7350554" y="5222269"/>
            <a:ext cx="292100" cy="292100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7496604" y="5514369"/>
            <a:ext cx="730250" cy="949325"/>
          </a:xfrm>
          <a:custGeom>
            <a:avLst/>
            <a:gdLst>
              <a:gd name="T0" fmla="*/ 384 w 640"/>
              <a:gd name="T1" fmla="*/ 576 h 832"/>
              <a:gd name="T2" fmla="*/ 384 w 640"/>
              <a:gd name="T3" fmla="*/ 0 h 832"/>
              <a:gd name="T4" fmla="*/ 256 w 640"/>
              <a:gd name="T5" fmla="*/ 0 h 832"/>
              <a:gd name="T6" fmla="*/ 256 w 640"/>
              <a:gd name="T7" fmla="*/ 576 h 832"/>
              <a:gd name="T8" fmla="*/ 0 w 640"/>
              <a:gd name="T9" fmla="*/ 832 h 832"/>
              <a:gd name="T10" fmla="*/ 256 w 640"/>
              <a:gd name="T11" fmla="*/ 832 h 832"/>
              <a:gd name="T12" fmla="*/ 384 w 640"/>
              <a:gd name="T13" fmla="*/ 832 h 832"/>
              <a:gd name="T14" fmla="*/ 640 w 640"/>
              <a:gd name="T15" fmla="*/ 832 h 832"/>
              <a:gd name="T16" fmla="*/ 384 w 640"/>
              <a:gd name="T17" fmla="*/ 576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0" h="832">
                <a:moveTo>
                  <a:pt x="384" y="576"/>
                </a:moveTo>
                <a:cubicBezTo>
                  <a:pt x="384" y="0"/>
                  <a:pt x="384" y="0"/>
                  <a:pt x="384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576"/>
                  <a:pt x="256" y="576"/>
                  <a:pt x="256" y="576"/>
                </a:cubicBezTo>
                <a:cubicBezTo>
                  <a:pt x="256" y="717"/>
                  <a:pt x="141" y="832"/>
                  <a:pt x="0" y="832"/>
                </a:cubicBezTo>
                <a:cubicBezTo>
                  <a:pt x="256" y="832"/>
                  <a:pt x="256" y="832"/>
                  <a:pt x="256" y="832"/>
                </a:cubicBezTo>
                <a:cubicBezTo>
                  <a:pt x="384" y="832"/>
                  <a:pt x="384" y="832"/>
                  <a:pt x="384" y="832"/>
                </a:cubicBezTo>
                <a:cubicBezTo>
                  <a:pt x="640" y="832"/>
                  <a:pt x="640" y="832"/>
                  <a:pt x="640" y="832"/>
                </a:cubicBezTo>
                <a:cubicBezTo>
                  <a:pt x="498" y="832"/>
                  <a:pt x="384" y="717"/>
                  <a:pt x="384" y="576"/>
                </a:cubicBezTo>
                <a:close/>
              </a:path>
            </a:pathLst>
          </a:cu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7350554" y="5149244"/>
            <a:ext cx="1022350" cy="219075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209"/>
          <p:cNvSpPr>
            <a:spLocks noChangeArrowheads="1"/>
          </p:cNvSpPr>
          <p:nvPr/>
        </p:nvSpPr>
        <p:spPr bwMode="auto">
          <a:xfrm>
            <a:off x="8263366" y="514924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210"/>
          <p:cNvSpPr>
            <a:spLocks noChangeArrowheads="1"/>
          </p:cNvSpPr>
          <p:nvPr/>
        </p:nvSpPr>
        <p:spPr bwMode="auto">
          <a:xfrm>
            <a:off x="7241016" y="514924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7350554" y="4126894"/>
            <a:ext cx="1022350" cy="219075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212"/>
          <p:cNvSpPr>
            <a:spLocks noChangeArrowheads="1"/>
          </p:cNvSpPr>
          <p:nvPr/>
        </p:nvSpPr>
        <p:spPr bwMode="auto">
          <a:xfrm>
            <a:off x="8263366" y="412689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213"/>
          <p:cNvSpPr>
            <a:spLocks noChangeArrowheads="1"/>
          </p:cNvSpPr>
          <p:nvPr/>
        </p:nvSpPr>
        <p:spPr bwMode="auto">
          <a:xfrm>
            <a:off x="7241016" y="412689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7350554" y="4711094"/>
            <a:ext cx="1022350" cy="219075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215"/>
          <p:cNvSpPr>
            <a:spLocks noChangeArrowheads="1"/>
          </p:cNvSpPr>
          <p:nvPr/>
        </p:nvSpPr>
        <p:spPr bwMode="auto">
          <a:xfrm>
            <a:off x="8263366" y="471109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Oval 216"/>
          <p:cNvSpPr>
            <a:spLocks noChangeArrowheads="1"/>
          </p:cNvSpPr>
          <p:nvPr/>
        </p:nvSpPr>
        <p:spPr bwMode="auto">
          <a:xfrm>
            <a:off x="7241016" y="4711094"/>
            <a:ext cx="219075" cy="219075"/>
          </a:xfrm>
          <a:prstGeom prst="ellipse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7241016" y="4236431"/>
            <a:ext cx="1241425" cy="584200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7496604" y="6463694"/>
            <a:ext cx="730250" cy="7302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219"/>
          <p:cNvSpPr>
            <a:spLocks noChangeArrowheads="1"/>
          </p:cNvSpPr>
          <p:nvPr/>
        </p:nvSpPr>
        <p:spPr bwMode="auto">
          <a:xfrm>
            <a:off x="7715679" y="4382481"/>
            <a:ext cx="292100" cy="292100"/>
          </a:xfrm>
          <a:prstGeom prst="ellipse">
            <a:avLst/>
          </a:prstGeom>
          <a:solidFill>
            <a:srgbClr val="353D4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Oval 220"/>
          <p:cNvSpPr>
            <a:spLocks noChangeArrowheads="1"/>
          </p:cNvSpPr>
          <p:nvPr/>
        </p:nvSpPr>
        <p:spPr bwMode="auto">
          <a:xfrm>
            <a:off x="7788704" y="5295294"/>
            <a:ext cx="146050" cy="146050"/>
          </a:xfrm>
          <a:prstGeom prst="ellipse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Oval 221"/>
          <p:cNvSpPr>
            <a:spLocks noChangeArrowheads="1"/>
          </p:cNvSpPr>
          <p:nvPr/>
        </p:nvSpPr>
        <p:spPr bwMode="auto">
          <a:xfrm>
            <a:off x="7788704" y="4492019"/>
            <a:ext cx="146050" cy="146050"/>
          </a:xfrm>
          <a:prstGeom prst="ellipse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7788704" y="4565044"/>
            <a:ext cx="146050" cy="80327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8153829" y="6463694"/>
            <a:ext cx="146050" cy="73025"/>
          </a:xfrm>
          <a:custGeom>
            <a:avLst/>
            <a:gdLst>
              <a:gd name="T0" fmla="*/ 0 w 128"/>
              <a:gd name="T1" fmla="*/ 64 h 64"/>
              <a:gd name="T2" fmla="*/ 64 w 128"/>
              <a:gd name="T3" fmla="*/ 0 h 64"/>
              <a:gd name="T4" fmla="*/ 128 w 128"/>
              <a:gd name="T5" fmla="*/ 64 h 64"/>
              <a:gd name="T6" fmla="*/ 0 w 128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4">
                <a:moveTo>
                  <a:pt x="0" y="64"/>
                </a:move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0" y="64"/>
                </a:lnTo>
                <a:close/>
              </a:path>
            </a:pathLst>
          </a:cu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7423579" y="6463694"/>
            <a:ext cx="146050" cy="73025"/>
          </a:xfrm>
          <a:custGeom>
            <a:avLst/>
            <a:gdLst>
              <a:gd name="T0" fmla="*/ 0 w 128"/>
              <a:gd name="T1" fmla="*/ 64 h 64"/>
              <a:gd name="T2" fmla="*/ 64 w 128"/>
              <a:gd name="T3" fmla="*/ 0 h 64"/>
              <a:gd name="T4" fmla="*/ 128 w 128"/>
              <a:gd name="T5" fmla="*/ 64 h 64"/>
              <a:gd name="T6" fmla="*/ 0 w 128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64">
                <a:moveTo>
                  <a:pt x="0" y="64"/>
                </a:moveTo>
                <a:cubicBezTo>
                  <a:pt x="0" y="29"/>
                  <a:pt x="29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lnTo>
                  <a:pt x="0" y="64"/>
                </a:lnTo>
                <a:close/>
              </a:path>
            </a:pathLst>
          </a:cu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7788704" y="5514369"/>
            <a:ext cx="146050" cy="73025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715679" y="5514369"/>
            <a:ext cx="146050" cy="36513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7861729" y="5514369"/>
            <a:ext cx="146050" cy="36513"/>
          </a:xfrm>
          <a:prstGeom prst="rect">
            <a:avLst/>
          </a:prstGeom>
          <a:solidFill>
            <a:srgbClr val="4B56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6355191" y="3626831"/>
            <a:ext cx="58738" cy="581025"/>
          </a:xfrm>
          <a:custGeom>
            <a:avLst/>
            <a:gdLst>
              <a:gd name="T0" fmla="*/ 37 w 37"/>
              <a:gd name="T1" fmla="*/ 1 h 366"/>
              <a:gd name="T2" fmla="*/ 20 w 37"/>
              <a:gd name="T3" fmla="*/ 366 h 366"/>
              <a:gd name="T4" fmla="*/ 0 w 37"/>
              <a:gd name="T5" fmla="*/ 366 h 366"/>
              <a:gd name="T6" fmla="*/ 16 w 37"/>
              <a:gd name="T7" fmla="*/ 0 h 366"/>
              <a:gd name="T8" fmla="*/ 37 w 37"/>
              <a:gd name="T9" fmla="*/ 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66">
                <a:moveTo>
                  <a:pt x="37" y="1"/>
                </a:moveTo>
                <a:lnTo>
                  <a:pt x="20" y="366"/>
                </a:lnTo>
                <a:lnTo>
                  <a:pt x="0" y="366"/>
                </a:lnTo>
                <a:lnTo>
                  <a:pt x="16" y="0"/>
                </a:lnTo>
                <a:lnTo>
                  <a:pt x="37" y="1"/>
                </a:lnTo>
                <a:close/>
              </a:path>
            </a:pathLst>
          </a:custGeom>
          <a:solidFill>
            <a:srgbClr val="13955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6355191" y="3626831"/>
            <a:ext cx="42863" cy="581025"/>
          </a:xfrm>
          <a:custGeom>
            <a:avLst/>
            <a:gdLst>
              <a:gd name="T0" fmla="*/ 16 w 27"/>
              <a:gd name="T1" fmla="*/ 0 h 366"/>
              <a:gd name="T2" fmla="*/ 27 w 27"/>
              <a:gd name="T3" fmla="*/ 0 h 366"/>
              <a:gd name="T4" fmla="*/ 10 w 27"/>
              <a:gd name="T5" fmla="*/ 366 h 366"/>
              <a:gd name="T6" fmla="*/ 0 w 27"/>
              <a:gd name="T7" fmla="*/ 366 h 366"/>
              <a:gd name="T8" fmla="*/ 16 w 27"/>
              <a:gd name="T9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66">
                <a:moveTo>
                  <a:pt x="16" y="0"/>
                </a:moveTo>
                <a:lnTo>
                  <a:pt x="27" y="0"/>
                </a:lnTo>
                <a:lnTo>
                  <a:pt x="10" y="366"/>
                </a:lnTo>
                <a:lnTo>
                  <a:pt x="0" y="366"/>
                </a:lnTo>
                <a:lnTo>
                  <a:pt x="16" y="0"/>
                </a:lnTo>
                <a:close/>
              </a:path>
            </a:pathLst>
          </a:custGeom>
          <a:solidFill>
            <a:srgbClr val="1A876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6355191" y="4207856"/>
            <a:ext cx="31750" cy="47625"/>
          </a:xfrm>
          <a:custGeom>
            <a:avLst/>
            <a:gdLst>
              <a:gd name="T0" fmla="*/ 4 w 20"/>
              <a:gd name="T1" fmla="*/ 20 h 30"/>
              <a:gd name="T2" fmla="*/ 0 w 20"/>
              <a:gd name="T3" fmla="*/ 0 h 30"/>
              <a:gd name="T4" fmla="*/ 20 w 20"/>
              <a:gd name="T5" fmla="*/ 0 h 30"/>
              <a:gd name="T6" fmla="*/ 14 w 20"/>
              <a:gd name="T7" fmla="*/ 20 h 30"/>
              <a:gd name="T8" fmla="*/ 11 w 20"/>
              <a:gd name="T9" fmla="*/ 30 h 30"/>
              <a:gd name="T10" fmla="*/ 6 w 20"/>
              <a:gd name="T11" fmla="*/ 30 h 30"/>
              <a:gd name="T12" fmla="*/ 4 w 20"/>
              <a:gd name="T13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30">
                <a:moveTo>
                  <a:pt x="4" y="20"/>
                </a:moveTo>
                <a:lnTo>
                  <a:pt x="0" y="0"/>
                </a:lnTo>
                <a:lnTo>
                  <a:pt x="20" y="0"/>
                </a:lnTo>
                <a:lnTo>
                  <a:pt x="14" y="20"/>
                </a:lnTo>
                <a:lnTo>
                  <a:pt x="11" y="30"/>
                </a:lnTo>
                <a:lnTo>
                  <a:pt x="6" y="30"/>
                </a:lnTo>
                <a:lnTo>
                  <a:pt x="4" y="20"/>
                </a:lnTo>
                <a:close/>
              </a:path>
            </a:pathLst>
          </a:custGeom>
          <a:solidFill>
            <a:srgbClr val="FBD1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6364716" y="4255481"/>
            <a:ext cx="7938" cy="17463"/>
          </a:xfrm>
          <a:custGeom>
            <a:avLst/>
            <a:gdLst>
              <a:gd name="T0" fmla="*/ 0 w 5"/>
              <a:gd name="T1" fmla="*/ 0 h 11"/>
              <a:gd name="T2" fmla="*/ 5 w 5"/>
              <a:gd name="T3" fmla="*/ 0 h 11"/>
              <a:gd name="T4" fmla="*/ 3 w 5"/>
              <a:gd name="T5" fmla="*/ 11 h 11"/>
              <a:gd name="T6" fmla="*/ 0 w 5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1">
                <a:moveTo>
                  <a:pt x="0" y="0"/>
                </a:moveTo>
                <a:lnTo>
                  <a:pt x="5" y="0"/>
                </a:lnTo>
                <a:lnTo>
                  <a:pt x="3" y="11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6380591" y="3579206"/>
            <a:ext cx="34925" cy="49213"/>
          </a:xfrm>
          <a:custGeom>
            <a:avLst/>
            <a:gdLst>
              <a:gd name="T0" fmla="*/ 0 w 22"/>
              <a:gd name="T1" fmla="*/ 30 h 31"/>
              <a:gd name="T2" fmla="*/ 21 w 22"/>
              <a:gd name="T3" fmla="*/ 31 h 31"/>
              <a:gd name="T4" fmla="*/ 22 w 22"/>
              <a:gd name="T5" fmla="*/ 0 h 31"/>
              <a:gd name="T6" fmla="*/ 2 w 22"/>
              <a:gd name="T7" fmla="*/ 0 h 31"/>
              <a:gd name="T8" fmla="*/ 0 w 22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1">
                <a:moveTo>
                  <a:pt x="0" y="30"/>
                </a:moveTo>
                <a:lnTo>
                  <a:pt x="21" y="31"/>
                </a:lnTo>
                <a:lnTo>
                  <a:pt x="22" y="0"/>
                </a:lnTo>
                <a:lnTo>
                  <a:pt x="2" y="0"/>
                </a:lnTo>
                <a:lnTo>
                  <a:pt x="0" y="3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6383766" y="3563331"/>
            <a:ext cx="31750" cy="15875"/>
          </a:xfrm>
          <a:prstGeom prst="rect">
            <a:avLst/>
          </a:prstGeom>
          <a:solidFill>
            <a:srgbClr val="ED9D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328204" y="3517294"/>
            <a:ext cx="33338" cy="58102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328204" y="3517294"/>
            <a:ext cx="17463" cy="581025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36"/>
          <p:cNvSpPr>
            <a:spLocks/>
          </p:cNvSpPr>
          <p:nvPr/>
        </p:nvSpPr>
        <p:spPr bwMode="auto">
          <a:xfrm>
            <a:off x="6328204" y="3469669"/>
            <a:ext cx="33338" cy="47625"/>
          </a:xfrm>
          <a:custGeom>
            <a:avLst/>
            <a:gdLst>
              <a:gd name="T0" fmla="*/ 5 w 21"/>
              <a:gd name="T1" fmla="*/ 10 h 30"/>
              <a:gd name="T2" fmla="*/ 0 w 21"/>
              <a:gd name="T3" fmla="*/ 30 h 30"/>
              <a:gd name="T4" fmla="*/ 21 w 21"/>
              <a:gd name="T5" fmla="*/ 30 h 30"/>
              <a:gd name="T6" fmla="*/ 16 w 21"/>
              <a:gd name="T7" fmla="*/ 10 h 30"/>
              <a:gd name="T8" fmla="*/ 13 w 21"/>
              <a:gd name="T9" fmla="*/ 0 h 30"/>
              <a:gd name="T10" fmla="*/ 8 w 21"/>
              <a:gd name="T11" fmla="*/ 0 h 30"/>
              <a:gd name="T12" fmla="*/ 5 w 21"/>
              <a:gd name="T13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0">
                <a:moveTo>
                  <a:pt x="5" y="10"/>
                </a:moveTo>
                <a:lnTo>
                  <a:pt x="0" y="30"/>
                </a:lnTo>
                <a:lnTo>
                  <a:pt x="21" y="30"/>
                </a:lnTo>
                <a:lnTo>
                  <a:pt x="16" y="10"/>
                </a:lnTo>
                <a:lnTo>
                  <a:pt x="13" y="0"/>
                </a:lnTo>
                <a:lnTo>
                  <a:pt x="8" y="0"/>
                </a:lnTo>
                <a:lnTo>
                  <a:pt x="5" y="10"/>
                </a:lnTo>
                <a:close/>
              </a:path>
            </a:pathLst>
          </a:custGeom>
          <a:solidFill>
            <a:srgbClr val="FBD1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7"/>
          <p:cNvSpPr>
            <a:spLocks/>
          </p:cNvSpPr>
          <p:nvPr/>
        </p:nvSpPr>
        <p:spPr bwMode="auto">
          <a:xfrm>
            <a:off x="6340904" y="3453794"/>
            <a:ext cx="7938" cy="15875"/>
          </a:xfrm>
          <a:custGeom>
            <a:avLst/>
            <a:gdLst>
              <a:gd name="T0" fmla="*/ 0 w 5"/>
              <a:gd name="T1" fmla="*/ 10 h 10"/>
              <a:gd name="T2" fmla="*/ 5 w 5"/>
              <a:gd name="T3" fmla="*/ 10 h 10"/>
              <a:gd name="T4" fmla="*/ 3 w 5"/>
              <a:gd name="T5" fmla="*/ 0 h 10"/>
              <a:gd name="T6" fmla="*/ 0 w 5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0">
                <a:moveTo>
                  <a:pt x="0" y="10"/>
                </a:moveTo>
                <a:lnTo>
                  <a:pt x="5" y="10"/>
                </a:lnTo>
                <a:lnTo>
                  <a:pt x="3" y="0"/>
                </a:lnTo>
                <a:lnTo>
                  <a:pt x="0" y="1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6328204" y="4098319"/>
            <a:ext cx="33338" cy="476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6328204" y="4145944"/>
            <a:ext cx="33338" cy="17463"/>
          </a:xfrm>
          <a:prstGeom prst="rect">
            <a:avLst/>
          </a:prstGeom>
          <a:solidFill>
            <a:srgbClr val="ED9D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6194854" y="3709381"/>
            <a:ext cx="57150" cy="581025"/>
          </a:xfrm>
          <a:custGeom>
            <a:avLst/>
            <a:gdLst>
              <a:gd name="T0" fmla="*/ 20 w 36"/>
              <a:gd name="T1" fmla="*/ 0 h 366"/>
              <a:gd name="T2" fmla="*/ 36 w 36"/>
              <a:gd name="T3" fmla="*/ 365 h 366"/>
              <a:gd name="T4" fmla="*/ 15 w 36"/>
              <a:gd name="T5" fmla="*/ 366 h 366"/>
              <a:gd name="T6" fmla="*/ 0 w 36"/>
              <a:gd name="T7" fmla="*/ 1 h 366"/>
              <a:gd name="T8" fmla="*/ 20 w 36"/>
              <a:gd name="T9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366">
                <a:moveTo>
                  <a:pt x="20" y="0"/>
                </a:moveTo>
                <a:lnTo>
                  <a:pt x="36" y="365"/>
                </a:lnTo>
                <a:lnTo>
                  <a:pt x="15" y="366"/>
                </a:lnTo>
                <a:lnTo>
                  <a:pt x="0" y="1"/>
                </a:lnTo>
                <a:lnTo>
                  <a:pt x="20" y="0"/>
                </a:lnTo>
                <a:close/>
              </a:path>
            </a:pathLst>
          </a:custGeom>
          <a:solidFill>
            <a:srgbClr val="F1CA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41"/>
          <p:cNvSpPr>
            <a:spLocks/>
          </p:cNvSpPr>
          <p:nvPr/>
        </p:nvSpPr>
        <p:spPr bwMode="auto">
          <a:xfrm>
            <a:off x="6194854" y="3709381"/>
            <a:ext cx="41275" cy="581025"/>
          </a:xfrm>
          <a:custGeom>
            <a:avLst/>
            <a:gdLst>
              <a:gd name="T0" fmla="*/ 0 w 26"/>
              <a:gd name="T1" fmla="*/ 1 h 366"/>
              <a:gd name="T2" fmla="*/ 10 w 26"/>
              <a:gd name="T3" fmla="*/ 0 h 366"/>
              <a:gd name="T4" fmla="*/ 26 w 26"/>
              <a:gd name="T5" fmla="*/ 366 h 366"/>
              <a:gd name="T6" fmla="*/ 15 w 26"/>
              <a:gd name="T7" fmla="*/ 366 h 366"/>
              <a:gd name="T8" fmla="*/ 0 w 26"/>
              <a:gd name="T9" fmla="*/ 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66">
                <a:moveTo>
                  <a:pt x="0" y="1"/>
                </a:moveTo>
                <a:lnTo>
                  <a:pt x="10" y="0"/>
                </a:lnTo>
                <a:lnTo>
                  <a:pt x="26" y="366"/>
                </a:lnTo>
                <a:lnTo>
                  <a:pt x="15" y="366"/>
                </a:lnTo>
                <a:lnTo>
                  <a:pt x="0" y="1"/>
                </a:lnTo>
                <a:close/>
              </a:path>
            </a:pathLst>
          </a:custGeom>
          <a:solidFill>
            <a:srgbClr val="E4930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6218666" y="4288819"/>
            <a:ext cx="33338" cy="49213"/>
          </a:xfrm>
          <a:custGeom>
            <a:avLst/>
            <a:gdLst>
              <a:gd name="T0" fmla="*/ 6 w 21"/>
              <a:gd name="T1" fmla="*/ 21 h 31"/>
              <a:gd name="T2" fmla="*/ 0 w 21"/>
              <a:gd name="T3" fmla="*/ 1 h 31"/>
              <a:gd name="T4" fmla="*/ 21 w 21"/>
              <a:gd name="T5" fmla="*/ 0 h 31"/>
              <a:gd name="T6" fmla="*/ 16 w 21"/>
              <a:gd name="T7" fmla="*/ 21 h 31"/>
              <a:gd name="T8" fmla="*/ 14 w 21"/>
              <a:gd name="T9" fmla="*/ 31 h 31"/>
              <a:gd name="T10" fmla="*/ 9 w 21"/>
              <a:gd name="T11" fmla="*/ 31 h 31"/>
              <a:gd name="T12" fmla="*/ 6 w 21"/>
              <a:gd name="T13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1">
                <a:moveTo>
                  <a:pt x="6" y="21"/>
                </a:moveTo>
                <a:lnTo>
                  <a:pt x="0" y="1"/>
                </a:lnTo>
                <a:lnTo>
                  <a:pt x="21" y="0"/>
                </a:lnTo>
                <a:lnTo>
                  <a:pt x="16" y="21"/>
                </a:lnTo>
                <a:lnTo>
                  <a:pt x="14" y="31"/>
                </a:lnTo>
                <a:lnTo>
                  <a:pt x="9" y="31"/>
                </a:lnTo>
                <a:lnTo>
                  <a:pt x="6" y="21"/>
                </a:lnTo>
                <a:close/>
              </a:path>
            </a:pathLst>
          </a:custGeom>
          <a:solidFill>
            <a:srgbClr val="FBD1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43"/>
          <p:cNvSpPr>
            <a:spLocks/>
          </p:cNvSpPr>
          <p:nvPr/>
        </p:nvSpPr>
        <p:spPr bwMode="auto">
          <a:xfrm>
            <a:off x="6232954" y="4338031"/>
            <a:ext cx="7938" cy="15875"/>
          </a:xfrm>
          <a:custGeom>
            <a:avLst/>
            <a:gdLst>
              <a:gd name="T0" fmla="*/ 0 w 5"/>
              <a:gd name="T1" fmla="*/ 0 h 10"/>
              <a:gd name="T2" fmla="*/ 5 w 5"/>
              <a:gd name="T3" fmla="*/ 0 h 10"/>
              <a:gd name="T4" fmla="*/ 3 w 5"/>
              <a:gd name="T5" fmla="*/ 10 h 10"/>
              <a:gd name="T6" fmla="*/ 0 w 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5" y="0"/>
                </a:lnTo>
                <a:lnTo>
                  <a:pt x="3" y="10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44"/>
          <p:cNvSpPr>
            <a:spLocks/>
          </p:cNvSpPr>
          <p:nvPr/>
        </p:nvSpPr>
        <p:spPr bwMode="auto">
          <a:xfrm>
            <a:off x="6193266" y="3660169"/>
            <a:ext cx="33338" cy="50800"/>
          </a:xfrm>
          <a:custGeom>
            <a:avLst/>
            <a:gdLst>
              <a:gd name="T0" fmla="*/ 1 w 21"/>
              <a:gd name="T1" fmla="*/ 32 h 32"/>
              <a:gd name="T2" fmla="*/ 21 w 21"/>
              <a:gd name="T3" fmla="*/ 31 h 32"/>
              <a:gd name="T4" fmla="*/ 20 w 21"/>
              <a:gd name="T5" fmla="*/ 0 h 32"/>
              <a:gd name="T6" fmla="*/ 0 w 21"/>
              <a:gd name="T7" fmla="*/ 2 h 32"/>
              <a:gd name="T8" fmla="*/ 1 w 21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2">
                <a:moveTo>
                  <a:pt x="1" y="32"/>
                </a:moveTo>
                <a:lnTo>
                  <a:pt x="21" y="31"/>
                </a:lnTo>
                <a:lnTo>
                  <a:pt x="20" y="0"/>
                </a:lnTo>
                <a:lnTo>
                  <a:pt x="0" y="2"/>
                </a:lnTo>
                <a:lnTo>
                  <a:pt x="1" y="3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6191679" y="3644294"/>
            <a:ext cx="33338" cy="19050"/>
          </a:xfrm>
          <a:custGeom>
            <a:avLst/>
            <a:gdLst>
              <a:gd name="T0" fmla="*/ 21 w 21"/>
              <a:gd name="T1" fmla="*/ 10 h 12"/>
              <a:gd name="T2" fmla="*/ 1 w 21"/>
              <a:gd name="T3" fmla="*/ 12 h 12"/>
              <a:gd name="T4" fmla="*/ 0 w 21"/>
              <a:gd name="T5" fmla="*/ 1 h 12"/>
              <a:gd name="T6" fmla="*/ 21 w 21"/>
              <a:gd name="T7" fmla="*/ 0 h 12"/>
              <a:gd name="T8" fmla="*/ 21 w 21"/>
              <a:gd name="T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">
                <a:moveTo>
                  <a:pt x="21" y="10"/>
                </a:moveTo>
                <a:lnTo>
                  <a:pt x="1" y="12"/>
                </a:lnTo>
                <a:lnTo>
                  <a:pt x="0" y="1"/>
                </a:lnTo>
                <a:lnTo>
                  <a:pt x="21" y="0"/>
                </a:lnTo>
                <a:lnTo>
                  <a:pt x="21" y="10"/>
                </a:lnTo>
                <a:close/>
              </a:path>
            </a:pathLst>
          </a:custGeom>
          <a:solidFill>
            <a:srgbClr val="ED9D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46"/>
          <p:cNvSpPr>
            <a:spLocks/>
          </p:cNvSpPr>
          <p:nvPr/>
        </p:nvSpPr>
        <p:spPr bwMode="auto">
          <a:xfrm>
            <a:off x="6431391" y="3664931"/>
            <a:ext cx="17463" cy="33338"/>
          </a:xfrm>
          <a:custGeom>
            <a:avLst/>
            <a:gdLst>
              <a:gd name="T0" fmla="*/ 11 w 11"/>
              <a:gd name="T1" fmla="*/ 0 h 21"/>
              <a:gd name="T2" fmla="*/ 10 w 11"/>
              <a:gd name="T3" fmla="*/ 21 h 21"/>
              <a:gd name="T4" fmla="*/ 0 w 11"/>
              <a:gd name="T5" fmla="*/ 20 h 21"/>
              <a:gd name="T6" fmla="*/ 1 w 11"/>
              <a:gd name="T7" fmla="*/ 0 h 21"/>
              <a:gd name="T8" fmla="*/ 11 w 11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1">
                <a:moveTo>
                  <a:pt x="11" y="0"/>
                </a:moveTo>
                <a:lnTo>
                  <a:pt x="10" y="21"/>
                </a:lnTo>
                <a:lnTo>
                  <a:pt x="0" y="20"/>
                </a:lnTo>
                <a:lnTo>
                  <a:pt x="1" y="0"/>
                </a:lnTo>
                <a:lnTo>
                  <a:pt x="11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6385354" y="3744306"/>
            <a:ext cx="66675" cy="568325"/>
          </a:xfrm>
          <a:custGeom>
            <a:avLst/>
            <a:gdLst>
              <a:gd name="T0" fmla="*/ 42 w 42"/>
              <a:gd name="T1" fmla="*/ 1 h 358"/>
              <a:gd name="T2" fmla="*/ 20 w 42"/>
              <a:gd name="T3" fmla="*/ 358 h 358"/>
              <a:gd name="T4" fmla="*/ 0 w 42"/>
              <a:gd name="T5" fmla="*/ 358 h 358"/>
              <a:gd name="T6" fmla="*/ 22 w 42"/>
              <a:gd name="T7" fmla="*/ 0 h 358"/>
              <a:gd name="T8" fmla="*/ 42 w 42"/>
              <a:gd name="T9" fmla="*/ 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58">
                <a:moveTo>
                  <a:pt x="42" y="1"/>
                </a:moveTo>
                <a:lnTo>
                  <a:pt x="20" y="358"/>
                </a:lnTo>
                <a:lnTo>
                  <a:pt x="0" y="358"/>
                </a:lnTo>
                <a:lnTo>
                  <a:pt x="22" y="0"/>
                </a:lnTo>
                <a:lnTo>
                  <a:pt x="42" y="1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48"/>
          <p:cNvSpPr>
            <a:spLocks/>
          </p:cNvSpPr>
          <p:nvPr/>
        </p:nvSpPr>
        <p:spPr bwMode="auto">
          <a:xfrm>
            <a:off x="6385354" y="3744306"/>
            <a:ext cx="50800" cy="568325"/>
          </a:xfrm>
          <a:custGeom>
            <a:avLst/>
            <a:gdLst>
              <a:gd name="T0" fmla="*/ 22 w 32"/>
              <a:gd name="T1" fmla="*/ 0 h 358"/>
              <a:gd name="T2" fmla="*/ 32 w 32"/>
              <a:gd name="T3" fmla="*/ 1 h 358"/>
              <a:gd name="T4" fmla="*/ 10 w 32"/>
              <a:gd name="T5" fmla="*/ 358 h 358"/>
              <a:gd name="T6" fmla="*/ 0 w 32"/>
              <a:gd name="T7" fmla="*/ 358 h 358"/>
              <a:gd name="T8" fmla="*/ 22 w 32"/>
              <a:gd name="T9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58">
                <a:moveTo>
                  <a:pt x="22" y="0"/>
                </a:moveTo>
                <a:lnTo>
                  <a:pt x="32" y="1"/>
                </a:lnTo>
                <a:lnTo>
                  <a:pt x="10" y="358"/>
                </a:lnTo>
                <a:lnTo>
                  <a:pt x="0" y="358"/>
                </a:lnTo>
                <a:lnTo>
                  <a:pt x="22" y="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6385354" y="4312631"/>
            <a:ext cx="31750" cy="49213"/>
          </a:xfrm>
          <a:custGeom>
            <a:avLst/>
            <a:gdLst>
              <a:gd name="T0" fmla="*/ 4 w 20"/>
              <a:gd name="T1" fmla="*/ 20 h 31"/>
              <a:gd name="T2" fmla="*/ 0 w 20"/>
              <a:gd name="T3" fmla="*/ 0 h 31"/>
              <a:gd name="T4" fmla="*/ 20 w 20"/>
              <a:gd name="T5" fmla="*/ 0 h 31"/>
              <a:gd name="T6" fmla="*/ 14 w 20"/>
              <a:gd name="T7" fmla="*/ 20 h 31"/>
              <a:gd name="T8" fmla="*/ 11 w 20"/>
              <a:gd name="T9" fmla="*/ 31 h 31"/>
              <a:gd name="T10" fmla="*/ 6 w 20"/>
              <a:gd name="T11" fmla="*/ 31 h 31"/>
              <a:gd name="T12" fmla="*/ 4 w 20"/>
              <a:gd name="T1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31">
                <a:moveTo>
                  <a:pt x="4" y="20"/>
                </a:moveTo>
                <a:lnTo>
                  <a:pt x="0" y="0"/>
                </a:lnTo>
                <a:lnTo>
                  <a:pt x="20" y="0"/>
                </a:lnTo>
                <a:lnTo>
                  <a:pt x="14" y="20"/>
                </a:lnTo>
                <a:lnTo>
                  <a:pt x="11" y="31"/>
                </a:lnTo>
                <a:lnTo>
                  <a:pt x="6" y="31"/>
                </a:lnTo>
                <a:lnTo>
                  <a:pt x="4" y="2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50"/>
          <p:cNvSpPr>
            <a:spLocks/>
          </p:cNvSpPr>
          <p:nvPr/>
        </p:nvSpPr>
        <p:spPr bwMode="auto">
          <a:xfrm>
            <a:off x="6394879" y="4361844"/>
            <a:ext cx="7938" cy="15875"/>
          </a:xfrm>
          <a:custGeom>
            <a:avLst/>
            <a:gdLst>
              <a:gd name="T0" fmla="*/ 0 w 5"/>
              <a:gd name="T1" fmla="*/ 0 h 10"/>
              <a:gd name="T2" fmla="*/ 5 w 5"/>
              <a:gd name="T3" fmla="*/ 0 h 10"/>
              <a:gd name="T4" fmla="*/ 2 w 5"/>
              <a:gd name="T5" fmla="*/ 10 h 10"/>
              <a:gd name="T6" fmla="*/ 0 w 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5" y="0"/>
                </a:lnTo>
                <a:lnTo>
                  <a:pt x="2" y="10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51"/>
          <p:cNvSpPr>
            <a:spLocks/>
          </p:cNvSpPr>
          <p:nvPr/>
        </p:nvSpPr>
        <p:spPr bwMode="auto">
          <a:xfrm>
            <a:off x="6420279" y="3696681"/>
            <a:ext cx="34925" cy="49213"/>
          </a:xfrm>
          <a:custGeom>
            <a:avLst/>
            <a:gdLst>
              <a:gd name="T0" fmla="*/ 0 w 22"/>
              <a:gd name="T1" fmla="*/ 30 h 31"/>
              <a:gd name="T2" fmla="*/ 20 w 22"/>
              <a:gd name="T3" fmla="*/ 31 h 31"/>
              <a:gd name="T4" fmla="*/ 22 w 22"/>
              <a:gd name="T5" fmla="*/ 0 h 31"/>
              <a:gd name="T6" fmla="*/ 2 w 22"/>
              <a:gd name="T7" fmla="*/ 0 h 31"/>
              <a:gd name="T8" fmla="*/ 0 w 22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1">
                <a:moveTo>
                  <a:pt x="0" y="30"/>
                </a:moveTo>
                <a:lnTo>
                  <a:pt x="20" y="31"/>
                </a:lnTo>
                <a:lnTo>
                  <a:pt x="22" y="0"/>
                </a:lnTo>
                <a:lnTo>
                  <a:pt x="2" y="0"/>
                </a:lnTo>
                <a:lnTo>
                  <a:pt x="0" y="3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6423454" y="3680806"/>
            <a:ext cx="33338" cy="15875"/>
          </a:xfrm>
          <a:custGeom>
            <a:avLst/>
            <a:gdLst>
              <a:gd name="T0" fmla="*/ 20 w 21"/>
              <a:gd name="T1" fmla="*/ 10 h 10"/>
              <a:gd name="T2" fmla="*/ 0 w 21"/>
              <a:gd name="T3" fmla="*/ 10 h 10"/>
              <a:gd name="T4" fmla="*/ 0 w 21"/>
              <a:gd name="T5" fmla="*/ 0 h 10"/>
              <a:gd name="T6" fmla="*/ 21 w 21"/>
              <a:gd name="T7" fmla="*/ 0 h 10"/>
              <a:gd name="T8" fmla="*/ 20 w 21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0">
                <a:moveTo>
                  <a:pt x="20" y="10"/>
                </a:moveTo>
                <a:lnTo>
                  <a:pt x="0" y="10"/>
                </a:lnTo>
                <a:lnTo>
                  <a:pt x="0" y="0"/>
                </a:lnTo>
                <a:lnTo>
                  <a:pt x="21" y="0"/>
                </a:lnTo>
                <a:lnTo>
                  <a:pt x="20" y="1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253"/>
          <p:cNvSpPr>
            <a:spLocks/>
          </p:cNvSpPr>
          <p:nvPr/>
        </p:nvSpPr>
        <p:spPr bwMode="auto">
          <a:xfrm>
            <a:off x="6453616" y="3690331"/>
            <a:ext cx="9525" cy="44450"/>
          </a:xfrm>
          <a:custGeom>
            <a:avLst/>
            <a:gdLst>
              <a:gd name="T0" fmla="*/ 6 w 6"/>
              <a:gd name="T1" fmla="*/ 0 h 28"/>
              <a:gd name="T2" fmla="*/ 5 w 6"/>
              <a:gd name="T3" fmla="*/ 28 h 28"/>
              <a:gd name="T4" fmla="*/ 0 w 6"/>
              <a:gd name="T5" fmla="*/ 27 h 28"/>
              <a:gd name="T6" fmla="*/ 1 w 6"/>
              <a:gd name="T7" fmla="*/ 0 h 28"/>
              <a:gd name="T8" fmla="*/ 6 w 6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8">
                <a:moveTo>
                  <a:pt x="6" y="0"/>
                </a:moveTo>
                <a:lnTo>
                  <a:pt x="5" y="28"/>
                </a:lnTo>
                <a:lnTo>
                  <a:pt x="0" y="27"/>
                </a:lnTo>
                <a:lnTo>
                  <a:pt x="1" y="0"/>
                </a:lnTo>
                <a:lnTo>
                  <a:pt x="6" y="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6450441" y="3699856"/>
            <a:ext cx="20638" cy="228600"/>
          </a:xfrm>
          <a:custGeom>
            <a:avLst/>
            <a:gdLst>
              <a:gd name="T0" fmla="*/ 13 w 13"/>
              <a:gd name="T1" fmla="*/ 0 h 144"/>
              <a:gd name="T2" fmla="*/ 5 w 13"/>
              <a:gd name="T3" fmla="*/ 144 h 144"/>
              <a:gd name="T4" fmla="*/ 0 w 13"/>
              <a:gd name="T5" fmla="*/ 143 h 144"/>
              <a:gd name="T6" fmla="*/ 8 w 13"/>
              <a:gd name="T7" fmla="*/ 0 h 144"/>
              <a:gd name="T8" fmla="*/ 13 w 13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4">
                <a:moveTo>
                  <a:pt x="13" y="0"/>
                </a:moveTo>
                <a:lnTo>
                  <a:pt x="5" y="144"/>
                </a:lnTo>
                <a:lnTo>
                  <a:pt x="0" y="143"/>
                </a:lnTo>
                <a:lnTo>
                  <a:pt x="8" y="0"/>
                </a:lnTo>
                <a:lnTo>
                  <a:pt x="13" y="0"/>
                </a:lnTo>
                <a:close/>
              </a:path>
            </a:pathLst>
          </a:custGeom>
          <a:solidFill>
            <a:srgbClr val="52525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6255179" y="3699856"/>
            <a:ext cx="100013" cy="515938"/>
          </a:xfrm>
          <a:prstGeom prst="rect">
            <a:avLst/>
          </a:prstGeom>
          <a:solidFill>
            <a:srgbClr val="F1CA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6350429" y="3699856"/>
            <a:ext cx="6350" cy="515938"/>
          </a:xfrm>
          <a:prstGeom prst="rect">
            <a:avLst/>
          </a:prstGeom>
          <a:solidFill>
            <a:srgbClr val="E4930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Oval 257"/>
          <p:cNvSpPr>
            <a:spLocks noChangeArrowheads="1"/>
          </p:cNvSpPr>
          <p:nvPr/>
        </p:nvSpPr>
        <p:spPr bwMode="auto">
          <a:xfrm>
            <a:off x="6296454" y="3722081"/>
            <a:ext cx="19050" cy="20638"/>
          </a:xfrm>
          <a:prstGeom prst="ellipse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6259941" y="3703031"/>
            <a:ext cx="1588" cy="509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6255179" y="42126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6255179" y="42030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6255179" y="41919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6255179" y="41824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6255179" y="41713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6255179" y="41618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6255179" y="41507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6255179" y="41411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6255179" y="413006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6255179" y="41205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6255179" y="410943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6255179" y="40999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255179" y="40903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255179" y="40808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6255179" y="40697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255179" y="40602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6255179" y="40491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6255179" y="40395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6255179" y="402846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6255179" y="40189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6255179" y="40094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6255179" y="39983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6255179" y="39887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6255179" y="397766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255179" y="39681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6255179" y="395703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255179" y="39475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255179" y="39363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6255179" y="392686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6255179" y="39157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6255179" y="390623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255179" y="38951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6255179" y="38855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6255179" y="38744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255179" y="38649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6255179" y="38538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255179" y="384590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6255179" y="38347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255179" y="382526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255179" y="38141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6255179" y="380463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6255179" y="37935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6255179" y="37839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6255179" y="37728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6255179" y="37633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6255179" y="375383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6255179" y="3742719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6255179" y="373319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6255179" y="3722081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6255179" y="3712556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6255179" y="3701444"/>
            <a:ext cx="476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6259941" y="4212619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6259941" y="4161819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6259941" y="4109431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6259941" y="4060219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6259941" y="4009419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6259941" y="3957031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6259941" y="3906231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6259941" y="3853844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6259941" y="3804631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Rectangle 319"/>
          <p:cNvSpPr>
            <a:spLocks noChangeArrowheads="1"/>
          </p:cNvSpPr>
          <p:nvPr/>
        </p:nvSpPr>
        <p:spPr bwMode="auto">
          <a:xfrm>
            <a:off x="6259941" y="3753831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Rectangle 320"/>
          <p:cNvSpPr>
            <a:spLocks noChangeArrowheads="1"/>
          </p:cNvSpPr>
          <p:nvPr/>
        </p:nvSpPr>
        <p:spPr bwMode="auto">
          <a:xfrm>
            <a:off x="6259941" y="3701444"/>
            <a:ext cx="11113" cy="1588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321"/>
          <p:cNvSpPr>
            <a:spLocks/>
          </p:cNvSpPr>
          <p:nvPr/>
        </p:nvSpPr>
        <p:spPr bwMode="auto">
          <a:xfrm>
            <a:off x="6186916" y="3987194"/>
            <a:ext cx="271463" cy="431800"/>
          </a:xfrm>
          <a:custGeom>
            <a:avLst/>
            <a:gdLst>
              <a:gd name="T0" fmla="*/ 84 w 171"/>
              <a:gd name="T1" fmla="*/ 0 h 272"/>
              <a:gd name="T2" fmla="*/ 0 w 171"/>
              <a:gd name="T3" fmla="*/ 0 h 272"/>
              <a:gd name="T4" fmla="*/ 13 w 171"/>
              <a:gd name="T5" fmla="*/ 272 h 272"/>
              <a:gd name="T6" fmla="*/ 84 w 171"/>
              <a:gd name="T7" fmla="*/ 272 h 272"/>
              <a:gd name="T8" fmla="*/ 158 w 171"/>
              <a:gd name="T9" fmla="*/ 272 h 272"/>
              <a:gd name="T10" fmla="*/ 171 w 171"/>
              <a:gd name="T11" fmla="*/ 0 h 272"/>
              <a:gd name="T12" fmla="*/ 84 w 171"/>
              <a:gd name="T13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272">
                <a:moveTo>
                  <a:pt x="84" y="0"/>
                </a:moveTo>
                <a:lnTo>
                  <a:pt x="0" y="0"/>
                </a:lnTo>
                <a:lnTo>
                  <a:pt x="13" y="272"/>
                </a:lnTo>
                <a:lnTo>
                  <a:pt x="84" y="272"/>
                </a:lnTo>
                <a:lnTo>
                  <a:pt x="158" y="272"/>
                </a:lnTo>
                <a:lnTo>
                  <a:pt x="171" y="0"/>
                </a:lnTo>
                <a:lnTo>
                  <a:pt x="84" y="0"/>
                </a:lnTo>
                <a:close/>
              </a:path>
            </a:pathLst>
          </a:custGeom>
          <a:solidFill>
            <a:srgbClr val="E243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322"/>
          <p:cNvSpPr>
            <a:spLocks/>
          </p:cNvSpPr>
          <p:nvPr/>
        </p:nvSpPr>
        <p:spPr bwMode="auto">
          <a:xfrm>
            <a:off x="6186916" y="3987194"/>
            <a:ext cx="271463" cy="431800"/>
          </a:xfrm>
          <a:custGeom>
            <a:avLst/>
            <a:gdLst>
              <a:gd name="T0" fmla="*/ 84 w 171"/>
              <a:gd name="T1" fmla="*/ 0 h 272"/>
              <a:gd name="T2" fmla="*/ 0 w 171"/>
              <a:gd name="T3" fmla="*/ 0 h 272"/>
              <a:gd name="T4" fmla="*/ 13 w 171"/>
              <a:gd name="T5" fmla="*/ 272 h 272"/>
              <a:gd name="T6" fmla="*/ 84 w 171"/>
              <a:gd name="T7" fmla="*/ 272 h 272"/>
              <a:gd name="T8" fmla="*/ 158 w 171"/>
              <a:gd name="T9" fmla="*/ 272 h 272"/>
              <a:gd name="T10" fmla="*/ 171 w 171"/>
              <a:gd name="T11" fmla="*/ 0 h 272"/>
              <a:gd name="T12" fmla="*/ 84 w 171"/>
              <a:gd name="T13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272">
                <a:moveTo>
                  <a:pt x="84" y="0"/>
                </a:moveTo>
                <a:lnTo>
                  <a:pt x="0" y="0"/>
                </a:lnTo>
                <a:lnTo>
                  <a:pt x="13" y="272"/>
                </a:lnTo>
                <a:lnTo>
                  <a:pt x="84" y="272"/>
                </a:lnTo>
                <a:lnTo>
                  <a:pt x="158" y="272"/>
                </a:lnTo>
                <a:lnTo>
                  <a:pt x="171" y="0"/>
                </a:lnTo>
                <a:lnTo>
                  <a:pt x="84" y="0"/>
                </a:lnTo>
                <a:close/>
              </a:path>
            </a:pathLst>
          </a:cu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6" name="组合 335"/>
          <p:cNvGrpSpPr/>
          <p:nvPr/>
        </p:nvGrpSpPr>
        <p:grpSpPr>
          <a:xfrm>
            <a:off x="8684598" y="1111981"/>
            <a:ext cx="540000" cy="540000"/>
            <a:chOff x="8684598" y="1111981"/>
            <a:chExt cx="540000" cy="540000"/>
          </a:xfrm>
        </p:grpSpPr>
        <p:sp>
          <p:nvSpPr>
            <p:cNvPr id="335" name="任意多边形 334"/>
            <p:cNvSpPr>
              <a:spLocks/>
            </p:cNvSpPr>
            <p:nvPr/>
          </p:nvSpPr>
          <p:spPr bwMode="auto">
            <a:xfrm>
              <a:off x="8942816" y="1364868"/>
              <a:ext cx="196850" cy="36289"/>
            </a:xfrm>
            <a:custGeom>
              <a:avLst/>
              <a:gdLst>
                <a:gd name="connsiteX0" fmla="*/ 0 w 196850"/>
                <a:gd name="connsiteY0" fmla="*/ 0 h 36289"/>
                <a:gd name="connsiteX1" fmla="*/ 26988 w 196850"/>
                <a:gd name="connsiteY1" fmla="*/ 0 h 36289"/>
                <a:gd name="connsiteX2" fmla="*/ 26988 w 196850"/>
                <a:gd name="connsiteY2" fmla="*/ 7714 h 36289"/>
                <a:gd name="connsiteX3" fmla="*/ 196850 w 196850"/>
                <a:gd name="connsiteY3" fmla="*/ 7714 h 36289"/>
                <a:gd name="connsiteX4" fmla="*/ 196850 w 196850"/>
                <a:gd name="connsiteY4" fmla="*/ 36289 h 36289"/>
                <a:gd name="connsiteX5" fmla="*/ 0 w 196850"/>
                <a:gd name="connsiteY5" fmla="*/ 36289 h 36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850" h="36289">
                  <a:moveTo>
                    <a:pt x="0" y="0"/>
                  </a:moveTo>
                  <a:lnTo>
                    <a:pt x="26988" y="0"/>
                  </a:lnTo>
                  <a:lnTo>
                    <a:pt x="26988" y="7714"/>
                  </a:lnTo>
                  <a:lnTo>
                    <a:pt x="196850" y="7714"/>
                  </a:lnTo>
                  <a:lnTo>
                    <a:pt x="196850" y="36289"/>
                  </a:lnTo>
                  <a:lnTo>
                    <a:pt x="0" y="36289"/>
                  </a:ln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25" name="矩形 324"/>
            <p:cNvSpPr/>
            <p:nvPr/>
          </p:nvSpPr>
          <p:spPr>
            <a:xfrm>
              <a:off x="8684598" y="1111981"/>
              <a:ext cx="54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8684598" y="1111981"/>
            <a:ext cx="540000" cy="540000"/>
            <a:chOff x="8684598" y="1111981"/>
            <a:chExt cx="540000" cy="540000"/>
          </a:xfrm>
        </p:grpSpPr>
        <p:sp>
          <p:nvSpPr>
            <p:cNvPr id="332" name="任意多边形 331"/>
            <p:cNvSpPr>
              <a:spLocks/>
            </p:cNvSpPr>
            <p:nvPr/>
          </p:nvSpPr>
          <p:spPr bwMode="auto">
            <a:xfrm>
              <a:off x="8942817" y="1112232"/>
              <a:ext cx="38101" cy="288925"/>
            </a:xfrm>
            <a:custGeom>
              <a:avLst/>
              <a:gdLst>
                <a:gd name="connsiteX0" fmla="*/ 0 w 38101"/>
                <a:gd name="connsiteY0" fmla="*/ 0 h 288925"/>
                <a:gd name="connsiteX1" fmla="*/ 26988 w 38101"/>
                <a:gd name="connsiteY1" fmla="*/ 0 h 288925"/>
                <a:gd name="connsiteX2" fmla="*/ 26988 w 38101"/>
                <a:gd name="connsiteY2" fmla="*/ 260350 h 288925"/>
                <a:gd name="connsiteX3" fmla="*/ 38101 w 38101"/>
                <a:gd name="connsiteY3" fmla="*/ 260350 h 288925"/>
                <a:gd name="connsiteX4" fmla="*/ 38101 w 38101"/>
                <a:gd name="connsiteY4" fmla="*/ 288925 h 288925"/>
                <a:gd name="connsiteX5" fmla="*/ 0 w 38101"/>
                <a:gd name="connsiteY5" fmla="*/ 288925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1" h="288925">
                  <a:moveTo>
                    <a:pt x="0" y="0"/>
                  </a:moveTo>
                  <a:lnTo>
                    <a:pt x="26988" y="0"/>
                  </a:lnTo>
                  <a:lnTo>
                    <a:pt x="26988" y="260350"/>
                  </a:lnTo>
                  <a:lnTo>
                    <a:pt x="38101" y="260350"/>
                  </a:lnTo>
                  <a:lnTo>
                    <a:pt x="38101" y="288925"/>
                  </a:lnTo>
                  <a:lnTo>
                    <a:pt x="0" y="288925"/>
                  </a:ln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31" name="矩形 330"/>
            <p:cNvSpPr/>
            <p:nvPr/>
          </p:nvSpPr>
          <p:spPr>
            <a:xfrm>
              <a:off x="8684598" y="1111981"/>
              <a:ext cx="54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8" name="文本框 337"/>
          <p:cNvSpPr txBox="1"/>
          <p:nvPr/>
        </p:nvSpPr>
        <p:spPr>
          <a:xfrm>
            <a:off x="0" y="2407198"/>
            <a:ext cx="4069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Stay up late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5" name="文本框 344"/>
          <p:cNvSpPr txBox="1"/>
          <p:nvPr/>
        </p:nvSpPr>
        <p:spPr>
          <a:xfrm>
            <a:off x="0" y="879896"/>
            <a:ext cx="4077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熬夜</a:t>
            </a:r>
          </a:p>
        </p:txBody>
      </p:sp>
    </p:spTree>
    <p:extLst>
      <p:ext uri="{BB962C8B-B14F-4D97-AF65-F5344CB8AC3E}">
        <p14:creationId xmlns:p14="http://schemas.microsoft.com/office/powerpoint/2010/main" xmlns="" val="77068264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0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7" dur="5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mph" presetSubtype="0" repeatCount="indefinite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3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3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3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3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animBg="1"/>
      <p:bldP spid="189" grpId="1" animBg="1"/>
      <p:bldP spid="337" grpId="0" animBg="1"/>
      <p:bldP spid="338" grpId="0"/>
      <p:bldP spid="345" grpId="0"/>
      <p:bldP spid="34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圆角矩形 49"/>
          <p:cNvSpPr/>
          <p:nvPr/>
        </p:nvSpPr>
        <p:spPr>
          <a:xfrm>
            <a:off x="357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372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圆角矩形 65"/>
          <p:cNvSpPr/>
          <p:nvPr/>
        </p:nvSpPr>
        <p:spPr>
          <a:xfrm>
            <a:off x="388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403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418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433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>
            <a:off x="449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圆角矩形 70"/>
          <p:cNvSpPr/>
          <p:nvPr/>
        </p:nvSpPr>
        <p:spPr>
          <a:xfrm>
            <a:off x="464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479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圆角矩形 72"/>
          <p:cNvSpPr/>
          <p:nvPr/>
        </p:nvSpPr>
        <p:spPr>
          <a:xfrm>
            <a:off x="494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510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525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>
            <a:off x="540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>
            <a:off x="555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570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102"/>
          <p:cNvSpPr/>
          <p:nvPr/>
        </p:nvSpPr>
        <p:spPr>
          <a:xfrm>
            <a:off x="586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>
            <a:off x="601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圆角矩形 104"/>
          <p:cNvSpPr/>
          <p:nvPr/>
        </p:nvSpPr>
        <p:spPr>
          <a:xfrm>
            <a:off x="6167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6319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>
            <a:off x="6471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6624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6776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>
            <a:off x="6929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>
            <a:off x="7081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>
            <a:off x="7233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>
            <a:off x="738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圆角矩形 113"/>
          <p:cNvSpPr/>
          <p:nvPr/>
        </p:nvSpPr>
        <p:spPr>
          <a:xfrm>
            <a:off x="753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>
            <a:off x="769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圆角矩形 115"/>
          <p:cNvSpPr/>
          <p:nvPr/>
        </p:nvSpPr>
        <p:spPr>
          <a:xfrm>
            <a:off x="784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>
            <a:off x="799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>
            <a:off x="814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>
            <a:off x="830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>
            <a:off x="845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圆角矩形 120"/>
          <p:cNvSpPr/>
          <p:nvPr/>
        </p:nvSpPr>
        <p:spPr>
          <a:xfrm>
            <a:off x="860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21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圆角矩形 122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圆角矩形 127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9" name="圆角矩形 128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3560162" y="3506678"/>
            <a:ext cx="1260000" cy="1665283"/>
            <a:chOff x="3693676" y="3737149"/>
            <a:chExt cx="1669641" cy="2800457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222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051941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9978647" y="306493"/>
            <a:ext cx="1865927" cy="2086356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962628" y="268616"/>
            <a:ext cx="1865927" cy="2086356"/>
          </a:xfrm>
          <a:prstGeom prst="rect">
            <a:avLst/>
          </a:prstGeom>
        </p:spPr>
      </p:pic>
      <p:sp>
        <p:nvSpPr>
          <p:cNvPr id="96" name="矩形 95"/>
          <p:cNvSpPr/>
          <p:nvPr/>
        </p:nvSpPr>
        <p:spPr>
          <a:xfrm>
            <a:off x="7452039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</a:rPr>
              <a:t>Eating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955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7 L 0.00105 -0.0044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6 L 0.00104 -0.0044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43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45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47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xit" presetSubtype="8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6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9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2" presetClass="exit" presetSubtype="8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2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xit" presetSubtype="8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5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8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2" presetClass="exit" presetSubtype="8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1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xit" presetSubtype="8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4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22" presetClass="exit" presetSubtype="8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7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2" presetClass="exit" presetSubtype="8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0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50" grpId="0" animBg="1"/>
      <p:bldP spid="50" grpId="1" animBg="1"/>
      <p:bldP spid="51" grpId="0" animBg="1"/>
      <p:bldP spid="51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95" grpId="0" animBg="1"/>
      <p:bldP spid="98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96" grpId="0" animBg="1"/>
      <p:bldP spid="9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7A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10" name="组合 5409"/>
          <p:cNvGrpSpPr/>
          <p:nvPr/>
        </p:nvGrpSpPr>
        <p:grpSpPr>
          <a:xfrm>
            <a:off x="9373148" y="2347965"/>
            <a:ext cx="1164863" cy="1639869"/>
            <a:chOff x="1704976" y="995364"/>
            <a:chExt cx="1036638" cy="1503363"/>
          </a:xfrm>
        </p:grpSpPr>
        <p:sp>
          <p:nvSpPr>
            <p:cNvPr id="65" name="Freeform 1260"/>
            <p:cNvSpPr>
              <a:spLocks/>
            </p:cNvSpPr>
            <p:nvPr/>
          </p:nvSpPr>
          <p:spPr bwMode="auto">
            <a:xfrm>
              <a:off x="2109789" y="995364"/>
              <a:ext cx="631825" cy="1503363"/>
            </a:xfrm>
            <a:custGeom>
              <a:avLst/>
              <a:gdLst>
                <a:gd name="T0" fmla="*/ 84 w 168"/>
                <a:gd name="T1" fmla="*/ 400 h 400"/>
                <a:gd name="T2" fmla="*/ 139 w 168"/>
                <a:gd name="T3" fmla="*/ 400 h 400"/>
                <a:gd name="T4" fmla="*/ 139 w 168"/>
                <a:gd name="T5" fmla="*/ 188 h 400"/>
                <a:gd name="T6" fmla="*/ 106 w 168"/>
                <a:gd name="T7" fmla="*/ 122 h 400"/>
                <a:gd name="T8" fmla="*/ 106 w 168"/>
                <a:gd name="T9" fmla="*/ 0 h 400"/>
                <a:gd name="T10" fmla="*/ 84 w 168"/>
                <a:gd name="T11" fmla="*/ 0 h 400"/>
                <a:gd name="T12" fmla="*/ 62 w 168"/>
                <a:gd name="T13" fmla="*/ 0 h 400"/>
                <a:gd name="T14" fmla="*/ 62 w 168"/>
                <a:gd name="T15" fmla="*/ 122 h 400"/>
                <a:gd name="T16" fmla="*/ 29 w 168"/>
                <a:gd name="T17" fmla="*/ 188 h 400"/>
                <a:gd name="T18" fmla="*/ 29 w 168"/>
                <a:gd name="T19" fmla="*/ 400 h 400"/>
                <a:gd name="T20" fmla="*/ 84 w 168"/>
                <a:gd name="T21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400">
                  <a:moveTo>
                    <a:pt x="84" y="400"/>
                  </a:moveTo>
                  <a:cubicBezTo>
                    <a:pt x="139" y="400"/>
                    <a:pt x="139" y="400"/>
                    <a:pt x="139" y="400"/>
                  </a:cubicBezTo>
                  <a:cubicBezTo>
                    <a:pt x="163" y="316"/>
                    <a:pt x="168" y="223"/>
                    <a:pt x="139" y="188"/>
                  </a:cubicBezTo>
                  <a:cubicBezTo>
                    <a:pt x="110" y="152"/>
                    <a:pt x="107" y="140"/>
                    <a:pt x="106" y="122"/>
                  </a:cubicBezTo>
                  <a:cubicBezTo>
                    <a:pt x="104" y="91"/>
                    <a:pt x="106" y="0"/>
                    <a:pt x="106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4" y="91"/>
                    <a:pt x="62" y="122"/>
                  </a:cubicBezTo>
                  <a:cubicBezTo>
                    <a:pt x="60" y="140"/>
                    <a:pt x="57" y="152"/>
                    <a:pt x="29" y="188"/>
                  </a:cubicBezTo>
                  <a:cubicBezTo>
                    <a:pt x="0" y="223"/>
                    <a:pt x="4" y="316"/>
                    <a:pt x="29" y="400"/>
                  </a:cubicBezTo>
                  <a:cubicBezTo>
                    <a:pt x="84" y="400"/>
                    <a:pt x="84" y="400"/>
                    <a:pt x="84" y="400"/>
                  </a:cubicBezTo>
                </a:path>
              </a:pathLst>
            </a:custGeom>
            <a:solidFill>
              <a:srgbClr val="3F2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1261"/>
            <p:cNvSpPr>
              <a:spLocks noChangeArrowheads="1"/>
            </p:cNvSpPr>
            <p:nvPr/>
          </p:nvSpPr>
          <p:spPr bwMode="auto">
            <a:xfrm>
              <a:off x="2230439" y="1878014"/>
              <a:ext cx="387350" cy="417513"/>
            </a:xfrm>
            <a:prstGeom prst="rect">
              <a:avLst/>
            </a:prstGeom>
            <a:solidFill>
              <a:srgbClr val="DC2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1262"/>
            <p:cNvSpPr>
              <a:spLocks noChangeArrowheads="1"/>
            </p:cNvSpPr>
            <p:nvPr/>
          </p:nvSpPr>
          <p:spPr bwMode="auto">
            <a:xfrm>
              <a:off x="2230439" y="1878014"/>
              <a:ext cx="387350" cy="41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263"/>
            <p:cNvSpPr>
              <a:spLocks/>
            </p:cNvSpPr>
            <p:nvPr/>
          </p:nvSpPr>
          <p:spPr bwMode="auto">
            <a:xfrm>
              <a:off x="2343151" y="995364"/>
              <a:ext cx="165100" cy="217488"/>
            </a:xfrm>
            <a:custGeom>
              <a:avLst/>
              <a:gdLst>
                <a:gd name="T0" fmla="*/ 44 w 44"/>
                <a:gd name="T1" fmla="*/ 0 h 58"/>
                <a:gd name="T2" fmla="*/ 22 w 44"/>
                <a:gd name="T3" fmla="*/ 0 h 58"/>
                <a:gd name="T4" fmla="*/ 0 w 44"/>
                <a:gd name="T5" fmla="*/ 0 h 58"/>
                <a:gd name="T6" fmla="*/ 1 w 44"/>
                <a:gd name="T7" fmla="*/ 58 h 58"/>
                <a:gd name="T8" fmla="*/ 43 w 44"/>
                <a:gd name="T9" fmla="*/ 58 h 58"/>
                <a:gd name="T10" fmla="*/ 44 w 44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58">
                  <a:moveTo>
                    <a:pt x="4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8"/>
                    <a:pt x="1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28"/>
                    <a:pt x="44" y="0"/>
                    <a:pt x="44" y="0"/>
                  </a:cubicBezTo>
                </a:path>
              </a:pathLst>
            </a:custGeom>
            <a:solidFill>
              <a:srgbClr val="DC2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264"/>
            <p:cNvSpPr>
              <a:spLocks noEditPoints="1"/>
            </p:cNvSpPr>
            <p:nvPr/>
          </p:nvSpPr>
          <p:spPr bwMode="auto">
            <a:xfrm>
              <a:off x="2425701" y="995364"/>
              <a:ext cx="282575" cy="1503363"/>
            </a:xfrm>
            <a:custGeom>
              <a:avLst/>
              <a:gdLst>
                <a:gd name="T0" fmla="*/ 21 w 75"/>
                <a:gd name="T1" fmla="*/ 58 h 400"/>
                <a:gd name="T2" fmla="*/ 0 w 75"/>
                <a:gd name="T3" fmla="*/ 58 h 400"/>
                <a:gd name="T4" fmla="*/ 0 w 75"/>
                <a:gd name="T5" fmla="*/ 235 h 400"/>
                <a:gd name="T6" fmla="*/ 51 w 75"/>
                <a:gd name="T7" fmla="*/ 235 h 400"/>
                <a:gd name="T8" fmla="*/ 51 w 75"/>
                <a:gd name="T9" fmla="*/ 346 h 400"/>
                <a:gd name="T10" fmla="*/ 0 w 75"/>
                <a:gd name="T11" fmla="*/ 346 h 400"/>
                <a:gd name="T12" fmla="*/ 0 w 75"/>
                <a:gd name="T13" fmla="*/ 399 h 400"/>
                <a:gd name="T14" fmla="*/ 1 w 75"/>
                <a:gd name="T15" fmla="*/ 400 h 400"/>
                <a:gd name="T16" fmla="*/ 0 w 75"/>
                <a:gd name="T17" fmla="*/ 400 h 400"/>
                <a:gd name="T18" fmla="*/ 55 w 75"/>
                <a:gd name="T19" fmla="*/ 400 h 400"/>
                <a:gd name="T20" fmla="*/ 75 w 75"/>
                <a:gd name="T21" fmla="*/ 271 h 400"/>
                <a:gd name="T22" fmla="*/ 55 w 75"/>
                <a:gd name="T23" fmla="*/ 188 h 400"/>
                <a:gd name="T24" fmla="*/ 22 w 75"/>
                <a:gd name="T25" fmla="*/ 122 h 400"/>
                <a:gd name="T26" fmla="*/ 21 w 75"/>
                <a:gd name="T27" fmla="*/ 77 h 400"/>
                <a:gd name="T28" fmla="*/ 21 w 75"/>
                <a:gd name="T29" fmla="*/ 58 h 400"/>
                <a:gd name="T30" fmla="*/ 22 w 75"/>
                <a:gd name="T31" fmla="*/ 0 h 400"/>
                <a:gd name="T32" fmla="*/ 22 w 75"/>
                <a:gd name="T33" fmla="*/ 0 h 400"/>
                <a:gd name="T34" fmla="*/ 22 w 75"/>
                <a:gd name="T35" fmla="*/ 0 h 400"/>
                <a:gd name="T36" fmla="*/ 22 w 75"/>
                <a:gd name="T37" fmla="*/ 0 h 400"/>
                <a:gd name="T38" fmla="*/ 22 w 75"/>
                <a:gd name="T39" fmla="*/ 0 h 400"/>
                <a:gd name="T40" fmla="*/ 22 w 75"/>
                <a:gd name="T41" fmla="*/ 0 h 400"/>
                <a:gd name="T42" fmla="*/ 22 w 75"/>
                <a:gd name="T43" fmla="*/ 0 h 400"/>
                <a:gd name="T44" fmla="*/ 22 w 75"/>
                <a:gd name="T45" fmla="*/ 0 h 400"/>
                <a:gd name="T46" fmla="*/ 22 w 75"/>
                <a:gd name="T47" fmla="*/ 0 h 400"/>
                <a:gd name="T48" fmla="*/ 22 w 75"/>
                <a:gd name="T49" fmla="*/ 0 h 400"/>
                <a:gd name="T50" fmla="*/ 22 w 75"/>
                <a:gd name="T51" fmla="*/ 0 h 400"/>
                <a:gd name="T52" fmla="*/ 22 w 75"/>
                <a:gd name="T53" fmla="*/ 0 h 400"/>
                <a:gd name="T54" fmla="*/ 22 w 75"/>
                <a:gd name="T55" fmla="*/ 0 h 400"/>
                <a:gd name="T56" fmla="*/ 22 w 75"/>
                <a:gd name="T57" fmla="*/ 0 h 400"/>
                <a:gd name="T58" fmla="*/ 22 w 75"/>
                <a:gd name="T5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" h="400">
                  <a:moveTo>
                    <a:pt x="21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1" y="235"/>
                    <a:pt x="51" y="235"/>
                    <a:pt x="51" y="235"/>
                  </a:cubicBezTo>
                  <a:cubicBezTo>
                    <a:pt x="51" y="346"/>
                    <a:pt x="51" y="346"/>
                    <a:pt x="51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399"/>
                    <a:pt x="0" y="400"/>
                    <a:pt x="1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55" y="400"/>
                    <a:pt x="55" y="400"/>
                    <a:pt x="55" y="400"/>
                  </a:cubicBezTo>
                  <a:cubicBezTo>
                    <a:pt x="68" y="356"/>
                    <a:pt x="75" y="310"/>
                    <a:pt x="75" y="271"/>
                  </a:cubicBezTo>
                  <a:cubicBezTo>
                    <a:pt x="75" y="235"/>
                    <a:pt x="69" y="205"/>
                    <a:pt x="55" y="188"/>
                  </a:cubicBezTo>
                  <a:cubicBezTo>
                    <a:pt x="26" y="152"/>
                    <a:pt x="23" y="140"/>
                    <a:pt x="22" y="122"/>
                  </a:cubicBezTo>
                  <a:cubicBezTo>
                    <a:pt x="21" y="112"/>
                    <a:pt x="21" y="95"/>
                    <a:pt x="21" y="77"/>
                  </a:cubicBezTo>
                  <a:cubicBezTo>
                    <a:pt x="21" y="71"/>
                    <a:pt x="21" y="64"/>
                    <a:pt x="21" y="58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341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1265"/>
            <p:cNvSpPr>
              <a:spLocks noChangeArrowheads="1"/>
            </p:cNvSpPr>
            <p:nvPr/>
          </p:nvSpPr>
          <p:spPr bwMode="auto">
            <a:xfrm>
              <a:off x="2425701" y="1878014"/>
              <a:ext cx="192088" cy="417513"/>
            </a:xfrm>
            <a:prstGeom prst="rect">
              <a:avLst/>
            </a:prstGeom>
            <a:solidFill>
              <a:srgbClr val="B42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1266"/>
            <p:cNvSpPr>
              <a:spLocks noChangeArrowheads="1"/>
            </p:cNvSpPr>
            <p:nvPr/>
          </p:nvSpPr>
          <p:spPr bwMode="auto">
            <a:xfrm>
              <a:off x="2425701" y="1878014"/>
              <a:ext cx="192088" cy="41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267"/>
            <p:cNvSpPr>
              <a:spLocks/>
            </p:cNvSpPr>
            <p:nvPr/>
          </p:nvSpPr>
          <p:spPr bwMode="auto">
            <a:xfrm>
              <a:off x="2425701" y="995364"/>
              <a:ext cx="82550" cy="217488"/>
            </a:xfrm>
            <a:custGeom>
              <a:avLst/>
              <a:gdLst>
                <a:gd name="T0" fmla="*/ 22 w 22"/>
                <a:gd name="T1" fmla="*/ 0 h 58"/>
                <a:gd name="T2" fmla="*/ 0 w 22"/>
                <a:gd name="T3" fmla="*/ 0 h 58"/>
                <a:gd name="T4" fmla="*/ 0 w 22"/>
                <a:gd name="T5" fmla="*/ 58 h 58"/>
                <a:gd name="T6" fmla="*/ 21 w 22"/>
                <a:gd name="T7" fmla="*/ 58 h 58"/>
                <a:gd name="T8" fmla="*/ 22 w 22"/>
                <a:gd name="T9" fmla="*/ 0 h 58"/>
                <a:gd name="T10" fmla="*/ 22 w 22"/>
                <a:gd name="T11" fmla="*/ 0 h 58"/>
                <a:gd name="T12" fmla="*/ 22 w 22"/>
                <a:gd name="T13" fmla="*/ 0 h 58"/>
                <a:gd name="T14" fmla="*/ 22 w 22"/>
                <a:gd name="T15" fmla="*/ 0 h 58"/>
                <a:gd name="T16" fmla="*/ 22 w 22"/>
                <a:gd name="T17" fmla="*/ 0 h 58"/>
                <a:gd name="T18" fmla="*/ 22 w 22"/>
                <a:gd name="T19" fmla="*/ 0 h 58"/>
                <a:gd name="T20" fmla="*/ 22 w 22"/>
                <a:gd name="T21" fmla="*/ 0 h 58"/>
                <a:gd name="T22" fmla="*/ 22 w 22"/>
                <a:gd name="T23" fmla="*/ 0 h 58"/>
                <a:gd name="T24" fmla="*/ 22 w 22"/>
                <a:gd name="T25" fmla="*/ 0 h 58"/>
                <a:gd name="T26" fmla="*/ 22 w 22"/>
                <a:gd name="T27" fmla="*/ 0 h 58"/>
                <a:gd name="T28" fmla="*/ 22 w 22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58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29"/>
                    <a:pt x="22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B42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268"/>
            <p:cNvSpPr>
              <a:spLocks/>
            </p:cNvSpPr>
            <p:nvPr/>
          </p:nvSpPr>
          <p:spPr bwMode="auto">
            <a:xfrm>
              <a:off x="2144714" y="1212851"/>
              <a:ext cx="280988" cy="1285875"/>
            </a:xfrm>
            <a:custGeom>
              <a:avLst/>
              <a:gdLst>
                <a:gd name="T0" fmla="*/ 60 w 75"/>
                <a:gd name="T1" fmla="*/ 0 h 342"/>
                <a:gd name="T2" fmla="*/ 54 w 75"/>
                <a:gd name="T3" fmla="*/ 0 h 342"/>
                <a:gd name="T4" fmla="*/ 54 w 75"/>
                <a:gd name="T5" fmla="*/ 19 h 342"/>
                <a:gd name="T6" fmla="*/ 53 w 75"/>
                <a:gd name="T7" fmla="*/ 64 h 342"/>
                <a:gd name="T8" fmla="*/ 20 w 75"/>
                <a:gd name="T9" fmla="*/ 130 h 342"/>
                <a:gd name="T10" fmla="*/ 0 w 75"/>
                <a:gd name="T11" fmla="*/ 213 h 342"/>
                <a:gd name="T12" fmla="*/ 20 w 75"/>
                <a:gd name="T13" fmla="*/ 342 h 342"/>
                <a:gd name="T14" fmla="*/ 75 w 75"/>
                <a:gd name="T15" fmla="*/ 342 h 342"/>
                <a:gd name="T16" fmla="*/ 75 w 75"/>
                <a:gd name="T17" fmla="*/ 341 h 342"/>
                <a:gd name="T18" fmla="*/ 52 w 75"/>
                <a:gd name="T19" fmla="*/ 288 h 342"/>
                <a:gd name="T20" fmla="*/ 23 w 75"/>
                <a:gd name="T21" fmla="*/ 288 h 342"/>
                <a:gd name="T22" fmla="*/ 23 w 75"/>
                <a:gd name="T23" fmla="*/ 177 h 342"/>
                <a:gd name="T24" fmla="*/ 29 w 75"/>
                <a:gd name="T25" fmla="*/ 177 h 342"/>
                <a:gd name="T26" fmla="*/ 38 w 75"/>
                <a:gd name="T27" fmla="*/ 151 h 342"/>
                <a:gd name="T28" fmla="*/ 61 w 75"/>
                <a:gd name="T29" fmla="*/ 64 h 342"/>
                <a:gd name="T30" fmla="*/ 60 w 75"/>
                <a:gd name="T3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342">
                  <a:moveTo>
                    <a:pt x="6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4" y="6"/>
                    <a:pt x="54" y="13"/>
                    <a:pt x="54" y="19"/>
                  </a:cubicBezTo>
                  <a:cubicBezTo>
                    <a:pt x="54" y="37"/>
                    <a:pt x="53" y="54"/>
                    <a:pt x="53" y="64"/>
                  </a:cubicBezTo>
                  <a:cubicBezTo>
                    <a:pt x="51" y="82"/>
                    <a:pt x="48" y="94"/>
                    <a:pt x="20" y="130"/>
                  </a:cubicBezTo>
                  <a:cubicBezTo>
                    <a:pt x="6" y="147"/>
                    <a:pt x="0" y="177"/>
                    <a:pt x="0" y="213"/>
                  </a:cubicBezTo>
                  <a:cubicBezTo>
                    <a:pt x="0" y="252"/>
                    <a:pt x="7" y="298"/>
                    <a:pt x="20" y="342"/>
                  </a:cubicBezTo>
                  <a:cubicBezTo>
                    <a:pt x="75" y="342"/>
                    <a:pt x="75" y="342"/>
                    <a:pt x="75" y="342"/>
                  </a:cubicBezTo>
                  <a:cubicBezTo>
                    <a:pt x="75" y="341"/>
                    <a:pt x="75" y="341"/>
                    <a:pt x="75" y="341"/>
                  </a:cubicBezTo>
                  <a:cubicBezTo>
                    <a:pt x="66" y="323"/>
                    <a:pt x="58" y="305"/>
                    <a:pt x="52" y="288"/>
                  </a:cubicBezTo>
                  <a:cubicBezTo>
                    <a:pt x="23" y="288"/>
                    <a:pt x="23" y="288"/>
                    <a:pt x="23" y="28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30" y="168"/>
                    <a:pt x="33" y="159"/>
                    <a:pt x="38" y="151"/>
                  </a:cubicBezTo>
                  <a:cubicBezTo>
                    <a:pt x="66" y="103"/>
                    <a:pt x="59" y="82"/>
                    <a:pt x="61" y="64"/>
                  </a:cubicBezTo>
                  <a:cubicBezTo>
                    <a:pt x="62" y="50"/>
                    <a:pt x="61" y="25"/>
                    <a:pt x="60" y="0"/>
                  </a:cubicBezTo>
                </a:path>
              </a:pathLst>
            </a:custGeom>
            <a:solidFill>
              <a:srgbClr val="7F5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69"/>
            <p:cNvSpPr>
              <a:spLocks/>
            </p:cNvSpPr>
            <p:nvPr/>
          </p:nvSpPr>
          <p:spPr bwMode="auto">
            <a:xfrm>
              <a:off x="2230439" y="1878014"/>
              <a:ext cx="109538" cy="417513"/>
            </a:xfrm>
            <a:custGeom>
              <a:avLst/>
              <a:gdLst>
                <a:gd name="T0" fmla="*/ 6 w 29"/>
                <a:gd name="T1" fmla="*/ 0 h 111"/>
                <a:gd name="T2" fmla="*/ 0 w 29"/>
                <a:gd name="T3" fmla="*/ 0 h 111"/>
                <a:gd name="T4" fmla="*/ 0 w 29"/>
                <a:gd name="T5" fmla="*/ 111 h 111"/>
                <a:gd name="T6" fmla="*/ 29 w 29"/>
                <a:gd name="T7" fmla="*/ 111 h 111"/>
                <a:gd name="T8" fmla="*/ 6 w 29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12" y="69"/>
                    <a:pt x="2" y="30"/>
                    <a:pt x="6" y="0"/>
                  </a:cubicBezTo>
                </a:path>
              </a:pathLst>
            </a:custGeom>
            <a:solidFill>
              <a:srgbClr val="ED64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270"/>
            <p:cNvSpPr>
              <a:spLocks/>
            </p:cNvSpPr>
            <p:nvPr/>
          </p:nvSpPr>
          <p:spPr bwMode="auto">
            <a:xfrm>
              <a:off x="2343151" y="995364"/>
              <a:ext cx="26988" cy="217488"/>
            </a:xfrm>
            <a:custGeom>
              <a:avLst/>
              <a:gdLst>
                <a:gd name="T0" fmla="*/ 4 w 7"/>
                <a:gd name="T1" fmla="*/ 0 h 58"/>
                <a:gd name="T2" fmla="*/ 0 w 7"/>
                <a:gd name="T3" fmla="*/ 0 h 58"/>
                <a:gd name="T4" fmla="*/ 1 w 7"/>
                <a:gd name="T5" fmla="*/ 58 h 58"/>
                <a:gd name="T6" fmla="*/ 7 w 7"/>
                <a:gd name="T7" fmla="*/ 58 h 58"/>
                <a:gd name="T8" fmla="*/ 4 w 7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8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8"/>
                    <a:pt x="1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6" y="28"/>
                    <a:pt x="4" y="0"/>
                    <a:pt x="4" y="0"/>
                  </a:cubicBezTo>
                </a:path>
              </a:pathLst>
            </a:custGeom>
            <a:solidFill>
              <a:srgbClr val="ED64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271"/>
            <p:cNvSpPr>
              <a:spLocks/>
            </p:cNvSpPr>
            <p:nvPr/>
          </p:nvSpPr>
          <p:spPr bwMode="auto">
            <a:xfrm>
              <a:off x="2425701" y="2495551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34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272"/>
            <p:cNvSpPr>
              <a:spLocks/>
            </p:cNvSpPr>
            <p:nvPr/>
          </p:nvSpPr>
          <p:spPr bwMode="auto">
            <a:xfrm>
              <a:off x="1704976" y="1397001"/>
              <a:ext cx="401638" cy="1101725"/>
            </a:xfrm>
            <a:custGeom>
              <a:avLst/>
              <a:gdLst>
                <a:gd name="T0" fmla="*/ 58 w 107"/>
                <a:gd name="T1" fmla="*/ 277 h 293"/>
                <a:gd name="T2" fmla="*/ 58 w 107"/>
                <a:gd name="T3" fmla="*/ 183 h 293"/>
                <a:gd name="T4" fmla="*/ 106 w 107"/>
                <a:gd name="T5" fmla="*/ 0 h 293"/>
                <a:gd name="T6" fmla="*/ 2 w 107"/>
                <a:gd name="T7" fmla="*/ 0 h 293"/>
                <a:gd name="T8" fmla="*/ 50 w 107"/>
                <a:gd name="T9" fmla="*/ 183 h 293"/>
                <a:gd name="T10" fmla="*/ 50 w 107"/>
                <a:gd name="T11" fmla="*/ 277 h 293"/>
                <a:gd name="T12" fmla="*/ 0 w 107"/>
                <a:gd name="T13" fmla="*/ 289 h 293"/>
                <a:gd name="T14" fmla="*/ 0 w 107"/>
                <a:gd name="T15" fmla="*/ 293 h 293"/>
                <a:gd name="T16" fmla="*/ 54 w 107"/>
                <a:gd name="T17" fmla="*/ 293 h 293"/>
                <a:gd name="T18" fmla="*/ 107 w 107"/>
                <a:gd name="T19" fmla="*/ 293 h 293"/>
                <a:gd name="T20" fmla="*/ 107 w 107"/>
                <a:gd name="T21" fmla="*/ 289 h 293"/>
                <a:gd name="T22" fmla="*/ 58 w 107"/>
                <a:gd name="T23" fmla="*/ 27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293">
                  <a:moveTo>
                    <a:pt x="58" y="277"/>
                  </a:moveTo>
                  <a:cubicBezTo>
                    <a:pt x="58" y="183"/>
                    <a:pt x="58" y="183"/>
                    <a:pt x="58" y="183"/>
                  </a:cubicBezTo>
                  <a:cubicBezTo>
                    <a:pt x="84" y="176"/>
                    <a:pt x="106" y="97"/>
                    <a:pt x="10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97"/>
                    <a:pt x="23" y="176"/>
                    <a:pt x="50" y="183"/>
                  </a:cubicBezTo>
                  <a:cubicBezTo>
                    <a:pt x="50" y="277"/>
                    <a:pt x="50" y="277"/>
                    <a:pt x="50" y="277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54" y="293"/>
                    <a:pt x="54" y="293"/>
                    <a:pt x="54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58" y="277"/>
                    <a:pt x="58" y="277"/>
                    <a:pt x="58" y="277"/>
                  </a:cubicBezTo>
                </a:path>
              </a:pathLst>
            </a:custGeom>
            <a:solidFill>
              <a:srgbClr val="DC2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274"/>
            <p:cNvSpPr>
              <a:spLocks/>
            </p:cNvSpPr>
            <p:nvPr/>
          </p:nvSpPr>
          <p:spPr bwMode="auto">
            <a:xfrm>
              <a:off x="1884364" y="1397001"/>
              <a:ext cx="219075" cy="692150"/>
            </a:xfrm>
            <a:custGeom>
              <a:avLst/>
              <a:gdLst>
                <a:gd name="T0" fmla="*/ 58 w 58"/>
                <a:gd name="T1" fmla="*/ 0 h 184"/>
                <a:gd name="T2" fmla="*/ 37 w 58"/>
                <a:gd name="T3" fmla="*/ 0 h 184"/>
                <a:gd name="T4" fmla="*/ 0 w 58"/>
                <a:gd name="T5" fmla="*/ 183 h 184"/>
                <a:gd name="T6" fmla="*/ 2 w 58"/>
                <a:gd name="T7" fmla="*/ 183 h 184"/>
                <a:gd name="T8" fmla="*/ 2 w 58"/>
                <a:gd name="T9" fmla="*/ 183 h 184"/>
                <a:gd name="T10" fmla="*/ 6 w 58"/>
                <a:gd name="T11" fmla="*/ 184 h 184"/>
                <a:gd name="T12" fmla="*/ 10 w 58"/>
                <a:gd name="T13" fmla="*/ 183 h 184"/>
                <a:gd name="T14" fmla="*/ 10 w 58"/>
                <a:gd name="T15" fmla="*/ 183 h 184"/>
                <a:gd name="T16" fmla="*/ 58 w 58"/>
                <a:gd name="T17" fmla="*/ 8 h 184"/>
                <a:gd name="T18" fmla="*/ 58 w 58"/>
                <a:gd name="T19" fmla="*/ 8 h 184"/>
                <a:gd name="T20" fmla="*/ 58 w 58"/>
                <a:gd name="T21" fmla="*/ 5 h 184"/>
                <a:gd name="T22" fmla="*/ 58 w 58"/>
                <a:gd name="T23" fmla="*/ 5 h 184"/>
                <a:gd name="T24" fmla="*/ 58 w 58"/>
                <a:gd name="T25" fmla="*/ 5 h 184"/>
                <a:gd name="T26" fmla="*/ 58 w 58"/>
                <a:gd name="T27" fmla="*/ 5 h 184"/>
                <a:gd name="T28" fmla="*/ 58 w 58"/>
                <a:gd name="T29" fmla="*/ 5 h 184"/>
                <a:gd name="T30" fmla="*/ 58 w 58"/>
                <a:gd name="T31" fmla="*/ 5 h 184"/>
                <a:gd name="T32" fmla="*/ 58 w 58"/>
                <a:gd name="T33" fmla="*/ 5 h 184"/>
                <a:gd name="T34" fmla="*/ 58 w 58"/>
                <a:gd name="T35" fmla="*/ 4 h 184"/>
                <a:gd name="T36" fmla="*/ 58 w 58"/>
                <a:gd name="T37" fmla="*/ 4 h 184"/>
                <a:gd name="T38" fmla="*/ 58 w 58"/>
                <a:gd name="T39" fmla="*/ 4 h 184"/>
                <a:gd name="T40" fmla="*/ 58 w 58"/>
                <a:gd name="T41" fmla="*/ 4 h 184"/>
                <a:gd name="T42" fmla="*/ 58 w 58"/>
                <a:gd name="T43" fmla="*/ 4 h 184"/>
                <a:gd name="T44" fmla="*/ 58 w 58"/>
                <a:gd name="T45" fmla="*/ 4 h 184"/>
                <a:gd name="T46" fmla="*/ 58 w 58"/>
                <a:gd name="T47" fmla="*/ 4 h 184"/>
                <a:gd name="T48" fmla="*/ 58 w 58"/>
                <a:gd name="T49" fmla="*/ 3 h 184"/>
                <a:gd name="T50" fmla="*/ 58 w 58"/>
                <a:gd name="T51" fmla="*/ 3 h 184"/>
                <a:gd name="T52" fmla="*/ 58 w 58"/>
                <a:gd name="T53" fmla="*/ 3 h 184"/>
                <a:gd name="T54" fmla="*/ 58 w 58"/>
                <a:gd name="T55" fmla="*/ 3 h 184"/>
                <a:gd name="T56" fmla="*/ 58 w 58"/>
                <a:gd name="T57" fmla="*/ 3 h 184"/>
                <a:gd name="T58" fmla="*/ 58 w 58"/>
                <a:gd name="T59" fmla="*/ 3 h 184"/>
                <a:gd name="T60" fmla="*/ 58 w 58"/>
                <a:gd name="T61" fmla="*/ 3 h 184"/>
                <a:gd name="T62" fmla="*/ 58 w 58"/>
                <a:gd name="T63" fmla="*/ 2 h 184"/>
                <a:gd name="T64" fmla="*/ 58 w 58"/>
                <a:gd name="T65" fmla="*/ 2 h 184"/>
                <a:gd name="T66" fmla="*/ 58 w 58"/>
                <a:gd name="T67" fmla="*/ 2 h 184"/>
                <a:gd name="T68" fmla="*/ 58 w 58"/>
                <a:gd name="T69" fmla="*/ 2 h 184"/>
                <a:gd name="T70" fmla="*/ 58 w 58"/>
                <a:gd name="T71" fmla="*/ 2 h 184"/>
                <a:gd name="T72" fmla="*/ 58 w 58"/>
                <a:gd name="T73" fmla="*/ 2 h 184"/>
                <a:gd name="T74" fmla="*/ 58 w 58"/>
                <a:gd name="T75" fmla="*/ 2 h 184"/>
                <a:gd name="T76" fmla="*/ 58 w 58"/>
                <a:gd name="T77" fmla="*/ 1 h 184"/>
                <a:gd name="T78" fmla="*/ 58 w 58"/>
                <a:gd name="T79" fmla="*/ 1 h 184"/>
                <a:gd name="T80" fmla="*/ 58 w 58"/>
                <a:gd name="T81" fmla="*/ 1 h 184"/>
                <a:gd name="T82" fmla="*/ 58 w 58"/>
                <a:gd name="T83" fmla="*/ 1 h 184"/>
                <a:gd name="T84" fmla="*/ 58 w 58"/>
                <a:gd name="T85" fmla="*/ 1 h 184"/>
                <a:gd name="T86" fmla="*/ 58 w 58"/>
                <a:gd name="T87" fmla="*/ 1 h 184"/>
                <a:gd name="T88" fmla="*/ 58 w 58"/>
                <a:gd name="T89" fmla="*/ 1 h 184"/>
                <a:gd name="T90" fmla="*/ 58 w 58"/>
                <a:gd name="T9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" h="184">
                  <a:moveTo>
                    <a:pt x="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95"/>
                    <a:pt x="21" y="172"/>
                    <a:pt x="0" y="183"/>
                  </a:cubicBezTo>
                  <a:cubicBezTo>
                    <a:pt x="1" y="183"/>
                    <a:pt x="1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3" y="184"/>
                    <a:pt x="4" y="184"/>
                    <a:pt x="6" y="184"/>
                  </a:cubicBezTo>
                  <a:cubicBezTo>
                    <a:pt x="7" y="184"/>
                    <a:pt x="8" y="184"/>
                    <a:pt x="10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36" y="176"/>
                    <a:pt x="56" y="101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B42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275"/>
            <p:cNvSpPr>
              <a:spLocks/>
            </p:cNvSpPr>
            <p:nvPr/>
          </p:nvSpPr>
          <p:spPr bwMode="auto">
            <a:xfrm>
              <a:off x="1771651" y="1397001"/>
              <a:ext cx="95250" cy="538163"/>
            </a:xfrm>
            <a:custGeom>
              <a:avLst/>
              <a:gdLst>
                <a:gd name="T0" fmla="*/ 13 w 25"/>
                <a:gd name="T1" fmla="*/ 0 h 143"/>
                <a:gd name="T2" fmla="*/ 0 w 25"/>
                <a:gd name="T3" fmla="*/ 0 h 143"/>
                <a:gd name="T4" fmla="*/ 19 w 25"/>
                <a:gd name="T5" fmla="*/ 143 h 143"/>
                <a:gd name="T6" fmla="*/ 25 w 25"/>
                <a:gd name="T7" fmla="*/ 133 h 143"/>
                <a:gd name="T8" fmla="*/ 13 w 25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7" y="110"/>
                    <a:pt x="19" y="143"/>
                  </a:cubicBezTo>
                  <a:cubicBezTo>
                    <a:pt x="21" y="141"/>
                    <a:pt x="23" y="137"/>
                    <a:pt x="25" y="133"/>
                  </a:cubicBezTo>
                  <a:cubicBezTo>
                    <a:pt x="18" y="99"/>
                    <a:pt x="13" y="52"/>
                    <a:pt x="13" y="0"/>
                  </a:cubicBezTo>
                </a:path>
              </a:pathLst>
            </a:custGeom>
            <a:solidFill>
              <a:srgbClr val="ED64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16" name="Freeform 239" hidden="1"/>
          <p:cNvSpPr>
            <a:spLocks/>
          </p:cNvSpPr>
          <p:nvPr/>
        </p:nvSpPr>
        <p:spPr bwMode="auto">
          <a:xfrm>
            <a:off x="5435600" y="4532313"/>
            <a:ext cx="539750" cy="315913"/>
          </a:xfrm>
          <a:custGeom>
            <a:avLst/>
            <a:gdLst>
              <a:gd name="T0" fmla="*/ 2 w 46"/>
              <a:gd name="T1" fmla="*/ 6 h 27"/>
              <a:gd name="T2" fmla="*/ 20 w 46"/>
              <a:gd name="T3" fmla="*/ 23 h 27"/>
              <a:gd name="T4" fmla="*/ 44 w 46"/>
              <a:gd name="T5" fmla="*/ 21 h 27"/>
              <a:gd name="T6" fmla="*/ 26 w 46"/>
              <a:gd name="T7" fmla="*/ 5 h 27"/>
              <a:gd name="T8" fmla="*/ 2 w 46"/>
              <a:gd name="T9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27">
                <a:moveTo>
                  <a:pt x="2" y="6"/>
                </a:moveTo>
                <a:cubicBezTo>
                  <a:pt x="0" y="11"/>
                  <a:pt x="8" y="19"/>
                  <a:pt x="20" y="23"/>
                </a:cubicBezTo>
                <a:cubicBezTo>
                  <a:pt x="31" y="27"/>
                  <a:pt x="42" y="26"/>
                  <a:pt x="44" y="21"/>
                </a:cubicBezTo>
                <a:cubicBezTo>
                  <a:pt x="46" y="16"/>
                  <a:pt x="38" y="9"/>
                  <a:pt x="26" y="5"/>
                </a:cubicBezTo>
                <a:cubicBezTo>
                  <a:pt x="15" y="0"/>
                  <a:pt x="4" y="1"/>
                  <a:pt x="2" y="6"/>
                </a:cubicBezTo>
                <a:close/>
              </a:path>
            </a:pathLst>
          </a:custGeom>
          <a:solidFill>
            <a:srgbClr val="F2E7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193" name="图片 919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50803" y="3964367"/>
            <a:ext cx="2117992" cy="1480232"/>
          </a:xfrm>
          <a:prstGeom prst="rect">
            <a:avLst/>
          </a:prstGeom>
        </p:spPr>
      </p:pic>
      <p:pic>
        <p:nvPicPr>
          <p:cNvPr id="9194" name="图片 919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7601" y="4998459"/>
            <a:ext cx="2231721" cy="956452"/>
          </a:xfrm>
          <a:prstGeom prst="rect">
            <a:avLst/>
          </a:prstGeom>
        </p:spPr>
      </p:pic>
      <p:pic>
        <p:nvPicPr>
          <p:cNvPr id="9195" name="图片 919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00446" y="3886476"/>
            <a:ext cx="1118496" cy="1141798"/>
          </a:xfrm>
          <a:prstGeom prst="rect">
            <a:avLst/>
          </a:prstGeom>
        </p:spPr>
      </p:pic>
      <p:pic>
        <p:nvPicPr>
          <p:cNvPr id="9196" name="图片 919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55148" y="3709453"/>
            <a:ext cx="1455610" cy="1275214"/>
          </a:xfrm>
          <a:prstGeom prst="rect">
            <a:avLst/>
          </a:prstGeom>
        </p:spPr>
      </p:pic>
      <p:pic>
        <p:nvPicPr>
          <p:cNvPr id="9197" name="图片 919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377158" y="1485516"/>
            <a:ext cx="1591800" cy="1120581"/>
          </a:xfrm>
          <a:prstGeom prst="rect">
            <a:avLst/>
          </a:prstGeom>
        </p:spPr>
      </p:pic>
      <p:pic>
        <p:nvPicPr>
          <p:cNvPr id="9198" name="图片 919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93250" y="2297571"/>
            <a:ext cx="1698750" cy="641250"/>
          </a:xfrm>
          <a:prstGeom prst="rect">
            <a:avLst/>
          </a:prstGeom>
        </p:spPr>
      </p:pic>
      <p:pic>
        <p:nvPicPr>
          <p:cNvPr id="9199" name="图片 919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19791" y="3872205"/>
            <a:ext cx="1217830" cy="1009720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9200" name="图片 919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105424" y="445213"/>
            <a:ext cx="1890000" cy="1305000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9201" name="图片 920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61261" y="5243032"/>
            <a:ext cx="1181744" cy="1461778"/>
          </a:xfrm>
          <a:prstGeom prst="rect">
            <a:avLst/>
          </a:prstGeom>
        </p:spPr>
      </p:pic>
      <p:pic>
        <p:nvPicPr>
          <p:cNvPr id="9202" name="图片 920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45009" y="410497"/>
            <a:ext cx="1941778" cy="908326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9203" name="图片 920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53237" y="458761"/>
            <a:ext cx="908645" cy="1413100"/>
          </a:xfrm>
          <a:prstGeom prst="rect">
            <a:avLst/>
          </a:prstGeom>
        </p:spPr>
      </p:pic>
      <p:pic>
        <p:nvPicPr>
          <p:cNvPr id="9204" name="图片 9203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558828" y="2207176"/>
            <a:ext cx="1069974" cy="1415345"/>
          </a:xfrm>
          <a:prstGeom prst="rect">
            <a:avLst/>
          </a:prstGeom>
        </p:spPr>
      </p:pic>
      <p:pic>
        <p:nvPicPr>
          <p:cNvPr id="9205" name="图片 9204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9739599" y="5242671"/>
            <a:ext cx="2328750" cy="1462500"/>
          </a:xfrm>
          <a:prstGeom prst="rect">
            <a:avLst/>
          </a:prstGeom>
        </p:spPr>
      </p:pic>
      <p:pic>
        <p:nvPicPr>
          <p:cNvPr id="9206" name="图片 9205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538195" y="2093010"/>
            <a:ext cx="1865519" cy="1520357"/>
          </a:xfrm>
          <a:prstGeom prst="rect">
            <a:avLst/>
          </a:prstGeom>
        </p:spPr>
      </p:pic>
      <p:sp>
        <p:nvSpPr>
          <p:cNvPr id="855" name="文本框 854"/>
          <p:cNvSpPr txBox="1"/>
          <p:nvPr/>
        </p:nvSpPr>
        <p:spPr>
          <a:xfrm>
            <a:off x="-1" y="2407198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Eat and drink too much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56" name="文本框 855"/>
          <p:cNvSpPr txBox="1"/>
          <p:nvPr/>
        </p:nvSpPr>
        <p:spPr>
          <a:xfrm>
            <a:off x="0" y="879896"/>
            <a:ext cx="55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暴饮暴食</a:t>
            </a:r>
          </a:p>
        </p:txBody>
      </p:sp>
    </p:spTree>
    <p:extLst>
      <p:ext uri="{BB962C8B-B14F-4D97-AF65-F5344CB8AC3E}">
        <p14:creationId xmlns:p14="http://schemas.microsoft.com/office/powerpoint/2010/main" xmlns="" val="242366024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9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9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9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9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9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9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9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9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9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9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9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9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" fill="hold"/>
                                        <p:tgtEl>
                                          <p:spTgt spid="9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" fill="hold"/>
                                        <p:tgtEl>
                                          <p:spTgt spid="9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" fill="hold"/>
                                        <p:tgtEl>
                                          <p:spTgt spid="9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9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" fill="hold"/>
                                        <p:tgtEl>
                                          <p:spTgt spid="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" fill="hold"/>
                                        <p:tgtEl>
                                          <p:spTgt spid="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9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" fill="hold"/>
                                        <p:tgtEl>
                                          <p:spTgt spid="9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" fill="hold"/>
                                        <p:tgtEl>
                                          <p:spTgt spid="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" fill="hold"/>
                                        <p:tgtEl>
                                          <p:spTgt spid="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" fill="hold"/>
                                        <p:tgtEl>
                                          <p:spTgt spid="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9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9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100"/>
                            </p:stCondLst>
                            <p:childTnLst>
                              <p:par>
                                <p:cTn id="78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32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120000">
                                      <p:cBhvr>
                                        <p:cTn id="8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2" presetClass="emp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9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32" presetClass="emph" presetSubtype="0" repeatCount="indefinite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120000">
                                      <p:cBhvr>
                                        <p:cTn id="10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32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20000">
                                      <p:cBhvr>
                                        <p:cTn id="1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32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13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32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120000">
                                      <p:cBhvr>
                                        <p:cTn id="139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2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1" dur="2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2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3" dur="2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9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32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20000">
                                      <p:cBhvr>
                                        <p:cTn id="14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32" presetClass="emph" presetSubtype="0" repeatCount="indefinite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20000">
                                      <p:cBhvr>
                                        <p:cTn id="15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2" presetID="32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120000">
                                      <p:cBhvr>
                                        <p:cTn id="16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5" grpId="0"/>
      <p:bldP spid="856" grpId="0"/>
      <p:bldP spid="85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圆角矩形 50"/>
          <p:cNvSpPr/>
          <p:nvPr/>
        </p:nvSpPr>
        <p:spPr>
          <a:xfrm>
            <a:off x="494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圆角矩形 65"/>
          <p:cNvSpPr/>
          <p:nvPr/>
        </p:nvSpPr>
        <p:spPr>
          <a:xfrm>
            <a:off x="510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525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540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555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>
            <a:off x="570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圆角矩形 70"/>
          <p:cNvSpPr/>
          <p:nvPr/>
        </p:nvSpPr>
        <p:spPr>
          <a:xfrm>
            <a:off x="586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601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圆角矩形 72"/>
          <p:cNvSpPr/>
          <p:nvPr/>
        </p:nvSpPr>
        <p:spPr>
          <a:xfrm>
            <a:off x="6167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6319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6471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>
            <a:off x="6624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>
            <a:off x="6776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6929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102"/>
          <p:cNvSpPr/>
          <p:nvPr/>
        </p:nvSpPr>
        <p:spPr>
          <a:xfrm>
            <a:off x="7081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>
            <a:off x="7233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圆角矩形 104"/>
          <p:cNvSpPr/>
          <p:nvPr/>
        </p:nvSpPr>
        <p:spPr>
          <a:xfrm>
            <a:off x="738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753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>
            <a:off x="769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784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799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>
            <a:off x="814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>
            <a:off x="830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>
            <a:off x="845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>
            <a:off x="860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圆角矩形 113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圆角矩形 115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1" name="圆角矩形 120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4857454" y="3506678"/>
            <a:ext cx="1260000" cy="1665283"/>
            <a:chOff x="3693676" y="3737149"/>
            <a:chExt cx="1669641" cy="2800457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222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49233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9978647" y="306493"/>
            <a:ext cx="1865927" cy="2086356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962628" y="268616"/>
            <a:ext cx="1865927" cy="2086356"/>
          </a:xfrm>
          <a:prstGeom prst="rect">
            <a:avLst/>
          </a:prstGeom>
        </p:spPr>
      </p:pic>
      <p:sp>
        <p:nvSpPr>
          <p:cNvPr id="96" name="矩形 95"/>
          <p:cNvSpPr/>
          <p:nvPr/>
        </p:nvSpPr>
        <p:spPr>
          <a:xfrm>
            <a:off x="7452039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</a:rPr>
              <a:t>Air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335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7 L 0.00105 -0.0044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6 L 0.00104 -0.0044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46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48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 C 0.00364 -0.00903 0.00794 -0.01736 0.01094 -0.02731 C 0.01315 -0.03472 0.01276 -0.04398 0.01536 -0.05092 C 0.0168 -0.05486 0.01862 -0.05833 0.01979 -0.06273 C 0.02083 -0.06643 0.02005 -0.07199 0.022 -0.0743 C 0.02578 -0.07917 0.03112 -0.07847 0.03528 -0.08217 C 0.03815 -0.08495 0.04127 -0.0868 0.04401 -0.09004 C 0.04583 -0.09213 0.04648 -0.09653 0.04844 -0.09792 C 0.05195 -0.10046 0.05573 -0.10139 0.0595 -0.10185 C 0.07851 -0.10393 0.09765 -0.1044 0.1168 -0.10579 C 0.13581 -0.1169 0.1056 -0.09977 0.13672 -0.11366 C 0.14114 -0.11574 0.14609 -0.1169 0.14987 -0.12153 L 0.16315 -0.13727 C 0.16237 -0.17384 0.16094 -0.21042 0.16094 -0.24699 C 0.16094 -0.25116 0.16276 -0.25463 0.16315 -0.25879 C 0.16419 -0.26921 0.16432 -0.27986 0.16536 -0.29004 C 0.16575 -0.29398 0.16693 -0.29768 0.16758 -0.30162 C 0.16836 -0.30694 0.16875 -0.31227 0.16979 -0.31736 C 0.17096 -0.32292 0.17292 -0.32754 0.17422 -0.3331 C 0.17513 -0.3368 0.17526 -0.3412 0.17643 -0.34491 C 0.18984 -0.38796 0.17877 -0.35509 0.19401 -0.37616 C 0.23229 -0.42917 0.18867 -0.37917 0.21172 -0.39977 C 0.21406 -0.40185 0.21614 -0.40486 0.21823 -0.40764 C 0.22122 -0.41134 0.22708 -0.41921 0.22708 -0.41921 L 0.26015 -0.45069 C 0.27161 -0.4831 0.27122 -0.46967 0.27122 -0.48588 L 0.28229 -0.49768 L 0.322 -0.55648 C 0.32669 -0.59467 0.32331 -0.58102 0.32851 -0.59977 L 0.32851 -0.63495 C 0.33086 -0.70833 0.33073 -0.68194 0.33073 -0.71342 L 0.33073 -0.71342 C 0.33698 -0.72893 0.34062 -0.7412 0.34844 -0.75278 C 0.35039 -0.75579 0.35299 -0.75741 0.35508 -0.76065 C 0.35898 -0.76667 0.36237 -0.77361 0.36601 -0.78009 C 0.36758 -0.78287 0.36849 -0.7868 0.37044 -0.78796 L 0.39036 -0.79977 L 0.397 -0.8037 C 0.40703 -0.82153 0.39778 -0.80833 0.42344 -0.81551 C 0.42565 -0.81597 0.42773 -0.81852 0.43008 -0.81944 C 0.43515 -0.82129 0.44036 -0.82199 0.44544 -0.82338 C 0.44765 -0.8206 0.44948 -0.81551 0.45208 -0.81551 C 0.45469 -0.81551 0.45638 -0.82129 0.45872 -0.82338 C 0.46081 -0.82523 0.46315 -0.82569 0.46536 -0.82731 C 0.4668 -0.82824 0.46823 -0.82986 0.46979 -0.83125 L 0.46758 -0.81944 " pathEditMode="relative" ptsTypes="AAAAAAAAAAAAAAAAAAAAAAAAAAAAAAAAAAAAAAAAAAAAAAA">
                                      <p:cBhvr>
                                        <p:cTn id="50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xit" presetSubtype="8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2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5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2" presetClass="exit" presetSubtype="8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8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2" presetClass="exit" presetSubtype="8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1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4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7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2" presetClass="exit" presetSubtype="8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0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xit" presetSubtype="8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3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51" grpId="0" animBg="1"/>
      <p:bldP spid="51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95" grpId="0" animBg="1"/>
      <p:bldP spid="98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96" grpId="0" animBg="1"/>
      <p:bldP spid="9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A7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文本框 1787"/>
          <p:cNvSpPr txBox="1"/>
          <p:nvPr/>
        </p:nvSpPr>
        <p:spPr>
          <a:xfrm>
            <a:off x="-1" y="2407198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Serious Air pollution</a:t>
            </a:r>
            <a:endParaRPr lang="zh-CN" altLang="en-US" sz="3200" dirty="0">
              <a:solidFill>
                <a:schemeClr val="bg1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89" name="文本框 1788"/>
          <p:cNvSpPr txBox="1"/>
          <p:nvPr/>
        </p:nvSpPr>
        <p:spPr>
          <a:xfrm>
            <a:off x="0" y="879896"/>
            <a:ext cx="558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空气污染</a:t>
            </a:r>
            <a:endParaRPr lang="zh-CN" altLang="en-US" sz="96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pic>
        <p:nvPicPr>
          <p:cNvPr id="11448" name="图片 1144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09800" y="3282940"/>
            <a:ext cx="15120000" cy="374109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42200" y="2128317"/>
            <a:ext cx="11772000" cy="2678387"/>
            <a:chOff x="-1754982" y="-1938338"/>
            <a:chExt cx="13706475" cy="2952751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3950906" y="-1490966"/>
              <a:ext cx="2520950" cy="312738"/>
            </a:xfrm>
            <a:custGeom>
              <a:avLst/>
              <a:gdLst>
                <a:gd name="T0" fmla="*/ 672 w 672"/>
                <a:gd name="T1" fmla="*/ 83 h 83"/>
                <a:gd name="T2" fmla="*/ 638 w 672"/>
                <a:gd name="T3" fmla="*/ 66 h 83"/>
                <a:gd name="T4" fmla="*/ 607 w 672"/>
                <a:gd name="T5" fmla="*/ 79 h 83"/>
                <a:gd name="T6" fmla="*/ 560 w 672"/>
                <a:gd name="T7" fmla="*/ 51 h 83"/>
                <a:gd name="T8" fmla="*/ 521 w 672"/>
                <a:gd name="T9" fmla="*/ 67 h 83"/>
                <a:gd name="T10" fmla="*/ 468 w 672"/>
                <a:gd name="T11" fmla="*/ 25 h 83"/>
                <a:gd name="T12" fmla="*/ 427 w 672"/>
                <a:gd name="T13" fmla="*/ 43 h 83"/>
                <a:gd name="T14" fmla="*/ 374 w 672"/>
                <a:gd name="T15" fmla="*/ 0 h 83"/>
                <a:gd name="T16" fmla="*/ 319 w 672"/>
                <a:gd name="T17" fmla="*/ 54 h 83"/>
                <a:gd name="T18" fmla="*/ 283 w 672"/>
                <a:gd name="T19" fmla="*/ 40 h 83"/>
                <a:gd name="T20" fmla="*/ 246 w 672"/>
                <a:gd name="T21" fmla="*/ 55 h 83"/>
                <a:gd name="T22" fmla="*/ 193 w 672"/>
                <a:gd name="T23" fmla="*/ 11 h 83"/>
                <a:gd name="T24" fmla="*/ 139 w 672"/>
                <a:gd name="T25" fmla="*/ 59 h 83"/>
                <a:gd name="T26" fmla="*/ 103 w 672"/>
                <a:gd name="T27" fmla="*/ 45 h 83"/>
                <a:gd name="T28" fmla="*/ 56 w 672"/>
                <a:gd name="T29" fmla="*/ 72 h 83"/>
                <a:gd name="T30" fmla="*/ 34 w 672"/>
                <a:gd name="T31" fmla="*/ 66 h 83"/>
                <a:gd name="T32" fmla="*/ 0 w 672"/>
                <a:gd name="T33" fmla="*/ 83 h 83"/>
                <a:gd name="T34" fmla="*/ 672 w 672"/>
                <a:gd name="T3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2" h="83">
                  <a:moveTo>
                    <a:pt x="672" y="83"/>
                  </a:moveTo>
                  <a:cubicBezTo>
                    <a:pt x="664" y="73"/>
                    <a:pt x="652" y="66"/>
                    <a:pt x="638" y="66"/>
                  </a:cubicBezTo>
                  <a:cubicBezTo>
                    <a:pt x="626" y="66"/>
                    <a:pt x="615" y="71"/>
                    <a:pt x="607" y="79"/>
                  </a:cubicBezTo>
                  <a:cubicBezTo>
                    <a:pt x="598" y="62"/>
                    <a:pt x="580" y="51"/>
                    <a:pt x="560" y="51"/>
                  </a:cubicBezTo>
                  <a:cubicBezTo>
                    <a:pt x="544" y="51"/>
                    <a:pt x="531" y="57"/>
                    <a:pt x="521" y="67"/>
                  </a:cubicBezTo>
                  <a:cubicBezTo>
                    <a:pt x="516" y="43"/>
                    <a:pt x="494" y="25"/>
                    <a:pt x="468" y="25"/>
                  </a:cubicBezTo>
                  <a:cubicBezTo>
                    <a:pt x="451" y="25"/>
                    <a:pt x="437" y="32"/>
                    <a:pt x="427" y="43"/>
                  </a:cubicBezTo>
                  <a:cubicBezTo>
                    <a:pt x="422" y="19"/>
                    <a:pt x="400" y="0"/>
                    <a:pt x="374" y="0"/>
                  </a:cubicBezTo>
                  <a:cubicBezTo>
                    <a:pt x="344" y="0"/>
                    <a:pt x="320" y="25"/>
                    <a:pt x="319" y="54"/>
                  </a:cubicBezTo>
                  <a:cubicBezTo>
                    <a:pt x="310" y="46"/>
                    <a:pt x="297" y="40"/>
                    <a:pt x="283" y="40"/>
                  </a:cubicBezTo>
                  <a:cubicBezTo>
                    <a:pt x="269" y="40"/>
                    <a:pt x="256" y="46"/>
                    <a:pt x="246" y="55"/>
                  </a:cubicBezTo>
                  <a:cubicBezTo>
                    <a:pt x="242" y="30"/>
                    <a:pt x="220" y="11"/>
                    <a:pt x="193" y="11"/>
                  </a:cubicBezTo>
                  <a:cubicBezTo>
                    <a:pt x="165" y="11"/>
                    <a:pt x="142" y="32"/>
                    <a:pt x="139" y="59"/>
                  </a:cubicBezTo>
                  <a:cubicBezTo>
                    <a:pt x="129" y="51"/>
                    <a:pt x="117" y="45"/>
                    <a:pt x="103" y="45"/>
                  </a:cubicBezTo>
                  <a:cubicBezTo>
                    <a:pt x="83" y="45"/>
                    <a:pt x="66" y="56"/>
                    <a:pt x="56" y="72"/>
                  </a:cubicBezTo>
                  <a:cubicBezTo>
                    <a:pt x="50" y="68"/>
                    <a:pt x="42" y="66"/>
                    <a:pt x="34" y="66"/>
                  </a:cubicBezTo>
                  <a:cubicBezTo>
                    <a:pt x="20" y="66"/>
                    <a:pt x="8" y="73"/>
                    <a:pt x="0" y="83"/>
                  </a:cubicBezTo>
                  <a:lnTo>
                    <a:pt x="672" y="83"/>
                  </a:ln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991897" y="-800894"/>
              <a:ext cx="2517775" cy="309563"/>
            </a:xfrm>
            <a:custGeom>
              <a:avLst/>
              <a:gdLst>
                <a:gd name="T0" fmla="*/ 671 w 671"/>
                <a:gd name="T1" fmla="*/ 82 h 82"/>
                <a:gd name="T2" fmla="*/ 637 w 671"/>
                <a:gd name="T3" fmla="*/ 65 h 82"/>
                <a:gd name="T4" fmla="*/ 607 w 671"/>
                <a:gd name="T5" fmla="*/ 78 h 82"/>
                <a:gd name="T6" fmla="*/ 559 w 671"/>
                <a:gd name="T7" fmla="*/ 50 h 82"/>
                <a:gd name="T8" fmla="*/ 520 w 671"/>
                <a:gd name="T9" fmla="*/ 67 h 82"/>
                <a:gd name="T10" fmla="*/ 467 w 671"/>
                <a:gd name="T11" fmla="*/ 24 h 82"/>
                <a:gd name="T12" fmla="*/ 426 w 671"/>
                <a:gd name="T13" fmla="*/ 43 h 82"/>
                <a:gd name="T14" fmla="*/ 373 w 671"/>
                <a:gd name="T15" fmla="*/ 0 h 82"/>
                <a:gd name="T16" fmla="*/ 319 w 671"/>
                <a:gd name="T17" fmla="*/ 53 h 82"/>
                <a:gd name="T18" fmla="*/ 283 w 671"/>
                <a:gd name="T19" fmla="*/ 40 h 82"/>
                <a:gd name="T20" fmla="*/ 246 w 671"/>
                <a:gd name="T21" fmla="*/ 54 h 82"/>
                <a:gd name="T22" fmla="*/ 192 w 671"/>
                <a:gd name="T23" fmla="*/ 10 h 82"/>
                <a:gd name="T24" fmla="*/ 138 w 671"/>
                <a:gd name="T25" fmla="*/ 58 h 82"/>
                <a:gd name="T26" fmla="*/ 102 w 671"/>
                <a:gd name="T27" fmla="*/ 44 h 82"/>
                <a:gd name="T28" fmla="*/ 56 w 671"/>
                <a:gd name="T29" fmla="*/ 71 h 82"/>
                <a:gd name="T30" fmla="*/ 34 w 671"/>
                <a:gd name="T31" fmla="*/ 65 h 82"/>
                <a:gd name="T32" fmla="*/ 0 w 671"/>
                <a:gd name="T33" fmla="*/ 82 h 82"/>
                <a:gd name="T34" fmla="*/ 671 w 671"/>
                <a:gd name="T3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1" h="82">
                  <a:moveTo>
                    <a:pt x="671" y="82"/>
                  </a:moveTo>
                  <a:cubicBezTo>
                    <a:pt x="663" y="72"/>
                    <a:pt x="651" y="65"/>
                    <a:pt x="637" y="65"/>
                  </a:cubicBezTo>
                  <a:cubicBezTo>
                    <a:pt x="625" y="65"/>
                    <a:pt x="614" y="70"/>
                    <a:pt x="607" y="78"/>
                  </a:cubicBezTo>
                  <a:cubicBezTo>
                    <a:pt x="598" y="61"/>
                    <a:pt x="580" y="50"/>
                    <a:pt x="559" y="50"/>
                  </a:cubicBezTo>
                  <a:cubicBezTo>
                    <a:pt x="544" y="50"/>
                    <a:pt x="530" y="56"/>
                    <a:pt x="520" y="67"/>
                  </a:cubicBezTo>
                  <a:cubicBezTo>
                    <a:pt x="515" y="42"/>
                    <a:pt x="493" y="24"/>
                    <a:pt x="467" y="24"/>
                  </a:cubicBezTo>
                  <a:cubicBezTo>
                    <a:pt x="451" y="24"/>
                    <a:pt x="436" y="31"/>
                    <a:pt x="426" y="43"/>
                  </a:cubicBezTo>
                  <a:cubicBezTo>
                    <a:pt x="421" y="18"/>
                    <a:pt x="399" y="0"/>
                    <a:pt x="373" y="0"/>
                  </a:cubicBezTo>
                  <a:cubicBezTo>
                    <a:pt x="343" y="0"/>
                    <a:pt x="319" y="24"/>
                    <a:pt x="319" y="53"/>
                  </a:cubicBezTo>
                  <a:cubicBezTo>
                    <a:pt x="309" y="45"/>
                    <a:pt x="297" y="40"/>
                    <a:pt x="283" y="40"/>
                  </a:cubicBezTo>
                  <a:cubicBezTo>
                    <a:pt x="268" y="40"/>
                    <a:pt x="255" y="45"/>
                    <a:pt x="246" y="54"/>
                  </a:cubicBezTo>
                  <a:cubicBezTo>
                    <a:pt x="241" y="29"/>
                    <a:pt x="219" y="10"/>
                    <a:pt x="192" y="10"/>
                  </a:cubicBezTo>
                  <a:cubicBezTo>
                    <a:pt x="164" y="10"/>
                    <a:pt x="141" y="31"/>
                    <a:pt x="138" y="58"/>
                  </a:cubicBezTo>
                  <a:cubicBezTo>
                    <a:pt x="129" y="50"/>
                    <a:pt x="116" y="44"/>
                    <a:pt x="102" y="44"/>
                  </a:cubicBezTo>
                  <a:cubicBezTo>
                    <a:pt x="83" y="44"/>
                    <a:pt x="65" y="55"/>
                    <a:pt x="56" y="71"/>
                  </a:cubicBezTo>
                  <a:cubicBezTo>
                    <a:pt x="49" y="67"/>
                    <a:pt x="42" y="65"/>
                    <a:pt x="34" y="65"/>
                  </a:cubicBezTo>
                  <a:cubicBezTo>
                    <a:pt x="20" y="65"/>
                    <a:pt x="8" y="72"/>
                    <a:pt x="0" y="82"/>
                  </a:cubicBezTo>
                  <a:lnTo>
                    <a:pt x="671" y="82"/>
                  </a:ln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-678657" y="509588"/>
              <a:ext cx="2520950" cy="307975"/>
            </a:xfrm>
            <a:custGeom>
              <a:avLst/>
              <a:gdLst>
                <a:gd name="T0" fmla="*/ 672 w 672"/>
                <a:gd name="T1" fmla="*/ 82 h 82"/>
                <a:gd name="T2" fmla="*/ 638 w 672"/>
                <a:gd name="T3" fmla="*/ 65 h 82"/>
                <a:gd name="T4" fmla="*/ 607 w 672"/>
                <a:gd name="T5" fmla="*/ 78 h 82"/>
                <a:gd name="T6" fmla="*/ 560 w 672"/>
                <a:gd name="T7" fmla="*/ 50 h 82"/>
                <a:gd name="T8" fmla="*/ 521 w 672"/>
                <a:gd name="T9" fmla="*/ 67 h 82"/>
                <a:gd name="T10" fmla="*/ 468 w 672"/>
                <a:gd name="T11" fmla="*/ 24 h 82"/>
                <a:gd name="T12" fmla="*/ 427 w 672"/>
                <a:gd name="T13" fmla="*/ 43 h 82"/>
                <a:gd name="T14" fmla="*/ 374 w 672"/>
                <a:gd name="T15" fmla="*/ 0 h 82"/>
                <a:gd name="T16" fmla="*/ 319 w 672"/>
                <a:gd name="T17" fmla="*/ 53 h 82"/>
                <a:gd name="T18" fmla="*/ 283 w 672"/>
                <a:gd name="T19" fmla="*/ 40 h 82"/>
                <a:gd name="T20" fmla="*/ 246 w 672"/>
                <a:gd name="T21" fmla="*/ 54 h 82"/>
                <a:gd name="T22" fmla="*/ 193 w 672"/>
                <a:gd name="T23" fmla="*/ 10 h 82"/>
                <a:gd name="T24" fmla="*/ 139 w 672"/>
                <a:gd name="T25" fmla="*/ 58 h 82"/>
                <a:gd name="T26" fmla="*/ 103 w 672"/>
                <a:gd name="T27" fmla="*/ 45 h 82"/>
                <a:gd name="T28" fmla="*/ 56 w 672"/>
                <a:gd name="T29" fmla="*/ 71 h 82"/>
                <a:gd name="T30" fmla="*/ 34 w 672"/>
                <a:gd name="T31" fmla="*/ 65 h 82"/>
                <a:gd name="T32" fmla="*/ 0 w 672"/>
                <a:gd name="T33" fmla="*/ 82 h 82"/>
                <a:gd name="T34" fmla="*/ 672 w 672"/>
                <a:gd name="T3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2" h="82">
                  <a:moveTo>
                    <a:pt x="672" y="82"/>
                  </a:moveTo>
                  <a:cubicBezTo>
                    <a:pt x="664" y="72"/>
                    <a:pt x="652" y="65"/>
                    <a:pt x="638" y="65"/>
                  </a:cubicBezTo>
                  <a:cubicBezTo>
                    <a:pt x="626" y="65"/>
                    <a:pt x="615" y="70"/>
                    <a:pt x="607" y="78"/>
                  </a:cubicBezTo>
                  <a:cubicBezTo>
                    <a:pt x="598" y="61"/>
                    <a:pt x="580" y="50"/>
                    <a:pt x="560" y="50"/>
                  </a:cubicBezTo>
                  <a:cubicBezTo>
                    <a:pt x="544" y="50"/>
                    <a:pt x="531" y="56"/>
                    <a:pt x="521" y="67"/>
                  </a:cubicBezTo>
                  <a:cubicBezTo>
                    <a:pt x="516" y="42"/>
                    <a:pt x="494" y="24"/>
                    <a:pt x="468" y="24"/>
                  </a:cubicBezTo>
                  <a:cubicBezTo>
                    <a:pt x="451" y="24"/>
                    <a:pt x="437" y="31"/>
                    <a:pt x="427" y="43"/>
                  </a:cubicBezTo>
                  <a:cubicBezTo>
                    <a:pt x="421" y="18"/>
                    <a:pt x="400" y="0"/>
                    <a:pt x="374" y="0"/>
                  </a:cubicBezTo>
                  <a:cubicBezTo>
                    <a:pt x="344" y="0"/>
                    <a:pt x="320" y="24"/>
                    <a:pt x="319" y="53"/>
                  </a:cubicBezTo>
                  <a:cubicBezTo>
                    <a:pt x="310" y="45"/>
                    <a:pt x="297" y="40"/>
                    <a:pt x="283" y="40"/>
                  </a:cubicBezTo>
                  <a:cubicBezTo>
                    <a:pt x="269" y="40"/>
                    <a:pt x="256" y="45"/>
                    <a:pt x="246" y="54"/>
                  </a:cubicBezTo>
                  <a:cubicBezTo>
                    <a:pt x="242" y="29"/>
                    <a:pt x="219" y="10"/>
                    <a:pt x="193" y="10"/>
                  </a:cubicBezTo>
                  <a:cubicBezTo>
                    <a:pt x="165" y="10"/>
                    <a:pt x="142" y="31"/>
                    <a:pt x="139" y="58"/>
                  </a:cubicBezTo>
                  <a:cubicBezTo>
                    <a:pt x="129" y="50"/>
                    <a:pt x="117" y="45"/>
                    <a:pt x="103" y="45"/>
                  </a:cubicBezTo>
                  <a:cubicBezTo>
                    <a:pt x="83" y="45"/>
                    <a:pt x="66" y="55"/>
                    <a:pt x="56" y="71"/>
                  </a:cubicBezTo>
                  <a:cubicBezTo>
                    <a:pt x="50" y="67"/>
                    <a:pt x="42" y="65"/>
                    <a:pt x="34" y="65"/>
                  </a:cubicBezTo>
                  <a:cubicBezTo>
                    <a:pt x="20" y="65"/>
                    <a:pt x="8" y="72"/>
                    <a:pt x="0" y="82"/>
                  </a:cubicBezTo>
                  <a:cubicBezTo>
                    <a:pt x="672" y="82"/>
                    <a:pt x="672" y="82"/>
                    <a:pt x="672" y="82"/>
                  </a:cubicBezTo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-1754982" y="-293687"/>
              <a:ext cx="1609725" cy="269875"/>
            </a:xfrm>
            <a:custGeom>
              <a:avLst/>
              <a:gdLst>
                <a:gd name="T0" fmla="*/ 429 w 429"/>
                <a:gd name="T1" fmla="*/ 72 h 72"/>
                <a:gd name="T2" fmla="*/ 390 w 429"/>
                <a:gd name="T3" fmla="*/ 46 h 72"/>
                <a:gd name="T4" fmla="*/ 363 w 429"/>
                <a:gd name="T5" fmla="*/ 56 h 72"/>
                <a:gd name="T6" fmla="*/ 325 w 429"/>
                <a:gd name="T7" fmla="*/ 32 h 72"/>
                <a:gd name="T8" fmla="*/ 302 w 429"/>
                <a:gd name="T9" fmla="*/ 39 h 72"/>
                <a:gd name="T10" fmla="*/ 250 w 429"/>
                <a:gd name="T11" fmla="*/ 0 h 72"/>
                <a:gd name="T12" fmla="*/ 207 w 429"/>
                <a:gd name="T13" fmla="*/ 21 h 72"/>
                <a:gd name="T14" fmla="*/ 181 w 429"/>
                <a:gd name="T15" fmla="*/ 14 h 72"/>
                <a:gd name="T16" fmla="*/ 138 w 429"/>
                <a:gd name="T17" fmla="*/ 34 h 72"/>
                <a:gd name="T18" fmla="*/ 109 w 429"/>
                <a:gd name="T19" fmla="*/ 25 h 72"/>
                <a:gd name="T20" fmla="*/ 60 w 429"/>
                <a:gd name="T21" fmla="*/ 56 h 72"/>
                <a:gd name="T22" fmla="*/ 38 w 429"/>
                <a:gd name="T23" fmla="*/ 49 h 72"/>
                <a:gd name="T24" fmla="*/ 0 w 429"/>
                <a:gd name="T25" fmla="*/ 72 h 72"/>
                <a:gd name="T26" fmla="*/ 429 w 429"/>
                <a:gd name="T2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9" h="72">
                  <a:moveTo>
                    <a:pt x="429" y="72"/>
                  </a:moveTo>
                  <a:cubicBezTo>
                    <a:pt x="423" y="57"/>
                    <a:pt x="408" y="46"/>
                    <a:pt x="390" y="46"/>
                  </a:cubicBezTo>
                  <a:cubicBezTo>
                    <a:pt x="380" y="46"/>
                    <a:pt x="370" y="49"/>
                    <a:pt x="363" y="56"/>
                  </a:cubicBezTo>
                  <a:cubicBezTo>
                    <a:pt x="356" y="41"/>
                    <a:pt x="342" y="32"/>
                    <a:pt x="325" y="32"/>
                  </a:cubicBezTo>
                  <a:cubicBezTo>
                    <a:pt x="317" y="32"/>
                    <a:pt x="309" y="34"/>
                    <a:pt x="302" y="39"/>
                  </a:cubicBezTo>
                  <a:cubicBezTo>
                    <a:pt x="296" y="16"/>
                    <a:pt x="275" y="0"/>
                    <a:pt x="250" y="0"/>
                  </a:cubicBezTo>
                  <a:cubicBezTo>
                    <a:pt x="233" y="0"/>
                    <a:pt x="217" y="8"/>
                    <a:pt x="207" y="21"/>
                  </a:cubicBezTo>
                  <a:cubicBezTo>
                    <a:pt x="199" y="17"/>
                    <a:pt x="190" y="14"/>
                    <a:pt x="181" y="14"/>
                  </a:cubicBezTo>
                  <a:cubicBezTo>
                    <a:pt x="163" y="14"/>
                    <a:pt x="148" y="22"/>
                    <a:pt x="138" y="34"/>
                  </a:cubicBezTo>
                  <a:cubicBezTo>
                    <a:pt x="130" y="29"/>
                    <a:pt x="120" y="25"/>
                    <a:pt x="109" y="25"/>
                  </a:cubicBezTo>
                  <a:cubicBezTo>
                    <a:pt x="88" y="25"/>
                    <a:pt x="69" y="38"/>
                    <a:pt x="60" y="56"/>
                  </a:cubicBezTo>
                  <a:cubicBezTo>
                    <a:pt x="54" y="52"/>
                    <a:pt x="46" y="49"/>
                    <a:pt x="38" y="49"/>
                  </a:cubicBezTo>
                  <a:cubicBezTo>
                    <a:pt x="21" y="49"/>
                    <a:pt x="7" y="59"/>
                    <a:pt x="0" y="72"/>
                  </a:cubicBezTo>
                  <a:lnTo>
                    <a:pt x="429" y="72"/>
                  </a:ln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10341768" y="111126"/>
              <a:ext cx="1609725" cy="274638"/>
            </a:xfrm>
            <a:custGeom>
              <a:avLst/>
              <a:gdLst>
                <a:gd name="T0" fmla="*/ 429 w 429"/>
                <a:gd name="T1" fmla="*/ 73 h 73"/>
                <a:gd name="T2" fmla="*/ 390 w 429"/>
                <a:gd name="T3" fmla="*/ 46 h 73"/>
                <a:gd name="T4" fmla="*/ 363 w 429"/>
                <a:gd name="T5" fmla="*/ 56 h 73"/>
                <a:gd name="T6" fmla="*/ 325 w 429"/>
                <a:gd name="T7" fmla="*/ 32 h 73"/>
                <a:gd name="T8" fmla="*/ 302 w 429"/>
                <a:gd name="T9" fmla="*/ 39 h 73"/>
                <a:gd name="T10" fmla="*/ 250 w 429"/>
                <a:gd name="T11" fmla="*/ 0 h 73"/>
                <a:gd name="T12" fmla="*/ 207 w 429"/>
                <a:gd name="T13" fmla="*/ 21 h 73"/>
                <a:gd name="T14" fmla="*/ 180 w 429"/>
                <a:gd name="T15" fmla="*/ 14 h 73"/>
                <a:gd name="T16" fmla="*/ 138 w 429"/>
                <a:gd name="T17" fmla="*/ 34 h 73"/>
                <a:gd name="T18" fmla="*/ 109 w 429"/>
                <a:gd name="T19" fmla="*/ 26 h 73"/>
                <a:gd name="T20" fmla="*/ 60 w 429"/>
                <a:gd name="T21" fmla="*/ 56 h 73"/>
                <a:gd name="T22" fmla="*/ 37 w 429"/>
                <a:gd name="T23" fmla="*/ 50 h 73"/>
                <a:gd name="T24" fmla="*/ 0 w 429"/>
                <a:gd name="T25" fmla="*/ 73 h 73"/>
                <a:gd name="T26" fmla="*/ 429 w 429"/>
                <a:gd name="T2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9" h="73">
                  <a:moveTo>
                    <a:pt x="429" y="73"/>
                  </a:moveTo>
                  <a:cubicBezTo>
                    <a:pt x="423" y="57"/>
                    <a:pt x="408" y="46"/>
                    <a:pt x="390" y="46"/>
                  </a:cubicBezTo>
                  <a:cubicBezTo>
                    <a:pt x="379" y="46"/>
                    <a:pt x="370" y="49"/>
                    <a:pt x="363" y="56"/>
                  </a:cubicBezTo>
                  <a:cubicBezTo>
                    <a:pt x="356" y="42"/>
                    <a:pt x="342" y="32"/>
                    <a:pt x="325" y="32"/>
                  </a:cubicBezTo>
                  <a:cubicBezTo>
                    <a:pt x="316" y="32"/>
                    <a:pt x="309" y="34"/>
                    <a:pt x="302" y="39"/>
                  </a:cubicBezTo>
                  <a:cubicBezTo>
                    <a:pt x="295" y="16"/>
                    <a:pt x="275" y="0"/>
                    <a:pt x="250" y="0"/>
                  </a:cubicBezTo>
                  <a:cubicBezTo>
                    <a:pt x="233" y="0"/>
                    <a:pt x="217" y="8"/>
                    <a:pt x="207" y="21"/>
                  </a:cubicBezTo>
                  <a:cubicBezTo>
                    <a:pt x="199" y="17"/>
                    <a:pt x="190" y="14"/>
                    <a:pt x="180" y="14"/>
                  </a:cubicBezTo>
                  <a:cubicBezTo>
                    <a:pt x="163" y="14"/>
                    <a:pt x="148" y="22"/>
                    <a:pt x="138" y="34"/>
                  </a:cubicBezTo>
                  <a:cubicBezTo>
                    <a:pt x="130" y="29"/>
                    <a:pt x="119" y="26"/>
                    <a:pt x="109" y="26"/>
                  </a:cubicBezTo>
                  <a:cubicBezTo>
                    <a:pt x="87" y="26"/>
                    <a:pt x="69" y="38"/>
                    <a:pt x="60" y="56"/>
                  </a:cubicBezTo>
                  <a:cubicBezTo>
                    <a:pt x="53" y="52"/>
                    <a:pt x="46" y="50"/>
                    <a:pt x="37" y="50"/>
                  </a:cubicBezTo>
                  <a:cubicBezTo>
                    <a:pt x="21" y="50"/>
                    <a:pt x="7" y="59"/>
                    <a:pt x="0" y="73"/>
                  </a:cubicBezTo>
                  <a:lnTo>
                    <a:pt x="429" y="73"/>
                  </a:ln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66995" y="-875221"/>
              <a:ext cx="1609725" cy="271463"/>
            </a:xfrm>
            <a:custGeom>
              <a:avLst/>
              <a:gdLst>
                <a:gd name="T0" fmla="*/ 429 w 429"/>
                <a:gd name="T1" fmla="*/ 72 h 72"/>
                <a:gd name="T2" fmla="*/ 390 w 429"/>
                <a:gd name="T3" fmla="*/ 45 h 72"/>
                <a:gd name="T4" fmla="*/ 363 w 429"/>
                <a:gd name="T5" fmla="*/ 55 h 72"/>
                <a:gd name="T6" fmla="*/ 325 w 429"/>
                <a:gd name="T7" fmla="*/ 31 h 72"/>
                <a:gd name="T8" fmla="*/ 302 w 429"/>
                <a:gd name="T9" fmla="*/ 38 h 72"/>
                <a:gd name="T10" fmla="*/ 250 w 429"/>
                <a:gd name="T11" fmla="*/ 0 h 72"/>
                <a:gd name="T12" fmla="*/ 207 w 429"/>
                <a:gd name="T13" fmla="*/ 21 h 72"/>
                <a:gd name="T14" fmla="*/ 180 w 429"/>
                <a:gd name="T15" fmla="*/ 14 h 72"/>
                <a:gd name="T16" fmla="*/ 138 w 429"/>
                <a:gd name="T17" fmla="*/ 34 h 72"/>
                <a:gd name="T18" fmla="*/ 109 w 429"/>
                <a:gd name="T19" fmla="*/ 25 h 72"/>
                <a:gd name="T20" fmla="*/ 60 w 429"/>
                <a:gd name="T21" fmla="*/ 56 h 72"/>
                <a:gd name="T22" fmla="*/ 37 w 429"/>
                <a:gd name="T23" fmla="*/ 49 h 72"/>
                <a:gd name="T24" fmla="*/ 0 w 429"/>
                <a:gd name="T25" fmla="*/ 72 h 72"/>
                <a:gd name="T26" fmla="*/ 429 w 429"/>
                <a:gd name="T2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9" h="72">
                  <a:moveTo>
                    <a:pt x="429" y="72"/>
                  </a:moveTo>
                  <a:cubicBezTo>
                    <a:pt x="423" y="56"/>
                    <a:pt x="408" y="45"/>
                    <a:pt x="390" y="45"/>
                  </a:cubicBezTo>
                  <a:cubicBezTo>
                    <a:pt x="379" y="45"/>
                    <a:pt x="370" y="49"/>
                    <a:pt x="363" y="55"/>
                  </a:cubicBezTo>
                  <a:cubicBezTo>
                    <a:pt x="356" y="41"/>
                    <a:pt x="342" y="31"/>
                    <a:pt x="325" y="31"/>
                  </a:cubicBezTo>
                  <a:cubicBezTo>
                    <a:pt x="317" y="31"/>
                    <a:pt x="309" y="34"/>
                    <a:pt x="302" y="38"/>
                  </a:cubicBezTo>
                  <a:cubicBezTo>
                    <a:pt x="295" y="16"/>
                    <a:pt x="275" y="0"/>
                    <a:pt x="250" y="0"/>
                  </a:cubicBezTo>
                  <a:cubicBezTo>
                    <a:pt x="233" y="0"/>
                    <a:pt x="217" y="8"/>
                    <a:pt x="207" y="21"/>
                  </a:cubicBezTo>
                  <a:cubicBezTo>
                    <a:pt x="199" y="16"/>
                    <a:pt x="190" y="14"/>
                    <a:pt x="180" y="14"/>
                  </a:cubicBezTo>
                  <a:cubicBezTo>
                    <a:pt x="163" y="14"/>
                    <a:pt x="148" y="22"/>
                    <a:pt x="138" y="34"/>
                  </a:cubicBezTo>
                  <a:cubicBezTo>
                    <a:pt x="130" y="28"/>
                    <a:pt x="119" y="25"/>
                    <a:pt x="109" y="25"/>
                  </a:cubicBezTo>
                  <a:cubicBezTo>
                    <a:pt x="87" y="25"/>
                    <a:pt x="69" y="38"/>
                    <a:pt x="60" y="56"/>
                  </a:cubicBezTo>
                  <a:cubicBezTo>
                    <a:pt x="53" y="52"/>
                    <a:pt x="46" y="49"/>
                    <a:pt x="37" y="49"/>
                  </a:cubicBezTo>
                  <a:cubicBezTo>
                    <a:pt x="21" y="49"/>
                    <a:pt x="7" y="58"/>
                    <a:pt x="0" y="72"/>
                  </a:cubicBezTo>
                  <a:lnTo>
                    <a:pt x="429" y="72"/>
                  </a:ln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7042943" y="646113"/>
              <a:ext cx="1997075" cy="368300"/>
            </a:xfrm>
            <a:custGeom>
              <a:avLst/>
              <a:gdLst>
                <a:gd name="T0" fmla="*/ 388 w 532"/>
                <a:gd name="T1" fmla="*/ 56 h 98"/>
                <a:gd name="T2" fmla="*/ 322 w 532"/>
                <a:gd name="T3" fmla="*/ 0 h 98"/>
                <a:gd name="T4" fmla="*/ 255 w 532"/>
                <a:gd name="T5" fmla="*/ 60 h 98"/>
                <a:gd name="T6" fmla="*/ 220 w 532"/>
                <a:gd name="T7" fmla="*/ 48 h 98"/>
                <a:gd name="T8" fmla="*/ 182 w 532"/>
                <a:gd name="T9" fmla="*/ 63 h 98"/>
                <a:gd name="T10" fmla="*/ 172 w 532"/>
                <a:gd name="T11" fmla="*/ 76 h 98"/>
                <a:gd name="T12" fmla="*/ 167 w 532"/>
                <a:gd name="T13" fmla="*/ 63 h 98"/>
                <a:gd name="T14" fmla="*/ 120 w 532"/>
                <a:gd name="T15" fmla="*/ 37 h 98"/>
                <a:gd name="T16" fmla="*/ 74 w 532"/>
                <a:gd name="T17" fmla="*/ 63 h 98"/>
                <a:gd name="T18" fmla="*/ 67 w 532"/>
                <a:gd name="T19" fmla="*/ 84 h 98"/>
                <a:gd name="T20" fmla="*/ 37 w 532"/>
                <a:gd name="T21" fmla="*/ 71 h 98"/>
                <a:gd name="T22" fmla="*/ 0 w 532"/>
                <a:gd name="T23" fmla="*/ 98 h 98"/>
                <a:gd name="T24" fmla="*/ 532 w 532"/>
                <a:gd name="T25" fmla="*/ 98 h 98"/>
                <a:gd name="T26" fmla="*/ 493 w 532"/>
                <a:gd name="T27" fmla="*/ 78 h 98"/>
                <a:gd name="T28" fmla="*/ 465 w 532"/>
                <a:gd name="T29" fmla="*/ 87 h 98"/>
                <a:gd name="T30" fmla="*/ 449 w 532"/>
                <a:gd name="T31" fmla="*/ 63 h 98"/>
                <a:gd name="T32" fmla="*/ 413 w 532"/>
                <a:gd name="T33" fmla="*/ 50 h 98"/>
                <a:gd name="T34" fmla="*/ 388 w 532"/>
                <a:gd name="T35" fmla="*/ 5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2" h="98">
                  <a:moveTo>
                    <a:pt x="388" y="56"/>
                  </a:moveTo>
                  <a:cubicBezTo>
                    <a:pt x="383" y="24"/>
                    <a:pt x="355" y="0"/>
                    <a:pt x="322" y="0"/>
                  </a:cubicBezTo>
                  <a:cubicBezTo>
                    <a:pt x="287" y="0"/>
                    <a:pt x="258" y="26"/>
                    <a:pt x="255" y="60"/>
                  </a:cubicBezTo>
                  <a:cubicBezTo>
                    <a:pt x="245" y="52"/>
                    <a:pt x="233" y="48"/>
                    <a:pt x="220" y="48"/>
                  </a:cubicBezTo>
                  <a:cubicBezTo>
                    <a:pt x="205" y="48"/>
                    <a:pt x="192" y="54"/>
                    <a:pt x="182" y="63"/>
                  </a:cubicBezTo>
                  <a:cubicBezTo>
                    <a:pt x="178" y="67"/>
                    <a:pt x="175" y="71"/>
                    <a:pt x="172" y="76"/>
                  </a:cubicBezTo>
                  <a:cubicBezTo>
                    <a:pt x="171" y="72"/>
                    <a:pt x="169" y="67"/>
                    <a:pt x="167" y="63"/>
                  </a:cubicBezTo>
                  <a:cubicBezTo>
                    <a:pt x="157" y="48"/>
                    <a:pt x="140" y="37"/>
                    <a:pt x="120" y="37"/>
                  </a:cubicBezTo>
                  <a:cubicBezTo>
                    <a:pt x="101" y="37"/>
                    <a:pt x="83" y="48"/>
                    <a:pt x="74" y="63"/>
                  </a:cubicBezTo>
                  <a:cubicBezTo>
                    <a:pt x="70" y="70"/>
                    <a:pt x="68" y="76"/>
                    <a:pt x="67" y="84"/>
                  </a:cubicBezTo>
                  <a:cubicBezTo>
                    <a:pt x="60" y="76"/>
                    <a:pt x="49" y="71"/>
                    <a:pt x="37" y="71"/>
                  </a:cubicBezTo>
                  <a:cubicBezTo>
                    <a:pt x="20" y="71"/>
                    <a:pt x="5" y="82"/>
                    <a:pt x="0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23" y="86"/>
                    <a:pt x="509" y="78"/>
                    <a:pt x="493" y="78"/>
                  </a:cubicBezTo>
                  <a:cubicBezTo>
                    <a:pt x="483" y="78"/>
                    <a:pt x="473" y="81"/>
                    <a:pt x="465" y="87"/>
                  </a:cubicBezTo>
                  <a:cubicBezTo>
                    <a:pt x="462" y="78"/>
                    <a:pt x="456" y="70"/>
                    <a:pt x="449" y="63"/>
                  </a:cubicBezTo>
                  <a:cubicBezTo>
                    <a:pt x="440" y="55"/>
                    <a:pt x="427" y="50"/>
                    <a:pt x="413" y="50"/>
                  </a:cubicBezTo>
                  <a:cubicBezTo>
                    <a:pt x="404" y="50"/>
                    <a:pt x="395" y="52"/>
                    <a:pt x="388" y="56"/>
                  </a:cubicBezTo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255297" y="-1938338"/>
              <a:ext cx="1995488" cy="368300"/>
            </a:xfrm>
            <a:custGeom>
              <a:avLst/>
              <a:gdLst>
                <a:gd name="T0" fmla="*/ 388 w 532"/>
                <a:gd name="T1" fmla="*/ 56 h 98"/>
                <a:gd name="T2" fmla="*/ 322 w 532"/>
                <a:gd name="T3" fmla="*/ 0 h 98"/>
                <a:gd name="T4" fmla="*/ 255 w 532"/>
                <a:gd name="T5" fmla="*/ 60 h 98"/>
                <a:gd name="T6" fmla="*/ 220 w 532"/>
                <a:gd name="T7" fmla="*/ 48 h 98"/>
                <a:gd name="T8" fmla="*/ 182 w 532"/>
                <a:gd name="T9" fmla="*/ 63 h 98"/>
                <a:gd name="T10" fmla="*/ 173 w 532"/>
                <a:gd name="T11" fmla="*/ 76 h 98"/>
                <a:gd name="T12" fmla="*/ 167 w 532"/>
                <a:gd name="T13" fmla="*/ 63 h 98"/>
                <a:gd name="T14" fmla="*/ 121 w 532"/>
                <a:gd name="T15" fmla="*/ 37 h 98"/>
                <a:gd name="T16" fmla="*/ 74 w 532"/>
                <a:gd name="T17" fmla="*/ 63 h 98"/>
                <a:gd name="T18" fmla="*/ 67 w 532"/>
                <a:gd name="T19" fmla="*/ 84 h 98"/>
                <a:gd name="T20" fmla="*/ 38 w 532"/>
                <a:gd name="T21" fmla="*/ 71 h 98"/>
                <a:gd name="T22" fmla="*/ 0 w 532"/>
                <a:gd name="T23" fmla="*/ 98 h 98"/>
                <a:gd name="T24" fmla="*/ 532 w 532"/>
                <a:gd name="T25" fmla="*/ 98 h 98"/>
                <a:gd name="T26" fmla="*/ 494 w 532"/>
                <a:gd name="T27" fmla="*/ 78 h 98"/>
                <a:gd name="T28" fmla="*/ 465 w 532"/>
                <a:gd name="T29" fmla="*/ 87 h 98"/>
                <a:gd name="T30" fmla="*/ 450 w 532"/>
                <a:gd name="T31" fmla="*/ 63 h 98"/>
                <a:gd name="T32" fmla="*/ 414 w 532"/>
                <a:gd name="T33" fmla="*/ 50 h 98"/>
                <a:gd name="T34" fmla="*/ 388 w 532"/>
                <a:gd name="T35" fmla="*/ 5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2" h="98">
                  <a:moveTo>
                    <a:pt x="388" y="56"/>
                  </a:moveTo>
                  <a:cubicBezTo>
                    <a:pt x="383" y="24"/>
                    <a:pt x="355" y="0"/>
                    <a:pt x="322" y="0"/>
                  </a:cubicBezTo>
                  <a:cubicBezTo>
                    <a:pt x="287" y="0"/>
                    <a:pt x="258" y="26"/>
                    <a:pt x="255" y="60"/>
                  </a:cubicBezTo>
                  <a:cubicBezTo>
                    <a:pt x="246" y="52"/>
                    <a:pt x="233" y="48"/>
                    <a:pt x="220" y="48"/>
                  </a:cubicBezTo>
                  <a:cubicBezTo>
                    <a:pt x="205" y="48"/>
                    <a:pt x="192" y="54"/>
                    <a:pt x="182" y="63"/>
                  </a:cubicBezTo>
                  <a:cubicBezTo>
                    <a:pt x="178" y="67"/>
                    <a:pt x="175" y="71"/>
                    <a:pt x="173" y="76"/>
                  </a:cubicBezTo>
                  <a:cubicBezTo>
                    <a:pt x="171" y="72"/>
                    <a:pt x="170" y="67"/>
                    <a:pt x="167" y="63"/>
                  </a:cubicBezTo>
                  <a:cubicBezTo>
                    <a:pt x="158" y="48"/>
                    <a:pt x="140" y="37"/>
                    <a:pt x="121" y="37"/>
                  </a:cubicBezTo>
                  <a:cubicBezTo>
                    <a:pt x="101" y="37"/>
                    <a:pt x="84" y="48"/>
                    <a:pt x="74" y="63"/>
                  </a:cubicBezTo>
                  <a:cubicBezTo>
                    <a:pt x="71" y="70"/>
                    <a:pt x="68" y="76"/>
                    <a:pt x="67" y="84"/>
                  </a:cubicBezTo>
                  <a:cubicBezTo>
                    <a:pt x="60" y="76"/>
                    <a:pt x="49" y="71"/>
                    <a:pt x="38" y="71"/>
                  </a:cubicBezTo>
                  <a:cubicBezTo>
                    <a:pt x="20" y="71"/>
                    <a:pt x="5" y="82"/>
                    <a:pt x="0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24" y="86"/>
                    <a:pt x="510" y="78"/>
                    <a:pt x="494" y="78"/>
                  </a:cubicBezTo>
                  <a:cubicBezTo>
                    <a:pt x="483" y="78"/>
                    <a:pt x="473" y="81"/>
                    <a:pt x="465" y="87"/>
                  </a:cubicBezTo>
                  <a:cubicBezTo>
                    <a:pt x="462" y="78"/>
                    <a:pt x="457" y="70"/>
                    <a:pt x="450" y="63"/>
                  </a:cubicBezTo>
                  <a:cubicBezTo>
                    <a:pt x="440" y="55"/>
                    <a:pt x="427" y="50"/>
                    <a:pt x="414" y="50"/>
                  </a:cubicBezTo>
                  <a:cubicBezTo>
                    <a:pt x="404" y="50"/>
                    <a:pt x="396" y="52"/>
                    <a:pt x="388" y="56"/>
                  </a:cubicBezTo>
                  <a:close/>
                </a:path>
              </a:pathLst>
            </a:custGeom>
            <a:solidFill>
              <a:srgbClr val="8AB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9050920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7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7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8" grpId="0"/>
      <p:bldP spid="1789" grpId="0"/>
      <p:bldP spid="178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782858" y="2621721"/>
            <a:ext cx="2287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生命值：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9824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" name="圆角矩形 72"/>
          <p:cNvSpPr/>
          <p:nvPr/>
        </p:nvSpPr>
        <p:spPr>
          <a:xfrm>
            <a:off x="6167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6319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6471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>
            <a:off x="6624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>
            <a:off x="6776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6929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102"/>
          <p:cNvSpPr/>
          <p:nvPr/>
        </p:nvSpPr>
        <p:spPr>
          <a:xfrm>
            <a:off x="7081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>
            <a:off x="7233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圆角矩形 104"/>
          <p:cNvSpPr/>
          <p:nvPr/>
        </p:nvSpPr>
        <p:spPr>
          <a:xfrm>
            <a:off x="7386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7538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>
            <a:off x="7691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7843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>
            <a:off x="7995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>
            <a:off x="8148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>
            <a:off x="8300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>
            <a:off x="8453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>
            <a:off x="8605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圆角矩形 113"/>
          <p:cNvSpPr/>
          <p:nvPr/>
        </p:nvSpPr>
        <p:spPr>
          <a:xfrm>
            <a:off x="8757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>
            <a:off x="8910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圆角矩形 115"/>
          <p:cNvSpPr/>
          <p:nvPr/>
        </p:nvSpPr>
        <p:spPr>
          <a:xfrm>
            <a:off x="90627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>
            <a:off x="92151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>
            <a:off x="93675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>
            <a:off x="95199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>
            <a:off x="9672379" y="1929627"/>
            <a:ext cx="72000" cy="54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1" name="圆角矩形 120"/>
          <p:cNvSpPr/>
          <p:nvPr/>
        </p:nvSpPr>
        <p:spPr>
          <a:xfrm>
            <a:off x="2149905" y="1885427"/>
            <a:ext cx="7920000" cy="584200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6154746" y="3506678"/>
            <a:ext cx="1260000" cy="1665283"/>
            <a:chOff x="3693676" y="3737149"/>
            <a:chExt cx="1669641" cy="2800457"/>
          </a:xfrm>
        </p:grpSpPr>
        <p:sp>
          <p:nvSpPr>
            <p:cNvPr id="74" name="任意多边形 73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93677" y="4312018"/>
              <a:ext cx="1669640" cy="222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646525" y="710886"/>
            <a:ext cx="2796304" cy="3104926"/>
            <a:chOff x="-6700838" y="-10906125"/>
            <a:chExt cx="13060363" cy="14501812"/>
          </a:xfrm>
        </p:grpSpPr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-6172200" y="-6967538"/>
              <a:ext cx="10566400" cy="4797425"/>
            </a:xfrm>
            <a:custGeom>
              <a:avLst/>
              <a:gdLst>
                <a:gd name="T0" fmla="*/ 427 w 2817"/>
                <a:gd name="T1" fmla="*/ 69 h 1279"/>
                <a:gd name="T2" fmla="*/ 903 w 2817"/>
                <a:gd name="T3" fmla="*/ 145 h 1279"/>
                <a:gd name="T4" fmla="*/ 1684 w 2817"/>
                <a:gd name="T5" fmla="*/ 519 h 1279"/>
                <a:gd name="T6" fmla="*/ 2270 w 2817"/>
                <a:gd name="T7" fmla="*/ 344 h 1279"/>
                <a:gd name="T8" fmla="*/ 2624 w 2817"/>
                <a:gd name="T9" fmla="*/ 464 h 1279"/>
                <a:gd name="T10" fmla="*/ 2817 w 2817"/>
                <a:gd name="T11" fmla="*/ 727 h 1279"/>
                <a:gd name="T12" fmla="*/ 2635 w 2817"/>
                <a:gd name="T13" fmla="*/ 732 h 1279"/>
                <a:gd name="T14" fmla="*/ 2481 w 2817"/>
                <a:gd name="T15" fmla="*/ 645 h 1279"/>
                <a:gd name="T16" fmla="*/ 2282 w 2817"/>
                <a:gd name="T17" fmla="*/ 634 h 1279"/>
                <a:gd name="T18" fmla="*/ 1963 w 2817"/>
                <a:gd name="T19" fmla="*/ 803 h 1279"/>
                <a:gd name="T20" fmla="*/ 1023 w 2817"/>
                <a:gd name="T21" fmla="*/ 1279 h 1279"/>
                <a:gd name="T22" fmla="*/ 0 w 2817"/>
                <a:gd name="T23" fmla="*/ 506 h 1279"/>
                <a:gd name="T24" fmla="*/ 427 w 2817"/>
                <a:gd name="T25" fmla="*/ 6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7" h="1279">
                  <a:moveTo>
                    <a:pt x="427" y="69"/>
                  </a:moveTo>
                  <a:cubicBezTo>
                    <a:pt x="619" y="0"/>
                    <a:pt x="903" y="145"/>
                    <a:pt x="903" y="145"/>
                  </a:cubicBezTo>
                  <a:cubicBezTo>
                    <a:pt x="1684" y="519"/>
                    <a:pt x="1684" y="519"/>
                    <a:pt x="1684" y="519"/>
                  </a:cubicBezTo>
                  <a:cubicBezTo>
                    <a:pt x="2270" y="344"/>
                    <a:pt x="2270" y="344"/>
                    <a:pt x="2270" y="344"/>
                  </a:cubicBezTo>
                  <a:cubicBezTo>
                    <a:pt x="2624" y="464"/>
                    <a:pt x="2624" y="464"/>
                    <a:pt x="2624" y="464"/>
                  </a:cubicBezTo>
                  <a:cubicBezTo>
                    <a:pt x="2817" y="727"/>
                    <a:pt x="2817" y="727"/>
                    <a:pt x="2817" y="727"/>
                  </a:cubicBezTo>
                  <a:cubicBezTo>
                    <a:pt x="2817" y="727"/>
                    <a:pt x="2749" y="792"/>
                    <a:pt x="2635" y="732"/>
                  </a:cubicBezTo>
                  <a:cubicBezTo>
                    <a:pt x="2521" y="672"/>
                    <a:pt x="2481" y="645"/>
                    <a:pt x="2481" y="645"/>
                  </a:cubicBezTo>
                  <a:cubicBezTo>
                    <a:pt x="2282" y="634"/>
                    <a:pt x="2282" y="634"/>
                    <a:pt x="2282" y="634"/>
                  </a:cubicBezTo>
                  <a:cubicBezTo>
                    <a:pt x="1963" y="803"/>
                    <a:pt x="1963" y="803"/>
                    <a:pt x="1963" y="803"/>
                  </a:cubicBezTo>
                  <a:cubicBezTo>
                    <a:pt x="1023" y="1279"/>
                    <a:pt x="1023" y="1279"/>
                    <a:pt x="1023" y="1279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0" y="506"/>
                    <a:pt x="277" y="124"/>
                    <a:pt x="427" y="69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-6097588" y="-6164263"/>
              <a:ext cx="12457113" cy="5667375"/>
            </a:xfrm>
            <a:custGeom>
              <a:avLst/>
              <a:gdLst>
                <a:gd name="T0" fmla="*/ 342 w 3321"/>
                <a:gd name="T1" fmla="*/ 0 h 1511"/>
                <a:gd name="T2" fmla="*/ 1901 w 3321"/>
                <a:gd name="T3" fmla="*/ 533 h 1511"/>
                <a:gd name="T4" fmla="*/ 2757 w 3321"/>
                <a:gd name="T5" fmla="*/ 682 h 1511"/>
                <a:gd name="T6" fmla="*/ 3110 w 3321"/>
                <a:gd name="T7" fmla="*/ 1032 h 1511"/>
                <a:gd name="T8" fmla="*/ 3321 w 3321"/>
                <a:gd name="T9" fmla="*/ 1414 h 1511"/>
                <a:gd name="T10" fmla="*/ 3133 w 3321"/>
                <a:gd name="T11" fmla="*/ 1447 h 1511"/>
                <a:gd name="T12" fmla="*/ 2860 w 3321"/>
                <a:gd name="T13" fmla="*/ 1168 h 1511"/>
                <a:gd name="T14" fmla="*/ 2598 w 3321"/>
                <a:gd name="T15" fmla="*/ 1015 h 1511"/>
                <a:gd name="T16" fmla="*/ 2079 w 3321"/>
                <a:gd name="T17" fmla="*/ 1004 h 1511"/>
                <a:gd name="T18" fmla="*/ 0 w 3321"/>
                <a:gd name="T19" fmla="*/ 369 h 1511"/>
                <a:gd name="T20" fmla="*/ 342 w 3321"/>
                <a:gd name="T21" fmla="*/ 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1" h="1511">
                  <a:moveTo>
                    <a:pt x="342" y="0"/>
                  </a:moveTo>
                  <a:cubicBezTo>
                    <a:pt x="1901" y="533"/>
                    <a:pt x="1901" y="533"/>
                    <a:pt x="1901" y="533"/>
                  </a:cubicBezTo>
                  <a:cubicBezTo>
                    <a:pt x="2757" y="682"/>
                    <a:pt x="2757" y="682"/>
                    <a:pt x="2757" y="682"/>
                  </a:cubicBezTo>
                  <a:cubicBezTo>
                    <a:pt x="3110" y="1032"/>
                    <a:pt x="3110" y="1032"/>
                    <a:pt x="3110" y="1032"/>
                  </a:cubicBezTo>
                  <a:cubicBezTo>
                    <a:pt x="3321" y="1414"/>
                    <a:pt x="3321" y="1414"/>
                    <a:pt x="3321" y="1414"/>
                  </a:cubicBezTo>
                  <a:cubicBezTo>
                    <a:pt x="3321" y="1414"/>
                    <a:pt x="3263" y="1511"/>
                    <a:pt x="3133" y="1447"/>
                  </a:cubicBezTo>
                  <a:cubicBezTo>
                    <a:pt x="2911" y="1338"/>
                    <a:pt x="2860" y="1168"/>
                    <a:pt x="2860" y="1168"/>
                  </a:cubicBezTo>
                  <a:cubicBezTo>
                    <a:pt x="2598" y="1015"/>
                    <a:pt x="2598" y="1015"/>
                    <a:pt x="2598" y="1015"/>
                  </a:cubicBezTo>
                  <a:cubicBezTo>
                    <a:pt x="2079" y="1004"/>
                    <a:pt x="2079" y="1004"/>
                    <a:pt x="2079" y="1004"/>
                  </a:cubicBezTo>
                  <a:cubicBezTo>
                    <a:pt x="0" y="369"/>
                    <a:pt x="0" y="369"/>
                    <a:pt x="0" y="369"/>
                  </a:cubicBezTo>
                  <a:lnTo>
                    <a:pt x="342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1597025" y="-2547938"/>
              <a:ext cx="2130425" cy="239713"/>
            </a:xfrm>
            <a:custGeom>
              <a:avLst/>
              <a:gdLst>
                <a:gd name="T0" fmla="*/ 1205 w 1342"/>
                <a:gd name="T1" fmla="*/ 14 h 151"/>
                <a:gd name="T2" fmla="*/ 0 w 1342"/>
                <a:gd name="T3" fmla="*/ 0 h 151"/>
                <a:gd name="T4" fmla="*/ 115 w 1342"/>
                <a:gd name="T5" fmla="*/ 97 h 151"/>
                <a:gd name="T6" fmla="*/ 1292 w 1342"/>
                <a:gd name="T7" fmla="*/ 120 h 151"/>
                <a:gd name="T8" fmla="*/ 1342 w 1342"/>
                <a:gd name="T9" fmla="*/ 151 h 151"/>
                <a:gd name="T10" fmla="*/ 1205 w 1342"/>
                <a:gd name="T11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2" h="151">
                  <a:moveTo>
                    <a:pt x="1205" y="14"/>
                  </a:moveTo>
                  <a:lnTo>
                    <a:pt x="0" y="0"/>
                  </a:lnTo>
                  <a:lnTo>
                    <a:pt x="115" y="97"/>
                  </a:lnTo>
                  <a:lnTo>
                    <a:pt x="1292" y="120"/>
                  </a:lnTo>
                  <a:lnTo>
                    <a:pt x="1342" y="151"/>
                  </a:lnTo>
                  <a:lnTo>
                    <a:pt x="1205" y="14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954088" y="-2971800"/>
              <a:ext cx="4681538" cy="4943475"/>
            </a:xfrm>
            <a:custGeom>
              <a:avLst/>
              <a:gdLst>
                <a:gd name="T0" fmla="*/ 80 w 1248"/>
                <a:gd name="T1" fmla="*/ 0 h 1318"/>
                <a:gd name="T2" fmla="*/ 957 w 1248"/>
                <a:gd name="T3" fmla="*/ 487 h 1318"/>
                <a:gd name="T4" fmla="*/ 1248 w 1248"/>
                <a:gd name="T5" fmla="*/ 1252 h 1318"/>
                <a:gd name="T6" fmla="*/ 1031 w 1248"/>
                <a:gd name="T7" fmla="*/ 1241 h 1318"/>
                <a:gd name="T8" fmla="*/ 866 w 1248"/>
                <a:gd name="T9" fmla="*/ 989 h 1318"/>
                <a:gd name="T10" fmla="*/ 729 w 1248"/>
                <a:gd name="T11" fmla="*/ 787 h 1318"/>
                <a:gd name="T12" fmla="*/ 0 w 1248"/>
                <a:gd name="T13" fmla="*/ 405 h 1318"/>
                <a:gd name="T14" fmla="*/ 80 w 1248"/>
                <a:gd name="T15" fmla="*/ 0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8" h="1318">
                  <a:moveTo>
                    <a:pt x="80" y="0"/>
                  </a:moveTo>
                  <a:cubicBezTo>
                    <a:pt x="957" y="487"/>
                    <a:pt x="957" y="487"/>
                    <a:pt x="957" y="487"/>
                  </a:cubicBezTo>
                  <a:cubicBezTo>
                    <a:pt x="1248" y="1252"/>
                    <a:pt x="1248" y="1252"/>
                    <a:pt x="1248" y="1252"/>
                  </a:cubicBezTo>
                  <a:cubicBezTo>
                    <a:pt x="1248" y="1252"/>
                    <a:pt x="1142" y="1318"/>
                    <a:pt x="1031" y="1241"/>
                  </a:cubicBezTo>
                  <a:cubicBezTo>
                    <a:pt x="906" y="1153"/>
                    <a:pt x="866" y="989"/>
                    <a:pt x="866" y="989"/>
                  </a:cubicBezTo>
                  <a:cubicBezTo>
                    <a:pt x="729" y="787"/>
                    <a:pt x="729" y="787"/>
                    <a:pt x="729" y="787"/>
                  </a:cubicBezTo>
                  <a:cubicBezTo>
                    <a:pt x="0" y="405"/>
                    <a:pt x="0" y="405"/>
                    <a:pt x="0" y="40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1490663" y="-1595438"/>
              <a:ext cx="1830388" cy="1384300"/>
            </a:xfrm>
            <a:custGeom>
              <a:avLst/>
              <a:gdLst>
                <a:gd name="T0" fmla="*/ 0 w 1153"/>
                <a:gd name="T1" fmla="*/ 267 h 872"/>
                <a:gd name="T2" fmla="*/ 1153 w 1153"/>
                <a:gd name="T3" fmla="*/ 872 h 872"/>
                <a:gd name="T4" fmla="*/ 62 w 1153"/>
                <a:gd name="T5" fmla="*/ 0 h 872"/>
                <a:gd name="T6" fmla="*/ 0 w 1153"/>
                <a:gd name="T7" fmla="*/ 26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" h="872">
                  <a:moveTo>
                    <a:pt x="0" y="267"/>
                  </a:moveTo>
                  <a:lnTo>
                    <a:pt x="1153" y="872"/>
                  </a:lnTo>
                  <a:lnTo>
                    <a:pt x="6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-6543675" y="-6180138"/>
              <a:ext cx="8623300" cy="9775825"/>
            </a:xfrm>
            <a:custGeom>
              <a:avLst/>
              <a:gdLst>
                <a:gd name="T0" fmla="*/ 1327 w 2299"/>
                <a:gd name="T1" fmla="*/ 2435 h 2606"/>
                <a:gd name="T2" fmla="*/ 1151 w 2299"/>
                <a:gd name="T3" fmla="*/ 1821 h 2606"/>
                <a:gd name="T4" fmla="*/ 1147 w 2299"/>
                <a:gd name="T5" fmla="*/ 1677 h 2606"/>
                <a:gd name="T6" fmla="*/ 1443 w 2299"/>
                <a:gd name="T7" fmla="*/ 1505 h 2606"/>
                <a:gd name="T8" fmla="*/ 1795 w 2299"/>
                <a:gd name="T9" fmla="*/ 1682 h 2606"/>
                <a:gd name="T10" fmla="*/ 1931 w 2299"/>
                <a:gd name="T11" fmla="*/ 1897 h 2606"/>
                <a:gd name="T12" fmla="*/ 1860 w 2299"/>
                <a:gd name="T13" fmla="*/ 2215 h 2606"/>
                <a:gd name="T14" fmla="*/ 1814 w 2299"/>
                <a:gd name="T15" fmla="*/ 2428 h 2606"/>
                <a:gd name="T16" fmla="*/ 1877 w 2299"/>
                <a:gd name="T17" fmla="*/ 2538 h 2606"/>
                <a:gd name="T18" fmla="*/ 2053 w 2299"/>
                <a:gd name="T19" fmla="*/ 2379 h 2606"/>
                <a:gd name="T20" fmla="*/ 2299 w 2299"/>
                <a:gd name="T21" fmla="*/ 1883 h 2606"/>
                <a:gd name="T22" fmla="*/ 2090 w 2299"/>
                <a:gd name="T23" fmla="*/ 1118 h 2606"/>
                <a:gd name="T24" fmla="*/ 2170 w 2299"/>
                <a:gd name="T25" fmla="*/ 686 h 2606"/>
                <a:gd name="T26" fmla="*/ 1612 w 2299"/>
                <a:gd name="T27" fmla="*/ 527 h 2606"/>
                <a:gd name="T28" fmla="*/ 1539 w 2299"/>
                <a:gd name="T29" fmla="*/ 717 h 2606"/>
                <a:gd name="T30" fmla="*/ 1236 w 2299"/>
                <a:gd name="T31" fmla="*/ 623 h 2606"/>
                <a:gd name="T32" fmla="*/ 448 w 2299"/>
                <a:gd name="T33" fmla="*/ 0 h 2606"/>
                <a:gd name="T34" fmla="*/ 21 w 2299"/>
                <a:gd name="T35" fmla="*/ 332 h 2606"/>
                <a:gd name="T36" fmla="*/ 247 w 2299"/>
                <a:gd name="T37" fmla="*/ 968 h 2606"/>
                <a:gd name="T38" fmla="*/ 529 w 2299"/>
                <a:gd name="T39" fmla="*/ 1615 h 2606"/>
                <a:gd name="T40" fmla="*/ 1059 w 2299"/>
                <a:gd name="T41" fmla="*/ 2222 h 2606"/>
                <a:gd name="T42" fmla="*/ 1174 w 2299"/>
                <a:gd name="T43" fmla="*/ 2606 h 2606"/>
                <a:gd name="T44" fmla="*/ 1327 w 2299"/>
                <a:gd name="T45" fmla="*/ 243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9" h="2606">
                  <a:moveTo>
                    <a:pt x="1327" y="2435"/>
                  </a:moveTo>
                  <a:cubicBezTo>
                    <a:pt x="1427" y="2183"/>
                    <a:pt x="1151" y="1821"/>
                    <a:pt x="1151" y="1821"/>
                  </a:cubicBezTo>
                  <a:cubicBezTo>
                    <a:pt x="1151" y="1821"/>
                    <a:pt x="1124" y="1727"/>
                    <a:pt x="1147" y="1677"/>
                  </a:cubicBezTo>
                  <a:cubicBezTo>
                    <a:pt x="1181" y="1604"/>
                    <a:pt x="1230" y="1515"/>
                    <a:pt x="1443" y="1505"/>
                  </a:cubicBezTo>
                  <a:cubicBezTo>
                    <a:pt x="1734" y="1491"/>
                    <a:pt x="1795" y="1682"/>
                    <a:pt x="1795" y="1682"/>
                  </a:cubicBezTo>
                  <a:cubicBezTo>
                    <a:pt x="1931" y="1897"/>
                    <a:pt x="1931" y="1897"/>
                    <a:pt x="1931" y="1897"/>
                  </a:cubicBezTo>
                  <a:cubicBezTo>
                    <a:pt x="1860" y="2215"/>
                    <a:pt x="1860" y="2215"/>
                    <a:pt x="1860" y="2215"/>
                  </a:cubicBezTo>
                  <a:cubicBezTo>
                    <a:pt x="1860" y="2215"/>
                    <a:pt x="1808" y="2324"/>
                    <a:pt x="1814" y="2428"/>
                  </a:cubicBezTo>
                  <a:cubicBezTo>
                    <a:pt x="1820" y="2532"/>
                    <a:pt x="1877" y="2538"/>
                    <a:pt x="1877" y="2538"/>
                  </a:cubicBezTo>
                  <a:cubicBezTo>
                    <a:pt x="2053" y="2379"/>
                    <a:pt x="2053" y="2379"/>
                    <a:pt x="2053" y="2379"/>
                  </a:cubicBezTo>
                  <a:cubicBezTo>
                    <a:pt x="2299" y="1883"/>
                    <a:pt x="2299" y="1883"/>
                    <a:pt x="2299" y="1883"/>
                  </a:cubicBezTo>
                  <a:cubicBezTo>
                    <a:pt x="2090" y="1118"/>
                    <a:pt x="2090" y="1118"/>
                    <a:pt x="2090" y="1118"/>
                  </a:cubicBezTo>
                  <a:cubicBezTo>
                    <a:pt x="2170" y="686"/>
                    <a:pt x="2170" y="686"/>
                    <a:pt x="2170" y="686"/>
                  </a:cubicBezTo>
                  <a:cubicBezTo>
                    <a:pt x="1612" y="527"/>
                    <a:pt x="1612" y="527"/>
                    <a:pt x="1612" y="527"/>
                  </a:cubicBezTo>
                  <a:cubicBezTo>
                    <a:pt x="1539" y="717"/>
                    <a:pt x="1539" y="717"/>
                    <a:pt x="1539" y="717"/>
                  </a:cubicBezTo>
                  <a:cubicBezTo>
                    <a:pt x="1236" y="623"/>
                    <a:pt x="1236" y="623"/>
                    <a:pt x="1236" y="6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55" y="70"/>
                    <a:pt x="21" y="332"/>
                  </a:cubicBezTo>
                  <a:cubicBezTo>
                    <a:pt x="0" y="491"/>
                    <a:pt x="210" y="902"/>
                    <a:pt x="247" y="968"/>
                  </a:cubicBezTo>
                  <a:cubicBezTo>
                    <a:pt x="284" y="1033"/>
                    <a:pt x="529" y="1615"/>
                    <a:pt x="529" y="1615"/>
                  </a:cubicBezTo>
                  <a:cubicBezTo>
                    <a:pt x="1059" y="2222"/>
                    <a:pt x="1059" y="2222"/>
                    <a:pt x="1059" y="2222"/>
                  </a:cubicBezTo>
                  <a:cubicBezTo>
                    <a:pt x="1174" y="2606"/>
                    <a:pt x="1174" y="2606"/>
                    <a:pt x="1174" y="2606"/>
                  </a:cubicBezTo>
                  <a:cubicBezTo>
                    <a:pt x="1174" y="2606"/>
                    <a:pt x="1295" y="2516"/>
                    <a:pt x="1327" y="2435"/>
                  </a:cubicBezTo>
                  <a:close/>
                </a:path>
              </a:pathLst>
            </a:custGeom>
            <a:solidFill>
              <a:srgbClr val="E0A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747713" y="-4030663"/>
              <a:ext cx="131763" cy="552450"/>
            </a:xfrm>
            <a:custGeom>
              <a:avLst/>
              <a:gdLst>
                <a:gd name="T0" fmla="*/ 7 w 35"/>
                <a:gd name="T1" fmla="*/ 147 h 147"/>
                <a:gd name="T2" fmla="*/ 0 w 35"/>
                <a:gd name="T3" fmla="*/ 138 h 147"/>
                <a:gd name="T4" fmla="*/ 18 w 35"/>
                <a:gd name="T5" fmla="*/ 7 h 147"/>
                <a:gd name="T6" fmla="*/ 27 w 35"/>
                <a:gd name="T7" fmla="*/ 1 h 147"/>
                <a:gd name="T8" fmla="*/ 27 w 35"/>
                <a:gd name="T9" fmla="*/ 1 h 147"/>
                <a:gd name="T10" fmla="*/ 34 w 35"/>
                <a:gd name="T11" fmla="*/ 9 h 147"/>
                <a:gd name="T12" fmla="*/ 16 w 35"/>
                <a:gd name="T13" fmla="*/ 140 h 147"/>
                <a:gd name="T14" fmla="*/ 7 w 3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47">
                  <a:moveTo>
                    <a:pt x="7" y="147"/>
                  </a:moveTo>
                  <a:cubicBezTo>
                    <a:pt x="3" y="146"/>
                    <a:pt x="0" y="142"/>
                    <a:pt x="0" y="13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3"/>
                    <a:pt x="23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1"/>
                    <a:pt x="35" y="5"/>
                    <a:pt x="34" y="9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4"/>
                    <a:pt x="11" y="147"/>
                    <a:pt x="7" y="147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625475" y="-3917950"/>
              <a:ext cx="85725" cy="292100"/>
            </a:xfrm>
            <a:custGeom>
              <a:avLst/>
              <a:gdLst>
                <a:gd name="T0" fmla="*/ 6 w 23"/>
                <a:gd name="T1" fmla="*/ 78 h 78"/>
                <a:gd name="T2" fmla="*/ 0 w 23"/>
                <a:gd name="T3" fmla="*/ 70 h 78"/>
                <a:gd name="T4" fmla="*/ 9 w 23"/>
                <a:gd name="T5" fmla="*/ 6 h 78"/>
                <a:gd name="T6" fmla="*/ 17 w 23"/>
                <a:gd name="T7" fmla="*/ 0 h 78"/>
                <a:gd name="T8" fmla="*/ 17 w 23"/>
                <a:gd name="T9" fmla="*/ 0 h 78"/>
                <a:gd name="T10" fmla="*/ 23 w 23"/>
                <a:gd name="T11" fmla="*/ 8 h 78"/>
                <a:gd name="T12" fmla="*/ 14 w 23"/>
                <a:gd name="T13" fmla="*/ 72 h 78"/>
                <a:gd name="T14" fmla="*/ 6 w 23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8">
                  <a:moveTo>
                    <a:pt x="6" y="78"/>
                  </a:moveTo>
                  <a:cubicBezTo>
                    <a:pt x="2" y="77"/>
                    <a:pt x="0" y="74"/>
                    <a:pt x="0" y="7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2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1" y="1"/>
                    <a:pt x="23" y="4"/>
                    <a:pt x="23" y="8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6"/>
                    <a:pt x="10" y="78"/>
                    <a:pt x="6" y="78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328613" y="-2713038"/>
              <a:ext cx="236538" cy="528638"/>
            </a:xfrm>
            <a:custGeom>
              <a:avLst/>
              <a:gdLst>
                <a:gd name="T0" fmla="*/ 6 w 63"/>
                <a:gd name="T1" fmla="*/ 140 h 141"/>
                <a:gd name="T2" fmla="*/ 1 w 63"/>
                <a:gd name="T3" fmla="*/ 130 h 141"/>
                <a:gd name="T4" fmla="*/ 47 w 63"/>
                <a:gd name="T5" fmla="*/ 6 h 141"/>
                <a:gd name="T6" fmla="*/ 57 w 63"/>
                <a:gd name="T7" fmla="*/ 1 h 141"/>
                <a:gd name="T8" fmla="*/ 57 w 63"/>
                <a:gd name="T9" fmla="*/ 1 h 141"/>
                <a:gd name="T10" fmla="*/ 62 w 63"/>
                <a:gd name="T11" fmla="*/ 11 h 141"/>
                <a:gd name="T12" fmla="*/ 16 w 63"/>
                <a:gd name="T13" fmla="*/ 135 h 141"/>
                <a:gd name="T14" fmla="*/ 6 w 63"/>
                <a:gd name="T1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41">
                  <a:moveTo>
                    <a:pt x="6" y="140"/>
                  </a:moveTo>
                  <a:cubicBezTo>
                    <a:pt x="2" y="139"/>
                    <a:pt x="0" y="134"/>
                    <a:pt x="1" y="13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2"/>
                    <a:pt x="52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3"/>
                    <a:pt x="63" y="7"/>
                    <a:pt x="62" y="11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5" y="139"/>
                    <a:pt x="10" y="141"/>
                    <a:pt x="6" y="140"/>
                  </a:cubicBez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778500" y="-1603375"/>
              <a:ext cx="528638" cy="660400"/>
            </a:xfrm>
            <a:custGeom>
              <a:avLst/>
              <a:gdLst>
                <a:gd name="T0" fmla="*/ 0 w 141"/>
                <a:gd name="T1" fmla="*/ 29 h 176"/>
                <a:gd name="T2" fmla="*/ 85 w 141"/>
                <a:gd name="T3" fmla="*/ 163 h 176"/>
                <a:gd name="T4" fmla="*/ 141 w 141"/>
                <a:gd name="T5" fmla="*/ 172 h 176"/>
                <a:gd name="T6" fmla="*/ 46 w 141"/>
                <a:gd name="T7" fmla="*/ 0 h 176"/>
                <a:gd name="T8" fmla="*/ 0 w 141"/>
                <a:gd name="T9" fmla="*/ 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76">
                  <a:moveTo>
                    <a:pt x="0" y="29"/>
                  </a:moveTo>
                  <a:cubicBezTo>
                    <a:pt x="0" y="29"/>
                    <a:pt x="28" y="132"/>
                    <a:pt x="85" y="163"/>
                  </a:cubicBezTo>
                  <a:cubicBezTo>
                    <a:pt x="109" y="176"/>
                    <a:pt x="128" y="175"/>
                    <a:pt x="141" y="17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122863" y="950913"/>
              <a:ext cx="479425" cy="687388"/>
            </a:xfrm>
            <a:custGeom>
              <a:avLst/>
              <a:gdLst>
                <a:gd name="T0" fmla="*/ 0 w 128"/>
                <a:gd name="T1" fmla="*/ 38 h 183"/>
                <a:gd name="T2" fmla="*/ 85 w 128"/>
                <a:gd name="T3" fmla="*/ 172 h 183"/>
                <a:gd name="T4" fmla="*/ 128 w 128"/>
                <a:gd name="T5" fmla="*/ 182 h 183"/>
                <a:gd name="T6" fmla="*/ 58 w 128"/>
                <a:gd name="T7" fmla="*/ 0 h 183"/>
                <a:gd name="T8" fmla="*/ 0 w 128"/>
                <a:gd name="T9" fmla="*/ 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3">
                  <a:moveTo>
                    <a:pt x="0" y="38"/>
                  </a:moveTo>
                  <a:cubicBezTo>
                    <a:pt x="0" y="38"/>
                    <a:pt x="27" y="141"/>
                    <a:pt x="85" y="172"/>
                  </a:cubicBezTo>
                  <a:cubicBezTo>
                    <a:pt x="102" y="181"/>
                    <a:pt x="116" y="183"/>
                    <a:pt x="128" y="182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433388" y="2725738"/>
              <a:ext cx="627063" cy="608013"/>
            </a:xfrm>
            <a:custGeom>
              <a:avLst/>
              <a:gdLst>
                <a:gd name="T0" fmla="*/ 142 w 167"/>
                <a:gd name="T1" fmla="*/ 0 h 162"/>
                <a:gd name="T2" fmla="*/ 14 w 167"/>
                <a:gd name="T3" fmla="*/ 98 h 162"/>
                <a:gd name="T4" fmla="*/ 19 w 167"/>
                <a:gd name="T5" fmla="*/ 162 h 162"/>
                <a:gd name="T6" fmla="*/ 167 w 167"/>
                <a:gd name="T7" fmla="*/ 28 h 162"/>
                <a:gd name="T8" fmla="*/ 142 w 167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62">
                  <a:moveTo>
                    <a:pt x="142" y="0"/>
                  </a:moveTo>
                  <a:cubicBezTo>
                    <a:pt x="142" y="0"/>
                    <a:pt x="39" y="39"/>
                    <a:pt x="14" y="98"/>
                  </a:cubicBezTo>
                  <a:cubicBezTo>
                    <a:pt x="0" y="131"/>
                    <a:pt x="10" y="152"/>
                    <a:pt x="19" y="162"/>
                  </a:cubicBezTo>
                  <a:cubicBezTo>
                    <a:pt x="167" y="28"/>
                    <a:pt x="167" y="28"/>
                    <a:pt x="167" y="28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CC9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-6700838" y="-10906125"/>
              <a:ext cx="5229225" cy="6707188"/>
            </a:xfrm>
            <a:custGeom>
              <a:avLst/>
              <a:gdLst>
                <a:gd name="T0" fmla="*/ 54 w 1394"/>
                <a:gd name="T1" fmla="*/ 1788 h 1788"/>
                <a:gd name="T2" fmla="*/ 1313 w 1394"/>
                <a:gd name="T3" fmla="*/ 1219 h 1788"/>
                <a:gd name="T4" fmla="*/ 1394 w 1394"/>
                <a:gd name="T5" fmla="*/ 0 h 1788"/>
                <a:gd name="T6" fmla="*/ 0 w 1394"/>
                <a:gd name="T7" fmla="*/ 1171 h 1788"/>
                <a:gd name="T8" fmla="*/ 54 w 1394"/>
                <a:gd name="T9" fmla="*/ 178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1788">
                  <a:moveTo>
                    <a:pt x="54" y="1788"/>
                  </a:moveTo>
                  <a:cubicBezTo>
                    <a:pt x="1313" y="1219"/>
                    <a:pt x="1313" y="1219"/>
                    <a:pt x="1313" y="1219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850" y="287"/>
                    <a:pt x="375" y="688"/>
                    <a:pt x="0" y="1171"/>
                  </a:cubicBezTo>
                  <a:lnTo>
                    <a:pt x="54" y="1788"/>
                  </a:lnTo>
                  <a:close/>
                </a:path>
              </a:pathLst>
            </a:custGeom>
            <a:solidFill>
              <a:srgbClr val="353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560164" y="3802511"/>
            <a:ext cx="1260000" cy="1440000"/>
            <a:chOff x="3693676" y="3737148"/>
            <a:chExt cx="1669641" cy="2421605"/>
          </a:xfrm>
        </p:grpSpPr>
        <p:sp>
          <p:nvSpPr>
            <p:cNvPr id="78" name="任意多边形 77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E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7456" y="3802511"/>
            <a:ext cx="1260000" cy="1440000"/>
            <a:chOff x="3693676" y="3737148"/>
            <a:chExt cx="1669641" cy="2421605"/>
          </a:xfrm>
        </p:grpSpPr>
        <p:sp>
          <p:nvSpPr>
            <p:cNvPr id="81" name="任意多边形 80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A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154748" y="3802511"/>
            <a:ext cx="1260000" cy="1440000"/>
            <a:chOff x="3693676" y="3737148"/>
            <a:chExt cx="1669641" cy="2421605"/>
          </a:xfrm>
        </p:grpSpPr>
        <p:sp>
          <p:nvSpPr>
            <p:cNvPr id="84" name="任意多边形 83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L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2040" y="3802511"/>
            <a:ext cx="1260000" cy="1440000"/>
            <a:chOff x="3693676" y="3737148"/>
            <a:chExt cx="1669641" cy="2421605"/>
          </a:xfrm>
        </p:grpSpPr>
        <p:sp>
          <p:nvSpPr>
            <p:cNvPr id="87" name="任意多边形 86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schemeClr val="bg1"/>
                  </a:solidFill>
                </a:rPr>
                <a:t>T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749330" y="3802511"/>
            <a:ext cx="1260000" cy="1440000"/>
            <a:chOff x="3693676" y="3737148"/>
            <a:chExt cx="1669641" cy="2421605"/>
          </a:xfrm>
        </p:grpSpPr>
        <p:sp>
          <p:nvSpPr>
            <p:cNvPr id="90" name="任意多边形 89"/>
            <p:cNvSpPr/>
            <p:nvPr/>
          </p:nvSpPr>
          <p:spPr>
            <a:xfrm>
              <a:off x="3693676" y="3737148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93677" y="4312020"/>
              <a:ext cx="1669640" cy="179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</a:rPr>
                <a:t>H</a:t>
              </a:r>
              <a:endParaRPr lang="zh-CN" altLang="en-US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2872" y="3802511"/>
            <a:ext cx="1260000" cy="1440000"/>
            <a:chOff x="3693676" y="3737149"/>
            <a:chExt cx="1669641" cy="2421605"/>
          </a:xfrm>
        </p:grpSpPr>
        <p:sp>
          <p:nvSpPr>
            <p:cNvPr id="93" name="任意多边形 92"/>
            <p:cNvSpPr/>
            <p:nvPr/>
          </p:nvSpPr>
          <p:spPr>
            <a:xfrm>
              <a:off x="3693676" y="3737149"/>
              <a:ext cx="1669641" cy="2421605"/>
            </a:xfrm>
            <a:custGeom>
              <a:avLst/>
              <a:gdLst>
                <a:gd name="connsiteX0" fmla="*/ 834821 w 1669641"/>
                <a:gd name="connsiteY0" fmla="*/ 0 h 2421605"/>
                <a:gd name="connsiteX1" fmla="*/ 1143893 w 1669641"/>
                <a:gd name="connsiteY1" fmla="*/ 309072 h 2421605"/>
                <a:gd name="connsiteX2" fmla="*/ 1053368 w 1669641"/>
                <a:gd name="connsiteY2" fmla="*/ 527619 h 2421605"/>
                <a:gd name="connsiteX3" fmla="*/ 1039554 w 1669641"/>
                <a:gd name="connsiteY3" fmla="*/ 539017 h 2421605"/>
                <a:gd name="connsiteX4" fmla="*/ 1669641 w 1669641"/>
                <a:gd name="connsiteY4" fmla="*/ 539017 h 2421605"/>
                <a:gd name="connsiteX5" fmla="*/ 1669641 w 1669641"/>
                <a:gd name="connsiteY5" fmla="*/ 2421605 h 2421605"/>
                <a:gd name="connsiteX6" fmla="*/ 0 w 1669641"/>
                <a:gd name="connsiteY6" fmla="*/ 2421605 h 2421605"/>
                <a:gd name="connsiteX7" fmla="*/ 0 w 1669641"/>
                <a:gd name="connsiteY7" fmla="*/ 539017 h 2421605"/>
                <a:gd name="connsiteX8" fmla="*/ 630089 w 1669641"/>
                <a:gd name="connsiteY8" fmla="*/ 539017 h 2421605"/>
                <a:gd name="connsiteX9" fmla="*/ 616274 w 1669641"/>
                <a:gd name="connsiteY9" fmla="*/ 527619 h 2421605"/>
                <a:gd name="connsiteX10" fmla="*/ 525749 w 1669641"/>
                <a:gd name="connsiteY10" fmla="*/ 309072 h 2421605"/>
                <a:gd name="connsiteX11" fmla="*/ 834821 w 1669641"/>
                <a:gd name="connsiteY11" fmla="*/ 0 h 242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641" h="2421605">
                  <a:moveTo>
                    <a:pt x="834821" y="0"/>
                  </a:moveTo>
                  <a:cubicBezTo>
                    <a:pt x="1005517" y="0"/>
                    <a:pt x="1143893" y="138376"/>
                    <a:pt x="1143893" y="309072"/>
                  </a:cubicBezTo>
                  <a:cubicBezTo>
                    <a:pt x="1143893" y="394420"/>
                    <a:pt x="1109299" y="471688"/>
                    <a:pt x="1053368" y="527619"/>
                  </a:cubicBezTo>
                  <a:lnTo>
                    <a:pt x="1039554" y="539017"/>
                  </a:lnTo>
                  <a:lnTo>
                    <a:pt x="1669641" y="539017"/>
                  </a:lnTo>
                  <a:lnTo>
                    <a:pt x="1669641" y="2421605"/>
                  </a:lnTo>
                  <a:lnTo>
                    <a:pt x="0" y="2421605"/>
                  </a:lnTo>
                  <a:lnTo>
                    <a:pt x="0" y="539017"/>
                  </a:lnTo>
                  <a:lnTo>
                    <a:pt x="630089" y="539017"/>
                  </a:lnTo>
                  <a:lnTo>
                    <a:pt x="616274" y="527619"/>
                  </a:lnTo>
                  <a:cubicBezTo>
                    <a:pt x="560343" y="471688"/>
                    <a:pt x="525749" y="394420"/>
                    <a:pt x="525749" y="309072"/>
                  </a:cubicBezTo>
                  <a:cubicBezTo>
                    <a:pt x="525749" y="138376"/>
                    <a:pt x="664125" y="0"/>
                    <a:pt x="83482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0">
                <a:solidFill>
                  <a:prstClr val="white"/>
                </a:solidFill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93677" y="4312018"/>
              <a:ext cx="1669640" cy="1791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>
                  <a:solidFill>
                    <a:prstClr val="white"/>
                  </a:solidFill>
                </a:rPr>
                <a:t>H</a:t>
              </a:r>
              <a:endParaRPr lang="zh-CN" altLang="en-US" sz="80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flipH="1">
            <a:off x="4303989" y="306493"/>
            <a:ext cx="1865927" cy="2086356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87970" y="268616"/>
            <a:ext cx="1865927" cy="2086356"/>
          </a:xfrm>
          <a:prstGeom prst="rect">
            <a:avLst/>
          </a:prstGeom>
        </p:spPr>
      </p:pic>
      <p:sp>
        <p:nvSpPr>
          <p:cNvPr id="96" name="矩形 95"/>
          <p:cNvSpPr/>
          <p:nvPr/>
        </p:nvSpPr>
        <p:spPr>
          <a:xfrm>
            <a:off x="1777381" y="1554161"/>
            <a:ext cx="2880000" cy="1260000"/>
          </a:xfrm>
          <a:prstGeom prst="rect">
            <a:avLst/>
          </a:prstGeom>
          <a:solidFill>
            <a:schemeClr val="bg1"/>
          </a:solidFill>
          <a:ln w="28575">
            <a:solidFill>
              <a:srgbClr val="5B9BD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>
                <a:solidFill>
                  <a:schemeClr val="tx1"/>
                </a:solidFill>
              </a:rPr>
              <a:t>live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1024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7 L 0.00105 -0.0044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5046 L 0.00104 -0.004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75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-3.7037E-6 L -2.08333E-7 0.00024 C 0.00365 -0.00902 0.00794 -0.01759 0.01094 -0.02801 C 0.01315 -0.03472 0.01276 -0.04398 0.01536 -0.05092 C 0.0168 -0.05486 0.01862 -0.05926 0.01979 -0.06273 C 0.02083 -0.06643 0.02005 -0.07199 0.02201 -0.07476 C 0.02578 -0.08009 0.03112 -0.08009 0.03529 -0.08217 C 0.03815 -0.08518 0.04128 -0.0868 0.04401 -0.09051 C 0.04583 -0.09213 0.04648 -0.09652 0.04844 -0.09791 C 0.05195 -0.10092 0.05573 -0.10139 0.05951 -0.10185 C 0.07852 -0.10393 0.09766 -0.10439 0.1168 -0.10601 C 0.13581 -0.11689 0.1056 -0.10092 0.13672 -0.11365 C 0.14115 -0.11643 0.14609 -0.11689 0.14987 -0.12152 L 0.16315 -0.13726 C 0.16237 -0.17384 0.16094 -0.21041 0.16094 -0.24699 C 0.16094 -0.25115 0.16276 -0.25463 0.16315 -0.25879 C 0.16419 -0.26921 0.16432 -0.27986 0.16536 -0.29004 C 0.16576 -0.29398 0.16693 -0.29768 0.16758 -0.30162 C 0.16836 -0.30694 0.16875 -0.31226 0.16979 -0.31736 C 0.17096 -0.32291 0.17292 -0.32754 0.17422 -0.3331 C 0.17513 -0.3368 0.17526 -0.3412 0.17643 -0.3449 C 0.18984 -0.38796 0.17878 -0.35509 0.19401 -0.37615 C 0.23229 -0.42916 0.18867 -0.37916 0.21172 -0.39976 C 0.21406 -0.40185 0.21615 -0.40486 0.21823 -0.40764 C 0.22122 -0.41134 0.22708 -0.41921 0.22708 -0.41898 L 0.26016 -0.45069 C 0.27161 -0.4831 0.27122 -0.46967 0.27122 -0.48588 L 0.28229 -0.49768 L 0.32201 -0.55648 C 0.32669 -0.59467 0.32331 -0.58101 0.32852 -0.59976 L 0.32852 -0.63495 C 0.33086 -0.70833 0.33073 -0.68194 0.33073 -0.71342 L 0.33073 -0.71319 C 0.33698 -0.72893 0.34063 -0.7412 0.34844 -0.75277 C 0.35039 -0.75578 0.353 -0.7574 0.35508 -0.76064 C 0.35898 -0.76666 0.36237 -0.77361 0.36602 -0.78009 C 0.36758 -0.78287 0.36849 -0.7868 0.37044 -0.78796 L 0.39036 -0.79976 L 0.39701 -0.8037 C 0.40703 -0.82152 0.39779 -0.80833 0.42344 -0.81551 C 0.42565 -0.81597 0.42773 -0.81851 0.43008 -0.81944 C 0.43516 -0.82129 0.44036 -0.82199 0.44544 -0.82338 C 0.44766 -0.8206 0.44948 -0.81551 0.45208 -0.81551 C 0.45469 -0.81551 0.45638 -0.82129 0.45872 -0.82338 C 0.46081 -0.82523 0.46315 -0.82569 0.46536 -0.82731 C 0.4668 -0.82824 0.46823 -0.82986 0.46979 -0.83125 L 0.46758 -0.81944 " pathEditMode="relative" rAng="0" ptsTypes="AAAAAAAAAAAAAAAAAAAAAAAAAAAAAAAAAAAAAAAAAAAAAAA">
                                      <p:cBhvr>
                                        <p:cTn id="49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7.40741E-7 L 2.70833E-6 0.00023 C 0.00364 -0.00903 0.00794 -0.01759 0.01093 -0.02801 C 0.01315 -0.03472 0.01276 -0.04398 0.01536 -0.05093 C 0.01679 -0.05486 0.01862 -0.05926 0.01979 -0.06273 C 0.02083 -0.06644 0.02005 -0.07199 0.022 -0.07477 C 0.02578 -0.08009 0.03112 -0.08009 0.03528 -0.08218 C 0.03815 -0.08519 0.04127 -0.08681 0.04401 -0.09051 C 0.04583 -0.09213 0.04648 -0.09653 0.04843 -0.09792 C 0.05195 -0.10093 0.05573 -0.10139 0.0595 -0.10185 C 0.07851 -0.10394 0.09765 -0.1044 0.11679 -0.10602 C 0.1358 -0.1169 0.1056 -0.10093 0.13672 -0.11366 C 0.14114 -0.11644 0.14609 -0.1169 0.14987 -0.12153 L 0.16315 -0.13727 C 0.16237 -0.17384 0.16093 -0.21042 0.16093 -0.24699 C 0.16093 -0.25116 0.16276 -0.25463 0.16315 -0.2588 C 0.16419 -0.26921 0.16432 -0.27986 0.16536 -0.29005 C 0.16575 -0.29398 0.16692 -0.29769 0.16758 -0.30162 C 0.16836 -0.30695 0.16875 -0.31227 0.16979 -0.31736 C 0.17096 -0.32292 0.17291 -0.32755 0.17422 -0.3331 C 0.17513 -0.33681 0.17526 -0.3412 0.17643 -0.34491 C 0.18984 -0.38796 0.17877 -0.35509 0.19401 -0.37616 C 0.23229 -0.42917 0.18867 -0.37917 0.21172 -0.39977 C 0.21406 -0.40185 0.21614 -0.40486 0.21823 -0.40764 C 0.22122 -0.41134 0.22708 -0.41921 0.22708 -0.41898 L 0.26015 -0.4507 C 0.27161 -0.4831 0.27122 -0.46968 0.27122 -0.48588 L 0.28229 -0.49769 L 0.322 -0.55648 C 0.32669 -0.59468 0.3233 -0.58102 0.32851 -0.59977 L 0.32851 -0.63495 C 0.33086 -0.70833 0.33073 -0.68195 0.33073 -0.71343 L 0.33073 -0.7132 C 0.33698 -0.72894 0.34062 -0.7412 0.34843 -0.75278 C 0.35039 -0.75579 0.35299 -0.75741 0.35508 -0.76065 C 0.35898 -0.76667 0.36237 -0.77361 0.36601 -0.78009 C 0.36758 -0.78287 0.36849 -0.78681 0.37044 -0.78796 L 0.39036 -0.79977 L 0.397 -0.8037 C 0.40703 -0.82153 0.39778 -0.80833 0.42343 -0.81551 C 0.42565 -0.81597 0.42773 -0.81852 0.43008 -0.81945 C 0.43515 -0.8213 0.44036 -0.82199 0.44544 -0.82338 C 0.44765 -0.8206 0.44948 -0.81551 0.45208 -0.81551 C 0.45468 -0.81551 0.45638 -0.8213 0.45872 -0.82338 C 0.4608 -0.82523 0.46315 -0.8257 0.46536 -0.82732 C 0.46679 -0.82824 0.46823 -0.82986 0.46979 -0.83125 L 0.46758 -0.81945 " pathEditMode="relative" rAng="0" ptsTypes="AAAAAAAAAAAAAAAAAAAAAAAAAAAAAAAAAAAAAAAAAAAAAAA">
                                      <p:cBhvr>
                                        <p:cTn id="51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9167E-6 1.48148E-6 L -2.29167E-6 0.00023 C 0.00365 -0.00903 0.00795 -0.01759 0.01094 -0.02801 C 0.01315 -0.03472 0.01276 -0.04398 0.01537 -0.05093 C 0.0168 -0.05486 0.01862 -0.05926 0.01979 -0.06273 C 0.02084 -0.06644 0.02005 -0.07199 0.02201 -0.07477 C 0.02578 -0.08009 0.03112 -0.08009 0.03529 -0.08218 C 0.03815 -0.08519 0.04128 -0.08681 0.04401 -0.09051 C 0.04584 -0.09213 0.04649 -0.09653 0.04844 -0.09792 C 0.05196 -0.10093 0.05573 -0.10139 0.05951 -0.10185 C 0.07852 -0.10394 0.09766 -0.1044 0.1168 -0.10602 C 0.13581 -0.1169 0.1056 -0.10093 0.13672 -0.11366 C 0.14115 -0.11644 0.1461 -0.1169 0.14987 -0.12153 L 0.16315 -0.13727 C 0.16237 -0.17384 0.16094 -0.21042 0.16094 -0.24699 C 0.16094 -0.25162 0.16276 -0.25463 0.16315 -0.2588 C 0.1642 -0.26921 0.16433 -0.27986 0.16537 -0.29005 C 0.16576 -0.29398 0.16693 -0.29838 0.16758 -0.30162 C 0.16836 -0.30695 0.16875 -0.31227 0.16979 -0.31736 C 0.17097 -0.32292 0.17292 -0.32755 0.17422 -0.3331 C 0.17513 -0.33681 0.17526 -0.34121 0.17643 -0.34491 C 0.18985 -0.38796 0.17878 -0.35509 0.19401 -0.37616 C 0.23229 -0.42917 0.18867 -0.37917 0.21172 -0.39977 C 0.21406 -0.40185 0.21615 -0.40486 0.21823 -0.40764 C 0.22123 -0.41134 0.22709 -0.41921 0.22709 -0.41898 L 0.26016 -0.4507 C 0.27162 -0.4831 0.27123 -0.46968 0.27123 -0.48588 L 0.28229 -0.49769 L 0.32201 -0.55648 C 0.3267 -0.59468 0.32331 -0.58102 0.32852 -0.59977 L 0.32852 -0.63496 C 0.33086 -0.70833 0.33073 -0.68195 0.33073 -0.71343 L 0.33073 -0.7132 C 0.33698 -0.72894 0.34063 -0.74121 0.34844 -0.75278 C 0.35039 -0.75579 0.353 -0.75741 0.35508 -0.76065 C 0.35899 -0.76667 0.36237 -0.77361 0.36602 -0.78009 C 0.36758 -0.78287 0.36849 -0.78681 0.37045 -0.78796 L 0.39037 -0.79977 L 0.39701 -0.80371 C 0.40703 -0.82153 0.39779 -0.80833 0.42344 -0.81551 C 0.42565 -0.81597 0.42774 -0.81852 0.43008 -0.81945 C 0.43516 -0.8213 0.44037 -0.82199 0.44545 -0.82338 C 0.44766 -0.8206 0.44948 -0.81551 0.45209 -0.81551 C 0.45469 -0.81551 0.45638 -0.8213 0.45873 -0.82338 C 0.46081 -0.82523 0.46315 -0.8257 0.46537 -0.82732 C 0.4668 -0.82824 0.46823 -0.82986 0.46979 -0.83125 L 0.46758 -0.81945 " pathEditMode="relative" rAng="0" ptsTypes="AAAAAAAAAAAAAAAAAAAAAAAAAAAAAAAAAAAAAAAAAAAAAAA">
                                      <p:cBhvr>
                                        <p:cTn id="53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90" y="-4155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xit" presetSubtype="8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1" dur="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2" presetClass="exit" presetSubtype="8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4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2" presetClass="exit" presetSubtype="8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7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xit" presetSubtype="8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0" dur="2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2" presetClass="exit" presetSubtype="8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3" dur="2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2" presetClass="exit" presetSubtype="8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6" dur="2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xit" presetSubtype="8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9" dur="2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xit" presetSubtype="8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2" dur="2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xit" presetSubtype="8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5" dur="2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73" grpId="0" animBg="1"/>
      <p:bldP spid="73" grpId="1" animBg="1"/>
      <p:bldP spid="95" grpId="0" animBg="1"/>
      <p:bldP spid="95" grpId="1" animBg="1"/>
      <p:bldP spid="98" grpId="0" animBg="1"/>
      <p:bldP spid="98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96" grpId="0" animBg="1"/>
      <p:bldP spid="96" grpId="1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219</Words>
  <Application>Microsoft Office PowerPoint</Application>
  <PresentationFormat>自定义</PresentationFormat>
  <Paragraphs>95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Calibri</vt:lpstr>
      <vt:lpstr>微软雅黑</vt:lpstr>
      <vt:lpstr>方正稚艺简体</vt:lpstr>
      <vt:lpstr>冬青黑体简体中文 W6</vt:lpstr>
      <vt:lpstr>Times New Roman</vt:lpstr>
      <vt:lpstr>张海山锐谐体</vt:lpstr>
      <vt:lpstr>Verdana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temp</dc:creator>
  <cp:lastModifiedBy>Administrator</cp:lastModifiedBy>
  <cp:revision>77</cp:revision>
  <dcterms:created xsi:type="dcterms:W3CDTF">2014-06-01T09:58:41Z</dcterms:created>
  <dcterms:modified xsi:type="dcterms:W3CDTF">2015-06-23T04:49:27Z</dcterms:modified>
</cp:coreProperties>
</file>