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7"/>
  </p:notesMasterIdLst>
  <p:sldIdLst>
    <p:sldId id="307" r:id="rId2"/>
    <p:sldId id="346" r:id="rId3"/>
    <p:sldId id="396" r:id="rId4"/>
    <p:sldId id="340" r:id="rId5"/>
    <p:sldId id="350" r:id="rId6"/>
    <p:sldId id="351" r:id="rId7"/>
    <p:sldId id="338" r:id="rId8"/>
    <p:sldId id="347" r:id="rId9"/>
    <p:sldId id="333" r:id="rId10"/>
    <p:sldId id="353" r:id="rId11"/>
    <p:sldId id="349" r:id="rId12"/>
    <p:sldId id="356" r:id="rId13"/>
    <p:sldId id="376" r:id="rId14"/>
    <p:sldId id="361" r:id="rId15"/>
    <p:sldId id="388" r:id="rId16"/>
    <p:sldId id="375" r:id="rId17"/>
    <p:sldId id="343" r:id="rId18"/>
    <p:sldId id="379" r:id="rId19"/>
    <p:sldId id="378" r:id="rId20"/>
    <p:sldId id="377" r:id="rId21"/>
    <p:sldId id="344" r:id="rId22"/>
    <p:sldId id="380" r:id="rId23"/>
    <p:sldId id="386" r:id="rId24"/>
    <p:sldId id="359" r:id="rId25"/>
    <p:sldId id="313" r:id="rId26"/>
    <p:sldId id="394" r:id="rId27"/>
    <p:sldId id="389" r:id="rId28"/>
    <p:sldId id="365" r:id="rId29"/>
    <p:sldId id="395" r:id="rId30"/>
    <p:sldId id="367" r:id="rId31"/>
    <p:sldId id="368" r:id="rId32"/>
    <p:sldId id="311" r:id="rId33"/>
    <p:sldId id="383" r:id="rId34"/>
    <p:sldId id="391" r:id="rId35"/>
    <p:sldId id="393" r:id="rId36"/>
    <p:sldId id="392" r:id="rId37"/>
    <p:sldId id="314" r:id="rId38"/>
    <p:sldId id="316" r:id="rId39"/>
    <p:sldId id="381" r:id="rId40"/>
    <p:sldId id="327" r:id="rId41"/>
    <p:sldId id="374" r:id="rId42"/>
    <p:sldId id="318" r:id="rId43"/>
    <p:sldId id="385" r:id="rId44"/>
    <p:sldId id="372" r:id="rId45"/>
    <p:sldId id="276" r:id="rId46"/>
  </p:sldIdLst>
  <p:sldSz cx="9144000" cy="6858000" type="screen4x3"/>
  <p:notesSz cx="6858000" cy="9144000"/>
  <p:defaultTextStyle>
    <a:defPPr>
      <a:defRPr lang="en-US"/>
    </a:defPPr>
    <a:lvl1pPr algn="r" rtl="0" fontAlgn="base">
      <a:spcBef>
        <a:spcPct val="0"/>
      </a:spcBef>
      <a:spcAft>
        <a:spcPct val="0"/>
      </a:spcAft>
      <a:defRPr sz="4400" b="1" kern="1200">
        <a:solidFill>
          <a:schemeClr val="tx1"/>
        </a:solidFill>
        <a:latin typeface="Arial" pitchFamily="34" charset="0"/>
        <a:ea typeface="华文行楷" pitchFamily="2" charset="-122"/>
        <a:cs typeface="+mn-cs"/>
      </a:defRPr>
    </a:lvl1pPr>
    <a:lvl2pPr marL="457200" algn="r" rtl="0" fontAlgn="base">
      <a:spcBef>
        <a:spcPct val="0"/>
      </a:spcBef>
      <a:spcAft>
        <a:spcPct val="0"/>
      </a:spcAft>
      <a:defRPr sz="4400" b="1" kern="1200">
        <a:solidFill>
          <a:schemeClr val="tx1"/>
        </a:solidFill>
        <a:latin typeface="Arial" pitchFamily="34" charset="0"/>
        <a:ea typeface="华文行楷" pitchFamily="2" charset="-122"/>
        <a:cs typeface="+mn-cs"/>
      </a:defRPr>
    </a:lvl2pPr>
    <a:lvl3pPr marL="914400" algn="r" rtl="0" fontAlgn="base">
      <a:spcBef>
        <a:spcPct val="0"/>
      </a:spcBef>
      <a:spcAft>
        <a:spcPct val="0"/>
      </a:spcAft>
      <a:defRPr sz="4400" b="1" kern="1200">
        <a:solidFill>
          <a:schemeClr val="tx1"/>
        </a:solidFill>
        <a:latin typeface="Arial" pitchFamily="34" charset="0"/>
        <a:ea typeface="华文行楷" pitchFamily="2" charset="-122"/>
        <a:cs typeface="+mn-cs"/>
      </a:defRPr>
    </a:lvl3pPr>
    <a:lvl4pPr marL="1371600" algn="r" rtl="0" fontAlgn="base">
      <a:spcBef>
        <a:spcPct val="0"/>
      </a:spcBef>
      <a:spcAft>
        <a:spcPct val="0"/>
      </a:spcAft>
      <a:defRPr sz="4400" b="1" kern="1200">
        <a:solidFill>
          <a:schemeClr val="tx1"/>
        </a:solidFill>
        <a:latin typeface="Arial" pitchFamily="34" charset="0"/>
        <a:ea typeface="华文行楷" pitchFamily="2" charset="-122"/>
        <a:cs typeface="+mn-cs"/>
      </a:defRPr>
    </a:lvl4pPr>
    <a:lvl5pPr marL="1828800" algn="r" rtl="0" fontAlgn="base">
      <a:spcBef>
        <a:spcPct val="0"/>
      </a:spcBef>
      <a:spcAft>
        <a:spcPct val="0"/>
      </a:spcAft>
      <a:defRPr sz="4400" b="1" kern="1200">
        <a:solidFill>
          <a:schemeClr val="tx1"/>
        </a:solidFill>
        <a:latin typeface="Arial" pitchFamily="34" charset="0"/>
        <a:ea typeface="华文行楷" pitchFamily="2" charset="-122"/>
        <a:cs typeface="+mn-cs"/>
      </a:defRPr>
    </a:lvl5pPr>
    <a:lvl6pPr marL="2286000" algn="l" defTabSz="914400" rtl="0" eaLnBrk="1" latinLnBrk="0" hangingPunct="1">
      <a:defRPr sz="4400" b="1" kern="1200">
        <a:solidFill>
          <a:schemeClr val="tx1"/>
        </a:solidFill>
        <a:latin typeface="Arial" pitchFamily="34" charset="0"/>
        <a:ea typeface="华文行楷" pitchFamily="2" charset="-122"/>
        <a:cs typeface="+mn-cs"/>
      </a:defRPr>
    </a:lvl6pPr>
    <a:lvl7pPr marL="2743200" algn="l" defTabSz="914400" rtl="0" eaLnBrk="1" latinLnBrk="0" hangingPunct="1">
      <a:defRPr sz="4400" b="1" kern="1200">
        <a:solidFill>
          <a:schemeClr val="tx1"/>
        </a:solidFill>
        <a:latin typeface="Arial" pitchFamily="34" charset="0"/>
        <a:ea typeface="华文行楷" pitchFamily="2" charset="-122"/>
        <a:cs typeface="+mn-cs"/>
      </a:defRPr>
    </a:lvl7pPr>
    <a:lvl8pPr marL="3200400" algn="l" defTabSz="914400" rtl="0" eaLnBrk="1" latinLnBrk="0" hangingPunct="1">
      <a:defRPr sz="4400" b="1" kern="1200">
        <a:solidFill>
          <a:schemeClr val="tx1"/>
        </a:solidFill>
        <a:latin typeface="Arial" pitchFamily="34" charset="0"/>
        <a:ea typeface="华文行楷" pitchFamily="2" charset="-122"/>
        <a:cs typeface="+mn-cs"/>
      </a:defRPr>
    </a:lvl8pPr>
    <a:lvl9pPr marL="3657600" algn="l" defTabSz="914400" rtl="0" eaLnBrk="1" latinLnBrk="0" hangingPunct="1">
      <a:defRPr sz="4400" b="1" kern="1200">
        <a:solidFill>
          <a:schemeClr val="tx1"/>
        </a:solidFill>
        <a:latin typeface="Arial" pitchFamily="34" charset="0"/>
        <a:ea typeface="华文行楷"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66CCFF"/>
    <a:srgbClr val="9999FF"/>
    <a:srgbClr val="9966FF"/>
    <a:srgbClr val="66FFFF"/>
    <a:srgbClr val="FF9966"/>
    <a:srgbClr val="FFFFFF"/>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2" d="100"/>
          <a:sy n="42" d="100"/>
        </p:scale>
        <p:origin x="-552" y="-108"/>
      </p:cViewPr>
      <p:guideLst>
        <p:guide orient="horz" pos="2160"/>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0">
                <a:ea typeface="宋体" pitchFamily="2" charset="-122"/>
              </a:defRPr>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ea typeface="宋体" pitchFamily="2" charset="-122"/>
              </a:defRPr>
            </a:lvl1pPr>
          </a:lstStyle>
          <a:p>
            <a:endParaRPr lang="en-US" altLang="zh-CN"/>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Rot="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mpd="sng">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0">
                <a:ea typeface="宋体" pitchFamily="2" charset="-122"/>
              </a:defRPr>
            </a:lvl1pPr>
          </a:lstStyle>
          <a:p>
            <a:endParaRPr lang="en-US" altLang="zh-CN"/>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ea typeface="宋体" pitchFamily="2" charset="-122"/>
              </a:defRPr>
            </a:lvl1pPr>
          </a:lstStyle>
          <a:p>
            <a:fld id="{3D01D9EB-6C21-478B-9516-6A4B8DC75816}" type="slidenum">
              <a:rPr lang="zh-CN" altLang="en-US"/>
              <a:pPr/>
              <a:t>‹#›</a:t>
            </a:fld>
            <a:endParaRPr lang="en-US" altLang="zh-CN"/>
          </a:p>
        </p:txBody>
      </p:sp>
    </p:spTree>
    <p:extLst>
      <p:ext uri="{BB962C8B-B14F-4D97-AF65-F5344CB8AC3E}">
        <p14:creationId xmlns:p14="http://schemas.microsoft.com/office/powerpoint/2010/main" val="3396807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34" charset="0"/>
        <a:ea typeface="+mn-ea"/>
        <a:cs typeface="+mn-cs"/>
      </a:defRPr>
    </a:lvl1pPr>
    <a:lvl2pPr marL="457200" algn="l" rtl="0" fontAlgn="base">
      <a:spcBef>
        <a:spcPct val="30000"/>
      </a:spcBef>
      <a:spcAft>
        <a:spcPct val="0"/>
      </a:spcAft>
      <a:defRPr sz="1200" kern="1200">
        <a:solidFill>
          <a:schemeClr val="tx1"/>
        </a:solidFill>
        <a:latin typeface="Arial" pitchFamily="34" charset="0"/>
        <a:ea typeface="+mn-ea"/>
        <a:cs typeface="+mn-cs"/>
      </a:defRPr>
    </a:lvl2pPr>
    <a:lvl3pPr marL="914400" algn="l" rtl="0" fontAlgn="base">
      <a:spcBef>
        <a:spcPct val="30000"/>
      </a:spcBef>
      <a:spcAft>
        <a:spcPct val="0"/>
      </a:spcAft>
      <a:defRPr sz="1200" kern="1200">
        <a:solidFill>
          <a:schemeClr val="tx1"/>
        </a:solidFill>
        <a:latin typeface="Arial" pitchFamily="34" charset="0"/>
        <a:ea typeface="+mn-ea"/>
        <a:cs typeface="+mn-cs"/>
      </a:defRPr>
    </a:lvl3pPr>
    <a:lvl4pPr marL="1371600" algn="l" rtl="0" fontAlgn="base">
      <a:spcBef>
        <a:spcPct val="30000"/>
      </a:spcBef>
      <a:spcAft>
        <a:spcPct val="0"/>
      </a:spcAft>
      <a:defRPr sz="1200" kern="1200">
        <a:solidFill>
          <a:schemeClr val="tx1"/>
        </a:solidFill>
        <a:latin typeface="Arial" pitchFamily="34" charset="0"/>
        <a:ea typeface="+mn-ea"/>
        <a:cs typeface="+mn-cs"/>
      </a:defRPr>
    </a:lvl4pPr>
    <a:lvl5pPr marL="1828800" algn="l" rtl="0" fontAlgn="base">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p:txBody>
      </p:sp>
      <p:sp>
        <p:nvSpPr>
          <p:cNvPr id="4" name="灯片编号占位符 3"/>
          <p:cNvSpPr>
            <a:spLocks noGrp="1"/>
          </p:cNvSpPr>
          <p:nvPr>
            <p:ph type="sldNum" sz="quarter" idx="10"/>
          </p:nvPr>
        </p:nvSpPr>
        <p:spPr/>
        <p:txBody>
          <a:bodyPr/>
          <a:lstStyle/>
          <a:p>
            <a:fld id="{3D01D9EB-6C21-478B-9516-6A4B8DC75816}" type="slidenum">
              <a:rPr lang="zh-CN" altLang="en-US" smtClean="0"/>
              <a:pPr/>
              <a:t>1</a:t>
            </a:fld>
            <a:endParaRPr lang="en-US" altLang="zh-CN"/>
          </a:p>
        </p:txBody>
      </p:sp>
    </p:spTree>
    <p:extLst>
      <p:ext uri="{BB962C8B-B14F-4D97-AF65-F5344CB8AC3E}">
        <p14:creationId xmlns:p14="http://schemas.microsoft.com/office/powerpoint/2010/main" val="6354063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610886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36506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403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80277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1941389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6338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936786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609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69875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4706841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026" name="Picture 2" descr="未标题-1副本"/>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0" y="762000"/>
            <a:ext cx="9144000" cy="586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027" name="Picture 3" descr="小房"/>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457200" y="76200"/>
            <a:ext cx="63341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3200" b="1">
          <a:solidFill>
            <a:srgbClr val="FFFFFF"/>
          </a:solidFill>
          <a:latin typeface="+mj-lt"/>
          <a:ea typeface="+mj-ea"/>
          <a:cs typeface="+mj-cs"/>
        </a:defRPr>
      </a:lvl1pPr>
      <a:lvl2pPr algn="ctr" rtl="0" fontAlgn="base">
        <a:spcBef>
          <a:spcPct val="0"/>
        </a:spcBef>
        <a:spcAft>
          <a:spcPct val="0"/>
        </a:spcAft>
        <a:defRPr sz="3200" b="1">
          <a:solidFill>
            <a:srgbClr val="FFFFFF"/>
          </a:solidFill>
          <a:latin typeface="Verdana" pitchFamily="34" charset="0"/>
        </a:defRPr>
      </a:lvl2pPr>
      <a:lvl3pPr algn="ctr" rtl="0" fontAlgn="base">
        <a:spcBef>
          <a:spcPct val="0"/>
        </a:spcBef>
        <a:spcAft>
          <a:spcPct val="0"/>
        </a:spcAft>
        <a:defRPr sz="3200" b="1">
          <a:solidFill>
            <a:srgbClr val="FFFFFF"/>
          </a:solidFill>
          <a:latin typeface="Verdana" pitchFamily="34" charset="0"/>
        </a:defRPr>
      </a:lvl3pPr>
      <a:lvl4pPr algn="ctr" rtl="0" fontAlgn="base">
        <a:spcBef>
          <a:spcPct val="0"/>
        </a:spcBef>
        <a:spcAft>
          <a:spcPct val="0"/>
        </a:spcAft>
        <a:defRPr sz="3200" b="1">
          <a:solidFill>
            <a:srgbClr val="FFFFFF"/>
          </a:solidFill>
          <a:latin typeface="Verdana" pitchFamily="34" charset="0"/>
        </a:defRPr>
      </a:lvl4pPr>
      <a:lvl5pPr algn="ctr" rtl="0" fontAlgn="base">
        <a:spcBef>
          <a:spcPct val="0"/>
        </a:spcBef>
        <a:spcAft>
          <a:spcPct val="0"/>
        </a:spcAft>
        <a:defRPr sz="3200" b="1">
          <a:solidFill>
            <a:srgbClr val="FFFFFF"/>
          </a:solidFill>
          <a:latin typeface="Verdana" pitchFamily="34" charset="0"/>
        </a:defRPr>
      </a:lvl5pPr>
      <a:lvl6pPr marL="457200" algn="ctr" rtl="0" fontAlgn="base">
        <a:spcBef>
          <a:spcPct val="0"/>
        </a:spcBef>
        <a:spcAft>
          <a:spcPct val="0"/>
        </a:spcAft>
        <a:defRPr sz="3200" b="1">
          <a:solidFill>
            <a:srgbClr val="FFFFFF"/>
          </a:solidFill>
          <a:latin typeface="Verdana" pitchFamily="34" charset="0"/>
        </a:defRPr>
      </a:lvl6pPr>
      <a:lvl7pPr marL="914400" algn="ctr" rtl="0" fontAlgn="base">
        <a:spcBef>
          <a:spcPct val="0"/>
        </a:spcBef>
        <a:spcAft>
          <a:spcPct val="0"/>
        </a:spcAft>
        <a:defRPr sz="3200" b="1">
          <a:solidFill>
            <a:srgbClr val="FFFFFF"/>
          </a:solidFill>
          <a:latin typeface="Verdana" pitchFamily="34" charset="0"/>
        </a:defRPr>
      </a:lvl7pPr>
      <a:lvl8pPr marL="1371600" algn="ctr" rtl="0" fontAlgn="base">
        <a:spcBef>
          <a:spcPct val="0"/>
        </a:spcBef>
        <a:spcAft>
          <a:spcPct val="0"/>
        </a:spcAft>
        <a:defRPr sz="3200" b="1">
          <a:solidFill>
            <a:srgbClr val="FFFFFF"/>
          </a:solidFill>
          <a:latin typeface="Verdana" pitchFamily="34" charset="0"/>
        </a:defRPr>
      </a:lvl8pPr>
      <a:lvl9pPr marL="1828800" algn="ctr" rtl="0" fontAlgn="base">
        <a:spcBef>
          <a:spcPct val="0"/>
        </a:spcBef>
        <a:spcAft>
          <a:spcPct val="0"/>
        </a:spcAft>
        <a:defRPr sz="3200" b="1">
          <a:solidFill>
            <a:srgbClr val="FFFFFF"/>
          </a:solidFill>
          <a:latin typeface="Verdana" pitchFamily="34" charset="0"/>
        </a:defRPr>
      </a:lvl9pPr>
    </p:titleStyle>
    <p:bodyStyle>
      <a:lvl1pPr marL="342900" indent="-342900" algn="l" rtl="0" fontAlgn="base">
        <a:spcBef>
          <a:spcPct val="20000"/>
        </a:spcBef>
        <a:spcAft>
          <a:spcPct val="0"/>
        </a:spcAft>
        <a:buClr>
          <a:schemeClr val="hlink"/>
        </a:buClr>
        <a:buFont typeface="Wingdings" pitchFamily="2" charset="2"/>
        <a:defRPr sz="2800">
          <a:solidFill>
            <a:schemeClr val="tx1"/>
          </a:solidFill>
          <a:latin typeface="+mn-lt"/>
          <a:ea typeface="+mn-ea"/>
          <a:cs typeface="+mn-cs"/>
        </a:defRPr>
      </a:lvl1pPr>
      <a:lvl2pPr marL="742950" indent="-285750" algn="l" rtl="0" fontAlgn="base">
        <a:spcBef>
          <a:spcPct val="20000"/>
        </a:spcBef>
        <a:spcAft>
          <a:spcPct val="0"/>
        </a:spcAft>
        <a:buClr>
          <a:schemeClr val="accent1"/>
        </a:buClr>
        <a:buFont typeface="Wingdings" pitchFamily="2" charset="2"/>
        <a:buChar char="§"/>
        <a:defRPr sz="2800">
          <a:solidFill>
            <a:schemeClr val="tx1"/>
          </a:solidFill>
          <a:latin typeface="Arial" pitchFamily="34" charset="0"/>
        </a:defRPr>
      </a:lvl2pPr>
      <a:lvl3pPr marL="1143000" indent="-228600" algn="l" rtl="0" fontAlgn="base">
        <a:spcBef>
          <a:spcPct val="20000"/>
        </a:spcBef>
        <a:spcAft>
          <a:spcPct val="0"/>
        </a:spcAft>
        <a:buClr>
          <a:schemeClr val="tx1"/>
        </a:buClr>
        <a:buChar char="•"/>
        <a:defRPr sz="2400">
          <a:solidFill>
            <a:schemeClr val="tx1"/>
          </a:solidFill>
          <a:latin typeface="Arial" pitchFamily="34" charset="0"/>
        </a:defRPr>
      </a:lvl3pPr>
      <a:lvl4pPr marL="1600200" indent="-228600" algn="l" rtl="0" fontAlgn="base">
        <a:spcBef>
          <a:spcPct val="20000"/>
        </a:spcBef>
        <a:spcAft>
          <a:spcPct val="0"/>
        </a:spcAft>
        <a:buChar char="–"/>
        <a:defRPr sz="2000">
          <a:solidFill>
            <a:schemeClr val="tx1"/>
          </a:solidFill>
          <a:latin typeface="Arial" pitchFamily="34" charset="0"/>
        </a:defRPr>
      </a:lvl4pPr>
      <a:lvl5pPr marL="2057400" indent="-228600" algn="l" rtl="0" fontAlgn="base">
        <a:spcBef>
          <a:spcPct val="20000"/>
        </a:spcBef>
        <a:spcAft>
          <a:spcPct val="0"/>
        </a:spcAft>
        <a:buChar char="»"/>
        <a:defRPr sz="20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png"/><Relationship Id="rId18" Type="http://schemas.openxmlformats.org/officeDocument/2006/relationships/image" Target="../media/image52.png"/><Relationship Id="rId3" Type="http://schemas.openxmlformats.org/officeDocument/2006/relationships/image" Target="../media/image37.png"/><Relationship Id="rId21" Type="http://schemas.openxmlformats.org/officeDocument/2006/relationships/image" Target="../media/image55.png"/><Relationship Id="rId7" Type="http://schemas.openxmlformats.org/officeDocument/2006/relationships/image" Target="../media/image41.png"/><Relationship Id="rId12" Type="http://schemas.openxmlformats.org/officeDocument/2006/relationships/image" Target="../media/image46.png"/><Relationship Id="rId17" Type="http://schemas.openxmlformats.org/officeDocument/2006/relationships/image" Target="../media/image51.png"/><Relationship Id="rId2" Type="http://schemas.openxmlformats.org/officeDocument/2006/relationships/image" Target="../media/image36.png"/><Relationship Id="rId16" Type="http://schemas.openxmlformats.org/officeDocument/2006/relationships/image" Target="../media/image50.png"/><Relationship Id="rId20"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5" Type="http://schemas.openxmlformats.org/officeDocument/2006/relationships/image" Target="../media/image49.png"/><Relationship Id="rId10" Type="http://schemas.openxmlformats.org/officeDocument/2006/relationships/image" Target="../media/image44.png"/><Relationship Id="rId19" Type="http://schemas.openxmlformats.org/officeDocument/2006/relationships/image" Target="../media/image53.png"/><Relationship Id="rId4" Type="http://schemas.openxmlformats.org/officeDocument/2006/relationships/image" Target="../media/image38.png"/><Relationship Id="rId9" Type="http://schemas.openxmlformats.org/officeDocument/2006/relationships/image" Target="../media/image43.png"/><Relationship Id="rId14" Type="http://schemas.openxmlformats.org/officeDocument/2006/relationships/image" Target="../media/image48.png"/><Relationship Id="rId22"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65.png"/><Relationship Id="rId13" Type="http://schemas.openxmlformats.org/officeDocument/2006/relationships/image" Target="../media/image70.png"/><Relationship Id="rId3" Type="http://schemas.openxmlformats.org/officeDocument/2006/relationships/image" Target="../media/image60.png"/><Relationship Id="rId7" Type="http://schemas.openxmlformats.org/officeDocument/2006/relationships/image" Target="../media/image64.png"/><Relationship Id="rId12" Type="http://schemas.openxmlformats.org/officeDocument/2006/relationships/image" Target="../media/image69.png"/><Relationship Id="rId17" Type="http://schemas.openxmlformats.org/officeDocument/2006/relationships/image" Target="../media/image74.png"/><Relationship Id="rId2" Type="http://schemas.openxmlformats.org/officeDocument/2006/relationships/image" Target="../media/image59.png"/><Relationship Id="rId16" Type="http://schemas.openxmlformats.org/officeDocument/2006/relationships/image" Target="../media/image73.png"/><Relationship Id="rId1" Type="http://schemas.openxmlformats.org/officeDocument/2006/relationships/slideLayout" Target="../slideLayouts/slideLayout7.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5" Type="http://schemas.openxmlformats.org/officeDocument/2006/relationships/image" Target="../media/image7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 Id="rId14" Type="http://schemas.openxmlformats.org/officeDocument/2006/relationships/image" Target="../media/image71.png"/></Relationships>
</file>

<file path=ppt/slides/_rels/slide1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image" Target="../media/image87.png"/><Relationship Id="rId3" Type="http://schemas.openxmlformats.org/officeDocument/2006/relationships/image" Target="../media/image77.png"/><Relationship Id="rId7" Type="http://schemas.openxmlformats.org/officeDocument/2006/relationships/image" Target="../media/image81.png"/><Relationship Id="rId12" Type="http://schemas.openxmlformats.org/officeDocument/2006/relationships/image" Target="../media/image86.png"/><Relationship Id="rId2" Type="http://schemas.openxmlformats.org/officeDocument/2006/relationships/image" Target="../media/image76.png"/><Relationship Id="rId1" Type="http://schemas.openxmlformats.org/officeDocument/2006/relationships/slideLayout" Target="../slideLayouts/slideLayout7.xml"/><Relationship Id="rId6" Type="http://schemas.openxmlformats.org/officeDocument/2006/relationships/image" Target="../media/image80.png"/><Relationship Id="rId11" Type="http://schemas.openxmlformats.org/officeDocument/2006/relationships/image" Target="../media/image85.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15.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2.xml"/><Relationship Id="rId5" Type="http://schemas.openxmlformats.org/officeDocument/2006/relationships/image" Target="../media/image91.png"/><Relationship Id="rId4" Type="http://schemas.openxmlformats.org/officeDocument/2006/relationships/image" Target="../media/image90.png"/></Relationships>
</file>

<file path=ppt/slides/_rels/slide1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4.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2.xml"/><Relationship Id="rId5" Type="http://schemas.openxmlformats.org/officeDocument/2006/relationships/image" Target="../media/image100.png"/><Relationship Id="rId4" Type="http://schemas.openxmlformats.org/officeDocument/2006/relationships/image" Target="../media/image99.png"/></Relationships>
</file>

<file path=ppt/slides/_rels/slide2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24.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107.png"/><Relationship Id="rId10" Type="http://schemas.openxmlformats.org/officeDocument/2006/relationships/image" Target="../media/image112.png"/><Relationship Id="rId4" Type="http://schemas.openxmlformats.org/officeDocument/2006/relationships/image" Target="../media/image106.png"/><Relationship Id="rId9" Type="http://schemas.openxmlformats.org/officeDocument/2006/relationships/image" Target="../media/image111.png"/></Relationships>
</file>

<file path=ppt/slides/_rels/slide25.xml.rels><?xml version="1.0" encoding="UTF-8" standalone="yes"?>
<Relationships xmlns="http://schemas.openxmlformats.org/package/2006/relationships"><Relationship Id="rId3" Type="http://schemas.openxmlformats.org/officeDocument/2006/relationships/image" Target="../media/image115.emf"/><Relationship Id="rId2" Type="http://schemas.openxmlformats.org/officeDocument/2006/relationships/image" Target="../media/image114.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9.png"/><Relationship Id="rId7" Type="http://schemas.openxmlformats.org/officeDocument/2006/relationships/image" Target="../media/image123.png"/><Relationship Id="rId2" Type="http://schemas.openxmlformats.org/officeDocument/2006/relationships/image" Target="../media/image118.png"/><Relationship Id="rId1" Type="http://schemas.openxmlformats.org/officeDocument/2006/relationships/slideLayout" Target="../slideLayouts/slideLayout2.xml"/><Relationship Id="rId6" Type="http://schemas.openxmlformats.org/officeDocument/2006/relationships/image" Target="../media/image122.png"/><Relationship Id="rId11" Type="http://schemas.openxmlformats.org/officeDocument/2006/relationships/image" Target="../media/image127.png"/><Relationship Id="rId5" Type="http://schemas.openxmlformats.org/officeDocument/2006/relationships/image" Target="../media/image121.png"/><Relationship Id="rId10" Type="http://schemas.openxmlformats.org/officeDocument/2006/relationships/image" Target="../media/image126.png"/><Relationship Id="rId4" Type="http://schemas.openxmlformats.org/officeDocument/2006/relationships/image" Target="../media/image120.png"/><Relationship Id="rId9" Type="http://schemas.openxmlformats.org/officeDocument/2006/relationships/image" Target="../media/image125.png"/></Relationships>
</file>

<file path=ppt/slides/_rels/slide28.xml.rels><?xml version="1.0" encoding="UTF-8" standalone="yes"?>
<Relationships xmlns="http://schemas.openxmlformats.org/package/2006/relationships"><Relationship Id="rId8" Type="http://schemas.openxmlformats.org/officeDocument/2006/relationships/image" Target="../media/image134.png"/><Relationship Id="rId3" Type="http://schemas.openxmlformats.org/officeDocument/2006/relationships/image" Target="../media/image129.png"/><Relationship Id="rId7" Type="http://schemas.openxmlformats.org/officeDocument/2006/relationships/image" Target="../media/image133.png"/><Relationship Id="rId2" Type="http://schemas.openxmlformats.org/officeDocument/2006/relationships/image" Target="../media/image128.png"/><Relationship Id="rId1" Type="http://schemas.openxmlformats.org/officeDocument/2006/relationships/slideLayout" Target="../slideLayouts/slideLayout7.xml"/><Relationship Id="rId6" Type="http://schemas.openxmlformats.org/officeDocument/2006/relationships/image" Target="../media/image132.png"/><Relationship Id="rId11" Type="http://schemas.openxmlformats.org/officeDocument/2006/relationships/image" Target="../media/image137.png"/><Relationship Id="rId5" Type="http://schemas.openxmlformats.org/officeDocument/2006/relationships/image" Target="../media/image131.png"/><Relationship Id="rId10" Type="http://schemas.openxmlformats.org/officeDocument/2006/relationships/image" Target="../media/image136.png"/><Relationship Id="rId4" Type="http://schemas.openxmlformats.org/officeDocument/2006/relationships/image" Target="../media/image130.png"/><Relationship Id="rId9" Type="http://schemas.openxmlformats.org/officeDocument/2006/relationships/image" Target="../media/image135.png"/></Relationships>
</file>

<file path=ppt/slides/_rels/slide29.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2.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149.png"/><Relationship Id="rId3" Type="http://schemas.openxmlformats.org/officeDocument/2006/relationships/image" Target="../media/image144.png"/><Relationship Id="rId7" Type="http://schemas.openxmlformats.org/officeDocument/2006/relationships/image" Target="../media/image148.png"/><Relationship Id="rId2" Type="http://schemas.openxmlformats.org/officeDocument/2006/relationships/image" Target="../media/image143.png"/><Relationship Id="rId1" Type="http://schemas.openxmlformats.org/officeDocument/2006/relationships/slideLayout" Target="../slideLayouts/slideLayout7.xml"/><Relationship Id="rId6" Type="http://schemas.openxmlformats.org/officeDocument/2006/relationships/image" Target="../media/image147.png"/><Relationship Id="rId11" Type="http://schemas.openxmlformats.org/officeDocument/2006/relationships/image" Target="../media/image152.png"/><Relationship Id="rId5" Type="http://schemas.openxmlformats.org/officeDocument/2006/relationships/image" Target="../media/image146.png"/><Relationship Id="rId10" Type="http://schemas.openxmlformats.org/officeDocument/2006/relationships/image" Target="../media/image151.png"/><Relationship Id="rId4" Type="http://schemas.openxmlformats.org/officeDocument/2006/relationships/image" Target="../media/image145.png"/><Relationship Id="rId9" Type="http://schemas.openxmlformats.org/officeDocument/2006/relationships/image" Target="../media/image150.png"/></Relationships>
</file>

<file path=ppt/slides/_rels/slide31.xml.rels><?xml version="1.0" encoding="UTF-8" standalone="yes"?>
<Relationships xmlns="http://schemas.openxmlformats.org/package/2006/relationships"><Relationship Id="rId8" Type="http://schemas.openxmlformats.org/officeDocument/2006/relationships/image" Target="../media/image159.png"/><Relationship Id="rId3" Type="http://schemas.openxmlformats.org/officeDocument/2006/relationships/image" Target="../media/image154.png"/><Relationship Id="rId7" Type="http://schemas.openxmlformats.org/officeDocument/2006/relationships/image" Target="../media/image158.png"/><Relationship Id="rId2" Type="http://schemas.openxmlformats.org/officeDocument/2006/relationships/image" Target="../media/image153.png"/><Relationship Id="rId1" Type="http://schemas.openxmlformats.org/officeDocument/2006/relationships/slideLayout" Target="../slideLayouts/slideLayout7.xml"/><Relationship Id="rId6" Type="http://schemas.openxmlformats.org/officeDocument/2006/relationships/image" Target="../media/image157.png"/><Relationship Id="rId11" Type="http://schemas.openxmlformats.org/officeDocument/2006/relationships/image" Target="../media/image162.png"/><Relationship Id="rId5" Type="http://schemas.openxmlformats.org/officeDocument/2006/relationships/image" Target="../media/image156.png"/><Relationship Id="rId10" Type="http://schemas.openxmlformats.org/officeDocument/2006/relationships/image" Target="../media/image161.png"/><Relationship Id="rId4" Type="http://schemas.openxmlformats.org/officeDocument/2006/relationships/image" Target="../media/image155.png"/><Relationship Id="rId9" Type="http://schemas.openxmlformats.org/officeDocument/2006/relationships/image" Target="../media/image160.png"/></Relationships>
</file>

<file path=ppt/slides/_rels/slide32.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2.xml"/><Relationship Id="rId5" Type="http://schemas.openxmlformats.org/officeDocument/2006/relationships/image" Target="../media/image166.png"/><Relationship Id="rId4" Type="http://schemas.openxmlformats.org/officeDocument/2006/relationships/image" Target="../media/image165.png"/></Relationships>
</file>

<file path=ppt/slides/_rels/slide33.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image" Target="../media/image16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7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7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7"/>
          <p:cNvSpPr>
            <a:spLocks noChangeArrowheads="1"/>
          </p:cNvSpPr>
          <p:nvPr/>
        </p:nvSpPr>
        <p:spPr bwMode="auto">
          <a:xfrm>
            <a:off x="2546350" y="1671638"/>
            <a:ext cx="5580063" cy="4140200"/>
          </a:xfrm>
          <a:prstGeom prst="roundRect">
            <a:avLst>
              <a:gd name="adj" fmla="val 1861"/>
            </a:avLst>
          </a:prstGeom>
          <a:noFill/>
          <a:ln w="25400" cmpd="sng">
            <a:solidFill>
              <a:srgbClr val="7F7F7F"/>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pic>
        <p:nvPicPr>
          <p:cNvPr id="13315" name="圆角矩形 4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1538" y="1700213"/>
            <a:ext cx="1450975"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16" name="Text Box 2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613" y="2163763"/>
            <a:ext cx="100647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17" name="Freeform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5838" y="4170363"/>
            <a:ext cx="2103437"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18" name="Freeform 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5838" y="2640013"/>
            <a:ext cx="2103437"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19" name="Freeform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8925" y="4170363"/>
            <a:ext cx="2103438"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20" name="Freeform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8925" y="2640013"/>
            <a:ext cx="210343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21" name="Freeform 1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90988" y="4170363"/>
            <a:ext cx="2816225"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22" name="Freeform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90988" y="2640013"/>
            <a:ext cx="28162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23" name="Freeform 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65838" y="1646238"/>
            <a:ext cx="2103437"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24" name="Freeform 2"/>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828925" y="1646238"/>
            <a:ext cx="2103438"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25" name="Freeform 1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90988" y="1646238"/>
            <a:ext cx="2816225" cy="173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326" name="矩形 13"/>
          <p:cNvSpPr>
            <a:spLocks noChangeArrowheads="1"/>
          </p:cNvSpPr>
          <p:nvPr/>
        </p:nvSpPr>
        <p:spPr bwMode="auto">
          <a:xfrm>
            <a:off x="3116263" y="4830763"/>
            <a:ext cx="133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787400">
              <a:defRPr>
                <a:solidFill>
                  <a:schemeClr val="tx1"/>
                </a:solidFill>
                <a:latin typeface="Arial" pitchFamily="34" charset="0"/>
              </a:defRPr>
            </a:lvl1pPr>
            <a:lvl2pPr marL="742950" indent="-285750" algn="l" defTabSz="787400">
              <a:defRPr>
                <a:solidFill>
                  <a:schemeClr val="tx1"/>
                </a:solidFill>
                <a:latin typeface="Arial" pitchFamily="34" charset="0"/>
              </a:defRPr>
            </a:lvl2pPr>
            <a:lvl3pPr marL="1143000" indent="-228600" algn="l" defTabSz="787400">
              <a:defRPr>
                <a:solidFill>
                  <a:schemeClr val="tx1"/>
                </a:solidFill>
                <a:latin typeface="Arial" pitchFamily="34" charset="0"/>
              </a:defRPr>
            </a:lvl3pPr>
            <a:lvl4pPr marL="1600200" indent="-228600" algn="l" defTabSz="787400">
              <a:defRPr>
                <a:solidFill>
                  <a:schemeClr val="tx1"/>
                </a:solidFill>
                <a:latin typeface="Arial" pitchFamily="34" charset="0"/>
              </a:defRPr>
            </a:lvl4pPr>
            <a:lvl5pPr marL="2057400" indent="-228600" algn="l" defTabSz="787400">
              <a:defRPr>
                <a:solidFill>
                  <a:schemeClr val="tx1"/>
                </a:solidFill>
                <a:latin typeface="Arial" pitchFamily="34" charset="0"/>
              </a:defRPr>
            </a:lvl5pPr>
            <a:lvl6pPr marL="2514600" indent="-228600" defTabSz="787400" fontAlgn="base">
              <a:spcBef>
                <a:spcPct val="0"/>
              </a:spcBef>
              <a:spcAft>
                <a:spcPct val="0"/>
              </a:spcAft>
              <a:defRPr>
                <a:solidFill>
                  <a:schemeClr val="tx1"/>
                </a:solidFill>
                <a:latin typeface="Arial" pitchFamily="34" charset="0"/>
              </a:defRPr>
            </a:lvl6pPr>
            <a:lvl7pPr marL="2971800" indent="-228600" defTabSz="787400" fontAlgn="base">
              <a:spcBef>
                <a:spcPct val="0"/>
              </a:spcBef>
              <a:spcAft>
                <a:spcPct val="0"/>
              </a:spcAft>
              <a:defRPr>
                <a:solidFill>
                  <a:schemeClr val="tx1"/>
                </a:solidFill>
                <a:latin typeface="Arial" pitchFamily="34" charset="0"/>
              </a:defRPr>
            </a:lvl7pPr>
            <a:lvl8pPr marL="3429000" indent="-228600" defTabSz="787400" fontAlgn="base">
              <a:spcBef>
                <a:spcPct val="0"/>
              </a:spcBef>
              <a:spcAft>
                <a:spcPct val="0"/>
              </a:spcAft>
              <a:defRPr>
                <a:solidFill>
                  <a:schemeClr val="tx1"/>
                </a:solidFill>
                <a:latin typeface="Arial" pitchFamily="34" charset="0"/>
              </a:defRPr>
            </a:lvl8pPr>
            <a:lvl9pPr marL="3886200" indent="-228600" defTabSz="7874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latin typeface="微软雅黑" pitchFamily="34" charset="-122"/>
                <a:ea typeface="微软雅黑" pitchFamily="34" charset="-122"/>
              </a:rPr>
              <a:t>添加文本</a:t>
            </a:r>
          </a:p>
        </p:txBody>
      </p:sp>
      <p:sp>
        <p:nvSpPr>
          <p:cNvPr id="13327" name="矩形 13"/>
          <p:cNvSpPr>
            <a:spLocks noChangeArrowheads="1"/>
          </p:cNvSpPr>
          <p:nvPr/>
        </p:nvSpPr>
        <p:spPr bwMode="auto">
          <a:xfrm>
            <a:off x="4897438" y="4830763"/>
            <a:ext cx="133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787400">
              <a:defRPr>
                <a:solidFill>
                  <a:schemeClr val="tx1"/>
                </a:solidFill>
                <a:latin typeface="Arial" pitchFamily="34" charset="0"/>
              </a:defRPr>
            </a:lvl1pPr>
            <a:lvl2pPr marL="742950" indent="-285750" algn="l" defTabSz="787400">
              <a:defRPr>
                <a:solidFill>
                  <a:schemeClr val="tx1"/>
                </a:solidFill>
                <a:latin typeface="Arial" pitchFamily="34" charset="0"/>
              </a:defRPr>
            </a:lvl2pPr>
            <a:lvl3pPr marL="1143000" indent="-228600" algn="l" defTabSz="787400">
              <a:defRPr>
                <a:solidFill>
                  <a:schemeClr val="tx1"/>
                </a:solidFill>
                <a:latin typeface="Arial" pitchFamily="34" charset="0"/>
              </a:defRPr>
            </a:lvl3pPr>
            <a:lvl4pPr marL="1600200" indent="-228600" algn="l" defTabSz="787400">
              <a:defRPr>
                <a:solidFill>
                  <a:schemeClr val="tx1"/>
                </a:solidFill>
                <a:latin typeface="Arial" pitchFamily="34" charset="0"/>
              </a:defRPr>
            </a:lvl4pPr>
            <a:lvl5pPr marL="2057400" indent="-228600" algn="l" defTabSz="787400">
              <a:defRPr>
                <a:solidFill>
                  <a:schemeClr val="tx1"/>
                </a:solidFill>
                <a:latin typeface="Arial" pitchFamily="34" charset="0"/>
              </a:defRPr>
            </a:lvl5pPr>
            <a:lvl6pPr marL="2514600" indent="-228600" defTabSz="787400" fontAlgn="base">
              <a:spcBef>
                <a:spcPct val="0"/>
              </a:spcBef>
              <a:spcAft>
                <a:spcPct val="0"/>
              </a:spcAft>
              <a:defRPr>
                <a:solidFill>
                  <a:schemeClr val="tx1"/>
                </a:solidFill>
                <a:latin typeface="Arial" pitchFamily="34" charset="0"/>
              </a:defRPr>
            </a:lvl6pPr>
            <a:lvl7pPr marL="2971800" indent="-228600" defTabSz="787400" fontAlgn="base">
              <a:spcBef>
                <a:spcPct val="0"/>
              </a:spcBef>
              <a:spcAft>
                <a:spcPct val="0"/>
              </a:spcAft>
              <a:defRPr>
                <a:solidFill>
                  <a:schemeClr val="tx1"/>
                </a:solidFill>
                <a:latin typeface="Arial" pitchFamily="34" charset="0"/>
              </a:defRPr>
            </a:lvl7pPr>
            <a:lvl8pPr marL="3429000" indent="-228600" defTabSz="787400" fontAlgn="base">
              <a:spcBef>
                <a:spcPct val="0"/>
              </a:spcBef>
              <a:spcAft>
                <a:spcPct val="0"/>
              </a:spcAft>
              <a:defRPr>
                <a:solidFill>
                  <a:schemeClr val="tx1"/>
                </a:solidFill>
                <a:latin typeface="Arial" pitchFamily="34" charset="0"/>
              </a:defRPr>
            </a:lvl8pPr>
            <a:lvl9pPr marL="3886200" indent="-228600" defTabSz="7874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latin typeface="微软雅黑" pitchFamily="34" charset="-122"/>
                <a:ea typeface="微软雅黑" pitchFamily="34" charset="-122"/>
              </a:rPr>
              <a:t>添加文本</a:t>
            </a:r>
          </a:p>
        </p:txBody>
      </p:sp>
      <p:sp>
        <p:nvSpPr>
          <p:cNvPr id="13328" name="矩形 13"/>
          <p:cNvSpPr>
            <a:spLocks noChangeArrowheads="1"/>
          </p:cNvSpPr>
          <p:nvPr/>
        </p:nvSpPr>
        <p:spPr bwMode="auto">
          <a:xfrm>
            <a:off x="6548438" y="4830763"/>
            <a:ext cx="133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787400">
              <a:defRPr>
                <a:solidFill>
                  <a:schemeClr val="tx1"/>
                </a:solidFill>
                <a:latin typeface="Arial" pitchFamily="34" charset="0"/>
              </a:defRPr>
            </a:lvl1pPr>
            <a:lvl2pPr marL="742950" indent="-285750" algn="l" defTabSz="787400">
              <a:defRPr>
                <a:solidFill>
                  <a:schemeClr val="tx1"/>
                </a:solidFill>
                <a:latin typeface="Arial" pitchFamily="34" charset="0"/>
              </a:defRPr>
            </a:lvl2pPr>
            <a:lvl3pPr marL="1143000" indent="-228600" algn="l" defTabSz="787400">
              <a:defRPr>
                <a:solidFill>
                  <a:schemeClr val="tx1"/>
                </a:solidFill>
                <a:latin typeface="Arial" pitchFamily="34" charset="0"/>
              </a:defRPr>
            </a:lvl3pPr>
            <a:lvl4pPr marL="1600200" indent="-228600" algn="l" defTabSz="787400">
              <a:defRPr>
                <a:solidFill>
                  <a:schemeClr val="tx1"/>
                </a:solidFill>
                <a:latin typeface="Arial" pitchFamily="34" charset="0"/>
              </a:defRPr>
            </a:lvl4pPr>
            <a:lvl5pPr marL="2057400" indent="-228600" algn="l" defTabSz="787400">
              <a:defRPr>
                <a:solidFill>
                  <a:schemeClr val="tx1"/>
                </a:solidFill>
                <a:latin typeface="Arial" pitchFamily="34" charset="0"/>
              </a:defRPr>
            </a:lvl5pPr>
            <a:lvl6pPr marL="2514600" indent="-228600" defTabSz="787400" fontAlgn="base">
              <a:spcBef>
                <a:spcPct val="0"/>
              </a:spcBef>
              <a:spcAft>
                <a:spcPct val="0"/>
              </a:spcAft>
              <a:defRPr>
                <a:solidFill>
                  <a:schemeClr val="tx1"/>
                </a:solidFill>
                <a:latin typeface="Arial" pitchFamily="34" charset="0"/>
              </a:defRPr>
            </a:lvl6pPr>
            <a:lvl7pPr marL="2971800" indent="-228600" defTabSz="787400" fontAlgn="base">
              <a:spcBef>
                <a:spcPct val="0"/>
              </a:spcBef>
              <a:spcAft>
                <a:spcPct val="0"/>
              </a:spcAft>
              <a:defRPr>
                <a:solidFill>
                  <a:schemeClr val="tx1"/>
                </a:solidFill>
                <a:latin typeface="Arial" pitchFamily="34" charset="0"/>
              </a:defRPr>
            </a:lvl7pPr>
            <a:lvl8pPr marL="3429000" indent="-228600" defTabSz="787400" fontAlgn="base">
              <a:spcBef>
                <a:spcPct val="0"/>
              </a:spcBef>
              <a:spcAft>
                <a:spcPct val="0"/>
              </a:spcAft>
              <a:defRPr>
                <a:solidFill>
                  <a:schemeClr val="tx1"/>
                </a:solidFill>
                <a:latin typeface="Arial" pitchFamily="34" charset="0"/>
              </a:defRPr>
            </a:lvl8pPr>
            <a:lvl9pPr marL="3886200" indent="-228600" defTabSz="7874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latin typeface="微软雅黑" pitchFamily="34" charset="-122"/>
                <a:ea typeface="微软雅黑" pitchFamily="34" charset="-122"/>
              </a:rPr>
              <a:t>添加文本</a:t>
            </a:r>
          </a:p>
        </p:txBody>
      </p:sp>
      <p:sp>
        <p:nvSpPr>
          <p:cNvPr id="13329" name="矩形 13"/>
          <p:cNvSpPr>
            <a:spLocks noChangeArrowheads="1"/>
          </p:cNvSpPr>
          <p:nvPr/>
        </p:nvSpPr>
        <p:spPr bwMode="auto">
          <a:xfrm>
            <a:off x="3116263" y="3576638"/>
            <a:ext cx="133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787400">
              <a:defRPr>
                <a:solidFill>
                  <a:schemeClr val="tx1"/>
                </a:solidFill>
                <a:latin typeface="Arial" pitchFamily="34" charset="0"/>
              </a:defRPr>
            </a:lvl1pPr>
            <a:lvl2pPr marL="742950" indent="-285750" algn="l" defTabSz="787400">
              <a:defRPr>
                <a:solidFill>
                  <a:schemeClr val="tx1"/>
                </a:solidFill>
                <a:latin typeface="Arial" pitchFamily="34" charset="0"/>
              </a:defRPr>
            </a:lvl2pPr>
            <a:lvl3pPr marL="1143000" indent="-228600" algn="l" defTabSz="787400">
              <a:defRPr>
                <a:solidFill>
                  <a:schemeClr val="tx1"/>
                </a:solidFill>
                <a:latin typeface="Arial" pitchFamily="34" charset="0"/>
              </a:defRPr>
            </a:lvl3pPr>
            <a:lvl4pPr marL="1600200" indent="-228600" algn="l" defTabSz="787400">
              <a:defRPr>
                <a:solidFill>
                  <a:schemeClr val="tx1"/>
                </a:solidFill>
                <a:latin typeface="Arial" pitchFamily="34" charset="0"/>
              </a:defRPr>
            </a:lvl4pPr>
            <a:lvl5pPr marL="2057400" indent="-228600" algn="l" defTabSz="787400">
              <a:defRPr>
                <a:solidFill>
                  <a:schemeClr val="tx1"/>
                </a:solidFill>
                <a:latin typeface="Arial" pitchFamily="34" charset="0"/>
              </a:defRPr>
            </a:lvl5pPr>
            <a:lvl6pPr marL="2514600" indent="-228600" defTabSz="787400" fontAlgn="base">
              <a:spcBef>
                <a:spcPct val="0"/>
              </a:spcBef>
              <a:spcAft>
                <a:spcPct val="0"/>
              </a:spcAft>
              <a:defRPr>
                <a:solidFill>
                  <a:schemeClr val="tx1"/>
                </a:solidFill>
                <a:latin typeface="Arial" pitchFamily="34" charset="0"/>
              </a:defRPr>
            </a:lvl6pPr>
            <a:lvl7pPr marL="2971800" indent="-228600" defTabSz="787400" fontAlgn="base">
              <a:spcBef>
                <a:spcPct val="0"/>
              </a:spcBef>
              <a:spcAft>
                <a:spcPct val="0"/>
              </a:spcAft>
              <a:defRPr>
                <a:solidFill>
                  <a:schemeClr val="tx1"/>
                </a:solidFill>
                <a:latin typeface="Arial" pitchFamily="34" charset="0"/>
              </a:defRPr>
            </a:lvl7pPr>
            <a:lvl8pPr marL="3429000" indent="-228600" defTabSz="787400" fontAlgn="base">
              <a:spcBef>
                <a:spcPct val="0"/>
              </a:spcBef>
              <a:spcAft>
                <a:spcPct val="0"/>
              </a:spcAft>
              <a:defRPr>
                <a:solidFill>
                  <a:schemeClr val="tx1"/>
                </a:solidFill>
                <a:latin typeface="Arial" pitchFamily="34" charset="0"/>
              </a:defRPr>
            </a:lvl8pPr>
            <a:lvl9pPr marL="3886200" indent="-228600" defTabSz="7874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latin typeface="微软雅黑" pitchFamily="34" charset="-122"/>
                <a:ea typeface="微软雅黑" pitchFamily="34" charset="-122"/>
              </a:rPr>
              <a:t>添加文本</a:t>
            </a:r>
          </a:p>
        </p:txBody>
      </p:sp>
      <p:sp>
        <p:nvSpPr>
          <p:cNvPr id="13330" name="矩形 13"/>
          <p:cNvSpPr>
            <a:spLocks noChangeArrowheads="1"/>
          </p:cNvSpPr>
          <p:nvPr/>
        </p:nvSpPr>
        <p:spPr bwMode="auto">
          <a:xfrm>
            <a:off x="4897438" y="3576638"/>
            <a:ext cx="133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787400">
              <a:defRPr>
                <a:solidFill>
                  <a:schemeClr val="tx1"/>
                </a:solidFill>
                <a:latin typeface="Arial" pitchFamily="34" charset="0"/>
              </a:defRPr>
            </a:lvl1pPr>
            <a:lvl2pPr marL="742950" indent="-285750" algn="l" defTabSz="787400">
              <a:defRPr>
                <a:solidFill>
                  <a:schemeClr val="tx1"/>
                </a:solidFill>
                <a:latin typeface="Arial" pitchFamily="34" charset="0"/>
              </a:defRPr>
            </a:lvl2pPr>
            <a:lvl3pPr marL="1143000" indent="-228600" algn="l" defTabSz="787400">
              <a:defRPr>
                <a:solidFill>
                  <a:schemeClr val="tx1"/>
                </a:solidFill>
                <a:latin typeface="Arial" pitchFamily="34" charset="0"/>
              </a:defRPr>
            </a:lvl3pPr>
            <a:lvl4pPr marL="1600200" indent="-228600" algn="l" defTabSz="787400">
              <a:defRPr>
                <a:solidFill>
                  <a:schemeClr val="tx1"/>
                </a:solidFill>
                <a:latin typeface="Arial" pitchFamily="34" charset="0"/>
              </a:defRPr>
            </a:lvl4pPr>
            <a:lvl5pPr marL="2057400" indent="-228600" algn="l" defTabSz="787400">
              <a:defRPr>
                <a:solidFill>
                  <a:schemeClr val="tx1"/>
                </a:solidFill>
                <a:latin typeface="Arial" pitchFamily="34" charset="0"/>
              </a:defRPr>
            </a:lvl5pPr>
            <a:lvl6pPr marL="2514600" indent="-228600" defTabSz="787400" fontAlgn="base">
              <a:spcBef>
                <a:spcPct val="0"/>
              </a:spcBef>
              <a:spcAft>
                <a:spcPct val="0"/>
              </a:spcAft>
              <a:defRPr>
                <a:solidFill>
                  <a:schemeClr val="tx1"/>
                </a:solidFill>
                <a:latin typeface="Arial" pitchFamily="34" charset="0"/>
              </a:defRPr>
            </a:lvl6pPr>
            <a:lvl7pPr marL="2971800" indent="-228600" defTabSz="787400" fontAlgn="base">
              <a:spcBef>
                <a:spcPct val="0"/>
              </a:spcBef>
              <a:spcAft>
                <a:spcPct val="0"/>
              </a:spcAft>
              <a:defRPr>
                <a:solidFill>
                  <a:schemeClr val="tx1"/>
                </a:solidFill>
                <a:latin typeface="Arial" pitchFamily="34" charset="0"/>
              </a:defRPr>
            </a:lvl7pPr>
            <a:lvl8pPr marL="3429000" indent="-228600" defTabSz="787400" fontAlgn="base">
              <a:spcBef>
                <a:spcPct val="0"/>
              </a:spcBef>
              <a:spcAft>
                <a:spcPct val="0"/>
              </a:spcAft>
              <a:defRPr>
                <a:solidFill>
                  <a:schemeClr val="tx1"/>
                </a:solidFill>
                <a:latin typeface="Arial" pitchFamily="34" charset="0"/>
              </a:defRPr>
            </a:lvl8pPr>
            <a:lvl9pPr marL="3886200" indent="-228600" defTabSz="7874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latin typeface="微软雅黑" pitchFamily="34" charset="-122"/>
                <a:ea typeface="微软雅黑" pitchFamily="34" charset="-122"/>
              </a:rPr>
              <a:t>添加文本</a:t>
            </a:r>
          </a:p>
        </p:txBody>
      </p:sp>
      <p:sp>
        <p:nvSpPr>
          <p:cNvPr id="13331" name="矩形 13"/>
          <p:cNvSpPr>
            <a:spLocks noChangeArrowheads="1"/>
          </p:cNvSpPr>
          <p:nvPr/>
        </p:nvSpPr>
        <p:spPr bwMode="auto">
          <a:xfrm>
            <a:off x="6548438" y="3576638"/>
            <a:ext cx="133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787400">
              <a:defRPr>
                <a:solidFill>
                  <a:schemeClr val="tx1"/>
                </a:solidFill>
                <a:latin typeface="Arial" pitchFamily="34" charset="0"/>
              </a:defRPr>
            </a:lvl1pPr>
            <a:lvl2pPr marL="742950" indent="-285750" algn="l" defTabSz="787400">
              <a:defRPr>
                <a:solidFill>
                  <a:schemeClr val="tx1"/>
                </a:solidFill>
                <a:latin typeface="Arial" pitchFamily="34" charset="0"/>
              </a:defRPr>
            </a:lvl2pPr>
            <a:lvl3pPr marL="1143000" indent="-228600" algn="l" defTabSz="787400">
              <a:defRPr>
                <a:solidFill>
                  <a:schemeClr val="tx1"/>
                </a:solidFill>
                <a:latin typeface="Arial" pitchFamily="34" charset="0"/>
              </a:defRPr>
            </a:lvl3pPr>
            <a:lvl4pPr marL="1600200" indent="-228600" algn="l" defTabSz="787400">
              <a:defRPr>
                <a:solidFill>
                  <a:schemeClr val="tx1"/>
                </a:solidFill>
                <a:latin typeface="Arial" pitchFamily="34" charset="0"/>
              </a:defRPr>
            </a:lvl4pPr>
            <a:lvl5pPr marL="2057400" indent="-228600" algn="l" defTabSz="787400">
              <a:defRPr>
                <a:solidFill>
                  <a:schemeClr val="tx1"/>
                </a:solidFill>
                <a:latin typeface="Arial" pitchFamily="34" charset="0"/>
              </a:defRPr>
            </a:lvl5pPr>
            <a:lvl6pPr marL="2514600" indent="-228600" defTabSz="787400" fontAlgn="base">
              <a:spcBef>
                <a:spcPct val="0"/>
              </a:spcBef>
              <a:spcAft>
                <a:spcPct val="0"/>
              </a:spcAft>
              <a:defRPr>
                <a:solidFill>
                  <a:schemeClr val="tx1"/>
                </a:solidFill>
                <a:latin typeface="Arial" pitchFamily="34" charset="0"/>
              </a:defRPr>
            </a:lvl6pPr>
            <a:lvl7pPr marL="2971800" indent="-228600" defTabSz="787400" fontAlgn="base">
              <a:spcBef>
                <a:spcPct val="0"/>
              </a:spcBef>
              <a:spcAft>
                <a:spcPct val="0"/>
              </a:spcAft>
              <a:defRPr>
                <a:solidFill>
                  <a:schemeClr val="tx1"/>
                </a:solidFill>
                <a:latin typeface="Arial" pitchFamily="34" charset="0"/>
              </a:defRPr>
            </a:lvl7pPr>
            <a:lvl8pPr marL="3429000" indent="-228600" defTabSz="787400" fontAlgn="base">
              <a:spcBef>
                <a:spcPct val="0"/>
              </a:spcBef>
              <a:spcAft>
                <a:spcPct val="0"/>
              </a:spcAft>
              <a:defRPr>
                <a:solidFill>
                  <a:schemeClr val="tx1"/>
                </a:solidFill>
                <a:latin typeface="Arial" pitchFamily="34" charset="0"/>
              </a:defRPr>
            </a:lvl8pPr>
            <a:lvl9pPr marL="3886200" indent="-228600" defTabSz="7874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latin typeface="微软雅黑" pitchFamily="34" charset="-122"/>
                <a:ea typeface="微软雅黑" pitchFamily="34" charset="-122"/>
              </a:rPr>
              <a:t>添加文本</a:t>
            </a:r>
          </a:p>
        </p:txBody>
      </p:sp>
      <p:sp>
        <p:nvSpPr>
          <p:cNvPr id="13332" name="矩形 13"/>
          <p:cNvSpPr>
            <a:spLocks noChangeArrowheads="1"/>
          </p:cNvSpPr>
          <p:nvPr/>
        </p:nvSpPr>
        <p:spPr bwMode="auto">
          <a:xfrm>
            <a:off x="3116263" y="2305050"/>
            <a:ext cx="133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787400">
              <a:defRPr>
                <a:solidFill>
                  <a:schemeClr val="tx1"/>
                </a:solidFill>
                <a:latin typeface="Arial" pitchFamily="34" charset="0"/>
              </a:defRPr>
            </a:lvl1pPr>
            <a:lvl2pPr marL="742950" indent="-285750" algn="l" defTabSz="787400">
              <a:defRPr>
                <a:solidFill>
                  <a:schemeClr val="tx1"/>
                </a:solidFill>
                <a:latin typeface="Arial" pitchFamily="34" charset="0"/>
              </a:defRPr>
            </a:lvl2pPr>
            <a:lvl3pPr marL="1143000" indent="-228600" algn="l" defTabSz="787400">
              <a:defRPr>
                <a:solidFill>
                  <a:schemeClr val="tx1"/>
                </a:solidFill>
                <a:latin typeface="Arial" pitchFamily="34" charset="0"/>
              </a:defRPr>
            </a:lvl3pPr>
            <a:lvl4pPr marL="1600200" indent="-228600" algn="l" defTabSz="787400">
              <a:defRPr>
                <a:solidFill>
                  <a:schemeClr val="tx1"/>
                </a:solidFill>
                <a:latin typeface="Arial" pitchFamily="34" charset="0"/>
              </a:defRPr>
            </a:lvl4pPr>
            <a:lvl5pPr marL="2057400" indent="-228600" algn="l" defTabSz="787400">
              <a:defRPr>
                <a:solidFill>
                  <a:schemeClr val="tx1"/>
                </a:solidFill>
                <a:latin typeface="Arial" pitchFamily="34" charset="0"/>
              </a:defRPr>
            </a:lvl5pPr>
            <a:lvl6pPr marL="2514600" indent="-228600" defTabSz="787400" fontAlgn="base">
              <a:spcBef>
                <a:spcPct val="0"/>
              </a:spcBef>
              <a:spcAft>
                <a:spcPct val="0"/>
              </a:spcAft>
              <a:defRPr>
                <a:solidFill>
                  <a:schemeClr val="tx1"/>
                </a:solidFill>
                <a:latin typeface="Arial" pitchFamily="34" charset="0"/>
              </a:defRPr>
            </a:lvl6pPr>
            <a:lvl7pPr marL="2971800" indent="-228600" defTabSz="787400" fontAlgn="base">
              <a:spcBef>
                <a:spcPct val="0"/>
              </a:spcBef>
              <a:spcAft>
                <a:spcPct val="0"/>
              </a:spcAft>
              <a:defRPr>
                <a:solidFill>
                  <a:schemeClr val="tx1"/>
                </a:solidFill>
                <a:latin typeface="Arial" pitchFamily="34" charset="0"/>
              </a:defRPr>
            </a:lvl7pPr>
            <a:lvl8pPr marL="3429000" indent="-228600" defTabSz="787400" fontAlgn="base">
              <a:spcBef>
                <a:spcPct val="0"/>
              </a:spcBef>
              <a:spcAft>
                <a:spcPct val="0"/>
              </a:spcAft>
              <a:defRPr>
                <a:solidFill>
                  <a:schemeClr val="tx1"/>
                </a:solidFill>
                <a:latin typeface="Arial" pitchFamily="34" charset="0"/>
              </a:defRPr>
            </a:lvl8pPr>
            <a:lvl9pPr marL="3886200" indent="-228600" defTabSz="7874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latin typeface="微软雅黑" pitchFamily="34" charset="-122"/>
                <a:ea typeface="微软雅黑" pitchFamily="34" charset="-122"/>
              </a:rPr>
              <a:t>添加文本</a:t>
            </a:r>
          </a:p>
        </p:txBody>
      </p:sp>
      <p:sp>
        <p:nvSpPr>
          <p:cNvPr id="13333" name="矩形 13"/>
          <p:cNvSpPr>
            <a:spLocks noChangeArrowheads="1"/>
          </p:cNvSpPr>
          <p:nvPr/>
        </p:nvSpPr>
        <p:spPr bwMode="auto">
          <a:xfrm>
            <a:off x="4897438" y="2305050"/>
            <a:ext cx="133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787400">
              <a:defRPr>
                <a:solidFill>
                  <a:schemeClr val="tx1"/>
                </a:solidFill>
                <a:latin typeface="Arial" pitchFamily="34" charset="0"/>
              </a:defRPr>
            </a:lvl1pPr>
            <a:lvl2pPr marL="742950" indent="-285750" algn="l" defTabSz="787400">
              <a:defRPr>
                <a:solidFill>
                  <a:schemeClr val="tx1"/>
                </a:solidFill>
                <a:latin typeface="Arial" pitchFamily="34" charset="0"/>
              </a:defRPr>
            </a:lvl2pPr>
            <a:lvl3pPr marL="1143000" indent="-228600" algn="l" defTabSz="787400">
              <a:defRPr>
                <a:solidFill>
                  <a:schemeClr val="tx1"/>
                </a:solidFill>
                <a:latin typeface="Arial" pitchFamily="34" charset="0"/>
              </a:defRPr>
            </a:lvl3pPr>
            <a:lvl4pPr marL="1600200" indent="-228600" algn="l" defTabSz="787400">
              <a:defRPr>
                <a:solidFill>
                  <a:schemeClr val="tx1"/>
                </a:solidFill>
                <a:latin typeface="Arial" pitchFamily="34" charset="0"/>
              </a:defRPr>
            </a:lvl4pPr>
            <a:lvl5pPr marL="2057400" indent="-228600" algn="l" defTabSz="787400">
              <a:defRPr>
                <a:solidFill>
                  <a:schemeClr val="tx1"/>
                </a:solidFill>
                <a:latin typeface="Arial" pitchFamily="34" charset="0"/>
              </a:defRPr>
            </a:lvl5pPr>
            <a:lvl6pPr marL="2514600" indent="-228600" defTabSz="787400" fontAlgn="base">
              <a:spcBef>
                <a:spcPct val="0"/>
              </a:spcBef>
              <a:spcAft>
                <a:spcPct val="0"/>
              </a:spcAft>
              <a:defRPr>
                <a:solidFill>
                  <a:schemeClr val="tx1"/>
                </a:solidFill>
                <a:latin typeface="Arial" pitchFamily="34" charset="0"/>
              </a:defRPr>
            </a:lvl6pPr>
            <a:lvl7pPr marL="2971800" indent="-228600" defTabSz="787400" fontAlgn="base">
              <a:spcBef>
                <a:spcPct val="0"/>
              </a:spcBef>
              <a:spcAft>
                <a:spcPct val="0"/>
              </a:spcAft>
              <a:defRPr>
                <a:solidFill>
                  <a:schemeClr val="tx1"/>
                </a:solidFill>
                <a:latin typeface="Arial" pitchFamily="34" charset="0"/>
              </a:defRPr>
            </a:lvl7pPr>
            <a:lvl8pPr marL="3429000" indent="-228600" defTabSz="787400" fontAlgn="base">
              <a:spcBef>
                <a:spcPct val="0"/>
              </a:spcBef>
              <a:spcAft>
                <a:spcPct val="0"/>
              </a:spcAft>
              <a:defRPr>
                <a:solidFill>
                  <a:schemeClr val="tx1"/>
                </a:solidFill>
                <a:latin typeface="Arial" pitchFamily="34" charset="0"/>
              </a:defRPr>
            </a:lvl8pPr>
            <a:lvl9pPr marL="3886200" indent="-228600" defTabSz="7874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latin typeface="微软雅黑" pitchFamily="34" charset="-122"/>
                <a:ea typeface="微软雅黑" pitchFamily="34" charset="-122"/>
              </a:rPr>
              <a:t>添加文本</a:t>
            </a:r>
          </a:p>
        </p:txBody>
      </p:sp>
      <p:sp>
        <p:nvSpPr>
          <p:cNvPr id="13334" name="矩形 13"/>
          <p:cNvSpPr>
            <a:spLocks noChangeArrowheads="1"/>
          </p:cNvSpPr>
          <p:nvPr/>
        </p:nvSpPr>
        <p:spPr bwMode="auto">
          <a:xfrm>
            <a:off x="6548438" y="2305050"/>
            <a:ext cx="133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787400">
              <a:defRPr>
                <a:solidFill>
                  <a:schemeClr val="tx1"/>
                </a:solidFill>
                <a:latin typeface="Arial" pitchFamily="34" charset="0"/>
              </a:defRPr>
            </a:lvl1pPr>
            <a:lvl2pPr marL="742950" indent="-285750" algn="l" defTabSz="787400">
              <a:defRPr>
                <a:solidFill>
                  <a:schemeClr val="tx1"/>
                </a:solidFill>
                <a:latin typeface="Arial" pitchFamily="34" charset="0"/>
              </a:defRPr>
            </a:lvl2pPr>
            <a:lvl3pPr marL="1143000" indent="-228600" algn="l" defTabSz="787400">
              <a:defRPr>
                <a:solidFill>
                  <a:schemeClr val="tx1"/>
                </a:solidFill>
                <a:latin typeface="Arial" pitchFamily="34" charset="0"/>
              </a:defRPr>
            </a:lvl3pPr>
            <a:lvl4pPr marL="1600200" indent="-228600" algn="l" defTabSz="787400">
              <a:defRPr>
                <a:solidFill>
                  <a:schemeClr val="tx1"/>
                </a:solidFill>
                <a:latin typeface="Arial" pitchFamily="34" charset="0"/>
              </a:defRPr>
            </a:lvl4pPr>
            <a:lvl5pPr marL="2057400" indent="-228600" algn="l" defTabSz="787400">
              <a:defRPr>
                <a:solidFill>
                  <a:schemeClr val="tx1"/>
                </a:solidFill>
                <a:latin typeface="Arial" pitchFamily="34" charset="0"/>
              </a:defRPr>
            </a:lvl5pPr>
            <a:lvl6pPr marL="2514600" indent="-228600" defTabSz="787400" fontAlgn="base">
              <a:spcBef>
                <a:spcPct val="0"/>
              </a:spcBef>
              <a:spcAft>
                <a:spcPct val="0"/>
              </a:spcAft>
              <a:defRPr>
                <a:solidFill>
                  <a:schemeClr val="tx1"/>
                </a:solidFill>
                <a:latin typeface="Arial" pitchFamily="34" charset="0"/>
              </a:defRPr>
            </a:lvl6pPr>
            <a:lvl7pPr marL="2971800" indent="-228600" defTabSz="787400" fontAlgn="base">
              <a:spcBef>
                <a:spcPct val="0"/>
              </a:spcBef>
              <a:spcAft>
                <a:spcPct val="0"/>
              </a:spcAft>
              <a:defRPr>
                <a:solidFill>
                  <a:schemeClr val="tx1"/>
                </a:solidFill>
                <a:latin typeface="Arial" pitchFamily="34" charset="0"/>
              </a:defRPr>
            </a:lvl7pPr>
            <a:lvl8pPr marL="3429000" indent="-228600" defTabSz="787400" fontAlgn="base">
              <a:spcBef>
                <a:spcPct val="0"/>
              </a:spcBef>
              <a:spcAft>
                <a:spcPct val="0"/>
              </a:spcAft>
              <a:defRPr>
                <a:solidFill>
                  <a:schemeClr val="tx1"/>
                </a:solidFill>
                <a:latin typeface="Arial" pitchFamily="34" charset="0"/>
              </a:defRPr>
            </a:lvl8pPr>
            <a:lvl9pPr marL="3886200" indent="-228600" defTabSz="7874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latin typeface="微软雅黑" pitchFamily="34" charset="-122"/>
                <a:ea typeface="微软雅黑" pitchFamily="34" charset="-122"/>
              </a:rPr>
              <a:t>添加文本</a:t>
            </a:r>
          </a:p>
        </p:txBody>
      </p:sp>
      <p:pic>
        <p:nvPicPr>
          <p:cNvPr id="13335" name="圆角矩形 43"/>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1538" y="2974975"/>
            <a:ext cx="1450975" cy="162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36" name="Text Box 29"/>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90613" y="3438525"/>
            <a:ext cx="100647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37" name="圆角矩形 46"/>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71538" y="4224338"/>
            <a:ext cx="1450975" cy="162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38" name="Text Box 29"/>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090613" y="4687888"/>
            <a:ext cx="1006475"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39" name="燕尾形 31"/>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993900" y="2073275"/>
            <a:ext cx="841375"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40" name="燕尾形 32"/>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341563" y="2073275"/>
            <a:ext cx="839787"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41" name="燕尾形 39"/>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993900" y="3346450"/>
            <a:ext cx="841375"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42" name="燕尾形 40"/>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341563" y="3346450"/>
            <a:ext cx="839787"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43" name="燕尾形 41"/>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993900" y="4595813"/>
            <a:ext cx="841375"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3344" name="燕尾形 42"/>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341563" y="4595813"/>
            <a:ext cx="839787"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3345" name="Text Box 33"/>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WW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447800"/>
            <a:ext cx="7924800" cy="465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4339" name="Text Box 3"/>
          <p:cNvSpPr txBox="1">
            <a:spLocks noChangeArrowheads="1"/>
          </p:cNvSpPr>
          <p:nvPr/>
        </p:nvSpPr>
        <p:spPr bwMode="auto">
          <a:xfrm>
            <a:off x="12192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14340" name="Picture 4" descr="箭头人"/>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84963" y="3124200"/>
            <a:ext cx="2459037"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4341" name="Rectangle 5"/>
          <p:cNvSpPr>
            <a:spLocks noChangeArrowheads="1"/>
          </p:cNvSpPr>
          <p:nvPr/>
        </p:nvSpPr>
        <p:spPr bwMode="auto">
          <a:xfrm>
            <a:off x="1905000" y="2590800"/>
            <a:ext cx="4114800" cy="2735263"/>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20000"/>
              </a:lnSpc>
            </a:pPr>
            <a:r>
              <a:rPr lang="zh-CN" altLang="en-US" sz="1600" b="0">
                <a:solidFill>
                  <a:srgbClr val="000000"/>
                </a:solidFill>
                <a:ea typeface="宋体" pitchFamily="2" charset="-122"/>
              </a:rPr>
              <a:t>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a:t>
            </a:r>
            <a:endParaRPr lang="zh-CN" altLang="en-US" sz="1600">
              <a:solidFill>
                <a:srgbClr val="000000"/>
              </a:solidFill>
              <a:latin typeface="楷体_GB2312" pitchFamily="1" charset="-122"/>
              <a:ea typeface="楷体_GB2312" pitchFamily="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AutoShape 7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9425" y="2225675"/>
            <a:ext cx="5773738"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3" name="Text Box 76"/>
          <p:cNvSpPr txBox="1">
            <a:spLocks noChangeArrowheads="1"/>
          </p:cNvSpPr>
          <p:nvPr/>
        </p:nvSpPr>
        <p:spPr bwMode="auto">
          <a:xfrm>
            <a:off x="3511550" y="3516313"/>
            <a:ext cx="2274888" cy="307975"/>
          </a:xfrm>
          <a:prstGeom prst="rect">
            <a:avLst/>
          </a:prstGeom>
          <a:noFill/>
          <a:ln>
            <a:noFill/>
          </a:ln>
          <a:effectLst>
            <a:prstShdw prst="shdw17" dist="17961" dir="2700000">
              <a:srgbClr val="2F4D7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400" b="0">
                <a:solidFill>
                  <a:schemeClr val="bg1"/>
                </a:solidFill>
                <a:ea typeface="微软雅黑" pitchFamily="34" charset="-122"/>
              </a:rPr>
              <a:t>箭头说明文字</a:t>
            </a:r>
          </a:p>
        </p:txBody>
      </p:sp>
      <p:pic>
        <p:nvPicPr>
          <p:cNvPr id="15364" name="AutoShape 8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6175" y="4151313"/>
            <a:ext cx="2455863"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5365" name="AutoShape 8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2013" y="4151313"/>
            <a:ext cx="2462212"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5366" name="AutoShape 8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62613" y="4151313"/>
            <a:ext cx="2463800" cy="156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5367" name="Group 7"/>
          <p:cNvGrpSpPr>
            <a:grpSpLocks/>
          </p:cNvGrpSpPr>
          <p:nvPr/>
        </p:nvGrpSpPr>
        <p:grpSpPr bwMode="auto">
          <a:xfrm>
            <a:off x="1331913" y="4308475"/>
            <a:ext cx="360362" cy="358775"/>
            <a:chOff x="0" y="0"/>
            <a:chExt cx="360000" cy="360000"/>
          </a:xfrm>
        </p:grpSpPr>
        <p:pic>
          <p:nvPicPr>
            <p:cNvPr id="15368" name="Oval 8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71" y="-29182"/>
              <a:ext cx="493280" cy="4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69" name="Text Box 85"/>
            <p:cNvSpPr txBox="1">
              <a:spLocks noChangeArrowheads="1"/>
            </p:cNvSpPr>
            <p:nvPr/>
          </p:nvSpPr>
          <p:spPr bwMode="auto">
            <a:xfrm>
              <a:off x="14273" y="23894"/>
              <a:ext cx="331455" cy="307433"/>
            </a:xfrm>
            <a:prstGeom prst="rect">
              <a:avLst/>
            </a:prstGeom>
            <a:noFill/>
            <a:ln>
              <a:noFill/>
            </a:ln>
            <a:effectLst>
              <a:prstShdw prst="shdw17" dist="17961" dir="2700000">
                <a:srgbClr val="2F4D7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400">
                  <a:solidFill>
                    <a:schemeClr val="bg1"/>
                  </a:solidFill>
                  <a:latin typeface="微软雅黑" pitchFamily="34" charset="-122"/>
                  <a:ea typeface="微软雅黑" pitchFamily="34" charset="-122"/>
                </a:rPr>
                <a:t>1</a:t>
              </a:r>
            </a:p>
          </p:txBody>
        </p:sp>
      </p:grpSp>
      <p:grpSp>
        <p:nvGrpSpPr>
          <p:cNvPr id="15370" name="Group 10"/>
          <p:cNvGrpSpPr>
            <a:grpSpLocks/>
          </p:cNvGrpSpPr>
          <p:nvPr/>
        </p:nvGrpSpPr>
        <p:grpSpPr bwMode="auto">
          <a:xfrm>
            <a:off x="3590925" y="4308475"/>
            <a:ext cx="360363" cy="358775"/>
            <a:chOff x="0" y="0"/>
            <a:chExt cx="360000" cy="360000"/>
          </a:xfrm>
        </p:grpSpPr>
        <p:pic>
          <p:nvPicPr>
            <p:cNvPr id="15371" name="Oval 8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69" y="-29182"/>
              <a:ext cx="487189" cy="4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72" name="Text Box 89"/>
            <p:cNvSpPr txBox="1">
              <a:spLocks noChangeArrowheads="1"/>
            </p:cNvSpPr>
            <p:nvPr/>
          </p:nvSpPr>
          <p:spPr bwMode="auto">
            <a:xfrm>
              <a:off x="17445" y="23894"/>
              <a:ext cx="325109" cy="307433"/>
            </a:xfrm>
            <a:prstGeom prst="rect">
              <a:avLst/>
            </a:prstGeom>
            <a:noFill/>
            <a:ln>
              <a:noFill/>
            </a:ln>
            <a:effectLst>
              <a:prstShdw prst="shdw17" dist="17961" dir="2700000">
                <a:srgbClr val="2F4D7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400">
                  <a:solidFill>
                    <a:schemeClr val="bg1"/>
                  </a:solidFill>
                  <a:latin typeface="微软雅黑" pitchFamily="34" charset="-122"/>
                  <a:ea typeface="微软雅黑" pitchFamily="34" charset="-122"/>
                </a:rPr>
                <a:t>2</a:t>
              </a:r>
            </a:p>
          </p:txBody>
        </p:sp>
      </p:grpSp>
      <p:grpSp>
        <p:nvGrpSpPr>
          <p:cNvPr id="15373" name="Group 13"/>
          <p:cNvGrpSpPr>
            <a:grpSpLocks/>
          </p:cNvGrpSpPr>
          <p:nvPr/>
        </p:nvGrpSpPr>
        <p:grpSpPr bwMode="auto">
          <a:xfrm>
            <a:off x="5849938" y="4308475"/>
            <a:ext cx="360362" cy="358775"/>
            <a:chOff x="0" y="0"/>
            <a:chExt cx="360000" cy="360000"/>
          </a:xfrm>
        </p:grpSpPr>
        <p:pic>
          <p:nvPicPr>
            <p:cNvPr id="15374" name="Oval 9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69" y="-29182"/>
              <a:ext cx="487190" cy="49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75" name="Text Box 92"/>
            <p:cNvSpPr txBox="1">
              <a:spLocks noChangeArrowheads="1"/>
            </p:cNvSpPr>
            <p:nvPr/>
          </p:nvSpPr>
          <p:spPr bwMode="auto">
            <a:xfrm>
              <a:off x="23788" y="23894"/>
              <a:ext cx="312424" cy="307433"/>
            </a:xfrm>
            <a:prstGeom prst="rect">
              <a:avLst/>
            </a:prstGeom>
            <a:noFill/>
            <a:ln>
              <a:noFill/>
            </a:ln>
            <a:effectLst>
              <a:prstShdw prst="shdw17" dist="17961" dir="2700000">
                <a:srgbClr val="2F4D71"/>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400">
                  <a:solidFill>
                    <a:schemeClr val="bg1"/>
                  </a:solidFill>
                  <a:latin typeface="微软雅黑" pitchFamily="34" charset="-122"/>
                  <a:ea typeface="微软雅黑" pitchFamily="34" charset="-122"/>
                </a:rPr>
                <a:t>3</a:t>
              </a:r>
            </a:p>
          </p:txBody>
        </p:sp>
      </p:grpSp>
      <p:grpSp>
        <p:nvGrpSpPr>
          <p:cNvPr id="15376" name="Group 16"/>
          <p:cNvGrpSpPr>
            <a:grpSpLocks/>
          </p:cNvGrpSpPr>
          <p:nvPr/>
        </p:nvGrpSpPr>
        <p:grpSpPr bwMode="auto">
          <a:xfrm>
            <a:off x="3973513" y="1697038"/>
            <a:ext cx="1328737" cy="1368425"/>
            <a:chOff x="0" y="0"/>
            <a:chExt cx="1012166" cy="1008001"/>
          </a:xfrm>
        </p:grpSpPr>
        <p:pic>
          <p:nvPicPr>
            <p:cNvPr id="15377" name="Oval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0280" y="-154405"/>
              <a:ext cx="1374515" cy="136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78" name="椭圆 53"/>
            <p:cNvSpPr>
              <a:spLocks noChangeArrowheads="1"/>
            </p:cNvSpPr>
            <p:nvPr/>
          </p:nvSpPr>
          <p:spPr bwMode="auto">
            <a:xfrm rot="19388639">
              <a:off x="0" y="58469"/>
              <a:ext cx="684452" cy="467750"/>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微软雅黑" pitchFamily="34" charset="-122"/>
              </a:endParaRPr>
            </a:p>
          </p:txBody>
        </p:sp>
        <p:grpSp>
          <p:nvGrpSpPr>
            <p:cNvPr id="15379" name="Group 19"/>
            <p:cNvGrpSpPr>
              <a:grpSpLocks/>
            </p:cNvGrpSpPr>
            <p:nvPr/>
          </p:nvGrpSpPr>
          <p:grpSpPr bwMode="auto">
            <a:xfrm>
              <a:off x="107625" y="101548"/>
              <a:ext cx="803348" cy="803781"/>
              <a:chOff x="0" y="0"/>
              <a:chExt cx="1054608" cy="1091184"/>
            </a:xfrm>
          </p:grpSpPr>
          <p:pic>
            <p:nvPicPr>
              <p:cNvPr id="15380" name="椭圆 5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054608" cy="109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81" name="Text Box 21"/>
              <p:cNvSpPr txBox="1">
                <a:spLocks noChangeArrowheads="1"/>
              </p:cNvSpPr>
              <p:nvPr/>
            </p:nvSpPr>
            <p:spPr bwMode="auto">
              <a:xfrm>
                <a:off x="158223" y="166215"/>
                <a:ext cx="735187" cy="76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微软雅黑" pitchFamily="34" charset="-122"/>
                </a:endParaRPr>
              </a:p>
            </p:txBody>
          </p:sp>
        </p:grpSp>
      </p:grpSp>
      <p:pic>
        <p:nvPicPr>
          <p:cNvPr id="15382" name="TextBox 14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68750" y="2200275"/>
            <a:ext cx="1328738"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5383" name="Group 23"/>
          <p:cNvGrpSpPr>
            <a:grpSpLocks/>
          </p:cNvGrpSpPr>
          <p:nvPr/>
        </p:nvGrpSpPr>
        <p:grpSpPr bwMode="auto">
          <a:xfrm>
            <a:off x="6211888" y="1697038"/>
            <a:ext cx="1368425" cy="1368425"/>
            <a:chOff x="0" y="0"/>
            <a:chExt cx="1012166" cy="1008001"/>
          </a:xfrm>
        </p:grpSpPr>
        <p:pic>
          <p:nvPicPr>
            <p:cNvPr id="15384" name="Oval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75897" y="-154405"/>
              <a:ext cx="1361704" cy="136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85" name="椭圆 60"/>
            <p:cNvSpPr>
              <a:spLocks noChangeArrowheads="1"/>
            </p:cNvSpPr>
            <p:nvPr/>
          </p:nvSpPr>
          <p:spPr bwMode="auto">
            <a:xfrm rot="19388639">
              <a:off x="0" y="58469"/>
              <a:ext cx="684562" cy="467750"/>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微软雅黑" pitchFamily="34" charset="-122"/>
              </a:endParaRPr>
            </a:p>
          </p:txBody>
        </p:sp>
        <p:grpSp>
          <p:nvGrpSpPr>
            <p:cNvPr id="15386" name="Group 26"/>
            <p:cNvGrpSpPr>
              <a:grpSpLocks/>
            </p:cNvGrpSpPr>
            <p:nvPr/>
          </p:nvGrpSpPr>
          <p:grpSpPr bwMode="auto">
            <a:xfrm>
              <a:off x="108168" y="101548"/>
              <a:ext cx="802594" cy="803781"/>
              <a:chOff x="0" y="0"/>
              <a:chExt cx="1085088" cy="1091184"/>
            </a:xfrm>
          </p:grpSpPr>
          <p:pic>
            <p:nvPicPr>
              <p:cNvPr id="15387" name="椭圆 6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085088" cy="109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88" name="Text Box 28"/>
              <p:cNvSpPr txBox="1">
                <a:spLocks noChangeArrowheads="1"/>
              </p:cNvSpPr>
              <p:nvPr/>
            </p:nvSpPr>
            <p:spPr bwMode="auto">
              <a:xfrm>
                <a:off x="162216" y="166215"/>
                <a:ext cx="757146" cy="76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微软雅黑" pitchFamily="34" charset="-122"/>
                </a:endParaRPr>
              </a:p>
            </p:txBody>
          </p:sp>
        </p:grpSp>
      </p:grpSp>
      <p:pic>
        <p:nvPicPr>
          <p:cNvPr id="15389" name="TextBox 147"/>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267450" y="2200275"/>
            <a:ext cx="1255713"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5390" name="Group 30"/>
          <p:cNvGrpSpPr>
            <a:grpSpLocks/>
          </p:cNvGrpSpPr>
          <p:nvPr/>
        </p:nvGrpSpPr>
        <p:grpSpPr bwMode="auto">
          <a:xfrm>
            <a:off x="1693863" y="1697038"/>
            <a:ext cx="1368425" cy="1368425"/>
            <a:chOff x="0" y="0"/>
            <a:chExt cx="1012163" cy="1008001"/>
          </a:xfrm>
        </p:grpSpPr>
        <p:pic>
          <p:nvPicPr>
            <p:cNvPr id="15391" name="Oval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75238" y="-154405"/>
              <a:ext cx="1361700" cy="1365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92" name="椭圆 37"/>
            <p:cNvSpPr>
              <a:spLocks noChangeArrowheads="1"/>
            </p:cNvSpPr>
            <p:nvPr/>
          </p:nvSpPr>
          <p:spPr bwMode="auto">
            <a:xfrm rot="19388639">
              <a:off x="0" y="58469"/>
              <a:ext cx="684560" cy="467750"/>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微软雅黑" pitchFamily="34" charset="-122"/>
              </a:endParaRPr>
            </a:p>
          </p:txBody>
        </p:sp>
        <p:grpSp>
          <p:nvGrpSpPr>
            <p:cNvPr id="15393" name="Group 33"/>
            <p:cNvGrpSpPr>
              <a:grpSpLocks/>
            </p:cNvGrpSpPr>
            <p:nvPr/>
          </p:nvGrpSpPr>
          <p:grpSpPr bwMode="auto">
            <a:xfrm>
              <a:off x="108825" y="101548"/>
              <a:ext cx="798082" cy="803781"/>
              <a:chOff x="0" y="0"/>
              <a:chExt cx="1078992" cy="1091184"/>
            </a:xfrm>
          </p:grpSpPr>
          <p:pic>
            <p:nvPicPr>
              <p:cNvPr id="15394" name="椭圆 3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0" y="0"/>
                <a:ext cx="1078992" cy="1091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95" name="Text Box 35"/>
              <p:cNvSpPr txBox="1">
                <a:spLocks noChangeArrowheads="1"/>
              </p:cNvSpPr>
              <p:nvPr/>
            </p:nvSpPr>
            <p:spPr bwMode="auto">
              <a:xfrm>
                <a:off x="161328" y="166215"/>
                <a:ext cx="757147" cy="760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微软雅黑" pitchFamily="34" charset="-122"/>
                </a:endParaRPr>
              </a:p>
            </p:txBody>
          </p:sp>
        </p:grpSp>
      </p:grpSp>
      <p:pic>
        <p:nvPicPr>
          <p:cNvPr id="15396" name="TextBox 147"/>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755775" y="2200275"/>
            <a:ext cx="1236663"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5397" name="Text Box 37"/>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1981200" y="3886200"/>
            <a:ext cx="5334000" cy="1371600"/>
            <a:chOff x="0" y="0"/>
            <a:chExt cx="3360" cy="864"/>
          </a:xfrm>
        </p:grpSpPr>
        <p:grpSp>
          <p:nvGrpSpPr>
            <p:cNvPr id="16387" name="Group 3"/>
            <p:cNvGrpSpPr>
              <a:grpSpLocks/>
            </p:cNvGrpSpPr>
            <p:nvPr/>
          </p:nvGrpSpPr>
          <p:grpSpPr bwMode="auto">
            <a:xfrm>
              <a:off x="0" y="0"/>
              <a:ext cx="3360" cy="864"/>
              <a:chOff x="0" y="0"/>
              <a:chExt cx="3360" cy="864"/>
            </a:xfrm>
          </p:grpSpPr>
          <p:sp>
            <p:nvSpPr>
              <p:cNvPr id="16388" name="Freeform 6"/>
              <p:cNvSpPr>
                <a:spLocks noChangeArrowheads="1"/>
              </p:cNvSpPr>
              <p:nvPr/>
            </p:nvSpPr>
            <p:spPr bwMode="auto">
              <a:xfrm>
                <a:off x="0" y="192"/>
                <a:ext cx="3360" cy="672"/>
              </a:xfrm>
              <a:custGeom>
                <a:avLst/>
                <a:gdLst>
                  <a:gd name="T0" fmla="*/ 0 w 2202"/>
                  <a:gd name="T1" fmla="*/ 528 h 529"/>
                  <a:gd name="T2" fmla="*/ 717 w 2202"/>
                  <a:gd name="T3" fmla="*/ 1 h 529"/>
                  <a:gd name="T4" fmla="*/ 1440 w 2202"/>
                  <a:gd name="T5" fmla="*/ 0 h 529"/>
                  <a:gd name="T6" fmla="*/ 2202 w 2202"/>
                  <a:gd name="T7" fmla="*/ 529 h 529"/>
                  <a:gd name="T8" fmla="*/ 48 w 2202"/>
                  <a:gd name="T9" fmla="*/ 528 h 529"/>
                  <a:gd name="T10" fmla="*/ 0 60000 65536"/>
                  <a:gd name="T11" fmla="*/ 0 60000 65536"/>
                  <a:gd name="T12" fmla="*/ 0 60000 65536"/>
                  <a:gd name="T13" fmla="*/ 0 60000 65536"/>
                  <a:gd name="T14" fmla="*/ 0 60000 65536"/>
                  <a:gd name="T15" fmla="*/ 0 w 2202"/>
                  <a:gd name="T16" fmla="*/ 0 h 529"/>
                  <a:gd name="T17" fmla="*/ 2202 w 2202"/>
                  <a:gd name="T18" fmla="*/ 529 h 529"/>
                </a:gdLst>
                <a:ahLst/>
                <a:cxnLst>
                  <a:cxn ang="T10">
                    <a:pos x="T0" y="T1"/>
                  </a:cxn>
                  <a:cxn ang="T11">
                    <a:pos x="T2" y="T3"/>
                  </a:cxn>
                  <a:cxn ang="T12">
                    <a:pos x="T4" y="T5"/>
                  </a:cxn>
                  <a:cxn ang="T13">
                    <a:pos x="T6" y="T7"/>
                  </a:cxn>
                  <a:cxn ang="T14">
                    <a:pos x="T8" y="T9"/>
                  </a:cxn>
                </a:cxnLst>
                <a:rect l="T15" t="T16" r="T17" b="T18"/>
                <a:pathLst>
                  <a:path w="2202" h="529">
                    <a:moveTo>
                      <a:pt x="0" y="528"/>
                    </a:moveTo>
                    <a:lnTo>
                      <a:pt x="717" y="1"/>
                    </a:lnTo>
                    <a:lnTo>
                      <a:pt x="1440" y="0"/>
                    </a:lnTo>
                    <a:lnTo>
                      <a:pt x="2202" y="529"/>
                    </a:lnTo>
                    <a:lnTo>
                      <a:pt x="48" y="528"/>
                    </a:lnTo>
                  </a:path>
                </a:pathLst>
              </a:custGeom>
              <a:gradFill rotWithShape="1">
                <a:gsLst>
                  <a:gs pos="0">
                    <a:srgbClr val="FFFFFF"/>
                  </a:gs>
                  <a:gs pos="100000">
                    <a:srgbClr val="97CCF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nvGrpSpPr>
              <p:cNvPr id="16389" name="Group 5"/>
              <p:cNvGrpSpPr>
                <a:grpSpLocks/>
              </p:cNvGrpSpPr>
              <p:nvPr/>
            </p:nvGrpSpPr>
            <p:grpSpPr bwMode="auto">
              <a:xfrm>
                <a:off x="768" y="0"/>
                <a:ext cx="1968" cy="864"/>
                <a:chOff x="0" y="0"/>
                <a:chExt cx="1968" cy="864"/>
              </a:xfrm>
            </p:grpSpPr>
            <p:sp>
              <p:nvSpPr>
                <p:cNvPr id="16390" name="Line 8"/>
                <p:cNvSpPr>
                  <a:spLocks noChangeShapeType="1"/>
                </p:cNvSpPr>
                <p:nvPr/>
              </p:nvSpPr>
              <p:spPr bwMode="auto">
                <a:xfrm flipV="1">
                  <a:off x="0" y="144"/>
                  <a:ext cx="528" cy="720"/>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1" name="Line 9"/>
                <p:cNvSpPr>
                  <a:spLocks noChangeShapeType="1"/>
                </p:cNvSpPr>
                <p:nvPr/>
              </p:nvSpPr>
              <p:spPr bwMode="auto">
                <a:xfrm flipV="1">
                  <a:off x="576" y="0"/>
                  <a:ext cx="96" cy="864"/>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2" name="Line 10"/>
                <p:cNvSpPr>
                  <a:spLocks noChangeShapeType="1"/>
                </p:cNvSpPr>
                <p:nvPr/>
              </p:nvSpPr>
              <p:spPr bwMode="auto">
                <a:xfrm flipV="1">
                  <a:off x="1008" y="48"/>
                  <a:ext cx="0" cy="816"/>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3" name="Line 11"/>
                <p:cNvSpPr>
                  <a:spLocks noChangeShapeType="1"/>
                </p:cNvSpPr>
                <p:nvPr/>
              </p:nvSpPr>
              <p:spPr bwMode="auto">
                <a:xfrm flipH="1" flipV="1">
                  <a:off x="1200" y="96"/>
                  <a:ext cx="288" cy="768"/>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4" name="Line 12"/>
                <p:cNvSpPr>
                  <a:spLocks noChangeShapeType="1"/>
                </p:cNvSpPr>
                <p:nvPr/>
              </p:nvSpPr>
              <p:spPr bwMode="auto">
                <a:xfrm flipH="1" flipV="1">
                  <a:off x="1344" y="144"/>
                  <a:ext cx="624" cy="720"/>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16395" name="Line 13"/>
            <p:cNvSpPr>
              <a:spLocks noChangeShapeType="1"/>
            </p:cNvSpPr>
            <p:nvPr/>
          </p:nvSpPr>
          <p:spPr bwMode="auto">
            <a:xfrm>
              <a:off x="384" y="624"/>
              <a:ext cx="2592" cy="0"/>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6" name="Line 14"/>
            <p:cNvSpPr>
              <a:spLocks noChangeShapeType="1"/>
            </p:cNvSpPr>
            <p:nvPr/>
          </p:nvSpPr>
          <p:spPr bwMode="auto">
            <a:xfrm>
              <a:off x="672" y="432"/>
              <a:ext cx="2016" cy="0"/>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7" name="Line 15"/>
            <p:cNvSpPr>
              <a:spLocks noChangeShapeType="1"/>
            </p:cNvSpPr>
            <p:nvPr/>
          </p:nvSpPr>
          <p:spPr bwMode="auto">
            <a:xfrm>
              <a:off x="864" y="288"/>
              <a:ext cx="1632" cy="0"/>
            </a:xfrm>
            <a:prstGeom prst="line">
              <a:avLst/>
            </a:prstGeom>
            <a:noFill/>
            <a:ln w="9525" cmpd="sng">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6398" name="Group 14"/>
          <p:cNvGrpSpPr>
            <a:grpSpLocks/>
          </p:cNvGrpSpPr>
          <p:nvPr/>
        </p:nvGrpSpPr>
        <p:grpSpPr bwMode="auto">
          <a:xfrm>
            <a:off x="457200" y="2141538"/>
            <a:ext cx="2555875" cy="2430462"/>
            <a:chOff x="0" y="0"/>
            <a:chExt cx="1722" cy="1387"/>
          </a:xfrm>
        </p:grpSpPr>
        <p:pic>
          <p:nvPicPr>
            <p:cNvPr id="16399" name="Picture 17" descr="pan_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 y="0"/>
              <a:ext cx="1711" cy="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0" name="Freeform 18"/>
            <p:cNvSpPr>
              <a:spLocks noChangeArrowheads="1"/>
            </p:cNvSpPr>
            <p:nvPr/>
          </p:nvSpPr>
          <p:spPr bwMode="auto">
            <a:xfrm>
              <a:off x="0" y="2"/>
              <a:ext cx="1722" cy="1382"/>
            </a:xfrm>
            <a:custGeom>
              <a:avLst/>
              <a:gdLst>
                <a:gd name="T0" fmla="*/ 6 w 1722"/>
                <a:gd name="T1" fmla="*/ 79 h 1382"/>
                <a:gd name="T2" fmla="*/ 6 w 1722"/>
                <a:gd name="T3" fmla="*/ 1300 h 1382"/>
                <a:gd name="T4" fmla="*/ 46 w 1722"/>
                <a:gd name="T5" fmla="*/ 1367 h 1382"/>
                <a:gd name="T6" fmla="*/ 121 w 1722"/>
                <a:gd name="T7" fmla="*/ 1381 h 1382"/>
                <a:gd name="T8" fmla="*/ 1658 w 1722"/>
                <a:gd name="T9" fmla="*/ 1312 h 1382"/>
                <a:gd name="T10" fmla="*/ 1696 w 1722"/>
                <a:gd name="T11" fmla="*/ 1286 h 1382"/>
                <a:gd name="T12" fmla="*/ 1714 w 1722"/>
                <a:gd name="T13" fmla="*/ 1247 h 1382"/>
                <a:gd name="T14" fmla="*/ 1715 w 1722"/>
                <a:gd name="T15" fmla="*/ 157 h 1382"/>
                <a:gd name="T16" fmla="*/ 1689 w 1722"/>
                <a:gd name="T17" fmla="*/ 87 h 1382"/>
                <a:gd name="T18" fmla="*/ 1637 w 1722"/>
                <a:gd name="T19" fmla="*/ 67 h 1382"/>
                <a:gd name="T20" fmla="*/ 95 w 1722"/>
                <a:gd name="T21" fmla="*/ 0 h 1382"/>
                <a:gd name="T22" fmla="*/ 29 w 1722"/>
                <a:gd name="T23" fmla="*/ 31 h 1382"/>
                <a:gd name="T24" fmla="*/ 6 w 1722"/>
                <a:gd name="T25" fmla="*/ 79 h 13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22"/>
                <a:gd name="T40" fmla="*/ 0 h 1382"/>
                <a:gd name="T41" fmla="*/ 1722 w 1722"/>
                <a:gd name="T42" fmla="*/ 1382 h 13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22" h="1382">
                  <a:moveTo>
                    <a:pt x="6" y="79"/>
                  </a:moveTo>
                  <a:cubicBezTo>
                    <a:pt x="0" y="294"/>
                    <a:pt x="3" y="1087"/>
                    <a:pt x="6" y="1300"/>
                  </a:cubicBezTo>
                  <a:cubicBezTo>
                    <a:pt x="8" y="1336"/>
                    <a:pt x="36" y="1359"/>
                    <a:pt x="46" y="1367"/>
                  </a:cubicBezTo>
                  <a:cubicBezTo>
                    <a:pt x="60" y="1381"/>
                    <a:pt x="109" y="1382"/>
                    <a:pt x="121" y="1381"/>
                  </a:cubicBezTo>
                  <a:cubicBezTo>
                    <a:pt x="368" y="1362"/>
                    <a:pt x="1388" y="1336"/>
                    <a:pt x="1658" y="1312"/>
                  </a:cubicBezTo>
                  <a:cubicBezTo>
                    <a:pt x="1658" y="1315"/>
                    <a:pt x="1684" y="1300"/>
                    <a:pt x="1696" y="1286"/>
                  </a:cubicBezTo>
                  <a:cubicBezTo>
                    <a:pt x="1708" y="1272"/>
                    <a:pt x="1714" y="1250"/>
                    <a:pt x="1714" y="1247"/>
                  </a:cubicBezTo>
                  <a:cubicBezTo>
                    <a:pt x="1714" y="1065"/>
                    <a:pt x="1722" y="347"/>
                    <a:pt x="1715" y="157"/>
                  </a:cubicBezTo>
                  <a:cubicBezTo>
                    <a:pt x="1715" y="124"/>
                    <a:pt x="1711" y="104"/>
                    <a:pt x="1689" y="87"/>
                  </a:cubicBezTo>
                  <a:cubicBezTo>
                    <a:pt x="1667" y="70"/>
                    <a:pt x="1659" y="73"/>
                    <a:pt x="1637" y="67"/>
                  </a:cubicBezTo>
                  <a:cubicBezTo>
                    <a:pt x="1375" y="49"/>
                    <a:pt x="360" y="16"/>
                    <a:pt x="95" y="0"/>
                  </a:cubicBezTo>
                  <a:cubicBezTo>
                    <a:pt x="72" y="0"/>
                    <a:pt x="41" y="14"/>
                    <a:pt x="29" y="31"/>
                  </a:cubicBezTo>
                  <a:cubicBezTo>
                    <a:pt x="17" y="48"/>
                    <a:pt x="13" y="49"/>
                    <a:pt x="6" y="79"/>
                  </a:cubicBezTo>
                  <a:close/>
                </a:path>
              </a:pathLst>
            </a:cu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16401" name="Group 17"/>
          <p:cNvGrpSpPr>
            <a:grpSpLocks/>
          </p:cNvGrpSpPr>
          <p:nvPr/>
        </p:nvGrpSpPr>
        <p:grpSpPr bwMode="auto">
          <a:xfrm>
            <a:off x="1676400" y="5257800"/>
            <a:ext cx="6019800" cy="685800"/>
            <a:chOff x="0" y="0"/>
            <a:chExt cx="2400" cy="336"/>
          </a:xfrm>
        </p:grpSpPr>
        <p:sp>
          <p:nvSpPr>
            <p:cNvPr id="16402" name="AutoShape 20"/>
            <p:cNvSpPr>
              <a:spLocks noChangeArrowheads="1"/>
            </p:cNvSpPr>
            <p:nvPr/>
          </p:nvSpPr>
          <p:spPr bwMode="auto">
            <a:xfrm>
              <a:off x="0" y="0"/>
              <a:ext cx="2400" cy="336"/>
            </a:xfrm>
            <a:prstGeom prst="roundRect">
              <a:avLst>
                <a:gd name="adj" fmla="val 50000"/>
              </a:avLst>
            </a:prstGeom>
            <a:gradFill rotWithShape="1">
              <a:gsLst>
                <a:gs pos="0">
                  <a:srgbClr val="80ADCE"/>
                </a:gs>
                <a:gs pos="50000">
                  <a:srgbClr val="97CCF3"/>
                </a:gs>
                <a:gs pos="100000">
                  <a:srgbClr val="80ADCE"/>
                </a:gs>
              </a:gsLst>
              <a:lin ang="18900000" scaled="1"/>
            </a:gradFill>
            <a:ln w="38100" cmpd="sng">
              <a:solidFill>
                <a:schemeClr val="bg1"/>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endParaRPr lang="zh-CN" altLang="en-US" sz="1400" b="0">
                <a:solidFill>
                  <a:schemeClr val="bg1"/>
                </a:solidFill>
                <a:effectLst>
                  <a:outerShdw blurRad="38100" dist="38100" dir="2700000" algn="tl">
                    <a:srgbClr val="000000"/>
                  </a:outerShdw>
                </a:effectLst>
                <a:latin typeface="Verdana" pitchFamily="34" charset="0"/>
                <a:ea typeface="宋体" pitchFamily="2" charset="-122"/>
              </a:endParaRPr>
            </a:p>
          </p:txBody>
        </p:sp>
        <p:sp>
          <p:nvSpPr>
            <p:cNvPr id="16403" name="AutoShape 21"/>
            <p:cNvSpPr>
              <a:spLocks noChangeArrowheads="1"/>
            </p:cNvSpPr>
            <p:nvPr/>
          </p:nvSpPr>
          <p:spPr bwMode="auto">
            <a:xfrm>
              <a:off x="114" y="54"/>
              <a:ext cx="2160" cy="215"/>
            </a:xfrm>
            <a:prstGeom prst="roundRect">
              <a:avLst>
                <a:gd name="adj" fmla="val 50000"/>
              </a:avLst>
            </a:prstGeom>
            <a:gradFill rotWithShape="1">
              <a:gsLst>
                <a:gs pos="0">
                  <a:srgbClr val="D6EBFA"/>
                </a:gs>
                <a:gs pos="50000">
                  <a:srgbClr val="97CCF3"/>
                </a:gs>
                <a:gs pos="100000">
                  <a:srgbClr val="D6EBFA"/>
                </a:gs>
              </a:gsLst>
              <a:lin ang="18900000" scaled="1"/>
            </a:gradFill>
            <a:ln w="19050" cmpd="sng">
              <a:solidFill>
                <a:schemeClr val="bg1"/>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a:solidFill>
                    <a:schemeClr val="tx2"/>
                  </a:solidFill>
                  <a:latin typeface="Verdana" pitchFamily="34" charset="0"/>
                  <a:ea typeface="宋体" pitchFamily="2" charset="-122"/>
                </a:rPr>
                <a:t>点击添加内容</a:t>
              </a:r>
            </a:p>
          </p:txBody>
        </p:sp>
      </p:grpSp>
      <p:sp>
        <p:nvSpPr>
          <p:cNvPr id="16404" name="Text Box 22"/>
          <p:cNvSpPr txBox="1">
            <a:spLocks noChangeArrowheads="1"/>
          </p:cNvSpPr>
          <p:nvPr/>
        </p:nvSpPr>
        <p:spPr bwMode="auto">
          <a:xfrm>
            <a:off x="609600" y="2590800"/>
            <a:ext cx="2133600"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spcBef>
                <a:spcPct val="50000"/>
              </a:spcBef>
              <a:buFontTx/>
              <a:buChar char="•"/>
            </a:pPr>
            <a:r>
              <a:rPr lang="zh-CN" altLang="en-US" sz="1800" b="0">
                <a:solidFill>
                  <a:srgbClr val="FFFFFF"/>
                </a:solidFill>
                <a:ea typeface="宋体" pitchFamily="2" charset="-122"/>
              </a:rPr>
              <a:t>点击添加文字内容</a:t>
            </a:r>
          </a:p>
          <a:p>
            <a:pPr>
              <a:spcBef>
                <a:spcPct val="50000"/>
              </a:spcBef>
              <a:buFontTx/>
              <a:buChar char="•"/>
            </a:pPr>
            <a:r>
              <a:rPr lang="zh-CN" altLang="en-US" sz="1800" b="0">
                <a:solidFill>
                  <a:srgbClr val="FFFFFF"/>
                </a:solidFill>
                <a:ea typeface="宋体" pitchFamily="2" charset="-122"/>
              </a:rPr>
              <a:t>点击添加文字内容</a:t>
            </a:r>
          </a:p>
          <a:p>
            <a:pPr>
              <a:spcBef>
                <a:spcPct val="50000"/>
              </a:spcBef>
              <a:buFontTx/>
              <a:buChar char="•"/>
            </a:pPr>
            <a:r>
              <a:rPr lang="zh-CN" altLang="en-US" sz="1800" b="0">
                <a:solidFill>
                  <a:srgbClr val="FFFFFF"/>
                </a:solidFill>
                <a:ea typeface="宋体" pitchFamily="2" charset="-122"/>
              </a:rPr>
              <a:t>点击添加文字内容</a:t>
            </a:r>
            <a:endParaRPr lang="en-US" altLang="zh-CN" sz="1800" b="0">
              <a:solidFill>
                <a:srgbClr val="FFFFFF"/>
              </a:solidFill>
              <a:ea typeface="宋体" pitchFamily="2" charset="-122"/>
            </a:endParaRPr>
          </a:p>
        </p:txBody>
      </p:sp>
      <p:sp>
        <p:nvSpPr>
          <p:cNvPr id="16405" name="WordArt 23"/>
          <p:cNvSpPr>
            <a:spLocks noChangeArrowheads="1" noChangeShapeType="1" noTextEdit="1"/>
          </p:cNvSpPr>
          <p:nvPr/>
        </p:nvSpPr>
        <p:spPr bwMode="auto">
          <a:xfrm>
            <a:off x="3352800" y="1836738"/>
            <a:ext cx="2438400" cy="6096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0907292"/>
              </a:avLst>
            </a:prstTxWarp>
          </a:bodyPr>
          <a:lstStyle/>
          <a:p>
            <a:pPr algn="ctr"/>
            <a:r>
              <a:rPr lang="en-US" altLang="zh-CN" sz="1800" kern="10">
                <a:solidFill>
                  <a:srgbClr val="1C1C1C"/>
                </a:solidFill>
                <a:latin typeface="Verdana"/>
                <a:ea typeface="Verdana"/>
                <a:cs typeface="Verdana"/>
              </a:rPr>
              <a:t>Your Text Here</a:t>
            </a:r>
            <a:endParaRPr lang="zh-CN" altLang="en-US" sz="1800" kern="10">
              <a:solidFill>
                <a:srgbClr val="1C1C1C"/>
              </a:solidFill>
              <a:latin typeface="Verdana"/>
              <a:cs typeface="Verdana"/>
            </a:endParaRPr>
          </a:p>
        </p:txBody>
      </p:sp>
      <p:grpSp>
        <p:nvGrpSpPr>
          <p:cNvPr id="16406" name="Group 22"/>
          <p:cNvGrpSpPr>
            <a:grpSpLocks/>
          </p:cNvGrpSpPr>
          <p:nvPr/>
        </p:nvGrpSpPr>
        <p:grpSpPr bwMode="auto">
          <a:xfrm flipH="1">
            <a:off x="6137275" y="2141538"/>
            <a:ext cx="2625725" cy="2354262"/>
            <a:chOff x="0" y="0"/>
            <a:chExt cx="1722" cy="1387"/>
          </a:xfrm>
        </p:grpSpPr>
        <p:pic>
          <p:nvPicPr>
            <p:cNvPr id="16407" name="Picture 25" descr="pan_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 y="0"/>
              <a:ext cx="1711" cy="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08" name="Freeform 26"/>
            <p:cNvSpPr>
              <a:spLocks noChangeArrowheads="1"/>
            </p:cNvSpPr>
            <p:nvPr/>
          </p:nvSpPr>
          <p:spPr bwMode="auto">
            <a:xfrm>
              <a:off x="0" y="2"/>
              <a:ext cx="1722" cy="1382"/>
            </a:xfrm>
            <a:custGeom>
              <a:avLst/>
              <a:gdLst>
                <a:gd name="T0" fmla="*/ 6 w 1722"/>
                <a:gd name="T1" fmla="*/ 79 h 1382"/>
                <a:gd name="T2" fmla="*/ 6 w 1722"/>
                <a:gd name="T3" fmla="*/ 1300 h 1382"/>
                <a:gd name="T4" fmla="*/ 46 w 1722"/>
                <a:gd name="T5" fmla="*/ 1367 h 1382"/>
                <a:gd name="T6" fmla="*/ 121 w 1722"/>
                <a:gd name="T7" fmla="*/ 1381 h 1382"/>
                <a:gd name="T8" fmla="*/ 1658 w 1722"/>
                <a:gd name="T9" fmla="*/ 1312 h 1382"/>
                <a:gd name="T10" fmla="*/ 1696 w 1722"/>
                <a:gd name="T11" fmla="*/ 1286 h 1382"/>
                <a:gd name="T12" fmla="*/ 1714 w 1722"/>
                <a:gd name="T13" fmla="*/ 1247 h 1382"/>
                <a:gd name="T14" fmla="*/ 1715 w 1722"/>
                <a:gd name="T15" fmla="*/ 157 h 1382"/>
                <a:gd name="T16" fmla="*/ 1689 w 1722"/>
                <a:gd name="T17" fmla="*/ 87 h 1382"/>
                <a:gd name="T18" fmla="*/ 1637 w 1722"/>
                <a:gd name="T19" fmla="*/ 67 h 1382"/>
                <a:gd name="T20" fmla="*/ 95 w 1722"/>
                <a:gd name="T21" fmla="*/ 0 h 1382"/>
                <a:gd name="T22" fmla="*/ 29 w 1722"/>
                <a:gd name="T23" fmla="*/ 31 h 1382"/>
                <a:gd name="T24" fmla="*/ 6 w 1722"/>
                <a:gd name="T25" fmla="*/ 79 h 13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22"/>
                <a:gd name="T40" fmla="*/ 0 h 1382"/>
                <a:gd name="T41" fmla="*/ 1722 w 1722"/>
                <a:gd name="T42" fmla="*/ 1382 h 138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22" h="1382">
                  <a:moveTo>
                    <a:pt x="6" y="79"/>
                  </a:moveTo>
                  <a:cubicBezTo>
                    <a:pt x="0" y="294"/>
                    <a:pt x="3" y="1087"/>
                    <a:pt x="6" y="1300"/>
                  </a:cubicBezTo>
                  <a:cubicBezTo>
                    <a:pt x="8" y="1336"/>
                    <a:pt x="36" y="1359"/>
                    <a:pt x="46" y="1367"/>
                  </a:cubicBezTo>
                  <a:cubicBezTo>
                    <a:pt x="60" y="1381"/>
                    <a:pt x="109" y="1382"/>
                    <a:pt x="121" y="1381"/>
                  </a:cubicBezTo>
                  <a:cubicBezTo>
                    <a:pt x="368" y="1362"/>
                    <a:pt x="1388" y="1336"/>
                    <a:pt x="1658" y="1312"/>
                  </a:cubicBezTo>
                  <a:cubicBezTo>
                    <a:pt x="1658" y="1315"/>
                    <a:pt x="1684" y="1300"/>
                    <a:pt x="1696" y="1286"/>
                  </a:cubicBezTo>
                  <a:cubicBezTo>
                    <a:pt x="1708" y="1272"/>
                    <a:pt x="1714" y="1250"/>
                    <a:pt x="1714" y="1247"/>
                  </a:cubicBezTo>
                  <a:cubicBezTo>
                    <a:pt x="1714" y="1065"/>
                    <a:pt x="1722" y="347"/>
                    <a:pt x="1715" y="157"/>
                  </a:cubicBezTo>
                  <a:cubicBezTo>
                    <a:pt x="1715" y="124"/>
                    <a:pt x="1711" y="104"/>
                    <a:pt x="1689" y="87"/>
                  </a:cubicBezTo>
                  <a:cubicBezTo>
                    <a:pt x="1667" y="70"/>
                    <a:pt x="1659" y="73"/>
                    <a:pt x="1637" y="67"/>
                  </a:cubicBezTo>
                  <a:cubicBezTo>
                    <a:pt x="1375" y="49"/>
                    <a:pt x="360" y="16"/>
                    <a:pt x="95" y="0"/>
                  </a:cubicBezTo>
                  <a:cubicBezTo>
                    <a:pt x="72" y="0"/>
                    <a:pt x="41" y="14"/>
                    <a:pt x="29" y="31"/>
                  </a:cubicBezTo>
                  <a:cubicBezTo>
                    <a:pt x="17" y="48"/>
                    <a:pt x="13" y="49"/>
                    <a:pt x="6" y="79"/>
                  </a:cubicBezTo>
                  <a:close/>
                </a:path>
              </a:pathLst>
            </a:custGeom>
            <a:solidFill>
              <a:schemeClr val="accent1">
                <a:alpha val="2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16409" name="Text Box 27"/>
          <p:cNvSpPr txBox="1">
            <a:spLocks noChangeArrowheads="1"/>
          </p:cNvSpPr>
          <p:nvPr/>
        </p:nvSpPr>
        <p:spPr bwMode="auto">
          <a:xfrm>
            <a:off x="6324600" y="2590800"/>
            <a:ext cx="2133600" cy="119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spcBef>
                <a:spcPct val="50000"/>
              </a:spcBef>
              <a:buFontTx/>
              <a:buChar char="•"/>
            </a:pPr>
            <a:r>
              <a:rPr lang="zh-CN" altLang="en-US" sz="1800" b="0">
                <a:solidFill>
                  <a:srgbClr val="FFFFFF"/>
                </a:solidFill>
                <a:ea typeface="宋体" pitchFamily="2" charset="-122"/>
              </a:rPr>
              <a:t>点击添加文字内容</a:t>
            </a:r>
            <a:endParaRPr lang="en-US" altLang="zh-CN" sz="1800" b="0">
              <a:solidFill>
                <a:srgbClr val="FFFFFF"/>
              </a:solidFill>
              <a:ea typeface="宋体" pitchFamily="2" charset="-122"/>
            </a:endParaRPr>
          </a:p>
          <a:p>
            <a:pPr>
              <a:spcBef>
                <a:spcPct val="50000"/>
              </a:spcBef>
              <a:buFontTx/>
              <a:buChar char="•"/>
            </a:pPr>
            <a:r>
              <a:rPr lang="zh-CN" altLang="en-US" sz="1800" b="0">
                <a:solidFill>
                  <a:srgbClr val="FFFFFF"/>
                </a:solidFill>
                <a:ea typeface="宋体" pitchFamily="2" charset="-122"/>
              </a:rPr>
              <a:t>点击添加文字内容</a:t>
            </a:r>
            <a:endParaRPr lang="en-US" altLang="zh-CN" sz="1800" b="0">
              <a:solidFill>
                <a:srgbClr val="FFFFFF"/>
              </a:solidFill>
              <a:ea typeface="宋体" pitchFamily="2" charset="-122"/>
            </a:endParaRPr>
          </a:p>
          <a:p>
            <a:pPr>
              <a:spcBef>
                <a:spcPct val="50000"/>
              </a:spcBef>
              <a:buFontTx/>
              <a:buChar char="•"/>
            </a:pPr>
            <a:r>
              <a:rPr lang="zh-CN" altLang="en-US" sz="1800" b="0">
                <a:solidFill>
                  <a:srgbClr val="FFFFFF"/>
                </a:solidFill>
                <a:ea typeface="宋体" pitchFamily="2" charset="-122"/>
              </a:rPr>
              <a:t>点击添加文字内容</a:t>
            </a:r>
            <a:endParaRPr lang="en-US" altLang="zh-CN" sz="1800" b="0">
              <a:solidFill>
                <a:srgbClr val="FFFFFF"/>
              </a:solidFill>
              <a:ea typeface="宋体" pitchFamily="2" charset="-122"/>
            </a:endParaRPr>
          </a:p>
        </p:txBody>
      </p:sp>
      <p:grpSp>
        <p:nvGrpSpPr>
          <p:cNvPr id="16410" name="Group 26"/>
          <p:cNvGrpSpPr>
            <a:grpSpLocks/>
          </p:cNvGrpSpPr>
          <p:nvPr/>
        </p:nvGrpSpPr>
        <p:grpSpPr bwMode="auto">
          <a:xfrm>
            <a:off x="3124200" y="2446338"/>
            <a:ext cx="2895600" cy="1325562"/>
            <a:chOff x="0" y="0"/>
            <a:chExt cx="1926" cy="937"/>
          </a:xfrm>
        </p:grpSpPr>
        <p:sp>
          <p:nvSpPr>
            <p:cNvPr id="16411" name="Oval 29"/>
            <p:cNvSpPr>
              <a:spLocks noChangeArrowheads="1"/>
            </p:cNvSpPr>
            <p:nvPr/>
          </p:nvSpPr>
          <p:spPr bwMode="auto">
            <a:xfrm>
              <a:off x="21" y="30"/>
              <a:ext cx="1905" cy="907"/>
            </a:xfrm>
            <a:prstGeom prst="ellipse">
              <a:avLst/>
            </a:prstGeom>
            <a:gradFill rotWithShape="1">
              <a:gsLst>
                <a:gs pos="0">
                  <a:srgbClr val="004182"/>
                </a:gs>
                <a:gs pos="100000">
                  <a:srgbClr val="0066CC"/>
                </a:gs>
              </a:gsLst>
              <a:lin ang="18900000" scaled="1"/>
            </a:gradFill>
            <a:ln>
              <a:noFill/>
            </a:ln>
            <a:effectLst>
              <a:outerShdw dist="35921" dir="2700000" algn="ctr" rotWithShape="0">
                <a:srgbClr val="000000"/>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6412" name="Oval 30"/>
            <p:cNvSpPr>
              <a:spLocks noChangeArrowheads="1"/>
            </p:cNvSpPr>
            <p:nvPr/>
          </p:nvSpPr>
          <p:spPr bwMode="auto">
            <a:xfrm>
              <a:off x="0" y="0"/>
              <a:ext cx="1905" cy="907"/>
            </a:xfrm>
            <a:prstGeom prst="ellipse">
              <a:avLst/>
            </a:prstGeom>
            <a:gradFill rotWithShape="1">
              <a:gsLst>
                <a:gs pos="0">
                  <a:srgbClr val="9BC7F3"/>
                </a:gs>
                <a:gs pos="100000">
                  <a:srgbClr val="1D80E3"/>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16413" name="Oval 31"/>
          <p:cNvSpPr>
            <a:spLocks noChangeArrowheads="1"/>
          </p:cNvSpPr>
          <p:nvPr/>
        </p:nvSpPr>
        <p:spPr bwMode="auto">
          <a:xfrm>
            <a:off x="3260725" y="2370138"/>
            <a:ext cx="2592388" cy="1149350"/>
          </a:xfrm>
          <a:prstGeom prst="ellipse">
            <a:avLst/>
          </a:prstGeom>
          <a:gradFill rotWithShape="1">
            <a:gsLst>
              <a:gs pos="0">
                <a:srgbClr val="765E00"/>
              </a:gs>
              <a:gs pos="100000">
                <a:srgbClr val="FFCC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6414" name="Oval 32"/>
          <p:cNvSpPr>
            <a:spLocks noChangeArrowheads="1"/>
          </p:cNvSpPr>
          <p:nvPr/>
        </p:nvSpPr>
        <p:spPr bwMode="auto">
          <a:xfrm>
            <a:off x="3294063" y="2376488"/>
            <a:ext cx="2528887" cy="1120775"/>
          </a:xfrm>
          <a:prstGeom prst="ellipse">
            <a:avLst/>
          </a:prstGeom>
          <a:gradFill rotWithShape="1">
            <a:gsLst>
              <a:gs pos="0">
                <a:srgbClr val="FFCC00">
                  <a:alpha val="0"/>
                </a:srgbClr>
              </a:gs>
              <a:gs pos="100000">
                <a:srgbClr val="FFEDA6"/>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6415" name="Oval 33"/>
          <p:cNvSpPr>
            <a:spLocks noChangeArrowheads="1"/>
          </p:cNvSpPr>
          <p:nvPr/>
        </p:nvSpPr>
        <p:spPr bwMode="auto">
          <a:xfrm>
            <a:off x="3321050" y="2387600"/>
            <a:ext cx="2406650" cy="1046163"/>
          </a:xfrm>
          <a:prstGeom prst="ellipse">
            <a:avLst/>
          </a:prstGeom>
          <a:gradFill rotWithShape="1">
            <a:gsLst>
              <a:gs pos="0">
                <a:srgbClr val="CAA200"/>
              </a:gs>
              <a:gs pos="100000">
                <a:srgbClr val="FFCC00">
                  <a:alpha val="4800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6416" name="Oval 34"/>
          <p:cNvSpPr>
            <a:spLocks noChangeArrowheads="1"/>
          </p:cNvSpPr>
          <p:nvPr/>
        </p:nvSpPr>
        <p:spPr bwMode="auto">
          <a:xfrm>
            <a:off x="3448050" y="2411413"/>
            <a:ext cx="2117725" cy="847725"/>
          </a:xfrm>
          <a:prstGeom prst="ellipse">
            <a:avLst/>
          </a:prstGeom>
          <a:gradFill rotWithShape="1">
            <a:gsLst>
              <a:gs pos="0">
                <a:srgbClr val="FFFFFF"/>
              </a:gs>
              <a:gs pos="100000">
                <a:srgbClr val="FFCC00">
                  <a:alpha val="37999"/>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6417" name="Text Box 35"/>
          <p:cNvSpPr txBox="1">
            <a:spLocks noChangeArrowheads="1"/>
          </p:cNvSpPr>
          <p:nvPr/>
        </p:nvSpPr>
        <p:spPr bwMode="auto">
          <a:xfrm>
            <a:off x="3962400" y="2522538"/>
            <a:ext cx="12287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400">
                <a:solidFill>
                  <a:srgbClr val="000000"/>
                </a:solidFill>
                <a:ea typeface="宋体" pitchFamily="2" charset="-122"/>
              </a:rPr>
              <a:t>Title</a:t>
            </a:r>
          </a:p>
          <a:p>
            <a:pPr algn="ctr" eaLnBrk="0" hangingPunct="0"/>
            <a:r>
              <a:rPr lang="en-US" altLang="zh-CN" sz="1400" b="0">
                <a:solidFill>
                  <a:srgbClr val="000000"/>
                </a:solidFill>
                <a:ea typeface="宋体" pitchFamily="2" charset="-122"/>
              </a:rPr>
              <a:t>Add your text</a:t>
            </a:r>
          </a:p>
        </p:txBody>
      </p:sp>
      <p:grpSp>
        <p:nvGrpSpPr>
          <p:cNvPr id="16418" name="Group 34"/>
          <p:cNvGrpSpPr>
            <a:grpSpLocks/>
          </p:cNvGrpSpPr>
          <p:nvPr/>
        </p:nvGrpSpPr>
        <p:grpSpPr bwMode="auto">
          <a:xfrm>
            <a:off x="4038600" y="3970338"/>
            <a:ext cx="457200" cy="1138237"/>
            <a:chOff x="0" y="0"/>
            <a:chExt cx="498" cy="1245"/>
          </a:xfrm>
        </p:grpSpPr>
        <p:sp>
          <p:nvSpPr>
            <p:cNvPr id="16419" name="Freeform 37"/>
            <p:cNvSpPr>
              <a:spLocks noChangeArrowheads="1"/>
            </p:cNvSpPr>
            <p:nvPr/>
          </p:nvSpPr>
          <p:spPr bwMode="auto">
            <a:xfrm>
              <a:off x="121" y="0"/>
              <a:ext cx="233" cy="254"/>
            </a:xfrm>
            <a:custGeom>
              <a:avLst/>
              <a:gdLst>
                <a:gd name="T0" fmla="*/ 133 w 267"/>
                <a:gd name="T1" fmla="*/ 0 h 292"/>
                <a:gd name="T2" fmla="*/ 161 w 267"/>
                <a:gd name="T3" fmla="*/ 3 h 292"/>
                <a:gd name="T4" fmla="*/ 186 w 267"/>
                <a:gd name="T5" fmla="*/ 12 h 292"/>
                <a:gd name="T6" fmla="*/ 209 w 267"/>
                <a:gd name="T7" fmla="*/ 25 h 292"/>
                <a:gd name="T8" fmla="*/ 228 w 267"/>
                <a:gd name="T9" fmla="*/ 42 h 292"/>
                <a:gd name="T10" fmla="*/ 245 w 267"/>
                <a:gd name="T11" fmla="*/ 64 h 292"/>
                <a:gd name="T12" fmla="*/ 257 w 267"/>
                <a:gd name="T13" fmla="*/ 88 h 292"/>
                <a:gd name="T14" fmla="*/ 265 w 267"/>
                <a:gd name="T15" fmla="*/ 116 h 292"/>
                <a:gd name="T16" fmla="*/ 267 w 267"/>
                <a:gd name="T17" fmla="*/ 146 h 292"/>
                <a:gd name="T18" fmla="*/ 265 w 267"/>
                <a:gd name="T19" fmla="*/ 175 h 292"/>
                <a:gd name="T20" fmla="*/ 257 w 267"/>
                <a:gd name="T21" fmla="*/ 203 h 292"/>
                <a:gd name="T22" fmla="*/ 245 w 267"/>
                <a:gd name="T23" fmla="*/ 227 h 292"/>
                <a:gd name="T24" fmla="*/ 228 w 267"/>
                <a:gd name="T25" fmla="*/ 249 h 292"/>
                <a:gd name="T26" fmla="*/ 209 w 267"/>
                <a:gd name="T27" fmla="*/ 267 h 292"/>
                <a:gd name="T28" fmla="*/ 186 w 267"/>
                <a:gd name="T29" fmla="*/ 281 h 292"/>
                <a:gd name="T30" fmla="*/ 161 w 267"/>
                <a:gd name="T31" fmla="*/ 289 h 292"/>
                <a:gd name="T32" fmla="*/ 133 w 267"/>
                <a:gd name="T33" fmla="*/ 292 h 292"/>
                <a:gd name="T34" fmla="*/ 103 w 267"/>
                <a:gd name="T35" fmla="*/ 288 h 292"/>
                <a:gd name="T36" fmla="*/ 75 w 267"/>
                <a:gd name="T37" fmla="*/ 277 h 292"/>
                <a:gd name="T38" fmla="*/ 51 w 267"/>
                <a:gd name="T39" fmla="*/ 260 h 292"/>
                <a:gd name="T40" fmla="*/ 29 w 267"/>
                <a:gd name="T41" fmla="*/ 237 h 292"/>
                <a:gd name="T42" fmla="*/ 13 w 267"/>
                <a:gd name="T43" fmla="*/ 210 h 292"/>
                <a:gd name="T44" fmla="*/ 4 w 267"/>
                <a:gd name="T45" fmla="*/ 178 h 292"/>
                <a:gd name="T46" fmla="*/ 0 w 267"/>
                <a:gd name="T47" fmla="*/ 146 h 292"/>
                <a:gd name="T48" fmla="*/ 4 w 267"/>
                <a:gd name="T49" fmla="*/ 113 h 292"/>
                <a:gd name="T50" fmla="*/ 13 w 267"/>
                <a:gd name="T51" fmla="*/ 81 h 292"/>
                <a:gd name="T52" fmla="*/ 29 w 267"/>
                <a:gd name="T53" fmla="*/ 54 h 292"/>
                <a:gd name="T54" fmla="*/ 51 w 267"/>
                <a:gd name="T55" fmla="*/ 32 h 292"/>
                <a:gd name="T56" fmla="*/ 75 w 267"/>
                <a:gd name="T57" fmla="*/ 14 h 292"/>
                <a:gd name="T58" fmla="*/ 103 w 267"/>
                <a:gd name="T59" fmla="*/ 3 h 292"/>
                <a:gd name="T60" fmla="*/ 133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7"/>
                <a:gd name="T94" fmla="*/ 0 h 292"/>
                <a:gd name="T95" fmla="*/ 267 w 267"/>
                <a:gd name="T96" fmla="*/ 292 h 2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6420" name="Freeform 38"/>
            <p:cNvSpPr>
              <a:spLocks noChangeArrowheads="1"/>
            </p:cNvSpPr>
            <p:nvPr/>
          </p:nvSpPr>
          <p:spPr bwMode="auto">
            <a:xfrm>
              <a:off x="0" y="281"/>
              <a:ext cx="498" cy="964"/>
            </a:xfrm>
            <a:custGeom>
              <a:avLst/>
              <a:gdLst>
                <a:gd name="T0" fmla="*/ 72 w 573"/>
                <a:gd name="T1" fmla="*/ 5 h 1111"/>
                <a:gd name="T2" fmla="*/ 30 w 573"/>
                <a:gd name="T3" fmla="*/ 32 h 1111"/>
                <a:gd name="T4" fmla="*/ 4 w 573"/>
                <a:gd name="T5" fmla="*/ 75 h 1111"/>
                <a:gd name="T6" fmla="*/ 0 w 573"/>
                <a:gd name="T7" fmla="*/ 509 h 1111"/>
                <a:gd name="T8" fmla="*/ 1 w 573"/>
                <a:gd name="T9" fmla="*/ 516 h 1111"/>
                <a:gd name="T10" fmla="*/ 9 w 573"/>
                <a:gd name="T11" fmla="*/ 533 h 1111"/>
                <a:gd name="T12" fmla="*/ 26 w 573"/>
                <a:gd name="T13" fmla="*/ 550 h 1111"/>
                <a:gd name="T14" fmla="*/ 56 w 573"/>
                <a:gd name="T15" fmla="*/ 557 h 1111"/>
                <a:gd name="T16" fmla="*/ 84 w 573"/>
                <a:gd name="T17" fmla="*/ 551 h 1111"/>
                <a:gd name="T18" fmla="*/ 100 w 573"/>
                <a:gd name="T19" fmla="*/ 534 h 1111"/>
                <a:gd name="T20" fmla="*/ 106 w 573"/>
                <a:gd name="T21" fmla="*/ 516 h 1111"/>
                <a:gd name="T22" fmla="*/ 108 w 573"/>
                <a:gd name="T23" fmla="*/ 503 h 1111"/>
                <a:gd name="T24" fmla="*/ 108 w 573"/>
                <a:gd name="T25" fmla="*/ 166 h 1111"/>
                <a:gd name="T26" fmla="*/ 135 w 573"/>
                <a:gd name="T27" fmla="*/ 1066 h 1111"/>
                <a:gd name="T28" fmla="*/ 138 w 573"/>
                <a:gd name="T29" fmla="*/ 1073 h 1111"/>
                <a:gd name="T30" fmla="*/ 151 w 573"/>
                <a:gd name="T31" fmla="*/ 1089 h 1111"/>
                <a:gd name="T32" fmla="*/ 174 w 573"/>
                <a:gd name="T33" fmla="*/ 1105 h 1111"/>
                <a:gd name="T34" fmla="*/ 199 w 573"/>
                <a:gd name="T35" fmla="*/ 1111 h 1111"/>
                <a:gd name="T36" fmla="*/ 227 w 573"/>
                <a:gd name="T37" fmla="*/ 1110 h 1111"/>
                <a:gd name="T38" fmla="*/ 255 w 573"/>
                <a:gd name="T39" fmla="*/ 1097 h 1111"/>
                <a:gd name="T40" fmla="*/ 272 w 573"/>
                <a:gd name="T41" fmla="*/ 1080 h 1111"/>
                <a:gd name="T42" fmla="*/ 278 w 573"/>
                <a:gd name="T43" fmla="*/ 1068 h 1111"/>
                <a:gd name="T44" fmla="*/ 279 w 573"/>
                <a:gd name="T45" fmla="*/ 499 h 1111"/>
                <a:gd name="T46" fmla="*/ 302 w 573"/>
                <a:gd name="T47" fmla="*/ 503 h 1111"/>
                <a:gd name="T48" fmla="*/ 302 w 573"/>
                <a:gd name="T49" fmla="*/ 534 h 1111"/>
                <a:gd name="T50" fmla="*/ 304 w 573"/>
                <a:gd name="T51" fmla="*/ 590 h 1111"/>
                <a:gd name="T52" fmla="*/ 304 w 573"/>
                <a:gd name="T53" fmla="*/ 664 h 1111"/>
                <a:gd name="T54" fmla="*/ 304 w 573"/>
                <a:gd name="T55" fmla="*/ 750 h 1111"/>
                <a:gd name="T56" fmla="*/ 304 w 573"/>
                <a:gd name="T57" fmla="*/ 838 h 1111"/>
                <a:gd name="T58" fmla="*/ 305 w 573"/>
                <a:gd name="T59" fmla="*/ 926 h 1111"/>
                <a:gd name="T60" fmla="*/ 305 w 573"/>
                <a:gd name="T61" fmla="*/ 1004 h 1111"/>
                <a:gd name="T62" fmla="*/ 305 w 573"/>
                <a:gd name="T63" fmla="*/ 1066 h 1111"/>
                <a:gd name="T64" fmla="*/ 306 w 573"/>
                <a:gd name="T65" fmla="*/ 1073 h 1111"/>
                <a:gd name="T66" fmla="*/ 315 w 573"/>
                <a:gd name="T67" fmla="*/ 1088 h 1111"/>
                <a:gd name="T68" fmla="*/ 335 w 573"/>
                <a:gd name="T69" fmla="*/ 1103 h 1111"/>
                <a:gd name="T70" fmla="*/ 372 w 573"/>
                <a:gd name="T71" fmla="*/ 1111 h 1111"/>
                <a:gd name="T72" fmla="*/ 408 w 573"/>
                <a:gd name="T73" fmla="*/ 1103 h 1111"/>
                <a:gd name="T74" fmla="*/ 429 w 573"/>
                <a:gd name="T75" fmla="*/ 1089 h 1111"/>
                <a:gd name="T76" fmla="*/ 437 w 573"/>
                <a:gd name="T77" fmla="*/ 1073 h 1111"/>
                <a:gd name="T78" fmla="*/ 438 w 573"/>
                <a:gd name="T79" fmla="*/ 1067 h 1111"/>
                <a:gd name="T80" fmla="*/ 466 w 573"/>
                <a:gd name="T81" fmla="*/ 166 h 1111"/>
                <a:gd name="T82" fmla="*/ 468 w 573"/>
                <a:gd name="T83" fmla="*/ 503 h 1111"/>
                <a:gd name="T84" fmla="*/ 472 w 573"/>
                <a:gd name="T85" fmla="*/ 517 h 1111"/>
                <a:gd name="T86" fmla="*/ 483 w 573"/>
                <a:gd name="T87" fmla="*/ 537 h 1111"/>
                <a:gd name="T88" fmla="*/ 505 w 573"/>
                <a:gd name="T89" fmla="*/ 551 h 1111"/>
                <a:gd name="T90" fmla="*/ 536 w 573"/>
                <a:gd name="T91" fmla="*/ 551 h 1111"/>
                <a:gd name="T92" fmla="*/ 557 w 573"/>
                <a:gd name="T93" fmla="*/ 537 h 1111"/>
                <a:gd name="T94" fmla="*/ 570 w 573"/>
                <a:gd name="T95" fmla="*/ 517 h 1111"/>
                <a:gd name="T96" fmla="*/ 573 w 573"/>
                <a:gd name="T97" fmla="*/ 508 h 1111"/>
                <a:gd name="T98" fmla="*/ 572 w 573"/>
                <a:gd name="T99" fmla="*/ 68 h 1111"/>
                <a:gd name="T100" fmla="*/ 546 w 573"/>
                <a:gd name="T101" fmla="*/ 28 h 1111"/>
                <a:gd name="T102" fmla="*/ 506 w 573"/>
                <a:gd name="T103" fmla="*/ 4 h 1111"/>
                <a:gd name="T104" fmla="*/ 94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3"/>
                <a:gd name="T160" fmla="*/ 0 h 1111"/>
                <a:gd name="T161" fmla="*/ 573 w 573"/>
                <a:gd name="T162" fmla="*/ 1111 h 111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16421" name="Group 37"/>
          <p:cNvGrpSpPr>
            <a:grpSpLocks/>
          </p:cNvGrpSpPr>
          <p:nvPr/>
        </p:nvGrpSpPr>
        <p:grpSpPr bwMode="auto">
          <a:xfrm>
            <a:off x="4572000" y="3970338"/>
            <a:ext cx="457200" cy="1138237"/>
            <a:chOff x="0" y="0"/>
            <a:chExt cx="498" cy="1245"/>
          </a:xfrm>
        </p:grpSpPr>
        <p:sp>
          <p:nvSpPr>
            <p:cNvPr id="16422" name="Freeform 40"/>
            <p:cNvSpPr>
              <a:spLocks noChangeArrowheads="1"/>
            </p:cNvSpPr>
            <p:nvPr/>
          </p:nvSpPr>
          <p:spPr bwMode="auto">
            <a:xfrm>
              <a:off x="121" y="0"/>
              <a:ext cx="233" cy="254"/>
            </a:xfrm>
            <a:custGeom>
              <a:avLst/>
              <a:gdLst>
                <a:gd name="T0" fmla="*/ 133 w 267"/>
                <a:gd name="T1" fmla="*/ 0 h 292"/>
                <a:gd name="T2" fmla="*/ 161 w 267"/>
                <a:gd name="T3" fmla="*/ 3 h 292"/>
                <a:gd name="T4" fmla="*/ 186 w 267"/>
                <a:gd name="T5" fmla="*/ 12 h 292"/>
                <a:gd name="T6" fmla="*/ 209 w 267"/>
                <a:gd name="T7" fmla="*/ 25 h 292"/>
                <a:gd name="T8" fmla="*/ 228 w 267"/>
                <a:gd name="T9" fmla="*/ 42 h 292"/>
                <a:gd name="T10" fmla="*/ 245 w 267"/>
                <a:gd name="T11" fmla="*/ 64 h 292"/>
                <a:gd name="T12" fmla="*/ 257 w 267"/>
                <a:gd name="T13" fmla="*/ 88 h 292"/>
                <a:gd name="T14" fmla="*/ 265 w 267"/>
                <a:gd name="T15" fmla="*/ 116 h 292"/>
                <a:gd name="T16" fmla="*/ 267 w 267"/>
                <a:gd name="T17" fmla="*/ 146 h 292"/>
                <a:gd name="T18" fmla="*/ 265 w 267"/>
                <a:gd name="T19" fmla="*/ 175 h 292"/>
                <a:gd name="T20" fmla="*/ 257 w 267"/>
                <a:gd name="T21" fmla="*/ 203 h 292"/>
                <a:gd name="T22" fmla="*/ 245 w 267"/>
                <a:gd name="T23" fmla="*/ 227 h 292"/>
                <a:gd name="T24" fmla="*/ 228 w 267"/>
                <a:gd name="T25" fmla="*/ 249 h 292"/>
                <a:gd name="T26" fmla="*/ 209 w 267"/>
                <a:gd name="T27" fmla="*/ 267 h 292"/>
                <a:gd name="T28" fmla="*/ 186 w 267"/>
                <a:gd name="T29" fmla="*/ 281 h 292"/>
                <a:gd name="T30" fmla="*/ 161 w 267"/>
                <a:gd name="T31" fmla="*/ 289 h 292"/>
                <a:gd name="T32" fmla="*/ 133 w 267"/>
                <a:gd name="T33" fmla="*/ 292 h 292"/>
                <a:gd name="T34" fmla="*/ 103 w 267"/>
                <a:gd name="T35" fmla="*/ 288 h 292"/>
                <a:gd name="T36" fmla="*/ 75 w 267"/>
                <a:gd name="T37" fmla="*/ 277 h 292"/>
                <a:gd name="T38" fmla="*/ 51 w 267"/>
                <a:gd name="T39" fmla="*/ 260 h 292"/>
                <a:gd name="T40" fmla="*/ 29 w 267"/>
                <a:gd name="T41" fmla="*/ 237 h 292"/>
                <a:gd name="T42" fmla="*/ 13 w 267"/>
                <a:gd name="T43" fmla="*/ 210 h 292"/>
                <a:gd name="T44" fmla="*/ 4 w 267"/>
                <a:gd name="T45" fmla="*/ 178 h 292"/>
                <a:gd name="T46" fmla="*/ 0 w 267"/>
                <a:gd name="T47" fmla="*/ 146 h 292"/>
                <a:gd name="T48" fmla="*/ 4 w 267"/>
                <a:gd name="T49" fmla="*/ 113 h 292"/>
                <a:gd name="T50" fmla="*/ 13 w 267"/>
                <a:gd name="T51" fmla="*/ 81 h 292"/>
                <a:gd name="T52" fmla="*/ 29 w 267"/>
                <a:gd name="T53" fmla="*/ 54 h 292"/>
                <a:gd name="T54" fmla="*/ 51 w 267"/>
                <a:gd name="T55" fmla="*/ 32 h 292"/>
                <a:gd name="T56" fmla="*/ 75 w 267"/>
                <a:gd name="T57" fmla="*/ 14 h 292"/>
                <a:gd name="T58" fmla="*/ 103 w 267"/>
                <a:gd name="T59" fmla="*/ 3 h 292"/>
                <a:gd name="T60" fmla="*/ 133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7"/>
                <a:gd name="T94" fmla="*/ 0 h 292"/>
                <a:gd name="T95" fmla="*/ 267 w 267"/>
                <a:gd name="T96" fmla="*/ 292 h 2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6423" name="Freeform 41"/>
            <p:cNvSpPr>
              <a:spLocks noChangeArrowheads="1"/>
            </p:cNvSpPr>
            <p:nvPr/>
          </p:nvSpPr>
          <p:spPr bwMode="auto">
            <a:xfrm>
              <a:off x="0" y="281"/>
              <a:ext cx="498" cy="964"/>
            </a:xfrm>
            <a:custGeom>
              <a:avLst/>
              <a:gdLst>
                <a:gd name="T0" fmla="*/ 72 w 573"/>
                <a:gd name="T1" fmla="*/ 5 h 1111"/>
                <a:gd name="T2" fmla="*/ 30 w 573"/>
                <a:gd name="T3" fmla="*/ 32 h 1111"/>
                <a:gd name="T4" fmla="*/ 4 w 573"/>
                <a:gd name="T5" fmla="*/ 75 h 1111"/>
                <a:gd name="T6" fmla="*/ 0 w 573"/>
                <a:gd name="T7" fmla="*/ 509 h 1111"/>
                <a:gd name="T8" fmla="*/ 1 w 573"/>
                <a:gd name="T9" fmla="*/ 516 h 1111"/>
                <a:gd name="T10" fmla="*/ 9 w 573"/>
                <a:gd name="T11" fmla="*/ 533 h 1111"/>
                <a:gd name="T12" fmla="*/ 26 w 573"/>
                <a:gd name="T13" fmla="*/ 550 h 1111"/>
                <a:gd name="T14" fmla="*/ 56 w 573"/>
                <a:gd name="T15" fmla="*/ 557 h 1111"/>
                <a:gd name="T16" fmla="*/ 84 w 573"/>
                <a:gd name="T17" fmla="*/ 551 h 1111"/>
                <a:gd name="T18" fmla="*/ 100 w 573"/>
                <a:gd name="T19" fmla="*/ 534 h 1111"/>
                <a:gd name="T20" fmla="*/ 106 w 573"/>
                <a:gd name="T21" fmla="*/ 516 h 1111"/>
                <a:gd name="T22" fmla="*/ 108 w 573"/>
                <a:gd name="T23" fmla="*/ 503 h 1111"/>
                <a:gd name="T24" fmla="*/ 108 w 573"/>
                <a:gd name="T25" fmla="*/ 166 h 1111"/>
                <a:gd name="T26" fmla="*/ 135 w 573"/>
                <a:gd name="T27" fmla="*/ 1066 h 1111"/>
                <a:gd name="T28" fmla="*/ 138 w 573"/>
                <a:gd name="T29" fmla="*/ 1073 h 1111"/>
                <a:gd name="T30" fmla="*/ 151 w 573"/>
                <a:gd name="T31" fmla="*/ 1089 h 1111"/>
                <a:gd name="T32" fmla="*/ 174 w 573"/>
                <a:gd name="T33" fmla="*/ 1105 h 1111"/>
                <a:gd name="T34" fmla="*/ 199 w 573"/>
                <a:gd name="T35" fmla="*/ 1111 h 1111"/>
                <a:gd name="T36" fmla="*/ 227 w 573"/>
                <a:gd name="T37" fmla="*/ 1110 h 1111"/>
                <a:gd name="T38" fmla="*/ 255 w 573"/>
                <a:gd name="T39" fmla="*/ 1097 h 1111"/>
                <a:gd name="T40" fmla="*/ 272 w 573"/>
                <a:gd name="T41" fmla="*/ 1080 h 1111"/>
                <a:gd name="T42" fmla="*/ 278 w 573"/>
                <a:gd name="T43" fmla="*/ 1068 h 1111"/>
                <a:gd name="T44" fmla="*/ 279 w 573"/>
                <a:gd name="T45" fmla="*/ 499 h 1111"/>
                <a:gd name="T46" fmla="*/ 302 w 573"/>
                <a:gd name="T47" fmla="*/ 503 h 1111"/>
                <a:gd name="T48" fmla="*/ 302 w 573"/>
                <a:gd name="T49" fmla="*/ 534 h 1111"/>
                <a:gd name="T50" fmla="*/ 304 w 573"/>
                <a:gd name="T51" fmla="*/ 590 h 1111"/>
                <a:gd name="T52" fmla="*/ 304 w 573"/>
                <a:gd name="T53" fmla="*/ 664 h 1111"/>
                <a:gd name="T54" fmla="*/ 304 w 573"/>
                <a:gd name="T55" fmla="*/ 750 h 1111"/>
                <a:gd name="T56" fmla="*/ 304 w 573"/>
                <a:gd name="T57" fmla="*/ 838 h 1111"/>
                <a:gd name="T58" fmla="*/ 305 w 573"/>
                <a:gd name="T59" fmla="*/ 926 h 1111"/>
                <a:gd name="T60" fmla="*/ 305 w 573"/>
                <a:gd name="T61" fmla="*/ 1004 h 1111"/>
                <a:gd name="T62" fmla="*/ 305 w 573"/>
                <a:gd name="T63" fmla="*/ 1066 h 1111"/>
                <a:gd name="T64" fmla="*/ 306 w 573"/>
                <a:gd name="T65" fmla="*/ 1073 h 1111"/>
                <a:gd name="T66" fmla="*/ 315 w 573"/>
                <a:gd name="T67" fmla="*/ 1088 h 1111"/>
                <a:gd name="T68" fmla="*/ 335 w 573"/>
                <a:gd name="T69" fmla="*/ 1103 h 1111"/>
                <a:gd name="T70" fmla="*/ 372 w 573"/>
                <a:gd name="T71" fmla="*/ 1111 h 1111"/>
                <a:gd name="T72" fmla="*/ 408 w 573"/>
                <a:gd name="T73" fmla="*/ 1103 h 1111"/>
                <a:gd name="T74" fmla="*/ 429 w 573"/>
                <a:gd name="T75" fmla="*/ 1089 h 1111"/>
                <a:gd name="T76" fmla="*/ 437 w 573"/>
                <a:gd name="T77" fmla="*/ 1073 h 1111"/>
                <a:gd name="T78" fmla="*/ 438 w 573"/>
                <a:gd name="T79" fmla="*/ 1067 h 1111"/>
                <a:gd name="T80" fmla="*/ 466 w 573"/>
                <a:gd name="T81" fmla="*/ 166 h 1111"/>
                <a:gd name="T82" fmla="*/ 468 w 573"/>
                <a:gd name="T83" fmla="*/ 503 h 1111"/>
                <a:gd name="T84" fmla="*/ 472 w 573"/>
                <a:gd name="T85" fmla="*/ 517 h 1111"/>
                <a:gd name="T86" fmla="*/ 483 w 573"/>
                <a:gd name="T87" fmla="*/ 537 h 1111"/>
                <a:gd name="T88" fmla="*/ 505 w 573"/>
                <a:gd name="T89" fmla="*/ 551 h 1111"/>
                <a:gd name="T90" fmla="*/ 536 w 573"/>
                <a:gd name="T91" fmla="*/ 551 h 1111"/>
                <a:gd name="T92" fmla="*/ 557 w 573"/>
                <a:gd name="T93" fmla="*/ 537 h 1111"/>
                <a:gd name="T94" fmla="*/ 570 w 573"/>
                <a:gd name="T95" fmla="*/ 517 h 1111"/>
                <a:gd name="T96" fmla="*/ 573 w 573"/>
                <a:gd name="T97" fmla="*/ 508 h 1111"/>
                <a:gd name="T98" fmla="*/ 572 w 573"/>
                <a:gd name="T99" fmla="*/ 68 h 1111"/>
                <a:gd name="T100" fmla="*/ 546 w 573"/>
                <a:gd name="T101" fmla="*/ 28 h 1111"/>
                <a:gd name="T102" fmla="*/ 506 w 573"/>
                <a:gd name="T103" fmla="*/ 4 h 1111"/>
                <a:gd name="T104" fmla="*/ 94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3"/>
                <a:gd name="T160" fmla="*/ 0 h 1111"/>
                <a:gd name="T161" fmla="*/ 573 w 573"/>
                <a:gd name="T162" fmla="*/ 1111 h 111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16424" name="Text Box 40"/>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左箭头 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525" y="3028950"/>
            <a:ext cx="3309938"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11" name="椭圆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514600"/>
            <a:ext cx="2281238" cy="1090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12" name="TextBox 2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4563" y="2597150"/>
            <a:ext cx="1804987"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13" name="左箭头 2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2438" y="2646363"/>
            <a:ext cx="3311525"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14" name="椭圆 2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16288" y="2103438"/>
            <a:ext cx="2279650"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15" name="TextBox 2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4413" y="2225675"/>
            <a:ext cx="1803400"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16" name="左箭头 2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83238" y="2273300"/>
            <a:ext cx="3322637"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17" name="椭圆 29"/>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19788" y="1725613"/>
            <a:ext cx="2286000"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18" name="TextBox 3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156325" y="1841500"/>
            <a:ext cx="1811338"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19" name="矩形 1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5800" y="3581400"/>
            <a:ext cx="2103438"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20" name="矩形 1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76600" y="3048000"/>
            <a:ext cx="2103438" cy="245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7421" name="矩形 1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919788" y="2693988"/>
            <a:ext cx="2101850" cy="246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7422" name="矩形 17"/>
          <p:cNvSpPr>
            <a:spLocks noChangeArrowheads="1"/>
          </p:cNvSpPr>
          <p:nvPr/>
        </p:nvSpPr>
        <p:spPr bwMode="auto">
          <a:xfrm>
            <a:off x="1049338" y="4067175"/>
            <a:ext cx="1430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defTabSz="912813">
              <a:tabLst>
                <a:tab pos="136525" algn="l"/>
              </a:tabLst>
              <a:defRPr>
                <a:solidFill>
                  <a:schemeClr val="tx1"/>
                </a:solidFill>
                <a:latin typeface="Arial" pitchFamily="34" charset="0"/>
              </a:defRPr>
            </a:lvl1pPr>
            <a:lvl2pPr marL="742950" indent="-285750" algn="l" defTabSz="912813">
              <a:tabLst>
                <a:tab pos="136525" algn="l"/>
              </a:tabLst>
              <a:defRPr>
                <a:solidFill>
                  <a:schemeClr val="tx1"/>
                </a:solidFill>
                <a:latin typeface="Arial" pitchFamily="34" charset="0"/>
              </a:defRPr>
            </a:lvl2pPr>
            <a:lvl3pPr algn="l" defTabSz="912813">
              <a:tabLst>
                <a:tab pos="136525" algn="l"/>
              </a:tabLst>
              <a:defRPr>
                <a:solidFill>
                  <a:schemeClr val="tx1"/>
                </a:solidFill>
                <a:latin typeface="Arial" pitchFamily="34" charset="0"/>
              </a:defRPr>
            </a:lvl3pPr>
            <a:lvl4pPr marL="1600200" indent="-228600" algn="l" defTabSz="912813">
              <a:tabLst>
                <a:tab pos="136525" algn="l"/>
              </a:tabLst>
              <a:defRPr>
                <a:solidFill>
                  <a:schemeClr val="tx1"/>
                </a:solidFill>
                <a:latin typeface="Arial" pitchFamily="34" charset="0"/>
              </a:defRPr>
            </a:lvl4pPr>
            <a:lvl5pPr marL="2057400" indent="-228600" algn="l" defTabSz="912813">
              <a:tabLst>
                <a:tab pos="136525" algn="l"/>
              </a:tabLst>
              <a:defRPr>
                <a:solidFill>
                  <a:schemeClr val="tx1"/>
                </a:solidFill>
                <a:latin typeface="Arial" pitchFamily="34" charset="0"/>
              </a:defRPr>
            </a:lvl5pPr>
            <a:lvl6pPr marL="2514600" indent="-228600" defTabSz="912813" fontAlgn="base">
              <a:spcBef>
                <a:spcPct val="0"/>
              </a:spcBef>
              <a:spcAft>
                <a:spcPct val="0"/>
              </a:spcAft>
              <a:tabLst>
                <a:tab pos="136525" algn="l"/>
              </a:tabLst>
              <a:defRPr>
                <a:solidFill>
                  <a:schemeClr val="tx1"/>
                </a:solidFill>
                <a:latin typeface="Arial" pitchFamily="34" charset="0"/>
              </a:defRPr>
            </a:lvl6pPr>
            <a:lvl7pPr marL="2971800" indent="-228600" defTabSz="912813" fontAlgn="base">
              <a:spcBef>
                <a:spcPct val="0"/>
              </a:spcBef>
              <a:spcAft>
                <a:spcPct val="0"/>
              </a:spcAft>
              <a:tabLst>
                <a:tab pos="136525" algn="l"/>
              </a:tabLst>
              <a:defRPr>
                <a:solidFill>
                  <a:schemeClr val="tx1"/>
                </a:solidFill>
                <a:latin typeface="Arial" pitchFamily="34" charset="0"/>
              </a:defRPr>
            </a:lvl7pPr>
            <a:lvl8pPr marL="3429000" indent="-228600" defTabSz="912813" fontAlgn="base">
              <a:spcBef>
                <a:spcPct val="0"/>
              </a:spcBef>
              <a:spcAft>
                <a:spcPct val="0"/>
              </a:spcAft>
              <a:tabLst>
                <a:tab pos="136525" algn="l"/>
              </a:tabLst>
              <a:defRPr>
                <a:solidFill>
                  <a:schemeClr val="tx1"/>
                </a:solidFill>
                <a:latin typeface="Arial" pitchFamily="34" charset="0"/>
              </a:defRPr>
            </a:lvl8pPr>
            <a:lvl9pPr marL="3886200" indent="-228600" defTabSz="912813" fontAlgn="base">
              <a:spcBef>
                <a:spcPct val="0"/>
              </a:spcBef>
              <a:spcAft>
                <a:spcPct val="0"/>
              </a:spcAft>
              <a:tabLst>
                <a:tab pos="136525" algn="l"/>
              </a:tabLst>
              <a:defRPr>
                <a:solidFill>
                  <a:schemeClr val="tx1"/>
                </a:solidFill>
                <a:latin typeface="Arial" pitchFamily="34" charset="0"/>
              </a:defRPr>
            </a:lvl9pPr>
          </a:lstStyle>
          <a:p>
            <a:pPr marL="0" lvl="2" algn="ctr" eaLnBrk="0" hangingPunct="0">
              <a:buClr>
                <a:srgbClr val="0070C0"/>
              </a:buClr>
              <a:buSzPct val="80000"/>
            </a:pPr>
            <a:r>
              <a:rPr lang="zh-CN" altLang="en-US" sz="1400" b="0">
                <a:latin typeface="微软雅黑" pitchFamily="34" charset="-122"/>
                <a:ea typeface="微软雅黑" pitchFamily="34" charset="-122"/>
              </a:rPr>
              <a:t>点击添加文本点击添加文本</a:t>
            </a:r>
          </a:p>
        </p:txBody>
      </p:sp>
      <p:sp>
        <p:nvSpPr>
          <p:cNvPr id="17423" name="矩形 18"/>
          <p:cNvSpPr>
            <a:spLocks noChangeArrowheads="1"/>
          </p:cNvSpPr>
          <p:nvPr/>
        </p:nvSpPr>
        <p:spPr bwMode="auto">
          <a:xfrm>
            <a:off x="1049338" y="4729163"/>
            <a:ext cx="14303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defTabSz="912813">
              <a:tabLst>
                <a:tab pos="136525" algn="l"/>
              </a:tabLst>
              <a:defRPr>
                <a:solidFill>
                  <a:schemeClr val="tx1"/>
                </a:solidFill>
                <a:latin typeface="Arial" pitchFamily="34" charset="0"/>
              </a:defRPr>
            </a:lvl1pPr>
            <a:lvl2pPr marL="742950" indent="-285750" algn="l" defTabSz="912813">
              <a:tabLst>
                <a:tab pos="136525" algn="l"/>
              </a:tabLst>
              <a:defRPr>
                <a:solidFill>
                  <a:schemeClr val="tx1"/>
                </a:solidFill>
                <a:latin typeface="Arial" pitchFamily="34" charset="0"/>
              </a:defRPr>
            </a:lvl2pPr>
            <a:lvl3pPr algn="l" defTabSz="912813">
              <a:tabLst>
                <a:tab pos="136525" algn="l"/>
              </a:tabLst>
              <a:defRPr>
                <a:solidFill>
                  <a:schemeClr val="tx1"/>
                </a:solidFill>
                <a:latin typeface="Arial" pitchFamily="34" charset="0"/>
              </a:defRPr>
            </a:lvl3pPr>
            <a:lvl4pPr marL="1600200" indent="-228600" algn="l" defTabSz="912813">
              <a:tabLst>
                <a:tab pos="136525" algn="l"/>
              </a:tabLst>
              <a:defRPr>
                <a:solidFill>
                  <a:schemeClr val="tx1"/>
                </a:solidFill>
                <a:latin typeface="Arial" pitchFamily="34" charset="0"/>
              </a:defRPr>
            </a:lvl4pPr>
            <a:lvl5pPr marL="2057400" indent="-228600" algn="l" defTabSz="912813">
              <a:tabLst>
                <a:tab pos="136525" algn="l"/>
              </a:tabLst>
              <a:defRPr>
                <a:solidFill>
                  <a:schemeClr val="tx1"/>
                </a:solidFill>
                <a:latin typeface="Arial" pitchFamily="34" charset="0"/>
              </a:defRPr>
            </a:lvl5pPr>
            <a:lvl6pPr marL="2514600" indent="-228600" defTabSz="912813" fontAlgn="base">
              <a:spcBef>
                <a:spcPct val="0"/>
              </a:spcBef>
              <a:spcAft>
                <a:spcPct val="0"/>
              </a:spcAft>
              <a:tabLst>
                <a:tab pos="136525" algn="l"/>
              </a:tabLst>
              <a:defRPr>
                <a:solidFill>
                  <a:schemeClr val="tx1"/>
                </a:solidFill>
                <a:latin typeface="Arial" pitchFamily="34" charset="0"/>
              </a:defRPr>
            </a:lvl6pPr>
            <a:lvl7pPr marL="2971800" indent="-228600" defTabSz="912813" fontAlgn="base">
              <a:spcBef>
                <a:spcPct val="0"/>
              </a:spcBef>
              <a:spcAft>
                <a:spcPct val="0"/>
              </a:spcAft>
              <a:tabLst>
                <a:tab pos="136525" algn="l"/>
              </a:tabLst>
              <a:defRPr>
                <a:solidFill>
                  <a:schemeClr val="tx1"/>
                </a:solidFill>
                <a:latin typeface="Arial" pitchFamily="34" charset="0"/>
              </a:defRPr>
            </a:lvl7pPr>
            <a:lvl8pPr marL="3429000" indent="-228600" defTabSz="912813" fontAlgn="base">
              <a:spcBef>
                <a:spcPct val="0"/>
              </a:spcBef>
              <a:spcAft>
                <a:spcPct val="0"/>
              </a:spcAft>
              <a:tabLst>
                <a:tab pos="136525" algn="l"/>
              </a:tabLst>
              <a:defRPr>
                <a:solidFill>
                  <a:schemeClr val="tx1"/>
                </a:solidFill>
                <a:latin typeface="Arial" pitchFamily="34" charset="0"/>
              </a:defRPr>
            </a:lvl8pPr>
            <a:lvl9pPr marL="3886200" indent="-228600" defTabSz="912813" fontAlgn="base">
              <a:spcBef>
                <a:spcPct val="0"/>
              </a:spcBef>
              <a:spcAft>
                <a:spcPct val="0"/>
              </a:spcAft>
              <a:tabLst>
                <a:tab pos="136525" algn="l"/>
              </a:tabLst>
              <a:defRPr>
                <a:solidFill>
                  <a:schemeClr val="tx1"/>
                </a:solidFill>
                <a:latin typeface="Arial" pitchFamily="34" charset="0"/>
              </a:defRPr>
            </a:lvl9pPr>
          </a:lstStyle>
          <a:p>
            <a:pPr marL="0" lvl="2" algn="ctr" eaLnBrk="0" hangingPunct="0">
              <a:buClr>
                <a:srgbClr val="0070C0"/>
              </a:buClr>
              <a:buSzPct val="80000"/>
            </a:pPr>
            <a:r>
              <a:rPr lang="zh-CN" altLang="en-US" sz="1400" b="0">
                <a:latin typeface="微软雅黑" pitchFamily="34" charset="-122"/>
                <a:ea typeface="微软雅黑" pitchFamily="34" charset="-122"/>
              </a:rPr>
              <a:t>点击添加文本点击添加文本</a:t>
            </a:r>
          </a:p>
        </p:txBody>
      </p:sp>
      <p:sp>
        <p:nvSpPr>
          <p:cNvPr id="17424" name="矩形 19"/>
          <p:cNvSpPr>
            <a:spLocks noChangeArrowheads="1"/>
          </p:cNvSpPr>
          <p:nvPr/>
        </p:nvSpPr>
        <p:spPr bwMode="auto">
          <a:xfrm>
            <a:off x="3659188" y="3657600"/>
            <a:ext cx="14303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defTabSz="912813">
              <a:tabLst>
                <a:tab pos="136525" algn="l"/>
              </a:tabLst>
              <a:defRPr>
                <a:solidFill>
                  <a:schemeClr val="tx1"/>
                </a:solidFill>
                <a:latin typeface="Arial" pitchFamily="34" charset="0"/>
              </a:defRPr>
            </a:lvl1pPr>
            <a:lvl2pPr marL="742950" indent="-285750" algn="l" defTabSz="912813">
              <a:tabLst>
                <a:tab pos="136525" algn="l"/>
              </a:tabLst>
              <a:defRPr>
                <a:solidFill>
                  <a:schemeClr val="tx1"/>
                </a:solidFill>
                <a:latin typeface="Arial" pitchFamily="34" charset="0"/>
              </a:defRPr>
            </a:lvl2pPr>
            <a:lvl3pPr algn="l" defTabSz="912813">
              <a:tabLst>
                <a:tab pos="136525" algn="l"/>
              </a:tabLst>
              <a:defRPr>
                <a:solidFill>
                  <a:schemeClr val="tx1"/>
                </a:solidFill>
                <a:latin typeface="Arial" pitchFamily="34" charset="0"/>
              </a:defRPr>
            </a:lvl3pPr>
            <a:lvl4pPr marL="1600200" indent="-228600" algn="l" defTabSz="912813">
              <a:tabLst>
                <a:tab pos="136525" algn="l"/>
              </a:tabLst>
              <a:defRPr>
                <a:solidFill>
                  <a:schemeClr val="tx1"/>
                </a:solidFill>
                <a:latin typeface="Arial" pitchFamily="34" charset="0"/>
              </a:defRPr>
            </a:lvl4pPr>
            <a:lvl5pPr marL="2057400" indent="-228600" algn="l" defTabSz="912813">
              <a:tabLst>
                <a:tab pos="136525" algn="l"/>
              </a:tabLst>
              <a:defRPr>
                <a:solidFill>
                  <a:schemeClr val="tx1"/>
                </a:solidFill>
                <a:latin typeface="Arial" pitchFamily="34" charset="0"/>
              </a:defRPr>
            </a:lvl5pPr>
            <a:lvl6pPr marL="2514600" indent="-228600" defTabSz="912813" fontAlgn="base">
              <a:spcBef>
                <a:spcPct val="0"/>
              </a:spcBef>
              <a:spcAft>
                <a:spcPct val="0"/>
              </a:spcAft>
              <a:tabLst>
                <a:tab pos="136525" algn="l"/>
              </a:tabLst>
              <a:defRPr>
                <a:solidFill>
                  <a:schemeClr val="tx1"/>
                </a:solidFill>
                <a:latin typeface="Arial" pitchFamily="34" charset="0"/>
              </a:defRPr>
            </a:lvl6pPr>
            <a:lvl7pPr marL="2971800" indent="-228600" defTabSz="912813" fontAlgn="base">
              <a:spcBef>
                <a:spcPct val="0"/>
              </a:spcBef>
              <a:spcAft>
                <a:spcPct val="0"/>
              </a:spcAft>
              <a:tabLst>
                <a:tab pos="136525" algn="l"/>
              </a:tabLst>
              <a:defRPr>
                <a:solidFill>
                  <a:schemeClr val="tx1"/>
                </a:solidFill>
                <a:latin typeface="Arial" pitchFamily="34" charset="0"/>
              </a:defRPr>
            </a:lvl7pPr>
            <a:lvl8pPr marL="3429000" indent="-228600" defTabSz="912813" fontAlgn="base">
              <a:spcBef>
                <a:spcPct val="0"/>
              </a:spcBef>
              <a:spcAft>
                <a:spcPct val="0"/>
              </a:spcAft>
              <a:tabLst>
                <a:tab pos="136525" algn="l"/>
              </a:tabLst>
              <a:defRPr>
                <a:solidFill>
                  <a:schemeClr val="tx1"/>
                </a:solidFill>
                <a:latin typeface="Arial" pitchFamily="34" charset="0"/>
              </a:defRPr>
            </a:lvl8pPr>
            <a:lvl9pPr marL="3886200" indent="-228600" defTabSz="912813" fontAlgn="base">
              <a:spcBef>
                <a:spcPct val="0"/>
              </a:spcBef>
              <a:spcAft>
                <a:spcPct val="0"/>
              </a:spcAft>
              <a:tabLst>
                <a:tab pos="136525" algn="l"/>
              </a:tabLst>
              <a:defRPr>
                <a:solidFill>
                  <a:schemeClr val="tx1"/>
                </a:solidFill>
                <a:latin typeface="Arial" pitchFamily="34" charset="0"/>
              </a:defRPr>
            </a:lvl9pPr>
          </a:lstStyle>
          <a:p>
            <a:pPr marL="0" lvl="2" algn="ctr" eaLnBrk="0" hangingPunct="0">
              <a:buClr>
                <a:srgbClr val="0070C0"/>
              </a:buClr>
              <a:buSzPct val="80000"/>
            </a:pPr>
            <a:r>
              <a:rPr lang="zh-CN" altLang="en-US" sz="1400" b="0">
                <a:latin typeface="微软雅黑" pitchFamily="34" charset="-122"/>
                <a:ea typeface="微软雅黑" pitchFamily="34" charset="-122"/>
              </a:rPr>
              <a:t>点击添加文本点击添加文本</a:t>
            </a:r>
          </a:p>
        </p:txBody>
      </p:sp>
      <p:sp>
        <p:nvSpPr>
          <p:cNvPr id="17425" name="矩形 20"/>
          <p:cNvSpPr>
            <a:spLocks noChangeArrowheads="1"/>
          </p:cNvSpPr>
          <p:nvPr/>
        </p:nvSpPr>
        <p:spPr bwMode="auto">
          <a:xfrm>
            <a:off x="3659188" y="4319588"/>
            <a:ext cx="14303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defTabSz="912813">
              <a:tabLst>
                <a:tab pos="136525" algn="l"/>
              </a:tabLst>
              <a:defRPr>
                <a:solidFill>
                  <a:schemeClr val="tx1"/>
                </a:solidFill>
                <a:latin typeface="Arial" pitchFamily="34" charset="0"/>
              </a:defRPr>
            </a:lvl1pPr>
            <a:lvl2pPr marL="742950" indent="-285750" algn="l" defTabSz="912813">
              <a:tabLst>
                <a:tab pos="136525" algn="l"/>
              </a:tabLst>
              <a:defRPr>
                <a:solidFill>
                  <a:schemeClr val="tx1"/>
                </a:solidFill>
                <a:latin typeface="Arial" pitchFamily="34" charset="0"/>
              </a:defRPr>
            </a:lvl2pPr>
            <a:lvl3pPr algn="l" defTabSz="912813">
              <a:tabLst>
                <a:tab pos="136525" algn="l"/>
              </a:tabLst>
              <a:defRPr>
                <a:solidFill>
                  <a:schemeClr val="tx1"/>
                </a:solidFill>
                <a:latin typeface="Arial" pitchFamily="34" charset="0"/>
              </a:defRPr>
            </a:lvl3pPr>
            <a:lvl4pPr marL="1600200" indent="-228600" algn="l" defTabSz="912813">
              <a:tabLst>
                <a:tab pos="136525" algn="l"/>
              </a:tabLst>
              <a:defRPr>
                <a:solidFill>
                  <a:schemeClr val="tx1"/>
                </a:solidFill>
                <a:latin typeface="Arial" pitchFamily="34" charset="0"/>
              </a:defRPr>
            </a:lvl4pPr>
            <a:lvl5pPr marL="2057400" indent="-228600" algn="l" defTabSz="912813">
              <a:tabLst>
                <a:tab pos="136525" algn="l"/>
              </a:tabLst>
              <a:defRPr>
                <a:solidFill>
                  <a:schemeClr val="tx1"/>
                </a:solidFill>
                <a:latin typeface="Arial" pitchFamily="34" charset="0"/>
              </a:defRPr>
            </a:lvl5pPr>
            <a:lvl6pPr marL="2514600" indent="-228600" defTabSz="912813" fontAlgn="base">
              <a:spcBef>
                <a:spcPct val="0"/>
              </a:spcBef>
              <a:spcAft>
                <a:spcPct val="0"/>
              </a:spcAft>
              <a:tabLst>
                <a:tab pos="136525" algn="l"/>
              </a:tabLst>
              <a:defRPr>
                <a:solidFill>
                  <a:schemeClr val="tx1"/>
                </a:solidFill>
                <a:latin typeface="Arial" pitchFamily="34" charset="0"/>
              </a:defRPr>
            </a:lvl6pPr>
            <a:lvl7pPr marL="2971800" indent="-228600" defTabSz="912813" fontAlgn="base">
              <a:spcBef>
                <a:spcPct val="0"/>
              </a:spcBef>
              <a:spcAft>
                <a:spcPct val="0"/>
              </a:spcAft>
              <a:tabLst>
                <a:tab pos="136525" algn="l"/>
              </a:tabLst>
              <a:defRPr>
                <a:solidFill>
                  <a:schemeClr val="tx1"/>
                </a:solidFill>
                <a:latin typeface="Arial" pitchFamily="34" charset="0"/>
              </a:defRPr>
            </a:lvl7pPr>
            <a:lvl8pPr marL="3429000" indent="-228600" defTabSz="912813" fontAlgn="base">
              <a:spcBef>
                <a:spcPct val="0"/>
              </a:spcBef>
              <a:spcAft>
                <a:spcPct val="0"/>
              </a:spcAft>
              <a:tabLst>
                <a:tab pos="136525" algn="l"/>
              </a:tabLst>
              <a:defRPr>
                <a:solidFill>
                  <a:schemeClr val="tx1"/>
                </a:solidFill>
                <a:latin typeface="Arial" pitchFamily="34" charset="0"/>
              </a:defRPr>
            </a:lvl8pPr>
            <a:lvl9pPr marL="3886200" indent="-228600" defTabSz="912813" fontAlgn="base">
              <a:spcBef>
                <a:spcPct val="0"/>
              </a:spcBef>
              <a:spcAft>
                <a:spcPct val="0"/>
              </a:spcAft>
              <a:tabLst>
                <a:tab pos="136525" algn="l"/>
              </a:tabLst>
              <a:defRPr>
                <a:solidFill>
                  <a:schemeClr val="tx1"/>
                </a:solidFill>
                <a:latin typeface="Arial" pitchFamily="34" charset="0"/>
              </a:defRPr>
            </a:lvl9pPr>
          </a:lstStyle>
          <a:p>
            <a:pPr marL="0" lvl="2" algn="ctr" eaLnBrk="0" hangingPunct="0">
              <a:buClr>
                <a:srgbClr val="0070C0"/>
              </a:buClr>
              <a:buSzPct val="80000"/>
            </a:pPr>
            <a:r>
              <a:rPr lang="zh-CN" altLang="en-US" sz="1400" b="0">
                <a:latin typeface="微软雅黑" pitchFamily="34" charset="-122"/>
                <a:ea typeface="微软雅黑" pitchFamily="34" charset="-122"/>
              </a:rPr>
              <a:t>点击添加文本点击添加文本</a:t>
            </a:r>
          </a:p>
        </p:txBody>
      </p:sp>
      <p:sp>
        <p:nvSpPr>
          <p:cNvPr id="17426" name="矩形 31"/>
          <p:cNvSpPr>
            <a:spLocks noChangeArrowheads="1"/>
          </p:cNvSpPr>
          <p:nvPr/>
        </p:nvSpPr>
        <p:spPr bwMode="auto">
          <a:xfrm>
            <a:off x="6246813" y="3273425"/>
            <a:ext cx="14303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defTabSz="912813">
              <a:tabLst>
                <a:tab pos="136525" algn="l"/>
              </a:tabLst>
              <a:defRPr>
                <a:solidFill>
                  <a:schemeClr val="tx1"/>
                </a:solidFill>
                <a:latin typeface="Arial" pitchFamily="34" charset="0"/>
              </a:defRPr>
            </a:lvl1pPr>
            <a:lvl2pPr marL="742950" indent="-285750" algn="l" defTabSz="912813">
              <a:tabLst>
                <a:tab pos="136525" algn="l"/>
              </a:tabLst>
              <a:defRPr>
                <a:solidFill>
                  <a:schemeClr val="tx1"/>
                </a:solidFill>
                <a:latin typeface="Arial" pitchFamily="34" charset="0"/>
              </a:defRPr>
            </a:lvl2pPr>
            <a:lvl3pPr algn="l" defTabSz="912813">
              <a:tabLst>
                <a:tab pos="136525" algn="l"/>
              </a:tabLst>
              <a:defRPr>
                <a:solidFill>
                  <a:schemeClr val="tx1"/>
                </a:solidFill>
                <a:latin typeface="Arial" pitchFamily="34" charset="0"/>
              </a:defRPr>
            </a:lvl3pPr>
            <a:lvl4pPr marL="1600200" indent="-228600" algn="l" defTabSz="912813">
              <a:tabLst>
                <a:tab pos="136525" algn="l"/>
              </a:tabLst>
              <a:defRPr>
                <a:solidFill>
                  <a:schemeClr val="tx1"/>
                </a:solidFill>
                <a:latin typeface="Arial" pitchFamily="34" charset="0"/>
              </a:defRPr>
            </a:lvl4pPr>
            <a:lvl5pPr marL="2057400" indent="-228600" algn="l" defTabSz="912813">
              <a:tabLst>
                <a:tab pos="136525" algn="l"/>
              </a:tabLst>
              <a:defRPr>
                <a:solidFill>
                  <a:schemeClr val="tx1"/>
                </a:solidFill>
                <a:latin typeface="Arial" pitchFamily="34" charset="0"/>
              </a:defRPr>
            </a:lvl5pPr>
            <a:lvl6pPr marL="2514600" indent="-228600" defTabSz="912813" fontAlgn="base">
              <a:spcBef>
                <a:spcPct val="0"/>
              </a:spcBef>
              <a:spcAft>
                <a:spcPct val="0"/>
              </a:spcAft>
              <a:tabLst>
                <a:tab pos="136525" algn="l"/>
              </a:tabLst>
              <a:defRPr>
                <a:solidFill>
                  <a:schemeClr val="tx1"/>
                </a:solidFill>
                <a:latin typeface="Arial" pitchFamily="34" charset="0"/>
              </a:defRPr>
            </a:lvl6pPr>
            <a:lvl7pPr marL="2971800" indent="-228600" defTabSz="912813" fontAlgn="base">
              <a:spcBef>
                <a:spcPct val="0"/>
              </a:spcBef>
              <a:spcAft>
                <a:spcPct val="0"/>
              </a:spcAft>
              <a:tabLst>
                <a:tab pos="136525" algn="l"/>
              </a:tabLst>
              <a:defRPr>
                <a:solidFill>
                  <a:schemeClr val="tx1"/>
                </a:solidFill>
                <a:latin typeface="Arial" pitchFamily="34" charset="0"/>
              </a:defRPr>
            </a:lvl7pPr>
            <a:lvl8pPr marL="3429000" indent="-228600" defTabSz="912813" fontAlgn="base">
              <a:spcBef>
                <a:spcPct val="0"/>
              </a:spcBef>
              <a:spcAft>
                <a:spcPct val="0"/>
              </a:spcAft>
              <a:tabLst>
                <a:tab pos="136525" algn="l"/>
              </a:tabLst>
              <a:defRPr>
                <a:solidFill>
                  <a:schemeClr val="tx1"/>
                </a:solidFill>
                <a:latin typeface="Arial" pitchFamily="34" charset="0"/>
              </a:defRPr>
            </a:lvl8pPr>
            <a:lvl9pPr marL="3886200" indent="-228600" defTabSz="912813" fontAlgn="base">
              <a:spcBef>
                <a:spcPct val="0"/>
              </a:spcBef>
              <a:spcAft>
                <a:spcPct val="0"/>
              </a:spcAft>
              <a:tabLst>
                <a:tab pos="136525" algn="l"/>
              </a:tabLst>
              <a:defRPr>
                <a:solidFill>
                  <a:schemeClr val="tx1"/>
                </a:solidFill>
                <a:latin typeface="Arial" pitchFamily="34" charset="0"/>
              </a:defRPr>
            </a:lvl9pPr>
          </a:lstStyle>
          <a:p>
            <a:pPr marL="0" lvl="2" algn="ctr" eaLnBrk="0" hangingPunct="0">
              <a:buClr>
                <a:srgbClr val="0070C0"/>
              </a:buClr>
              <a:buSzPct val="80000"/>
            </a:pPr>
            <a:r>
              <a:rPr lang="zh-CN" altLang="en-US" sz="1400" b="0">
                <a:latin typeface="微软雅黑" pitchFamily="34" charset="-122"/>
                <a:ea typeface="微软雅黑" pitchFamily="34" charset="-122"/>
              </a:rPr>
              <a:t>点击添加文本点击添加文本</a:t>
            </a:r>
          </a:p>
        </p:txBody>
      </p:sp>
      <p:sp>
        <p:nvSpPr>
          <p:cNvPr id="17427" name="矩形 32"/>
          <p:cNvSpPr>
            <a:spLocks noChangeArrowheads="1"/>
          </p:cNvSpPr>
          <p:nvPr/>
        </p:nvSpPr>
        <p:spPr bwMode="auto">
          <a:xfrm>
            <a:off x="6246813" y="3935413"/>
            <a:ext cx="14303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defTabSz="912813">
              <a:tabLst>
                <a:tab pos="136525" algn="l"/>
              </a:tabLst>
              <a:defRPr>
                <a:solidFill>
                  <a:schemeClr val="tx1"/>
                </a:solidFill>
                <a:latin typeface="Arial" pitchFamily="34" charset="0"/>
              </a:defRPr>
            </a:lvl1pPr>
            <a:lvl2pPr marL="742950" indent="-285750" algn="l" defTabSz="912813">
              <a:tabLst>
                <a:tab pos="136525" algn="l"/>
              </a:tabLst>
              <a:defRPr>
                <a:solidFill>
                  <a:schemeClr val="tx1"/>
                </a:solidFill>
                <a:latin typeface="Arial" pitchFamily="34" charset="0"/>
              </a:defRPr>
            </a:lvl2pPr>
            <a:lvl3pPr algn="l" defTabSz="912813">
              <a:tabLst>
                <a:tab pos="136525" algn="l"/>
              </a:tabLst>
              <a:defRPr>
                <a:solidFill>
                  <a:schemeClr val="tx1"/>
                </a:solidFill>
                <a:latin typeface="Arial" pitchFamily="34" charset="0"/>
              </a:defRPr>
            </a:lvl3pPr>
            <a:lvl4pPr marL="1600200" indent="-228600" algn="l" defTabSz="912813">
              <a:tabLst>
                <a:tab pos="136525" algn="l"/>
              </a:tabLst>
              <a:defRPr>
                <a:solidFill>
                  <a:schemeClr val="tx1"/>
                </a:solidFill>
                <a:latin typeface="Arial" pitchFamily="34" charset="0"/>
              </a:defRPr>
            </a:lvl4pPr>
            <a:lvl5pPr marL="2057400" indent="-228600" algn="l" defTabSz="912813">
              <a:tabLst>
                <a:tab pos="136525" algn="l"/>
              </a:tabLst>
              <a:defRPr>
                <a:solidFill>
                  <a:schemeClr val="tx1"/>
                </a:solidFill>
                <a:latin typeface="Arial" pitchFamily="34" charset="0"/>
              </a:defRPr>
            </a:lvl5pPr>
            <a:lvl6pPr marL="2514600" indent="-228600" defTabSz="912813" fontAlgn="base">
              <a:spcBef>
                <a:spcPct val="0"/>
              </a:spcBef>
              <a:spcAft>
                <a:spcPct val="0"/>
              </a:spcAft>
              <a:tabLst>
                <a:tab pos="136525" algn="l"/>
              </a:tabLst>
              <a:defRPr>
                <a:solidFill>
                  <a:schemeClr val="tx1"/>
                </a:solidFill>
                <a:latin typeface="Arial" pitchFamily="34" charset="0"/>
              </a:defRPr>
            </a:lvl6pPr>
            <a:lvl7pPr marL="2971800" indent="-228600" defTabSz="912813" fontAlgn="base">
              <a:spcBef>
                <a:spcPct val="0"/>
              </a:spcBef>
              <a:spcAft>
                <a:spcPct val="0"/>
              </a:spcAft>
              <a:tabLst>
                <a:tab pos="136525" algn="l"/>
              </a:tabLst>
              <a:defRPr>
                <a:solidFill>
                  <a:schemeClr val="tx1"/>
                </a:solidFill>
                <a:latin typeface="Arial" pitchFamily="34" charset="0"/>
              </a:defRPr>
            </a:lvl7pPr>
            <a:lvl8pPr marL="3429000" indent="-228600" defTabSz="912813" fontAlgn="base">
              <a:spcBef>
                <a:spcPct val="0"/>
              </a:spcBef>
              <a:spcAft>
                <a:spcPct val="0"/>
              </a:spcAft>
              <a:tabLst>
                <a:tab pos="136525" algn="l"/>
              </a:tabLst>
              <a:defRPr>
                <a:solidFill>
                  <a:schemeClr val="tx1"/>
                </a:solidFill>
                <a:latin typeface="Arial" pitchFamily="34" charset="0"/>
              </a:defRPr>
            </a:lvl8pPr>
            <a:lvl9pPr marL="3886200" indent="-228600" defTabSz="912813" fontAlgn="base">
              <a:spcBef>
                <a:spcPct val="0"/>
              </a:spcBef>
              <a:spcAft>
                <a:spcPct val="0"/>
              </a:spcAft>
              <a:tabLst>
                <a:tab pos="136525" algn="l"/>
              </a:tabLst>
              <a:defRPr>
                <a:solidFill>
                  <a:schemeClr val="tx1"/>
                </a:solidFill>
                <a:latin typeface="Arial" pitchFamily="34" charset="0"/>
              </a:defRPr>
            </a:lvl9pPr>
          </a:lstStyle>
          <a:p>
            <a:pPr marL="0" lvl="2" algn="ctr" eaLnBrk="0" hangingPunct="0">
              <a:buClr>
                <a:srgbClr val="0070C0"/>
              </a:buClr>
              <a:buSzPct val="80000"/>
            </a:pPr>
            <a:r>
              <a:rPr lang="zh-CN" altLang="en-US" sz="1400" b="0">
                <a:latin typeface="微软雅黑" pitchFamily="34" charset="-122"/>
                <a:ea typeface="微软雅黑" pitchFamily="34" charset="-122"/>
              </a:rPr>
              <a:t>点击添加文本点击添加文本</a:t>
            </a:r>
          </a:p>
        </p:txBody>
      </p:sp>
      <p:sp>
        <p:nvSpPr>
          <p:cNvPr id="17428" name="Text Box 20"/>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AutoShape 2"/>
          <p:cNvSpPr>
            <a:spLocks noChangeArrowheads="1"/>
          </p:cNvSpPr>
          <p:nvPr/>
        </p:nvSpPr>
        <p:spPr bwMode="auto">
          <a:xfrm>
            <a:off x="3451225" y="3438525"/>
            <a:ext cx="1954213" cy="550863"/>
          </a:xfrm>
          <a:prstGeom prst="roundRect">
            <a:avLst>
              <a:gd name="adj" fmla="val 8120"/>
            </a:avLst>
          </a:prstGeom>
          <a:gradFill rotWithShape="1">
            <a:gsLst>
              <a:gs pos="0">
                <a:srgbClr val="777777">
                  <a:alpha val="18999"/>
                </a:srgbClr>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35" name="AutoShape 3"/>
          <p:cNvSpPr>
            <a:spLocks noChangeArrowheads="1"/>
          </p:cNvSpPr>
          <p:nvPr/>
        </p:nvSpPr>
        <p:spPr bwMode="auto">
          <a:xfrm>
            <a:off x="0" y="4914900"/>
            <a:ext cx="9144000" cy="1544638"/>
          </a:xfrm>
          <a:prstGeom prst="roundRect">
            <a:avLst>
              <a:gd name="adj" fmla="val 0"/>
            </a:avLst>
          </a:prstGeom>
          <a:gradFill rotWithShape="1">
            <a:gsLst>
              <a:gs pos="0">
                <a:srgbClr val="777777">
                  <a:alpha val="9000"/>
                </a:srgbClr>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8436" name="Group 4"/>
          <p:cNvGrpSpPr>
            <a:grpSpLocks/>
          </p:cNvGrpSpPr>
          <p:nvPr/>
        </p:nvGrpSpPr>
        <p:grpSpPr bwMode="auto">
          <a:xfrm>
            <a:off x="3551238" y="2166938"/>
            <a:ext cx="1771650" cy="342900"/>
            <a:chOff x="0" y="0"/>
            <a:chExt cx="1116" cy="216"/>
          </a:xfrm>
        </p:grpSpPr>
        <p:sp>
          <p:nvSpPr>
            <p:cNvPr id="18437" name="AutoShape 5"/>
            <p:cNvSpPr>
              <a:spLocks noChangeArrowheads="1"/>
            </p:cNvSpPr>
            <p:nvPr/>
          </p:nvSpPr>
          <p:spPr bwMode="auto">
            <a:xfrm>
              <a:off x="0" y="0"/>
              <a:ext cx="1113" cy="216"/>
            </a:xfrm>
            <a:prstGeom prst="roundRect">
              <a:avLst>
                <a:gd name="adj" fmla="val 13125"/>
              </a:avLst>
            </a:prstGeom>
            <a:solidFill>
              <a:schemeClr val="accent2"/>
            </a:solidFill>
            <a:ln w="3175" cmpd="sng">
              <a:solidFill>
                <a:srgbClr val="1C1C1C">
                  <a:alpha val="57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38" name="AutoShape 6"/>
            <p:cNvSpPr>
              <a:spLocks noChangeArrowheads="1"/>
            </p:cNvSpPr>
            <p:nvPr/>
          </p:nvSpPr>
          <p:spPr bwMode="auto">
            <a:xfrm rot="10800000">
              <a:off x="15" y="14"/>
              <a:ext cx="1075"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39" name="Text Box 7"/>
            <p:cNvSpPr txBox="1">
              <a:spLocks noChangeArrowheads="1"/>
            </p:cNvSpPr>
            <p:nvPr/>
          </p:nvSpPr>
          <p:spPr bwMode="auto">
            <a:xfrm>
              <a:off x="0" y="0"/>
              <a:ext cx="1116" cy="192"/>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1400">
                  <a:solidFill>
                    <a:schemeClr val="bg1"/>
                  </a:solidFill>
                  <a:ea typeface="华文细黑" pitchFamily="2" charset="-122"/>
                </a:rPr>
                <a:t>单击添加</a:t>
              </a:r>
            </a:p>
          </p:txBody>
        </p:sp>
      </p:grpSp>
      <p:sp>
        <p:nvSpPr>
          <p:cNvPr id="18440" name="AutoShape 8"/>
          <p:cNvSpPr>
            <a:spLocks noChangeArrowheads="1"/>
          </p:cNvSpPr>
          <p:nvPr/>
        </p:nvSpPr>
        <p:spPr bwMode="auto">
          <a:xfrm>
            <a:off x="3460750" y="2597150"/>
            <a:ext cx="1952625" cy="828675"/>
          </a:xfrm>
          <a:prstGeom prst="roundRect">
            <a:avLst>
              <a:gd name="adj" fmla="val 5657"/>
            </a:avLst>
          </a:prstGeom>
          <a:gradFill rotWithShape="1">
            <a:gsLst>
              <a:gs pos="0">
                <a:srgbClr val="DDDDDD">
                  <a:gamma/>
                  <a:tint val="39216"/>
                  <a:invGamma/>
                </a:srgbClr>
              </a:gs>
              <a:gs pos="100000">
                <a:srgbClr val="DDDDDD"/>
              </a:gs>
            </a:gsLst>
            <a:lin ang="5400000" scaled="1"/>
          </a:gradFill>
          <a:ln w="3175" cmpd="sng">
            <a:solidFill>
              <a:srgbClr val="969696">
                <a:alpha val="67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defRPr>
                <a:solidFill>
                  <a:schemeClr val="tx1"/>
                </a:solidFill>
                <a:latin typeface="Arial" pitchFamily="34" charset="0"/>
              </a:defRPr>
            </a:lvl1pPr>
            <a:lvl2pPr marL="1436688" algn="l">
              <a:defRPr>
                <a:solidFill>
                  <a:schemeClr val="tx1"/>
                </a:solidFill>
                <a:latin typeface="Arial" pitchFamily="34" charset="0"/>
              </a:defRPr>
            </a:lvl2pPr>
            <a:lvl3pPr marL="1616075" algn="l">
              <a:defRPr>
                <a:solidFill>
                  <a:schemeClr val="tx1"/>
                </a:solidFill>
                <a:latin typeface="Arial" pitchFamily="34" charset="0"/>
              </a:defRPr>
            </a:lvl3pPr>
            <a:lvl4pPr marL="1795463" algn="l">
              <a:defRPr>
                <a:solidFill>
                  <a:schemeClr val="tx1"/>
                </a:solidFill>
                <a:latin typeface="Arial" pitchFamily="34" charset="0"/>
              </a:defRPr>
            </a:lvl4pPr>
            <a:lvl5pPr marL="1974850" algn="l">
              <a:defRPr>
                <a:solidFill>
                  <a:schemeClr val="tx1"/>
                </a:solidFill>
                <a:latin typeface="Arial" pitchFamily="34" charset="0"/>
              </a:defRPr>
            </a:lvl5pPr>
            <a:lvl6pPr marL="2432050" fontAlgn="base">
              <a:spcBef>
                <a:spcPct val="0"/>
              </a:spcBef>
              <a:spcAft>
                <a:spcPct val="0"/>
              </a:spcAft>
              <a:defRPr>
                <a:solidFill>
                  <a:schemeClr val="tx1"/>
                </a:solidFill>
                <a:latin typeface="Arial" pitchFamily="34" charset="0"/>
              </a:defRPr>
            </a:lvl6pPr>
            <a:lvl7pPr marL="2889250" fontAlgn="base">
              <a:spcBef>
                <a:spcPct val="0"/>
              </a:spcBef>
              <a:spcAft>
                <a:spcPct val="0"/>
              </a:spcAft>
              <a:defRPr>
                <a:solidFill>
                  <a:schemeClr val="tx1"/>
                </a:solidFill>
                <a:latin typeface="Arial" pitchFamily="34" charset="0"/>
              </a:defRPr>
            </a:lvl7pPr>
            <a:lvl8pPr marL="3346450" fontAlgn="base">
              <a:spcBef>
                <a:spcPct val="0"/>
              </a:spcBef>
              <a:spcAft>
                <a:spcPct val="0"/>
              </a:spcAft>
              <a:defRPr>
                <a:solidFill>
                  <a:schemeClr val="tx1"/>
                </a:solidFill>
                <a:latin typeface="Arial" pitchFamily="34" charset="0"/>
              </a:defRPr>
            </a:lvl8pPr>
            <a:lvl9pPr marL="3803650" fontAlgn="base">
              <a:spcBef>
                <a:spcPct val="0"/>
              </a:spcBef>
              <a:spcAft>
                <a:spcPct val="0"/>
              </a:spcAft>
              <a:defRPr>
                <a:solidFill>
                  <a:schemeClr val="tx1"/>
                </a:solidFill>
                <a:latin typeface="Arial" pitchFamily="34" charset="0"/>
              </a:defRPr>
            </a:lvl9pPr>
          </a:lstStyle>
          <a:p>
            <a:pPr algn="ctr">
              <a:lnSpc>
                <a:spcPct val="120000"/>
              </a:lnSpc>
            </a:pPr>
            <a:r>
              <a:rPr lang="zh-CN" altLang="en-US" sz="1400" b="0">
                <a:solidFill>
                  <a:schemeClr val="tx2"/>
                </a:solidFill>
                <a:ea typeface="华文细黑" pitchFamily="2" charset="-122"/>
              </a:rPr>
              <a:t>单击添加内容文字</a:t>
            </a:r>
          </a:p>
        </p:txBody>
      </p:sp>
      <p:pic>
        <p:nvPicPr>
          <p:cNvPr id="18441" name="Picture 9"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0863" y="1931988"/>
            <a:ext cx="611187" cy="269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2" name="Picture 10" descr="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1100" y="4129088"/>
            <a:ext cx="546100"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3" name="Picture 11" descr="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39113" y="4129088"/>
            <a:ext cx="536575" cy="272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44" name="Group 12"/>
          <p:cNvGrpSpPr>
            <a:grpSpLocks/>
          </p:cNvGrpSpPr>
          <p:nvPr/>
        </p:nvGrpSpPr>
        <p:grpSpPr bwMode="auto">
          <a:xfrm>
            <a:off x="558800" y="3937000"/>
            <a:ext cx="1773238" cy="342900"/>
            <a:chOff x="0" y="0"/>
            <a:chExt cx="1117" cy="216"/>
          </a:xfrm>
        </p:grpSpPr>
        <p:sp>
          <p:nvSpPr>
            <p:cNvPr id="18445" name="AutoShape 13"/>
            <p:cNvSpPr>
              <a:spLocks noChangeArrowheads="1"/>
            </p:cNvSpPr>
            <p:nvPr/>
          </p:nvSpPr>
          <p:spPr bwMode="auto">
            <a:xfrm>
              <a:off x="0" y="0"/>
              <a:ext cx="1114" cy="216"/>
            </a:xfrm>
            <a:prstGeom prst="roundRect">
              <a:avLst>
                <a:gd name="adj" fmla="val 13125"/>
              </a:avLst>
            </a:prstGeom>
            <a:solidFill>
              <a:srgbClr val="333333"/>
            </a:solidFill>
            <a:ln w="3175" cmpd="sng">
              <a:solidFill>
                <a:srgbClr val="1C1C1C">
                  <a:alpha val="57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46" name="AutoShape 14"/>
            <p:cNvSpPr>
              <a:spLocks noChangeArrowheads="1"/>
            </p:cNvSpPr>
            <p:nvPr/>
          </p:nvSpPr>
          <p:spPr bwMode="auto">
            <a:xfrm rot="10800000">
              <a:off x="15" y="14"/>
              <a:ext cx="1076"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47" name="Text Box 15"/>
            <p:cNvSpPr txBox="1">
              <a:spLocks noChangeArrowheads="1"/>
            </p:cNvSpPr>
            <p:nvPr/>
          </p:nvSpPr>
          <p:spPr bwMode="auto">
            <a:xfrm>
              <a:off x="0" y="0"/>
              <a:ext cx="1117" cy="192"/>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1400">
                  <a:solidFill>
                    <a:schemeClr val="bg1"/>
                  </a:solidFill>
                  <a:ea typeface="华文细黑" pitchFamily="2" charset="-122"/>
                </a:rPr>
                <a:t>单击添加</a:t>
              </a:r>
            </a:p>
          </p:txBody>
        </p:sp>
      </p:grpSp>
      <p:sp>
        <p:nvSpPr>
          <p:cNvPr id="18448" name="AutoShape 16"/>
          <p:cNvSpPr>
            <a:spLocks noChangeArrowheads="1"/>
          </p:cNvSpPr>
          <p:nvPr/>
        </p:nvSpPr>
        <p:spPr bwMode="auto">
          <a:xfrm>
            <a:off x="468313" y="4367213"/>
            <a:ext cx="1954212" cy="828675"/>
          </a:xfrm>
          <a:prstGeom prst="roundRect">
            <a:avLst>
              <a:gd name="adj" fmla="val 5657"/>
            </a:avLst>
          </a:prstGeom>
          <a:gradFill rotWithShape="1">
            <a:gsLst>
              <a:gs pos="0">
                <a:srgbClr val="DDDDDD">
                  <a:gamma/>
                  <a:tint val="39216"/>
                  <a:invGamma/>
                </a:srgbClr>
              </a:gs>
              <a:gs pos="100000">
                <a:srgbClr val="DDDDDD"/>
              </a:gs>
            </a:gsLst>
            <a:lin ang="5400000" scaled="1"/>
          </a:gradFill>
          <a:ln w="3175" cmpd="sng">
            <a:solidFill>
              <a:srgbClr val="969696">
                <a:alpha val="67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defRPr>
                <a:solidFill>
                  <a:schemeClr val="tx1"/>
                </a:solidFill>
                <a:latin typeface="Arial" pitchFamily="34" charset="0"/>
              </a:defRPr>
            </a:lvl1pPr>
            <a:lvl2pPr marL="1436688" algn="l">
              <a:defRPr>
                <a:solidFill>
                  <a:schemeClr val="tx1"/>
                </a:solidFill>
                <a:latin typeface="Arial" pitchFamily="34" charset="0"/>
              </a:defRPr>
            </a:lvl2pPr>
            <a:lvl3pPr marL="1616075" algn="l">
              <a:defRPr>
                <a:solidFill>
                  <a:schemeClr val="tx1"/>
                </a:solidFill>
                <a:latin typeface="Arial" pitchFamily="34" charset="0"/>
              </a:defRPr>
            </a:lvl3pPr>
            <a:lvl4pPr marL="1795463" algn="l">
              <a:defRPr>
                <a:solidFill>
                  <a:schemeClr val="tx1"/>
                </a:solidFill>
                <a:latin typeface="Arial" pitchFamily="34" charset="0"/>
              </a:defRPr>
            </a:lvl4pPr>
            <a:lvl5pPr marL="1974850" algn="l">
              <a:defRPr>
                <a:solidFill>
                  <a:schemeClr val="tx1"/>
                </a:solidFill>
                <a:latin typeface="Arial" pitchFamily="34" charset="0"/>
              </a:defRPr>
            </a:lvl5pPr>
            <a:lvl6pPr marL="2432050" fontAlgn="base">
              <a:spcBef>
                <a:spcPct val="0"/>
              </a:spcBef>
              <a:spcAft>
                <a:spcPct val="0"/>
              </a:spcAft>
              <a:defRPr>
                <a:solidFill>
                  <a:schemeClr val="tx1"/>
                </a:solidFill>
                <a:latin typeface="Arial" pitchFamily="34" charset="0"/>
              </a:defRPr>
            </a:lvl6pPr>
            <a:lvl7pPr marL="2889250" fontAlgn="base">
              <a:spcBef>
                <a:spcPct val="0"/>
              </a:spcBef>
              <a:spcAft>
                <a:spcPct val="0"/>
              </a:spcAft>
              <a:defRPr>
                <a:solidFill>
                  <a:schemeClr val="tx1"/>
                </a:solidFill>
                <a:latin typeface="Arial" pitchFamily="34" charset="0"/>
              </a:defRPr>
            </a:lvl7pPr>
            <a:lvl8pPr marL="3346450" fontAlgn="base">
              <a:spcBef>
                <a:spcPct val="0"/>
              </a:spcBef>
              <a:spcAft>
                <a:spcPct val="0"/>
              </a:spcAft>
              <a:defRPr>
                <a:solidFill>
                  <a:schemeClr val="tx1"/>
                </a:solidFill>
                <a:latin typeface="Arial" pitchFamily="34" charset="0"/>
              </a:defRPr>
            </a:lvl8pPr>
            <a:lvl9pPr marL="3803650" fontAlgn="base">
              <a:spcBef>
                <a:spcPct val="0"/>
              </a:spcBef>
              <a:spcAft>
                <a:spcPct val="0"/>
              </a:spcAft>
              <a:defRPr>
                <a:solidFill>
                  <a:schemeClr val="tx1"/>
                </a:solidFill>
                <a:latin typeface="Arial" pitchFamily="34" charset="0"/>
              </a:defRPr>
            </a:lvl9pPr>
          </a:lstStyle>
          <a:p>
            <a:pPr algn="ctr">
              <a:lnSpc>
                <a:spcPct val="120000"/>
              </a:lnSpc>
            </a:pPr>
            <a:r>
              <a:rPr lang="zh-CN" altLang="en-US" sz="1400" b="0">
                <a:solidFill>
                  <a:schemeClr val="tx2"/>
                </a:solidFill>
                <a:ea typeface="华文细黑" pitchFamily="2" charset="-122"/>
              </a:rPr>
              <a:t>单击添加内容文字</a:t>
            </a:r>
          </a:p>
        </p:txBody>
      </p:sp>
      <p:grpSp>
        <p:nvGrpSpPr>
          <p:cNvPr id="18449" name="Group 17"/>
          <p:cNvGrpSpPr>
            <a:grpSpLocks/>
          </p:cNvGrpSpPr>
          <p:nvPr/>
        </p:nvGrpSpPr>
        <p:grpSpPr bwMode="auto">
          <a:xfrm>
            <a:off x="6223000" y="3937000"/>
            <a:ext cx="1771650" cy="342900"/>
            <a:chOff x="0" y="0"/>
            <a:chExt cx="1116" cy="216"/>
          </a:xfrm>
        </p:grpSpPr>
        <p:sp>
          <p:nvSpPr>
            <p:cNvPr id="18450" name="AutoShape 18"/>
            <p:cNvSpPr>
              <a:spLocks noChangeArrowheads="1"/>
            </p:cNvSpPr>
            <p:nvPr/>
          </p:nvSpPr>
          <p:spPr bwMode="auto">
            <a:xfrm>
              <a:off x="0" y="0"/>
              <a:ext cx="1113" cy="216"/>
            </a:xfrm>
            <a:prstGeom prst="roundRect">
              <a:avLst>
                <a:gd name="adj" fmla="val 13125"/>
              </a:avLst>
            </a:prstGeom>
            <a:solidFill>
              <a:srgbClr val="333333"/>
            </a:solidFill>
            <a:ln w="3175" cmpd="sng">
              <a:solidFill>
                <a:srgbClr val="333333">
                  <a:alpha val="57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51" name="AutoShape 19"/>
            <p:cNvSpPr>
              <a:spLocks noChangeArrowheads="1"/>
            </p:cNvSpPr>
            <p:nvPr/>
          </p:nvSpPr>
          <p:spPr bwMode="auto">
            <a:xfrm rot="10800000">
              <a:off x="15" y="14"/>
              <a:ext cx="1075"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52" name="Text Box 20"/>
            <p:cNvSpPr txBox="1">
              <a:spLocks noChangeArrowheads="1"/>
            </p:cNvSpPr>
            <p:nvPr/>
          </p:nvSpPr>
          <p:spPr bwMode="auto">
            <a:xfrm>
              <a:off x="0" y="0"/>
              <a:ext cx="1116" cy="192"/>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1400">
                  <a:solidFill>
                    <a:schemeClr val="bg1"/>
                  </a:solidFill>
                  <a:ea typeface="华文细黑" pitchFamily="2" charset="-122"/>
                </a:rPr>
                <a:t>单击添加</a:t>
              </a:r>
            </a:p>
          </p:txBody>
        </p:sp>
      </p:grpSp>
      <p:sp>
        <p:nvSpPr>
          <p:cNvPr id="18453" name="AutoShape 21"/>
          <p:cNvSpPr>
            <a:spLocks noChangeArrowheads="1"/>
          </p:cNvSpPr>
          <p:nvPr/>
        </p:nvSpPr>
        <p:spPr bwMode="auto">
          <a:xfrm>
            <a:off x="6132513" y="4367213"/>
            <a:ext cx="1954212" cy="828675"/>
          </a:xfrm>
          <a:prstGeom prst="roundRect">
            <a:avLst>
              <a:gd name="adj" fmla="val 5657"/>
            </a:avLst>
          </a:prstGeom>
          <a:gradFill rotWithShape="1">
            <a:gsLst>
              <a:gs pos="0">
                <a:srgbClr val="DDDDDD">
                  <a:gamma/>
                  <a:tint val="39216"/>
                  <a:invGamma/>
                </a:srgbClr>
              </a:gs>
              <a:gs pos="100000">
                <a:srgbClr val="DDDDDD"/>
              </a:gs>
            </a:gsLst>
            <a:lin ang="5400000" scaled="1"/>
          </a:gradFill>
          <a:ln w="3175" cmpd="sng">
            <a:solidFill>
              <a:srgbClr val="969696">
                <a:alpha val="67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defRPr>
                <a:solidFill>
                  <a:schemeClr val="tx1"/>
                </a:solidFill>
                <a:latin typeface="Arial" pitchFamily="34" charset="0"/>
              </a:defRPr>
            </a:lvl1pPr>
            <a:lvl2pPr marL="1436688" algn="l">
              <a:defRPr>
                <a:solidFill>
                  <a:schemeClr val="tx1"/>
                </a:solidFill>
                <a:latin typeface="Arial" pitchFamily="34" charset="0"/>
              </a:defRPr>
            </a:lvl2pPr>
            <a:lvl3pPr marL="1616075" algn="l">
              <a:defRPr>
                <a:solidFill>
                  <a:schemeClr val="tx1"/>
                </a:solidFill>
                <a:latin typeface="Arial" pitchFamily="34" charset="0"/>
              </a:defRPr>
            </a:lvl3pPr>
            <a:lvl4pPr marL="1795463" algn="l">
              <a:defRPr>
                <a:solidFill>
                  <a:schemeClr val="tx1"/>
                </a:solidFill>
                <a:latin typeface="Arial" pitchFamily="34" charset="0"/>
              </a:defRPr>
            </a:lvl4pPr>
            <a:lvl5pPr marL="1974850" algn="l">
              <a:defRPr>
                <a:solidFill>
                  <a:schemeClr val="tx1"/>
                </a:solidFill>
                <a:latin typeface="Arial" pitchFamily="34" charset="0"/>
              </a:defRPr>
            </a:lvl5pPr>
            <a:lvl6pPr marL="2432050" fontAlgn="base">
              <a:spcBef>
                <a:spcPct val="0"/>
              </a:spcBef>
              <a:spcAft>
                <a:spcPct val="0"/>
              </a:spcAft>
              <a:defRPr>
                <a:solidFill>
                  <a:schemeClr val="tx1"/>
                </a:solidFill>
                <a:latin typeface="Arial" pitchFamily="34" charset="0"/>
              </a:defRPr>
            </a:lvl6pPr>
            <a:lvl7pPr marL="2889250" fontAlgn="base">
              <a:spcBef>
                <a:spcPct val="0"/>
              </a:spcBef>
              <a:spcAft>
                <a:spcPct val="0"/>
              </a:spcAft>
              <a:defRPr>
                <a:solidFill>
                  <a:schemeClr val="tx1"/>
                </a:solidFill>
                <a:latin typeface="Arial" pitchFamily="34" charset="0"/>
              </a:defRPr>
            </a:lvl7pPr>
            <a:lvl8pPr marL="3346450" fontAlgn="base">
              <a:spcBef>
                <a:spcPct val="0"/>
              </a:spcBef>
              <a:spcAft>
                <a:spcPct val="0"/>
              </a:spcAft>
              <a:defRPr>
                <a:solidFill>
                  <a:schemeClr val="tx1"/>
                </a:solidFill>
                <a:latin typeface="Arial" pitchFamily="34" charset="0"/>
              </a:defRPr>
            </a:lvl8pPr>
            <a:lvl9pPr marL="3803650" fontAlgn="base">
              <a:spcBef>
                <a:spcPct val="0"/>
              </a:spcBef>
              <a:spcAft>
                <a:spcPct val="0"/>
              </a:spcAft>
              <a:defRPr>
                <a:solidFill>
                  <a:schemeClr val="tx1"/>
                </a:solidFill>
                <a:latin typeface="Arial" pitchFamily="34" charset="0"/>
              </a:defRPr>
            </a:lvl9pPr>
          </a:lstStyle>
          <a:p>
            <a:pPr algn="ctr">
              <a:lnSpc>
                <a:spcPct val="120000"/>
              </a:lnSpc>
            </a:pPr>
            <a:r>
              <a:rPr lang="zh-CN" altLang="en-US" sz="1400" b="0">
                <a:solidFill>
                  <a:schemeClr val="tx2"/>
                </a:solidFill>
                <a:ea typeface="华文细黑" pitchFamily="2" charset="-122"/>
              </a:rPr>
              <a:t>单击添加内容文字</a:t>
            </a:r>
          </a:p>
        </p:txBody>
      </p:sp>
      <p:grpSp>
        <p:nvGrpSpPr>
          <p:cNvPr id="18454" name="Group 22"/>
          <p:cNvGrpSpPr>
            <a:grpSpLocks/>
          </p:cNvGrpSpPr>
          <p:nvPr/>
        </p:nvGrpSpPr>
        <p:grpSpPr bwMode="auto">
          <a:xfrm>
            <a:off x="3551238" y="3937000"/>
            <a:ext cx="1771650" cy="342900"/>
            <a:chOff x="0" y="0"/>
            <a:chExt cx="1116" cy="216"/>
          </a:xfrm>
        </p:grpSpPr>
        <p:sp>
          <p:nvSpPr>
            <p:cNvPr id="18455" name="AutoShape 23"/>
            <p:cNvSpPr>
              <a:spLocks noChangeArrowheads="1"/>
            </p:cNvSpPr>
            <p:nvPr/>
          </p:nvSpPr>
          <p:spPr bwMode="auto">
            <a:xfrm>
              <a:off x="0" y="0"/>
              <a:ext cx="1113" cy="216"/>
            </a:xfrm>
            <a:prstGeom prst="roundRect">
              <a:avLst>
                <a:gd name="adj" fmla="val 13125"/>
              </a:avLst>
            </a:prstGeom>
            <a:solidFill>
              <a:srgbClr val="333333"/>
            </a:solidFill>
            <a:ln w="3175" cmpd="sng">
              <a:solidFill>
                <a:srgbClr val="1C1C1C">
                  <a:alpha val="57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56" name="AutoShape 24"/>
            <p:cNvSpPr>
              <a:spLocks noChangeArrowheads="1"/>
            </p:cNvSpPr>
            <p:nvPr/>
          </p:nvSpPr>
          <p:spPr bwMode="auto">
            <a:xfrm rot="10800000">
              <a:off x="15" y="14"/>
              <a:ext cx="1075" cy="120"/>
            </a:xfrm>
            <a:prstGeom prst="roundRect">
              <a:avLst>
                <a:gd name="adj" fmla="val 13042"/>
              </a:avLst>
            </a:prstGeom>
            <a:gradFill rotWithShape="1">
              <a:gsLst>
                <a:gs pos="0">
                  <a:schemeClr val="bg1">
                    <a:alpha val="0"/>
                  </a:schemeClr>
                </a:gs>
                <a:gs pos="100000">
                  <a:schemeClr val="bg1">
                    <a:alpha val="3900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57" name="Text Box 25"/>
            <p:cNvSpPr txBox="1">
              <a:spLocks noChangeArrowheads="1"/>
            </p:cNvSpPr>
            <p:nvPr/>
          </p:nvSpPr>
          <p:spPr bwMode="auto">
            <a:xfrm>
              <a:off x="0" y="0"/>
              <a:ext cx="1116" cy="192"/>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1400">
                  <a:solidFill>
                    <a:schemeClr val="bg1"/>
                  </a:solidFill>
                  <a:ea typeface="华文细黑" pitchFamily="2" charset="-122"/>
                </a:rPr>
                <a:t>单击添加</a:t>
              </a:r>
            </a:p>
          </p:txBody>
        </p:sp>
      </p:grpSp>
      <p:sp>
        <p:nvSpPr>
          <p:cNvPr id="18458" name="AutoShape 26"/>
          <p:cNvSpPr>
            <a:spLocks noChangeArrowheads="1"/>
          </p:cNvSpPr>
          <p:nvPr/>
        </p:nvSpPr>
        <p:spPr bwMode="auto">
          <a:xfrm>
            <a:off x="3460750" y="4367213"/>
            <a:ext cx="1952625" cy="828675"/>
          </a:xfrm>
          <a:prstGeom prst="roundRect">
            <a:avLst>
              <a:gd name="adj" fmla="val 5657"/>
            </a:avLst>
          </a:prstGeom>
          <a:gradFill rotWithShape="1">
            <a:gsLst>
              <a:gs pos="0">
                <a:srgbClr val="DDDDDD">
                  <a:gamma/>
                  <a:tint val="39216"/>
                  <a:invGamma/>
                </a:srgbClr>
              </a:gs>
              <a:gs pos="100000">
                <a:srgbClr val="DDDDDD"/>
              </a:gs>
            </a:gsLst>
            <a:lin ang="5400000" scaled="1"/>
          </a:gradFill>
          <a:ln w="3175" cmpd="sng">
            <a:solidFill>
              <a:srgbClr val="969696">
                <a:alpha val="67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defRPr>
                <a:solidFill>
                  <a:schemeClr val="tx1"/>
                </a:solidFill>
                <a:latin typeface="Arial" pitchFamily="34" charset="0"/>
              </a:defRPr>
            </a:lvl1pPr>
            <a:lvl2pPr marL="1436688" algn="l">
              <a:defRPr>
                <a:solidFill>
                  <a:schemeClr val="tx1"/>
                </a:solidFill>
                <a:latin typeface="Arial" pitchFamily="34" charset="0"/>
              </a:defRPr>
            </a:lvl2pPr>
            <a:lvl3pPr marL="1616075" algn="l">
              <a:defRPr>
                <a:solidFill>
                  <a:schemeClr val="tx1"/>
                </a:solidFill>
                <a:latin typeface="Arial" pitchFamily="34" charset="0"/>
              </a:defRPr>
            </a:lvl3pPr>
            <a:lvl4pPr marL="1795463" algn="l">
              <a:defRPr>
                <a:solidFill>
                  <a:schemeClr val="tx1"/>
                </a:solidFill>
                <a:latin typeface="Arial" pitchFamily="34" charset="0"/>
              </a:defRPr>
            </a:lvl4pPr>
            <a:lvl5pPr marL="1974850" algn="l">
              <a:defRPr>
                <a:solidFill>
                  <a:schemeClr val="tx1"/>
                </a:solidFill>
                <a:latin typeface="Arial" pitchFamily="34" charset="0"/>
              </a:defRPr>
            </a:lvl5pPr>
            <a:lvl6pPr marL="2432050" fontAlgn="base">
              <a:spcBef>
                <a:spcPct val="0"/>
              </a:spcBef>
              <a:spcAft>
                <a:spcPct val="0"/>
              </a:spcAft>
              <a:defRPr>
                <a:solidFill>
                  <a:schemeClr val="tx1"/>
                </a:solidFill>
                <a:latin typeface="Arial" pitchFamily="34" charset="0"/>
              </a:defRPr>
            </a:lvl6pPr>
            <a:lvl7pPr marL="2889250" fontAlgn="base">
              <a:spcBef>
                <a:spcPct val="0"/>
              </a:spcBef>
              <a:spcAft>
                <a:spcPct val="0"/>
              </a:spcAft>
              <a:defRPr>
                <a:solidFill>
                  <a:schemeClr val="tx1"/>
                </a:solidFill>
                <a:latin typeface="Arial" pitchFamily="34" charset="0"/>
              </a:defRPr>
            </a:lvl7pPr>
            <a:lvl8pPr marL="3346450" fontAlgn="base">
              <a:spcBef>
                <a:spcPct val="0"/>
              </a:spcBef>
              <a:spcAft>
                <a:spcPct val="0"/>
              </a:spcAft>
              <a:defRPr>
                <a:solidFill>
                  <a:schemeClr val="tx1"/>
                </a:solidFill>
                <a:latin typeface="Arial" pitchFamily="34" charset="0"/>
              </a:defRPr>
            </a:lvl8pPr>
            <a:lvl9pPr marL="3803650" fontAlgn="base">
              <a:spcBef>
                <a:spcPct val="0"/>
              </a:spcBef>
              <a:spcAft>
                <a:spcPct val="0"/>
              </a:spcAft>
              <a:defRPr>
                <a:solidFill>
                  <a:schemeClr val="tx1"/>
                </a:solidFill>
                <a:latin typeface="Arial" pitchFamily="34" charset="0"/>
              </a:defRPr>
            </a:lvl9pPr>
          </a:lstStyle>
          <a:p>
            <a:pPr algn="ctr">
              <a:lnSpc>
                <a:spcPct val="120000"/>
              </a:lnSpc>
            </a:pPr>
            <a:r>
              <a:rPr lang="zh-CN" altLang="en-US" sz="1400" b="0">
                <a:solidFill>
                  <a:schemeClr val="tx2"/>
                </a:solidFill>
                <a:ea typeface="华文细黑" pitchFamily="2" charset="-122"/>
              </a:rPr>
              <a:t>单击添加内容文字</a:t>
            </a:r>
          </a:p>
        </p:txBody>
      </p:sp>
      <p:cxnSp>
        <p:nvCxnSpPr>
          <p:cNvPr id="18459" name="AutoShape 27"/>
          <p:cNvCxnSpPr>
            <a:cxnSpLocks noChangeShapeType="1"/>
            <a:stCxn id="18440" idx="2"/>
            <a:endCxn id="18457" idx="0"/>
          </p:cNvCxnSpPr>
          <p:nvPr/>
        </p:nvCxnSpPr>
        <p:spPr bwMode="auto">
          <a:xfrm rot="5400000">
            <a:off x="4181475" y="3681413"/>
            <a:ext cx="511175" cy="0"/>
          </a:xfrm>
          <a:prstGeom prst="straightConnector1">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60" name="AutoShape 28"/>
          <p:cNvCxnSpPr>
            <a:cxnSpLocks noChangeShapeType="1"/>
            <a:stCxn id="18440" idx="2"/>
            <a:endCxn id="18447" idx="0"/>
          </p:cNvCxnSpPr>
          <p:nvPr/>
        </p:nvCxnSpPr>
        <p:spPr bwMode="auto">
          <a:xfrm rot="5400000">
            <a:off x="2686050" y="2185988"/>
            <a:ext cx="511175" cy="2990850"/>
          </a:xfrm>
          <a:prstGeom prst="bentConnector3">
            <a:avLst>
              <a:gd name="adj1" fmla="val 50000"/>
            </a:avLst>
          </a:prstGeom>
          <a:noFill/>
          <a:ln w="9525" cmpd="sng">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61" name="AutoShape 29"/>
          <p:cNvCxnSpPr>
            <a:cxnSpLocks noChangeShapeType="1"/>
            <a:stCxn id="18440" idx="2"/>
            <a:endCxn id="18452" idx="0"/>
          </p:cNvCxnSpPr>
          <p:nvPr/>
        </p:nvCxnSpPr>
        <p:spPr bwMode="auto">
          <a:xfrm rot="16200000" flipH="1">
            <a:off x="5517356" y="2345532"/>
            <a:ext cx="511175" cy="2671762"/>
          </a:xfrm>
          <a:prstGeom prst="bentConnector3">
            <a:avLst>
              <a:gd name="adj1" fmla="val 50000"/>
            </a:avLst>
          </a:prstGeom>
          <a:noFill/>
          <a:ln w="9525" cmpd="sng">
            <a:solidFill>
              <a:schemeClr val="tx1"/>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462" name="Picture 30" descr="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4175" y="4184650"/>
            <a:ext cx="530225"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63" name="AutoShape 31"/>
          <p:cNvSpPr>
            <a:spLocks noChangeArrowheads="1"/>
          </p:cNvSpPr>
          <p:nvPr/>
        </p:nvSpPr>
        <p:spPr bwMode="auto">
          <a:xfrm>
            <a:off x="468313" y="5211763"/>
            <a:ext cx="1965325" cy="550862"/>
          </a:xfrm>
          <a:prstGeom prst="roundRect">
            <a:avLst>
              <a:gd name="adj" fmla="val 8120"/>
            </a:avLst>
          </a:prstGeom>
          <a:gradFill rotWithShape="1">
            <a:gsLst>
              <a:gs pos="0">
                <a:srgbClr val="777777">
                  <a:alpha val="18999"/>
                </a:srgbClr>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64" name="AutoShape 32"/>
          <p:cNvSpPr>
            <a:spLocks noChangeArrowheads="1"/>
          </p:cNvSpPr>
          <p:nvPr/>
        </p:nvSpPr>
        <p:spPr bwMode="auto">
          <a:xfrm>
            <a:off x="3451225" y="5211763"/>
            <a:ext cx="1954213" cy="550862"/>
          </a:xfrm>
          <a:prstGeom prst="roundRect">
            <a:avLst>
              <a:gd name="adj" fmla="val 8120"/>
            </a:avLst>
          </a:prstGeom>
          <a:gradFill rotWithShape="1">
            <a:gsLst>
              <a:gs pos="0">
                <a:srgbClr val="777777">
                  <a:alpha val="18999"/>
                </a:srgbClr>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65" name="AutoShape 33"/>
          <p:cNvSpPr>
            <a:spLocks noChangeArrowheads="1"/>
          </p:cNvSpPr>
          <p:nvPr/>
        </p:nvSpPr>
        <p:spPr bwMode="auto">
          <a:xfrm>
            <a:off x="6126163" y="5211763"/>
            <a:ext cx="1954212" cy="550862"/>
          </a:xfrm>
          <a:prstGeom prst="roundRect">
            <a:avLst>
              <a:gd name="adj" fmla="val 8120"/>
            </a:avLst>
          </a:prstGeom>
          <a:gradFill rotWithShape="1">
            <a:gsLst>
              <a:gs pos="0">
                <a:srgbClr val="777777">
                  <a:alpha val="18999"/>
                </a:srgbClr>
              </a:gs>
              <a:gs pos="100000">
                <a:schemeClr val="bg1">
                  <a:alpha val="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8466" name="Text Box 34"/>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3568700" y="4130675"/>
            <a:ext cx="1841500" cy="1838325"/>
            <a:chOff x="0" y="0"/>
            <a:chExt cx="924" cy="922"/>
          </a:xfrm>
        </p:grpSpPr>
        <p:sp>
          <p:nvSpPr>
            <p:cNvPr id="19459" name="AutoShape 3"/>
            <p:cNvSpPr>
              <a:spLocks noChangeArrowheads="1"/>
            </p:cNvSpPr>
            <p:nvPr/>
          </p:nvSpPr>
          <p:spPr bwMode="auto">
            <a:xfrm>
              <a:off x="0" y="0"/>
              <a:ext cx="924" cy="922"/>
            </a:xfrm>
            <a:prstGeom prst="diamond">
              <a:avLst/>
            </a:prstGeom>
            <a:solidFill>
              <a:srgbClr val="926408"/>
            </a:solidFill>
            <a:ln w="57150" cmpd="sng">
              <a:solidFill>
                <a:srgbClr val="CDDCE9"/>
              </a:solidFill>
              <a:miter lim="800000"/>
              <a:headEnd/>
              <a:tailEnd/>
            </a:ln>
            <a:effectLst>
              <a:prstShdw prst="shdw17" dist="17961" dir="2700000">
                <a:srgbClr val="7B848C"/>
              </a:prst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60" name="AutoShape 4"/>
            <p:cNvSpPr>
              <a:spLocks noChangeArrowheads="1"/>
            </p:cNvSpPr>
            <p:nvPr/>
          </p:nvSpPr>
          <p:spPr bwMode="auto">
            <a:xfrm>
              <a:off x="241" y="19"/>
              <a:ext cx="442" cy="228"/>
            </a:xfrm>
            <a:prstGeom prst="triangle">
              <a:avLst>
                <a:gd name="adj" fmla="val 50000"/>
              </a:avLst>
            </a:prstGeom>
            <a:gradFill rotWithShape="1">
              <a:gsLst>
                <a:gs pos="0">
                  <a:srgbClr val="F0EADD"/>
                </a:gs>
                <a:gs pos="100000">
                  <a:srgbClr val="9264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61" name="AutoShape 5"/>
            <p:cNvSpPr>
              <a:spLocks noChangeArrowheads="1"/>
            </p:cNvSpPr>
            <p:nvPr/>
          </p:nvSpPr>
          <p:spPr bwMode="auto">
            <a:xfrm flipV="1">
              <a:off x="244" y="678"/>
              <a:ext cx="429" cy="216"/>
            </a:xfrm>
            <a:prstGeom prst="triangle">
              <a:avLst>
                <a:gd name="adj" fmla="val 50000"/>
              </a:avLst>
            </a:prstGeom>
            <a:gradFill rotWithShape="1">
              <a:gsLst>
                <a:gs pos="0">
                  <a:srgbClr val="442E04"/>
                </a:gs>
                <a:gs pos="100000">
                  <a:srgbClr val="9264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19462" name="Group 6"/>
          <p:cNvGrpSpPr>
            <a:grpSpLocks/>
          </p:cNvGrpSpPr>
          <p:nvPr/>
        </p:nvGrpSpPr>
        <p:grpSpPr bwMode="auto">
          <a:xfrm>
            <a:off x="3559175" y="2201863"/>
            <a:ext cx="1843088" cy="1843087"/>
            <a:chOff x="0" y="0"/>
            <a:chExt cx="1161" cy="1161"/>
          </a:xfrm>
        </p:grpSpPr>
        <p:sp>
          <p:nvSpPr>
            <p:cNvPr id="19463" name="AutoShape 7"/>
            <p:cNvSpPr>
              <a:spLocks noChangeArrowheads="1"/>
            </p:cNvSpPr>
            <p:nvPr/>
          </p:nvSpPr>
          <p:spPr bwMode="auto">
            <a:xfrm>
              <a:off x="0" y="0"/>
              <a:ext cx="1161" cy="1161"/>
            </a:xfrm>
            <a:prstGeom prst="diamond">
              <a:avLst/>
            </a:prstGeom>
            <a:solidFill>
              <a:srgbClr val="08926B"/>
            </a:solidFill>
            <a:ln w="57150" cmpd="sng">
              <a:solidFill>
                <a:srgbClr val="CDDCE9"/>
              </a:solidFill>
              <a:miter lim="800000"/>
              <a:headEnd/>
              <a:tailEnd/>
            </a:ln>
            <a:effectLst>
              <a:prstShdw prst="shdw17" dist="17961" dir="2700000">
                <a:srgbClr val="7B848C"/>
              </a:prst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64" name="AutoShape 8"/>
            <p:cNvSpPr>
              <a:spLocks noChangeArrowheads="1"/>
            </p:cNvSpPr>
            <p:nvPr/>
          </p:nvSpPr>
          <p:spPr bwMode="auto">
            <a:xfrm>
              <a:off x="310" y="23"/>
              <a:ext cx="540" cy="272"/>
            </a:xfrm>
            <a:prstGeom prst="triangle">
              <a:avLst>
                <a:gd name="adj" fmla="val 50000"/>
              </a:avLst>
            </a:prstGeom>
            <a:gradFill rotWithShape="1">
              <a:gsLst>
                <a:gs pos="0">
                  <a:srgbClr val="49F5C4"/>
                </a:gs>
                <a:gs pos="100000">
                  <a:srgbClr val="08926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65" name="AutoShape 9"/>
            <p:cNvSpPr>
              <a:spLocks noChangeArrowheads="1"/>
            </p:cNvSpPr>
            <p:nvPr/>
          </p:nvSpPr>
          <p:spPr bwMode="auto">
            <a:xfrm flipV="1">
              <a:off x="306" y="854"/>
              <a:ext cx="540" cy="272"/>
            </a:xfrm>
            <a:prstGeom prst="triangle">
              <a:avLst>
                <a:gd name="adj" fmla="val 50000"/>
              </a:avLst>
            </a:prstGeom>
            <a:gradFill rotWithShape="1">
              <a:gsLst>
                <a:gs pos="0">
                  <a:srgbClr val="044432"/>
                </a:gs>
                <a:gs pos="100000">
                  <a:srgbClr val="08926B"/>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19466" name="Rectangle 10"/>
          <p:cNvSpPr>
            <a:spLocks noChangeArrowheads="1"/>
          </p:cNvSpPr>
          <p:nvPr/>
        </p:nvSpPr>
        <p:spPr bwMode="auto">
          <a:xfrm>
            <a:off x="3798888" y="2635250"/>
            <a:ext cx="13652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2000">
                <a:solidFill>
                  <a:schemeClr val="bg1"/>
                </a:solidFill>
                <a:ea typeface="宋体" pitchFamily="2" charset="-122"/>
              </a:rPr>
              <a:t>Title in here</a:t>
            </a:r>
          </a:p>
        </p:txBody>
      </p:sp>
      <p:grpSp>
        <p:nvGrpSpPr>
          <p:cNvPr id="19467" name="Group 11"/>
          <p:cNvGrpSpPr>
            <a:grpSpLocks/>
          </p:cNvGrpSpPr>
          <p:nvPr/>
        </p:nvGrpSpPr>
        <p:grpSpPr bwMode="auto">
          <a:xfrm>
            <a:off x="4324350" y="3286125"/>
            <a:ext cx="568325" cy="454025"/>
            <a:chOff x="0" y="0"/>
            <a:chExt cx="422" cy="337"/>
          </a:xfrm>
        </p:grpSpPr>
        <p:sp>
          <p:nvSpPr>
            <p:cNvPr id="19468" name="Freeform 12"/>
            <p:cNvSpPr>
              <a:spLocks/>
            </p:cNvSpPr>
            <p:nvPr/>
          </p:nvSpPr>
          <p:spPr bwMode="auto">
            <a:xfrm>
              <a:off x="306" y="0"/>
              <a:ext cx="116" cy="117"/>
            </a:xfrm>
            <a:custGeom>
              <a:avLst/>
              <a:gdLst>
                <a:gd name="T0" fmla="*/ 12 w 116"/>
                <a:gd name="T1" fmla="*/ 0 h 117"/>
                <a:gd name="T2" fmla="*/ 0 w 116"/>
                <a:gd name="T3" fmla="*/ 67 h 117"/>
                <a:gd name="T4" fmla="*/ 53 w 116"/>
                <a:gd name="T5" fmla="*/ 117 h 117"/>
                <a:gd name="T6" fmla="*/ 108 w 116"/>
                <a:gd name="T7" fmla="*/ 105 h 117"/>
                <a:gd name="T8" fmla="*/ 116 w 116"/>
                <a:gd name="T9" fmla="*/ 54 h 117"/>
                <a:gd name="T10" fmla="*/ 65 w 116"/>
                <a:gd name="T11" fmla="*/ 0 h 117"/>
                <a:gd name="T12" fmla="*/ 12 w 116"/>
                <a:gd name="T13" fmla="*/ 0 h 117"/>
                <a:gd name="T14" fmla="*/ 0 60000 65536"/>
                <a:gd name="T15" fmla="*/ 0 60000 65536"/>
                <a:gd name="T16" fmla="*/ 0 60000 65536"/>
                <a:gd name="T17" fmla="*/ 0 60000 65536"/>
                <a:gd name="T18" fmla="*/ 0 60000 65536"/>
                <a:gd name="T19" fmla="*/ 0 60000 65536"/>
                <a:gd name="T20" fmla="*/ 0 60000 65536"/>
                <a:gd name="T21" fmla="*/ 0 w 116"/>
                <a:gd name="T22" fmla="*/ 0 h 117"/>
                <a:gd name="T23" fmla="*/ 116 w 116"/>
                <a:gd name="T24" fmla="*/ 117 h 1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6" h="117">
                  <a:moveTo>
                    <a:pt x="12" y="0"/>
                  </a:moveTo>
                  <a:lnTo>
                    <a:pt x="0" y="67"/>
                  </a:lnTo>
                  <a:lnTo>
                    <a:pt x="53" y="117"/>
                  </a:lnTo>
                  <a:lnTo>
                    <a:pt x="108" y="105"/>
                  </a:lnTo>
                  <a:lnTo>
                    <a:pt x="116" y="54"/>
                  </a:lnTo>
                  <a:lnTo>
                    <a:pt x="65" y="0"/>
                  </a:lnTo>
                  <a:lnTo>
                    <a:pt x="12" y="0"/>
                  </a:lnTo>
                  <a:close/>
                </a:path>
              </a:pathLst>
            </a:custGeom>
            <a:noFill/>
            <a:ln w="12700" cmpd="sng">
              <a:solidFill>
                <a:srgbClr val="FFFFFF">
                  <a:alpha val="34000"/>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69" name="Freeform 13"/>
            <p:cNvSpPr>
              <a:spLocks/>
            </p:cNvSpPr>
            <p:nvPr/>
          </p:nvSpPr>
          <p:spPr bwMode="auto">
            <a:xfrm>
              <a:off x="90" y="66"/>
              <a:ext cx="273" cy="228"/>
            </a:xfrm>
            <a:custGeom>
              <a:avLst/>
              <a:gdLst>
                <a:gd name="T0" fmla="*/ 0 w 273"/>
                <a:gd name="T1" fmla="*/ 169 h 228"/>
                <a:gd name="T2" fmla="*/ 45 w 273"/>
                <a:gd name="T3" fmla="*/ 228 h 228"/>
                <a:gd name="T4" fmla="*/ 273 w 273"/>
                <a:gd name="T5" fmla="*/ 49 h 228"/>
                <a:gd name="T6" fmla="*/ 215 w 273"/>
                <a:gd name="T7" fmla="*/ 0 h 228"/>
                <a:gd name="T8" fmla="*/ 0 w 273"/>
                <a:gd name="T9" fmla="*/ 169 h 228"/>
                <a:gd name="T10" fmla="*/ 0 60000 65536"/>
                <a:gd name="T11" fmla="*/ 0 60000 65536"/>
                <a:gd name="T12" fmla="*/ 0 60000 65536"/>
                <a:gd name="T13" fmla="*/ 0 60000 65536"/>
                <a:gd name="T14" fmla="*/ 0 60000 65536"/>
                <a:gd name="T15" fmla="*/ 0 w 273"/>
                <a:gd name="T16" fmla="*/ 0 h 228"/>
                <a:gd name="T17" fmla="*/ 273 w 273"/>
                <a:gd name="T18" fmla="*/ 228 h 228"/>
              </a:gdLst>
              <a:ahLst/>
              <a:cxnLst>
                <a:cxn ang="T10">
                  <a:pos x="T0" y="T1"/>
                </a:cxn>
                <a:cxn ang="T11">
                  <a:pos x="T2" y="T3"/>
                </a:cxn>
                <a:cxn ang="T12">
                  <a:pos x="T4" y="T5"/>
                </a:cxn>
                <a:cxn ang="T13">
                  <a:pos x="T6" y="T7"/>
                </a:cxn>
                <a:cxn ang="T14">
                  <a:pos x="T8" y="T9"/>
                </a:cxn>
              </a:cxnLst>
              <a:rect l="T15" t="T16" r="T17" b="T18"/>
              <a:pathLst>
                <a:path w="273" h="228">
                  <a:moveTo>
                    <a:pt x="0" y="169"/>
                  </a:moveTo>
                  <a:lnTo>
                    <a:pt x="45" y="228"/>
                  </a:lnTo>
                  <a:lnTo>
                    <a:pt x="273" y="49"/>
                  </a:lnTo>
                  <a:lnTo>
                    <a:pt x="215" y="0"/>
                  </a:lnTo>
                  <a:lnTo>
                    <a:pt x="0" y="169"/>
                  </a:lnTo>
                  <a:close/>
                </a:path>
              </a:pathLst>
            </a:custGeom>
            <a:noFill/>
            <a:ln w="9525" cmpd="sng">
              <a:solidFill>
                <a:srgbClr val="FFFFFF">
                  <a:alpha val="34000"/>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70" name="Freeform 14"/>
            <p:cNvSpPr>
              <a:spLocks/>
            </p:cNvSpPr>
            <p:nvPr/>
          </p:nvSpPr>
          <p:spPr bwMode="auto">
            <a:xfrm>
              <a:off x="90" y="0"/>
              <a:ext cx="228" cy="237"/>
            </a:xfrm>
            <a:custGeom>
              <a:avLst/>
              <a:gdLst>
                <a:gd name="T0" fmla="*/ 21 w 228"/>
                <a:gd name="T1" fmla="*/ 172 h 237"/>
                <a:gd name="T2" fmla="*/ 0 w 228"/>
                <a:gd name="T3" fmla="*/ 237 h 237"/>
                <a:gd name="T4" fmla="*/ 219 w 228"/>
                <a:gd name="T5" fmla="*/ 64 h 237"/>
                <a:gd name="T6" fmla="*/ 228 w 228"/>
                <a:gd name="T7" fmla="*/ 0 h 237"/>
                <a:gd name="T8" fmla="*/ 21 w 228"/>
                <a:gd name="T9" fmla="*/ 172 h 237"/>
                <a:gd name="T10" fmla="*/ 0 60000 65536"/>
                <a:gd name="T11" fmla="*/ 0 60000 65536"/>
                <a:gd name="T12" fmla="*/ 0 60000 65536"/>
                <a:gd name="T13" fmla="*/ 0 60000 65536"/>
                <a:gd name="T14" fmla="*/ 0 60000 65536"/>
                <a:gd name="T15" fmla="*/ 0 w 228"/>
                <a:gd name="T16" fmla="*/ 0 h 237"/>
                <a:gd name="T17" fmla="*/ 228 w 228"/>
                <a:gd name="T18" fmla="*/ 237 h 237"/>
              </a:gdLst>
              <a:ahLst/>
              <a:cxnLst>
                <a:cxn ang="T10">
                  <a:pos x="T0" y="T1"/>
                </a:cxn>
                <a:cxn ang="T11">
                  <a:pos x="T2" y="T3"/>
                </a:cxn>
                <a:cxn ang="T12">
                  <a:pos x="T4" y="T5"/>
                </a:cxn>
                <a:cxn ang="T13">
                  <a:pos x="T6" y="T7"/>
                </a:cxn>
                <a:cxn ang="T14">
                  <a:pos x="T8" y="T9"/>
                </a:cxn>
              </a:cxnLst>
              <a:rect l="T15" t="T16" r="T17" b="T18"/>
              <a:pathLst>
                <a:path w="228" h="237">
                  <a:moveTo>
                    <a:pt x="21" y="172"/>
                  </a:moveTo>
                  <a:lnTo>
                    <a:pt x="0" y="237"/>
                  </a:lnTo>
                  <a:lnTo>
                    <a:pt x="219" y="64"/>
                  </a:lnTo>
                  <a:lnTo>
                    <a:pt x="228" y="0"/>
                  </a:lnTo>
                  <a:lnTo>
                    <a:pt x="21" y="172"/>
                  </a:lnTo>
                  <a:close/>
                </a:path>
              </a:pathLst>
            </a:custGeom>
            <a:solidFill>
              <a:srgbClr val="FFFFFF">
                <a:alpha val="25999"/>
              </a:srgbClr>
            </a:solidFill>
            <a:ln w="9525" cmpd="sng">
              <a:solidFill>
                <a:srgbClr val="FFFFFF">
                  <a:alpha val="34000"/>
                </a:srgbClr>
              </a:solidFill>
              <a:miter lim="800000"/>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71" name="Freeform 15"/>
            <p:cNvSpPr>
              <a:spLocks/>
            </p:cNvSpPr>
            <p:nvPr/>
          </p:nvSpPr>
          <p:spPr bwMode="auto">
            <a:xfrm>
              <a:off x="135" y="105"/>
              <a:ext cx="281" cy="189"/>
            </a:xfrm>
            <a:custGeom>
              <a:avLst/>
              <a:gdLst>
                <a:gd name="T0" fmla="*/ 63 w 281"/>
                <a:gd name="T1" fmla="*/ 178 h 189"/>
                <a:gd name="T2" fmla="*/ 0 w 281"/>
                <a:gd name="T3" fmla="*/ 189 h 189"/>
                <a:gd name="T4" fmla="*/ 227 w 281"/>
                <a:gd name="T5" fmla="*/ 10 h 189"/>
                <a:gd name="T6" fmla="*/ 281 w 281"/>
                <a:gd name="T7" fmla="*/ 0 h 189"/>
                <a:gd name="T8" fmla="*/ 63 w 281"/>
                <a:gd name="T9" fmla="*/ 178 h 189"/>
                <a:gd name="T10" fmla="*/ 0 60000 65536"/>
                <a:gd name="T11" fmla="*/ 0 60000 65536"/>
                <a:gd name="T12" fmla="*/ 0 60000 65536"/>
                <a:gd name="T13" fmla="*/ 0 60000 65536"/>
                <a:gd name="T14" fmla="*/ 0 60000 65536"/>
                <a:gd name="T15" fmla="*/ 0 w 281"/>
                <a:gd name="T16" fmla="*/ 0 h 189"/>
                <a:gd name="T17" fmla="*/ 281 w 281"/>
                <a:gd name="T18" fmla="*/ 189 h 189"/>
              </a:gdLst>
              <a:ahLst/>
              <a:cxnLst>
                <a:cxn ang="T10">
                  <a:pos x="T0" y="T1"/>
                </a:cxn>
                <a:cxn ang="T11">
                  <a:pos x="T2" y="T3"/>
                </a:cxn>
                <a:cxn ang="T12">
                  <a:pos x="T4" y="T5"/>
                </a:cxn>
                <a:cxn ang="T13">
                  <a:pos x="T6" y="T7"/>
                </a:cxn>
                <a:cxn ang="T14">
                  <a:pos x="T8" y="T9"/>
                </a:cxn>
              </a:cxnLst>
              <a:rect l="T15" t="T16" r="T17" b="T18"/>
              <a:pathLst>
                <a:path w="281" h="189">
                  <a:moveTo>
                    <a:pt x="63" y="178"/>
                  </a:moveTo>
                  <a:lnTo>
                    <a:pt x="0" y="189"/>
                  </a:lnTo>
                  <a:lnTo>
                    <a:pt x="227" y="10"/>
                  </a:lnTo>
                  <a:lnTo>
                    <a:pt x="281" y="0"/>
                  </a:lnTo>
                  <a:lnTo>
                    <a:pt x="63" y="178"/>
                  </a:lnTo>
                  <a:close/>
                </a:path>
              </a:pathLst>
            </a:custGeom>
            <a:solidFill>
              <a:srgbClr val="FFFFFF">
                <a:alpha val="25999"/>
              </a:srgbClr>
            </a:solidFill>
            <a:ln w="9525" cmpd="sng">
              <a:solidFill>
                <a:srgbClr val="FFFFFF">
                  <a:alpha val="34000"/>
                </a:srgbClr>
              </a:solidFill>
              <a:miter lim="800000"/>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72" name="Freeform 16"/>
            <p:cNvSpPr>
              <a:spLocks/>
            </p:cNvSpPr>
            <p:nvPr/>
          </p:nvSpPr>
          <p:spPr bwMode="auto">
            <a:xfrm>
              <a:off x="21" y="168"/>
              <a:ext cx="161" cy="163"/>
            </a:xfrm>
            <a:custGeom>
              <a:avLst/>
              <a:gdLst>
                <a:gd name="T0" fmla="*/ 0 w 161"/>
                <a:gd name="T1" fmla="*/ 135 h 163"/>
                <a:gd name="T2" fmla="*/ 18 w 161"/>
                <a:gd name="T3" fmla="*/ 163 h 163"/>
                <a:gd name="T4" fmla="*/ 161 w 161"/>
                <a:gd name="T5" fmla="*/ 120 h 163"/>
                <a:gd name="T6" fmla="*/ 114 w 161"/>
                <a:gd name="T7" fmla="*/ 124 h 163"/>
                <a:gd name="T8" fmla="*/ 69 w 161"/>
                <a:gd name="T9" fmla="*/ 67 h 163"/>
                <a:gd name="T10" fmla="*/ 90 w 161"/>
                <a:gd name="T11" fmla="*/ 0 h 163"/>
                <a:gd name="T12" fmla="*/ 0 w 161"/>
                <a:gd name="T13" fmla="*/ 135 h 163"/>
                <a:gd name="T14" fmla="*/ 0 60000 65536"/>
                <a:gd name="T15" fmla="*/ 0 60000 65536"/>
                <a:gd name="T16" fmla="*/ 0 60000 65536"/>
                <a:gd name="T17" fmla="*/ 0 60000 65536"/>
                <a:gd name="T18" fmla="*/ 0 60000 65536"/>
                <a:gd name="T19" fmla="*/ 0 60000 65536"/>
                <a:gd name="T20" fmla="*/ 0 60000 65536"/>
                <a:gd name="T21" fmla="*/ 0 w 161"/>
                <a:gd name="T22" fmla="*/ 0 h 163"/>
                <a:gd name="T23" fmla="*/ 161 w 161"/>
                <a:gd name="T24" fmla="*/ 163 h 1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3">
                  <a:moveTo>
                    <a:pt x="0" y="135"/>
                  </a:moveTo>
                  <a:lnTo>
                    <a:pt x="18" y="163"/>
                  </a:lnTo>
                  <a:lnTo>
                    <a:pt x="161" y="120"/>
                  </a:lnTo>
                  <a:lnTo>
                    <a:pt x="114" y="124"/>
                  </a:lnTo>
                  <a:lnTo>
                    <a:pt x="69" y="67"/>
                  </a:lnTo>
                  <a:lnTo>
                    <a:pt x="90" y="0"/>
                  </a:lnTo>
                  <a:lnTo>
                    <a:pt x="0" y="135"/>
                  </a:lnTo>
                  <a:close/>
                </a:path>
              </a:pathLst>
            </a:custGeom>
            <a:noFill/>
            <a:ln w="9525" cmpd="sng">
              <a:solidFill>
                <a:srgbClr val="FFFFFF">
                  <a:alpha val="34000"/>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73" name="Freeform 17"/>
            <p:cNvSpPr>
              <a:spLocks/>
            </p:cNvSpPr>
            <p:nvPr/>
          </p:nvSpPr>
          <p:spPr bwMode="auto">
            <a:xfrm>
              <a:off x="0" y="304"/>
              <a:ext cx="39" cy="33"/>
            </a:xfrm>
            <a:custGeom>
              <a:avLst/>
              <a:gdLst>
                <a:gd name="T0" fmla="*/ 27 w 39"/>
                <a:gd name="T1" fmla="*/ 0 h 33"/>
                <a:gd name="T2" fmla="*/ 0 w 39"/>
                <a:gd name="T3" fmla="*/ 33 h 33"/>
                <a:gd name="T4" fmla="*/ 39 w 39"/>
                <a:gd name="T5" fmla="*/ 25 h 33"/>
                <a:gd name="T6" fmla="*/ 27 w 39"/>
                <a:gd name="T7" fmla="*/ 0 h 33"/>
                <a:gd name="T8" fmla="*/ 0 60000 65536"/>
                <a:gd name="T9" fmla="*/ 0 60000 65536"/>
                <a:gd name="T10" fmla="*/ 0 60000 65536"/>
                <a:gd name="T11" fmla="*/ 0 60000 65536"/>
                <a:gd name="T12" fmla="*/ 0 w 39"/>
                <a:gd name="T13" fmla="*/ 0 h 33"/>
                <a:gd name="T14" fmla="*/ 39 w 39"/>
                <a:gd name="T15" fmla="*/ 33 h 33"/>
              </a:gdLst>
              <a:ahLst/>
              <a:cxnLst>
                <a:cxn ang="T8">
                  <a:pos x="T0" y="T1"/>
                </a:cxn>
                <a:cxn ang="T9">
                  <a:pos x="T2" y="T3"/>
                </a:cxn>
                <a:cxn ang="T10">
                  <a:pos x="T4" y="T5"/>
                </a:cxn>
                <a:cxn ang="T11">
                  <a:pos x="T6" y="T7"/>
                </a:cxn>
              </a:cxnLst>
              <a:rect l="T12" t="T13" r="T14" b="T15"/>
              <a:pathLst>
                <a:path w="39" h="33">
                  <a:moveTo>
                    <a:pt x="27" y="0"/>
                  </a:moveTo>
                  <a:lnTo>
                    <a:pt x="0" y="33"/>
                  </a:lnTo>
                  <a:lnTo>
                    <a:pt x="39" y="25"/>
                  </a:lnTo>
                  <a:lnTo>
                    <a:pt x="27" y="0"/>
                  </a:lnTo>
                  <a:close/>
                </a:path>
              </a:pathLst>
            </a:custGeom>
            <a:solidFill>
              <a:srgbClr val="FFFFFF">
                <a:alpha val="25999"/>
              </a:srgbClr>
            </a:solidFill>
            <a:ln w="9525" cmpd="sng">
              <a:solidFill>
                <a:schemeClr val="tx1">
                  <a:alpha val="34000"/>
                </a:schemeClr>
              </a:solidFill>
              <a:miter lim="800000"/>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74" name="Line 18"/>
            <p:cNvSpPr>
              <a:spLocks noChangeShapeType="1"/>
            </p:cNvSpPr>
            <p:nvPr/>
          </p:nvSpPr>
          <p:spPr bwMode="auto">
            <a:xfrm flipV="1">
              <a:off x="29" y="234"/>
              <a:ext cx="66" cy="72"/>
            </a:xfrm>
            <a:prstGeom prst="line">
              <a:avLst/>
            </a:prstGeom>
            <a:noFill/>
            <a:ln w="9525" cmpd="sng">
              <a:solidFill>
                <a:srgbClr val="FFFFFF">
                  <a:alpha val="34000"/>
                </a:srgbClr>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75" name="Line 19"/>
            <p:cNvSpPr>
              <a:spLocks noChangeShapeType="1"/>
            </p:cNvSpPr>
            <p:nvPr/>
          </p:nvSpPr>
          <p:spPr bwMode="auto">
            <a:xfrm flipV="1">
              <a:off x="38" y="291"/>
              <a:ext cx="100" cy="34"/>
            </a:xfrm>
            <a:prstGeom prst="line">
              <a:avLst/>
            </a:prstGeom>
            <a:noFill/>
            <a:ln w="9525" cmpd="sng">
              <a:solidFill>
                <a:srgbClr val="FFFFFF">
                  <a:alpha val="34000"/>
                </a:srgbClr>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76" name="Oval 20"/>
            <p:cNvSpPr>
              <a:spLocks noChangeArrowheads="1"/>
            </p:cNvSpPr>
            <p:nvPr/>
          </p:nvSpPr>
          <p:spPr bwMode="auto">
            <a:xfrm rot="1507387">
              <a:off x="348" y="39"/>
              <a:ext cx="43" cy="27"/>
            </a:xfrm>
            <a:prstGeom prst="ellipse">
              <a:avLst/>
            </a:prstGeom>
            <a:solidFill>
              <a:srgbClr val="FFFFFF">
                <a:alpha val="25999"/>
              </a:srgbClr>
            </a:solidFill>
            <a:ln w="9525" cmpd="sng">
              <a:solidFill>
                <a:schemeClr val="tx1">
                  <a:alpha val="34000"/>
                </a:schemeClr>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19477" name="Group 21"/>
          <p:cNvGrpSpPr>
            <a:grpSpLocks/>
          </p:cNvGrpSpPr>
          <p:nvPr/>
        </p:nvGrpSpPr>
        <p:grpSpPr bwMode="auto">
          <a:xfrm>
            <a:off x="2589213" y="3167063"/>
            <a:ext cx="1843087" cy="1843087"/>
            <a:chOff x="0" y="0"/>
            <a:chExt cx="1161" cy="1161"/>
          </a:xfrm>
        </p:grpSpPr>
        <p:sp>
          <p:nvSpPr>
            <p:cNvPr id="19478" name="AutoShape 22"/>
            <p:cNvSpPr>
              <a:spLocks noChangeArrowheads="1"/>
            </p:cNvSpPr>
            <p:nvPr/>
          </p:nvSpPr>
          <p:spPr bwMode="auto">
            <a:xfrm>
              <a:off x="0" y="0"/>
              <a:ext cx="1161" cy="1161"/>
            </a:xfrm>
            <a:prstGeom prst="diamond">
              <a:avLst/>
            </a:prstGeom>
            <a:solidFill>
              <a:srgbClr val="085092"/>
            </a:solidFill>
            <a:ln w="57150" cmpd="sng">
              <a:solidFill>
                <a:srgbClr val="CDDCE9"/>
              </a:solidFill>
              <a:miter lim="800000"/>
              <a:headEnd/>
              <a:tailEnd/>
            </a:ln>
            <a:effectLst>
              <a:prstShdw prst="shdw17" dist="17961" dir="2700000">
                <a:srgbClr val="7B848C"/>
              </a:prst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79" name="AutoShape 23"/>
            <p:cNvSpPr>
              <a:spLocks noChangeArrowheads="1"/>
            </p:cNvSpPr>
            <p:nvPr/>
          </p:nvSpPr>
          <p:spPr bwMode="auto">
            <a:xfrm>
              <a:off x="310" y="23"/>
              <a:ext cx="540" cy="272"/>
            </a:xfrm>
            <a:prstGeom prst="triangle">
              <a:avLst>
                <a:gd name="adj" fmla="val 50000"/>
              </a:avLst>
            </a:prstGeom>
            <a:gradFill rotWithShape="1">
              <a:gsLst>
                <a:gs pos="0">
                  <a:srgbClr val="DDE7F0"/>
                </a:gs>
                <a:gs pos="100000">
                  <a:srgbClr val="08509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80" name="AutoShape 24"/>
            <p:cNvSpPr>
              <a:spLocks noChangeArrowheads="1"/>
            </p:cNvSpPr>
            <p:nvPr/>
          </p:nvSpPr>
          <p:spPr bwMode="auto">
            <a:xfrm flipV="1">
              <a:off x="306" y="854"/>
              <a:ext cx="540" cy="272"/>
            </a:xfrm>
            <a:prstGeom prst="triangle">
              <a:avLst>
                <a:gd name="adj" fmla="val 50000"/>
              </a:avLst>
            </a:prstGeom>
            <a:gradFill rotWithShape="1">
              <a:gsLst>
                <a:gs pos="0">
                  <a:srgbClr val="042544"/>
                </a:gs>
                <a:gs pos="100000">
                  <a:srgbClr val="08509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19481" name="Group 25"/>
          <p:cNvGrpSpPr>
            <a:grpSpLocks/>
          </p:cNvGrpSpPr>
          <p:nvPr/>
        </p:nvGrpSpPr>
        <p:grpSpPr bwMode="auto">
          <a:xfrm>
            <a:off x="4548188" y="3200400"/>
            <a:ext cx="1828800" cy="1800225"/>
            <a:chOff x="0" y="0"/>
            <a:chExt cx="924" cy="922"/>
          </a:xfrm>
        </p:grpSpPr>
        <p:sp>
          <p:nvSpPr>
            <p:cNvPr id="19482" name="AutoShape 26"/>
            <p:cNvSpPr>
              <a:spLocks noChangeArrowheads="1"/>
            </p:cNvSpPr>
            <p:nvPr/>
          </p:nvSpPr>
          <p:spPr bwMode="auto">
            <a:xfrm>
              <a:off x="0" y="0"/>
              <a:ext cx="924" cy="922"/>
            </a:xfrm>
            <a:prstGeom prst="diamond">
              <a:avLst/>
            </a:prstGeom>
            <a:solidFill>
              <a:srgbClr val="5A9208"/>
            </a:solidFill>
            <a:ln w="57150" cmpd="sng">
              <a:solidFill>
                <a:srgbClr val="CDDCE9"/>
              </a:solidFill>
              <a:miter lim="800000"/>
              <a:headEnd/>
              <a:tailEnd/>
            </a:ln>
            <a:effectLst>
              <a:prstShdw prst="shdw17" dist="17961" dir="2700000">
                <a:srgbClr val="7B848C"/>
              </a:prst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83" name="AutoShape 27"/>
            <p:cNvSpPr>
              <a:spLocks noChangeArrowheads="1"/>
            </p:cNvSpPr>
            <p:nvPr/>
          </p:nvSpPr>
          <p:spPr bwMode="auto">
            <a:xfrm>
              <a:off x="241" y="19"/>
              <a:ext cx="442" cy="228"/>
            </a:xfrm>
            <a:prstGeom prst="triangle">
              <a:avLst>
                <a:gd name="adj" fmla="val 50000"/>
              </a:avLst>
            </a:prstGeom>
            <a:gradFill rotWithShape="1">
              <a:gsLst>
                <a:gs pos="0">
                  <a:srgbClr val="E1EBD2"/>
                </a:gs>
                <a:gs pos="100000">
                  <a:srgbClr val="5A92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84" name="AutoShape 28"/>
            <p:cNvSpPr>
              <a:spLocks noChangeArrowheads="1"/>
            </p:cNvSpPr>
            <p:nvPr/>
          </p:nvSpPr>
          <p:spPr bwMode="auto">
            <a:xfrm flipV="1">
              <a:off x="244" y="678"/>
              <a:ext cx="429" cy="216"/>
            </a:xfrm>
            <a:prstGeom prst="triangle">
              <a:avLst>
                <a:gd name="adj" fmla="val 50000"/>
              </a:avLst>
            </a:prstGeom>
            <a:gradFill rotWithShape="1">
              <a:gsLst>
                <a:gs pos="0">
                  <a:srgbClr val="2A4404"/>
                </a:gs>
                <a:gs pos="100000">
                  <a:srgbClr val="5A92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19485" name="Rectangle 29"/>
          <p:cNvSpPr>
            <a:spLocks noChangeArrowheads="1"/>
          </p:cNvSpPr>
          <p:nvPr/>
        </p:nvSpPr>
        <p:spPr bwMode="auto">
          <a:xfrm>
            <a:off x="2924175" y="3636963"/>
            <a:ext cx="11525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2000">
                <a:solidFill>
                  <a:schemeClr val="bg1"/>
                </a:solidFill>
                <a:ea typeface="宋体" pitchFamily="2" charset="-122"/>
              </a:rPr>
              <a:t>Title in here</a:t>
            </a:r>
          </a:p>
        </p:txBody>
      </p:sp>
      <p:sp>
        <p:nvSpPr>
          <p:cNvPr id="19486" name="Rectangle 30"/>
          <p:cNvSpPr>
            <a:spLocks noChangeArrowheads="1"/>
          </p:cNvSpPr>
          <p:nvPr/>
        </p:nvSpPr>
        <p:spPr bwMode="auto">
          <a:xfrm>
            <a:off x="4841875" y="3605213"/>
            <a:ext cx="12319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2000">
                <a:solidFill>
                  <a:schemeClr val="bg1"/>
                </a:solidFill>
                <a:ea typeface="宋体" pitchFamily="2" charset="-122"/>
              </a:rPr>
              <a:t>Title in here</a:t>
            </a:r>
          </a:p>
        </p:txBody>
      </p:sp>
      <p:sp>
        <p:nvSpPr>
          <p:cNvPr id="19487" name="Rectangle 31"/>
          <p:cNvSpPr>
            <a:spLocks noChangeArrowheads="1"/>
          </p:cNvSpPr>
          <p:nvPr/>
        </p:nvSpPr>
        <p:spPr bwMode="auto">
          <a:xfrm>
            <a:off x="3944938" y="4976813"/>
            <a:ext cx="1092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2000">
                <a:solidFill>
                  <a:schemeClr val="bg1"/>
                </a:solidFill>
                <a:ea typeface="宋体" pitchFamily="2" charset="-122"/>
              </a:rPr>
              <a:t>Title in here</a:t>
            </a:r>
          </a:p>
        </p:txBody>
      </p:sp>
      <p:grpSp>
        <p:nvGrpSpPr>
          <p:cNvPr id="19488" name="Group 32"/>
          <p:cNvGrpSpPr>
            <a:grpSpLocks/>
          </p:cNvGrpSpPr>
          <p:nvPr/>
        </p:nvGrpSpPr>
        <p:grpSpPr bwMode="auto">
          <a:xfrm>
            <a:off x="3282950" y="4324350"/>
            <a:ext cx="393700" cy="396875"/>
            <a:chOff x="0" y="0"/>
            <a:chExt cx="876" cy="882"/>
          </a:xfrm>
        </p:grpSpPr>
        <p:sp>
          <p:nvSpPr>
            <p:cNvPr id="19489" name="Oval 33"/>
            <p:cNvSpPr>
              <a:spLocks noChangeArrowheads="1"/>
            </p:cNvSpPr>
            <p:nvPr/>
          </p:nvSpPr>
          <p:spPr bwMode="auto">
            <a:xfrm>
              <a:off x="0" y="0"/>
              <a:ext cx="876" cy="876"/>
            </a:xfrm>
            <a:prstGeom prst="ellipse">
              <a:avLst/>
            </a:prstGeom>
            <a:noFill/>
            <a:ln w="19050" cmpd="sng">
              <a:solidFill>
                <a:srgbClr val="FFFFFF">
                  <a:alpha val="29999"/>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90" name="Line 34"/>
            <p:cNvSpPr>
              <a:spLocks noChangeShapeType="1"/>
            </p:cNvSpPr>
            <p:nvPr/>
          </p:nvSpPr>
          <p:spPr bwMode="auto">
            <a:xfrm>
              <a:off x="441" y="0"/>
              <a:ext cx="0" cy="870"/>
            </a:xfrm>
            <a:prstGeom prst="line">
              <a:avLst/>
            </a:prstGeom>
            <a:noFill/>
            <a:ln w="19050" cmpd="sng">
              <a:solidFill>
                <a:srgbClr val="FFFFFF">
                  <a:alpha val="29999"/>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1" name="Line 35"/>
            <p:cNvSpPr>
              <a:spLocks noChangeShapeType="1"/>
            </p:cNvSpPr>
            <p:nvPr/>
          </p:nvSpPr>
          <p:spPr bwMode="auto">
            <a:xfrm>
              <a:off x="0" y="435"/>
              <a:ext cx="876" cy="0"/>
            </a:xfrm>
            <a:prstGeom prst="line">
              <a:avLst/>
            </a:prstGeom>
            <a:noFill/>
            <a:ln w="19050" cmpd="sng">
              <a:solidFill>
                <a:srgbClr val="FFFFFF">
                  <a:alpha val="29999"/>
                </a:srgb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2" name="Freeform 36"/>
            <p:cNvSpPr>
              <a:spLocks/>
            </p:cNvSpPr>
            <p:nvPr/>
          </p:nvSpPr>
          <p:spPr bwMode="auto">
            <a:xfrm>
              <a:off x="500" y="6"/>
              <a:ext cx="182" cy="864"/>
            </a:xfrm>
            <a:custGeom>
              <a:avLst/>
              <a:gdLst>
                <a:gd name="T0" fmla="*/ 0 w 182"/>
                <a:gd name="T1" fmla="*/ 0 h 864"/>
                <a:gd name="T2" fmla="*/ 182 w 182"/>
                <a:gd name="T3" fmla="*/ 435 h 864"/>
                <a:gd name="T4" fmla="*/ 6 w 182"/>
                <a:gd name="T5" fmla="*/ 864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19050" cmpd="sng">
              <a:solidFill>
                <a:srgbClr val="FFFFFF">
                  <a:alpha val="29999"/>
                </a:srgbClr>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93" name="Freeform 37"/>
            <p:cNvSpPr>
              <a:spLocks/>
            </p:cNvSpPr>
            <p:nvPr/>
          </p:nvSpPr>
          <p:spPr bwMode="auto">
            <a:xfrm>
              <a:off x="203" y="12"/>
              <a:ext cx="197" cy="870"/>
            </a:xfrm>
            <a:custGeom>
              <a:avLst/>
              <a:gdLst>
                <a:gd name="T0" fmla="*/ 167 w 197"/>
                <a:gd name="T1" fmla="*/ 0 h 870"/>
                <a:gd name="T2" fmla="*/ 0 w 197"/>
                <a:gd name="T3" fmla="*/ 436 h 870"/>
                <a:gd name="T4" fmla="*/ 197 w 197"/>
                <a:gd name="T5" fmla="*/ 87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cmpd="sng">
              <a:solidFill>
                <a:srgbClr val="FFFFFF">
                  <a:alpha val="29999"/>
                </a:srgbClr>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94" name="Freeform 38"/>
            <p:cNvSpPr>
              <a:spLocks/>
            </p:cNvSpPr>
            <p:nvPr/>
          </p:nvSpPr>
          <p:spPr bwMode="auto">
            <a:xfrm rot="5400000">
              <a:off x="368" y="361"/>
              <a:ext cx="114" cy="653"/>
            </a:xfrm>
            <a:custGeom>
              <a:avLst/>
              <a:gdLst>
                <a:gd name="T0" fmla="*/ 167 w 197"/>
                <a:gd name="T1" fmla="*/ 0 h 870"/>
                <a:gd name="T2" fmla="*/ 0 w 197"/>
                <a:gd name="T3" fmla="*/ 436 h 870"/>
                <a:gd name="T4" fmla="*/ 197 w 197"/>
                <a:gd name="T5" fmla="*/ 87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cmpd="sng">
              <a:solidFill>
                <a:srgbClr val="FFFFFF">
                  <a:alpha val="29999"/>
                </a:srgbClr>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95" name="Freeform 39"/>
            <p:cNvSpPr>
              <a:spLocks/>
            </p:cNvSpPr>
            <p:nvPr/>
          </p:nvSpPr>
          <p:spPr bwMode="auto">
            <a:xfrm rot="16200000" flipV="1">
              <a:off x="376" y="-141"/>
              <a:ext cx="114" cy="653"/>
            </a:xfrm>
            <a:custGeom>
              <a:avLst/>
              <a:gdLst>
                <a:gd name="T0" fmla="*/ 167 w 197"/>
                <a:gd name="T1" fmla="*/ 0 h 870"/>
                <a:gd name="T2" fmla="*/ 0 w 197"/>
                <a:gd name="T3" fmla="*/ 436 h 870"/>
                <a:gd name="T4" fmla="*/ 197 w 197"/>
                <a:gd name="T5" fmla="*/ 870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19050" cmpd="sng">
              <a:solidFill>
                <a:srgbClr val="FFFFFF">
                  <a:alpha val="29999"/>
                </a:srgbClr>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19496" name="Group 40"/>
          <p:cNvGrpSpPr>
            <a:grpSpLocks/>
          </p:cNvGrpSpPr>
          <p:nvPr/>
        </p:nvGrpSpPr>
        <p:grpSpPr bwMode="auto">
          <a:xfrm>
            <a:off x="5160963" y="4287838"/>
            <a:ext cx="603250" cy="384175"/>
            <a:chOff x="0" y="0"/>
            <a:chExt cx="491" cy="312"/>
          </a:xfrm>
        </p:grpSpPr>
        <p:grpSp>
          <p:nvGrpSpPr>
            <p:cNvPr id="19497" name="Group 41"/>
            <p:cNvGrpSpPr>
              <a:grpSpLocks/>
            </p:cNvGrpSpPr>
            <p:nvPr/>
          </p:nvGrpSpPr>
          <p:grpSpPr bwMode="auto">
            <a:xfrm>
              <a:off x="0" y="0"/>
              <a:ext cx="491" cy="312"/>
              <a:chOff x="0" y="0"/>
              <a:chExt cx="491" cy="312"/>
            </a:xfrm>
          </p:grpSpPr>
          <p:sp>
            <p:nvSpPr>
              <p:cNvPr id="19498" name="Freeform 42"/>
              <p:cNvSpPr>
                <a:spLocks/>
              </p:cNvSpPr>
              <p:nvPr/>
            </p:nvSpPr>
            <p:spPr bwMode="auto">
              <a:xfrm>
                <a:off x="0" y="0"/>
                <a:ext cx="491" cy="312"/>
              </a:xfrm>
              <a:custGeom>
                <a:avLst/>
                <a:gdLst>
                  <a:gd name="T0" fmla="*/ 9 w 491"/>
                  <a:gd name="T1" fmla="*/ 96 h 312"/>
                  <a:gd name="T2" fmla="*/ 10 w 491"/>
                  <a:gd name="T3" fmla="*/ 159 h 312"/>
                  <a:gd name="T4" fmla="*/ 288 w 491"/>
                  <a:gd name="T5" fmla="*/ 312 h 312"/>
                  <a:gd name="T6" fmla="*/ 486 w 491"/>
                  <a:gd name="T7" fmla="*/ 184 h 312"/>
                  <a:gd name="T8" fmla="*/ 303 w 491"/>
                  <a:gd name="T9" fmla="*/ 302 h 312"/>
                  <a:gd name="T10" fmla="*/ 283 w 491"/>
                  <a:gd name="T11" fmla="*/ 246 h 312"/>
                  <a:gd name="T12" fmla="*/ 480 w 491"/>
                  <a:gd name="T13" fmla="*/ 128 h 312"/>
                  <a:gd name="T14" fmla="*/ 202 w 491"/>
                  <a:gd name="T15" fmla="*/ 0 h 312"/>
                  <a:gd name="T16" fmla="*/ 9 w 491"/>
                  <a:gd name="T17" fmla="*/ 96 h 3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1"/>
                  <a:gd name="T28" fmla="*/ 0 h 312"/>
                  <a:gd name="T29" fmla="*/ 491 w 491"/>
                  <a:gd name="T30" fmla="*/ 312 h 3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1" h="312">
                    <a:moveTo>
                      <a:pt x="9" y="96"/>
                    </a:moveTo>
                    <a:cubicBezTo>
                      <a:pt x="0" y="133"/>
                      <a:pt x="1" y="139"/>
                      <a:pt x="10" y="159"/>
                    </a:cubicBezTo>
                    <a:cubicBezTo>
                      <a:pt x="57" y="195"/>
                      <a:pt x="255" y="300"/>
                      <a:pt x="288" y="312"/>
                    </a:cubicBezTo>
                    <a:cubicBezTo>
                      <a:pt x="346" y="289"/>
                      <a:pt x="457" y="207"/>
                      <a:pt x="486" y="184"/>
                    </a:cubicBezTo>
                    <a:cubicBezTo>
                      <a:pt x="491" y="173"/>
                      <a:pt x="337" y="292"/>
                      <a:pt x="303" y="302"/>
                    </a:cubicBezTo>
                    <a:cubicBezTo>
                      <a:pt x="296" y="310"/>
                      <a:pt x="254" y="274"/>
                      <a:pt x="283" y="246"/>
                    </a:cubicBezTo>
                    <a:cubicBezTo>
                      <a:pt x="338" y="217"/>
                      <a:pt x="378" y="180"/>
                      <a:pt x="480" y="128"/>
                    </a:cubicBezTo>
                    <a:cubicBezTo>
                      <a:pt x="343" y="66"/>
                      <a:pt x="288" y="30"/>
                      <a:pt x="202" y="0"/>
                    </a:cubicBezTo>
                    <a:cubicBezTo>
                      <a:pt x="100" y="33"/>
                      <a:pt x="46" y="75"/>
                      <a:pt x="9" y="96"/>
                    </a:cubicBezTo>
                    <a:close/>
                  </a:path>
                </a:pathLst>
              </a:custGeom>
              <a:solidFill>
                <a:schemeClr val="tx1">
                  <a:alpha val="23999"/>
                </a:schemeClr>
              </a:solidFill>
              <a:ln w="19050" cmpd="sng">
                <a:solidFill>
                  <a:srgbClr val="FFFFFF">
                    <a:alpha val="34000"/>
                  </a:srgbClr>
                </a:solidFill>
                <a:miter lim="800000"/>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499" name="Freeform 43"/>
              <p:cNvSpPr>
                <a:spLocks/>
              </p:cNvSpPr>
              <p:nvPr/>
            </p:nvSpPr>
            <p:spPr bwMode="auto">
              <a:xfrm>
                <a:off x="268" y="132"/>
                <a:ext cx="215" cy="171"/>
              </a:xfrm>
              <a:custGeom>
                <a:avLst/>
                <a:gdLst>
                  <a:gd name="T0" fmla="*/ 15 w 215"/>
                  <a:gd name="T1" fmla="*/ 117 h 171"/>
                  <a:gd name="T2" fmla="*/ 23 w 215"/>
                  <a:gd name="T3" fmla="*/ 171 h 171"/>
                  <a:gd name="T4" fmla="*/ 215 w 215"/>
                  <a:gd name="T5" fmla="*/ 48 h 171"/>
                  <a:gd name="T6" fmla="*/ 203 w 215"/>
                  <a:gd name="T7" fmla="*/ 0 h 171"/>
                  <a:gd name="T8" fmla="*/ 15 w 215"/>
                  <a:gd name="T9" fmla="*/ 117 h 171"/>
                  <a:gd name="T10" fmla="*/ 0 60000 65536"/>
                  <a:gd name="T11" fmla="*/ 0 60000 65536"/>
                  <a:gd name="T12" fmla="*/ 0 60000 65536"/>
                  <a:gd name="T13" fmla="*/ 0 60000 65536"/>
                  <a:gd name="T14" fmla="*/ 0 60000 65536"/>
                  <a:gd name="T15" fmla="*/ 0 w 215"/>
                  <a:gd name="T16" fmla="*/ 0 h 171"/>
                  <a:gd name="T17" fmla="*/ 215 w 215"/>
                  <a:gd name="T18" fmla="*/ 171 h 171"/>
                </a:gdLst>
                <a:ahLst/>
                <a:cxnLst>
                  <a:cxn ang="T10">
                    <a:pos x="T0" y="T1"/>
                  </a:cxn>
                  <a:cxn ang="T11">
                    <a:pos x="T2" y="T3"/>
                  </a:cxn>
                  <a:cxn ang="T12">
                    <a:pos x="T4" y="T5"/>
                  </a:cxn>
                  <a:cxn ang="T13">
                    <a:pos x="T6" y="T7"/>
                  </a:cxn>
                  <a:cxn ang="T14">
                    <a:pos x="T8" y="T9"/>
                  </a:cxn>
                </a:cxnLst>
                <a:rect l="T15" t="T16" r="T17" b="T18"/>
                <a:pathLst>
                  <a:path w="215" h="171">
                    <a:moveTo>
                      <a:pt x="15" y="117"/>
                    </a:moveTo>
                    <a:cubicBezTo>
                      <a:pt x="9" y="129"/>
                      <a:pt x="0" y="154"/>
                      <a:pt x="23" y="171"/>
                    </a:cubicBezTo>
                    <a:cubicBezTo>
                      <a:pt x="45" y="166"/>
                      <a:pt x="185" y="77"/>
                      <a:pt x="215" y="48"/>
                    </a:cubicBezTo>
                    <a:cubicBezTo>
                      <a:pt x="215" y="32"/>
                      <a:pt x="207" y="32"/>
                      <a:pt x="203" y="0"/>
                    </a:cubicBezTo>
                    <a:cubicBezTo>
                      <a:pt x="125" y="42"/>
                      <a:pt x="56" y="87"/>
                      <a:pt x="15" y="117"/>
                    </a:cubicBezTo>
                    <a:close/>
                  </a:path>
                </a:pathLst>
              </a:custGeom>
              <a:noFill/>
              <a:ln w="19050" cmpd="sng">
                <a:solidFill>
                  <a:srgbClr val="FFFFFF">
                    <a:alpha val="34000"/>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00" name="Line 44"/>
              <p:cNvSpPr>
                <a:spLocks noChangeShapeType="1"/>
              </p:cNvSpPr>
              <p:nvPr/>
            </p:nvSpPr>
            <p:spPr bwMode="auto">
              <a:xfrm>
                <a:off x="21" y="106"/>
                <a:ext cx="253" cy="137"/>
              </a:xfrm>
              <a:prstGeom prst="line">
                <a:avLst/>
              </a:prstGeom>
              <a:noFill/>
              <a:ln w="19050" cmpd="sng">
                <a:solidFill>
                  <a:srgbClr val="FFFFFF">
                    <a:alpha val="34000"/>
                  </a:srgbClr>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9501" name="Freeform 45"/>
            <p:cNvSpPr>
              <a:spLocks/>
            </p:cNvSpPr>
            <p:nvPr/>
          </p:nvSpPr>
          <p:spPr bwMode="auto">
            <a:xfrm>
              <a:off x="345" y="232"/>
              <a:ext cx="48" cy="44"/>
            </a:xfrm>
            <a:custGeom>
              <a:avLst/>
              <a:gdLst>
                <a:gd name="T0" fmla="*/ 0 w 48"/>
                <a:gd name="T1" fmla="*/ 14 h 44"/>
                <a:gd name="T2" fmla="*/ 18 w 48"/>
                <a:gd name="T3" fmla="*/ 0 h 44"/>
                <a:gd name="T4" fmla="*/ 48 w 48"/>
                <a:gd name="T5" fmla="*/ 26 h 44"/>
                <a:gd name="T6" fmla="*/ 27 w 48"/>
                <a:gd name="T7" fmla="*/ 44 h 44"/>
                <a:gd name="T8" fmla="*/ 0 w 48"/>
                <a:gd name="T9" fmla="*/ 14 h 44"/>
                <a:gd name="T10" fmla="*/ 0 60000 65536"/>
                <a:gd name="T11" fmla="*/ 0 60000 65536"/>
                <a:gd name="T12" fmla="*/ 0 60000 65536"/>
                <a:gd name="T13" fmla="*/ 0 60000 65536"/>
                <a:gd name="T14" fmla="*/ 0 60000 65536"/>
                <a:gd name="T15" fmla="*/ 0 w 48"/>
                <a:gd name="T16" fmla="*/ 0 h 44"/>
                <a:gd name="T17" fmla="*/ 48 w 48"/>
                <a:gd name="T18" fmla="*/ 44 h 44"/>
              </a:gdLst>
              <a:ahLst/>
              <a:cxnLst>
                <a:cxn ang="T10">
                  <a:pos x="T0" y="T1"/>
                </a:cxn>
                <a:cxn ang="T11">
                  <a:pos x="T2" y="T3"/>
                </a:cxn>
                <a:cxn ang="T12">
                  <a:pos x="T4" y="T5"/>
                </a:cxn>
                <a:cxn ang="T13">
                  <a:pos x="T6" y="T7"/>
                </a:cxn>
                <a:cxn ang="T14">
                  <a:pos x="T8" y="T9"/>
                </a:cxn>
              </a:cxnLst>
              <a:rect l="T15" t="T16" r="T17" b="T18"/>
              <a:pathLst>
                <a:path w="48" h="44">
                  <a:moveTo>
                    <a:pt x="0" y="14"/>
                  </a:moveTo>
                  <a:lnTo>
                    <a:pt x="18" y="0"/>
                  </a:lnTo>
                  <a:lnTo>
                    <a:pt x="48" y="26"/>
                  </a:lnTo>
                  <a:lnTo>
                    <a:pt x="27" y="44"/>
                  </a:lnTo>
                  <a:lnTo>
                    <a:pt x="0" y="14"/>
                  </a:lnTo>
                  <a:close/>
                </a:path>
              </a:pathLst>
            </a:custGeom>
            <a:solidFill>
              <a:schemeClr val="tx1">
                <a:alpha val="23999"/>
              </a:schemeClr>
            </a:solidFill>
            <a:ln w="19050" cmpd="sng">
              <a:solidFill>
                <a:schemeClr val="tx1">
                  <a:alpha val="34000"/>
                </a:schemeClr>
              </a:solidFill>
              <a:miter lim="800000"/>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19502" name="Group 46"/>
          <p:cNvGrpSpPr>
            <a:grpSpLocks/>
          </p:cNvGrpSpPr>
          <p:nvPr/>
        </p:nvGrpSpPr>
        <p:grpSpPr bwMode="auto">
          <a:xfrm>
            <a:off x="4286250" y="4527550"/>
            <a:ext cx="358775" cy="390525"/>
            <a:chOff x="0" y="0"/>
            <a:chExt cx="676" cy="727"/>
          </a:xfrm>
        </p:grpSpPr>
        <p:sp>
          <p:nvSpPr>
            <p:cNvPr id="19503" name="Oval 47"/>
            <p:cNvSpPr>
              <a:spLocks noChangeArrowheads="1"/>
            </p:cNvSpPr>
            <p:nvPr/>
          </p:nvSpPr>
          <p:spPr bwMode="auto">
            <a:xfrm>
              <a:off x="269" y="0"/>
              <a:ext cx="111" cy="105"/>
            </a:xfrm>
            <a:prstGeom prst="ellipse">
              <a:avLst/>
            </a:prstGeom>
            <a:solidFill>
              <a:srgbClr val="FFFFFF">
                <a:alpha val="64999"/>
              </a:srgbClr>
            </a:solidFill>
            <a:ln w="9525" cmpd="sng">
              <a:solidFill>
                <a:srgbClr val="FFFFF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04" name="Oval 48"/>
            <p:cNvSpPr>
              <a:spLocks noChangeArrowheads="1"/>
            </p:cNvSpPr>
            <p:nvPr/>
          </p:nvSpPr>
          <p:spPr bwMode="auto">
            <a:xfrm>
              <a:off x="103" y="288"/>
              <a:ext cx="157" cy="149"/>
            </a:xfrm>
            <a:prstGeom prst="ellipse">
              <a:avLst/>
            </a:prstGeom>
            <a:solidFill>
              <a:srgbClr val="FFFFFF">
                <a:alpha val="64999"/>
              </a:srgbClr>
            </a:solidFill>
            <a:ln w="9525" cmpd="sng">
              <a:solidFill>
                <a:srgbClr val="FFFFF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05" name="Oval 49"/>
            <p:cNvSpPr>
              <a:spLocks noChangeArrowheads="1"/>
            </p:cNvSpPr>
            <p:nvPr/>
          </p:nvSpPr>
          <p:spPr bwMode="auto">
            <a:xfrm>
              <a:off x="397" y="175"/>
              <a:ext cx="117" cy="111"/>
            </a:xfrm>
            <a:prstGeom prst="ellipse">
              <a:avLst/>
            </a:prstGeom>
            <a:solidFill>
              <a:srgbClr val="FFFFFF">
                <a:alpha val="64999"/>
              </a:srgbClr>
            </a:solidFill>
            <a:ln w="9525" cmpd="sng">
              <a:solidFill>
                <a:srgbClr val="FFFFF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06" name="Oval 50"/>
            <p:cNvSpPr>
              <a:spLocks noChangeArrowheads="1"/>
            </p:cNvSpPr>
            <p:nvPr/>
          </p:nvSpPr>
          <p:spPr bwMode="auto">
            <a:xfrm>
              <a:off x="149" y="649"/>
              <a:ext cx="82" cy="78"/>
            </a:xfrm>
            <a:prstGeom prst="ellipse">
              <a:avLst/>
            </a:prstGeom>
            <a:solidFill>
              <a:srgbClr val="FFFFFF">
                <a:alpha val="64999"/>
              </a:srgbClr>
            </a:solidFill>
            <a:ln w="9525" cmpd="sng">
              <a:solidFill>
                <a:srgbClr val="FFFFF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07" name="Line 51"/>
            <p:cNvSpPr>
              <a:spLocks noChangeShapeType="1"/>
            </p:cNvSpPr>
            <p:nvPr/>
          </p:nvSpPr>
          <p:spPr bwMode="auto">
            <a:xfrm>
              <a:off x="182" y="436"/>
              <a:ext cx="0" cy="215"/>
            </a:xfrm>
            <a:prstGeom prst="line">
              <a:avLst/>
            </a:prstGeom>
            <a:noFill/>
            <a:ln w="12700"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08" name="Line 52"/>
            <p:cNvSpPr>
              <a:spLocks noChangeShapeType="1"/>
            </p:cNvSpPr>
            <p:nvPr/>
          </p:nvSpPr>
          <p:spPr bwMode="auto">
            <a:xfrm flipV="1">
              <a:off x="240" y="256"/>
              <a:ext cx="175" cy="52"/>
            </a:xfrm>
            <a:prstGeom prst="line">
              <a:avLst/>
            </a:prstGeom>
            <a:noFill/>
            <a:ln w="9525"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09" name="Line 53"/>
            <p:cNvSpPr>
              <a:spLocks noChangeShapeType="1"/>
            </p:cNvSpPr>
            <p:nvPr/>
          </p:nvSpPr>
          <p:spPr bwMode="auto">
            <a:xfrm flipH="1" flipV="1">
              <a:off x="351" y="87"/>
              <a:ext cx="69" cy="93"/>
            </a:xfrm>
            <a:prstGeom prst="line">
              <a:avLst/>
            </a:prstGeom>
            <a:noFill/>
            <a:ln w="9525"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10" name="Oval 54"/>
            <p:cNvSpPr>
              <a:spLocks noChangeArrowheads="1"/>
            </p:cNvSpPr>
            <p:nvPr/>
          </p:nvSpPr>
          <p:spPr bwMode="auto">
            <a:xfrm>
              <a:off x="594" y="99"/>
              <a:ext cx="82" cy="78"/>
            </a:xfrm>
            <a:prstGeom prst="ellipse">
              <a:avLst/>
            </a:prstGeom>
            <a:solidFill>
              <a:srgbClr val="FFFFFF">
                <a:alpha val="64999"/>
              </a:srgbClr>
            </a:solidFill>
            <a:ln w="9525" cmpd="sng">
              <a:solidFill>
                <a:srgbClr val="FFFFF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11" name="Oval 55"/>
            <p:cNvSpPr>
              <a:spLocks noChangeArrowheads="1"/>
            </p:cNvSpPr>
            <p:nvPr/>
          </p:nvSpPr>
          <p:spPr bwMode="auto">
            <a:xfrm>
              <a:off x="480" y="399"/>
              <a:ext cx="94" cy="89"/>
            </a:xfrm>
            <a:prstGeom prst="ellipse">
              <a:avLst/>
            </a:prstGeom>
            <a:solidFill>
              <a:srgbClr val="FFFFFF">
                <a:alpha val="64999"/>
              </a:srgbClr>
            </a:solidFill>
            <a:ln w="9525" cmpd="sng">
              <a:solidFill>
                <a:srgbClr val="FFFFF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12" name="Line 56"/>
            <p:cNvSpPr>
              <a:spLocks noChangeShapeType="1"/>
            </p:cNvSpPr>
            <p:nvPr/>
          </p:nvSpPr>
          <p:spPr bwMode="auto">
            <a:xfrm>
              <a:off x="479" y="285"/>
              <a:ext cx="29" cy="134"/>
            </a:xfrm>
            <a:prstGeom prst="line">
              <a:avLst/>
            </a:prstGeom>
            <a:noFill/>
            <a:ln w="9525"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13" name="Line 57"/>
            <p:cNvSpPr>
              <a:spLocks noChangeShapeType="1"/>
            </p:cNvSpPr>
            <p:nvPr/>
          </p:nvSpPr>
          <p:spPr bwMode="auto">
            <a:xfrm flipV="1">
              <a:off x="514" y="134"/>
              <a:ext cx="87" cy="75"/>
            </a:xfrm>
            <a:prstGeom prst="line">
              <a:avLst/>
            </a:prstGeom>
            <a:noFill/>
            <a:ln w="9525"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14" name="Oval 58"/>
            <p:cNvSpPr>
              <a:spLocks noChangeArrowheads="1"/>
            </p:cNvSpPr>
            <p:nvPr/>
          </p:nvSpPr>
          <p:spPr bwMode="auto">
            <a:xfrm>
              <a:off x="0" y="169"/>
              <a:ext cx="82" cy="78"/>
            </a:xfrm>
            <a:prstGeom prst="ellipse">
              <a:avLst/>
            </a:prstGeom>
            <a:solidFill>
              <a:srgbClr val="FFFFFF">
                <a:alpha val="64999"/>
              </a:srgbClr>
            </a:solidFill>
            <a:ln w="9525" cmpd="sng">
              <a:solidFill>
                <a:srgbClr val="FFFFF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15" name="Line 59"/>
            <p:cNvSpPr>
              <a:spLocks noChangeShapeType="1"/>
            </p:cNvSpPr>
            <p:nvPr/>
          </p:nvSpPr>
          <p:spPr bwMode="auto">
            <a:xfrm>
              <a:off x="48" y="238"/>
              <a:ext cx="70" cy="70"/>
            </a:xfrm>
            <a:prstGeom prst="line">
              <a:avLst/>
            </a:prstGeom>
            <a:noFill/>
            <a:ln w="9525"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16" name="Line 60"/>
            <p:cNvSpPr>
              <a:spLocks noChangeShapeType="1"/>
            </p:cNvSpPr>
            <p:nvPr/>
          </p:nvSpPr>
          <p:spPr bwMode="auto">
            <a:xfrm flipH="1">
              <a:off x="377" y="462"/>
              <a:ext cx="127" cy="36"/>
            </a:xfrm>
            <a:prstGeom prst="line">
              <a:avLst/>
            </a:prstGeom>
            <a:noFill/>
            <a:ln w="9525"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17" name="Oval 61"/>
            <p:cNvSpPr>
              <a:spLocks noChangeArrowheads="1"/>
            </p:cNvSpPr>
            <p:nvPr/>
          </p:nvSpPr>
          <p:spPr bwMode="auto">
            <a:xfrm>
              <a:off x="320" y="465"/>
              <a:ext cx="82" cy="78"/>
            </a:xfrm>
            <a:prstGeom prst="ellipse">
              <a:avLst/>
            </a:prstGeom>
            <a:solidFill>
              <a:srgbClr val="FFFFFF">
                <a:alpha val="64999"/>
              </a:srgbClr>
            </a:solidFill>
            <a:ln w="9525" cmpd="sng">
              <a:solidFill>
                <a:srgbClr val="FFFFF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18" name="Line 62"/>
            <p:cNvSpPr>
              <a:spLocks noChangeShapeType="1"/>
            </p:cNvSpPr>
            <p:nvPr/>
          </p:nvSpPr>
          <p:spPr bwMode="auto">
            <a:xfrm>
              <a:off x="554" y="477"/>
              <a:ext cx="29" cy="35"/>
            </a:xfrm>
            <a:prstGeom prst="line">
              <a:avLst/>
            </a:prstGeom>
            <a:noFill/>
            <a:ln w="9525" cmpd="sng">
              <a:solidFill>
                <a:srgbClr val="FFFF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19" name="Oval 63"/>
            <p:cNvSpPr>
              <a:spLocks noChangeArrowheads="1"/>
            </p:cNvSpPr>
            <p:nvPr/>
          </p:nvSpPr>
          <p:spPr bwMode="auto">
            <a:xfrm>
              <a:off x="567" y="520"/>
              <a:ext cx="82" cy="78"/>
            </a:xfrm>
            <a:prstGeom prst="ellipse">
              <a:avLst/>
            </a:prstGeom>
            <a:solidFill>
              <a:srgbClr val="FFFFFF">
                <a:alpha val="64999"/>
              </a:srgbClr>
            </a:solidFill>
            <a:ln w="9525" cmpd="sng">
              <a:solidFill>
                <a:srgbClr val="FFFFF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19520" name="AutoShape 64" descr="宽屏壁纸f"/>
          <p:cNvSpPr>
            <a:spLocks noChangeArrowheads="1"/>
          </p:cNvSpPr>
          <p:nvPr/>
        </p:nvSpPr>
        <p:spPr bwMode="auto">
          <a:xfrm>
            <a:off x="2241550" y="1587500"/>
            <a:ext cx="4540250" cy="441325"/>
          </a:xfrm>
          <a:prstGeom prst="roundRect">
            <a:avLst>
              <a:gd name="adj" fmla="val 0"/>
            </a:avLst>
          </a:prstGeom>
          <a:blipFill dpi="0" rotWithShape="1">
            <a:blip r:embed="rId2"/>
            <a:srcRect/>
            <a:stretch>
              <a:fillRect/>
            </a:stretch>
          </a:blipFill>
          <a:ln w="57150" cmpd="sng">
            <a:solidFill>
              <a:srgbClr val="C0C0C0"/>
            </a:solidFill>
            <a:round/>
            <a:headEnd/>
            <a:tailEnd/>
          </a:ln>
          <a:effectLst>
            <a:outerShdw dist="35921" dir="2700000" algn="ctr" rotWithShape="0">
              <a:srgbClr val="292929">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21" name="Rectangle 65"/>
          <p:cNvSpPr>
            <a:spLocks noChangeArrowheads="1"/>
          </p:cNvSpPr>
          <p:nvPr/>
        </p:nvSpPr>
        <p:spPr bwMode="auto">
          <a:xfrm>
            <a:off x="3868738" y="1612900"/>
            <a:ext cx="15652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800">
                <a:solidFill>
                  <a:srgbClr val="000000"/>
                </a:solidFill>
                <a:ea typeface="宋体" pitchFamily="2" charset="-122"/>
              </a:rPr>
              <a:t>点击添加文本</a:t>
            </a:r>
            <a:endParaRPr lang="en-US" altLang="zh-CN" sz="1800">
              <a:solidFill>
                <a:srgbClr val="000000"/>
              </a:solidFill>
              <a:ea typeface="宋体" pitchFamily="2" charset="-122"/>
            </a:endParaRPr>
          </a:p>
        </p:txBody>
      </p:sp>
      <p:grpSp>
        <p:nvGrpSpPr>
          <p:cNvPr id="19522" name="Group 66"/>
          <p:cNvGrpSpPr>
            <a:grpSpLocks/>
          </p:cNvGrpSpPr>
          <p:nvPr/>
        </p:nvGrpSpPr>
        <p:grpSpPr bwMode="auto">
          <a:xfrm>
            <a:off x="769938" y="3201988"/>
            <a:ext cx="1733550" cy="1730375"/>
            <a:chOff x="0" y="0"/>
            <a:chExt cx="924" cy="922"/>
          </a:xfrm>
        </p:grpSpPr>
        <p:sp>
          <p:nvSpPr>
            <p:cNvPr id="19523" name="AutoShape 69"/>
            <p:cNvSpPr>
              <a:spLocks noChangeArrowheads="1"/>
            </p:cNvSpPr>
            <p:nvPr/>
          </p:nvSpPr>
          <p:spPr bwMode="auto">
            <a:xfrm>
              <a:off x="0" y="0"/>
              <a:ext cx="924" cy="922"/>
            </a:xfrm>
            <a:prstGeom prst="diamond">
              <a:avLst/>
            </a:prstGeom>
            <a:solidFill>
              <a:srgbClr val="390892"/>
            </a:solidFill>
            <a:ln w="57150" cmpd="sng">
              <a:solidFill>
                <a:srgbClr val="CDDCE9"/>
              </a:solidFill>
              <a:miter lim="800000"/>
              <a:headEnd/>
              <a:tailEnd/>
            </a:ln>
            <a:effectLst>
              <a:prstShdw prst="shdw17" dist="17961" dir="2700000">
                <a:srgbClr val="7B848C"/>
              </a:prst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24" name="AutoShape 70"/>
            <p:cNvSpPr>
              <a:spLocks noChangeArrowheads="1"/>
            </p:cNvSpPr>
            <p:nvPr/>
          </p:nvSpPr>
          <p:spPr bwMode="auto">
            <a:xfrm>
              <a:off x="241" y="19"/>
              <a:ext cx="442" cy="228"/>
            </a:xfrm>
            <a:prstGeom prst="triangle">
              <a:avLst>
                <a:gd name="adj" fmla="val 50000"/>
              </a:avLst>
            </a:prstGeom>
            <a:gradFill rotWithShape="1">
              <a:gsLst>
                <a:gs pos="0">
                  <a:srgbClr val="B09CD3"/>
                </a:gs>
                <a:gs pos="100000">
                  <a:srgbClr val="39089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25" name="AutoShape 71"/>
            <p:cNvSpPr>
              <a:spLocks noChangeArrowheads="1"/>
            </p:cNvSpPr>
            <p:nvPr/>
          </p:nvSpPr>
          <p:spPr bwMode="auto">
            <a:xfrm flipV="1">
              <a:off x="244" y="678"/>
              <a:ext cx="429" cy="216"/>
            </a:xfrm>
            <a:prstGeom prst="triangle">
              <a:avLst>
                <a:gd name="adj" fmla="val 50000"/>
              </a:avLst>
            </a:prstGeom>
            <a:gradFill rotWithShape="1">
              <a:gsLst>
                <a:gs pos="0">
                  <a:srgbClr val="1A0444"/>
                </a:gs>
                <a:gs pos="100000">
                  <a:srgbClr val="390892"/>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19526" name="Group 70"/>
          <p:cNvGrpSpPr>
            <a:grpSpLocks/>
          </p:cNvGrpSpPr>
          <p:nvPr/>
        </p:nvGrpSpPr>
        <p:grpSpPr bwMode="auto">
          <a:xfrm>
            <a:off x="6457950" y="3240088"/>
            <a:ext cx="1739900" cy="1736725"/>
            <a:chOff x="0" y="0"/>
            <a:chExt cx="1161" cy="1161"/>
          </a:xfrm>
        </p:grpSpPr>
        <p:sp>
          <p:nvSpPr>
            <p:cNvPr id="19527" name="AutoShape 73"/>
            <p:cNvSpPr>
              <a:spLocks noChangeArrowheads="1"/>
            </p:cNvSpPr>
            <p:nvPr/>
          </p:nvSpPr>
          <p:spPr bwMode="auto">
            <a:xfrm>
              <a:off x="0" y="0"/>
              <a:ext cx="1161" cy="1161"/>
            </a:xfrm>
            <a:prstGeom prst="diamond">
              <a:avLst/>
            </a:prstGeom>
            <a:solidFill>
              <a:srgbClr val="959208"/>
            </a:solidFill>
            <a:ln w="57150" cmpd="sng">
              <a:solidFill>
                <a:srgbClr val="CDDCE9"/>
              </a:solidFill>
              <a:miter lim="800000"/>
              <a:headEnd/>
              <a:tailEnd/>
            </a:ln>
            <a:effectLst>
              <a:prstShdw prst="shdw17" dist="17961" dir="2700000">
                <a:srgbClr val="7B848C"/>
              </a:prst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28" name="AutoShape 74"/>
            <p:cNvSpPr>
              <a:spLocks noChangeArrowheads="1"/>
            </p:cNvSpPr>
            <p:nvPr/>
          </p:nvSpPr>
          <p:spPr bwMode="auto">
            <a:xfrm>
              <a:off x="310" y="23"/>
              <a:ext cx="540" cy="272"/>
            </a:xfrm>
            <a:prstGeom prst="triangle">
              <a:avLst>
                <a:gd name="adj" fmla="val 50000"/>
              </a:avLst>
            </a:prstGeom>
            <a:gradFill rotWithShape="1">
              <a:gsLst>
                <a:gs pos="0">
                  <a:srgbClr val="E6E5C4"/>
                </a:gs>
                <a:gs pos="100000">
                  <a:srgbClr val="9592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29" name="AutoShape 75"/>
            <p:cNvSpPr>
              <a:spLocks noChangeArrowheads="1"/>
            </p:cNvSpPr>
            <p:nvPr/>
          </p:nvSpPr>
          <p:spPr bwMode="auto">
            <a:xfrm flipV="1">
              <a:off x="306" y="854"/>
              <a:ext cx="540" cy="272"/>
            </a:xfrm>
            <a:prstGeom prst="triangle">
              <a:avLst>
                <a:gd name="adj" fmla="val 50000"/>
              </a:avLst>
            </a:prstGeom>
            <a:gradFill rotWithShape="1">
              <a:gsLst>
                <a:gs pos="0">
                  <a:srgbClr val="454404"/>
                </a:gs>
                <a:gs pos="100000">
                  <a:srgbClr val="9592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19530" name="Rectangle 76"/>
          <p:cNvSpPr>
            <a:spLocks noChangeArrowheads="1"/>
          </p:cNvSpPr>
          <p:nvPr/>
        </p:nvSpPr>
        <p:spPr bwMode="auto">
          <a:xfrm>
            <a:off x="966788" y="3944938"/>
            <a:ext cx="13255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600">
                <a:solidFill>
                  <a:schemeClr val="bg1"/>
                </a:solidFill>
                <a:ea typeface="宋体" pitchFamily="2" charset="-122"/>
              </a:rPr>
              <a:t>Title in here</a:t>
            </a:r>
          </a:p>
        </p:txBody>
      </p:sp>
      <p:sp>
        <p:nvSpPr>
          <p:cNvPr id="19531" name="Rectangle 77"/>
          <p:cNvSpPr>
            <a:spLocks noChangeArrowheads="1"/>
          </p:cNvSpPr>
          <p:nvPr/>
        </p:nvSpPr>
        <p:spPr bwMode="auto">
          <a:xfrm>
            <a:off x="6875463" y="3744913"/>
            <a:ext cx="9175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600">
                <a:solidFill>
                  <a:schemeClr val="bg1"/>
                </a:solidFill>
                <a:ea typeface="宋体" pitchFamily="2" charset="-122"/>
              </a:rPr>
              <a:t>Title in here</a:t>
            </a:r>
          </a:p>
        </p:txBody>
      </p:sp>
      <p:grpSp>
        <p:nvGrpSpPr>
          <p:cNvPr id="19532" name="Group 76"/>
          <p:cNvGrpSpPr>
            <a:grpSpLocks/>
          </p:cNvGrpSpPr>
          <p:nvPr/>
        </p:nvGrpSpPr>
        <p:grpSpPr bwMode="auto">
          <a:xfrm>
            <a:off x="1427163" y="3516313"/>
            <a:ext cx="412750" cy="320675"/>
            <a:chOff x="0" y="0"/>
            <a:chExt cx="300" cy="234"/>
          </a:xfrm>
        </p:grpSpPr>
        <p:sp>
          <p:nvSpPr>
            <p:cNvPr id="19533" name="Line 79"/>
            <p:cNvSpPr>
              <a:spLocks noChangeShapeType="1"/>
            </p:cNvSpPr>
            <p:nvPr/>
          </p:nvSpPr>
          <p:spPr bwMode="auto">
            <a:xfrm flipV="1">
              <a:off x="225" y="0"/>
              <a:ext cx="0" cy="60"/>
            </a:xfrm>
            <a:prstGeom prst="line">
              <a:avLst/>
            </a:prstGeom>
            <a:noFill/>
            <a:ln w="57150" cmpd="sng">
              <a:solidFill>
                <a:schemeClr val="tx1">
                  <a:alpha val="35999"/>
                </a:schemeClr>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34" name="Rectangle 80"/>
            <p:cNvSpPr>
              <a:spLocks noChangeArrowheads="1"/>
            </p:cNvSpPr>
            <p:nvPr/>
          </p:nvSpPr>
          <p:spPr bwMode="auto">
            <a:xfrm>
              <a:off x="130" y="169"/>
              <a:ext cx="43" cy="57"/>
            </a:xfrm>
            <a:prstGeom prst="rect">
              <a:avLst/>
            </a:prstGeom>
            <a:solidFill>
              <a:srgbClr val="FFFFFF">
                <a:alpha val="34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35" name="Rectangle 81"/>
            <p:cNvSpPr>
              <a:spLocks noChangeArrowheads="1"/>
            </p:cNvSpPr>
            <p:nvPr/>
          </p:nvSpPr>
          <p:spPr bwMode="auto">
            <a:xfrm>
              <a:off x="86" y="116"/>
              <a:ext cx="29" cy="29"/>
            </a:xfrm>
            <a:prstGeom prst="rect">
              <a:avLst/>
            </a:prstGeom>
            <a:solidFill>
              <a:srgbClr val="FFFFFF">
                <a:alpha val="34999"/>
              </a:srgbClr>
            </a:solidFill>
            <a:ln w="9525" cmpd="sng">
              <a:solidFill>
                <a:schemeClr val="tx1">
                  <a:alpha val="35999"/>
                </a:schemeClr>
              </a:solidFill>
              <a:miter lim="800000"/>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36" name="Rectangle 82"/>
            <p:cNvSpPr>
              <a:spLocks noChangeArrowheads="1"/>
            </p:cNvSpPr>
            <p:nvPr/>
          </p:nvSpPr>
          <p:spPr bwMode="auto">
            <a:xfrm>
              <a:off x="190" y="116"/>
              <a:ext cx="29" cy="29"/>
            </a:xfrm>
            <a:prstGeom prst="rect">
              <a:avLst/>
            </a:prstGeom>
            <a:solidFill>
              <a:srgbClr val="FFFFFF">
                <a:alpha val="34999"/>
              </a:srgbClr>
            </a:solidFill>
            <a:ln w="9525" cmpd="sng">
              <a:solidFill>
                <a:schemeClr val="tx1">
                  <a:alpha val="35999"/>
                </a:schemeClr>
              </a:solidFill>
              <a:miter lim="800000"/>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37" name="AutoShape 83"/>
            <p:cNvSpPr>
              <a:spLocks noChangeArrowheads="1"/>
            </p:cNvSpPr>
            <p:nvPr/>
          </p:nvSpPr>
          <p:spPr bwMode="auto">
            <a:xfrm>
              <a:off x="0" y="10"/>
              <a:ext cx="300" cy="224"/>
            </a:xfrm>
            <a:prstGeom prst="upArrow">
              <a:avLst>
                <a:gd name="adj1" fmla="val 63676"/>
                <a:gd name="adj2" fmla="val 44657"/>
              </a:avLst>
            </a:prstGeom>
            <a:noFill/>
            <a:ln w="28575" cmpd="sng">
              <a:solidFill>
                <a:srgbClr val="FFFFFF">
                  <a:alpha val="35999"/>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19538" name="Group 82"/>
          <p:cNvGrpSpPr>
            <a:grpSpLocks/>
          </p:cNvGrpSpPr>
          <p:nvPr/>
        </p:nvGrpSpPr>
        <p:grpSpPr bwMode="auto">
          <a:xfrm>
            <a:off x="7229475" y="4283075"/>
            <a:ext cx="428625" cy="352425"/>
            <a:chOff x="0" y="0"/>
            <a:chExt cx="357" cy="295"/>
          </a:xfrm>
        </p:grpSpPr>
        <p:sp>
          <p:nvSpPr>
            <p:cNvPr id="19539" name="Freeform 85"/>
            <p:cNvSpPr>
              <a:spLocks/>
            </p:cNvSpPr>
            <p:nvPr/>
          </p:nvSpPr>
          <p:spPr bwMode="auto">
            <a:xfrm rot="1584055">
              <a:off x="0" y="54"/>
              <a:ext cx="152" cy="241"/>
            </a:xfrm>
            <a:custGeom>
              <a:avLst/>
              <a:gdLst>
                <a:gd name="T0" fmla="*/ 0 w 688"/>
                <a:gd name="T1" fmla="*/ 190 h 1090"/>
                <a:gd name="T2" fmla="*/ 341 w 688"/>
                <a:gd name="T3" fmla="*/ 0 h 1090"/>
                <a:gd name="T4" fmla="*/ 688 w 688"/>
                <a:gd name="T5" fmla="*/ 185 h 1090"/>
                <a:gd name="T6" fmla="*/ 686 w 688"/>
                <a:gd name="T7" fmla="*/ 711 h 1090"/>
                <a:gd name="T8" fmla="*/ 347 w 688"/>
                <a:gd name="T9" fmla="*/ 1085 h 1090"/>
                <a:gd name="T10" fmla="*/ 6 w 688"/>
                <a:gd name="T11" fmla="*/ 699 h 1090"/>
                <a:gd name="T12" fmla="*/ 0 w 688"/>
                <a:gd name="T13" fmla="*/ 190 h 1090"/>
                <a:gd name="T14" fmla="*/ 0 60000 65536"/>
                <a:gd name="T15" fmla="*/ 0 60000 65536"/>
                <a:gd name="T16" fmla="*/ 0 60000 65536"/>
                <a:gd name="T17" fmla="*/ 0 60000 65536"/>
                <a:gd name="T18" fmla="*/ 0 60000 65536"/>
                <a:gd name="T19" fmla="*/ 0 60000 65536"/>
                <a:gd name="T20" fmla="*/ 0 60000 65536"/>
                <a:gd name="T21" fmla="*/ 0 w 688"/>
                <a:gd name="T22" fmla="*/ 0 h 1090"/>
                <a:gd name="T23" fmla="*/ 688 w 688"/>
                <a:gd name="T24" fmla="*/ 1090 h 10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8" h="1090">
                  <a:moveTo>
                    <a:pt x="0" y="190"/>
                  </a:moveTo>
                  <a:cubicBezTo>
                    <a:pt x="6" y="34"/>
                    <a:pt x="235" y="0"/>
                    <a:pt x="341" y="0"/>
                  </a:cubicBezTo>
                  <a:cubicBezTo>
                    <a:pt x="447" y="0"/>
                    <a:pt x="677" y="34"/>
                    <a:pt x="688" y="185"/>
                  </a:cubicBezTo>
                  <a:cubicBezTo>
                    <a:pt x="688" y="185"/>
                    <a:pt x="687" y="448"/>
                    <a:pt x="686" y="711"/>
                  </a:cubicBezTo>
                  <a:cubicBezTo>
                    <a:pt x="688" y="912"/>
                    <a:pt x="531" y="1080"/>
                    <a:pt x="347" y="1085"/>
                  </a:cubicBezTo>
                  <a:cubicBezTo>
                    <a:pt x="163" y="1090"/>
                    <a:pt x="8" y="885"/>
                    <a:pt x="6" y="699"/>
                  </a:cubicBezTo>
                  <a:cubicBezTo>
                    <a:pt x="1" y="450"/>
                    <a:pt x="0" y="190"/>
                    <a:pt x="0" y="190"/>
                  </a:cubicBezTo>
                  <a:close/>
                </a:path>
              </a:pathLst>
            </a:custGeom>
            <a:noFill/>
            <a:ln w="19050" cmpd="sng">
              <a:solidFill>
                <a:srgbClr val="FFFFFF">
                  <a:alpha val="56000"/>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19540" name="Line 86"/>
            <p:cNvSpPr>
              <a:spLocks noChangeShapeType="1"/>
            </p:cNvSpPr>
            <p:nvPr/>
          </p:nvSpPr>
          <p:spPr bwMode="auto">
            <a:xfrm rot="1584055">
              <a:off x="26" y="122"/>
              <a:ext cx="152" cy="0"/>
            </a:xfrm>
            <a:prstGeom prst="line">
              <a:avLst/>
            </a:prstGeom>
            <a:noFill/>
            <a:ln w="19050" cmpd="sng">
              <a:solidFill>
                <a:schemeClr val="tx1">
                  <a:alpha val="56000"/>
                </a:schemeClr>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41" name="Line 87"/>
            <p:cNvSpPr>
              <a:spLocks noChangeShapeType="1"/>
            </p:cNvSpPr>
            <p:nvPr/>
          </p:nvSpPr>
          <p:spPr bwMode="auto">
            <a:xfrm rot="1584055">
              <a:off x="117" y="64"/>
              <a:ext cx="0" cy="62"/>
            </a:xfrm>
            <a:prstGeom prst="line">
              <a:avLst/>
            </a:prstGeom>
            <a:noFill/>
            <a:ln w="19050" cmpd="sng">
              <a:solidFill>
                <a:schemeClr val="tx1">
                  <a:alpha val="56000"/>
                </a:schemeClr>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542" name="Freeform 88"/>
            <p:cNvSpPr>
              <a:spLocks/>
            </p:cNvSpPr>
            <p:nvPr/>
          </p:nvSpPr>
          <p:spPr bwMode="auto">
            <a:xfrm>
              <a:off x="129" y="0"/>
              <a:ext cx="228" cy="165"/>
            </a:xfrm>
            <a:custGeom>
              <a:avLst/>
              <a:gdLst>
                <a:gd name="T0" fmla="*/ 0 w 228"/>
                <a:gd name="T1" fmla="*/ 68 h 165"/>
                <a:gd name="T2" fmla="*/ 88 w 228"/>
                <a:gd name="T3" fmla="*/ 8 h 165"/>
                <a:gd name="T4" fmla="*/ 121 w 228"/>
                <a:gd name="T5" fmla="*/ 115 h 165"/>
                <a:gd name="T6" fmla="*/ 228 w 228"/>
                <a:gd name="T7" fmla="*/ 126 h 165"/>
                <a:gd name="T8" fmla="*/ 0 60000 65536"/>
                <a:gd name="T9" fmla="*/ 0 60000 65536"/>
                <a:gd name="T10" fmla="*/ 0 60000 65536"/>
                <a:gd name="T11" fmla="*/ 0 60000 65536"/>
                <a:gd name="T12" fmla="*/ 0 w 228"/>
                <a:gd name="T13" fmla="*/ 0 h 165"/>
                <a:gd name="T14" fmla="*/ 228 w 228"/>
                <a:gd name="T15" fmla="*/ 165 h 165"/>
              </a:gdLst>
              <a:ahLst/>
              <a:cxnLst>
                <a:cxn ang="T8">
                  <a:pos x="T0" y="T1"/>
                </a:cxn>
                <a:cxn ang="T9">
                  <a:pos x="T2" y="T3"/>
                </a:cxn>
                <a:cxn ang="T10">
                  <a:pos x="T4" y="T5"/>
                </a:cxn>
                <a:cxn ang="T11">
                  <a:pos x="T6" y="T7"/>
                </a:cxn>
              </a:cxnLst>
              <a:rect l="T12" t="T13" r="T14" b="T15"/>
              <a:pathLst>
                <a:path w="228" h="165">
                  <a:moveTo>
                    <a:pt x="0" y="68"/>
                  </a:moveTo>
                  <a:cubicBezTo>
                    <a:pt x="4" y="25"/>
                    <a:pt x="68" y="0"/>
                    <a:pt x="88" y="8"/>
                  </a:cubicBezTo>
                  <a:cubicBezTo>
                    <a:pt x="138" y="53"/>
                    <a:pt x="82" y="65"/>
                    <a:pt x="121" y="115"/>
                  </a:cubicBezTo>
                  <a:cubicBezTo>
                    <a:pt x="160" y="165"/>
                    <a:pt x="206" y="124"/>
                    <a:pt x="228" y="126"/>
                  </a:cubicBezTo>
                </a:path>
              </a:pathLst>
            </a:custGeom>
            <a:noFill/>
            <a:ln w="19050" cmpd="sng">
              <a:solidFill>
                <a:schemeClr val="tx1">
                  <a:alpha val="56000"/>
                </a:scheme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19543" name="Text Box 87"/>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书写板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476158">
            <a:off x="838200" y="1219200"/>
            <a:ext cx="5270500" cy="490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0483" name="Text Box 3"/>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
        <p:nvSpPr>
          <p:cNvPr id="20484" name="Rectangle 4"/>
          <p:cNvSpPr>
            <a:spLocks noChangeArrowheads="1"/>
          </p:cNvSpPr>
          <p:nvPr/>
        </p:nvSpPr>
        <p:spPr bwMode="auto">
          <a:xfrm>
            <a:off x="1219200" y="2524125"/>
            <a:ext cx="4267200" cy="30289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20000"/>
              </a:lnSpc>
            </a:pPr>
            <a:r>
              <a:rPr lang="zh-CN" altLang="en-US" sz="1600" b="0">
                <a:ea typeface="宋体" pitchFamily="2" charset="-122"/>
              </a:rPr>
              <a:t>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a:t>
            </a:r>
            <a:endParaRPr lang="zh-CN" altLang="en-US" sz="1600">
              <a:latin typeface="楷体_GB2312" pitchFamily="1" charset="-122"/>
              <a:ea typeface="楷体_GB2312" pitchFamily="1" charset="-122"/>
            </a:endParaRPr>
          </a:p>
        </p:txBody>
      </p:sp>
      <p:pic>
        <p:nvPicPr>
          <p:cNvPr id="20485" name="Picture 5" descr="金色小人-右"/>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48400" y="2514600"/>
            <a:ext cx="2541588"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reeform 2"/>
          <p:cNvSpPr>
            <a:spLocks noChangeArrowheads="1"/>
          </p:cNvSpPr>
          <p:nvPr/>
        </p:nvSpPr>
        <p:spPr bwMode="auto">
          <a:xfrm>
            <a:off x="3805238" y="3795713"/>
            <a:ext cx="1265237" cy="803275"/>
          </a:xfrm>
          <a:custGeom>
            <a:avLst/>
            <a:gdLst>
              <a:gd name="T0" fmla="*/ 390 w 797"/>
              <a:gd name="T1" fmla="*/ 0 h 506"/>
              <a:gd name="T2" fmla="*/ 448 w 797"/>
              <a:gd name="T3" fmla="*/ 64 h 506"/>
              <a:gd name="T4" fmla="*/ 797 w 797"/>
              <a:gd name="T5" fmla="*/ 495 h 506"/>
              <a:gd name="T6" fmla="*/ 390 w 797"/>
              <a:gd name="T7" fmla="*/ 355 h 506"/>
              <a:gd name="T8" fmla="*/ 0 w 797"/>
              <a:gd name="T9" fmla="*/ 506 h 506"/>
              <a:gd name="T10" fmla="*/ 390 w 797"/>
              <a:gd name="T11" fmla="*/ 0 h 506"/>
              <a:gd name="T12" fmla="*/ 0 60000 65536"/>
              <a:gd name="T13" fmla="*/ 0 60000 65536"/>
              <a:gd name="T14" fmla="*/ 0 60000 65536"/>
              <a:gd name="T15" fmla="*/ 0 60000 65536"/>
              <a:gd name="T16" fmla="*/ 0 60000 65536"/>
              <a:gd name="T17" fmla="*/ 0 60000 65536"/>
              <a:gd name="T18" fmla="*/ 0 w 797"/>
              <a:gd name="T19" fmla="*/ 0 h 506"/>
              <a:gd name="T20" fmla="*/ 797 w 797"/>
              <a:gd name="T21" fmla="*/ 506 h 506"/>
            </a:gdLst>
            <a:ahLst/>
            <a:cxnLst>
              <a:cxn ang="T12">
                <a:pos x="T0" y="T1"/>
              </a:cxn>
              <a:cxn ang="T13">
                <a:pos x="T2" y="T3"/>
              </a:cxn>
              <a:cxn ang="T14">
                <a:pos x="T4" y="T5"/>
              </a:cxn>
              <a:cxn ang="T15">
                <a:pos x="T6" y="T7"/>
              </a:cxn>
              <a:cxn ang="T16">
                <a:pos x="T8" y="T9"/>
              </a:cxn>
              <a:cxn ang="T17">
                <a:pos x="T10" y="T11"/>
              </a:cxn>
            </a:cxnLst>
            <a:rect l="T18" t="T19" r="T20" b="T21"/>
            <a:pathLst>
              <a:path w="797" h="506">
                <a:moveTo>
                  <a:pt x="390" y="0"/>
                </a:moveTo>
                <a:lnTo>
                  <a:pt x="448" y="64"/>
                </a:lnTo>
                <a:lnTo>
                  <a:pt x="797" y="495"/>
                </a:lnTo>
                <a:lnTo>
                  <a:pt x="390" y="355"/>
                </a:lnTo>
                <a:lnTo>
                  <a:pt x="0" y="506"/>
                </a:lnTo>
                <a:lnTo>
                  <a:pt x="390" y="0"/>
                </a:lnTo>
                <a:close/>
              </a:path>
            </a:pathLst>
          </a:custGeom>
          <a:gradFill rotWithShape="1">
            <a:gsLst>
              <a:gs pos="0">
                <a:srgbClr val="9999FF"/>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1507" name="Freeform 3"/>
          <p:cNvSpPr>
            <a:spLocks noChangeArrowheads="1"/>
          </p:cNvSpPr>
          <p:nvPr/>
        </p:nvSpPr>
        <p:spPr bwMode="auto">
          <a:xfrm>
            <a:off x="4443413" y="2817813"/>
            <a:ext cx="1735137" cy="1117600"/>
          </a:xfrm>
          <a:custGeom>
            <a:avLst/>
            <a:gdLst>
              <a:gd name="T0" fmla="*/ 64 w 1093"/>
              <a:gd name="T1" fmla="*/ 704 h 704"/>
              <a:gd name="T2" fmla="*/ 0 w 1093"/>
              <a:gd name="T3" fmla="*/ 622 h 704"/>
              <a:gd name="T4" fmla="*/ 820 w 1093"/>
              <a:gd name="T5" fmla="*/ 0 h 704"/>
              <a:gd name="T6" fmla="*/ 1093 w 1093"/>
              <a:gd name="T7" fmla="*/ 453 h 704"/>
              <a:gd name="T8" fmla="*/ 64 w 1093"/>
              <a:gd name="T9" fmla="*/ 704 h 704"/>
              <a:gd name="T10" fmla="*/ 0 60000 65536"/>
              <a:gd name="T11" fmla="*/ 0 60000 65536"/>
              <a:gd name="T12" fmla="*/ 0 60000 65536"/>
              <a:gd name="T13" fmla="*/ 0 60000 65536"/>
              <a:gd name="T14" fmla="*/ 0 60000 65536"/>
              <a:gd name="T15" fmla="*/ 0 w 1093"/>
              <a:gd name="T16" fmla="*/ 0 h 704"/>
              <a:gd name="T17" fmla="*/ 1093 w 1093"/>
              <a:gd name="T18" fmla="*/ 704 h 704"/>
            </a:gdLst>
            <a:ahLst/>
            <a:cxnLst>
              <a:cxn ang="T10">
                <a:pos x="T0" y="T1"/>
              </a:cxn>
              <a:cxn ang="T11">
                <a:pos x="T2" y="T3"/>
              </a:cxn>
              <a:cxn ang="T12">
                <a:pos x="T4" y="T5"/>
              </a:cxn>
              <a:cxn ang="T13">
                <a:pos x="T6" y="T7"/>
              </a:cxn>
              <a:cxn ang="T14">
                <a:pos x="T8" y="T9"/>
              </a:cxn>
            </a:cxnLst>
            <a:rect l="T15" t="T16" r="T17" b="T18"/>
            <a:pathLst>
              <a:path w="1093" h="704">
                <a:moveTo>
                  <a:pt x="64" y="704"/>
                </a:moveTo>
                <a:lnTo>
                  <a:pt x="0" y="622"/>
                </a:lnTo>
                <a:lnTo>
                  <a:pt x="820" y="0"/>
                </a:lnTo>
                <a:lnTo>
                  <a:pt x="1093" y="453"/>
                </a:lnTo>
                <a:lnTo>
                  <a:pt x="64" y="704"/>
                </a:lnTo>
                <a:close/>
              </a:path>
            </a:pathLst>
          </a:custGeom>
          <a:gradFill rotWithShape="1">
            <a:gsLst>
              <a:gs pos="0">
                <a:srgbClr val="DAB720"/>
              </a:gs>
              <a:gs pos="100000">
                <a:srgbClr val="FFFFFF">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1508" name="Freeform 4"/>
          <p:cNvSpPr>
            <a:spLocks noChangeArrowheads="1"/>
          </p:cNvSpPr>
          <p:nvPr/>
        </p:nvSpPr>
        <p:spPr bwMode="auto">
          <a:xfrm>
            <a:off x="2973388" y="2844800"/>
            <a:ext cx="1470025" cy="1117600"/>
          </a:xfrm>
          <a:custGeom>
            <a:avLst/>
            <a:gdLst>
              <a:gd name="T0" fmla="*/ 926 w 926"/>
              <a:gd name="T1" fmla="*/ 611 h 704"/>
              <a:gd name="T2" fmla="*/ 844 w 926"/>
              <a:gd name="T3" fmla="*/ 704 h 704"/>
              <a:gd name="T4" fmla="*/ 0 w 926"/>
              <a:gd name="T5" fmla="*/ 489 h 704"/>
              <a:gd name="T6" fmla="*/ 315 w 926"/>
              <a:gd name="T7" fmla="*/ 0 h 704"/>
              <a:gd name="T8" fmla="*/ 926 w 926"/>
              <a:gd name="T9" fmla="*/ 611 h 704"/>
              <a:gd name="T10" fmla="*/ 0 60000 65536"/>
              <a:gd name="T11" fmla="*/ 0 60000 65536"/>
              <a:gd name="T12" fmla="*/ 0 60000 65536"/>
              <a:gd name="T13" fmla="*/ 0 60000 65536"/>
              <a:gd name="T14" fmla="*/ 0 60000 65536"/>
              <a:gd name="T15" fmla="*/ 0 w 926"/>
              <a:gd name="T16" fmla="*/ 0 h 704"/>
              <a:gd name="T17" fmla="*/ 926 w 926"/>
              <a:gd name="T18" fmla="*/ 704 h 704"/>
            </a:gdLst>
            <a:ahLst/>
            <a:cxnLst>
              <a:cxn ang="T10">
                <a:pos x="T0" y="T1"/>
              </a:cxn>
              <a:cxn ang="T11">
                <a:pos x="T2" y="T3"/>
              </a:cxn>
              <a:cxn ang="T12">
                <a:pos x="T4" y="T5"/>
              </a:cxn>
              <a:cxn ang="T13">
                <a:pos x="T6" y="T7"/>
              </a:cxn>
              <a:cxn ang="T14">
                <a:pos x="T8" y="T9"/>
              </a:cxn>
            </a:cxnLst>
            <a:rect l="T15" t="T16" r="T17" b="T18"/>
            <a:pathLst>
              <a:path w="926" h="704">
                <a:moveTo>
                  <a:pt x="926" y="611"/>
                </a:moveTo>
                <a:lnTo>
                  <a:pt x="844" y="704"/>
                </a:lnTo>
                <a:lnTo>
                  <a:pt x="0" y="489"/>
                </a:lnTo>
                <a:lnTo>
                  <a:pt x="315" y="0"/>
                </a:lnTo>
                <a:lnTo>
                  <a:pt x="926" y="611"/>
                </a:lnTo>
                <a:close/>
              </a:path>
            </a:pathLst>
          </a:custGeom>
          <a:gradFill rotWithShape="1">
            <a:gsLst>
              <a:gs pos="0">
                <a:srgbClr val="FFFFFF">
                  <a:alpha val="0"/>
                </a:srgbClr>
              </a:gs>
              <a:gs pos="100000">
                <a:srgbClr val="A3C975"/>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nvGrpSpPr>
          <p:cNvPr id="21509" name="Group 5"/>
          <p:cNvGrpSpPr>
            <a:grpSpLocks/>
          </p:cNvGrpSpPr>
          <p:nvPr/>
        </p:nvGrpSpPr>
        <p:grpSpPr bwMode="auto">
          <a:xfrm>
            <a:off x="1209675" y="1558925"/>
            <a:ext cx="2257425" cy="2257425"/>
            <a:chOff x="0" y="0"/>
            <a:chExt cx="1422" cy="1422"/>
          </a:xfrm>
        </p:grpSpPr>
        <p:sp>
          <p:nvSpPr>
            <p:cNvPr id="21510" name="Oval 6"/>
            <p:cNvSpPr>
              <a:spLocks noChangeArrowheads="1"/>
            </p:cNvSpPr>
            <p:nvPr/>
          </p:nvSpPr>
          <p:spPr bwMode="auto">
            <a:xfrm>
              <a:off x="0" y="0"/>
              <a:ext cx="1422" cy="1422"/>
            </a:xfrm>
            <a:prstGeom prst="ellipse">
              <a:avLst/>
            </a:prstGeom>
            <a:gradFill rotWithShape="1">
              <a:gsLst>
                <a:gs pos="0">
                  <a:srgbClr val="7C9959"/>
                </a:gs>
                <a:gs pos="100000">
                  <a:srgbClr val="A3C975"/>
                </a:gs>
              </a:gsLst>
              <a:lin ang="18900000" scaled="1"/>
            </a:gradFill>
            <a:ln w="38100" cmpd="sng">
              <a:solidFill>
                <a:srgbClr val="DDDDDD"/>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1511" name="Oval 7"/>
            <p:cNvSpPr>
              <a:spLocks noChangeArrowheads="1"/>
            </p:cNvSpPr>
            <p:nvPr/>
          </p:nvSpPr>
          <p:spPr bwMode="auto">
            <a:xfrm>
              <a:off x="42" y="36"/>
              <a:ext cx="1337" cy="1348"/>
            </a:xfrm>
            <a:prstGeom prst="ellipse">
              <a:avLst/>
            </a:prstGeom>
            <a:gradFill rotWithShape="1">
              <a:gsLst>
                <a:gs pos="0">
                  <a:srgbClr val="A3C975"/>
                </a:gs>
                <a:gs pos="100000">
                  <a:srgbClr val="7C9959"/>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1512" name="Rectangle 8"/>
          <p:cNvSpPr>
            <a:spLocks noChangeArrowheads="1"/>
          </p:cNvSpPr>
          <p:nvPr/>
        </p:nvSpPr>
        <p:spPr bwMode="auto">
          <a:xfrm>
            <a:off x="1312863" y="2514600"/>
            <a:ext cx="194627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lnSpc>
                <a:spcPct val="110000"/>
              </a:lnSpc>
            </a:pPr>
            <a:r>
              <a:rPr lang="zh-CN" altLang="en-US" sz="1200" b="0">
                <a:ea typeface="宋体" pitchFamily="2" charset="-122"/>
              </a:rPr>
              <a:t>点击输入你想输入的文字内容点击输入你想输入的文字内容点击输入你想输入的文字内容</a:t>
            </a:r>
            <a:endParaRPr lang="en-US" altLang="zh-CN" sz="1200" b="0">
              <a:ea typeface="宋体" pitchFamily="2" charset="-122"/>
            </a:endParaRPr>
          </a:p>
        </p:txBody>
      </p:sp>
      <p:grpSp>
        <p:nvGrpSpPr>
          <p:cNvPr id="21513" name="Group 9"/>
          <p:cNvGrpSpPr>
            <a:grpSpLocks/>
          </p:cNvGrpSpPr>
          <p:nvPr/>
        </p:nvGrpSpPr>
        <p:grpSpPr bwMode="auto">
          <a:xfrm>
            <a:off x="5700713" y="1558925"/>
            <a:ext cx="2257425" cy="2257425"/>
            <a:chOff x="0" y="0"/>
            <a:chExt cx="1422" cy="1422"/>
          </a:xfrm>
        </p:grpSpPr>
        <p:sp>
          <p:nvSpPr>
            <p:cNvPr id="21514" name="Oval 10"/>
            <p:cNvSpPr>
              <a:spLocks noChangeArrowheads="1"/>
            </p:cNvSpPr>
            <p:nvPr/>
          </p:nvSpPr>
          <p:spPr bwMode="auto">
            <a:xfrm>
              <a:off x="0" y="0"/>
              <a:ext cx="1422" cy="1422"/>
            </a:xfrm>
            <a:prstGeom prst="ellipse">
              <a:avLst/>
            </a:prstGeom>
            <a:gradFill rotWithShape="1">
              <a:gsLst>
                <a:gs pos="0">
                  <a:srgbClr val="A19D57"/>
                </a:gs>
                <a:gs pos="100000">
                  <a:srgbClr val="D3CE73"/>
                </a:gs>
              </a:gsLst>
              <a:lin ang="18900000" scaled="1"/>
            </a:gradFill>
            <a:ln w="38100" cmpd="sng">
              <a:solidFill>
                <a:srgbClr val="DDDDDD"/>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1515" name="Oval 11"/>
            <p:cNvSpPr>
              <a:spLocks noChangeArrowheads="1"/>
            </p:cNvSpPr>
            <p:nvPr/>
          </p:nvSpPr>
          <p:spPr bwMode="auto">
            <a:xfrm>
              <a:off x="42" y="36"/>
              <a:ext cx="1337" cy="1348"/>
            </a:xfrm>
            <a:prstGeom prst="ellipse">
              <a:avLst/>
            </a:prstGeom>
            <a:gradFill rotWithShape="1">
              <a:gsLst>
                <a:gs pos="0">
                  <a:srgbClr val="D3CE73"/>
                </a:gs>
                <a:gs pos="100000">
                  <a:srgbClr val="A19D57"/>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1516" name="Rectangle 12"/>
          <p:cNvSpPr>
            <a:spLocks noChangeArrowheads="1"/>
          </p:cNvSpPr>
          <p:nvPr/>
        </p:nvSpPr>
        <p:spPr bwMode="auto">
          <a:xfrm>
            <a:off x="5803900" y="2514600"/>
            <a:ext cx="194627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lnSpc>
                <a:spcPct val="110000"/>
              </a:lnSpc>
            </a:pPr>
            <a:r>
              <a:rPr lang="zh-CN" altLang="en-US" sz="1200" b="0">
                <a:ea typeface="宋体" pitchFamily="2" charset="-122"/>
              </a:rPr>
              <a:t>点击输入你想输入的文字内容点击输入你想输入的文字内容点击输入你想输入的文字内容</a:t>
            </a:r>
            <a:endParaRPr lang="en-US" altLang="zh-CN" sz="1200" b="0">
              <a:ea typeface="宋体" pitchFamily="2" charset="-122"/>
            </a:endParaRPr>
          </a:p>
        </p:txBody>
      </p:sp>
      <p:grpSp>
        <p:nvGrpSpPr>
          <p:cNvPr id="21517" name="Group 13"/>
          <p:cNvGrpSpPr>
            <a:grpSpLocks/>
          </p:cNvGrpSpPr>
          <p:nvPr/>
        </p:nvGrpSpPr>
        <p:grpSpPr bwMode="auto">
          <a:xfrm>
            <a:off x="3336925" y="4330700"/>
            <a:ext cx="2257425" cy="2257425"/>
            <a:chOff x="0" y="0"/>
            <a:chExt cx="1422" cy="1422"/>
          </a:xfrm>
        </p:grpSpPr>
        <p:sp>
          <p:nvSpPr>
            <p:cNvPr id="21518" name="Oval 14"/>
            <p:cNvSpPr>
              <a:spLocks noChangeArrowheads="1"/>
            </p:cNvSpPr>
            <p:nvPr/>
          </p:nvSpPr>
          <p:spPr bwMode="auto">
            <a:xfrm>
              <a:off x="0" y="0"/>
              <a:ext cx="1422" cy="1422"/>
            </a:xfrm>
            <a:prstGeom prst="ellipse">
              <a:avLst/>
            </a:prstGeom>
            <a:gradFill rotWithShape="1">
              <a:gsLst>
                <a:gs pos="0">
                  <a:srgbClr val="7474C2"/>
                </a:gs>
                <a:gs pos="100000">
                  <a:srgbClr val="9999FF"/>
                </a:gs>
              </a:gsLst>
              <a:lin ang="18900000" scaled="1"/>
            </a:gradFill>
            <a:ln w="38100" cmpd="sng">
              <a:solidFill>
                <a:srgbClr val="DDDDDD"/>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1519" name="Oval 15"/>
            <p:cNvSpPr>
              <a:spLocks noChangeArrowheads="1"/>
            </p:cNvSpPr>
            <p:nvPr/>
          </p:nvSpPr>
          <p:spPr bwMode="auto">
            <a:xfrm>
              <a:off x="42" y="36"/>
              <a:ext cx="1337" cy="1348"/>
            </a:xfrm>
            <a:prstGeom prst="ellipse">
              <a:avLst/>
            </a:prstGeom>
            <a:gradFill rotWithShape="1">
              <a:gsLst>
                <a:gs pos="0">
                  <a:srgbClr val="9999FF"/>
                </a:gs>
                <a:gs pos="100000">
                  <a:srgbClr val="7474C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1520" name="Rectangle 16"/>
          <p:cNvSpPr>
            <a:spLocks noChangeArrowheads="1"/>
          </p:cNvSpPr>
          <p:nvPr/>
        </p:nvSpPr>
        <p:spPr bwMode="auto">
          <a:xfrm>
            <a:off x="3440113" y="5286375"/>
            <a:ext cx="19462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200" b="0">
                <a:ea typeface="宋体" pitchFamily="2" charset="-122"/>
              </a:rPr>
              <a:t>点击输入你想输入的文字内容点击输入你想输入的文字内容点击输入你想输入的文字内容</a:t>
            </a:r>
            <a:endParaRPr lang="en-US" altLang="zh-CN" sz="1200" b="0">
              <a:solidFill>
                <a:srgbClr val="000000"/>
              </a:solidFill>
              <a:latin typeface="微软雅黑" pitchFamily="34" charset="-122"/>
              <a:ea typeface="微软雅黑" pitchFamily="34" charset="-122"/>
            </a:endParaRPr>
          </a:p>
        </p:txBody>
      </p:sp>
      <p:sp>
        <p:nvSpPr>
          <p:cNvPr id="21521" name="Text Box 17"/>
          <p:cNvSpPr txBox="1">
            <a:spLocks noChangeArrowheads="1"/>
          </p:cNvSpPr>
          <p:nvPr/>
        </p:nvSpPr>
        <p:spPr bwMode="auto">
          <a:xfrm>
            <a:off x="3551238" y="1520825"/>
            <a:ext cx="19939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800" b="0">
                <a:ea typeface="宋体" pitchFamily="2" charset="-122"/>
              </a:rPr>
              <a:t>点击输入你想输入的文字内容</a:t>
            </a:r>
            <a:endParaRPr lang="en-US" altLang="zh-CN" sz="1800" b="0">
              <a:ea typeface="宋体" pitchFamily="2" charset="-122"/>
            </a:endParaRPr>
          </a:p>
        </p:txBody>
      </p:sp>
      <p:sp>
        <p:nvSpPr>
          <p:cNvPr id="21522" name="Freeform 18"/>
          <p:cNvSpPr>
            <a:spLocks noChangeArrowheads="1"/>
          </p:cNvSpPr>
          <p:nvPr/>
        </p:nvSpPr>
        <p:spPr bwMode="auto">
          <a:xfrm>
            <a:off x="3448050" y="4395788"/>
            <a:ext cx="2024063" cy="785812"/>
          </a:xfrm>
          <a:custGeom>
            <a:avLst/>
            <a:gdLst>
              <a:gd name="T0" fmla="*/ 0 w 1291"/>
              <a:gd name="T1" fmla="*/ 495 h 495"/>
              <a:gd name="T2" fmla="*/ 1291 w 1291"/>
              <a:gd name="T3" fmla="*/ 488 h 495"/>
              <a:gd name="T4" fmla="*/ 1079 w 1291"/>
              <a:gd name="T5" fmla="*/ 156 h 495"/>
              <a:gd name="T6" fmla="*/ 635 w 1291"/>
              <a:gd name="T7" fmla="*/ 0 h 495"/>
              <a:gd name="T8" fmla="*/ 230 w 1291"/>
              <a:gd name="T9" fmla="*/ 143 h 495"/>
              <a:gd name="T10" fmla="*/ 0 w 1291"/>
              <a:gd name="T11" fmla="*/ 495 h 495"/>
              <a:gd name="T12" fmla="*/ 0 60000 65536"/>
              <a:gd name="T13" fmla="*/ 0 60000 65536"/>
              <a:gd name="T14" fmla="*/ 0 60000 65536"/>
              <a:gd name="T15" fmla="*/ 0 60000 65536"/>
              <a:gd name="T16" fmla="*/ 0 60000 65536"/>
              <a:gd name="T17" fmla="*/ 0 60000 65536"/>
              <a:gd name="T18" fmla="*/ 0 w 1291"/>
              <a:gd name="T19" fmla="*/ 0 h 495"/>
              <a:gd name="T20" fmla="*/ 1291 w 1291"/>
              <a:gd name="T21" fmla="*/ 495 h 495"/>
            </a:gdLst>
            <a:ahLst/>
            <a:cxnLst>
              <a:cxn ang="T12">
                <a:pos x="T0" y="T1"/>
              </a:cxn>
              <a:cxn ang="T13">
                <a:pos x="T2" y="T3"/>
              </a:cxn>
              <a:cxn ang="T14">
                <a:pos x="T4" y="T5"/>
              </a:cxn>
              <a:cxn ang="T15">
                <a:pos x="T6" y="T7"/>
              </a:cxn>
              <a:cxn ang="T16">
                <a:pos x="T8" y="T9"/>
              </a:cxn>
              <a:cxn ang="T17">
                <a:pos x="T10" y="T11"/>
              </a:cxn>
            </a:cxnLst>
            <a:rect l="T18" t="T19" r="T20" b="T21"/>
            <a:pathLst>
              <a:path w="1291" h="495">
                <a:moveTo>
                  <a:pt x="0" y="495"/>
                </a:moveTo>
                <a:lnTo>
                  <a:pt x="1291" y="488"/>
                </a:lnTo>
                <a:cubicBezTo>
                  <a:pt x="1255" y="336"/>
                  <a:pt x="1163" y="231"/>
                  <a:pt x="1079" y="156"/>
                </a:cubicBezTo>
                <a:cubicBezTo>
                  <a:pt x="995" y="81"/>
                  <a:pt x="854" y="0"/>
                  <a:pt x="635" y="0"/>
                </a:cubicBezTo>
                <a:cubicBezTo>
                  <a:pt x="416" y="0"/>
                  <a:pt x="340" y="63"/>
                  <a:pt x="230" y="143"/>
                </a:cubicBezTo>
                <a:cubicBezTo>
                  <a:pt x="120" y="223"/>
                  <a:pt x="6" y="413"/>
                  <a:pt x="0" y="495"/>
                </a:cubicBezTo>
                <a:close/>
              </a:path>
            </a:pathLst>
          </a:custGeom>
          <a:solidFill>
            <a:srgbClr val="99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1523" name="Rectangle 19"/>
          <p:cNvSpPr>
            <a:spLocks noChangeArrowheads="1"/>
          </p:cNvSpPr>
          <p:nvPr/>
        </p:nvSpPr>
        <p:spPr bwMode="auto">
          <a:xfrm>
            <a:off x="3586163" y="4708525"/>
            <a:ext cx="1836737" cy="396875"/>
          </a:xfrm>
          <a:prstGeom prst="rect">
            <a:avLst/>
          </a:prstGeom>
          <a:noFill/>
          <a:ln>
            <a:noFill/>
          </a:ln>
          <a:effectLst>
            <a:outerShdw dist="35921" dir="2700000" algn="ctr" rotWithShape="0">
              <a:srgbClr val="0033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000">
                <a:solidFill>
                  <a:srgbClr val="FFFFFF"/>
                </a:solidFill>
                <a:ea typeface="宋体" pitchFamily="2" charset="-122"/>
              </a:rPr>
              <a:t>Title in here</a:t>
            </a:r>
          </a:p>
        </p:txBody>
      </p:sp>
      <p:sp>
        <p:nvSpPr>
          <p:cNvPr id="21524" name="Freeform 20"/>
          <p:cNvSpPr>
            <a:spLocks noChangeArrowheads="1"/>
          </p:cNvSpPr>
          <p:nvPr/>
        </p:nvSpPr>
        <p:spPr bwMode="auto">
          <a:xfrm>
            <a:off x="5810250" y="1614488"/>
            <a:ext cx="2033588" cy="781050"/>
          </a:xfrm>
          <a:custGeom>
            <a:avLst/>
            <a:gdLst>
              <a:gd name="T0" fmla="*/ 0 w 1293"/>
              <a:gd name="T1" fmla="*/ 490 h 492"/>
              <a:gd name="T2" fmla="*/ 1293 w 1293"/>
              <a:gd name="T3" fmla="*/ 492 h 492"/>
              <a:gd name="T4" fmla="*/ 1081 w 1293"/>
              <a:gd name="T5" fmla="*/ 160 h 492"/>
              <a:gd name="T6" fmla="*/ 648 w 1293"/>
              <a:gd name="T7" fmla="*/ 0 h 492"/>
              <a:gd name="T8" fmla="*/ 232 w 1293"/>
              <a:gd name="T9" fmla="*/ 147 h 492"/>
              <a:gd name="T10" fmla="*/ 0 w 1293"/>
              <a:gd name="T11" fmla="*/ 490 h 492"/>
              <a:gd name="T12" fmla="*/ 0 60000 65536"/>
              <a:gd name="T13" fmla="*/ 0 60000 65536"/>
              <a:gd name="T14" fmla="*/ 0 60000 65536"/>
              <a:gd name="T15" fmla="*/ 0 60000 65536"/>
              <a:gd name="T16" fmla="*/ 0 60000 65536"/>
              <a:gd name="T17" fmla="*/ 0 60000 65536"/>
              <a:gd name="T18" fmla="*/ 0 w 1293"/>
              <a:gd name="T19" fmla="*/ 0 h 492"/>
              <a:gd name="T20" fmla="*/ 1293 w 1293"/>
              <a:gd name="T21" fmla="*/ 492 h 492"/>
            </a:gdLst>
            <a:ahLst/>
            <a:cxnLst>
              <a:cxn ang="T12">
                <a:pos x="T0" y="T1"/>
              </a:cxn>
              <a:cxn ang="T13">
                <a:pos x="T2" y="T3"/>
              </a:cxn>
              <a:cxn ang="T14">
                <a:pos x="T4" y="T5"/>
              </a:cxn>
              <a:cxn ang="T15">
                <a:pos x="T6" y="T7"/>
              </a:cxn>
              <a:cxn ang="T16">
                <a:pos x="T8" y="T9"/>
              </a:cxn>
              <a:cxn ang="T17">
                <a:pos x="T10" y="T11"/>
              </a:cxn>
            </a:cxnLst>
            <a:rect l="T18" t="T19" r="T20" b="T21"/>
            <a:pathLst>
              <a:path w="1293" h="492">
                <a:moveTo>
                  <a:pt x="0" y="490"/>
                </a:moveTo>
                <a:lnTo>
                  <a:pt x="1293" y="492"/>
                </a:lnTo>
                <a:cubicBezTo>
                  <a:pt x="1257" y="340"/>
                  <a:pt x="1165" y="235"/>
                  <a:pt x="1081" y="160"/>
                </a:cubicBezTo>
                <a:cubicBezTo>
                  <a:pt x="997" y="85"/>
                  <a:pt x="867" y="0"/>
                  <a:pt x="648" y="0"/>
                </a:cubicBezTo>
                <a:cubicBezTo>
                  <a:pt x="429" y="0"/>
                  <a:pt x="342" y="67"/>
                  <a:pt x="232" y="147"/>
                </a:cubicBezTo>
                <a:cubicBezTo>
                  <a:pt x="122" y="227"/>
                  <a:pt x="18" y="421"/>
                  <a:pt x="0" y="490"/>
                </a:cubicBezTo>
                <a:close/>
              </a:path>
            </a:pathLst>
          </a:custGeom>
          <a:solidFill>
            <a:srgbClr val="D3CE7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1525" name="Freeform 21"/>
          <p:cNvSpPr>
            <a:spLocks noChangeArrowheads="1"/>
          </p:cNvSpPr>
          <p:nvPr/>
        </p:nvSpPr>
        <p:spPr bwMode="auto">
          <a:xfrm>
            <a:off x="1311275" y="1616075"/>
            <a:ext cx="2038350" cy="785813"/>
          </a:xfrm>
          <a:custGeom>
            <a:avLst/>
            <a:gdLst>
              <a:gd name="T0" fmla="*/ 0 w 1284"/>
              <a:gd name="T1" fmla="*/ 495 h 495"/>
              <a:gd name="T2" fmla="*/ 1284 w 1284"/>
              <a:gd name="T3" fmla="*/ 492 h 495"/>
              <a:gd name="T4" fmla="*/ 1072 w 1284"/>
              <a:gd name="T5" fmla="*/ 160 h 495"/>
              <a:gd name="T6" fmla="*/ 639 w 1284"/>
              <a:gd name="T7" fmla="*/ 0 h 495"/>
              <a:gd name="T8" fmla="*/ 223 w 1284"/>
              <a:gd name="T9" fmla="*/ 147 h 495"/>
              <a:gd name="T10" fmla="*/ 0 w 1284"/>
              <a:gd name="T11" fmla="*/ 495 h 495"/>
              <a:gd name="T12" fmla="*/ 0 60000 65536"/>
              <a:gd name="T13" fmla="*/ 0 60000 65536"/>
              <a:gd name="T14" fmla="*/ 0 60000 65536"/>
              <a:gd name="T15" fmla="*/ 0 60000 65536"/>
              <a:gd name="T16" fmla="*/ 0 60000 65536"/>
              <a:gd name="T17" fmla="*/ 0 60000 65536"/>
              <a:gd name="T18" fmla="*/ 0 w 1284"/>
              <a:gd name="T19" fmla="*/ 0 h 495"/>
              <a:gd name="T20" fmla="*/ 1284 w 1284"/>
              <a:gd name="T21" fmla="*/ 495 h 495"/>
            </a:gdLst>
            <a:ahLst/>
            <a:cxnLst>
              <a:cxn ang="T12">
                <a:pos x="T0" y="T1"/>
              </a:cxn>
              <a:cxn ang="T13">
                <a:pos x="T2" y="T3"/>
              </a:cxn>
              <a:cxn ang="T14">
                <a:pos x="T4" y="T5"/>
              </a:cxn>
              <a:cxn ang="T15">
                <a:pos x="T6" y="T7"/>
              </a:cxn>
              <a:cxn ang="T16">
                <a:pos x="T8" y="T9"/>
              </a:cxn>
              <a:cxn ang="T17">
                <a:pos x="T10" y="T11"/>
              </a:cxn>
            </a:cxnLst>
            <a:rect l="T18" t="T19" r="T20" b="T21"/>
            <a:pathLst>
              <a:path w="1284" h="495">
                <a:moveTo>
                  <a:pt x="0" y="495"/>
                </a:moveTo>
                <a:lnTo>
                  <a:pt x="1284" y="492"/>
                </a:lnTo>
                <a:cubicBezTo>
                  <a:pt x="1248" y="340"/>
                  <a:pt x="1156" y="235"/>
                  <a:pt x="1072" y="160"/>
                </a:cubicBezTo>
                <a:cubicBezTo>
                  <a:pt x="988" y="85"/>
                  <a:pt x="858" y="0"/>
                  <a:pt x="639" y="0"/>
                </a:cubicBezTo>
                <a:cubicBezTo>
                  <a:pt x="420" y="0"/>
                  <a:pt x="333" y="67"/>
                  <a:pt x="223" y="147"/>
                </a:cubicBezTo>
                <a:cubicBezTo>
                  <a:pt x="113" y="227"/>
                  <a:pt x="18" y="426"/>
                  <a:pt x="0" y="495"/>
                </a:cubicBezTo>
                <a:close/>
              </a:path>
            </a:pathLst>
          </a:custGeom>
          <a:solidFill>
            <a:srgbClr val="A3C97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1526" name="Rectangle 22"/>
          <p:cNvSpPr>
            <a:spLocks noChangeArrowheads="1"/>
          </p:cNvSpPr>
          <p:nvPr/>
        </p:nvSpPr>
        <p:spPr bwMode="auto">
          <a:xfrm>
            <a:off x="5921375" y="1927225"/>
            <a:ext cx="1836738" cy="396875"/>
          </a:xfrm>
          <a:prstGeom prst="rect">
            <a:avLst/>
          </a:prstGeom>
          <a:noFill/>
          <a:ln>
            <a:noFill/>
          </a:ln>
          <a:effectLst>
            <a:outerShdw dist="35921" dir="2700000" algn="ctr" rotWithShape="0">
              <a:srgbClr val="0033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000">
                <a:solidFill>
                  <a:srgbClr val="FFFFFF"/>
                </a:solidFill>
                <a:ea typeface="宋体" pitchFamily="2" charset="-122"/>
              </a:rPr>
              <a:t>Title in here</a:t>
            </a:r>
          </a:p>
        </p:txBody>
      </p:sp>
      <p:sp>
        <p:nvSpPr>
          <p:cNvPr id="21527" name="Rectangle 23"/>
          <p:cNvSpPr>
            <a:spLocks noChangeArrowheads="1"/>
          </p:cNvSpPr>
          <p:nvPr/>
        </p:nvSpPr>
        <p:spPr bwMode="auto">
          <a:xfrm>
            <a:off x="1439863" y="1936750"/>
            <a:ext cx="1836737" cy="396875"/>
          </a:xfrm>
          <a:prstGeom prst="rect">
            <a:avLst/>
          </a:prstGeom>
          <a:noFill/>
          <a:ln>
            <a:noFill/>
          </a:ln>
          <a:effectLst>
            <a:outerShdw dist="35921" dir="2700000" algn="ctr" rotWithShape="0">
              <a:srgbClr val="0033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000">
                <a:solidFill>
                  <a:srgbClr val="FFFFFF"/>
                </a:solidFill>
                <a:ea typeface="宋体" pitchFamily="2" charset="-122"/>
              </a:rPr>
              <a:t>Title in here</a:t>
            </a:r>
          </a:p>
        </p:txBody>
      </p:sp>
      <p:sp>
        <p:nvSpPr>
          <p:cNvPr id="21528" name="Freeform 24"/>
          <p:cNvSpPr>
            <a:spLocks noChangeArrowheads="1"/>
          </p:cNvSpPr>
          <p:nvPr/>
        </p:nvSpPr>
        <p:spPr bwMode="auto">
          <a:xfrm>
            <a:off x="4192588" y="2290763"/>
            <a:ext cx="679450" cy="1857375"/>
          </a:xfrm>
          <a:custGeom>
            <a:avLst/>
            <a:gdLst>
              <a:gd name="T0" fmla="*/ 166 w 1243"/>
              <a:gd name="T1" fmla="*/ 611 h 3407"/>
              <a:gd name="T2" fmla="*/ 92 w 1243"/>
              <a:gd name="T3" fmla="*/ 813 h 3407"/>
              <a:gd name="T4" fmla="*/ 112 w 1243"/>
              <a:gd name="T5" fmla="*/ 1008 h 3407"/>
              <a:gd name="T6" fmla="*/ 104 w 1243"/>
              <a:gd name="T7" fmla="*/ 1192 h 3407"/>
              <a:gd name="T8" fmla="*/ 124 w 1243"/>
              <a:gd name="T9" fmla="*/ 1383 h 3407"/>
              <a:gd name="T10" fmla="*/ 104 w 1243"/>
              <a:gd name="T11" fmla="*/ 1555 h 3407"/>
              <a:gd name="T12" fmla="*/ 88 w 1243"/>
              <a:gd name="T13" fmla="*/ 1674 h 3407"/>
              <a:gd name="T14" fmla="*/ 10 w 1243"/>
              <a:gd name="T15" fmla="*/ 1800 h 3407"/>
              <a:gd name="T16" fmla="*/ 64 w 1243"/>
              <a:gd name="T17" fmla="*/ 1982 h 3407"/>
              <a:gd name="T18" fmla="*/ 173 w 1243"/>
              <a:gd name="T19" fmla="*/ 2259 h 3407"/>
              <a:gd name="T20" fmla="*/ 301 w 1243"/>
              <a:gd name="T21" fmla="*/ 2490 h 3407"/>
              <a:gd name="T22" fmla="*/ 391 w 1243"/>
              <a:gd name="T23" fmla="*/ 2676 h 3407"/>
              <a:gd name="T24" fmla="*/ 346 w 1243"/>
              <a:gd name="T25" fmla="*/ 2816 h 3407"/>
              <a:gd name="T26" fmla="*/ 260 w 1243"/>
              <a:gd name="T27" fmla="*/ 2919 h 3407"/>
              <a:gd name="T28" fmla="*/ 367 w 1243"/>
              <a:gd name="T29" fmla="*/ 2961 h 3407"/>
              <a:gd name="T30" fmla="*/ 298 w 1243"/>
              <a:gd name="T31" fmla="*/ 3273 h 3407"/>
              <a:gd name="T32" fmla="*/ 361 w 1243"/>
              <a:gd name="T33" fmla="*/ 3396 h 3407"/>
              <a:gd name="T34" fmla="*/ 515 w 1243"/>
              <a:gd name="T35" fmla="*/ 3140 h 3407"/>
              <a:gd name="T36" fmla="*/ 631 w 1243"/>
              <a:gd name="T37" fmla="*/ 2934 h 3407"/>
              <a:gd name="T38" fmla="*/ 667 w 1243"/>
              <a:gd name="T39" fmla="*/ 2771 h 3407"/>
              <a:gd name="T40" fmla="*/ 679 w 1243"/>
              <a:gd name="T41" fmla="*/ 2640 h 3407"/>
              <a:gd name="T42" fmla="*/ 703 w 1243"/>
              <a:gd name="T43" fmla="*/ 2448 h 3407"/>
              <a:gd name="T44" fmla="*/ 733 w 1243"/>
              <a:gd name="T45" fmla="*/ 2257 h 3407"/>
              <a:gd name="T46" fmla="*/ 796 w 1243"/>
              <a:gd name="T47" fmla="*/ 2021 h 3407"/>
              <a:gd name="T48" fmla="*/ 757 w 1243"/>
              <a:gd name="T49" fmla="*/ 1725 h 3407"/>
              <a:gd name="T50" fmla="*/ 740 w 1243"/>
              <a:gd name="T51" fmla="*/ 1476 h 3407"/>
              <a:gd name="T52" fmla="*/ 787 w 1243"/>
              <a:gd name="T53" fmla="*/ 1280 h 3407"/>
              <a:gd name="T54" fmla="*/ 842 w 1243"/>
              <a:gd name="T55" fmla="*/ 1223 h 3407"/>
              <a:gd name="T56" fmla="*/ 1093 w 1243"/>
              <a:gd name="T57" fmla="*/ 1083 h 3407"/>
              <a:gd name="T58" fmla="*/ 1241 w 1243"/>
              <a:gd name="T59" fmla="*/ 902 h 3407"/>
              <a:gd name="T60" fmla="*/ 1201 w 1243"/>
              <a:gd name="T61" fmla="*/ 720 h 3407"/>
              <a:gd name="T62" fmla="*/ 1055 w 1243"/>
              <a:gd name="T63" fmla="*/ 569 h 3407"/>
              <a:gd name="T64" fmla="*/ 1081 w 1243"/>
              <a:gd name="T65" fmla="*/ 345 h 3407"/>
              <a:gd name="T66" fmla="*/ 999 w 1243"/>
              <a:gd name="T67" fmla="*/ 249 h 3407"/>
              <a:gd name="T68" fmla="*/ 927 w 1243"/>
              <a:gd name="T69" fmla="*/ 515 h 3407"/>
              <a:gd name="T70" fmla="*/ 866 w 1243"/>
              <a:gd name="T71" fmla="*/ 690 h 3407"/>
              <a:gd name="T72" fmla="*/ 832 w 1243"/>
              <a:gd name="T73" fmla="*/ 699 h 3407"/>
              <a:gd name="T74" fmla="*/ 656 w 1243"/>
              <a:gd name="T75" fmla="*/ 641 h 3407"/>
              <a:gd name="T76" fmla="*/ 533 w 1243"/>
              <a:gd name="T77" fmla="*/ 545 h 3407"/>
              <a:gd name="T78" fmla="*/ 595 w 1243"/>
              <a:gd name="T79" fmla="*/ 434 h 3407"/>
              <a:gd name="T80" fmla="*/ 592 w 1243"/>
              <a:gd name="T81" fmla="*/ 374 h 3407"/>
              <a:gd name="T82" fmla="*/ 613 w 1243"/>
              <a:gd name="T83" fmla="*/ 345 h 3407"/>
              <a:gd name="T84" fmla="*/ 599 w 1243"/>
              <a:gd name="T85" fmla="*/ 270 h 3407"/>
              <a:gd name="T86" fmla="*/ 617 w 1243"/>
              <a:gd name="T87" fmla="*/ 231 h 3407"/>
              <a:gd name="T88" fmla="*/ 575 w 1243"/>
              <a:gd name="T89" fmla="*/ 146 h 3407"/>
              <a:gd name="T90" fmla="*/ 550 w 1243"/>
              <a:gd name="T91" fmla="*/ 98 h 3407"/>
              <a:gd name="T92" fmla="*/ 416 w 1243"/>
              <a:gd name="T93" fmla="*/ 11 h 3407"/>
              <a:gd name="T94" fmla="*/ 256 w 1243"/>
              <a:gd name="T95" fmla="*/ 12 h 3407"/>
              <a:gd name="T96" fmla="*/ 134 w 1243"/>
              <a:gd name="T97" fmla="*/ 75 h 3407"/>
              <a:gd name="T98" fmla="*/ 112 w 1243"/>
              <a:gd name="T99" fmla="*/ 126 h 3407"/>
              <a:gd name="T100" fmla="*/ 85 w 1243"/>
              <a:gd name="T101" fmla="*/ 200 h 3407"/>
              <a:gd name="T102" fmla="*/ 58 w 1243"/>
              <a:gd name="T103" fmla="*/ 269 h 3407"/>
              <a:gd name="T104" fmla="*/ 85 w 1243"/>
              <a:gd name="T105" fmla="*/ 318 h 34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43"/>
              <a:gd name="T160" fmla="*/ 0 h 3407"/>
              <a:gd name="T161" fmla="*/ 1243 w 1243"/>
              <a:gd name="T162" fmla="*/ 3407 h 34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43" h="3407">
                <a:moveTo>
                  <a:pt x="109" y="377"/>
                </a:moveTo>
                <a:lnTo>
                  <a:pt x="128" y="466"/>
                </a:lnTo>
                <a:cubicBezTo>
                  <a:pt x="137" y="505"/>
                  <a:pt x="151" y="571"/>
                  <a:pt x="166" y="611"/>
                </a:cubicBezTo>
                <a:cubicBezTo>
                  <a:pt x="181" y="651"/>
                  <a:pt x="222" y="678"/>
                  <a:pt x="217" y="704"/>
                </a:cubicBezTo>
                <a:lnTo>
                  <a:pt x="133" y="770"/>
                </a:lnTo>
                <a:cubicBezTo>
                  <a:pt x="112" y="788"/>
                  <a:pt x="98" y="794"/>
                  <a:pt x="92" y="813"/>
                </a:cubicBezTo>
                <a:cubicBezTo>
                  <a:pt x="85" y="829"/>
                  <a:pt x="95" y="865"/>
                  <a:pt x="95" y="884"/>
                </a:cubicBezTo>
                <a:cubicBezTo>
                  <a:pt x="95" y="903"/>
                  <a:pt x="88" y="905"/>
                  <a:pt x="91" y="926"/>
                </a:cubicBezTo>
                <a:lnTo>
                  <a:pt x="112" y="1008"/>
                </a:lnTo>
                <a:lnTo>
                  <a:pt x="128" y="1079"/>
                </a:lnTo>
                <a:lnTo>
                  <a:pt x="113" y="1112"/>
                </a:lnTo>
                <a:lnTo>
                  <a:pt x="104" y="1192"/>
                </a:lnTo>
                <a:lnTo>
                  <a:pt x="113" y="1274"/>
                </a:lnTo>
                <a:cubicBezTo>
                  <a:pt x="115" y="1297"/>
                  <a:pt x="111" y="1314"/>
                  <a:pt x="113" y="1332"/>
                </a:cubicBezTo>
                <a:cubicBezTo>
                  <a:pt x="115" y="1351"/>
                  <a:pt x="122" y="1366"/>
                  <a:pt x="124" y="1383"/>
                </a:cubicBezTo>
                <a:cubicBezTo>
                  <a:pt x="126" y="1400"/>
                  <a:pt x="125" y="1418"/>
                  <a:pt x="128" y="1434"/>
                </a:cubicBezTo>
                <a:cubicBezTo>
                  <a:pt x="123" y="1450"/>
                  <a:pt x="99" y="1467"/>
                  <a:pt x="95" y="1487"/>
                </a:cubicBezTo>
                <a:cubicBezTo>
                  <a:pt x="91" y="1507"/>
                  <a:pt x="103" y="1535"/>
                  <a:pt x="104" y="1555"/>
                </a:cubicBezTo>
                <a:lnTo>
                  <a:pt x="95" y="1595"/>
                </a:lnTo>
                <a:lnTo>
                  <a:pt x="85" y="1629"/>
                </a:lnTo>
                <a:lnTo>
                  <a:pt x="88" y="1674"/>
                </a:lnTo>
                <a:cubicBezTo>
                  <a:pt x="86" y="1687"/>
                  <a:pt x="74" y="1696"/>
                  <a:pt x="71" y="1707"/>
                </a:cubicBezTo>
                <a:cubicBezTo>
                  <a:pt x="68" y="1718"/>
                  <a:pt x="79" y="1728"/>
                  <a:pt x="68" y="1743"/>
                </a:cubicBezTo>
                <a:cubicBezTo>
                  <a:pt x="58" y="1758"/>
                  <a:pt x="18" y="1782"/>
                  <a:pt x="10" y="1800"/>
                </a:cubicBezTo>
                <a:cubicBezTo>
                  <a:pt x="0" y="1817"/>
                  <a:pt x="11" y="1822"/>
                  <a:pt x="19" y="1854"/>
                </a:cubicBezTo>
                <a:lnTo>
                  <a:pt x="28" y="1916"/>
                </a:lnTo>
                <a:lnTo>
                  <a:pt x="64" y="1982"/>
                </a:lnTo>
                <a:lnTo>
                  <a:pt x="71" y="2037"/>
                </a:lnTo>
                <a:lnTo>
                  <a:pt x="85" y="2090"/>
                </a:lnTo>
                <a:lnTo>
                  <a:pt x="173" y="2259"/>
                </a:lnTo>
                <a:lnTo>
                  <a:pt x="223" y="2352"/>
                </a:lnTo>
                <a:lnTo>
                  <a:pt x="249" y="2402"/>
                </a:lnTo>
                <a:lnTo>
                  <a:pt x="301" y="2490"/>
                </a:lnTo>
                <a:lnTo>
                  <a:pt x="335" y="2559"/>
                </a:lnTo>
                <a:lnTo>
                  <a:pt x="362" y="2615"/>
                </a:lnTo>
                <a:cubicBezTo>
                  <a:pt x="371" y="2634"/>
                  <a:pt x="385" y="2659"/>
                  <a:pt x="391" y="2676"/>
                </a:cubicBezTo>
                <a:cubicBezTo>
                  <a:pt x="397" y="2693"/>
                  <a:pt x="392" y="2702"/>
                  <a:pt x="401" y="2717"/>
                </a:cubicBezTo>
                <a:lnTo>
                  <a:pt x="443" y="2765"/>
                </a:lnTo>
                <a:lnTo>
                  <a:pt x="346" y="2816"/>
                </a:lnTo>
                <a:lnTo>
                  <a:pt x="262" y="2874"/>
                </a:lnTo>
                <a:cubicBezTo>
                  <a:pt x="248" y="2892"/>
                  <a:pt x="263" y="2915"/>
                  <a:pt x="263" y="2922"/>
                </a:cubicBezTo>
                <a:cubicBezTo>
                  <a:pt x="263" y="2929"/>
                  <a:pt x="254" y="2913"/>
                  <a:pt x="260" y="2919"/>
                </a:cubicBezTo>
                <a:cubicBezTo>
                  <a:pt x="266" y="2932"/>
                  <a:pt x="276" y="2956"/>
                  <a:pt x="298" y="2958"/>
                </a:cubicBezTo>
                <a:lnTo>
                  <a:pt x="386" y="2942"/>
                </a:lnTo>
                <a:lnTo>
                  <a:pt x="367" y="2961"/>
                </a:lnTo>
                <a:lnTo>
                  <a:pt x="341" y="3069"/>
                </a:lnTo>
                <a:lnTo>
                  <a:pt x="370" y="3103"/>
                </a:lnTo>
                <a:lnTo>
                  <a:pt x="298" y="3273"/>
                </a:lnTo>
                <a:lnTo>
                  <a:pt x="268" y="3344"/>
                </a:lnTo>
                <a:cubicBezTo>
                  <a:pt x="266" y="3363"/>
                  <a:pt x="269" y="3380"/>
                  <a:pt x="284" y="3389"/>
                </a:cubicBezTo>
                <a:cubicBezTo>
                  <a:pt x="296" y="3397"/>
                  <a:pt x="335" y="3407"/>
                  <a:pt x="361" y="3396"/>
                </a:cubicBezTo>
                <a:lnTo>
                  <a:pt x="443" y="3321"/>
                </a:lnTo>
                <a:lnTo>
                  <a:pt x="491" y="3249"/>
                </a:lnTo>
                <a:lnTo>
                  <a:pt x="515" y="3140"/>
                </a:lnTo>
                <a:lnTo>
                  <a:pt x="564" y="3103"/>
                </a:lnTo>
                <a:lnTo>
                  <a:pt x="588" y="3055"/>
                </a:lnTo>
                <a:lnTo>
                  <a:pt x="631" y="2934"/>
                </a:lnTo>
                <a:lnTo>
                  <a:pt x="647" y="2831"/>
                </a:lnTo>
                <a:lnTo>
                  <a:pt x="668" y="2811"/>
                </a:lnTo>
                <a:cubicBezTo>
                  <a:pt x="671" y="2801"/>
                  <a:pt x="665" y="2789"/>
                  <a:pt x="667" y="2771"/>
                </a:cubicBezTo>
                <a:cubicBezTo>
                  <a:pt x="669" y="2753"/>
                  <a:pt x="679" y="2716"/>
                  <a:pt x="680" y="2702"/>
                </a:cubicBezTo>
                <a:cubicBezTo>
                  <a:pt x="678" y="2685"/>
                  <a:pt x="670" y="2695"/>
                  <a:pt x="670" y="2685"/>
                </a:cubicBezTo>
                <a:lnTo>
                  <a:pt x="679" y="2640"/>
                </a:lnTo>
                <a:lnTo>
                  <a:pt x="676" y="2589"/>
                </a:lnTo>
                <a:lnTo>
                  <a:pt x="685" y="2499"/>
                </a:lnTo>
                <a:lnTo>
                  <a:pt x="703" y="2448"/>
                </a:lnTo>
                <a:lnTo>
                  <a:pt x="712" y="2400"/>
                </a:lnTo>
                <a:lnTo>
                  <a:pt x="718" y="2331"/>
                </a:lnTo>
                <a:lnTo>
                  <a:pt x="733" y="2257"/>
                </a:lnTo>
                <a:lnTo>
                  <a:pt x="760" y="2133"/>
                </a:lnTo>
                <a:cubicBezTo>
                  <a:pt x="771" y="2106"/>
                  <a:pt x="793" y="2115"/>
                  <a:pt x="799" y="2096"/>
                </a:cubicBezTo>
                <a:cubicBezTo>
                  <a:pt x="805" y="2077"/>
                  <a:pt x="802" y="2051"/>
                  <a:pt x="796" y="2021"/>
                </a:cubicBezTo>
                <a:lnTo>
                  <a:pt x="764" y="1916"/>
                </a:lnTo>
                <a:lnTo>
                  <a:pt x="769" y="1788"/>
                </a:lnTo>
                <a:lnTo>
                  <a:pt x="757" y="1725"/>
                </a:lnTo>
                <a:lnTo>
                  <a:pt x="758" y="1676"/>
                </a:lnTo>
                <a:lnTo>
                  <a:pt x="745" y="1625"/>
                </a:lnTo>
                <a:lnTo>
                  <a:pt x="740" y="1476"/>
                </a:lnTo>
                <a:lnTo>
                  <a:pt x="757" y="1418"/>
                </a:lnTo>
                <a:lnTo>
                  <a:pt x="767" y="1338"/>
                </a:lnTo>
                <a:lnTo>
                  <a:pt x="787" y="1280"/>
                </a:lnTo>
                <a:lnTo>
                  <a:pt x="797" y="1223"/>
                </a:lnTo>
                <a:lnTo>
                  <a:pt x="806" y="1218"/>
                </a:lnTo>
                <a:lnTo>
                  <a:pt x="842" y="1223"/>
                </a:lnTo>
                <a:lnTo>
                  <a:pt x="997" y="1176"/>
                </a:lnTo>
                <a:lnTo>
                  <a:pt x="1070" y="1137"/>
                </a:lnTo>
                <a:lnTo>
                  <a:pt x="1093" y="1083"/>
                </a:lnTo>
                <a:cubicBezTo>
                  <a:pt x="1116" y="1063"/>
                  <a:pt x="1187" y="1039"/>
                  <a:pt x="1207" y="1017"/>
                </a:cubicBezTo>
                <a:cubicBezTo>
                  <a:pt x="1226" y="993"/>
                  <a:pt x="1204" y="970"/>
                  <a:pt x="1210" y="951"/>
                </a:cubicBezTo>
                <a:cubicBezTo>
                  <a:pt x="1216" y="932"/>
                  <a:pt x="1238" y="919"/>
                  <a:pt x="1241" y="902"/>
                </a:cubicBezTo>
                <a:cubicBezTo>
                  <a:pt x="1243" y="881"/>
                  <a:pt x="1230" y="867"/>
                  <a:pt x="1229" y="848"/>
                </a:cubicBezTo>
                <a:cubicBezTo>
                  <a:pt x="1228" y="829"/>
                  <a:pt x="1242" y="810"/>
                  <a:pt x="1237" y="789"/>
                </a:cubicBezTo>
                <a:cubicBezTo>
                  <a:pt x="1234" y="763"/>
                  <a:pt x="1208" y="745"/>
                  <a:pt x="1201" y="720"/>
                </a:cubicBezTo>
                <a:cubicBezTo>
                  <a:pt x="1195" y="689"/>
                  <a:pt x="1208" y="660"/>
                  <a:pt x="1195" y="641"/>
                </a:cubicBezTo>
                <a:cubicBezTo>
                  <a:pt x="1179" y="620"/>
                  <a:pt x="1144" y="620"/>
                  <a:pt x="1121" y="608"/>
                </a:cubicBezTo>
                <a:cubicBezTo>
                  <a:pt x="1098" y="596"/>
                  <a:pt x="1069" y="583"/>
                  <a:pt x="1055" y="569"/>
                </a:cubicBezTo>
                <a:cubicBezTo>
                  <a:pt x="1037" y="556"/>
                  <a:pt x="1038" y="541"/>
                  <a:pt x="1037" y="522"/>
                </a:cubicBezTo>
                <a:cubicBezTo>
                  <a:pt x="1036" y="503"/>
                  <a:pt x="1044" y="481"/>
                  <a:pt x="1051" y="452"/>
                </a:cubicBezTo>
                <a:cubicBezTo>
                  <a:pt x="1058" y="423"/>
                  <a:pt x="1076" y="374"/>
                  <a:pt x="1081" y="345"/>
                </a:cubicBezTo>
                <a:cubicBezTo>
                  <a:pt x="1088" y="304"/>
                  <a:pt x="1087" y="297"/>
                  <a:pt x="1082" y="281"/>
                </a:cubicBezTo>
                <a:cubicBezTo>
                  <a:pt x="1077" y="265"/>
                  <a:pt x="1066" y="251"/>
                  <a:pt x="1052" y="246"/>
                </a:cubicBezTo>
                <a:cubicBezTo>
                  <a:pt x="1040" y="242"/>
                  <a:pt x="1016" y="232"/>
                  <a:pt x="999" y="249"/>
                </a:cubicBezTo>
                <a:cubicBezTo>
                  <a:pt x="983" y="265"/>
                  <a:pt x="963" y="309"/>
                  <a:pt x="953" y="344"/>
                </a:cubicBezTo>
                <a:cubicBezTo>
                  <a:pt x="945" y="376"/>
                  <a:pt x="945" y="434"/>
                  <a:pt x="941" y="462"/>
                </a:cubicBezTo>
                <a:lnTo>
                  <a:pt x="927" y="515"/>
                </a:lnTo>
                <a:lnTo>
                  <a:pt x="907" y="545"/>
                </a:lnTo>
                <a:lnTo>
                  <a:pt x="883" y="626"/>
                </a:lnTo>
                <a:lnTo>
                  <a:pt x="866" y="690"/>
                </a:lnTo>
                <a:lnTo>
                  <a:pt x="869" y="780"/>
                </a:lnTo>
                <a:lnTo>
                  <a:pt x="860" y="782"/>
                </a:lnTo>
                <a:lnTo>
                  <a:pt x="832" y="699"/>
                </a:lnTo>
                <a:lnTo>
                  <a:pt x="794" y="659"/>
                </a:lnTo>
                <a:cubicBezTo>
                  <a:pt x="777" y="648"/>
                  <a:pt x="750" y="636"/>
                  <a:pt x="727" y="633"/>
                </a:cubicBezTo>
                <a:cubicBezTo>
                  <a:pt x="706" y="630"/>
                  <a:pt x="677" y="642"/>
                  <a:pt x="656" y="641"/>
                </a:cubicBezTo>
                <a:cubicBezTo>
                  <a:pt x="634" y="640"/>
                  <a:pt x="610" y="632"/>
                  <a:pt x="602" y="627"/>
                </a:cubicBezTo>
                <a:lnTo>
                  <a:pt x="605" y="609"/>
                </a:lnTo>
                <a:lnTo>
                  <a:pt x="533" y="545"/>
                </a:lnTo>
                <a:cubicBezTo>
                  <a:pt x="524" y="530"/>
                  <a:pt x="544" y="530"/>
                  <a:pt x="550" y="521"/>
                </a:cubicBezTo>
                <a:cubicBezTo>
                  <a:pt x="556" y="512"/>
                  <a:pt x="565" y="503"/>
                  <a:pt x="572" y="489"/>
                </a:cubicBezTo>
                <a:cubicBezTo>
                  <a:pt x="582" y="469"/>
                  <a:pt x="591" y="455"/>
                  <a:pt x="595" y="434"/>
                </a:cubicBezTo>
                <a:cubicBezTo>
                  <a:pt x="597" y="419"/>
                  <a:pt x="596" y="402"/>
                  <a:pt x="593" y="399"/>
                </a:cubicBezTo>
                <a:cubicBezTo>
                  <a:pt x="590" y="396"/>
                  <a:pt x="578" y="393"/>
                  <a:pt x="578" y="389"/>
                </a:cubicBezTo>
                <a:cubicBezTo>
                  <a:pt x="578" y="385"/>
                  <a:pt x="588" y="378"/>
                  <a:pt x="592" y="374"/>
                </a:cubicBezTo>
                <a:lnTo>
                  <a:pt x="604" y="365"/>
                </a:lnTo>
                <a:lnTo>
                  <a:pt x="599" y="342"/>
                </a:lnTo>
                <a:lnTo>
                  <a:pt x="613" y="345"/>
                </a:lnTo>
                <a:lnTo>
                  <a:pt x="602" y="306"/>
                </a:lnTo>
                <a:cubicBezTo>
                  <a:pt x="603" y="298"/>
                  <a:pt x="617" y="300"/>
                  <a:pt x="617" y="294"/>
                </a:cubicBezTo>
                <a:cubicBezTo>
                  <a:pt x="618" y="290"/>
                  <a:pt x="600" y="277"/>
                  <a:pt x="599" y="270"/>
                </a:cubicBezTo>
                <a:lnTo>
                  <a:pt x="622" y="261"/>
                </a:lnTo>
                <a:cubicBezTo>
                  <a:pt x="621" y="252"/>
                  <a:pt x="594" y="221"/>
                  <a:pt x="593" y="216"/>
                </a:cubicBezTo>
                <a:cubicBezTo>
                  <a:pt x="594" y="211"/>
                  <a:pt x="623" y="249"/>
                  <a:pt x="617" y="231"/>
                </a:cubicBezTo>
                <a:cubicBezTo>
                  <a:pt x="611" y="213"/>
                  <a:pt x="599" y="197"/>
                  <a:pt x="595" y="189"/>
                </a:cubicBezTo>
                <a:cubicBezTo>
                  <a:pt x="591" y="182"/>
                  <a:pt x="575" y="164"/>
                  <a:pt x="604" y="177"/>
                </a:cubicBezTo>
                <a:cubicBezTo>
                  <a:pt x="633" y="190"/>
                  <a:pt x="581" y="155"/>
                  <a:pt x="575" y="146"/>
                </a:cubicBezTo>
                <a:cubicBezTo>
                  <a:pt x="569" y="137"/>
                  <a:pt x="565" y="127"/>
                  <a:pt x="566" y="122"/>
                </a:cubicBezTo>
                <a:cubicBezTo>
                  <a:pt x="567" y="117"/>
                  <a:pt x="584" y="121"/>
                  <a:pt x="581" y="117"/>
                </a:cubicBezTo>
                <a:cubicBezTo>
                  <a:pt x="578" y="113"/>
                  <a:pt x="560" y="107"/>
                  <a:pt x="550" y="98"/>
                </a:cubicBezTo>
                <a:cubicBezTo>
                  <a:pt x="540" y="89"/>
                  <a:pt x="537" y="74"/>
                  <a:pt x="523" y="63"/>
                </a:cubicBezTo>
                <a:cubicBezTo>
                  <a:pt x="507" y="48"/>
                  <a:pt x="485" y="40"/>
                  <a:pt x="467" y="31"/>
                </a:cubicBezTo>
                <a:cubicBezTo>
                  <a:pt x="449" y="22"/>
                  <a:pt x="434" y="16"/>
                  <a:pt x="416" y="11"/>
                </a:cubicBezTo>
                <a:cubicBezTo>
                  <a:pt x="398" y="6"/>
                  <a:pt x="378" y="0"/>
                  <a:pt x="359" y="2"/>
                </a:cubicBezTo>
                <a:cubicBezTo>
                  <a:pt x="339" y="5"/>
                  <a:pt x="321" y="19"/>
                  <a:pt x="304" y="21"/>
                </a:cubicBezTo>
                <a:cubicBezTo>
                  <a:pt x="287" y="23"/>
                  <a:pt x="275" y="8"/>
                  <a:pt x="256" y="12"/>
                </a:cubicBezTo>
                <a:cubicBezTo>
                  <a:pt x="239" y="15"/>
                  <a:pt x="208" y="31"/>
                  <a:pt x="190" y="44"/>
                </a:cubicBezTo>
                <a:lnTo>
                  <a:pt x="136" y="87"/>
                </a:lnTo>
                <a:cubicBezTo>
                  <a:pt x="127" y="92"/>
                  <a:pt x="137" y="72"/>
                  <a:pt x="134" y="75"/>
                </a:cubicBezTo>
                <a:cubicBezTo>
                  <a:pt x="132" y="77"/>
                  <a:pt x="125" y="96"/>
                  <a:pt x="121" y="104"/>
                </a:cubicBezTo>
                <a:cubicBezTo>
                  <a:pt x="118" y="105"/>
                  <a:pt x="117" y="80"/>
                  <a:pt x="115" y="84"/>
                </a:cubicBezTo>
                <a:cubicBezTo>
                  <a:pt x="113" y="88"/>
                  <a:pt x="115" y="111"/>
                  <a:pt x="112" y="126"/>
                </a:cubicBezTo>
                <a:cubicBezTo>
                  <a:pt x="109" y="141"/>
                  <a:pt x="100" y="170"/>
                  <a:pt x="94" y="174"/>
                </a:cubicBezTo>
                <a:cubicBezTo>
                  <a:pt x="90" y="187"/>
                  <a:pt x="72" y="133"/>
                  <a:pt x="77" y="152"/>
                </a:cubicBezTo>
                <a:cubicBezTo>
                  <a:pt x="82" y="171"/>
                  <a:pt x="86" y="196"/>
                  <a:pt x="85" y="200"/>
                </a:cubicBezTo>
                <a:cubicBezTo>
                  <a:pt x="84" y="204"/>
                  <a:pt x="73" y="170"/>
                  <a:pt x="70" y="176"/>
                </a:cubicBezTo>
                <a:cubicBezTo>
                  <a:pt x="87" y="212"/>
                  <a:pt x="67" y="215"/>
                  <a:pt x="68" y="237"/>
                </a:cubicBezTo>
                <a:cubicBezTo>
                  <a:pt x="66" y="252"/>
                  <a:pt x="77" y="263"/>
                  <a:pt x="58" y="269"/>
                </a:cubicBezTo>
                <a:cubicBezTo>
                  <a:pt x="39" y="275"/>
                  <a:pt x="77" y="275"/>
                  <a:pt x="77" y="279"/>
                </a:cubicBezTo>
                <a:cubicBezTo>
                  <a:pt x="77" y="283"/>
                  <a:pt x="74" y="297"/>
                  <a:pt x="58" y="294"/>
                </a:cubicBezTo>
                <a:cubicBezTo>
                  <a:pt x="42" y="291"/>
                  <a:pt x="80" y="310"/>
                  <a:pt x="85" y="318"/>
                </a:cubicBezTo>
                <a:cubicBezTo>
                  <a:pt x="90" y="326"/>
                  <a:pt x="85" y="334"/>
                  <a:pt x="89" y="344"/>
                </a:cubicBezTo>
                <a:lnTo>
                  <a:pt x="109" y="377"/>
                </a:lnTo>
                <a:close/>
              </a:path>
            </a:pathLst>
          </a:custGeom>
          <a:gradFill rotWithShape="1">
            <a:gsLst>
              <a:gs pos="0">
                <a:schemeClr val="accent1"/>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1529" name="Text Box 25"/>
          <p:cNvSpPr txBox="1">
            <a:spLocks noChangeArrowheads="1"/>
          </p:cNvSpPr>
          <p:nvPr/>
        </p:nvSpPr>
        <p:spPr bwMode="auto">
          <a:xfrm>
            <a:off x="1143000" y="319088"/>
            <a:ext cx="35274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5953125" y="3011488"/>
            <a:ext cx="1770063" cy="1771650"/>
            <a:chOff x="0" y="0"/>
            <a:chExt cx="1088" cy="1088"/>
          </a:xfrm>
        </p:grpSpPr>
        <p:sp>
          <p:nvSpPr>
            <p:cNvPr id="22531" name="Oval 5"/>
            <p:cNvSpPr>
              <a:spLocks noChangeArrowheads="1"/>
            </p:cNvSpPr>
            <p:nvPr/>
          </p:nvSpPr>
          <p:spPr bwMode="auto">
            <a:xfrm>
              <a:off x="0" y="0"/>
              <a:ext cx="1088" cy="1088"/>
            </a:xfrm>
            <a:prstGeom prst="ellipse">
              <a:avLst/>
            </a:prstGeom>
            <a:noFill/>
            <a:ln w="76200" cmpd="sng">
              <a:solidFill>
                <a:srgbClr val="FFCC00">
                  <a:alpha val="50000"/>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32" name="Oval 6"/>
            <p:cNvSpPr>
              <a:spLocks noChangeArrowheads="1"/>
            </p:cNvSpPr>
            <p:nvPr/>
          </p:nvSpPr>
          <p:spPr bwMode="auto">
            <a:xfrm>
              <a:off x="115" y="116"/>
              <a:ext cx="856" cy="856"/>
            </a:xfrm>
            <a:prstGeom prst="ellipse">
              <a:avLst/>
            </a:prstGeom>
            <a:noFill/>
            <a:ln w="117475" cmpd="sng">
              <a:solidFill>
                <a:srgbClr val="FFCC00">
                  <a:alpha val="50000"/>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33" name="Oval 7"/>
            <p:cNvSpPr>
              <a:spLocks noChangeArrowheads="1"/>
            </p:cNvSpPr>
            <p:nvPr/>
          </p:nvSpPr>
          <p:spPr bwMode="auto">
            <a:xfrm>
              <a:off x="289" y="289"/>
              <a:ext cx="510" cy="510"/>
            </a:xfrm>
            <a:prstGeom prst="ellipse">
              <a:avLst/>
            </a:prstGeom>
            <a:noFill/>
            <a:ln w="177800" cmpd="sng">
              <a:solidFill>
                <a:srgbClr val="FFCC00">
                  <a:alpha val="50000"/>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22534" name="Group 6"/>
          <p:cNvGrpSpPr>
            <a:grpSpLocks/>
          </p:cNvGrpSpPr>
          <p:nvPr/>
        </p:nvGrpSpPr>
        <p:grpSpPr bwMode="auto">
          <a:xfrm>
            <a:off x="2362200" y="1600200"/>
            <a:ext cx="1771650" cy="1770063"/>
            <a:chOff x="0" y="0"/>
            <a:chExt cx="1088" cy="1088"/>
          </a:xfrm>
        </p:grpSpPr>
        <p:sp>
          <p:nvSpPr>
            <p:cNvPr id="22535" name="Oval 9"/>
            <p:cNvSpPr>
              <a:spLocks noChangeArrowheads="1"/>
            </p:cNvSpPr>
            <p:nvPr/>
          </p:nvSpPr>
          <p:spPr bwMode="auto">
            <a:xfrm>
              <a:off x="0" y="0"/>
              <a:ext cx="1088" cy="1088"/>
            </a:xfrm>
            <a:prstGeom prst="ellipse">
              <a:avLst/>
            </a:prstGeom>
            <a:noFill/>
            <a:ln w="76200" cmpd="sng">
              <a:solidFill>
                <a:srgbClr val="FFCC99">
                  <a:alpha val="50000"/>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36" name="Oval 10"/>
            <p:cNvSpPr>
              <a:spLocks noChangeArrowheads="1"/>
            </p:cNvSpPr>
            <p:nvPr/>
          </p:nvSpPr>
          <p:spPr bwMode="auto">
            <a:xfrm>
              <a:off x="115" y="116"/>
              <a:ext cx="856" cy="856"/>
            </a:xfrm>
            <a:prstGeom prst="ellipse">
              <a:avLst/>
            </a:prstGeom>
            <a:noFill/>
            <a:ln w="117475" cmpd="sng">
              <a:solidFill>
                <a:srgbClr val="FFCC99">
                  <a:alpha val="50000"/>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37" name="Oval 11"/>
            <p:cNvSpPr>
              <a:spLocks noChangeArrowheads="1"/>
            </p:cNvSpPr>
            <p:nvPr/>
          </p:nvSpPr>
          <p:spPr bwMode="auto">
            <a:xfrm>
              <a:off x="289" y="289"/>
              <a:ext cx="510" cy="510"/>
            </a:xfrm>
            <a:prstGeom prst="ellipse">
              <a:avLst/>
            </a:prstGeom>
            <a:noFill/>
            <a:ln w="177800" cmpd="sng">
              <a:solidFill>
                <a:srgbClr val="FFCC99">
                  <a:alpha val="50000"/>
                </a:srgbClr>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22538" name="Group 10"/>
          <p:cNvGrpSpPr>
            <a:grpSpLocks/>
          </p:cNvGrpSpPr>
          <p:nvPr/>
        </p:nvGrpSpPr>
        <p:grpSpPr bwMode="auto">
          <a:xfrm>
            <a:off x="2878138" y="1719263"/>
            <a:ext cx="1208087" cy="1454150"/>
            <a:chOff x="0" y="0"/>
            <a:chExt cx="898" cy="1081"/>
          </a:xfrm>
        </p:grpSpPr>
        <p:sp>
          <p:nvSpPr>
            <p:cNvPr id="22539" name="Oval 13"/>
            <p:cNvSpPr>
              <a:spLocks noChangeArrowheads="1"/>
            </p:cNvSpPr>
            <p:nvPr/>
          </p:nvSpPr>
          <p:spPr bwMode="auto">
            <a:xfrm rot="66259" flipH="1">
              <a:off x="347" y="0"/>
              <a:ext cx="234" cy="228"/>
            </a:xfrm>
            <a:prstGeom prst="ellipse">
              <a:avLst/>
            </a:prstGeom>
            <a:solidFill>
              <a:srgbClr val="99CC00"/>
            </a:solidFill>
            <a:ln w="9525" cmpd="sng">
              <a:round/>
              <a:headEnd/>
              <a:tailEnd/>
            </a:ln>
            <a:scene3d>
              <a:camera prst="legacyPerspectiveFront">
                <a:rot lat="20099998" lon="1500000" rev="0"/>
              </a:camera>
              <a:lightRig rig="legacyFlat2" dir="t"/>
            </a:scene3d>
            <a:sp3d extrusionH="100000" prstMaterial="legacyMatte">
              <a:bevelT w="13500" h="13500" prst="angle"/>
              <a:bevelB w="13500" h="13500" prst="angle"/>
              <a:extrusionClr>
                <a:srgbClr val="FFB219"/>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40" name="Freeform 14"/>
            <p:cNvSpPr>
              <a:spLocks/>
            </p:cNvSpPr>
            <p:nvPr/>
          </p:nvSpPr>
          <p:spPr bwMode="auto">
            <a:xfrm rot="66259" flipH="1">
              <a:off x="0" y="7"/>
              <a:ext cx="898" cy="1074"/>
            </a:xfrm>
            <a:custGeom>
              <a:avLst/>
              <a:gdLst>
                <a:gd name="T0" fmla="*/ 1376 w 3312"/>
                <a:gd name="T1" fmla="*/ 696 h 3962"/>
                <a:gd name="T2" fmla="*/ 1639 w 3312"/>
                <a:gd name="T3" fmla="*/ 920 h 3962"/>
                <a:gd name="T4" fmla="*/ 1926 w 3312"/>
                <a:gd name="T5" fmla="*/ 708 h 3962"/>
                <a:gd name="T6" fmla="*/ 2940 w 3312"/>
                <a:gd name="T7" fmla="*/ 66 h 3962"/>
                <a:gd name="T8" fmla="*/ 3204 w 3312"/>
                <a:gd name="T9" fmla="*/ 78 h 3962"/>
                <a:gd name="T10" fmla="*/ 3072 w 3312"/>
                <a:gd name="T11" fmla="*/ 444 h 3962"/>
                <a:gd name="T12" fmla="*/ 2139 w 3312"/>
                <a:gd name="T13" fmla="*/ 1081 h 3962"/>
                <a:gd name="T14" fmla="*/ 2476 w 3312"/>
                <a:gd name="T15" fmla="*/ 2372 h 3962"/>
                <a:gd name="T16" fmla="*/ 2251 w 3312"/>
                <a:gd name="T17" fmla="*/ 2435 h 3962"/>
                <a:gd name="T18" fmla="*/ 2614 w 3312"/>
                <a:gd name="T19" fmla="*/ 3589 h 3962"/>
                <a:gd name="T20" fmla="*/ 2539 w 3312"/>
                <a:gd name="T21" fmla="*/ 3925 h 3962"/>
                <a:gd name="T22" fmla="*/ 2226 w 3312"/>
                <a:gd name="T23" fmla="*/ 3689 h 3962"/>
                <a:gd name="T24" fmla="*/ 1789 w 3312"/>
                <a:gd name="T25" fmla="*/ 2534 h 3962"/>
                <a:gd name="T26" fmla="*/ 1414 w 3312"/>
                <a:gd name="T27" fmla="*/ 2534 h 3962"/>
                <a:gd name="T28" fmla="*/ 1051 w 3312"/>
                <a:gd name="T29" fmla="*/ 3689 h 3962"/>
                <a:gd name="T30" fmla="*/ 789 w 3312"/>
                <a:gd name="T31" fmla="*/ 3925 h 3962"/>
                <a:gd name="T32" fmla="*/ 676 w 3312"/>
                <a:gd name="T33" fmla="*/ 3577 h 3962"/>
                <a:gd name="T34" fmla="*/ 1001 w 3312"/>
                <a:gd name="T35" fmla="*/ 2459 h 3962"/>
                <a:gd name="T36" fmla="*/ 751 w 3312"/>
                <a:gd name="T37" fmla="*/ 2397 h 3962"/>
                <a:gd name="T38" fmla="*/ 1126 w 3312"/>
                <a:gd name="T39" fmla="*/ 1081 h 3962"/>
                <a:gd name="T40" fmla="*/ 139 w 3312"/>
                <a:gd name="T41" fmla="*/ 497 h 3962"/>
                <a:gd name="T42" fmla="*/ 60 w 3312"/>
                <a:gd name="T43" fmla="*/ 180 h 3962"/>
                <a:gd name="T44" fmla="*/ 389 w 3312"/>
                <a:gd name="T45" fmla="*/ 162 h 3962"/>
                <a:gd name="T46" fmla="*/ 1376 w 3312"/>
                <a:gd name="T47" fmla="*/ 696 h 39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12"/>
                <a:gd name="T73" fmla="*/ 0 h 3962"/>
                <a:gd name="T74" fmla="*/ 3312 w 3312"/>
                <a:gd name="T75" fmla="*/ 3962 h 396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12" h="3962">
                  <a:moveTo>
                    <a:pt x="1376" y="696"/>
                  </a:moveTo>
                  <a:cubicBezTo>
                    <a:pt x="1401" y="795"/>
                    <a:pt x="1489" y="920"/>
                    <a:pt x="1639" y="920"/>
                  </a:cubicBezTo>
                  <a:cubicBezTo>
                    <a:pt x="1801" y="920"/>
                    <a:pt x="1876" y="795"/>
                    <a:pt x="1926" y="708"/>
                  </a:cubicBezTo>
                  <a:lnTo>
                    <a:pt x="2940" y="66"/>
                  </a:lnTo>
                  <a:cubicBezTo>
                    <a:pt x="3042" y="0"/>
                    <a:pt x="3142" y="16"/>
                    <a:pt x="3204" y="78"/>
                  </a:cubicBezTo>
                  <a:cubicBezTo>
                    <a:pt x="3267" y="140"/>
                    <a:pt x="3312" y="264"/>
                    <a:pt x="3072" y="444"/>
                  </a:cubicBezTo>
                  <a:lnTo>
                    <a:pt x="2139" y="1081"/>
                  </a:lnTo>
                  <a:lnTo>
                    <a:pt x="2476" y="2372"/>
                  </a:lnTo>
                  <a:lnTo>
                    <a:pt x="2251" y="2435"/>
                  </a:lnTo>
                  <a:lnTo>
                    <a:pt x="2614" y="3589"/>
                  </a:lnTo>
                  <a:cubicBezTo>
                    <a:pt x="2651" y="3751"/>
                    <a:pt x="2639" y="3863"/>
                    <a:pt x="2539" y="3925"/>
                  </a:cubicBezTo>
                  <a:cubicBezTo>
                    <a:pt x="2401" y="3962"/>
                    <a:pt x="2289" y="3863"/>
                    <a:pt x="2226" y="3689"/>
                  </a:cubicBezTo>
                  <a:cubicBezTo>
                    <a:pt x="2101" y="3453"/>
                    <a:pt x="1876" y="2720"/>
                    <a:pt x="1789" y="2534"/>
                  </a:cubicBezTo>
                  <a:lnTo>
                    <a:pt x="1414" y="2534"/>
                  </a:lnTo>
                  <a:cubicBezTo>
                    <a:pt x="1339" y="2770"/>
                    <a:pt x="1151" y="3465"/>
                    <a:pt x="1051" y="3689"/>
                  </a:cubicBezTo>
                  <a:cubicBezTo>
                    <a:pt x="1001" y="3838"/>
                    <a:pt x="914" y="3950"/>
                    <a:pt x="789" y="3925"/>
                  </a:cubicBezTo>
                  <a:cubicBezTo>
                    <a:pt x="714" y="3875"/>
                    <a:pt x="614" y="3838"/>
                    <a:pt x="676" y="3577"/>
                  </a:cubicBezTo>
                  <a:lnTo>
                    <a:pt x="1001" y="2459"/>
                  </a:lnTo>
                  <a:lnTo>
                    <a:pt x="751" y="2397"/>
                  </a:lnTo>
                  <a:lnTo>
                    <a:pt x="1126" y="1081"/>
                  </a:lnTo>
                  <a:lnTo>
                    <a:pt x="139" y="497"/>
                  </a:lnTo>
                  <a:cubicBezTo>
                    <a:pt x="54" y="402"/>
                    <a:pt x="0" y="342"/>
                    <a:pt x="60" y="180"/>
                  </a:cubicBezTo>
                  <a:cubicBezTo>
                    <a:pt x="186" y="102"/>
                    <a:pt x="214" y="112"/>
                    <a:pt x="389" y="162"/>
                  </a:cubicBezTo>
                  <a:lnTo>
                    <a:pt x="1376" y="696"/>
                  </a:lnTo>
                  <a:close/>
                </a:path>
              </a:pathLst>
            </a:custGeom>
            <a:solidFill>
              <a:srgbClr val="99CC00"/>
            </a:solidFill>
            <a:ln w="9525" cmpd="sng">
              <a:miter lim="800000"/>
              <a:headEnd/>
              <a:tailEnd/>
            </a:ln>
            <a:scene3d>
              <a:camera prst="legacyPerspectiveFront">
                <a:rot lat="20099998" lon="1500000" rev="0"/>
              </a:camera>
              <a:lightRig rig="legacyFlat2" dir="t"/>
            </a:scene3d>
            <a:sp3d extrusionH="100000" prstMaterial="legacyMatte">
              <a:bevelT w="13500" h="13500" prst="angle"/>
              <a:bevelB w="13500" h="13500" prst="angle"/>
              <a:extrusionClr>
                <a:srgbClr val="FFB219"/>
              </a:extrusionClr>
            </a:sp3d>
          </p:spPr>
          <p:txBody>
            <a:bodyP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2541" name="AutoShape 15"/>
          <p:cNvSpPr>
            <a:spLocks noChangeArrowheads="1"/>
          </p:cNvSpPr>
          <p:nvPr/>
        </p:nvSpPr>
        <p:spPr bwMode="auto">
          <a:xfrm>
            <a:off x="1060450" y="2865438"/>
            <a:ext cx="3032125" cy="2216150"/>
          </a:xfrm>
          <a:prstGeom prst="flowChartDocument">
            <a:avLst/>
          </a:prstGeom>
          <a:solidFill>
            <a:srgbClr val="CCCCFF"/>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nvGrpSpPr>
          <p:cNvPr id="22542" name="Group 14"/>
          <p:cNvGrpSpPr>
            <a:grpSpLocks/>
          </p:cNvGrpSpPr>
          <p:nvPr/>
        </p:nvGrpSpPr>
        <p:grpSpPr bwMode="auto">
          <a:xfrm>
            <a:off x="6684963" y="3222625"/>
            <a:ext cx="1003300" cy="1428750"/>
            <a:chOff x="0" y="0"/>
            <a:chExt cx="746" cy="1061"/>
          </a:xfrm>
        </p:grpSpPr>
        <p:sp>
          <p:nvSpPr>
            <p:cNvPr id="22543" name="Oval 17"/>
            <p:cNvSpPr>
              <a:spLocks noChangeArrowheads="1"/>
            </p:cNvSpPr>
            <p:nvPr/>
          </p:nvSpPr>
          <p:spPr bwMode="auto">
            <a:xfrm rot="381936" flipH="1">
              <a:off x="217" y="0"/>
              <a:ext cx="230" cy="225"/>
            </a:xfrm>
            <a:prstGeom prst="ellipse">
              <a:avLst/>
            </a:prstGeom>
            <a:solidFill>
              <a:srgbClr val="00FF00"/>
            </a:solidFill>
            <a:ln w="9525" cmpd="sng">
              <a:round/>
              <a:headEnd/>
              <a:tailEnd/>
            </a:ln>
            <a:scene3d>
              <a:camera prst="legacyPerspectiveFront">
                <a:rot lat="20099998" lon="1500000" rev="0"/>
              </a:camera>
              <a:lightRig rig="legacyFlat2" dir="t"/>
            </a:scene3d>
            <a:sp3d extrusionH="100000" prstMaterial="legacyMatte">
              <a:bevelT w="13500" h="13500" prst="angle"/>
              <a:bevelB w="13500" h="13500" prst="angle"/>
              <a:extrusionClr>
                <a:srgbClr val="FFB219"/>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44" name="Freeform 18"/>
            <p:cNvSpPr>
              <a:spLocks/>
            </p:cNvSpPr>
            <p:nvPr/>
          </p:nvSpPr>
          <p:spPr bwMode="auto">
            <a:xfrm>
              <a:off x="0" y="171"/>
              <a:ext cx="746" cy="890"/>
            </a:xfrm>
            <a:custGeom>
              <a:avLst/>
              <a:gdLst>
                <a:gd name="T0" fmla="*/ 440 w 746"/>
                <a:gd name="T1" fmla="*/ 32 h 890"/>
                <a:gd name="T2" fmla="*/ 352 w 746"/>
                <a:gd name="T3" fmla="*/ 74 h 890"/>
                <a:gd name="T4" fmla="*/ 283 w 746"/>
                <a:gd name="T5" fmla="*/ 0 h 890"/>
                <a:gd name="T6" fmla="*/ 224 w 746"/>
                <a:gd name="T7" fmla="*/ 37 h 890"/>
                <a:gd name="T8" fmla="*/ 42 w 746"/>
                <a:gd name="T9" fmla="*/ 273 h 890"/>
                <a:gd name="T10" fmla="*/ 75 w 746"/>
                <a:gd name="T11" fmla="*/ 363 h 890"/>
                <a:gd name="T12" fmla="*/ 216 w 746"/>
                <a:gd name="T13" fmla="*/ 91 h 890"/>
                <a:gd name="T14" fmla="*/ 87 w 746"/>
                <a:gd name="T15" fmla="*/ 426 h 890"/>
                <a:gd name="T16" fmla="*/ 145 w 746"/>
                <a:gd name="T17" fmla="*/ 449 h 890"/>
                <a:gd name="T18" fmla="*/ 16 w 746"/>
                <a:gd name="T19" fmla="*/ 742 h 890"/>
                <a:gd name="T20" fmla="*/ 24 w 746"/>
                <a:gd name="T21" fmla="*/ 835 h 890"/>
                <a:gd name="T22" fmla="*/ 113 w 746"/>
                <a:gd name="T23" fmla="*/ 784 h 890"/>
                <a:gd name="T24" fmla="*/ 265 w 746"/>
                <a:gd name="T25" fmla="*/ 488 h 890"/>
                <a:gd name="T26" fmla="*/ 365 w 746"/>
                <a:gd name="T27" fmla="*/ 501 h 890"/>
                <a:gd name="T28" fmla="*/ 425 w 746"/>
                <a:gd name="T29" fmla="*/ 818 h 890"/>
                <a:gd name="T30" fmla="*/ 488 w 746"/>
                <a:gd name="T31" fmla="*/ 888 h 890"/>
                <a:gd name="T32" fmla="*/ 530 w 746"/>
                <a:gd name="T33" fmla="*/ 799 h 890"/>
                <a:gd name="T34" fmla="*/ 474 w 746"/>
                <a:gd name="T35" fmla="*/ 491 h 890"/>
                <a:gd name="T36" fmla="*/ 545 w 746"/>
                <a:gd name="T37" fmla="*/ 481 h 890"/>
                <a:gd name="T38" fmla="*/ 481 w 746"/>
                <a:gd name="T39" fmla="*/ 120 h 890"/>
                <a:gd name="T40" fmla="*/ 607 w 746"/>
                <a:gd name="T41" fmla="*/ 407 h 890"/>
                <a:gd name="T42" fmla="*/ 704 w 746"/>
                <a:gd name="T43" fmla="*/ 445 h 890"/>
                <a:gd name="T44" fmla="*/ 720 w 746"/>
                <a:gd name="T45" fmla="*/ 344 h 890"/>
                <a:gd name="T46" fmla="*/ 537 w 746"/>
                <a:gd name="T47" fmla="*/ 37 h 890"/>
                <a:gd name="T48" fmla="*/ 440 w 746"/>
                <a:gd name="T49" fmla="*/ 32 h 89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46"/>
                <a:gd name="T76" fmla="*/ 0 h 890"/>
                <a:gd name="T77" fmla="*/ 746 w 746"/>
                <a:gd name="T78" fmla="*/ 890 h 89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46" h="890">
                  <a:moveTo>
                    <a:pt x="440" y="32"/>
                  </a:moveTo>
                  <a:cubicBezTo>
                    <a:pt x="429" y="59"/>
                    <a:pt x="390" y="76"/>
                    <a:pt x="352" y="74"/>
                  </a:cubicBezTo>
                  <a:cubicBezTo>
                    <a:pt x="312" y="67"/>
                    <a:pt x="291" y="25"/>
                    <a:pt x="283" y="0"/>
                  </a:cubicBezTo>
                  <a:cubicBezTo>
                    <a:pt x="283" y="0"/>
                    <a:pt x="246" y="16"/>
                    <a:pt x="224" y="37"/>
                  </a:cubicBezTo>
                  <a:cubicBezTo>
                    <a:pt x="201" y="58"/>
                    <a:pt x="58" y="243"/>
                    <a:pt x="42" y="273"/>
                  </a:cubicBezTo>
                  <a:cubicBezTo>
                    <a:pt x="36" y="305"/>
                    <a:pt x="84" y="395"/>
                    <a:pt x="75" y="363"/>
                  </a:cubicBezTo>
                  <a:cubicBezTo>
                    <a:pt x="66" y="333"/>
                    <a:pt x="215" y="82"/>
                    <a:pt x="216" y="91"/>
                  </a:cubicBezTo>
                  <a:lnTo>
                    <a:pt x="87" y="426"/>
                  </a:lnTo>
                  <a:lnTo>
                    <a:pt x="145" y="449"/>
                  </a:lnTo>
                  <a:lnTo>
                    <a:pt x="16" y="742"/>
                  </a:lnTo>
                  <a:cubicBezTo>
                    <a:pt x="1" y="787"/>
                    <a:pt x="0" y="819"/>
                    <a:pt x="24" y="835"/>
                  </a:cubicBezTo>
                  <a:cubicBezTo>
                    <a:pt x="59" y="848"/>
                    <a:pt x="91" y="826"/>
                    <a:pt x="113" y="784"/>
                  </a:cubicBezTo>
                  <a:cubicBezTo>
                    <a:pt x="154" y="720"/>
                    <a:pt x="234" y="534"/>
                    <a:pt x="265" y="488"/>
                  </a:cubicBezTo>
                  <a:lnTo>
                    <a:pt x="365" y="501"/>
                  </a:lnTo>
                  <a:cubicBezTo>
                    <a:pt x="377" y="565"/>
                    <a:pt x="407" y="754"/>
                    <a:pt x="425" y="818"/>
                  </a:cubicBezTo>
                  <a:cubicBezTo>
                    <a:pt x="434" y="855"/>
                    <a:pt x="457" y="890"/>
                    <a:pt x="488" y="888"/>
                  </a:cubicBezTo>
                  <a:cubicBezTo>
                    <a:pt x="512" y="876"/>
                    <a:pt x="536" y="867"/>
                    <a:pt x="530" y="799"/>
                  </a:cubicBezTo>
                  <a:lnTo>
                    <a:pt x="474" y="491"/>
                  </a:lnTo>
                  <a:lnTo>
                    <a:pt x="545" y="481"/>
                  </a:lnTo>
                  <a:lnTo>
                    <a:pt x="481" y="120"/>
                  </a:lnTo>
                  <a:lnTo>
                    <a:pt x="607" y="407"/>
                  </a:lnTo>
                  <a:cubicBezTo>
                    <a:pt x="643" y="460"/>
                    <a:pt x="687" y="456"/>
                    <a:pt x="704" y="445"/>
                  </a:cubicBezTo>
                  <a:cubicBezTo>
                    <a:pt x="746" y="429"/>
                    <a:pt x="731" y="390"/>
                    <a:pt x="720" y="344"/>
                  </a:cubicBezTo>
                  <a:cubicBezTo>
                    <a:pt x="698" y="307"/>
                    <a:pt x="586" y="29"/>
                    <a:pt x="537" y="37"/>
                  </a:cubicBezTo>
                  <a:lnTo>
                    <a:pt x="440" y="32"/>
                  </a:lnTo>
                  <a:close/>
                </a:path>
              </a:pathLst>
            </a:custGeom>
            <a:solidFill>
              <a:srgbClr val="00FF00"/>
            </a:solidFill>
            <a:ln w="9525" cmpd="sng">
              <a:miter lim="800000"/>
              <a:headEnd/>
              <a:tailEnd/>
            </a:ln>
            <a:scene3d>
              <a:camera prst="legacyPerspectiveFront">
                <a:rot lat="20099998" lon="1500000" rev="0"/>
              </a:camera>
              <a:lightRig rig="legacyFlat2" dir="t"/>
            </a:scene3d>
            <a:sp3d extrusionH="100000" prstMaterial="legacyMatte">
              <a:bevelT w="13500" h="13500" prst="angle"/>
              <a:bevelB w="13500" h="13500" prst="angle"/>
              <a:extrusionClr>
                <a:srgbClr val="FFB219"/>
              </a:extrusionClr>
            </a:sp3d>
          </p:spPr>
          <p:txBody>
            <a:bodyP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2545" name="AutoShape 19"/>
          <p:cNvSpPr>
            <a:spLocks noChangeArrowheads="1"/>
          </p:cNvSpPr>
          <p:nvPr/>
        </p:nvSpPr>
        <p:spPr bwMode="auto">
          <a:xfrm>
            <a:off x="4643438" y="4359275"/>
            <a:ext cx="3008312" cy="2211388"/>
          </a:xfrm>
          <a:prstGeom prst="flowChartDocument">
            <a:avLst/>
          </a:prstGeom>
          <a:solidFill>
            <a:srgbClr val="D9C1D7"/>
          </a:solidFill>
          <a:ln>
            <a:noFill/>
          </a:ln>
          <a:effectLst>
            <a:outerShdw dist="35921" dir="2700000" algn="ctr" rotWithShape="0">
              <a:srgbClr val="1C1C1C">
                <a:alpha val="5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46" name="AutoShape 20"/>
          <p:cNvSpPr>
            <a:spLocks noChangeArrowheads="1"/>
          </p:cNvSpPr>
          <p:nvPr/>
        </p:nvSpPr>
        <p:spPr bwMode="auto">
          <a:xfrm>
            <a:off x="1054100" y="2614613"/>
            <a:ext cx="3059113" cy="406400"/>
          </a:xfrm>
          <a:prstGeom prst="bevel">
            <a:avLst>
              <a:gd name="adj" fmla="val 9569"/>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47" name="AutoShape 21"/>
          <p:cNvSpPr>
            <a:spLocks noChangeArrowheads="1"/>
          </p:cNvSpPr>
          <p:nvPr/>
        </p:nvSpPr>
        <p:spPr bwMode="auto">
          <a:xfrm>
            <a:off x="4635500" y="4117975"/>
            <a:ext cx="3041650" cy="407988"/>
          </a:xfrm>
          <a:prstGeom prst="bevel">
            <a:avLst>
              <a:gd name="adj" fmla="val 9569"/>
            </a:avLst>
          </a:prstGeom>
          <a:solidFill>
            <a:srgbClr val="BB8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pic>
        <p:nvPicPr>
          <p:cNvPr id="22548" name="Picture 22" descr="worldmap_ani8"/>
          <p:cNvPicPr>
            <a:picLocks noChangeAspect="1" noChangeArrowheads="1"/>
          </p:cNvPicPr>
          <p:nvPr/>
        </p:nvPicPr>
        <p:blipFill>
          <a:blip r:embed="rId2">
            <a:lum bright="18000" contrast="42000"/>
            <a:grayscl/>
            <a:extLst>
              <a:ext uri="{28A0092B-C50C-407E-A947-70E740481C1C}">
                <a14:useLocalDpi xmlns:a14="http://schemas.microsoft.com/office/drawing/2010/main" val="0"/>
              </a:ext>
            </a:extLst>
          </a:blip>
          <a:srcRect/>
          <a:stretch>
            <a:fillRect/>
          </a:stretch>
        </p:blipFill>
        <p:spPr bwMode="auto">
          <a:xfrm>
            <a:off x="4286250" y="2947988"/>
            <a:ext cx="1030288"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9" name="Text Box 23"/>
          <p:cNvSpPr txBox="1">
            <a:spLocks noChangeArrowheads="1"/>
          </p:cNvSpPr>
          <p:nvPr/>
        </p:nvSpPr>
        <p:spPr bwMode="auto">
          <a:xfrm>
            <a:off x="4686300" y="4175125"/>
            <a:ext cx="29083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800" b="0">
                <a:solidFill>
                  <a:srgbClr val="000000"/>
                </a:solidFill>
                <a:ea typeface="宋体" pitchFamily="2" charset="-122"/>
              </a:rPr>
              <a:t>点击输入文字</a:t>
            </a:r>
            <a:endParaRPr lang="en-US" altLang="zh-CN" sz="1800" b="0">
              <a:solidFill>
                <a:srgbClr val="000000"/>
              </a:solidFill>
              <a:ea typeface="宋体" pitchFamily="2" charset="-122"/>
            </a:endParaRPr>
          </a:p>
        </p:txBody>
      </p:sp>
      <p:sp>
        <p:nvSpPr>
          <p:cNvPr id="22550" name="Text Box 24"/>
          <p:cNvSpPr txBox="1">
            <a:spLocks noChangeArrowheads="1"/>
          </p:cNvSpPr>
          <p:nvPr/>
        </p:nvSpPr>
        <p:spPr bwMode="auto">
          <a:xfrm>
            <a:off x="1055688" y="2652713"/>
            <a:ext cx="303053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800" b="0">
                <a:solidFill>
                  <a:srgbClr val="000000"/>
                </a:solidFill>
                <a:ea typeface="宋体" pitchFamily="2" charset="-122"/>
              </a:rPr>
              <a:t>点击输入文字</a:t>
            </a:r>
            <a:endParaRPr lang="en-US" altLang="zh-CN" sz="1800" b="0">
              <a:solidFill>
                <a:srgbClr val="000000"/>
              </a:solidFill>
              <a:ea typeface="宋体" pitchFamily="2" charset="-122"/>
            </a:endParaRPr>
          </a:p>
        </p:txBody>
      </p:sp>
      <p:grpSp>
        <p:nvGrpSpPr>
          <p:cNvPr id="22551" name="Group 23"/>
          <p:cNvGrpSpPr>
            <a:grpSpLocks/>
          </p:cNvGrpSpPr>
          <p:nvPr/>
        </p:nvGrpSpPr>
        <p:grpSpPr bwMode="auto">
          <a:xfrm>
            <a:off x="1741488" y="3298825"/>
            <a:ext cx="1684337" cy="1363663"/>
            <a:chOff x="0" y="0"/>
            <a:chExt cx="1304" cy="1104"/>
          </a:xfrm>
        </p:grpSpPr>
        <p:sp>
          <p:nvSpPr>
            <p:cNvPr id="22552" name="AutoShape 26"/>
            <p:cNvSpPr>
              <a:spLocks noChangeArrowheads="1"/>
            </p:cNvSpPr>
            <p:nvPr/>
          </p:nvSpPr>
          <p:spPr bwMode="auto">
            <a:xfrm>
              <a:off x="0" y="0"/>
              <a:ext cx="1304" cy="1104"/>
            </a:xfrm>
            <a:prstGeom prst="upArrow">
              <a:avLst>
                <a:gd name="adj1" fmla="val 39880"/>
                <a:gd name="adj2" fmla="val 54074"/>
              </a:avLst>
            </a:prstGeom>
            <a:noFill/>
            <a:ln w="76200" cmpd="sng">
              <a:solidFill>
                <a:srgbClr val="FFFFFF">
                  <a:alpha val="50000"/>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53" name="AutoShape 27"/>
            <p:cNvSpPr>
              <a:spLocks noChangeArrowheads="1"/>
            </p:cNvSpPr>
            <p:nvPr/>
          </p:nvSpPr>
          <p:spPr bwMode="auto">
            <a:xfrm>
              <a:off x="229" y="136"/>
              <a:ext cx="847" cy="868"/>
            </a:xfrm>
            <a:prstGeom prst="upArrow">
              <a:avLst>
                <a:gd name="adj1" fmla="val 40731"/>
                <a:gd name="adj2" fmla="val 44038"/>
              </a:avLst>
            </a:prstGeom>
            <a:solidFill>
              <a:srgbClr val="FFFFFF">
                <a:alpha val="3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2554" name="Rectangle 28"/>
          <p:cNvSpPr>
            <a:spLocks noChangeArrowheads="1"/>
          </p:cNvSpPr>
          <p:nvPr/>
        </p:nvSpPr>
        <p:spPr bwMode="auto">
          <a:xfrm>
            <a:off x="990600" y="3352800"/>
            <a:ext cx="296227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just"/>
            <a:r>
              <a:rPr lang="zh-CN" altLang="en-US" sz="1400" b="0">
                <a:solidFill>
                  <a:srgbClr val="000000"/>
                </a:solidFill>
                <a:ea typeface="宋体" pitchFamily="2" charset="-122"/>
              </a:rPr>
              <a:t>  点击输入文字内容点击输入文字内容点击输入文字内容点击输入文字内容点击输入文字内容点击输入文字内容</a:t>
            </a:r>
            <a:r>
              <a:rPr lang="zh-CN" altLang="en-US" sz="1400" b="0">
                <a:solidFill>
                  <a:srgbClr val="000000"/>
                </a:solidFill>
                <a:latin typeface="微软雅黑" pitchFamily="34" charset="-122"/>
                <a:ea typeface="微软雅黑" pitchFamily="34" charset="-122"/>
              </a:rPr>
              <a:t>点击输入文字内容</a:t>
            </a:r>
          </a:p>
        </p:txBody>
      </p:sp>
      <p:grpSp>
        <p:nvGrpSpPr>
          <p:cNvPr id="22555" name="Group 27"/>
          <p:cNvGrpSpPr>
            <a:grpSpLocks/>
          </p:cNvGrpSpPr>
          <p:nvPr/>
        </p:nvGrpSpPr>
        <p:grpSpPr bwMode="auto">
          <a:xfrm flipV="1">
            <a:off x="5300663" y="4924425"/>
            <a:ext cx="1676400" cy="1363663"/>
            <a:chOff x="0" y="0"/>
            <a:chExt cx="1304" cy="1104"/>
          </a:xfrm>
        </p:grpSpPr>
        <p:sp>
          <p:nvSpPr>
            <p:cNvPr id="22556" name="AutoShape 30"/>
            <p:cNvSpPr>
              <a:spLocks noChangeArrowheads="1"/>
            </p:cNvSpPr>
            <p:nvPr/>
          </p:nvSpPr>
          <p:spPr bwMode="auto">
            <a:xfrm>
              <a:off x="0" y="0"/>
              <a:ext cx="1304" cy="1104"/>
            </a:xfrm>
            <a:prstGeom prst="upArrow">
              <a:avLst>
                <a:gd name="adj1" fmla="val 39880"/>
                <a:gd name="adj2" fmla="val 54074"/>
              </a:avLst>
            </a:prstGeom>
            <a:noFill/>
            <a:ln w="76200" cmpd="sng">
              <a:solidFill>
                <a:srgbClr val="FFFFFF">
                  <a:alpha val="50000"/>
                </a:srgbClr>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2557" name="AutoShape 31"/>
            <p:cNvSpPr>
              <a:spLocks noChangeArrowheads="1"/>
            </p:cNvSpPr>
            <p:nvPr/>
          </p:nvSpPr>
          <p:spPr bwMode="auto">
            <a:xfrm>
              <a:off x="229" y="136"/>
              <a:ext cx="847" cy="868"/>
            </a:xfrm>
            <a:prstGeom prst="upArrow">
              <a:avLst>
                <a:gd name="adj1" fmla="val 40731"/>
                <a:gd name="adj2" fmla="val 44038"/>
              </a:avLst>
            </a:prstGeom>
            <a:solidFill>
              <a:srgbClr val="FFFFFF">
                <a:alpha val="39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2558" name="Rectangle 32"/>
          <p:cNvSpPr>
            <a:spLocks noChangeArrowheads="1"/>
          </p:cNvSpPr>
          <p:nvPr/>
        </p:nvSpPr>
        <p:spPr bwMode="auto">
          <a:xfrm>
            <a:off x="4621213" y="4821238"/>
            <a:ext cx="304958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14300" indent="-114300"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400" b="0">
                <a:solidFill>
                  <a:srgbClr val="000000"/>
                </a:solidFill>
                <a:ea typeface="宋体" pitchFamily="2" charset="-122"/>
              </a:rPr>
              <a:t>  点击输入文字内容点击输入文字内容点击输入文字内容点击输入文字内容点击输入文字内容点击输入文字内容点击输入文字内容</a:t>
            </a:r>
            <a:endParaRPr lang="en-US" altLang="zh-CN" sz="1400" b="0">
              <a:solidFill>
                <a:srgbClr val="000000"/>
              </a:solidFill>
              <a:ea typeface="宋体" pitchFamily="2" charset="-122"/>
            </a:endParaRPr>
          </a:p>
        </p:txBody>
      </p:sp>
      <p:sp>
        <p:nvSpPr>
          <p:cNvPr id="22559" name="Text Box 31"/>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44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1063" y="2749550"/>
            <a:ext cx="4983162"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123" name="Rectangle 3"/>
          <p:cNvSpPr>
            <a:spLocks noChangeArrowheads="1"/>
          </p:cNvSpPr>
          <p:nvPr/>
        </p:nvSpPr>
        <p:spPr bwMode="auto">
          <a:xfrm>
            <a:off x="1201738" y="3521075"/>
            <a:ext cx="392588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110000"/>
              </a:lnSpc>
            </a:pPr>
            <a:r>
              <a:rPr lang="zh-CN" altLang="en-US" sz="1600" b="0">
                <a:solidFill>
                  <a:schemeClr val="accent2"/>
                </a:solidFill>
                <a:latin typeface="Gulim" pitchFamily="34" charset="-127"/>
                <a:ea typeface="楷体_GB2312" pitchFamily="1" charset="-122"/>
              </a:rPr>
              <a:t>在这里输入内容，</a:t>
            </a:r>
            <a:r>
              <a:rPr lang="zh-CN" altLang="en-US" sz="1600" b="0">
                <a:solidFill>
                  <a:schemeClr val="accent2"/>
                </a:solidFill>
                <a:ea typeface="楷体_GB2312" pitchFamily="1" charset="-122"/>
              </a:rPr>
              <a:t>在这里输入内容</a:t>
            </a:r>
            <a:endParaRPr lang="en-US" altLang="zh-CN" sz="1600" b="0">
              <a:solidFill>
                <a:schemeClr val="accent2"/>
              </a:solidFill>
              <a:ea typeface="楷体_GB2312" pitchFamily="1" charset="-122"/>
            </a:endParaRPr>
          </a:p>
        </p:txBody>
      </p:sp>
      <p:grpSp>
        <p:nvGrpSpPr>
          <p:cNvPr id="5124" name="Group 4"/>
          <p:cNvGrpSpPr>
            <a:grpSpLocks/>
          </p:cNvGrpSpPr>
          <p:nvPr/>
        </p:nvGrpSpPr>
        <p:grpSpPr bwMode="auto">
          <a:xfrm>
            <a:off x="962025" y="1306513"/>
            <a:ext cx="4805363" cy="1493837"/>
            <a:chOff x="0" y="0"/>
            <a:chExt cx="2594" cy="836"/>
          </a:xfrm>
        </p:grpSpPr>
        <p:pic>
          <p:nvPicPr>
            <p:cNvPr id="5125" name="Picture 5" descr="2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594" cy="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126" name="Rectangle 6"/>
            <p:cNvSpPr>
              <a:spLocks noChangeArrowheads="1"/>
            </p:cNvSpPr>
            <p:nvPr/>
          </p:nvSpPr>
          <p:spPr bwMode="auto">
            <a:xfrm>
              <a:off x="140" y="413"/>
              <a:ext cx="2317" cy="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lang="zh-CN" altLang="en-US" sz="1600" b="0">
                  <a:solidFill>
                    <a:schemeClr val="accent2"/>
                  </a:solidFill>
                  <a:latin typeface="Gulim" pitchFamily="34" charset="-127"/>
                  <a:ea typeface="楷体_GB2312" pitchFamily="1" charset="-122"/>
                </a:rPr>
                <a:t>在这里输入内容，</a:t>
              </a:r>
              <a:r>
                <a:rPr lang="zh-CN" altLang="en-US" sz="1600" b="0">
                  <a:solidFill>
                    <a:schemeClr val="accent2"/>
                  </a:solidFill>
                  <a:ea typeface="楷体_GB2312" pitchFamily="1" charset="-122"/>
                </a:rPr>
                <a:t>在这里输入内容</a:t>
              </a:r>
              <a:endParaRPr lang="en-US" altLang="zh-CN" sz="1600" b="0">
                <a:solidFill>
                  <a:schemeClr val="accent2"/>
                </a:solidFill>
                <a:ea typeface="楷体_GB2312" pitchFamily="1" charset="-122"/>
              </a:endParaRPr>
            </a:p>
          </p:txBody>
        </p:sp>
      </p:grpSp>
      <p:grpSp>
        <p:nvGrpSpPr>
          <p:cNvPr id="5127" name="Group 7"/>
          <p:cNvGrpSpPr>
            <a:grpSpLocks/>
          </p:cNvGrpSpPr>
          <p:nvPr/>
        </p:nvGrpSpPr>
        <p:grpSpPr bwMode="auto">
          <a:xfrm>
            <a:off x="935038" y="4237038"/>
            <a:ext cx="4827587" cy="1452562"/>
            <a:chOff x="0" y="0"/>
            <a:chExt cx="2594" cy="836"/>
          </a:xfrm>
        </p:grpSpPr>
        <p:pic>
          <p:nvPicPr>
            <p:cNvPr id="5128" name="Picture 8" descr="33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2594" cy="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129" name="Rectangle 9"/>
            <p:cNvSpPr>
              <a:spLocks noChangeArrowheads="1"/>
            </p:cNvSpPr>
            <p:nvPr/>
          </p:nvSpPr>
          <p:spPr bwMode="auto">
            <a:xfrm>
              <a:off x="186" y="413"/>
              <a:ext cx="2086"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latinLnBrk="1"/>
              <a:r>
                <a:rPr lang="zh-CN" altLang="en-US" sz="1600" b="0">
                  <a:solidFill>
                    <a:schemeClr val="accent2"/>
                  </a:solidFill>
                  <a:latin typeface="Gulim" pitchFamily="34" charset="-127"/>
                  <a:ea typeface="楷体_GB2312" pitchFamily="1" charset="-122"/>
                </a:rPr>
                <a:t>在这里输入内容，</a:t>
              </a:r>
              <a:r>
                <a:rPr lang="zh-CN" altLang="en-US" sz="1600" b="0">
                  <a:solidFill>
                    <a:schemeClr val="accent2"/>
                  </a:solidFill>
                  <a:ea typeface="楷体_GB2312" pitchFamily="1" charset="-122"/>
                </a:rPr>
                <a:t>在这里输入内容</a:t>
              </a:r>
              <a:endParaRPr lang="en-US" altLang="zh-CN" sz="1600" b="0">
                <a:solidFill>
                  <a:schemeClr val="accent2"/>
                </a:solidFill>
                <a:ea typeface="楷体_GB2312" pitchFamily="1" charset="-122"/>
              </a:endParaRPr>
            </a:p>
          </p:txBody>
        </p:sp>
      </p:grpSp>
      <p:pic>
        <p:nvPicPr>
          <p:cNvPr id="5130" name="Picture 10" descr="思考"/>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762000"/>
            <a:ext cx="351155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5131" name="Text Box 11"/>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5132" name="Picture 12" descr="png-026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32004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133" name="Picture 13" descr="png-025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6800" y="4876800"/>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5134" name="Picture 14" descr="png-027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8200" y="17526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p:cTn id="7" dur="500" fill="hold"/>
                                        <p:tgtEl>
                                          <p:spTgt spid="5124"/>
                                        </p:tgtEl>
                                        <p:attrNameLst>
                                          <p:attrName>ppt_x</p:attrName>
                                        </p:attrNameLst>
                                      </p:cBhvr>
                                      <p:tavLst>
                                        <p:tav tm="0">
                                          <p:val>
                                            <p:strVal val="#ppt_x-.2"/>
                                          </p:val>
                                        </p:tav>
                                        <p:tav tm="100000">
                                          <p:val>
                                            <p:strVal val="#ppt_x"/>
                                          </p:val>
                                        </p:tav>
                                      </p:tavLst>
                                    </p:anim>
                                    <p:anim calcmode="lin" valueType="num">
                                      <p:cBhvr>
                                        <p:cTn id="8" dur="500" fill="hold"/>
                                        <p:tgtEl>
                                          <p:spTgt spid="5124"/>
                                        </p:tgtEl>
                                        <p:attrNameLst>
                                          <p:attrName>ppt_y</p:attrName>
                                        </p:attrNameLst>
                                      </p:cBhvr>
                                      <p:tavLst>
                                        <p:tav tm="0">
                                          <p:val>
                                            <p:strVal val="#ppt_y"/>
                                          </p:val>
                                        </p:tav>
                                        <p:tav tm="100000">
                                          <p:val>
                                            <p:strVal val="#ppt_y"/>
                                          </p:val>
                                        </p:tav>
                                      </p:tavLst>
                                    </p:anim>
                                    <p:animEffect transition="in" filter="wipe(right)" prLst="gradientSize: 0.1">
                                      <p:cBhvr>
                                        <p:cTn id="9" dur="500"/>
                                        <p:tgtEl>
                                          <p:spTgt spid="5124"/>
                                        </p:tgtEl>
                                      </p:cBhvr>
                                    </p:animEffect>
                                  </p:childTnLst>
                                </p:cTn>
                              </p:par>
                            </p:childTnLst>
                          </p:cTn>
                        </p:par>
                        <p:par>
                          <p:cTn id="10" fill="hold" nodeType="afterGroup">
                            <p:stCondLst>
                              <p:cond delay="500"/>
                            </p:stCondLst>
                            <p:childTnLst>
                              <p:par>
                                <p:cTn id="11" presetID="29" presetClass="entr" presetSubtype="0" fill="hold" nodeType="afterEffect">
                                  <p:stCondLst>
                                    <p:cond delay="0"/>
                                  </p:stCondLst>
                                  <p:childTnLst>
                                    <p:set>
                                      <p:cBhvr>
                                        <p:cTn id="12" dur="1" fill="hold">
                                          <p:stCondLst>
                                            <p:cond delay="0"/>
                                          </p:stCondLst>
                                        </p:cTn>
                                        <p:tgtEl>
                                          <p:spTgt spid="5127"/>
                                        </p:tgtEl>
                                        <p:attrNameLst>
                                          <p:attrName>style.visibility</p:attrName>
                                        </p:attrNameLst>
                                      </p:cBhvr>
                                      <p:to>
                                        <p:strVal val="visible"/>
                                      </p:to>
                                    </p:set>
                                    <p:anim calcmode="lin" valueType="num">
                                      <p:cBhvr>
                                        <p:cTn id="13" dur="500" fill="hold"/>
                                        <p:tgtEl>
                                          <p:spTgt spid="5127"/>
                                        </p:tgtEl>
                                        <p:attrNameLst>
                                          <p:attrName>ppt_x</p:attrName>
                                        </p:attrNameLst>
                                      </p:cBhvr>
                                      <p:tavLst>
                                        <p:tav tm="0">
                                          <p:val>
                                            <p:strVal val="#ppt_x-.2"/>
                                          </p:val>
                                        </p:tav>
                                        <p:tav tm="100000">
                                          <p:val>
                                            <p:strVal val="#ppt_x"/>
                                          </p:val>
                                        </p:tav>
                                      </p:tavLst>
                                    </p:anim>
                                    <p:anim calcmode="lin" valueType="num">
                                      <p:cBhvr>
                                        <p:cTn id="14" dur="500" fill="hold"/>
                                        <p:tgtEl>
                                          <p:spTgt spid="5127"/>
                                        </p:tgtEl>
                                        <p:attrNameLst>
                                          <p:attrName>ppt_y</p:attrName>
                                        </p:attrNameLst>
                                      </p:cBhvr>
                                      <p:tavLst>
                                        <p:tav tm="0">
                                          <p:val>
                                            <p:strVal val="#ppt_y"/>
                                          </p:val>
                                        </p:tav>
                                        <p:tav tm="100000">
                                          <p:val>
                                            <p:strVal val="#ppt_y"/>
                                          </p:val>
                                        </p:tav>
                                      </p:tavLst>
                                    </p:anim>
                                    <p:animEffect transition="in" filter="wipe(right)" prLst="gradientSize: 0.1">
                                      <p:cBhvr>
                                        <p:cTn id="15"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2"/>
          <p:cNvGrpSpPr>
            <a:grpSpLocks/>
          </p:cNvGrpSpPr>
          <p:nvPr/>
        </p:nvGrpSpPr>
        <p:grpSpPr bwMode="auto">
          <a:xfrm>
            <a:off x="762000" y="1752600"/>
            <a:ext cx="8001000" cy="4084638"/>
            <a:chOff x="0" y="0"/>
            <a:chExt cx="5040" cy="2573"/>
          </a:xfrm>
        </p:grpSpPr>
        <p:grpSp>
          <p:nvGrpSpPr>
            <p:cNvPr id="23555" name="Group 3"/>
            <p:cNvGrpSpPr>
              <a:grpSpLocks/>
            </p:cNvGrpSpPr>
            <p:nvPr/>
          </p:nvGrpSpPr>
          <p:grpSpPr bwMode="auto">
            <a:xfrm>
              <a:off x="2178" y="246"/>
              <a:ext cx="486" cy="433"/>
              <a:chOff x="0" y="0"/>
              <a:chExt cx="563" cy="529"/>
            </a:xfrm>
          </p:grpSpPr>
          <p:sp>
            <p:nvSpPr>
              <p:cNvPr id="23556" name="AutoShape 4"/>
              <p:cNvSpPr>
                <a:spLocks noChangeArrowheads="1"/>
              </p:cNvSpPr>
              <p:nvPr/>
            </p:nvSpPr>
            <p:spPr bwMode="auto">
              <a:xfrm>
                <a:off x="0" y="91"/>
                <a:ext cx="563" cy="438"/>
              </a:xfrm>
              <a:prstGeom prst="diamond">
                <a:avLst/>
              </a:prstGeom>
              <a:solidFill>
                <a:srgbClr val="4D4D4D"/>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4D4D4D"/>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57" name="AutoShape 5"/>
              <p:cNvSpPr>
                <a:spLocks noChangeArrowheads="1"/>
              </p:cNvSpPr>
              <p:nvPr/>
            </p:nvSpPr>
            <p:spPr bwMode="auto">
              <a:xfrm>
                <a:off x="0" y="47"/>
                <a:ext cx="563" cy="439"/>
              </a:xfrm>
              <a:prstGeom prst="diamond">
                <a:avLst/>
              </a:prstGeom>
              <a:solidFill>
                <a:srgbClr val="969696"/>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969696"/>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58" name="AutoShape 6"/>
              <p:cNvSpPr>
                <a:spLocks noChangeArrowheads="1"/>
              </p:cNvSpPr>
              <p:nvPr/>
            </p:nvSpPr>
            <p:spPr bwMode="auto">
              <a:xfrm>
                <a:off x="0" y="0"/>
                <a:ext cx="563" cy="438"/>
              </a:xfrm>
              <a:prstGeom prst="diamond">
                <a:avLst/>
              </a:prstGeom>
              <a:gradFill rotWithShape="1">
                <a:gsLst>
                  <a:gs pos="0">
                    <a:srgbClr val="B2B2B2"/>
                  </a:gs>
                  <a:gs pos="100000">
                    <a:srgbClr val="ABABAB"/>
                  </a:gs>
                </a:gsLst>
                <a:lin ang="5400000" scaled="1"/>
              </a:gra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B2B2B2"/>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23559" name="Group 7"/>
            <p:cNvGrpSpPr>
              <a:grpSpLocks/>
            </p:cNvGrpSpPr>
            <p:nvPr/>
          </p:nvGrpSpPr>
          <p:grpSpPr bwMode="auto">
            <a:xfrm>
              <a:off x="2434" y="4"/>
              <a:ext cx="1503" cy="1320"/>
              <a:chOff x="0" y="0"/>
              <a:chExt cx="1743" cy="1611"/>
            </a:xfrm>
          </p:grpSpPr>
          <p:sp>
            <p:nvSpPr>
              <p:cNvPr id="23560" name="AutoShape 8"/>
              <p:cNvSpPr>
                <a:spLocks noChangeArrowheads="1"/>
              </p:cNvSpPr>
              <p:nvPr/>
            </p:nvSpPr>
            <p:spPr bwMode="auto">
              <a:xfrm>
                <a:off x="0" y="264"/>
                <a:ext cx="1731" cy="1347"/>
              </a:xfrm>
              <a:prstGeom prst="diamond">
                <a:avLst/>
              </a:prstGeom>
              <a:solidFill>
                <a:srgbClr val="FFFFCC"/>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FFFFCC"/>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61" name="AutoShape 9"/>
              <p:cNvSpPr>
                <a:spLocks noChangeArrowheads="1"/>
              </p:cNvSpPr>
              <p:nvPr/>
            </p:nvSpPr>
            <p:spPr bwMode="auto">
              <a:xfrm>
                <a:off x="1" y="121"/>
                <a:ext cx="1731" cy="1347"/>
              </a:xfrm>
              <a:prstGeom prst="diamond">
                <a:avLst/>
              </a:prstGeom>
              <a:solidFill>
                <a:srgbClr val="FFCC66"/>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FFCC66"/>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62" name="AutoShape 10"/>
              <p:cNvSpPr>
                <a:spLocks noChangeArrowheads="1"/>
              </p:cNvSpPr>
              <p:nvPr/>
            </p:nvSpPr>
            <p:spPr bwMode="auto">
              <a:xfrm>
                <a:off x="12" y="0"/>
                <a:ext cx="1731" cy="1347"/>
              </a:xfrm>
              <a:prstGeom prst="diamond">
                <a:avLst/>
              </a:prstGeom>
              <a:gradFill rotWithShape="1">
                <a:gsLst>
                  <a:gs pos="0">
                    <a:srgbClr val="A96500"/>
                  </a:gs>
                  <a:gs pos="100000">
                    <a:srgbClr val="FF9900"/>
                  </a:gs>
                </a:gsLst>
                <a:lin ang="5400000" scaled="1"/>
              </a:gra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FF9900"/>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23563" name="Group 11"/>
            <p:cNvGrpSpPr>
              <a:grpSpLocks/>
            </p:cNvGrpSpPr>
            <p:nvPr/>
          </p:nvGrpSpPr>
          <p:grpSpPr bwMode="auto">
            <a:xfrm>
              <a:off x="945" y="0"/>
              <a:ext cx="1503" cy="1312"/>
              <a:chOff x="0" y="0"/>
              <a:chExt cx="1743" cy="1601"/>
            </a:xfrm>
          </p:grpSpPr>
          <p:sp>
            <p:nvSpPr>
              <p:cNvPr id="23564" name="AutoShape 12"/>
              <p:cNvSpPr>
                <a:spLocks noChangeArrowheads="1"/>
              </p:cNvSpPr>
              <p:nvPr/>
            </p:nvSpPr>
            <p:spPr bwMode="auto">
              <a:xfrm>
                <a:off x="0" y="254"/>
                <a:ext cx="1731" cy="1347"/>
              </a:xfrm>
              <a:prstGeom prst="diamond">
                <a:avLst/>
              </a:prstGeom>
              <a:solidFill>
                <a:srgbClr val="CCECFF"/>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CCECFF"/>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65" name="AutoShape 13"/>
              <p:cNvSpPr>
                <a:spLocks noChangeArrowheads="1"/>
              </p:cNvSpPr>
              <p:nvPr/>
            </p:nvSpPr>
            <p:spPr bwMode="auto">
              <a:xfrm>
                <a:off x="1" y="121"/>
                <a:ext cx="1731" cy="1347"/>
              </a:xfrm>
              <a:prstGeom prst="diamond">
                <a:avLst/>
              </a:prstGeom>
              <a:solidFill>
                <a:srgbClr val="CC99FF"/>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CC99FF"/>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66" name="AutoShape 14"/>
              <p:cNvSpPr>
                <a:spLocks noChangeArrowheads="1"/>
              </p:cNvSpPr>
              <p:nvPr/>
            </p:nvSpPr>
            <p:spPr bwMode="auto">
              <a:xfrm>
                <a:off x="12" y="0"/>
                <a:ext cx="1731" cy="1347"/>
              </a:xfrm>
              <a:prstGeom prst="diamond">
                <a:avLst/>
              </a:prstGeom>
              <a:gradFill rotWithShape="1">
                <a:gsLst>
                  <a:gs pos="0">
                    <a:srgbClr val="393956"/>
                  </a:gs>
                  <a:gs pos="100000">
                    <a:srgbClr val="666699"/>
                  </a:gs>
                </a:gsLst>
                <a:lin ang="5400000" scaled="1"/>
              </a:gra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666699"/>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3567" name="Rectangle 15"/>
            <p:cNvSpPr>
              <a:spLocks noChangeArrowheads="1"/>
            </p:cNvSpPr>
            <p:nvPr/>
          </p:nvSpPr>
          <p:spPr bwMode="auto">
            <a:xfrm>
              <a:off x="1368" y="474"/>
              <a:ext cx="750"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600" b="0">
                  <a:solidFill>
                    <a:schemeClr val="bg1"/>
                  </a:solidFill>
                  <a:ea typeface="宋体" pitchFamily="2" charset="-122"/>
                </a:rPr>
                <a:t>Add your </a:t>
              </a:r>
            </a:p>
            <a:p>
              <a:pPr algn="ctr" eaLnBrk="0" hangingPunct="0"/>
              <a:r>
                <a:rPr lang="en-US" altLang="zh-CN" sz="1600" b="0">
                  <a:solidFill>
                    <a:schemeClr val="bg1"/>
                  </a:solidFill>
                  <a:ea typeface="宋体" pitchFamily="2" charset="-122"/>
                </a:rPr>
                <a:t>text in here</a:t>
              </a:r>
            </a:p>
          </p:txBody>
        </p:sp>
        <p:sp>
          <p:nvSpPr>
            <p:cNvPr id="23568" name="Rectangle 16"/>
            <p:cNvSpPr>
              <a:spLocks noChangeArrowheads="1"/>
            </p:cNvSpPr>
            <p:nvPr/>
          </p:nvSpPr>
          <p:spPr bwMode="auto">
            <a:xfrm>
              <a:off x="2851" y="474"/>
              <a:ext cx="750"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600" b="0">
                  <a:solidFill>
                    <a:schemeClr val="bg1"/>
                  </a:solidFill>
                  <a:ea typeface="宋体" pitchFamily="2" charset="-122"/>
                </a:rPr>
                <a:t>Add your </a:t>
              </a:r>
            </a:p>
            <a:p>
              <a:pPr algn="ctr" eaLnBrk="0" hangingPunct="0"/>
              <a:r>
                <a:rPr lang="en-US" altLang="zh-CN" sz="1600" b="0">
                  <a:solidFill>
                    <a:schemeClr val="bg1"/>
                  </a:solidFill>
                  <a:ea typeface="宋体" pitchFamily="2" charset="-122"/>
                </a:rPr>
                <a:t>text in here</a:t>
              </a:r>
            </a:p>
          </p:txBody>
        </p:sp>
        <p:sp>
          <p:nvSpPr>
            <p:cNvPr id="23569" name="Rectangle 17"/>
            <p:cNvSpPr>
              <a:spLocks noChangeArrowheads="1"/>
            </p:cNvSpPr>
            <p:nvPr/>
          </p:nvSpPr>
          <p:spPr bwMode="auto">
            <a:xfrm>
              <a:off x="2198" y="1171"/>
              <a:ext cx="44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000">
                  <a:ea typeface="宋体" pitchFamily="2" charset="-122"/>
                </a:rPr>
                <a:t>Title</a:t>
              </a:r>
            </a:p>
          </p:txBody>
        </p:sp>
        <p:sp>
          <p:nvSpPr>
            <p:cNvPr id="23570" name="Oval 18"/>
            <p:cNvSpPr>
              <a:spLocks noChangeArrowheads="1"/>
            </p:cNvSpPr>
            <p:nvPr/>
          </p:nvSpPr>
          <p:spPr bwMode="auto">
            <a:xfrm>
              <a:off x="1606" y="186"/>
              <a:ext cx="303" cy="289"/>
            </a:xfrm>
            <a:prstGeom prst="ellipse">
              <a:avLst/>
            </a:prstGeom>
            <a:solidFill>
              <a:srgbClr val="CC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71" name="Text Box 19"/>
            <p:cNvSpPr txBox="1">
              <a:spLocks noChangeArrowheads="1"/>
            </p:cNvSpPr>
            <p:nvPr/>
          </p:nvSpPr>
          <p:spPr bwMode="auto">
            <a:xfrm>
              <a:off x="1631" y="208"/>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400">
                  <a:solidFill>
                    <a:srgbClr val="5F5F5F"/>
                  </a:solidFill>
                  <a:ea typeface="宋体" pitchFamily="2" charset="-122"/>
                </a:rPr>
                <a:t>A</a:t>
              </a:r>
            </a:p>
          </p:txBody>
        </p:sp>
        <p:sp>
          <p:nvSpPr>
            <p:cNvPr id="23572" name="Oval 20"/>
            <p:cNvSpPr>
              <a:spLocks noChangeArrowheads="1"/>
            </p:cNvSpPr>
            <p:nvPr/>
          </p:nvSpPr>
          <p:spPr bwMode="auto">
            <a:xfrm>
              <a:off x="3094" y="186"/>
              <a:ext cx="304" cy="289"/>
            </a:xfrm>
            <a:prstGeom prst="ellipse">
              <a:avLst/>
            </a:pr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73" name="Text Box 21"/>
            <p:cNvSpPr txBox="1">
              <a:spLocks noChangeArrowheads="1"/>
            </p:cNvSpPr>
            <p:nvPr/>
          </p:nvSpPr>
          <p:spPr bwMode="auto">
            <a:xfrm>
              <a:off x="3122" y="210"/>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400">
                  <a:solidFill>
                    <a:srgbClr val="5F5F5F"/>
                  </a:solidFill>
                  <a:ea typeface="宋体" pitchFamily="2" charset="-122"/>
                </a:rPr>
                <a:t>B</a:t>
              </a:r>
            </a:p>
          </p:txBody>
        </p:sp>
        <p:grpSp>
          <p:nvGrpSpPr>
            <p:cNvPr id="23574" name="Group 22"/>
            <p:cNvGrpSpPr>
              <a:grpSpLocks/>
            </p:cNvGrpSpPr>
            <p:nvPr/>
          </p:nvGrpSpPr>
          <p:grpSpPr bwMode="auto">
            <a:xfrm>
              <a:off x="3201" y="1071"/>
              <a:ext cx="486" cy="434"/>
              <a:chOff x="0" y="0"/>
              <a:chExt cx="563" cy="529"/>
            </a:xfrm>
          </p:grpSpPr>
          <p:sp>
            <p:nvSpPr>
              <p:cNvPr id="23575" name="AutoShape 23"/>
              <p:cNvSpPr>
                <a:spLocks noChangeArrowheads="1"/>
              </p:cNvSpPr>
              <p:nvPr/>
            </p:nvSpPr>
            <p:spPr bwMode="auto">
              <a:xfrm>
                <a:off x="0" y="91"/>
                <a:ext cx="563" cy="438"/>
              </a:xfrm>
              <a:prstGeom prst="diamond">
                <a:avLst/>
              </a:prstGeom>
              <a:solidFill>
                <a:srgbClr val="4D4D4D"/>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4D4D4D"/>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76" name="AutoShape 24"/>
              <p:cNvSpPr>
                <a:spLocks noChangeArrowheads="1"/>
              </p:cNvSpPr>
              <p:nvPr/>
            </p:nvSpPr>
            <p:spPr bwMode="auto">
              <a:xfrm>
                <a:off x="0" y="47"/>
                <a:ext cx="563" cy="439"/>
              </a:xfrm>
              <a:prstGeom prst="diamond">
                <a:avLst/>
              </a:prstGeom>
              <a:solidFill>
                <a:srgbClr val="969696"/>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969696"/>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77" name="AutoShape 25"/>
              <p:cNvSpPr>
                <a:spLocks noChangeArrowheads="1"/>
              </p:cNvSpPr>
              <p:nvPr/>
            </p:nvSpPr>
            <p:spPr bwMode="auto">
              <a:xfrm>
                <a:off x="0" y="0"/>
                <a:ext cx="563" cy="438"/>
              </a:xfrm>
              <a:prstGeom prst="diamond">
                <a:avLst/>
              </a:prstGeom>
              <a:gradFill rotWithShape="1">
                <a:gsLst>
                  <a:gs pos="0">
                    <a:srgbClr val="B2B2B2"/>
                  </a:gs>
                  <a:gs pos="100000">
                    <a:srgbClr val="B7B7B7"/>
                  </a:gs>
                </a:gsLst>
                <a:lin ang="5400000" scaled="1"/>
              </a:gra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B2B2B2"/>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23578" name="Group 26"/>
            <p:cNvGrpSpPr>
              <a:grpSpLocks/>
            </p:cNvGrpSpPr>
            <p:nvPr/>
          </p:nvGrpSpPr>
          <p:grpSpPr bwMode="auto">
            <a:xfrm>
              <a:off x="2434" y="1257"/>
              <a:ext cx="1503" cy="1316"/>
              <a:chOff x="0" y="0"/>
              <a:chExt cx="1743" cy="1605"/>
            </a:xfrm>
          </p:grpSpPr>
          <p:sp>
            <p:nvSpPr>
              <p:cNvPr id="23579" name="AutoShape 27"/>
              <p:cNvSpPr>
                <a:spLocks noChangeArrowheads="1"/>
              </p:cNvSpPr>
              <p:nvPr/>
            </p:nvSpPr>
            <p:spPr bwMode="auto">
              <a:xfrm>
                <a:off x="0" y="258"/>
                <a:ext cx="1731" cy="1347"/>
              </a:xfrm>
              <a:prstGeom prst="diamond">
                <a:avLst/>
              </a:prstGeom>
              <a:solidFill>
                <a:srgbClr val="CCFFFF"/>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CCFFFF"/>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80" name="AutoShape 28"/>
              <p:cNvSpPr>
                <a:spLocks noChangeArrowheads="1"/>
              </p:cNvSpPr>
              <p:nvPr/>
            </p:nvSpPr>
            <p:spPr bwMode="auto">
              <a:xfrm>
                <a:off x="1" y="128"/>
                <a:ext cx="1731" cy="1347"/>
              </a:xfrm>
              <a:prstGeom prst="diamond">
                <a:avLst/>
              </a:prstGeom>
              <a:solidFill>
                <a:srgbClr val="33CCFF"/>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33CCFF"/>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81" name="AutoShape 29"/>
              <p:cNvSpPr>
                <a:spLocks noChangeArrowheads="1"/>
              </p:cNvSpPr>
              <p:nvPr/>
            </p:nvSpPr>
            <p:spPr bwMode="auto">
              <a:xfrm>
                <a:off x="12" y="0"/>
                <a:ext cx="1731" cy="1347"/>
              </a:xfrm>
              <a:prstGeom prst="diamond">
                <a:avLst/>
              </a:prstGeom>
              <a:gradFill rotWithShape="1">
                <a:gsLst>
                  <a:gs pos="0">
                    <a:srgbClr val="006587"/>
                  </a:gs>
                  <a:gs pos="100000">
                    <a:srgbClr val="0099CC"/>
                  </a:gs>
                </a:gsLst>
                <a:lin ang="5400000" scaled="1"/>
              </a:gra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0099CC"/>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3582" name="Rectangle 30"/>
            <p:cNvSpPr>
              <a:spLocks noChangeArrowheads="1"/>
            </p:cNvSpPr>
            <p:nvPr/>
          </p:nvSpPr>
          <p:spPr bwMode="auto">
            <a:xfrm>
              <a:off x="2855" y="1782"/>
              <a:ext cx="750"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600" b="0">
                  <a:solidFill>
                    <a:schemeClr val="bg1"/>
                  </a:solidFill>
                  <a:ea typeface="宋体" pitchFamily="2" charset="-122"/>
                </a:rPr>
                <a:t>Add your </a:t>
              </a:r>
            </a:p>
            <a:p>
              <a:pPr algn="ctr" eaLnBrk="0" hangingPunct="0"/>
              <a:r>
                <a:rPr lang="en-US" altLang="zh-CN" sz="1600" b="0">
                  <a:solidFill>
                    <a:schemeClr val="bg1"/>
                  </a:solidFill>
                  <a:ea typeface="宋体" pitchFamily="2" charset="-122"/>
                </a:rPr>
                <a:t>text in here</a:t>
              </a:r>
            </a:p>
          </p:txBody>
        </p:sp>
        <p:sp>
          <p:nvSpPr>
            <p:cNvPr id="23583" name="Oval 31"/>
            <p:cNvSpPr>
              <a:spLocks noChangeArrowheads="1"/>
            </p:cNvSpPr>
            <p:nvPr/>
          </p:nvSpPr>
          <p:spPr bwMode="auto">
            <a:xfrm>
              <a:off x="3086" y="1481"/>
              <a:ext cx="303" cy="289"/>
            </a:xfrm>
            <a:prstGeom prst="ellipse">
              <a:avLst/>
            </a:prstGeom>
            <a:solidFill>
              <a:srgbClr val="CCFFFF">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84" name="Text Box 32"/>
            <p:cNvSpPr txBox="1">
              <a:spLocks noChangeArrowheads="1"/>
            </p:cNvSpPr>
            <p:nvPr/>
          </p:nvSpPr>
          <p:spPr bwMode="auto">
            <a:xfrm>
              <a:off x="3119" y="1506"/>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400">
                  <a:solidFill>
                    <a:srgbClr val="5F5F5F"/>
                  </a:solidFill>
                  <a:ea typeface="宋体" pitchFamily="2" charset="-122"/>
                </a:rPr>
                <a:t>D</a:t>
              </a:r>
            </a:p>
          </p:txBody>
        </p:sp>
        <p:grpSp>
          <p:nvGrpSpPr>
            <p:cNvPr id="23585" name="Group 33"/>
            <p:cNvGrpSpPr>
              <a:grpSpLocks/>
            </p:cNvGrpSpPr>
            <p:nvPr/>
          </p:nvGrpSpPr>
          <p:grpSpPr bwMode="auto">
            <a:xfrm>
              <a:off x="1212" y="1101"/>
              <a:ext cx="486" cy="433"/>
              <a:chOff x="0" y="0"/>
              <a:chExt cx="563" cy="529"/>
            </a:xfrm>
          </p:grpSpPr>
          <p:sp>
            <p:nvSpPr>
              <p:cNvPr id="23586" name="AutoShape 34"/>
              <p:cNvSpPr>
                <a:spLocks noChangeArrowheads="1"/>
              </p:cNvSpPr>
              <p:nvPr/>
            </p:nvSpPr>
            <p:spPr bwMode="auto">
              <a:xfrm>
                <a:off x="0" y="91"/>
                <a:ext cx="563" cy="438"/>
              </a:xfrm>
              <a:prstGeom prst="diamond">
                <a:avLst/>
              </a:prstGeom>
              <a:solidFill>
                <a:srgbClr val="4D4D4D"/>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4D4D4D"/>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87" name="AutoShape 35"/>
              <p:cNvSpPr>
                <a:spLocks noChangeArrowheads="1"/>
              </p:cNvSpPr>
              <p:nvPr/>
            </p:nvSpPr>
            <p:spPr bwMode="auto">
              <a:xfrm>
                <a:off x="0" y="47"/>
                <a:ext cx="563" cy="439"/>
              </a:xfrm>
              <a:prstGeom prst="diamond">
                <a:avLst/>
              </a:prstGeom>
              <a:solidFill>
                <a:srgbClr val="969696"/>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969696"/>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88" name="AutoShape 36"/>
              <p:cNvSpPr>
                <a:spLocks noChangeArrowheads="1"/>
              </p:cNvSpPr>
              <p:nvPr/>
            </p:nvSpPr>
            <p:spPr bwMode="auto">
              <a:xfrm>
                <a:off x="0" y="0"/>
                <a:ext cx="563" cy="438"/>
              </a:xfrm>
              <a:prstGeom prst="diamond">
                <a:avLst/>
              </a:prstGeom>
              <a:gradFill rotWithShape="1">
                <a:gsLst>
                  <a:gs pos="0">
                    <a:srgbClr val="B2B2B2"/>
                  </a:gs>
                  <a:gs pos="100000">
                    <a:srgbClr val="ABABAB"/>
                  </a:gs>
                </a:gsLst>
                <a:lin ang="5400000" scaled="1"/>
              </a:gra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B2B2B2"/>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23589" name="Group 37"/>
            <p:cNvGrpSpPr>
              <a:grpSpLocks/>
            </p:cNvGrpSpPr>
            <p:nvPr/>
          </p:nvGrpSpPr>
          <p:grpSpPr bwMode="auto">
            <a:xfrm>
              <a:off x="944" y="1255"/>
              <a:ext cx="1503" cy="1311"/>
              <a:chOff x="0" y="0"/>
              <a:chExt cx="1743" cy="1599"/>
            </a:xfrm>
          </p:grpSpPr>
          <p:sp>
            <p:nvSpPr>
              <p:cNvPr id="23590" name="AutoShape 38"/>
              <p:cNvSpPr>
                <a:spLocks noChangeArrowheads="1"/>
              </p:cNvSpPr>
              <p:nvPr/>
            </p:nvSpPr>
            <p:spPr bwMode="auto">
              <a:xfrm>
                <a:off x="0" y="252"/>
                <a:ext cx="1731" cy="1347"/>
              </a:xfrm>
              <a:prstGeom prst="diamond">
                <a:avLst/>
              </a:prstGeom>
              <a:solidFill>
                <a:srgbClr val="CCFFCC"/>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CCFFCC"/>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91" name="AutoShape 39"/>
              <p:cNvSpPr>
                <a:spLocks noChangeArrowheads="1"/>
              </p:cNvSpPr>
              <p:nvPr/>
            </p:nvSpPr>
            <p:spPr bwMode="auto">
              <a:xfrm>
                <a:off x="1" y="121"/>
                <a:ext cx="1731" cy="1347"/>
              </a:xfrm>
              <a:prstGeom prst="diamond">
                <a:avLst/>
              </a:prstGeom>
              <a:solidFill>
                <a:srgbClr val="66FF66"/>
              </a:soli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66FF66"/>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92" name="AutoShape 40"/>
              <p:cNvSpPr>
                <a:spLocks noChangeArrowheads="1"/>
              </p:cNvSpPr>
              <p:nvPr/>
            </p:nvSpPr>
            <p:spPr bwMode="auto">
              <a:xfrm>
                <a:off x="12" y="0"/>
                <a:ext cx="1731" cy="1347"/>
              </a:xfrm>
              <a:prstGeom prst="diamond">
                <a:avLst/>
              </a:prstGeom>
              <a:gradFill rotWithShape="1">
                <a:gsLst>
                  <a:gs pos="0">
                    <a:srgbClr val="009B4E"/>
                  </a:gs>
                  <a:gs pos="100000">
                    <a:srgbClr val="00CC66"/>
                  </a:gs>
                </a:gsLst>
                <a:lin ang="5400000" scaled="1"/>
              </a:gradFill>
              <a:ln w="9525" cmpd="sng">
                <a:miter lim="800000"/>
                <a:headEnd/>
                <a:tailEnd/>
              </a:ln>
              <a:scene3d>
                <a:camera prst="legacyObliqueBottom"/>
                <a:lightRig rig="legacyFlat2" dir="t"/>
              </a:scene3d>
              <a:sp3d extrusionH="227000" prstMaterial="legacyMatte">
                <a:bevelT w="13500" h="13500" prst="angle"/>
                <a:bevelB w="13500" h="13500" prst="angle"/>
                <a:extrusionClr>
                  <a:srgbClr val="00CC66"/>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3593" name="Rectangle 41"/>
            <p:cNvSpPr>
              <a:spLocks noChangeArrowheads="1"/>
            </p:cNvSpPr>
            <p:nvPr/>
          </p:nvSpPr>
          <p:spPr bwMode="auto">
            <a:xfrm>
              <a:off x="1303" y="1782"/>
              <a:ext cx="750"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600" b="0">
                  <a:solidFill>
                    <a:schemeClr val="bg1"/>
                  </a:solidFill>
                  <a:ea typeface="宋体" pitchFamily="2" charset="-122"/>
                </a:rPr>
                <a:t>Add your </a:t>
              </a:r>
            </a:p>
            <a:p>
              <a:pPr algn="ctr"/>
              <a:r>
                <a:rPr lang="en-US" altLang="zh-CN" sz="1600" b="0">
                  <a:solidFill>
                    <a:schemeClr val="bg1"/>
                  </a:solidFill>
                  <a:ea typeface="宋体" pitchFamily="2" charset="-122"/>
                </a:rPr>
                <a:t>text in here</a:t>
              </a:r>
              <a:endParaRPr lang="zh-CN" altLang="en-US" sz="1600" b="0">
                <a:solidFill>
                  <a:schemeClr val="bg1"/>
                </a:solidFill>
                <a:ea typeface="宋体" pitchFamily="2" charset="-122"/>
              </a:endParaRPr>
            </a:p>
          </p:txBody>
        </p:sp>
        <p:sp>
          <p:nvSpPr>
            <p:cNvPr id="23594" name="Oval 42"/>
            <p:cNvSpPr>
              <a:spLocks noChangeArrowheads="1"/>
            </p:cNvSpPr>
            <p:nvPr/>
          </p:nvSpPr>
          <p:spPr bwMode="auto">
            <a:xfrm>
              <a:off x="1606" y="1481"/>
              <a:ext cx="303" cy="289"/>
            </a:xfrm>
            <a:prstGeom prst="ellipse">
              <a:avLst/>
            </a:prstGeom>
            <a:solidFill>
              <a:srgbClr val="CCFFCC">
                <a:alpha val="70000"/>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95" name="Text Box 43"/>
            <p:cNvSpPr txBox="1">
              <a:spLocks noChangeArrowheads="1"/>
            </p:cNvSpPr>
            <p:nvPr/>
          </p:nvSpPr>
          <p:spPr bwMode="auto">
            <a:xfrm>
              <a:off x="1634" y="1508"/>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2400">
                  <a:solidFill>
                    <a:srgbClr val="5F5F5F"/>
                  </a:solidFill>
                  <a:ea typeface="宋体" pitchFamily="2" charset="-122"/>
                </a:rPr>
                <a:t>C</a:t>
              </a:r>
            </a:p>
          </p:txBody>
        </p:sp>
        <p:grpSp>
          <p:nvGrpSpPr>
            <p:cNvPr id="23596" name="Group 44"/>
            <p:cNvGrpSpPr>
              <a:grpSpLocks/>
            </p:cNvGrpSpPr>
            <p:nvPr/>
          </p:nvGrpSpPr>
          <p:grpSpPr bwMode="auto">
            <a:xfrm>
              <a:off x="2178" y="1953"/>
              <a:ext cx="486" cy="434"/>
              <a:chOff x="0" y="0"/>
              <a:chExt cx="563" cy="529"/>
            </a:xfrm>
          </p:grpSpPr>
          <p:sp>
            <p:nvSpPr>
              <p:cNvPr id="23597" name="AutoShape 45"/>
              <p:cNvSpPr>
                <a:spLocks noChangeArrowheads="1"/>
              </p:cNvSpPr>
              <p:nvPr/>
            </p:nvSpPr>
            <p:spPr bwMode="auto">
              <a:xfrm>
                <a:off x="0" y="91"/>
                <a:ext cx="563" cy="438"/>
              </a:xfrm>
              <a:prstGeom prst="diamond">
                <a:avLst/>
              </a:prstGeom>
              <a:solidFill>
                <a:srgbClr val="4D4D4D"/>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4D4D4D"/>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98" name="AutoShape 46"/>
              <p:cNvSpPr>
                <a:spLocks noChangeArrowheads="1"/>
              </p:cNvSpPr>
              <p:nvPr/>
            </p:nvSpPr>
            <p:spPr bwMode="auto">
              <a:xfrm>
                <a:off x="0" y="47"/>
                <a:ext cx="563" cy="439"/>
              </a:xfrm>
              <a:prstGeom prst="diamond">
                <a:avLst/>
              </a:prstGeom>
              <a:solidFill>
                <a:srgbClr val="969696"/>
              </a:soli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969696"/>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3599" name="AutoShape 47"/>
              <p:cNvSpPr>
                <a:spLocks noChangeArrowheads="1"/>
              </p:cNvSpPr>
              <p:nvPr/>
            </p:nvSpPr>
            <p:spPr bwMode="auto">
              <a:xfrm>
                <a:off x="0" y="0"/>
                <a:ext cx="563" cy="438"/>
              </a:xfrm>
              <a:prstGeom prst="diamond">
                <a:avLst/>
              </a:prstGeom>
              <a:gradFill rotWithShape="1">
                <a:gsLst>
                  <a:gs pos="0">
                    <a:srgbClr val="B2B2B2"/>
                  </a:gs>
                  <a:gs pos="100000">
                    <a:srgbClr val="ABABAB"/>
                  </a:gs>
                </a:gsLst>
                <a:lin ang="5400000" scaled="1"/>
              </a:gradFill>
              <a:ln w="9525" cmpd="sng">
                <a:miter lim="800000"/>
                <a:headEnd/>
                <a:tailEnd/>
              </a:ln>
              <a:scene3d>
                <a:camera prst="legacyObliqueBottom"/>
                <a:lightRig rig="legacyFlat2" dir="t"/>
              </a:scene3d>
              <a:sp3d extrusionH="163500" prstMaterial="legacyMatte">
                <a:bevelT w="13500" h="13500" prst="angle"/>
                <a:bevelB w="13500" h="13500" prst="angle"/>
                <a:extrusionClr>
                  <a:srgbClr val="B2B2B2"/>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3600" name="Text Box 48"/>
            <p:cNvSpPr txBox="1">
              <a:spLocks noChangeArrowheads="1"/>
            </p:cNvSpPr>
            <p:nvPr/>
          </p:nvSpPr>
          <p:spPr bwMode="auto">
            <a:xfrm>
              <a:off x="3718" y="161"/>
              <a:ext cx="127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400" b="0">
                  <a:solidFill>
                    <a:srgbClr val="333333"/>
                  </a:solidFill>
                  <a:ea typeface="宋体" pitchFamily="2" charset="-122"/>
                </a:rPr>
                <a:t>点击添加文字</a:t>
              </a:r>
            </a:p>
          </p:txBody>
        </p:sp>
        <p:sp>
          <p:nvSpPr>
            <p:cNvPr id="23601" name="Text Box 49"/>
            <p:cNvSpPr txBox="1">
              <a:spLocks noChangeArrowheads="1"/>
            </p:cNvSpPr>
            <p:nvPr/>
          </p:nvSpPr>
          <p:spPr bwMode="auto">
            <a:xfrm>
              <a:off x="3763" y="1456"/>
              <a:ext cx="127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400" b="0">
                  <a:solidFill>
                    <a:srgbClr val="333333"/>
                  </a:solidFill>
                  <a:ea typeface="宋体" pitchFamily="2" charset="-122"/>
                </a:rPr>
                <a:t>点击添加文字</a:t>
              </a:r>
            </a:p>
          </p:txBody>
        </p:sp>
        <p:sp>
          <p:nvSpPr>
            <p:cNvPr id="23602" name="Text Box 50"/>
            <p:cNvSpPr txBox="1">
              <a:spLocks noChangeArrowheads="1"/>
            </p:cNvSpPr>
            <p:nvPr/>
          </p:nvSpPr>
          <p:spPr bwMode="auto">
            <a:xfrm>
              <a:off x="0" y="144"/>
              <a:ext cx="122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400" b="0">
                  <a:solidFill>
                    <a:srgbClr val="333333"/>
                  </a:solidFill>
                  <a:ea typeface="宋体" pitchFamily="2" charset="-122"/>
                </a:rPr>
                <a:t>点击添加文字</a:t>
              </a:r>
            </a:p>
          </p:txBody>
        </p:sp>
        <p:sp>
          <p:nvSpPr>
            <p:cNvPr id="23603" name="Text Box 51"/>
            <p:cNvSpPr txBox="1">
              <a:spLocks noChangeArrowheads="1"/>
            </p:cNvSpPr>
            <p:nvPr/>
          </p:nvSpPr>
          <p:spPr bwMode="auto">
            <a:xfrm>
              <a:off x="6" y="1501"/>
              <a:ext cx="122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400" b="0">
                  <a:solidFill>
                    <a:srgbClr val="333333"/>
                  </a:solidFill>
                  <a:ea typeface="宋体" pitchFamily="2" charset="-122"/>
                </a:rPr>
                <a:t>点击添加文字</a:t>
              </a:r>
            </a:p>
          </p:txBody>
        </p:sp>
      </p:grpSp>
      <p:sp>
        <p:nvSpPr>
          <p:cNvPr id="23604" name="Text Box 52"/>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人物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895600"/>
            <a:ext cx="22764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4579" name="Picture 3" descr="未命df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1295400"/>
            <a:ext cx="6059488" cy="500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4580" name="Text Box 4"/>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
        <p:nvSpPr>
          <p:cNvPr id="24581" name="Rectangle 5"/>
          <p:cNvSpPr>
            <a:spLocks noChangeArrowheads="1"/>
          </p:cNvSpPr>
          <p:nvPr/>
        </p:nvSpPr>
        <p:spPr bwMode="auto">
          <a:xfrm>
            <a:off x="3810000" y="2063750"/>
            <a:ext cx="4191000" cy="33226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20000"/>
              </a:lnSpc>
            </a:pPr>
            <a:r>
              <a:rPr lang="zh-CN" altLang="en-US" sz="1600" b="0">
                <a:ea typeface="宋体" pitchFamily="2" charset="-122"/>
              </a:rPr>
              <a:t>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a:t>
            </a:r>
            <a:endParaRPr lang="zh-CN" altLang="en-US" sz="1600">
              <a:latin typeface="楷体_GB2312" pitchFamily="1" charset="-122"/>
              <a:ea typeface="楷体_GB2312" pitchFamily="1"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
          <p:cNvGrpSpPr>
            <a:grpSpLocks/>
          </p:cNvGrpSpPr>
          <p:nvPr/>
        </p:nvGrpSpPr>
        <p:grpSpPr bwMode="auto">
          <a:xfrm>
            <a:off x="6238875" y="1516063"/>
            <a:ext cx="1187450" cy="876300"/>
            <a:chOff x="0" y="0"/>
            <a:chExt cx="937" cy="692"/>
          </a:xfrm>
        </p:grpSpPr>
        <p:sp>
          <p:nvSpPr>
            <p:cNvPr id="25603" name="AutoShape 3"/>
            <p:cNvSpPr>
              <a:spLocks noChangeArrowheads="1"/>
            </p:cNvSpPr>
            <p:nvPr/>
          </p:nvSpPr>
          <p:spPr bwMode="auto">
            <a:xfrm>
              <a:off x="0" y="0"/>
              <a:ext cx="937" cy="692"/>
            </a:xfrm>
            <a:custGeom>
              <a:avLst/>
              <a:gdLst>
                <a:gd name="T0" fmla="*/ 469 w 21600"/>
                <a:gd name="T1" fmla="*/ 692 h 21600"/>
                <a:gd name="T2" fmla="*/ 717 w 21600"/>
                <a:gd name="T3" fmla="*/ 346 h 21600"/>
                <a:gd name="T4" fmla="*/ 469 w 21600"/>
                <a:gd name="T5" fmla="*/ 366 h 21600"/>
                <a:gd name="T6" fmla="*/ 220 w 21600"/>
                <a:gd name="T7" fmla="*/ 346 h 21600"/>
                <a:gd name="T8" fmla="*/ 0 60000 65536"/>
                <a:gd name="T9" fmla="*/ 0 60000 65536"/>
                <a:gd name="T10" fmla="*/ 0 60000 65536"/>
                <a:gd name="T11" fmla="*/ 0 60000 65536"/>
                <a:gd name="T12" fmla="*/ 21600 w 21600"/>
                <a:gd name="T13" fmla="*/ 10800 h 21600"/>
                <a:gd name="T14" fmla="*/ 0 w 21600"/>
                <a:gd name="T15" fmla="*/ 21600 h 21600"/>
              </a:gdLst>
              <a:ahLst/>
              <a:cxnLst>
                <a:cxn ang="T8">
                  <a:pos x="T0" y="T1"/>
                </a:cxn>
                <a:cxn ang="T9">
                  <a:pos x="T2" y="T3"/>
                </a:cxn>
                <a:cxn ang="T10">
                  <a:pos x="T4" y="T5"/>
                </a:cxn>
                <a:cxn ang="T11">
                  <a:pos x="T6" y="T7"/>
                </a:cxn>
              </a:cxnLst>
              <a:rect l="T12" t="T13" r="T14" b="T15"/>
              <a:pathLst>
                <a:path w="21600" h="21600">
                  <a:moveTo>
                    <a:pt x="11434" y="10800"/>
                  </a:moveTo>
                  <a:cubicBezTo>
                    <a:pt x="11434" y="11150"/>
                    <a:pt x="11150" y="11434"/>
                    <a:pt x="10800" y="11434"/>
                  </a:cubicBezTo>
                  <a:cubicBezTo>
                    <a:pt x="10449" y="11434"/>
                    <a:pt x="10166" y="11150"/>
                    <a:pt x="10166" y="10800"/>
                  </a:cubicBezTo>
                  <a:lnTo>
                    <a:pt x="0" y="10800"/>
                  </a:lnTo>
                  <a:cubicBezTo>
                    <a:pt x="0" y="16764"/>
                    <a:pt x="4835" y="21600"/>
                    <a:pt x="10800" y="21600"/>
                  </a:cubicBezTo>
                  <a:cubicBezTo>
                    <a:pt x="16764" y="21600"/>
                    <a:pt x="21600" y="16764"/>
                    <a:pt x="21600" y="10800"/>
                  </a:cubicBezTo>
                  <a:close/>
                </a:path>
              </a:pathLst>
            </a:custGeom>
            <a:gradFill rotWithShape="1">
              <a:gsLst>
                <a:gs pos="0">
                  <a:srgbClr val="002346"/>
                </a:gs>
                <a:gs pos="50000">
                  <a:srgbClr val="001121"/>
                </a:gs>
                <a:gs pos="100000">
                  <a:srgbClr val="00234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04" name="Oval 4"/>
            <p:cNvSpPr>
              <a:spLocks noChangeArrowheads="1"/>
            </p:cNvSpPr>
            <p:nvPr/>
          </p:nvSpPr>
          <p:spPr bwMode="auto">
            <a:xfrm>
              <a:off x="0" y="279"/>
              <a:ext cx="937" cy="145"/>
            </a:xfrm>
            <a:prstGeom prst="ellipse">
              <a:avLst/>
            </a:prstGeom>
            <a:gradFill rotWithShape="1">
              <a:gsLst>
                <a:gs pos="0">
                  <a:srgbClr val="002346"/>
                </a:gs>
                <a:gs pos="100000">
                  <a:srgbClr val="435D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5605" name="Text Box 5"/>
          <p:cNvSpPr txBox="1">
            <a:spLocks noChangeArrowheads="1"/>
          </p:cNvSpPr>
          <p:nvPr/>
        </p:nvSpPr>
        <p:spPr bwMode="auto">
          <a:xfrm>
            <a:off x="6446838" y="2054225"/>
            <a:ext cx="7350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400">
                <a:solidFill>
                  <a:srgbClr val="FFFFFF"/>
                </a:solidFill>
                <a:ea typeface="宋体" pitchFamily="2" charset="-122"/>
              </a:rPr>
              <a:t>Text</a:t>
            </a:r>
          </a:p>
        </p:txBody>
      </p:sp>
      <p:pic>
        <p:nvPicPr>
          <p:cNvPr id="25606" name="Picture 6" descr="shadow_1_m"/>
          <p:cNvPicPr>
            <a:picLocks noChangeAspect="1" noChangeArrowheads="1"/>
          </p:cNvPicPr>
          <p:nvPr/>
        </p:nvPicPr>
        <p:blipFill>
          <a:blip r:embed="rId2" cstate="print">
            <a:lum bright="-12000"/>
            <a:extLst>
              <a:ext uri="{28A0092B-C50C-407E-A947-70E740481C1C}">
                <a14:useLocalDpi xmlns:a14="http://schemas.microsoft.com/office/drawing/2010/main" val="0"/>
              </a:ext>
            </a:extLst>
          </a:blip>
          <a:srcRect/>
          <a:stretch>
            <a:fillRect/>
          </a:stretch>
        </p:blipFill>
        <p:spPr bwMode="auto">
          <a:xfrm>
            <a:off x="6499225" y="2400300"/>
            <a:ext cx="668338"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7" name="Oval 7"/>
          <p:cNvSpPr>
            <a:spLocks noChangeArrowheads="1"/>
          </p:cNvSpPr>
          <p:nvPr/>
        </p:nvSpPr>
        <p:spPr bwMode="auto">
          <a:xfrm rot="3125284" flipH="1">
            <a:off x="6327775" y="2160588"/>
            <a:ext cx="96838" cy="42862"/>
          </a:xfrm>
          <a:prstGeom prst="ellipse">
            <a:avLst/>
          </a:prstGeom>
          <a:gradFill rotWithShape="1">
            <a:gsLst>
              <a:gs pos="0">
                <a:srgbClr val="6E99C0"/>
              </a:gs>
              <a:gs pos="50000">
                <a:srgbClr val="161F26"/>
              </a:gs>
              <a:gs pos="100000">
                <a:srgbClr val="6E99C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08" name="Freeform 8"/>
          <p:cNvSpPr>
            <a:spLocks noChangeArrowheads="1"/>
          </p:cNvSpPr>
          <p:nvPr/>
        </p:nvSpPr>
        <p:spPr bwMode="auto">
          <a:xfrm rot="14718398">
            <a:off x="5614988" y="1708150"/>
            <a:ext cx="98425" cy="1577975"/>
          </a:xfrm>
          <a:custGeom>
            <a:avLst/>
            <a:gdLst>
              <a:gd name="T0" fmla="*/ 0 w 291"/>
              <a:gd name="T1" fmla="*/ 0 h 1199"/>
              <a:gd name="T2" fmla="*/ 291 w 291"/>
              <a:gd name="T3" fmla="*/ 0 h 1199"/>
              <a:gd name="T4" fmla="*/ 180 w 291"/>
              <a:gd name="T5" fmla="*/ 1199 h 1199"/>
              <a:gd name="T6" fmla="*/ 81 w 291"/>
              <a:gd name="T7" fmla="*/ 1193 h 1199"/>
              <a:gd name="T8" fmla="*/ 0 w 291"/>
              <a:gd name="T9" fmla="*/ 0 h 1199"/>
              <a:gd name="T10" fmla="*/ 0 60000 65536"/>
              <a:gd name="T11" fmla="*/ 0 60000 65536"/>
              <a:gd name="T12" fmla="*/ 0 60000 65536"/>
              <a:gd name="T13" fmla="*/ 0 60000 65536"/>
              <a:gd name="T14" fmla="*/ 0 60000 65536"/>
              <a:gd name="T15" fmla="*/ 0 w 291"/>
              <a:gd name="T16" fmla="*/ 0 h 1199"/>
              <a:gd name="T17" fmla="*/ 291 w 291"/>
              <a:gd name="T18" fmla="*/ 1199 h 1199"/>
            </a:gdLst>
            <a:ahLst/>
            <a:cxnLst>
              <a:cxn ang="T10">
                <a:pos x="T0" y="T1"/>
              </a:cxn>
              <a:cxn ang="T11">
                <a:pos x="T2" y="T3"/>
              </a:cxn>
              <a:cxn ang="T12">
                <a:pos x="T4" y="T5"/>
              </a:cxn>
              <a:cxn ang="T13">
                <a:pos x="T6" y="T7"/>
              </a:cxn>
              <a:cxn ang="T14">
                <a:pos x="T8" y="T9"/>
              </a:cxn>
            </a:cxnLst>
            <a:rect l="T15" t="T16" r="T17" b="T18"/>
            <a:pathLst>
              <a:path w="291" h="1199">
                <a:moveTo>
                  <a:pt x="0" y="0"/>
                </a:moveTo>
                <a:lnTo>
                  <a:pt x="291" y="0"/>
                </a:lnTo>
                <a:lnTo>
                  <a:pt x="180" y="1199"/>
                </a:lnTo>
                <a:lnTo>
                  <a:pt x="81" y="1193"/>
                </a:lnTo>
                <a:lnTo>
                  <a:pt x="0" y="0"/>
                </a:lnTo>
                <a:close/>
              </a:path>
            </a:pathLst>
          </a:custGeom>
          <a:gradFill rotWithShape="1">
            <a:gsLst>
              <a:gs pos="0">
                <a:srgbClr val="6E99C0"/>
              </a:gs>
              <a:gs pos="50000">
                <a:srgbClr val="506F8B"/>
              </a:gs>
              <a:gs pos="100000">
                <a:srgbClr val="6E99C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nvGrpSpPr>
          <p:cNvPr id="25609" name="Group 9"/>
          <p:cNvGrpSpPr>
            <a:grpSpLocks/>
          </p:cNvGrpSpPr>
          <p:nvPr/>
        </p:nvGrpSpPr>
        <p:grpSpPr bwMode="auto">
          <a:xfrm>
            <a:off x="3267075" y="1936750"/>
            <a:ext cx="1816100" cy="1452563"/>
            <a:chOff x="0" y="0"/>
            <a:chExt cx="937" cy="692"/>
          </a:xfrm>
        </p:grpSpPr>
        <p:sp>
          <p:nvSpPr>
            <p:cNvPr id="25610" name="AutoShape 10"/>
            <p:cNvSpPr>
              <a:spLocks noChangeArrowheads="1"/>
            </p:cNvSpPr>
            <p:nvPr/>
          </p:nvSpPr>
          <p:spPr bwMode="auto">
            <a:xfrm>
              <a:off x="0" y="0"/>
              <a:ext cx="937" cy="692"/>
            </a:xfrm>
            <a:custGeom>
              <a:avLst/>
              <a:gdLst>
                <a:gd name="T0" fmla="*/ 469 w 21600"/>
                <a:gd name="T1" fmla="*/ 692 h 21600"/>
                <a:gd name="T2" fmla="*/ 717 w 21600"/>
                <a:gd name="T3" fmla="*/ 346 h 21600"/>
                <a:gd name="T4" fmla="*/ 469 w 21600"/>
                <a:gd name="T5" fmla="*/ 366 h 21600"/>
                <a:gd name="T6" fmla="*/ 220 w 21600"/>
                <a:gd name="T7" fmla="*/ 346 h 21600"/>
                <a:gd name="T8" fmla="*/ 0 60000 65536"/>
                <a:gd name="T9" fmla="*/ 0 60000 65536"/>
                <a:gd name="T10" fmla="*/ 0 60000 65536"/>
                <a:gd name="T11" fmla="*/ 0 60000 65536"/>
                <a:gd name="T12" fmla="*/ 21600 w 21600"/>
                <a:gd name="T13" fmla="*/ 10800 h 21600"/>
                <a:gd name="T14" fmla="*/ 0 w 21600"/>
                <a:gd name="T15" fmla="*/ 21600 h 21600"/>
              </a:gdLst>
              <a:ahLst/>
              <a:cxnLst>
                <a:cxn ang="T8">
                  <a:pos x="T0" y="T1"/>
                </a:cxn>
                <a:cxn ang="T9">
                  <a:pos x="T2" y="T3"/>
                </a:cxn>
                <a:cxn ang="T10">
                  <a:pos x="T4" y="T5"/>
                </a:cxn>
                <a:cxn ang="T11">
                  <a:pos x="T6" y="T7"/>
                </a:cxn>
              </a:cxnLst>
              <a:rect l="T12" t="T13" r="T14" b="T15"/>
              <a:pathLst>
                <a:path w="21600" h="21600">
                  <a:moveTo>
                    <a:pt x="11434" y="10800"/>
                  </a:moveTo>
                  <a:cubicBezTo>
                    <a:pt x="11434" y="11150"/>
                    <a:pt x="11150" y="11434"/>
                    <a:pt x="10800" y="11434"/>
                  </a:cubicBezTo>
                  <a:cubicBezTo>
                    <a:pt x="10449" y="11434"/>
                    <a:pt x="10166" y="11150"/>
                    <a:pt x="10166" y="10800"/>
                  </a:cubicBezTo>
                  <a:lnTo>
                    <a:pt x="0" y="10800"/>
                  </a:lnTo>
                  <a:cubicBezTo>
                    <a:pt x="0" y="16764"/>
                    <a:pt x="4835" y="21600"/>
                    <a:pt x="10800" y="21600"/>
                  </a:cubicBezTo>
                  <a:cubicBezTo>
                    <a:pt x="16764" y="21600"/>
                    <a:pt x="21600" y="16764"/>
                    <a:pt x="21600" y="10800"/>
                  </a:cubicBezTo>
                  <a:close/>
                </a:path>
              </a:pathLst>
            </a:custGeom>
            <a:gradFill rotWithShape="1">
              <a:gsLst>
                <a:gs pos="0">
                  <a:srgbClr val="33689D"/>
                </a:gs>
                <a:gs pos="50000">
                  <a:srgbClr val="18314A"/>
                </a:gs>
                <a:gs pos="100000">
                  <a:srgbClr val="33689D"/>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11" name="Oval 11"/>
            <p:cNvSpPr>
              <a:spLocks noChangeArrowheads="1"/>
            </p:cNvSpPr>
            <p:nvPr/>
          </p:nvSpPr>
          <p:spPr bwMode="auto">
            <a:xfrm>
              <a:off x="0" y="279"/>
              <a:ext cx="937" cy="145"/>
            </a:xfrm>
            <a:prstGeom prst="ellipse">
              <a:avLst/>
            </a:prstGeom>
            <a:gradFill rotWithShape="1">
              <a:gsLst>
                <a:gs pos="0">
                  <a:srgbClr val="33689D"/>
                </a:gs>
                <a:gs pos="100000">
                  <a:srgbClr val="6990B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5612" name="Text Box 12"/>
          <p:cNvSpPr txBox="1">
            <a:spLocks noChangeArrowheads="1"/>
          </p:cNvSpPr>
          <p:nvPr/>
        </p:nvSpPr>
        <p:spPr bwMode="auto">
          <a:xfrm>
            <a:off x="3611563" y="2900363"/>
            <a:ext cx="11239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2000">
                <a:solidFill>
                  <a:srgbClr val="FFFFFF"/>
                </a:solidFill>
                <a:ea typeface="宋体" pitchFamily="2" charset="-122"/>
              </a:rPr>
              <a:t>Text</a:t>
            </a:r>
          </a:p>
        </p:txBody>
      </p:sp>
      <p:pic>
        <p:nvPicPr>
          <p:cNvPr id="25613" name="Picture 13" descr="shadow_1_m"/>
          <p:cNvPicPr>
            <a:picLocks noChangeAspect="1" noChangeArrowheads="1"/>
          </p:cNvPicPr>
          <p:nvPr/>
        </p:nvPicPr>
        <p:blipFill>
          <a:blip r:embed="rId3" cstate="print">
            <a:lum bright="36000"/>
            <a:extLst>
              <a:ext uri="{28A0092B-C50C-407E-A947-70E740481C1C}">
                <a14:useLocalDpi xmlns:a14="http://schemas.microsoft.com/office/drawing/2010/main" val="0"/>
              </a:ext>
            </a:extLst>
          </a:blip>
          <a:srcRect/>
          <a:stretch>
            <a:fillRect/>
          </a:stretch>
        </p:blipFill>
        <p:spPr bwMode="auto">
          <a:xfrm>
            <a:off x="3670300" y="3441700"/>
            <a:ext cx="1012825" cy="20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4" name="Oval 14"/>
          <p:cNvSpPr>
            <a:spLocks noChangeArrowheads="1"/>
          </p:cNvSpPr>
          <p:nvPr/>
        </p:nvSpPr>
        <p:spPr bwMode="auto">
          <a:xfrm rot="3125284">
            <a:off x="3452019" y="3086894"/>
            <a:ext cx="177800" cy="42862"/>
          </a:xfrm>
          <a:prstGeom prst="ellipse">
            <a:avLst/>
          </a:prstGeom>
          <a:gradFill rotWithShape="1">
            <a:gsLst>
              <a:gs pos="0">
                <a:srgbClr val="6E99C0"/>
              </a:gs>
              <a:gs pos="50000">
                <a:srgbClr val="161F26"/>
              </a:gs>
              <a:gs pos="100000">
                <a:srgbClr val="6E99C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15" name="Freeform 15"/>
          <p:cNvSpPr>
            <a:spLocks noChangeArrowheads="1"/>
          </p:cNvSpPr>
          <p:nvPr/>
        </p:nvSpPr>
        <p:spPr bwMode="auto">
          <a:xfrm rot="13004873">
            <a:off x="2660650" y="2841625"/>
            <a:ext cx="327025" cy="2379663"/>
          </a:xfrm>
          <a:custGeom>
            <a:avLst/>
            <a:gdLst>
              <a:gd name="T0" fmla="*/ 0 w 291"/>
              <a:gd name="T1" fmla="*/ 0 h 1199"/>
              <a:gd name="T2" fmla="*/ 291 w 291"/>
              <a:gd name="T3" fmla="*/ 0 h 1199"/>
              <a:gd name="T4" fmla="*/ 180 w 291"/>
              <a:gd name="T5" fmla="*/ 1199 h 1199"/>
              <a:gd name="T6" fmla="*/ 81 w 291"/>
              <a:gd name="T7" fmla="*/ 1193 h 1199"/>
              <a:gd name="T8" fmla="*/ 0 w 291"/>
              <a:gd name="T9" fmla="*/ 0 h 1199"/>
              <a:gd name="T10" fmla="*/ 0 60000 65536"/>
              <a:gd name="T11" fmla="*/ 0 60000 65536"/>
              <a:gd name="T12" fmla="*/ 0 60000 65536"/>
              <a:gd name="T13" fmla="*/ 0 60000 65536"/>
              <a:gd name="T14" fmla="*/ 0 60000 65536"/>
              <a:gd name="T15" fmla="*/ 0 w 291"/>
              <a:gd name="T16" fmla="*/ 0 h 1199"/>
              <a:gd name="T17" fmla="*/ 291 w 291"/>
              <a:gd name="T18" fmla="*/ 1199 h 1199"/>
            </a:gdLst>
            <a:ahLst/>
            <a:cxnLst>
              <a:cxn ang="T10">
                <a:pos x="T0" y="T1"/>
              </a:cxn>
              <a:cxn ang="T11">
                <a:pos x="T2" y="T3"/>
              </a:cxn>
              <a:cxn ang="T12">
                <a:pos x="T4" y="T5"/>
              </a:cxn>
              <a:cxn ang="T13">
                <a:pos x="T6" y="T7"/>
              </a:cxn>
              <a:cxn ang="T14">
                <a:pos x="T8" y="T9"/>
              </a:cxn>
            </a:cxnLst>
            <a:rect l="T15" t="T16" r="T17" b="T18"/>
            <a:pathLst>
              <a:path w="291" h="1199">
                <a:moveTo>
                  <a:pt x="0" y="0"/>
                </a:moveTo>
                <a:lnTo>
                  <a:pt x="291" y="0"/>
                </a:lnTo>
                <a:lnTo>
                  <a:pt x="180" y="1199"/>
                </a:lnTo>
                <a:lnTo>
                  <a:pt x="81" y="1193"/>
                </a:lnTo>
                <a:lnTo>
                  <a:pt x="0" y="0"/>
                </a:lnTo>
                <a:close/>
              </a:path>
            </a:pathLst>
          </a:custGeom>
          <a:gradFill rotWithShape="1">
            <a:gsLst>
              <a:gs pos="0">
                <a:srgbClr val="6E99C0"/>
              </a:gs>
              <a:gs pos="50000">
                <a:srgbClr val="506F8B"/>
              </a:gs>
              <a:gs pos="100000">
                <a:srgbClr val="6E99C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nvGrpSpPr>
          <p:cNvPr id="25616" name="Group 16"/>
          <p:cNvGrpSpPr>
            <a:grpSpLocks/>
          </p:cNvGrpSpPr>
          <p:nvPr/>
        </p:nvGrpSpPr>
        <p:grpSpPr bwMode="auto">
          <a:xfrm>
            <a:off x="796925" y="3965575"/>
            <a:ext cx="2628900" cy="2092325"/>
            <a:chOff x="0" y="0"/>
            <a:chExt cx="937" cy="692"/>
          </a:xfrm>
        </p:grpSpPr>
        <p:sp>
          <p:nvSpPr>
            <p:cNvPr id="25617" name="AutoShape 17"/>
            <p:cNvSpPr>
              <a:spLocks noChangeArrowheads="1"/>
            </p:cNvSpPr>
            <p:nvPr/>
          </p:nvSpPr>
          <p:spPr bwMode="auto">
            <a:xfrm>
              <a:off x="0" y="0"/>
              <a:ext cx="937" cy="692"/>
            </a:xfrm>
            <a:custGeom>
              <a:avLst/>
              <a:gdLst>
                <a:gd name="T0" fmla="*/ 469 w 21600"/>
                <a:gd name="T1" fmla="*/ 692 h 21600"/>
                <a:gd name="T2" fmla="*/ 717 w 21600"/>
                <a:gd name="T3" fmla="*/ 346 h 21600"/>
                <a:gd name="T4" fmla="*/ 469 w 21600"/>
                <a:gd name="T5" fmla="*/ 366 h 21600"/>
                <a:gd name="T6" fmla="*/ 220 w 21600"/>
                <a:gd name="T7" fmla="*/ 346 h 21600"/>
                <a:gd name="T8" fmla="*/ 0 60000 65536"/>
                <a:gd name="T9" fmla="*/ 0 60000 65536"/>
                <a:gd name="T10" fmla="*/ 0 60000 65536"/>
                <a:gd name="T11" fmla="*/ 0 60000 65536"/>
                <a:gd name="T12" fmla="*/ 21600 w 21600"/>
                <a:gd name="T13" fmla="*/ 10800 h 21600"/>
                <a:gd name="T14" fmla="*/ 0 w 21600"/>
                <a:gd name="T15" fmla="*/ 21600 h 21600"/>
              </a:gdLst>
              <a:ahLst/>
              <a:cxnLst>
                <a:cxn ang="T8">
                  <a:pos x="T0" y="T1"/>
                </a:cxn>
                <a:cxn ang="T9">
                  <a:pos x="T2" y="T3"/>
                </a:cxn>
                <a:cxn ang="T10">
                  <a:pos x="T4" y="T5"/>
                </a:cxn>
                <a:cxn ang="T11">
                  <a:pos x="T6" y="T7"/>
                </a:cxn>
              </a:cxnLst>
              <a:rect l="T12" t="T13" r="T14" b="T15"/>
              <a:pathLst>
                <a:path w="21600" h="21600">
                  <a:moveTo>
                    <a:pt x="11434" y="10800"/>
                  </a:moveTo>
                  <a:cubicBezTo>
                    <a:pt x="11434" y="11150"/>
                    <a:pt x="11150" y="11434"/>
                    <a:pt x="10800" y="11434"/>
                  </a:cubicBezTo>
                  <a:cubicBezTo>
                    <a:pt x="10449" y="11434"/>
                    <a:pt x="10166" y="11150"/>
                    <a:pt x="10166" y="10800"/>
                  </a:cubicBezTo>
                  <a:lnTo>
                    <a:pt x="0" y="10800"/>
                  </a:lnTo>
                  <a:cubicBezTo>
                    <a:pt x="0" y="16764"/>
                    <a:pt x="4835" y="21600"/>
                    <a:pt x="10800" y="21600"/>
                  </a:cubicBezTo>
                  <a:cubicBezTo>
                    <a:pt x="16764" y="21600"/>
                    <a:pt x="21600" y="16764"/>
                    <a:pt x="21600" y="10800"/>
                  </a:cubicBezTo>
                  <a:close/>
                </a:path>
              </a:pathLst>
            </a:custGeom>
            <a:gradFill rotWithShape="1">
              <a:gsLst>
                <a:gs pos="0">
                  <a:srgbClr val="0099CC"/>
                </a:gs>
                <a:gs pos="50000">
                  <a:srgbClr val="004961"/>
                </a:gs>
                <a:gs pos="100000">
                  <a:srgbClr val="0099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18" name="Oval 18"/>
            <p:cNvSpPr>
              <a:spLocks noChangeArrowheads="1"/>
            </p:cNvSpPr>
            <p:nvPr/>
          </p:nvSpPr>
          <p:spPr bwMode="auto">
            <a:xfrm>
              <a:off x="0" y="279"/>
              <a:ext cx="937" cy="145"/>
            </a:xfrm>
            <a:prstGeom prst="ellipse">
              <a:avLst/>
            </a:prstGeom>
            <a:gradFill rotWithShape="1">
              <a:gsLst>
                <a:gs pos="0">
                  <a:srgbClr val="0099CC"/>
                </a:gs>
                <a:gs pos="100000">
                  <a:srgbClr val="76C8E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5619" name="Text Box 19"/>
          <p:cNvSpPr txBox="1">
            <a:spLocks noChangeArrowheads="1"/>
          </p:cNvSpPr>
          <p:nvPr/>
        </p:nvSpPr>
        <p:spPr bwMode="auto">
          <a:xfrm>
            <a:off x="1285875" y="5368925"/>
            <a:ext cx="16271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3200">
                <a:solidFill>
                  <a:srgbClr val="FFFFFF"/>
                </a:solidFill>
                <a:ea typeface="宋体" pitchFamily="2" charset="-122"/>
              </a:rPr>
              <a:t>Text</a:t>
            </a:r>
          </a:p>
        </p:txBody>
      </p:sp>
      <p:sp>
        <p:nvSpPr>
          <p:cNvPr id="25620" name="AutoShape 20"/>
          <p:cNvSpPr>
            <a:spLocks noChangeArrowheads="1"/>
          </p:cNvSpPr>
          <p:nvPr/>
        </p:nvSpPr>
        <p:spPr bwMode="auto">
          <a:xfrm flipH="1">
            <a:off x="2395538" y="4140200"/>
            <a:ext cx="828675" cy="596900"/>
          </a:xfrm>
          <a:prstGeom prst="curvedRightArrow">
            <a:avLst>
              <a:gd name="adj1" fmla="val 19583"/>
              <a:gd name="adj2" fmla="val 44676"/>
              <a:gd name="adj3" fmla="val 39194"/>
            </a:avLst>
          </a:prstGeom>
          <a:gradFill rotWithShape="1">
            <a:gsLst>
              <a:gs pos="0">
                <a:srgbClr val="FFBE93"/>
              </a:gs>
              <a:gs pos="100000">
                <a:srgbClr val="FF66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pic>
        <p:nvPicPr>
          <p:cNvPr id="25621" name="Picture 21" descr="shadow_1_m"/>
          <p:cNvPicPr>
            <a:picLocks noChangeAspect="1" noChangeArrowheads="1"/>
          </p:cNvPicPr>
          <p:nvPr/>
        </p:nvPicPr>
        <p:blipFill>
          <a:blip r:embed="rId4" cstate="print">
            <a:lum bright="54000"/>
            <a:extLst>
              <a:ext uri="{28A0092B-C50C-407E-A947-70E740481C1C}">
                <a14:useLocalDpi xmlns:a14="http://schemas.microsoft.com/office/drawing/2010/main" val="0"/>
              </a:ext>
            </a:extLst>
          </a:blip>
          <a:srcRect/>
          <a:stretch>
            <a:fillRect/>
          </a:stretch>
        </p:blipFill>
        <p:spPr bwMode="auto">
          <a:xfrm>
            <a:off x="1325563" y="6145213"/>
            <a:ext cx="1484312" cy="25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Rectangle 22"/>
          <p:cNvSpPr>
            <a:spLocks noChangeArrowheads="1"/>
          </p:cNvSpPr>
          <p:nvPr/>
        </p:nvSpPr>
        <p:spPr bwMode="auto">
          <a:xfrm>
            <a:off x="6400800" y="2819400"/>
            <a:ext cx="2513013"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lnSpc>
                <a:spcPct val="110000"/>
              </a:lnSpc>
            </a:pPr>
            <a:r>
              <a:rPr lang="zh-CN" altLang="en-US" sz="1200" b="0">
                <a:solidFill>
                  <a:srgbClr val="000000"/>
                </a:solidFill>
                <a:ea typeface="宋体" pitchFamily="2" charset="-122"/>
              </a:rPr>
              <a:t>点击输入文字内容点击输入文字内容点击输入文字内容点击输入文字内容点击输入文字内容</a:t>
            </a:r>
            <a:endParaRPr lang="en-US" altLang="zh-CN" sz="1200" b="0">
              <a:ea typeface="宋体" pitchFamily="2" charset="-122"/>
            </a:endParaRPr>
          </a:p>
        </p:txBody>
      </p:sp>
      <p:sp>
        <p:nvSpPr>
          <p:cNvPr id="25623" name="Line 23"/>
          <p:cNvSpPr>
            <a:spLocks noChangeShapeType="1"/>
          </p:cNvSpPr>
          <p:nvPr/>
        </p:nvSpPr>
        <p:spPr bwMode="auto">
          <a:xfrm>
            <a:off x="6403975" y="2743200"/>
            <a:ext cx="0" cy="809625"/>
          </a:xfrm>
          <a:prstGeom prst="line">
            <a:avLst/>
          </a:prstGeom>
          <a:noFill/>
          <a:ln w="28575" cmpd="sng">
            <a:solidFill>
              <a:srgbClr val="FF66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4" name="Line 24"/>
          <p:cNvSpPr>
            <a:spLocks noChangeShapeType="1"/>
          </p:cNvSpPr>
          <p:nvPr/>
        </p:nvSpPr>
        <p:spPr bwMode="auto">
          <a:xfrm>
            <a:off x="819150" y="2446338"/>
            <a:ext cx="0" cy="906462"/>
          </a:xfrm>
          <a:prstGeom prst="line">
            <a:avLst/>
          </a:prstGeom>
          <a:noFill/>
          <a:ln w="28575" cmpd="sng">
            <a:solidFill>
              <a:srgbClr val="FF66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5" name="Rectangle 25"/>
          <p:cNvSpPr>
            <a:spLocks noChangeArrowheads="1"/>
          </p:cNvSpPr>
          <p:nvPr/>
        </p:nvSpPr>
        <p:spPr bwMode="auto">
          <a:xfrm>
            <a:off x="920750" y="2430463"/>
            <a:ext cx="2217738"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lnSpc>
                <a:spcPct val="110000"/>
              </a:lnSpc>
            </a:pPr>
            <a:r>
              <a:rPr lang="zh-CN" altLang="en-US" sz="1200" b="0">
                <a:solidFill>
                  <a:srgbClr val="000000"/>
                </a:solidFill>
                <a:ea typeface="宋体" pitchFamily="2" charset="-122"/>
              </a:rPr>
              <a:t>点击输入文字内容点击输入文字内容点击输入文字内容点击输入文字内容点击输入文字内容点击输入文字内容</a:t>
            </a:r>
            <a:endParaRPr lang="en-US" altLang="zh-CN" sz="1200" b="0">
              <a:solidFill>
                <a:srgbClr val="000000"/>
              </a:solidFill>
              <a:ea typeface="宋体" pitchFamily="2" charset="-122"/>
            </a:endParaRPr>
          </a:p>
        </p:txBody>
      </p:sp>
      <p:sp>
        <p:nvSpPr>
          <p:cNvPr id="25626" name="Line 26"/>
          <p:cNvSpPr>
            <a:spLocks noChangeShapeType="1"/>
          </p:cNvSpPr>
          <p:nvPr/>
        </p:nvSpPr>
        <p:spPr bwMode="auto">
          <a:xfrm>
            <a:off x="3659188" y="5080000"/>
            <a:ext cx="0" cy="727075"/>
          </a:xfrm>
          <a:prstGeom prst="line">
            <a:avLst/>
          </a:prstGeom>
          <a:noFill/>
          <a:ln w="28575" cmpd="sng">
            <a:solidFill>
              <a:srgbClr val="FF66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7" name="Rectangle 27"/>
          <p:cNvSpPr>
            <a:spLocks noChangeArrowheads="1"/>
          </p:cNvSpPr>
          <p:nvPr/>
        </p:nvSpPr>
        <p:spPr bwMode="auto">
          <a:xfrm>
            <a:off x="3644900" y="5043488"/>
            <a:ext cx="2374900" cy="90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lnSpc>
                <a:spcPct val="110000"/>
              </a:lnSpc>
            </a:pPr>
            <a:r>
              <a:rPr lang="zh-CN" altLang="en-US" sz="1200" b="0">
                <a:solidFill>
                  <a:srgbClr val="000000"/>
                </a:solidFill>
                <a:ea typeface="宋体" pitchFamily="2" charset="-122"/>
              </a:rPr>
              <a:t>点击输入文字内容点击输入文字内容点击输入文字内容点击输入文字内容点击输入文字内容点击输入文字内容</a:t>
            </a:r>
            <a:endParaRPr lang="en-US" altLang="zh-CN" sz="1200" b="0">
              <a:solidFill>
                <a:srgbClr val="000000"/>
              </a:solidFill>
              <a:ea typeface="宋体" pitchFamily="2" charset="-122"/>
            </a:endParaRPr>
          </a:p>
        </p:txBody>
      </p:sp>
      <p:grpSp>
        <p:nvGrpSpPr>
          <p:cNvPr id="25628" name="Group 28"/>
          <p:cNvGrpSpPr>
            <a:grpSpLocks/>
          </p:cNvGrpSpPr>
          <p:nvPr/>
        </p:nvGrpSpPr>
        <p:grpSpPr bwMode="auto">
          <a:xfrm rot="291726">
            <a:off x="1514475" y="3500438"/>
            <a:ext cx="1270000" cy="1571625"/>
            <a:chOff x="0" y="0"/>
            <a:chExt cx="482" cy="596"/>
          </a:xfrm>
        </p:grpSpPr>
        <p:sp>
          <p:nvSpPr>
            <p:cNvPr id="25629" name="Oval 29"/>
            <p:cNvSpPr>
              <a:spLocks noChangeArrowheads="1"/>
            </p:cNvSpPr>
            <p:nvPr/>
          </p:nvSpPr>
          <p:spPr bwMode="auto">
            <a:xfrm>
              <a:off x="178" y="0"/>
              <a:ext cx="126" cy="123"/>
            </a:xfrm>
            <a:prstGeom prst="ellipse">
              <a:avLst/>
            </a:prstGeom>
            <a:solidFill>
              <a:srgbClr val="FEE3AC"/>
            </a:solidFill>
            <a:ln w="9525" cmpd="sng">
              <a:round/>
              <a:headEnd/>
              <a:tailEnd/>
            </a:ln>
            <a:scene3d>
              <a:camera prst="legacyPerspectiveFront">
                <a:rot lat="20099998" lon="1500000" rev="0"/>
              </a:camera>
              <a:lightRig rig="legacyFlat2" dir="t"/>
            </a:scene3d>
            <a:sp3d extrusionH="87300" prstMaterial="legacyMatte">
              <a:bevelT w="13500" h="13500" prst="angle"/>
              <a:bevelB w="13500" h="13500" prst="angle"/>
              <a:extrusionClr>
                <a:srgbClr val="FFB219"/>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30" name="Freeform 30"/>
            <p:cNvSpPr>
              <a:spLocks/>
            </p:cNvSpPr>
            <p:nvPr/>
          </p:nvSpPr>
          <p:spPr bwMode="auto">
            <a:xfrm>
              <a:off x="0" y="18"/>
              <a:ext cx="482" cy="578"/>
            </a:xfrm>
            <a:custGeom>
              <a:avLst/>
              <a:gdLst>
                <a:gd name="T0" fmla="*/ 1376 w 3312"/>
                <a:gd name="T1" fmla="*/ 696 h 3962"/>
                <a:gd name="T2" fmla="*/ 1639 w 3312"/>
                <a:gd name="T3" fmla="*/ 920 h 3962"/>
                <a:gd name="T4" fmla="*/ 1926 w 3312"/>
                <a:gd name="T5" fmla="*/ 708 h 3962"/>
                <a:gd name="T6" fmla="*/ 2940 w 3312"/>
                <a:gd name="T7" fmla="*/ 66 h 3962"/>
                <a:gd name="T8" fmla="*/ 3204 w 3312"/>
                <a:gd name="T9" fmla="*/ 78 h 3962"/>
                <a:gd name="T10" fmla="*/ 3072 w 3312"/>
                <a:gd name="T11" fmla="*/ 444 h 3962"/>
                <a:gd name="T12" fmla="*/ 2139 w 3312"/>
                <a:gd name="T13" fmla="*/ 1081 h 3962"/>
                <a:gd name="T14" fmla="*/ 2476 w 3312"/>
                <a:gd name="T15" fmla="*/ 2372 h 3962"/>
                <a:gd name="T16" fmla="*/ 2251 w 3312"/>
                <a:gd name="T17" fmla="*/ 2435 h 3962"/>
                <a:gd name="T18" fmla="*/ 2614 w 3312"/>
                <a:gd name="T19" fmla="*/ 3589 h 3962"/>
                <a:gd name="T20" fmla="*/ 2539 w 3312"/>
                <a:gd name="T21" fmla="*/ 3925 h 3962"/>
                <a:gd name="T22" fmla="*/ 2226 w 3312"/>
                <a:gd name="T23" fmla="*/ 3689 h 3962"/>
                <a:gd name="T24" fmla="*/ 1789 w 3312"/>
                <a:gd name="T25" fmla="*/ 2534 h 3962"/>
                <a:gd name="T26" fmla="*/ 1414 w 3312"/>
                <a:gd name="T27" fmla="*/ 2534 h 3962"/>
                <a:gd name="T28" fmla="*/ 1051 w 3312"/>
                <a:gd name="T29" fmla="*/ 3689 h 3962"/>
                <a:gd name="T30" fmla="*/ 789 w 3312"/>
                <a:gd name="T31" fmla="*/ 3925 h 3962"/>
                <a:gd name="T32" fmla="*/ 676 w 3312"/>
                <a:gd name="T33" fmla="*/ 3577 h 3962"/>
                <a:gd name="T34" fmla="*/ 1001 w 3312"/>
                <a:gd name="T35" fmla="*/ 2459 h 3962"/>
                <a:gd name="T36" fmla="*/ 751 w 3312"/>
                <a:gd name="T37" fmla="*/ 2397 h 3962"/>
                <a:gd name="T38" fmla="*/ 1126 w 3312"/>
                <a:gd name="T39" fmla="*/ 1081 h 3962"/>
                <a:gd name="T40" fmla="*/ 139 w 3312"/>
                <a:gd name="T41" fmla="*/ 497 h 3962"/>
                <a:gd name="T42" fmla="*/ 60 w 3312"/>
                <a:gd name="T43" fmla="*/ 180 h 3962"/>
                <a:gd name="T44" fmla="*/ 389 w 3312"/>
                <a:gd name="T45" fmla="*/ 162 h 3962"/>
                <a:gd name="T46" fmla="*/ 1376 w 3312"/>
                <a:gd name="T47" fmla="*/ 696 h 39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12"/>
                <a:gd name="T73" fmla="*/ 0 h 3962"/>
                <a:gd name="T74" fmla="*/ 3312 w 3312"/>
                <a:gd name="T75" fmla="*/ 3962 h 396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12" h="3962">
                  <a:moveTo>
                    <a:pt x="1376" y="696"/>
                  </a:moveTo>
                  <a:cubicBezTo>
                    <a:pt x="1401" y="795"/>
                    <a:pt x="1489" y="920"/>
                    <a:pt x="1639" y="920"/>
                  </a:cubicBezTo>
                  <a:cubicBezTo>
                    <a:pt x="1801" y="920"/>
                    <a:pt x="1876" y="795"/>
                    <a:pt x="1926" y="708"/>
                  </a:cubicBezTo>
                  <a:lnTo>
                    <a:pt x="2940" y="66"/>
                  </a:lnTo>
                  <a:cubicBezTo>
                    <a:pt x="3042" y="0"/>
                    <a:pt x="3142" y="16"/>
                    <a:pt x="3204" y="78"/>
                  </a:cubicBezTo>
                  <a:cubicBezTo>
                    <a:pt x="3267" y="140"/>
                    <a:pt x="3312" y="264"/>
                    <a:pt x="3072" y="444"/>
                  </a:cubicBezTo>
                  <a:lnTo>
                    <a:pt x="2139" y="1081"/>
                  </a:lnTo>
                  <a:lnTo>
                    <a:pt x="2476" y="2372"/>
                  </a:lnTo>
                  <a:lnTo>
                    <a:pt x="2251" y="2435"/>
                  </a:lnTo>
                  <a:lnTo>
                    <a:pt x="2614" y="3589"/>
                  </a:lnTo>
                  <a:cubicBezTo>
                    <a:pt x="2651" y="3751"/>
                    <a:pt x="2639" y="3863"/>
                    <a:pt x="2539" y="3925"/>
                  </a:cubicBezTo>
                  <a:cubicBezTo>
                    <a:pt x="2401" y="3962"/>
                    <a:pt x="2289" y="3863"/>
                    <a:pt x="2226" y="3689"/>
                  </a:cubicBezTo>
                  <a:cubicBezTo>
                    <a:pt x="2101" y="3453"/>
                    <a:pt x="1876" y="2720"/>
                    <a:pt x="1789" y="2534"/>
                  </a:cubicBezTo>
                  <a:lnTo>
                    <a:pt x="1414" y="2534"/>
                  </a:lnTo>
                  <a:cubicBezTo>
                    <a:pt x="1339" y="2770"/>
                    <a:pt x="1151" y="3465"/>
                    <a:pt x="1051" y="3689"/>
                  </a:cubicBezTo>
                  <a:cubicBezTo>
                    <a:pt x="1001" y="3838"/>
                    <a:pt x="914" y="3950"/>
                    <a:pt x="789" y="3925"/>
                  </a:cubicBezTo>
                  <a:cubicBezTo>
                    <a:pt x="714" y="3875"/>
                    <a:pt x="614" y="3838"/>
                    <a:pt x="676" y="3577"/>
                  </a:cubicBezTo>
                  <a:lnTo>
                    <a:pt x="1001" y="2459"/>
                  </a:lnTo>
                  <a:lnTo>
                    <a:pt x="751" y="2397"/>
                  </a:lnTo>
                  <a:lnTo>
                    <a:pt x="1126" y="1081"/>
                  </a:lnTo>
                  <a:lnTo>
                    <a:pt x="139" y="497"/>
                  </a:lnTo>
                  <a:cubicBezTo>
                    <a:pt x="54" y="402"/>
                    <a:pt x="0" y="342"/>
                    <a:pt x="60" y="180"/>
                  </a:cubicBezTo>
                  <a:cubicBezTo>
                    <a:pt x="186" y="102"/>
                    <a:pt x="214" y="112"/>
                    <a:pt x="389" y="162"/>
                  </a:cubicBezTo>
                  <a:lnTo>
                    <a:pt x="1376" y="696"/>
                  </a:lnTo>
                  <a:close/>
                </a:path>
              </a:pathLst>
            </a:custGeom>
            <a:solidFill>
              <a:srgbClr val="FEE3AC"/>
            </a:solidFill>
            <a:ln w="9525" cmpd="sng">
              <a:miter lim="800000"/>
              <a:headEnd/>
              <a:tailEnd/>
            </a:ln>
            <a:scene3d>
              <a:camera prst="legacyPerspectiveFront">
                <a:rot lat="20099998" lon="1500000" rev="0"/>
              </a:camera>
              <a:lightRig rig="legacyFlat2" dir="t"/>
            </a:scene3d>
            <a:sp3d extrusionH="87300" prstMaterial="legacyMatte">
              <a:bevelT w="13500" h="13500" prst="angle"/>
              <a:bevelB w="13500" h="13500" prst="angle"/>
              <a:extrusionClr>
                <a:srgbClr val="FFB219"/>
              </a:extrusionClr>
            </a:sp3d>
          </p:spPr>
          <p:txBody>
            <a:bodyP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25631" name="Group 31"/>
          <p:cNvGrpSpPr>
            <a:grpSpLocks/>
          </p:cNvGrpSpPr>
          <p:nvPr/>
        </p:nvGrpSpPr>
        <p:grpSpPr bwMode="auto">
          <a:xfrm rot="291726">
            <a:off x="3824288" y="1782763"/>
            <a:ext cx="714375" cy="882650"/>
            <a:chOff x="0" y="0"/>
            <a:chExt cx="482" cy="596"/>
          </a:xfrm>
        </p:grpSpPr>
        <p:sp>
          <p:nvSpPr>
            <p:cNvPr id="25632" name="Oval 32"/>
            <p:cNvSpPr>
              <a:spLocks noChangeArrowheads="1"/>
            </p:cNvSpPr>
            <p:nvPr/>
          </p:nvSpPr>
          <p:spPr bwMode="auto">
            <a:xfrm>
              <a:off x="178" y="0"/>
              <a:ext cx="126" cy="123"/>
            </a:xfrm>
            <a:prstGeom prst="ellipse">
              <a:avLst/>
            </a:prstGeom>
            <a:solidFill>
              <a:srgbClr val="FFCC00"/>
            </a:solidFill>
            <a:ln w="9525" cmpd="sng">
              <a:round/>
              <a:headEnd/>
              <a:tailEnd/>
            </a:ln>
            <a:scene3d>
              <a:camera prst="legacyPerspectiveFront">
                <a:rot lat="20099998" lon="1500000" rev="0"/>
              </a:camera>
              <a:lightRig rig="legacyFlat2" dir="t"/>
            </a:scene3d>
            <a:sp3d extrusionH="36500" prstMaterial="legacyMatte">
              <a:bevelT w="13500" h="13500" prst="angle"/>
              <a:bevelB w="13500" h="13500" prst="angle"/>
              <a:extrusionClr>
                <a:srgbClr val="FFB219"/>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33" name="Freeform 33"/>
            <p:cNvSpPr>
              <a:spLocks/>
            </p:cNvSpPr>
            <p:nvPr/>
          </p:nvSpPr>
          <p:spPr bwMode="auto">
            <a:xfrm>
              <a:off x="0" y="18"/>
              <a:ext cx="482" cy="578"/>
            </a:xfrm>
            <a:custGeom>
              <a:avLst/>
              <a:gdLst>
                <a:gd name="T0" fmla="*/ 1376 w 3312"/>
                <a:gd name="T1" fmla="*/ 696 h 3962"/>
                <a:gd name="T2" fmla="*/ 1639 w 3312"/>
                <a:gd name="T3" fmla="*/ 920 h 3962"/>
                <a:gd name="T4" fmla="*/ 1926 w 3312"/>
                <a:gd name="T5" fmla="*/ 708 h 3962"/>
                <a:gd name="T6" fmla="*/ 2940 w 3312"/>
                <a:gd name="T7" fmla="*/ 66 h 3962"/>
                <a:gd name="T8" fmla="*/ 3204 w 3312"/>
                <a:gd name="T9" fmla="*/ 78 h 3962"/>
                <a:gd name="T10" fmla="*/ 3072 w 3312"/>
                <a:gd name="T11" fmla="*/ 444 h 3962"/>
                <a:gd name="T12" fmla="*/ 2139 w 3312"/>
                <a:gd name="T13" fmla="*/ 1081 h 3962"/>
                <a:gd name="T14" fmla="*/ 2476 w 3312"/>
                <a:gd name="T15" fmla="*/ 2372 h 3962"/>
                <a:gd name="T16" fmla="*/ 2251 w 3312"/>
                <a:gd name="T17" fmla="*/ 2435 h 3962"/>
                <a:gd name="T18" fmla="*/ 2614 w 3312"/>
                <a:gd name="T19" fmla="*/ 3589 h 3962"/>
                <a:gd name="T20" fmla="*/ 2539 w 3312"/>
                <a:gd name="T21" fmla="*/ 3925 h 3962"/>
                <a:gd name="T22" fmla="*/ 2226 w 3312"/>
                <a:gd name="T23" fmla="*/ 3689 h 3962"/>
                <a:gd name="T24" fmla="*/ 1789 w 3312"/>
                <a:gd name="T25" fmla="*/ 2534 h 3962"/>
                <a:gd name="T26" fmla="*/ 1414 w 3312"/>
                <a:gd name="T27" fmla="*/ 2534 h 3962"/>
                <a:gd name="T28" fmla="*/ 1051 w 3312"/>
                <a:gd name="T29" fmla="*/ 3689 h 3962"/>
                <a:gd name="T30" fmla="*/ 789 w 3312"/>
                <a:gd name="T31" fmla="*/ 3925 h 3962"/>
                <a:gd name="T32" fmla="*/ 676 w 3312"/>
                <a:gd name="T33" fmla="*/ 3577 h 3962"/>
                <a:gd name="T34" fmla="*/ 1001 w 3312"/>
                <a:gd name="T35" fmla="*/ 2459 h 3962"/>
                <a:gd name="T36" fmla="*/ 751 w 3312"/>
                <a:gd name="T37" fmla="*/ 2397 h 3962"/>
                <a:gd name="T38" fmla="*/ 1126 w 3312"/>
                <a:gd name="T39" fmla="*/ 1081 h 3962"/>
                <a:gd name="T40" fmla="*/ 139 w 3312"/>
                <a:gd name="T41" fmla="*/ 497 h 3962"/>
                <a:gd name="T42" fmla="*/ 60 w 3312"/>
                <a:gd name="T43" fmla="*/ 180 h 3962"/>
                <a:gd name="T44" fmla="*/ 389 w 3312"/>
                <a:gd name="T45" fmla="*/ 162 h 3962"/>
                <a:gd name="T46" fmla="*/ 1376 w 3312"/>
                <a:gd name="T47" fmla="*/ 696 h 39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12"/>
                <a:gd name="T73" fmla="*/ 0 h 3962"/>
                <a:gd name="T74" fmla="*/ 3312 w 3312"/>
                <a:gd name="T75" fmla="*/ 3962 h 396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12" h="3962">
                  <a:moveTo>
                    <a:pt x="1376" y="696"/>
                  </a:moveTo>
                  <a:cubicBezTo>
                    <a:pt x="1401" y="795"/>
                    <a:pt x="1489" y="920"/>
                    <a:pt x="1639" y="920"/>
                  </a:cubicBezTo>
                  <a:cubicBezTo>
                    <a:pt x="1801" y="920"/>
                    <a:pt x="1876" y="795"/>
                    <a:pt x="1926" y="708"/>
                  </a:cubicBezTo>
                  <a:lnTo>
                    <a:pt x="2940" y="66"/>
                  </a:lnTo>
                  <a:cubicBezTo>
                    <a:pt x="3042" y="0"/>
                    <a:pt x="3142" y="16"/>
                    <a:pt x="3204" y="78"/>
                  </a:cubicBezTo>
                  <a:cubicBezTo>
                    <a:pt x="3267" y="140"/>
                    <a:pt x="3312" y="264"/>
                    <a:pt x="3072" y="444"/>
                  </a:cubicBezTo>
                  <a:lnTo>
                    <a:pt x="2139" y="1081"/>
                  </a:lnTo>
                  <a:lnTo>
                    <a:pt x="2476" y="2372"/>
                  </a:lnTo>
                  <a:lnTo>
                    <a:pt x="2251" y="2435"/>
                  </a:lnTo>
                  <a:lnTo>
                    <a:pt x="2614" y="3589"/>
                  </a:lnTo>
                  <a:cubicBezTo>
                    <a:pt x="2651" y="3751"/>
                    <a:pt x="2639" y="3863"/>
                    <a:pt x="2539" y="3925"/>
                  </a:cubicBezTo>
                  <a:cubicBezTo>
                    <a:pt x="2401" y="3962"/>
                    <a:pt x="2289" y="3863"/>
                    <a:pt x="2226" y="3689"/>
                  </a:cubicBezTo>
                  <a:cubicBezTo>
                    <a:pt x="2101" y="3453"/>
                    <a:pt x="1876" y="2720"/>
                    <a:pt x="1789" y="2534"/>
                  </a:cubicBezTo>
                  <a:lnTo>
                    <a:pt x="1414" y="2534"/>
                  </a:lnTo>
                  <a:cubicBezTo>
                    <a:pt x="1339" y="2770"/>
                    <a:pt x="1151" y="3465"/>
                    <a:pt x="1051" y="3689"/>
                  </a:cubicBezTo>
                  <a:cubicBezTo>
                    <a:pt x="1001" y="3838"/>
                    <a:pt x="914" y="3950"/>
                    <a:pt x="789" y="3925"/>
                  </a:cubicBezTo>
                  <a:cubicBezTo>
                    <a:pt x="714" y="3875"/>
                    <a:pt x="614" y="3838"/>
                    <a:pt x="676" y="3577"/>
                  </a:cubicBezTo>
                  <a:lnTo>
                    <a:pt x="1001" y="2459"/>
                  </a:lnTo>
                  <a:lnTo>
                    <a:pt x="751" y="2397"/>
                  </a:lnTo>
                  <a:lnTo>
                    <a:pt x="1126" y="1081"/>
                  </a:lnTo>
                  <a:lnTo>
                    <a:pt x="139" y="497"/>
                  </a:lnTo>
                  <a:cubicBezTo>
                    <a:pt x="54" y="402"/>
                    <a:pt x="0" y="342"/>
                    <a:pt x="60" y="180"/>
                  </a:cubicBezTo>
                  <a:cubicBezTo>
                    <a:pt x="186" y="102"/>
                    <a:pt x="214" y="112"/>
                    <a:pt x="389" y="162"/>
                  </a:cubicBezTo>
                  <a:lnTo>
                    <a:pt x="1376" y="696"/>
                  </a:lnTo>
                  <a:close/>
                </a:path>
              </a:pathLst>
            </a:custGeom>
            <a:solidFill>
              <a:srgbClr val="FFCC00"/>
            </a:solidFill>
            <a:ln w="9525" cmpd="sng">
              <a:miter lim="800000"/>
              <a:headEnd/>
              <a:tailEnd/>
            </a:ln>
            <a:scene3d>
              <a:camera prst="legacyPerspectiveFront">
                <a:rot lat="20099998" lon="1500000" rev="0"/>
              </a:camera>
              <a:lightRig rig="legacyFlat2" dir="t"/>
            </a:scene3d>
            <a:sp3d extrusionH="36500" prstMaterial="legacyMatte">
              <a:bevelT w="13500" h="13500" prst="angle"/>
              <a:bevelB w="13500" h="13500" prst="angle"/>
              <a:extrusionClr>
                <a:srgbClr val="FFB219"/>
              </a:extrusionClr>
            </a:sp3d>
          </p:spPr>
          <p:txBody>
            <a:bodyP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5634" name="AutoShape 34"/>
          <p:cNvSpPr>
            <a:spLocks noChangeArrowheads="1"/>
          </p:cNvSpPr>
          <p:nvPr/>
        </p:nvSpPr>
        <p:spPr bwMode="auto">
          <a:xfrm>
            <a:off x="1017588" y="4154488"/>
            <a:ext cx="828675" cy="596900"/>
          </a:xfrm>
          <a:prstGeom prst="curvedRightArrow">
            <a:avLst>
              <a:gd name="adj1" fmla="val 16542"/>
              <a:gd name="adj2" fmla="val 38977"/>
              <a:gd name="adj3" fmla="val 39419"/>
            </a:avLst>
          </a:prstGeom>
          <a:gradFill rotWithShape="1">
            <a:gsLst>
              <a:gs pos="0">
                <a:srgbClr val="FFBE93"/>
              </a:gs>
              <a:gs pos="100000">
                <a:srgbClr val="FF66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nvGrpSpPr>
          <p:cNvPr id="25635" name="Group 35"/>
          <p:cNvGrpSpPr>
            <a:grpSpLocks/>
          </p:cNvGrpSpPr>
          <p:nvPr/>
        </p:nvGrpSpPr>
        <p:grpSpPr bwMode="auto">
          <a:xfrm rot="363836">
            <a:off x="6662738" y="1487488"/>
            <a:ext cx="368300" cy="454025"/>
            <a:chOff x="0" y="0"/>
            <a:chExt cx="482" cy="596"/>
          </a:xfrm>
        </p:grpSpPr>
        <p:sp>
          <p:nvSpPr>
            <p:cNvPr id="25636" name="Oval 36"/>
            <p:cNvSpPr>
              <a:spLocks noChangeArrowheads="1"/>
            </p:cNvSpPr>
            <p:nvPr/>
          </p:nvSpPr>
          <p:spPr bwMode="auto">
            <a:xfrm>
              <a:off x="178" y="0"/>
              <a:ext cx="126" cy="123"/>
            </a:xfrm>
            <a:prstGeom prst="ellipse">
              <a:avLst/>
            </a:prstGeom>
            <a:solidFill>
              <a:srgbClr val="CC9900"/>
            </a:solidFill>
            <a:ln w="9525" cmpd="sng">
              <a:round/>
              <a:headEnd/>
              <a:tailEnd/>
            </a:ln>
            <a:scene3d>
              <a:camera prst="legacyPerspectiveFront">
                <a:rot lat="20099998" lon="1500000" rev="0"/>
              </a:camera>
              <a:lightRig rig="legacyNormal2" dir="t"/>
            </a:scene3d>
            <a:sp3d extrusionH="11100" prstMaterial="legacyMatte">
              <a:bevelT w="13500" h="13500" prst="angle"/>
              <a:bevelB w="13500" h="13500" prst="angle"/>
              <a:extrusionClr>
                <a:srgbClr val="FFB219"/>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37" name="Freeform 37"/>
            <p:cNvSpPr>
              <a:spLocks/>
            </p:cNvSpPr>
            <p:nvPr/>
          </p:nvSpPr>
          <p:spPr bwMode="auto">
            <a:xfrm>
              <a:off x="0" y="18"/>
              <a:ext cx="482" cy="578"/>
            </a:xfrm>
            <a:custGeom>
              <a:avLst/>
              <a:gdLst>
                <a:gd name="T0" fmla="*/ 1376 w 3312"/>
                <a:gd name="T1" fmla="*/ 696 h 3962"/>
                <a:gd name="T2" fmla="*/ 1639 w 3312"/>
                <a:gd name="T3" fmla="*/ 920 h 3962"/>
                <a:gd name="T4" fmla="*/ 1926 w 3312"/>
                <a:gd name="T5" fmla="*/ 708 h 3962"/>
                <a:gd name="T6" fmla="*/ 2940 w 3312"/>
                <a:gd name="T7" fmla="*/ 66 h 3962"/>
                <a:gd name="T8" fmla="*/ 3204 w 3312"/>
                <a:gd name="T9" fmla="*/ 78 h 3962"/>
                <a:gd name="T10" fmla="*/ 3072 w 3312"/>
                <a:gd name="T11" fmla="*/ 444 h 3962"/>
                <a:gd name="T12" fmla="*/ 2139 w 3312"/>
                <a:gd name="T13" fmla="*/ 1081 h 3962"/>
                <a:gd name="T14" fmla="*/ 2476 w 3312"/>
                <a:gd name="T15" fmla="*/ 2372 h 3962"/>
                <a:gd name="T16" fmla="*/ 2251 w 3312"/>
                <a:gd name="T17" fmla="*/ 2435 h 3962"/>
                <a:gd name="T18" fmla="*/ 2614 w 3312"/>
                <a:gd name="T19" fmla="*/ 3589 h 3962"/>
                <a:gd name="T20" fmla="*/ 2539 w 3312"/>
                <a:gd name="T21" fmla="*/ 3925 h 3962"/>
                <a:gd name="T22" fmla="*/ 2226 w 3312"/>
                <a:gd name="T23" fmla="*/ 3689 h 3962"/>
                <a:gd name="T24" fmla="*/ 1789 w 3312"/>
                <a:gd name="T25" fmla="*/ 2534 h 3962"/>
                <a:gd name="T26" fmla="*/ 1414 w 3312"/>
                <a:gd name="T27" fmla="*/ 2534 h 3962"/>
                <a:gd name="T28" fmla="*/ 1051 w 3312"/>
                <a:gd name="T29" fmla="*/ 3689 h 3962"/>
                <a:gd name="T30" fmla="*/ 789 w 3312"/>
                <a:gd name="T31" fmla="*/ 3925 h 3962"/>
                <a:gd name="T32" fmla="*/ 676 w 3312"/>
                <a:gd name="T33" fmla="*/ 3577 h 3962"/>
                <a:gd name="T34" fmla="*/ 1001 w 3312"/>
                <a:gd name="T35" fmla="*/ 2459 h 3962"/>
                <a:gd name="T36" fmla="*/ 751 w 3312"/>
                <a:gd name="T37" fmla="*/ 2397 h 3962"/>
                <a:gd name="T38" fmla="*/ 1126 w 3312"/>
                <a:gd name="T39" fmla="*/ 1081 h 3962"/>
                <a:gd name="T40" fmla="*/ 139 w 3312"/>
                <a:gd name="T41" fmla="*/ 497 h 3962"/>
                <a:gd name="T42" fmla="*/ 60 w 3312"/>
                <a:gd name="T43" fmla="*/ 180 h 3962"/>
                <a:gd name="T44" fmla="*/ 389 w 3312"/>
                <a:gd name="T45" fmla="*/ 162 h 3962"/>
                <a:gd name="T46" fmla="*/ 1376 w 3312"/>
                <a:gd name="T47" fmla="*/ 696 h 39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12"/>
                <a:gd name="T73" fmla="*/ 0 h 3962"/>
                <a:gd name="T74" fmla="*/ 3312 w 3312"/>
                <a:gd name="T75" fmla="*/ 3962 h 396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12" h="3962">
                  <a:moveTo>
                    <a:pt x="1376" y="696"/>
                  </a:moveTo>
                  <a:cubicBezTo>
                    <a:pt x="1401" y="795"/>
                    <a:pt x="1489" y="920"/>
                    <a:pt x="1639" y="920"/>
                  </a:cubicBezTo>
                  <a:cubicBezTo>
                    <a:pt x="1801" y="920"/>
                    <a:pt x="1876" y="795"/>
                    <a:pt x="1926" y="708"/>
                  </a:cubicBezTo>
                  <a:lnTo>
                    <a:pt x="2940" y="66"/>
                  </a:lnTo>
                  <a:cubicBezTo>
                    <a:pt x="3042" y="0"/>
                    <a:pt x="3142" y="16"/>
                    <a:pt x="3204" y="78"/>
                  </a:cubicBezTo>
                  <a:cubicBezTo>
                    <a:pt x="3267" y="140"/>
                    <a:pt x="3312" y="264"/>
                    <a:pt x="3072" y="444"/>
                  </a:cubicBezTo>
                  <a:lnTo>
                    <a:pt x="2139" y="1081"/>
                  </a:lnTo>
                  <a:lnTo>
                    <a:pt x="2476" y="2372"/>
                  </a:lnTo>
                  <a:lnTo>
                    <a:pt x="2251" y="2435"/>
                  </a:lnTo>
                  <a:lnTo>
                    <a:pt x="2614" y="3589"/>
                  </a:lnTo>
                  <a:cubicBezTo>
                    <a:pt x="2651" y="3751"/>
                    <a:pt x="2639" y="3863"/>
                    <a:pt x="2539" y="3925"/>
                  </a:cubicBezTo>
                  <a:cubicBezTo>
                    <a:pt x="2401" y="3962"/>
                    <a:pt x="2289" y="3863"/>
                    <a:pt x="2226" y="3689"/>
                  </a:cubicBezTo>
                  <a:cubicBezTo>
                    <a:pt x="2101" y="3453"/>
                    <a:pt x="1876" y="2720"/>
                    <a:pt x="1789" y="2534"/>
                  </a:cubicBezTo>
                  <a:lnTo>
                    <a:pt x="1414" y="2534"/>
                  </a:lnTo>
                  <a:cubicBezTo>
                    <a:pt x="1339" y="2770"/>
                    <a:pt x="1151" y="3465"/>
                    <a:pt x="1051" y="3689"/>
                  </a:cubicBezTo>
                  <a:cubicBezTo>
                    <a:pt x="1001" y="3838"/>
                    <a:pt x="914" y="3950"/>
                    <a:pt x="789" y="3925"/>
                  </a:cubicBezTo>
                  <a:cubicBezTo>
                    <a:pt x="714" y="3875"/>
                    <a:pt x="614" y="3838"/>
                    <a:pt x="676" y="3577"/>
                  </a:cubicBezTo>
                  <a:lnTo>
                    <a:pt x="1001" y="2459"/>
                  </a:lnTo>
                  <a:lnTo>
                    <a:pt x="751" y="2397"/>
                  </a:lnTo>
                  <a:lnTo>
                    <a:pt x="1126" y="1081"/>
                  </a:lnTo>
                  <a:lnTo>
                    <a:pt x="139" y="497"/>
                  </a:lnTo>
                  <a:cubicBezTo>
                    <a:pt x="54" y="402"/>
                    <a:pt x="0" y="342"/>
                    <a:pt x="60" y="180"/>
                  </a:cubicBezTo>
                  <a:cubicBezTo>
                    <a:pt x="186" y="102"/>
                    <a:pt x="214" y="112"/>
                    <a:pt x="389" y="162"/>
                  </a:cubicBezTo>
                  <a:lnTo>
                    <a:pt x="1376" y="696"/>
                  </a:lnTo>
                  <a:close/>
                </a:path>
              </a:pathLst>
            </a:custGeom>
            <a:solidFill>
              <a:srgbClr val="CC9900"/>
            </a:solidFill>
            <a:ln w="9525" cmpd="sng">
              <a:miter lim="800000"/>
              <a:headEnd/>
              <a:tailEnd/>
            </a:ln>
            <a:scene3d>
              <a:camera prst="legacyPerspectiveFront">
                <a:rot lat="20099998" lon="1500000" rev="0"/>
              </a:camera>
              <a:lightRig rig="legacyNormal2" dir="t"/>
            </a:scene3d>
            <a:sp3d extrusionH="11100" prstMaterial="legacyMatte">
              <a:bevelT w="13500" h="13500" prst="angle"/>
              <a:bevelB w="13500" h="13500" prst="angle"/>
              <a:extrusionClr>
                <a:srgbClr val="FFB219"/>
              </a:extrusionClr>
            </a:sp3d>
          </p:spPr>
          <p:txBody>
            <a:bodyP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25638" name="Group 38"/>
          <p:cNvGrpSpPr>
            <a:grpSpLocks/>
          </p:cNvGrpSpPr>
          <p:nvPr/>
        </p:nvGrpSpPr>
        <p:grpSpPr bwMode="auto">
          <a:xfrm>
            <a:off x="3457575" y="2097088"/>
            <a:ext cx="1463675" cy="379412"/>
            <a:chOff x="0" y="0"/>
            <a:chExt cx="1390" cy="350"/>
          </a:xfrm>
        </p:grpSpPr>
        <p:sp>
          <p:nvSpPr>
            <p:cNvPr id="25639" name="AutoShape 39"/>
            <p:cNvSpPr>
              <a:spLocks noChangeArrowheads="1"/>
            </p:cNvSpPr>
            <p:nvPr/>
          </p:nvSpPr>
          <p:spPr bwMode="auto">
            <a:xfrm flipH="1">
              <a:off x="868" y="0"/>
              <a:ext cx="522" cy="341"/>
            </a:xfrm>
            <a:prstGeom prst="curvedRightArrow">
              <a:avLst>
                <a:gd name="adj1" fmla="val 19583"/>
                <a:gd name="adj2" fmla="val 44676"/>
                <a:gd name="adj3" fmla="val 43217"/>
              </a:avLst>
            </a:prstGeom>
            <a:gradFill rotWithShape="1">
              <a:gsLst>
                <a:gs pos="0">
                  <a:srgbClr val="FFBE93"/>
                </a:gs>
                <a:gs pos="100000">
                  <a:srgbClr val="FF66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40" name="AutoShape 40"/>
            <p:cNvSpPr>
              <a:spLocks noChangeArrowheads="1"/>
            </p:cNvSpPr>
            <p:nvPr/>
          </p:nvSpPr>
          <p:spPr bwMode="auto">
            <a:xfrm>
              <a:off x="0" y="9"/>
              <a:ext cx="522" cy="341"/>
            </a:xfrm>
            <a:prstGeom prst="curvedRightArrow">
              <a:avLst>
                <a:gd name="adj1" fmla="val 16542"/>
                <a:gd name="adj2" fmla="val 38977"/>
                <a:gd name="adj3" fmla="val 43465"/>
              </a:avLst>
            </a:prstGeom>
            <a:gradFill rotWithShape="1">
              <a:gsLst>
                <a:gs pos="0">
                  <a:srgbClr val="FFBE93"/>
                </a:gs>
                <a:gs pos="100000">
                  <a:srgbClr val="FF66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25641" name="Group 41"/>
          <p:cNvGrpSpPr>
            <a:grpSpLocks/>
          </p:cNvGrpSpPr>
          <p:nvPr/>
        </p:nvGrpSpPr>
        <p:grpSpPr bwMode="auto">
          <a:xfrm>
            <a:off x="6364288" y="1641475"/>
            <a:ext cx="979487" cy="204788"/>
            <a:chOff x="0" y="0"/>
            <a:chExt cx="1390" cy="350"/>
          </a:xfrm>
        </p:grpSpPr>
        <p:sp>
          <p:nvSpPr>
            <p:cNvPr id="25642" name="AutoShape 42"/>
            <p:cNvSpPr>
              <a:spLocks noChangeArrowheads="1"/>
            </p:cNvSpPr>
            <p:nvPr/>
          </p:nvSpPr>
          <p:spPr bwMode="auto">
            <a:xfrm flipH="1">
              <a:off x="868" y="0"/>
              <a:ext cx="522" cy="341"/>
            </a:xfrm>
            <a:prstGeom prst="curvedRightArrow">
              <a:avLst>
                <a:gd name="adj1" fmla="val 19583"/>
                <a:gd name="adj2" fmla="val 44676"/>
                <a:gd name="adj3" fmla="val 43217"/>
              </a:avLst>
            </a:prstGeom>
            <a:gradFill rotWithShape="1">
              <a:gsLst>
                <a:gs pos="0">
                  <a:srgbClr val="FFBE93"/>
                </a:gs>
                <a:gs pos="100000">
                  <a:srgbClr val="FF66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5643" name="AutoShape 43"/>
            <p:cNvSpPr>
              <a:spLocks noChangeArrowheads="1"/>
            </p:cNvSpPr>
            <p:nvPr/>
          </p:nvSpPr>
          <p:spPr bwMode="auto">
            <a:xfrm>
              <a:off x="0" y="9"/>
              <a:ext cx="522" cy="341"/>
            </a:xfrm>
            <a:prstGeom prst="curvedRightArrow">
              <a:avLst>
                <a:gd name="adj1" fmla="val 16542"/>
                <a:gd name="adj2" fmla="val 38977"/>
                <a:gd name="adj3" fmla="val 43465"/>
              </a:avLst>
            </a:prstGeom>
            <a:gradFill rotWithShape="1">
              <a:gsLst>
                <a:gs pos="0">
                  <a:srgbClr val="FFBE93"/>
                </a:gs>
                <a:gs pos="100000">
                  <a:srgbClr val="FF660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25644" name="Text Box 44"/>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25645" name="Picture 45" descr="地球"/>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72200" y="3581400"/>
            <a:ext cx="2532063"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未命名的-1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0763" y="4191000"/>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6627" name="Picture 3" descr="未命名的-1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0763" y="4876800"/>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6628" name="Picture 4" descr="未命名的-1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0763" y="5562600"/>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6629" name="Picture 5" descr="未命名的-1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0763" y="2700338"/>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6630" name="AutoShape 7"/>
          <p:cNvSpPr>
            <a:spLocks noChangeArrowheads="1"/>
          </p:cNvSpPr>
          <p:nvPr/>
        </p:nvSpPr>
        <p:spPr bwMode="auto">
          <a:xfrm>
            <a:off x="1265238" y="4567238"/>
            <a:ext cx="1498600" cy="1303337"/>
          </a:xfrm>
          <a:prstGeom prst="diamond">
            <a:avLst/>
          </a:prstGeom>
          <a:gradFill rotWithShape="1">
            <a:gsLst>
              <a:gs pos="0">
                <a:srgbClr val="576869"/>
              </a:gs>
              <a:gs pos="100000">
                <a:schemeClr val="accent1"/>
              </a:gs>
            </a:gsLst>
            <a:lin ang="18900000" scaled="1"/>
          </a:gradFill>
          <a:ln w="9525" cmpd="sng">
            <a:miter lim="800000"/>
            <a:headEnd/>
            <a:tailEnd/>
          </a:ln>
          <a:scene3d>
            <a:camera prst="legacyPerspectiveBottom">
              <a:rot lat="19499998" lon="0" rev="0"/>
            </a:camera>
            <a:lightRig rig="legacyNormal4" dir="b"/>
          </a:scene3d>
          <a:sp3d extrusionH="100000" prstMaterial="legacyMatte">
            <a:bevelT w="13500" h="13500" prst="angle"/>
            <a:bevelB w="13500" h="13500" prst="angle"/>
            <a:extrusionClr>
              <a:schemeClr val="accent1"/>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6631" name="AutoShape 8"/>
          <p:cNvSpPr>
            <a:spLocks noChangeArrowheads="1"/>
          </p:cNvSpPr>
          <p:nvPr/>
        </p:nvSpPr>
        <p:spPr bwMode="auto">
          <a:xfrm>
            <a:off x="1243013" y="3819525"/>
            <a:ext cx="1566862" cy="1479550"/>
          </a:xfrm>
          <a:prstGeom prst="diamond">
            <a:avLst/>
          </a:prstGeom>
          <a:gradFill rotWithShape="1">
            <a:gsLst>
              <a:gs pos="0">
                <a:srgbClr val="181847"/>
              </a:gs>
              <a:gs pos="100000">
                <a:schemeClr val="accent2"/>
              </a:gs>
            </a:gsLst>
            <a:lin ang="18900000" scaled="1"/>
          </a:gradFill>
          <a:ln w="9525" cmpd="sng">
            <a:miter lim="800000"/>
            <a:headEnd/>
            <a:tailEnd/>
          </a:ln>
          <a:scene3d>
            <a:camera prst="legacyPerspectiveBottom">
              <a:rot lat="19199998" lon="0" rev="0"/>
            </a:camera>
            <a:lightRig rig="legacyNormal4" dir="b"/>
          </a:scene3d>
          <a:sp3d extrusionH="100000" prstMaterial="legacyMatte">
            <a:bevelT w="13500" h="13500" prst="angle"/>
            <a:bevelB w="13500" h="13500" prst="angle"/>
            <a:extrusionClr>
              <a:schemeClr val="accent2"/>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6632" name="AutoShape 9"/>
          <p:cNvSpPr>
            <a:spLocks noChangeArrowheads="1"/>
          </p:cNvSpPr>
          <p:nvPr/>
        </p:nvSpPr>
        <p:spPr bwMode="auto">
          <a:xfrm>
            <a:off x="1185863" y="3051175"/>
            <a:ext cx="1681162" cy="1517650"/>
          </a:xfrm>
          <a:prstGeom prst="diamond">
            <a:avLst/>
          </a:prstGeom>
          <a:gradFill rotWithShape="1">
            <a:gsLst>
              <a:gs pos="0">
                <a:srgbClr val="576869"/>
              </a:gs>
              <a:gs pos="100000">
                <a:schemeClr val="accent1"/>
              </a:gs>
            </a:gsLst>
            <a:lin ang="18900000" scaled="1"/>
          </a:gradFill>
          <a:ln w="9525" cmpd="sng">
            <a:miter lim="800000"/>
            <a:headEnd/>
            <a:tailEnd/>
          </a:ln>
          <a:scene3d>
            <a:camera prst="legacyPerspectiveBottom">
              <a:rot lat="18900000" lon="0" rev="0"/>
            </a:camera>
            <a:lightRig rig="legacyNormal4" dir="b"/>
          </a:scene3d>
          <a:sp3d extrusionH="100000" prstMaterial="legacyMatte">
            <a:bevelT w="13500" h="13500" prst="angle"/>
            <a:bevelB w="13500" h="13500" prst="angle"/>
            <a:extrusionClr>
              <a:schemeClr val="accent1"/>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6633" name="AutoShape 10"/>
          <p:cNvSpPr>
            <a:spLocks noChangeArrowheads="1"/>
          </p:cNvSpPr>
          <p:nvPr/>
        </p:nvSpPr>
        <p:spPr bwMode="auto">
          <a:xfrm>
            <a:off x="1143000" y="2244725"/>
            <a:ext cx="1771650" cy="1598613"/>
          </a:xfrm>
          <a:prstGeom prst="diamond">
            <a:avLst/>
          </a:prstGeom>
          <a:gradFill rotWithShape="1">
            <a:gsLst>
              <a:gs pos="0">
                <a:srgbClr val="181847"/>
              </a:gs>
              <a:gs pos="100000">
                <a:schemeClr val="accent2"/>
              </a:gs>
            </a:gsLst>
            <a:lin ang="18900000" scaled="1"/>
          </a:gradFill>
          <a:ln w="9525" cmpd="sng">
            <a:miter lim="800000"/>
            <a:headEnd/>
            <a:tailEnd/>
          </a:ln>
          <a:scene3d>
            <a:camera prst="legacyPerspectiveBottom">
              <a:rot lat="18900000" lon="0" rev="0"/>
            </a:camera>
            <a:lightRig rig="legacyNormal4" dir="b"/>
          </a:scene3d>
          <a:sp3d extrusionH="100000" prstMaterial="legacyMatte">
            <a:bevelT w="13500" h="13500" prst="angle"/>
            <a:bevelB w="13500" h="13500" prst="angle"/>
            <a:extrusionClr>
              <a:schemeClr val="accent2"/>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6634" name="AutoShape 12"/>
          <p:cNvSpPr>
            <a:spLocks noChangeArrowheads="1"/>
          </p:cNvSpPr>
          <p:nvPr/>
        </p:nvSpPr>
        <p:spPr bwMode="auto">
          <a:xfrm>
            <a:off x="1066800" y="1557338"/>
            <a:ext cx="1895475" cy="1643062"/>
          </a:xfrm>
          <a:prstGeom prst="diamond">
            <a:avLst/>
          </a:prstGeom>
          <a:gradFill rotWithShape="1">
            <a:gsLst>
              <a:gs pos="0">
                <a:schemeClr val="accent1"/>
              </a:gs>
              <a:gs pos="100000">
                <a:srgbClr val="576869"/>
              </a:gs>
            </a:gsLst>
            <a:lin ang="18900000" scaled="1"/>
          </a:gradFill>
          <a:ln w="9525" cmpd="sng">
            <a:miter lim="800000"/>
            <a:headEnd/>
            <a:tailEnd/>
          </a:ln>
          <a:scene3d>
            <a:camera prst="legacyPerspectiveBottom">
              <a:rot lat="18600000" lon="0" rev="0"/>
            </a:camera>
            <a:lightRig rig="legacyNormal4" dir="b"/>
          </a:scene3d>
          <a:sp3d extrusionH="100000" prstMaterial="legacyMatte">
            <a:bevelT w="13500" h="13500" prst="angle"/>
            <a:bevelB w="13500" h="13500" prst="angle"/>
            <a:extrusionClr>
              <a:schemeClr val="accent1"/>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26635" name="Rectangle 14"/>
          <p:cNvSpPr>
            <a:spLocks noChangeArrowheads="1"/>
          </p:cNvSpPr>
          <p:nvPr/>
        </p:nvSpPr>
        <p:spPr bwMode="auto">
          <a:xfrm>
            <a:off x="1508125" y="5164138"/>
            <a:ext cx="987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200" b="0">
                <a:solidFill>
                  <a:schemeClr val="bg1"/>
                </a:solidFill>
                <a:ea typeface="宋体" pitchFamily="2" charset="-122"/>
              </a:rPr>
              <a:t>Text in here</a:t>
            </a:r>
          </a:p>
        </p:txBody>
      </p:sp>
      <p:sp>
        <p:nvSpPr>
          <p:cNvPr id="26636" name="Rectangle 15"/>
          <p:cNvSpPr>
            <a:spLocks noChangeArrowheads="1"/>
          </p:cNvSpPr>
          <p:nvPr/>
        </p:nvSpPr>
        <p:spPr bwMode="auto">
          <a:xfrm>
            <a:off x="1443038" y="4433888"/>
            <a:ext cx="1119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400" b="0">
                <a:solidFill>
                  <a:schemeClr val="bg1"/>
                </a:solidFill>
                <a:ea typeface="宋体" pitchFamily="2" charset="-122"/>
              </a:rPr>
              <a:t>Text in here</a:t>
            </a:r>
          </a:p>
        </p:txBody>
      </p:sp>
      <p:sp>
        <p:nvSpPr>
          <p:cNvPr id="26637" name="Rectangle 16"/>
          <p:cNvSpPr>
            <a:spLocks noChangeArrowheads="1"/>
          </p:cNvSpPr>
          <p:nvPr/>
        </p:nvSpPr>
        <p:spPr bwMode="auto">
          <a:xfrm>
            <a:off x="1443038" y="3743325"/>
            <a:ext cx="1119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400" b="0">
                <a:solidFill>
                  <a:schemeClr val="bg1"/>
                </a:solidFill>
                <a:ea typeface="宋体" pitchFamily="2" charset="-122"/>
              </a:rPr>
              <a:t>Text in here</a:t>
            </a:r>
          </a:p>
        </p:txBody>
      </p:sp>
      <p:sp>
        <p:nvSpPr>
          <p:cNvPr id="26638" name="Rectangle 17"/>
          <p:cNvSpPr>
            <a:spLocks noChangeArrowheads="1"/>
          </p:cNvSpPr>
          <p:nvPr/>
        </p:nvSpPr>
        <p:spPr bwMode="auto">
          <a:xfrm>
            <a:off x="1443038" y="2936875"/>
            <a:ext cx="1119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400" b="0">
                <a:solidFill>
                  <a:schemeClr val="bg1"/>
                </a:solidFill>
                <a:ea typeface="宋体" pitchFamily="2" charset="-122"/>
              </a:rPr>
              <a:t>Text in here</a:t>
            </a:r>
          </a:p>
        </p:txBody>
      </p:sp>
      <p:sp>
        <p:nvSpPr>
          <p:cNvPr id="26639" name="Rectangle 18"/>
          <p:cNvSpPr>
            <a:spLocks noChangeArrowheads="1"/>
          </p:cNvSpPr>
          <p:nvPr/>
        </p:nvSpPr>
        <p:spPr bwMode="auto">
          <a:xfrm>
            <a:off x="1447800" y="2209800"/>
            <a:ext cx="11191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400" b="0">
                <a:solidFill>
                  <a:schemeClr val="bg1"/>
                </a:solidFill>
                <a:ea typeface="宋体" pitchFamily="2" charset="-122"/>
              </a:rPr>
              <a:t>Text in here</a:t>
            </a:r>
          </a:p>
        </p:txBody>
      </p:sp>
      <p:sp>
        <p:nvSpPr>
          <p:cNvPr id="26640" name="Rectangle 20"/>
          <p:cNvSpPr>
            <a:spLocks noChangeArrowheads="1"/>
          </p:cNvSpPr>
          <p:nvPr/>
        </p:nvSpPr>
        <p:spPr bwMode="auto">
          <a:xfrm>
            <a:off x="2971800" y="22098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200" b="0">
                <a:ea typeface="宋体" pitchFamily="2" charset="-122"/>
              </a:rPr>
              <a:t>点击输入你想输入的文字内容点击输入你想输入的文字内容点击输入你想输入的文字内容点击输入你想输入的文字内容</a:t>
            </a:r>
            <a:endParaRPr lang="en-US" altLang="zh-CN" sz="1200" b="0">
              <a:solidFill>
                <a:srgbClr val="000000"/>
              </a:solidFill>
              <a:latin typeface="微软雅黑" pitchFamily="34" charset="-122"/>
              <a:ea typeface="微软雅黑" pitchFamily="34" charset="-122"/>
            </a:endParaRPr>
          </a:p>
        </p:txBody>
      </p:sp>
      <p:pic>
        <p:nvPicPr>
          <p:cNvPr id="26641" name="任意多边形 3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449749">
            <a:off x="-303213" y="1752600"/>
            <a:ext cx="2741613" cy="432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6642" name="Picture 18" descr="未命名的-11"/>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0763" y="3473450"/>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6643" name="Rectangle 20"/>
          <p:cNvSpPr>
            <a:spLocks noChangeArrowheads="1"/>
          </p:cNvSpPr>
          <p:nvPr/>
        </p:nvSpPr>
        <p:spPr bwMode="auto">
          <a:xfrm>
            <a:off x="2971800" y="50292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200" b="0">
                <a:ea typeface="宋体" pitchFamily="2" charset="-122"/>
              </a:rPr>
              <a:t>点击输入你想输入的文字内容点击输入你想输入的文字内容点击输入你想输入的文字内容点击输入你想输入的文字内容</a:t>
            </a:r>
            <a:endParaRPr lang="en-US" altLang="zh-CN" sz="1200" b="0">
              <a:solidFill>
                <a:srgbClr val="000000"/>
              </a:solidFill>
              <a:latin typeface="微软雅黑" pitchFamily="34" charset="-122"/>
              <a:ea typeface="微软雅黑" pitchFamily="34" charset="-122"/>
            </a:endParaRPr>
          </a:p>
        </p:txBody>
      </p:sp>
      <p:sp>
        <p:nvSpPr>
          <p:cNvPr id="26644" name="Rectangle 20"/>
          <p:cNvSpPr>
            <a:spLocks noChangeArrowheads="1"/>
          </p:cNvSpPr>
          <p:nvPr/>
        </p:nvSpPr>
        <p:spPr bwMode="auto">
          <a:xfrm>
            <a:off x="2971800" y="44196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200" b="0">
                <a:ea typeface="宋体" pitchFamily="2" charset="-122"/>
              </a:rPr>
              <a:t>点击输入你想输入的文字内容点击输入你想输入的文字内容点击输入你想输入的文字内容点击输入你想输入的文字内容</a:t>
            </a:r>
            <a:endParaRPr lang="en-US" altLang="zh-CN" sz="1200" b="0">
              <a:solidFill>
                <a:srgbClr val="000000"/>
              </a:solidFill>
              <a:latin typeface="微软雅黑" pitchFamily="34" charset="-122"/>
              <a:ea typeface="微软雅黑" pitchFamily="34" charset="-122"/>
            </a:endParaRPr>
          </a:p>
        </p:txBody>
      </p:sp>
      <p:sp>
        <p:nvSpPr>
          <p:cNvPr id="26645" name="Rectangle 20"/>
          <p:cNvSpPr>
            <a:spLocks noChangeArrowheads="1"/>
          </p:cNvSpPr>
          <p:nvPr/>
        </p:nvSpPr>
        <p:spPr bwMode="auto">
          <a:xfrm>
            <a:off x="3052763" y="36576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200" b="0">
                <a:ea typeface="宋体" pitchFamily="2" charset="-122"/>
              </a:rPr>
              <a:t>点击输入你想输入的文字内容点击输入你想输入的文字内容点击输入你想输入的文字内容点击输入你想输入的文字内容</a:t>
            </a:r>
            <a:endParaRPr lang="en-US" altLang="zh-CN" sz="1200" b="0">
              <a:solidFill>
                <a:srgbClr val="000000"/>
              </a:solidFill>
              <a:latin typeface="微软雅黑" pitchFamily="34" charset="-122"/>
              <a:ea typeface="微软雅黑" pitchFamily="34" charset="-122"/>
            </a:endParaRPr>
          </a:p>
        </p:txBody>
      </p:sp>
      <p:sp>
        <p:nvSpPr>
          <p:cNvPr id="26646" name="Rectangle 20"/>
          <p:cNvSpPr>
            <a:spLocks noChangeArrowheads="1"/>
          </p:cNvSpPr>
          <p:nvPr/>
        </p:nvSpPr>
        <p:spPr bwMode="auto">
          <a:xfrm>
            <a:off x="2971800" y="28956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200" b="0">
                <a:ea typeface="宋体" pitchFamily="2" charset="-122"/>
              </a:rPr>
              <a:t>点击输入你想输入的文字内容点击输入你想输入的文字内容点击输入你想输入的文字内容点击输入你想输入的文字内容</a:t>
            </a:r>
            <a:endParaRPr lang="en-US" altLang="zh-CN" sz="1200" b="0">
              <a:solidFill>
                <a:srgbClr val="000000"/>
              </a:solidFill>
              <a:latin typeface="微软雅黑" pitchFamily="34" charset="-122"/>
              <a:ea typeface="微软雅黑" pitchFamily="34" charset="-122"/>
            </a:endParaRPr>
          </a:p>
        </p:txBody>
      </p:sp>
      <p:sp>
        <p:nvSpPr>
          <p:cNvPr id="26647" name="Text Box 23"/>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26648" name="Picture 24" descr="小黄帽人"/>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5663" y="3449638"/>
            <a:ext cx="1938337" cy="340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上箭头 3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7563" y="2584450"/>
            <a:ext cx="2547937"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51" name="上箭头 3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67075" y="2225675"/>
            <a:ext cx="2543175" cy="249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52" name="上箭头 3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8338" y="2584450"/>
            <a:ext cx="2547937" cy="213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53" name="椭圆 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8213" y="3975100"/>
            <a:ext cx="2401887"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54" name="TextBox 2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2225" y="4127500"/>
            <a:ext cx="158432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55" name="矩形 4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08238" y="5211763"/>
            <a:ext cx="449262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56" name="椭圆 4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389313" y="3975100"/>
            <a:ext cx="2395537"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57" name="TextBox 20"/>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36975" y="4127500"/>
            <a:ext cx="159067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58" name="椭圆 5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70575" y="3975100"/>
            <a:ext cx="2395538"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27659" name="TextBox 2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224588" y="4127500"/>
            <a:ext cx="1584325" cy="59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7660" name="AutoShape 69"/>
          <p:cNvSpPr>
            <a:spLocks noChangeArrowheads="1"/>
          </p:cNvSpPr>
          <p:nvPr/>
        </p:nvSpPr>
        <p:spPr bwMode="auto">
          <a:xfrm rot="16200000" flipV="1">
            <a:off x="1945481" y="3647282"/>
            <a:ext cx="287337" cy="431800"/>
          </a:xfrm>
          <a:prstGeom prst="chevron">
            <a:avLst>
              <a:gd name="adj" fmla="val 52514"/>
            </a:avLst>
          </a:prstGeom>
          <a:noFill/>
          <a:ln w="19050" cmpd="sng">
            <a:solidFill>
              <a:schemeClr val="bg1">
                <a:alpha val="53999"/>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61" name="AutoShape 69"/>
          <p:cNvSpPr>
            <a:spLocks noChangeArrowheads="1"/>
          </p:cNvSpPr>
          <p:nvPr/>
        </p:nvSpPr>
        <p:spPr bwMode="auto">
          <a:xfrm rot="16200000" flipV="1">
            <a:off x="1945481" y="3342482"/>
            <a:ext cx="287337" cy="431800"/>
          </a:xfrm>
          <a:prstGeom prst="chevron">
            <a:avLst>
              <a:gd name="adj" fmla="val 52514"/>
            </a:avLst>
          </a:prstGeom>
          <a:noFill/>
          <a:ln w="19050" cmpd="sng">
            <a:solidFill>
              <a:schemeClr val="bg1">
                <a:alpha val="39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62" name="AutoShape 69"/>
          <p:cNvSpPr>
            <a:spLocks noChangeArrowheads="1"/>
          </p:cNvSpPr>
          <p:nvPr/>
        </p:nvSpPr>
        <p:spPr bwMode="auto">
          <a:xfrm rot="16200000" flipV="1">
            <a:off x="4391819" y="3647282"/>
            <a:ext cx="287337" cy="431800"/>
          </a:xfrm>
          <a:prstGeom prst="chevron">
            <a:avLst>
              <a:gd name="adj" fmla="val 52514"/>
            </a:avLst>
          </a:prstGeom>
          <a:noFill/>
          <a:ln w="19050" cmpd="sng">
            <a:solidFill>
              <a:schemeClr val="bg1">
                <a:alpha val="53999"/>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63" name="AutoShape 69"/>
          <p:cNvSpPr>
            <a:spLocks noChangeArrowheads="1"/>
          </p:cNvSpPr>
          <p:nvPr/>
        </p:nvSpPr>
        <p:spPr bwMode="auto">
          <a:xfrm rot="16200000" flipV="1">
            <a:off x="4391819" y="3342482"/>
            <a:ext cx="287337" cy="431800"/>
          </a:xfrm>
          <a:prstGeom prst="chevron">
            <a:avLst>
              <a:gd name="adj" fmla="val 52514"/>
            </a:avLst>
          </a:prstGeom>
          <a:noFill/>
          <a:ln w="19050" cmpd="sng">
            <a:solidFill>
              <a:schemeClr val="bg1">
                <a:alpha val="39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64" name="AutoShape 69"/>
          <p:cNvSpPr>
            <a:spLocks noChangeArrowheads="1"/>
          </p:cNvSpPr>
          <p:nvPr/>
        </p:nvSpPr>
        <p:spPr bwMode="auto">
          <a:xfrm rot="16200000" flipV="1">
            <a:off x="6874669" y="3647282"/>
            <a:ext cx="287337" cy="431800"/>
          </a:xfrm>
          <a:prstGeom prst="chevron">
            <a:avLst>
              <a:gd name="adj" fmla="val 52514"/>
            </a:avLst>
          </a:prstGeom>
          <a:noFill/>
          <a:ln w="19050" cmpd="sng">
            <a:solidFill>
              <a:schemeClr val="bg1">
                <a:alpha val="53999"/>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65" name="AutoShape 69"/>
          <p:cNvSpPr>
            <a:spLocks noChangeArrowheads="1"/>
          </p:cNvSpPr>
          <p:nvPr/>
        </p:nvSpPr>
        <p:spPr bwMode="auto">
          <a:xfrm rot="16200000" flipV="1">
            <a:off x="6874669" y="3342482"/>
            <a:ext cx="287337" cy="431800"/>
          </a:xfrm>
          <a:prstGeom prst="chevron">
            <a:avLst>
              <a:gd name="adj" fmla="val 52514"/>
            </a:avLst>
          </a:prstGeom>
          <a:noFill/>
          <a:ln w="19050" cmpd="sng">
            <a:solidFill>
              <a:schemeClr val="bg1">
                <a:alpha val="39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66" name="AutoShape 69"/>
          <p:cNvSpPr>
            <a:spLocks noChangeArrowheads="1"/>
          </p:cNvSpPr>
          <p:nvPr/>
        </p:nvSpPr>
        <p:spPr bwMode="auto">
          <a:xfrm rot="16200000" flipV="1">
            <a:off x="1945481" y="3037682"/>
            <a:ext cx="287337" cy="431800"/>
          </a:xfrm>
          <a:prstGeom prst="chevron">
            <a:avLst>
              <a:gd name="adj" fmla="val 52514"/>
            </a:avLst>
          </a:prstGeom>
          <a:noFill/>
          <a:ln w="19050" cmpd="sng">
            <a:solidFill>
              <a:schemeClr val="bg1">
                <a:alpha val="2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67" name="AutoShape 69"/>
          <p:cNvSpPr>
            <a:spLocks noChangeArrowheads="1"/>
          </p:cNvSpPr>
          <p:nvPr/>
        </p:nvSpPr>
        <p:spPr bwMode="auto">
          <a:xfrm rot="16200000" flipV="1">
            <a:off x="4391819" y="3037682"/>
            <a:ext cx="287337" cy="431800"/>
          </a:xfrm>
          <a:prstGeom prst="chevron">
            <a:avLst>
              <a:gd name="adj" fmla="val 52514"/>
            </a:avLst>
          </a:prstGeom>
          <a:noFill/>
          <a:ln w="19050" cmpd="sng">
            <a:solidFill>
              <a:schemeClr val="bg1">
                <a:alpha val="2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68" name="AutoShape 69"/>
          <p:cNvSpPr>
            <a:spLocks noChangeArrowheads="1"/>
          </p:cNvSpPr>
          <p:nvPr/>
        </p:nvSpPr>
        <p:spPr bwMode="auto">
          <a:xfrm rot="16200000" flipV="1">
            <a:off x="6874669" y="3037682"/>
            <a:ext cx="287337" cy="431800"/>
          </a:xfrm>
          <a:prstGeom prst="chevron">
            <a:avLst>
              <a:gd name="adj" fmla="val 52514"/>
            </a:avLst>
          </a:prstGeom>
          <a:noFill/>
          <a:ln w="19050" cmpd="sng">
            <a:solidFill>
              <a:schemeClr val="bg1">
                <a:alpha val="25000"/>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69" name="AutoShape 69"/>
          <p:cNvSpPr>
            <a:spLocks noChangeArrowheads="1"/>
          </p:cNvSpPr>
          <p:nvPr/>
        </p:nvSpPr>
        <p:spPr bwMode="auto">
          <a:xfrm rot="16200000" flipV="1">
            <a:off x="4391819" y="2732882"/>
            <a:ext cx="287337" cy="431800"/>
          </a:xfrm>
          <a:prstGeom prst="chevron">
            <a:avLst>
              <a:gd name="adj" fmla="val 52514"/>
            </a:avLst>
          </a:prstGeom>
          <a:noFill/>
          <a:ln w="19050" cmpd="sng">
            <a:solidFill>
              <a:schemeClr val="bg1">
                <a:alpha val="9999"/>
              </a:scheme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lgn="l">
              <a:tabLst>
                <a:tab pos="136525" algn="l"/>
              </a:tabLst>
              <a:defRPr>
                <a:solidFill>
                  <a:schemeClr val="tx1"/>
                </a:solidFill>
                <a:latin typeface="Arial" pitchFamily="34" charset="0"/>
              </a:defRPr>
            </a:lvl1pPr>
            <a:lvl2pPr marL="742950" indent="-285750" algn="l">
              <a:tabLst>
                <a:tab pos="136525" algn="l"/>
              </a:tabLst>
              <a:defRPr>
                <a:solidFill>
                  <a:schemeClr val="tx1"/>
                </a:solidFill>
                <a:latin typeface="Arial" pitchFamily="34" charset="0"/>
              </a:defRPr>
            </a:lvl2pPr>
            <a:lvl3pPr algn="l">
              <a:tabLst>
                <a:tab pos="136525" algn="l"/>
              </a:tabLst>
              <a:defRPr>
                <a:solidFill>
                  <a:schemeClr val="tx1"/>
                </a:solidFill>
                <a:latin typeface="Arial" pitchFamily="34" charset="0"/>
              </a:defRPr>
            </a:lvl3pPr>
            <a:lvl4pPr marL="1600200" indent="-228600" algn="l">
              <a:tabLst>
                <a:tab pos="136525" algn="l"/>
              </a:tabLst>
              <a:defRPr>
                <a:solidFill>
                  <a:schemeClr val="tx1"/>
                </a:solidFill>
                <a:latin typeface="Arial" pitchFamily="34" charset="0"/>
              </a:defRPr>
            </a:lvl4pPr>
            <a:lvl5pPr marL="2057400" indent="-228600" algn="l">
              <a:tabLst>
                <a:tab pos="136525" algn="l"/>
              </a:tabLst>
              <a:defRPr>
                <a:solidFill>
                  <a:schemeClr val="tx1"/>
                </a:solidFill>
                <a:latin typeface="Arial" pitchFamily="34" charset="0"/>
              </a:defRPr>
            </a:lvl5pPr>
            <a:lvl6pPr marL="2514600" indent="-228600" fontAlgn="base">
              <a:spcBef>
                <a:spcPct val="0"/>
              </a:spcBef>
              <a:spcAft>
                <a:spcPct val="0"/>
              </a:spcAft>
              <a:tabLst>
                <a:tab pos="136525" algn="l"/>
              </a:tabLst>
              <a:defRPr>
                <a:solidFill>
                  <a:schemeClr val="tx1"/>
                </a:solidFill>
                <a:latin typeface="Arial" pitchFamily="34" charset="0"/>
              </a:defRPr>
            </a:lvl6pPr>
            <a:lvl7pPr marL="2971800" indent="-228600" fontAlgn="base">
              <a:spcBef>
                <a:spcPct val="0"/>
              </a:spcBef>
              <a:spcAft>
                <a:spcPct val="0"/>
              </a:spcAft>
              <a:tabLst>
                <a:tab pos="136525" algn="l"/>
              </a:tabLst>
              <a:defRPr>
                <a:solidFill>
                  <a:schemeClr val="tx1"/>
                </a:solidFill>
                <a:latin typeface="Arial" pitchFamily="34" charset="0"/>
              </a:defRPr>
            </a:lvl7pPr>
            <a:lvl8pPr marL="3429000" indent="-228600" fontAlgn="base">
              <a:spcBef>
                <a:spcPct val="0"/>
              </a:spcBef>
              <a:spcAft>
                <a:spcPct val="0"/>
              </a:spcAft>
              <a:tabLst>
                <a:tab pos="136525" algn="l"/>
              </a:tabLst>
              <a:defRPr>
                <a:solidFill>
                  <a:schemeClr val="tx1"/>
                </a:solidFill>
                <a:latin typeface="Arial" pitchFamily="34" charset="0"/>
              </a:defRPr>
            </a:lvl8pPr>
            <a:lvl9pPr marL="3886200" indent="-228600" fontAlgn="base">
              <a:spcBef>
                <a:spcPct val="0"/>
              </a:spcBef>
              <a:spcAft>
                <a:spcPct val="0"/>
              </a:spcAft>
              <a:tabLst>
                <a:tab pos="136525" algn="l"/>
              </a:tabLst>
              <a:defRPr>
                <a:solidFill>
                  <a:schemeClr val="tx1"/>
                </a:solidFill>
                <a:latin typeface="Arial" pitchFamily="34" charset="0"/>
              </a:defRPr>
            </a:lvl9pPr>
          </a:lstStyle>
          <a:p>
            <a:pPr marL="0" lvl="2" algn="ctr" eaLnBrk="0" fontAlgn="ctr" hangingPunct="0">
              <a:buClr>
                <a:srgbClr val="FF0000"/>
              </a:buClr>
              <a:buSzPct val="70000"/>
            </a:pPr>
            <a:endParaRPr lang="zh-CN" altLang="en-US" sz="1600">
              <a:solidFill>
                <a:schemeClr val="bg1"/>
              </a:solidFill>
              <a:latin typeface="微软雅黑" pitchFamily="34" charset="-122"/>
              <a:ea typeface="微软雅黑" pitchFamily="34" charset="-122"/>
            </a:endParaRPr>
          </a:p>
        </p:txBody>
      </p:sp>
      <p:sp>
        <p:nvSpPr>
          <p:cNvPr id="27670" name="矩形 26"/>
          <p:cNvSpPr>
            <a:spLocks noChangeArrowheads="1"/>
          </p:cNvSpPr>
          <p:nvPr/>
        </p:nvSpPr>
        <p:spPr bwMode="auto">
          <a:xfrm>
            <a:off x="1373188" y="2262188"/>
            <a:ext cx="14303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defTabSz="912813">
              <a:tabLst>
                <a:tab pos="136525" algn="l"/>
              </a:tabLst>
              <a:defRPr>
                <a:solidFill>
                  <a:schemeClr val="tx1"/>
                </a:solidFill>
                <a:latin typeface="Arial" pitchFamily="34" charset="0"/>
              </a:defRPr>
            </a:lvl1pPr>
            <a:lvl2pPr marL="742950" indent="-285750" algn="l" defTabSz="912813">
              <a:tabLst>
                <a:tab pos="136525" algn="l"/>
              </a:tabLst>
              <a:defRPr>
                <a:solidFill>
                  <a:schemeClr val="tx1"/>
                </a:solidFill>
                <a:latin typeface="Arial" pitchFamily="34" charset="0"/>
              </a:defRPr>
            </a:lvl2pPr>
            <a:lvl3pPr algn="l" defTabSz="912813">
              <a:tabLst>
                <a:tab pos="136525" algn="l"/>
              </a:tabLst>
              <a:defRPr>
                <a:solidFill>
                  <a:schemeClr val="tx1"/>
                </a:solidFill>
                <a:latin typeface="Arial" pitchFamily="34" charset="0"/>
              </a:defRPr>
            </a:lvl3pPr>
            <a:lvl4pPr marL="1600200" indent="-228600" algn="l" defTabSz="912813">
              <a:tabLst>
                <a:tab pos="136525" algn="l"/>
              </a:tabLst>
              <a:defRPr>
                <a:solidFill>
                  <a:schemeClr val="tx1"/>
                </a:solidFill>
                <a:latin typeface="Arial" pitchFamily="34" charset="0"/>
              </a:defRPr>
            </a:lvl4pPr>
            <a:lvl5pPr marL="2057400" indent="-228600" algn="l" defTabSz="912813">
              <a:tabLst>
                <a:tab pos="136525" algn="l"/>
              </a:tabLst>
              <a:defRPr>
                <a:solidFill>
                  <a:schemeClr val="tx1"/>
                </a:solidFill>
                <a:latin typeface="Arial" pitchFamily="34" charset="0"/>
              </a:defRPr>
            </a:lvl5pPr>
            <a:lvl6pPr marL="2514600" indent="-228600" defTabSz="912813" fontAlgn="base">
              <a:spcBef>
                <a:spcPct val="0"/>
              </a:spcBef>
              <a:spcAft>
                <a:spcPct val="0"/>
              </a:spcAft>
              <a:tabLst>
                <a:tab pos="136525" algn="l"/>
              </a:tabLst>
              <a:defRPr>
                <a:solidFill>
                  <a:schemeClr val="tx1"/>
                </a:solidFill>
                <a:latin typeface="Arial" pitchFamily="34" charset="0"/>
              </a:defRPr>
            </a:lvl6pPr>
            <a:lvl7pPr marL="2971800" indent="-228600" defTabSz="912813" fontAlgn="base">
              <a:spcBef>
                <a:spcPct val="0"/>
              </a:spcBef>
              <a:spcAft>
                <a:spcPct val="0"/>
              </a:spcAft>
              <a:tabLst>
                <a:tab pos="136525" algn="l"/>
              </a:tabLst>
              <a:defRPr>
                <a:solidFill>
                  <a:schemeClr val="tx1"/>
                </a:solidFill>
                <a:latin typeface="Arial" pitchFamily="34" charset="0"/>
              </a:defRPr>
            </a:lvl7pPr>
            <a:lvl8pPr marL="3429000" indent="-228600" defTabSz="912813" fontAlgn="base">
              <a:spcBef>
                <a:spcPct val="0"/>
              </a:spcBef>
              <a:spcAft>
                <a:spcPct val="0"/>
              </a:spcAft>
              <a:tabLst>
                <a:tab pos="136525" algn="l"/>
              </a:tabLst>
              <a:defRPr>
                <a:solidFill>
                  <a:schemeClr val="tx1"/>
                </a:solidFill>
                <a:latin typeface="Arial" pitchFamily="34" charset="0"/>
              </a:defRPr>
            </a:lvl8pPr>
            <a:lvl9pPr marL="3886200" indent="-228600" defTabSz="912813" fontAlgn="base">
              <a:spcBef>
                <a:spcPct val="0"/>
              </a:spcBef>
              <a:spcAft>
                <a:spcPct val="0"/>
              </a:spcAft>
              <a:tabLst>
                <a:tab pos="136525" algn="l"/>
              </a:tabLst>
              <a:defRPr>
                <a:solidFill>
                  <a:schemeClr val="tx1"/>
                </a:solidFill>
                <a:latin typeface="Arial" pitchFamily="34" charset="0"/>
              </a:defRPr>
            </a:lvl9pPr>
          </a:lstStyle>
          <a:p>
            <a:pPr marL="0" lvl="2" algn="ctr" eaLnBrk="0" hangingPunct="0">
              <a:buClr>
                <a:srgbClr val="0070C0"/>
              </a:buClr>
              <a:buSzPct val="80000"/>
            </a:pPr>
            <a:r>
              <a:rPr lang="zh-CN" altLang="en-US" sz="1400" b="0">
                <a:latin typeface="微软雅黑" pitchFamily="34" charset="-122"/>
                <a:ea typeface="微软雅黑" pitchFamily="34" charset="-122"/>
              </a:rPr>
              <a:t>点击添加文本点击添加文本</a:t>
            </a:r>
          </a:p>
        </p:txBody>
      </p:sp>
      <p:sp>
        <p:nvSpPr>
          <p:cNvPr id="27671" name="矩形 27"/>
          <p:cNvSpPr>
            <a:spLocks noChangeArrowheads="1"/>
          </p:cNvSpPr>
          <p:nvPr/>
        </p:nvSpPr>
        <p:spPr bwMode="auto">
          <a:xfrm>
            <a:off x="6307138" y="2249488"/>
            <a:ext cx="14303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defTabSz="912813">
              <a:tabLst>
                <a:tab pos="136525" algn="l"/>
              </a:tabLst>
              <a:defRPr>
                <a:solidFill>
                  <a:schemeClr val="tx1"/>
                </a:solidFill>
                <a:latin typeface="Arial" pitchFamily="34" charset="0"/>
              </a:defRPr>
            </a:lvl1pPr>
            <a:lvl2pPr marL="742950" indent="-285750" algn="l" defTabSz="912813">
              <a:tabLst>
                <a:tab pos="136525" algn="l"/>
              </a:tabLst>
              <a:defRPr>
                <a:solidFill>
                  <a:schemeClr val="tx1"/>
                </a:solidFill>
                <a:latin typeface="Arial" pitchFamily="34" charset="0"/>
              </a:defRPr>
            </a:lvl2pPr>
            <a:lvl3pPr algn="l" defTabSz="912813">
              <a:tabLst>
                <a:tab pos="136525" algn="l"/>
              </a:tabLst>
              <a:defRPr>
                <a:solidFill>
                  <a:schemeClr val="tx1"/>
                </a:solidFill>
                <a:latin typeface="Arial" pitchFamily="34" charset="0"/>
              </a:defRPr>
            </a:lvl3pPr>
            <a:lvl4pPr marL="1600200" indent="-228600" algn="l" defTabSz="912813">
              <a:tabLst>
                <a:tab pos="136525" algn="l"/>
              </a:tabLst>
              <a:defRPr>
                <a:solidFill>
                  <a:schemeClr val="tx1"/>
                </a:solidFill>
                <a:latin typeface="Arial" pitchFamily="34" charset="0"/>
              </a:defRPr>
            </a:lvl4pPr>
            <a:lvl5pPr marL="2057400" indent="-228600" algn="l" defTabSz="912813">
              <a:tabLst>
                <a:tab pos="136525" algn="l"/>
              </a:tabLst>
              <a:defRPr>
                <a:solidFill>
                  <a:schemeClr val="tx1"/>
                </a:solidFill>
                <a:latin typeface="Arial" pitchFamily="34" charset="0"/>
              </a:defRPr>
            </a:lvl5pPr>
            <a:lvl6pPr marL="2514600" indent="-228600" defTabSz="912813" fontAlgn="base">
              <a:spcBef>
                <a:spcPct val="0"/>
              </a:spcBef>
              <a:spcAft>
                <a:spcPct val="0"/>
              </a:spcAft>
              <a:tabLst>
                <a:tab pos="136525" algn="l"/>
              </a:tabLst>
              <a:defRPr>
                <a:solidFill>
                  <a:schemeClr val="tx1"/>
                </a:solidFill>
                <a:latin typeface="Arial" pitchFamily="34" charset="0"/>
              </a:defRPr>
            </a:lvl6pPr>
            <a:lvl7pPr marL="2971800" indent="-228600" defTabSz="912813" fontAlgn="base">
              <a:spcBef>
                <a:spcPct val="0"/>
              </a:spcBef>
              <a:spcAft>
                <a:spcPct val="0"/>
              </a:spcAft>
              <a:tabLst>
                <a:tab pos="136525" algn="l"/>
              </a:tabLst>
              <a:defRPr>
                <a:solidFill>
                  <a:schemeClr val="tx1"/>
                </a:solidFill>
                <a:latin typeface="Arial" pitchFamily="34" charset="0"/>
              </a:defRPr>
            </a:lvl7pPr>
            <a:lvl8pPr marL="3429000" indent="-228600" defTabSz="912813" fontAlgn="base">
              <a:spcBef>
                <a:spcPct val="0"/>
              </a:spcBef>
              <a:spcAft>
                <a:spcPct val="0"/>
              </a:spcAft>
              <a:tabLst>
                <a:tab pos="136525" algn="l"/>
              </a:tabLst>
              <a:defRPr>
                <a:solidFill>
                  <a:schemeClr val="tx1"/>
                </a:solidFill>
                <a:latin typeface="Arial" pitchFamily="34" charset="0"/>
              </a:defRPr>
            </a:lvl8pPr>
            <a:lvl9pPr marL="3886200" indent="-228600" defTabSz="912813" fontAlgn="base">
              <a:spcBef>
                <a:spcPct val="0"/>
              </a:spcBef>
              <a:spcAft>
                <a:spcPct val="0"/>
              </a:spcAft>
              <a:tabLst>
                <a:tab pos="136525" algn="l"/>
              </a:tabLst>
              <a:defRPr>
                <a:solidFill>
                  <a:schemeClr val="tx1"/>
                </a:solidFill>
                <a:latin typeface="Arial" pitchFamily="34" charset="0"/>
              </a:defRPr>
            </a:lvl9pPr>
          </a:lstStyle>
          <a:p>
            <a:pPr marL="0" lvl="2" algn="ctr" eaLnBrk="0" hangingPunct="0">
              <a:buClr>
                <a:srgbClr val="0070C0"/>
              </a:buClr>
              <a:buSzPct val="80000"/>
            </a:pPr>
            <a:r>
              <a:rPr lang="zh-CN" altLang="en-US" sz="1400" b="0">
                <a:latin typeface="微软雅黑" pitchFamily="34" charset="-122"/>
                <a:ea typeface="微软雅黑" pitchFamily="34" charset="-122"/>
              </a:rPr>
              <a:t>点击添加文本点击添加文本</a:t>
            </a:r>
          </a:p>
        </p:txBody>
      </p:sp>
      <p:sp>
        <p:nvSpPr>
          <p:cNvPr id="27672" name="矩形 28"/>
          <p:cNvSpPr>
            <a:spLocks noChangeArrowheads="1"/>
          </p:cNvSpPr>
          <p:nvPr/>
        </p:nvSpPr>
        <p:spPr bwMode="auto">
          <a:xfrm>
            <a:off x="3816350" y="1878013"/>
            <a:ext cx="14303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lgn="l" defTabSz="912813">
              <a:tabLst>
                <a:tab pos="136525" algn="l"/>
              </a:tabLst>
              <a:defRPr>
                <a:solidFill>
                  <a:schemeClr val="tx1"/>
                </a:solidFill>
                <a:latin typeface="Arial" pitchFamily="34" charset="0"/>
              </a:defRPr>
            </a:lvl1pPr>
            <a:lvl2pPr marL="742950" indent="-285750" algn="l" defTabSz="912813">
              <a:tabLst>
                <a:tab pos="136525" algn="l"/>
              </a:tabLst>
              <a:defRPr>
                <a:solidFill>
                  <a:schemeClr val="tx1"/>
                </a:solidFill>
                <a:latin typeface="Arial" pitchFamily="34" charset="0"/>
              </a:defRPr>
            </a:lvl2pPr>
            <a:lvl3pPr algn="l" defTabSz="912813">
              <a:tabLst>
                <a:tab pos="136525" algn="l"/>
              </a:tabLst>
              <a:defRPr>
                <a:solidFill>
                  <a:schemeClr val="tx1"/>
                </a:solidFill>
                <a:latin typeface="Arial" pitchFamily="34" charset="0"/>
              </a:defRPr>
            </a:lvl3pPr>
            <a:lvl4pPr marL="1600200" indent="-228600" algn="l" defTabSz="912813">
              <a:tabLst>
                <a:tab pos="136525" algn="l"/>
              </a:tabLst>
              <a:defRPr>
                <a:solidFill>
                  <a:schemeClr val="tx1"/>
                </a:solidFill>
                <a:latin typeface="Arial" pitchFamily="34" charset="0"/>
              </a:defRPr>
            </a:lvl4pPr>
            <a:lvl5pPr marL="2057400" indent="-228600" algn="l" defTabSz="912813">
              <a:tabLst>
                <a:tab pos="136525" algn="l"/>
              </a:tabLst>
              <a:defRPr>
                <a:solidFill>
                  <a:schemeClr val="tx1"/>
                </a:solidFill>
                <a:latin typeface="Arial" pitchFamily="34" charset="0"/>
              </a:defRPr>
            </a:lvl5pPr>
            <a:lvl6pPr marL="2514600" indent="-228600" defTabSz="912813" fontAlgn="base">
              <a:spcBef>
                <a:spcPct val="0"/>
              </a:spcBef>
              <a:spcAft>
                <a:spcPct val="0"/>
              </a:spcAft>
              <a:tabLst>
                <a:tab pos="136525" algn="l"/>
              </a:tabLst>
              <a:defRPr>
                <a:solidFill>
                  <a:schemeClr val="tx1"/>
                </a:solidFill>
                <a:latin typeface="Arial" pitchFamily="34" charset="0"/>
              </a:defRPr>
            </a:lvl6pPr>
            <a:lvl7pPr marL="2971800" indent="-228600" defTabSz="912813" fontAlgn="base">
              <a:spcBef>
                <a:spcPct val="0"/>
              </a:spcBef>
              <a:spcAft>
                <a:spcPct val="0"/>
              </a:spcAft>
              <a:tabLst>
                <a:tab pos="136525" algn="l"/>
              </a:tabLst>
              <a:defRPr>
                <a:solidFill>
                  <a:schemeClr val="tx1"/>
                </a:solidFill>
                <a:latin typeface="Arial" pitchFamily="34" charset="0"/>
              </a:defRPr>
            </a:lvl7pPr>
            <a:lvl8pPr marL="3429000" indent="-228600" defTabSz="912813" fontAlgn="base">
              <a:spcBef>
                <a:spcPct val="0"/>
              </a:spcBef>
              <a:spcAft>
                <a:spcPct val="0"/>
              </a:spcAft>
              <a:tabLst>
                <a:tab pos="136525" algn="l"/>
              </a:tabLst>
              <a:defRPr>
                <a:solidFill>
                  <a:schemeClr val="tx1"/>
                </a:solidFill>
                <a:latin typeface="Arial" pitchFamily="34" charset="0"/>
              </a:defRPr>
            </a:lvl8pPr>
            <a:lvl9pPr marL="3886200" indent="-228600" defTabSz="912813" fontAlgn="base">
              <a:spcBef>
                <a:spcPct val="0"/>
              </a:spcBef>
              <a:spcAft>
                <a:spcPct val="0"/>
              </a:spcAft>
              <a:tabLst>
                <a:tab pos="136525" algn="l"/>
              </a:tabLst>
              <a:defRPr>
                <a:solidFill>
                  <a:schemeClr val="tx1"/>
                </a:solidFill>
                <a:latin typeface="Arial" pitchFamily="34" charset="0"/>
              </a:defRPr>
            </a:lvl9pPr>
          </a:lstStyle>
          <a:p>
            <a:pPr marL="0" lvl="2" algn="ctr" eaLnBrk="0" hangingPunct="0">
              <a:buClr>
                <a:srgbClr val="0070C0"/>
              </a:buClr>
              <a:buSzPct val="80000"/>
            </a:pPr>
            <a:r>
              <a:rPr lang="zh-CN" altLang="en-US" sz="1400" b="0">
                <a:latin typeface="微软雅黑" pitchFamily="34" charset="-122"/>
                <a:ea typeface="微软雅黑" pitchFamily="34" charset="-122"/>
              </a:rPr>
              <a:t>点击添加文本点击添加文本</a:t>
            </a:r>
          </a:p>
        </p:txBody>
      </p:sp>
      <p:sp>
        <p:nvSpPr>
          <p:cNvPr id="27673" name="Text Box 25"/>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1460500" y="4799013"/>
            <a:ext cx="8350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spAutoFit/>
          </a:bodyPr>
          <a:lstStyle/>
          <a:p>
            <a:pPr eaLnBrk="0" hangingPunct="0"/>
            <a:r>
              <a:rPr lang="zh-CN" altLang="en-US" sz="1800">
                <a:solidFill>
                  <a:srgbClr val="FFFFFF"/>
                </a:solidFill>
                <a:latin typeface="Times New Roman" pitchFamily="18" charset="0"/>
                <a:ea typeface="宋体" pitchFamily="2" charset="-122"/>
              </a:rPr>
              <a:t>内容</a:t>
            </a:r>
            <a:r>
              <a:rPr lang="en-US" altLang="zh-CN" sz="1800" b="0">
                <a:solidFill>
                  <a:srgbClr val="FFFFFF"/>
                </a:solidFill>
                <a:ea typeface="Gulim" pitchFamily="34" charset="-127"/>
              </a:rPr>
              <a:t> 1</a:t>
            </a:r>
          </a:p>
        </p:txBody>
      </p:sp>
      <p:sp>
        <p:nvSpPr>
          <p:cNvPr id="28675" name="Text Box 3"/>
          <p:cNvSpPr txBox="1">
            <a:spLocks noChangeArrowheads="1"/>
          </p:cNvSpPr>
          <p:nvPr/>
        </p:nvSpPr>
        <p:spPr bwMode="auto">
          <a:xfrm>
            <a:off x="3260725" y="4799013"/>
            <a:ext cx="8350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spAutoFit/>
          </a:bodyPr>
          <a:lstStyle/>
          <a:p>
            <a:pPr eaLnBrk="0" hangingPunct="0"/>
            <a:r>
              <a:rPr lang="zh-CN" altLang="en-US" sz="1800">
                <a:solidFill>
                  <a:srgbClr val="FFFFFF"/>
                </a:solidFill>
                <a:latin typeface="Times New Roman" pitchFamily="18" charset="0"/>
                <a:ea typeface="宋体" pitchFamily="2" charset="-122"/>
              </a:rPr>
              <a:t>内容</a:t>
            </a:r>
            <a:r>
              <a:rPr lang="en-US" altLang="zh-CN" sz="1800" b="0">
                <a:solidFill>
                  <a:srgbClr val="FFFFFF"/>
                </a:solidFill>
                <a:ea typeface="Gulim" pitchFamily="34" charset="-127"/>
              </a:rPr>
              <a:t> 2</a:t>
            </a:r>
          </a:p>
        </p:txBody>
      </p:sp>
      <p:sp>
        <p:nvSpPr>
          <p:cNvPr id="28676" name="Text Box 4"/>
          <p:cNvSpPr txBox="1">
            <a:spLocks noChangeArrowheads="1"/>
          </p:cNvSpPr>
          <p:nvPr/>
        </p:nvSpPr>
        <p:spPr bwMode="auto">
          <a:xfrm>
            <a:off x="5032375" y="4799013"/>
            <a:ext cx="8350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spAutoFit/>
          </a:bodyPr>
          <a:lstStyle/>
          <a:p>
            <a:pPr eaLnBrk="0" hangingPunct="0"/>
            <a:r>
              <a:rPr lang="zh-CN" altLang="en-US" sz="1800">
                <a:solidFill>
                  <a:srgbClr val="FFFFFF"/>
                </a:solidFill>
                <a:latin typeface="Times New Roman" pitchFamily="18" charset="0"/>
                <a:ea typeface="宋体" pitchFamily="2" charset="-122"/>
              </a:rPr>
              <a:t>内容</a:t>
            </a:r>
            <a:r>
              <a:rPr lang="en-US" altLang="zh-CN" sz="1800" b="0">
                <a:solidFill>
                  <a:srgbClr val="FFFFFF"/>
                </a:solidFill>
                <a:ea typeface="Gulim" pitchFamily="34" charset="-127"/>
              </a:rPr>
              <a:t> 3</a:t>
            </a:r>
          </a:p>
        </p:txBody>
      </p:sp>
      <p:sp>
        <p:nvSpPr>
          <p:cNvPr id="28677" name="Text Box 5"/>
          <p:cNvSpPr txBox="1">
            <a:spLocks noChangeArrowheads="1"/>
          </p:cNvSpPr>
          <p:nvPr/>
        </p:nvSpPr>
        <p:spPr bwMode="auto">
          <a:xfrm>
            <a:off x="6932613" y="4799013"/>
            <a:ext cx="835025"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spAutoFit/>
          </a:bodyPr>
          <a:lstStyle/>
          <a:p>
            <a:pPr eaLnBrk="0" hangingPunct="0"/>
            <a:r>
              <a:rPr lang="zh-CN" altLang="en-US" sz="1800">
                <a:solidFill>
                  <a:srgbClr val="FFFFFF"/>
                </a:solidFill>
                <a:latin typeface="Times New Roman" pitchFamily="18" charset="0"/>
                <a:ea typeface="宋体" pitchFamily="2" charset="-122"/>
              </a:rPr>
              <a:t>内容</a:t>
            </a:r>
            <a:r>
              <a:rPr lang="en-US" altLang="zh-CN" sz="1800" b="0">
                <a:solidFill>
                  <a:srgbClr val="FFFFFF"/>
                </a:solidFill>
                <a:ea typeface="Gulim" pitchFamily="34" charset="-127"/>
              </a:rPr>
              <a:t> 4</a:t>
            </a:r>
          </a:p>
        </p:txBody>
      </p:sp>
      <p:sp>
        <p:nvSpPr>
          <p:cNvPr id="28678" name="Text Box 6"/>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grpSp>
        <p:nvGrpSpPr>
          <p:cNvPr id="28679" name="Group 7"/>
          <p:cNvGrpSpPr>
            <a:grpSpLocks/>
          </p:cNvGrpSpPr>
          <p:nvPr/>
        </p:nvGrpSpPr>
        <p:grpSpPr bwMode="auto">
          <a:xfrm>
            <a:off x="1012825" y="4648200"/>
            <a:ext cx="1544638" cy="1690688"/>
            <a:chOff x="0" y="0"/>
            <a:chExt cx="973" cy="1065"/>
          </a:xfrm>
        </p:grpSpPr>
        <p:pic>
          <p:nvPicPr>
            <p:cNvPr id="28680" name="Picture 8"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 y="895"/>
              <a:ext cx="81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8681" name="Oval 9"/>
            <p:cNvSpPr>
              <a:spLocks noChangeArrowheads="1"/>
            </p:cNvSpPr>
            <p:nvPr/>
          </p:nvSpPr>
          <p:spPr bwMode="auto">
            <a:xfrm>
              <a:off x="0" y="0"/>
              <a:ext cx="973" cy="973"/>
            </a:xfrm>
            <a:prstGeom prst="ellipse">
              <a:avLst/>
            </a:prstGeom>
            <a:gradFill rotWithShape="1">
              <a:gsLst>
                <a:gs pos="0">
                  <a:srgbClr val="FF9900"/>
                </a:gs>
                <a:gs pos="100000">
                  <a:srgbClr val="FF9900">
                    <a:gamma/>
                    <a:shade val="57255"/>
                    <a:invGamma/>
                  </a:srgbClr>
                </a:gs>
              </a:gsLst>
              <a:path path="rect">
                <a:fillToRect l="100000" t="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sp>
          <p:nvSpPr>
            <p:cNvPr id="28682" name="Oval 10"/>
            <p:cNvSpPr>
              <a:spLocks noChangeArrowheads="1"/>
            </p:cNvSpPr>
            <p:nvPr/>
          </p:nvSpPr>
          <p:spPr bwMode="auto">
            <a:xfrm>
              <a:off x="21" y="23"/>
              <a:ext cx="928" cy="929"/>
            </a:xfrm>
            <a:prstGeom prst="ellipse">
              <a:avLst/>
            </a:prstGeom>
            <a:gradFill rotWithShape="1">
              <a:gsLst>
                <a:gs pos="0">
                  <a:srgbClr val="FF9900">
                    <a:alpha val="84999"/>
                  </a:srgbClr>
                </a:gs>
                <a:gs pos="100000">
                  <a:srgbClr val="FF9900">
                    <a:gamma/>
                    <a:shade val="63529"/>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sp>
          <p:nvSpPr>
            <p:cNvPr id="28683" name="Oval 11"/>
            <p:cNvSpPr>
              <a:spLocks noChangeArrowheads="1"/>
            </p:cNvSpPr>
            <p:nvPr/>
          </p:nvSpPr>
          <p:spPr bwMode="auto">
            <a:xfrm>
              <a:off x="57" y="57"/>
              <a:ext cx="839" cy="839"/>
            </a:xfrm>
            <a:prstGeom prst="ellipse">
              <a:avLst/>
            </a:prstGeom>
            <a:gradFill rotWithShape="1">
              <a:gsLst>
                <a:gs pos="0">
                  <a:srgbClr val="FF9900"/>
                </a:gs>
                <a:gs pos="100000">
                  <a:srgbClr val="FF9900">
                    <a:gamma/>
                    <a:shade val="72549"/>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pic>
          <p:nvPicPr>
            <p:cNvPr id="28684" name="Picture 12" descr="Pictur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 y="57"/>
              <a:ext cx="616"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8685" name="Group 13"/>
          <p:cNvGrpSpPr>
            <a:grpSpLocks/>
          </p:cNvGrpSpPr>
          <p:nvPr/>
        </p:nvGrpSpPr>
        <p:grpSpPr bwMode="auto">
          <a:xfrm>
            <a:off x="2951163" y="4648200"/>
            <a:ext cx="1544637" cy="1690688"/>
            <a:chOff x="0" y="0"/>
            <a:chExt cx="973" cy="1065"/>
          </a:xfrm>
        </p:grpSpPr>
        <p:pic>
          <p:nvPicPr>
            <p:cNvPr id="28686" name="Picture 14"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 y="895"/>
              <a:ext cx="81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8687" name="Oval 15"/>
            <p:cNvSpPr>
              <a:spLocks noChangeArrowheads="1"/>
            </p:cNvSpPr>
            <p:nvPr/>
          </p:nvSpPr>
          <p:spPr bwMode="auto">
            <a:xfrm>
              <a:off x="0" y="0"/>
              <a:ext cx="973" cy="973"/>
            </a:xfrm>
            <a:prstGeom prst="ellipse">
              <a:avLst/>
            </a:prstGeom>
            <a:gradFill rotWithShape="1">
              <a:gsLst>
                <a:gs pos="0">
                  <a:srgbClr val="F0EA00"/>
                </a:gs>
                <a:gs pos="100000">
                  <a:srgbClr val="F0EA00">
                    <a:gamma/>
                    <a:shade val="57255"/>
                    <a:invGamma/>
                  </a:srgbClr>
                </a:gs>
              </a:gsLst>
              <a:path path="rect">
                <a:fillToRect l="100000" t="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sp>
          <p:nvSpPr>
            <p:cNvPr id="28688" name="Oval 16"/>
            <p:cNvSpPr>
              <a:spLocks noChangeArrowheads="1"/>
            </p:cNvSpPr>
            <p:nvPr/>
          </p:nvSpPr>
          <p:spPr bwMode="auto">
            <a:xfrm>
              <a:off x="21" y="23"/>
              <a:ext cx="928" cy="929"/>
            </a:xfrm>
            <a:prstGeom prst="ellipse">
              <a:avLst/>
            </a:prstGeom>
            <a:gradFill rotWithShape="1">
              <a:gsLst>
                <a:gs pos="0">
                  <a:srgbClr val="F0EA00">
                    <a:alpha val="84999"/>
                  </a:srgbClr>
                </a:gs>
                <a:gs pos="100000">
                  <a:srgbClr val="F0EA00">
                    <a:gamma/>
                    <a:shade val="63529"/>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sp>
          <p:nvSpPr>
            <p:cNvPr id="28689" name="Oval 17"/>
            <p:cNvSpPr>
              <a:spLocks noChangeArrowheads="1"/>
            </p:cNvSpPr>
            <p:nvPr/>
          </p:nvSpPr>
          <p:spPr bwMode="auto">
            <a:xfrm>
              <a:off x="57" y="57"/>
              <a:ext cx="839" cy="839"/>
            </a:xfrm>
            <a:prstGeom prst="ellipse">
              <a:avLst/>
            </a:prstGeom>
            <a:gradFill rotWithShape="1">
              <a:gsLst>
                <a:gs pos="0">
                  <a:srgbClr val="F0EA00"/>
                </a:gs>
                <a:gs pos="100000">
                  <a:srgbClr val="F0EA00">
                    <a:gamma/>
                    <a:shade val="72549"/>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pic>
          <p:nvPicPr>
            <p:cNvPr id="28690" name="Picture 18" descr="Pictur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 y="57"/>
              <a:ext cx="616"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8691" name="Group 19"/>
          <p:cNvGrpSpPr>
            <a:grpSpLocks/>
          </p:cNvGrpSpPr>
          <p:nvPr/>
        </p:nvGrpSpPr>
        <p:grpSpPr bwMode="auto">
          <a:xfrm>
            <a:off x="4932363" y="4648200"/>
            <a:ext cx="1544637" cy="1690688"/>
            <a:chOff x="0" y="0"/>
            <a:chExt cx="973" cy="1065"/>
          </a:xfrm>
        </p:grpSpPr>
        <p:pic>
          <p:nvPicPr>
            <p:cNvPr id="28692" name="Picture 20"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 y="895"/>
              <a:ext cx="81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8693" name="Oval 21"/>
            <p:cNvSpPr>
              <a:spLocks noChangeArrowheads="1"/>
            </p:cNvSpPr>
            <p:nvPr/>
          </p:nvSpPr>
          <p:spPr bwMode="auto">
            <a:xfrm>
              <a:off x="0" y="0"/>
              <a:ext cx="973" cy="973"/>
            </a:xfrm>
            <a:prstGeom prst="ellipse">
              <a:avLst/>
            </a:prstGeom>
            <a:gradFill rotWithShape="1">
              <a:gsLst>
                <a:gs pos="0">
                  <a:srgbClr val="30C230"/>
                </a:gs>
                <a:gs pos="100000">
                  <a:srgbClr val="30C230">
                    <a:gamma/>
                    <a:shade val="57255"/>
                    <a:invGamma/>
                  </a:srgbClr>
                </a:gs>
              </a:gsLst>
              <a:path path="rect">
                <a:fillToRect l="100000" t="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sp>
          <p:nvSpPr>
            <p:cNvPr id="28694" name="Oval 22"/>
            <p:cNvSpPr>
              <a:spLocks noChangeArrowheads="1"/>
            </p:cNvSpPr>
            <p:nvPr/>
          </p:nvSpPr>
          <p:spPr bwMode="auto">
            <a:xfrm>
              <a:off x="21" y="23"/>
              <a:ext cx="928" cy="929"/>
            </a:xfrm>
            <a:prstGeom prst="ellipse">
              <a:avLst/>
            </a:prstGeom>
            <a:gradFill rotWithShape="1">
              <a:gsLst>
                <a:gs pos="0">
                  <a:srgbClr val="30C230">
                    <a:alpha val="84999"/>
                  </a:srgbClr>
                </a:gs>
                <a:gs pos="100000">
                  <a:srgbClr val="30C230">
                    <a:gamma/>
                    <a:shade val="63529"/>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sp>
          <p:nvSpPr>
            <p:cNvPr id="28695" name="Oval 23"/>
            <p:cNvSpPr>
              <a:spLocks noChangeArrowheads="1"/>
            </p:cNvSpPr>
            <p:nvPr/>
          </p:nvSpPr>
          <p:spPr bwMode="auto">
            <a:xfrm>
              <a:off x="57" y="57"/>
              <a:ext cx="839" cy="839"/>
            </a:xfrm>
            <a:prstGeom prst="ellipse">
              <a:avLst/>
            </a:prstGeom>
            <a:gradFill rotWithShape="1">
              <a:gsLst>
                <a:gs pos="0">
                  <a:srgbClr val="30C230"/>
                </a:gs>
                <a:gs pos="100000">
                  <a:srgbClr val="30C230">
                    <a:gamma/>
                    <a:shade val="72549"/>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pic>
          <p:nvPicPr>
            <p:cNvPr id="28696" name="Picture 24" descr="Pictur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 y="57"/>
              <a:ext cx="616"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28697" name="Group 25"/>
          <p:cNvGrpSpPr>
            <a:grpSpLocks/>
          </p:cNvGrpSpPr>
          <p:nvPr/>
        </p:nvGrpSpPr>
        <p:grpSpPr bwMode="auto">
          <a:xfrm>
            <a:off x="6913563" y="4648200"/>
            <a:ext cx="1544637" cy="1690688"/>
            <a:chOff x="0" y="0"/>
            <a:chExt cx="973" cy="1065"/>
          </a:xfrm>
        </p:grpSpPr>
        <p:pic>
          <p:nvPicPr>
            <p:cNvPr id="28698" name="Picture 26" descr="Picture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 y="895"/>
              <a:ext cx="81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8699" name="Oval 27"/>
            <p:cNvSpPr>
              <a:spLocks noChangeArrowheads="1"/>
            </p:cNvSpPr>
            <p:nvPr/>
          </p:nvSpPr>
          <p:spPr bwMode="auto">
            <a:xfrm>
              <a:off x="0" y="0"/>
              <a:ext cx="973" cy="973"/>
            </a:xfrm>
            <a:prstGeom prst="ellipse">
              <a:avLst/>
            </a:prstGeom>
            <a:gradFill rotWithShape="1">
              <a:gsLst>
                <a:gs pos="0">
                  <a:srgbClr val="AE50E2"/>
                </a:gs>
                <a:gs pos="100000">
                  <a:srgbClr val="AE50E2">
                    <a:gamma/>
                    <a:shade val="57255"/>
                    <a:invGamma/>
                  </a:srgbClr>
                </a:gs>
              </a:gsLst>
              <a:path path="rect">
                <a:fillToRect l="100000" t="10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sp>
          <p:nvSpPr>
            <p:cNvPr id="28700" name="Oval 28"/>
            <p:cNvSpPr>
              <a:spLocks noChangeArrowheads="1"/>
            </p:cNvSpPr>
            <p:nvPr/>
          </p:nvSpPr>
          <p:spPr bwMode="auto">
            <a:xfrm>
              <a:off x="21" y="23"/>
              <a:ext cx="928" cy="929"/>
            </a:xfrm>
            <a:prstGeom prst="ellipse">
              <a:avLst/>
            </a:prstGeom>
            <a:gradFill rotWithShape="1">
              <a:gsLst>
                <a:gs pos="0">
                  <a:srgbClr val="AE50E2">
                    <a:alpha val="84999"/>
                  </a:srgbClr>
                </a:gs>
                <a:gs pos="100000">
                  <a:srgbClr val="AE50E2">
                    <a:gamma/>
                    <a:shade val="63529"/>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sp>
          <p:nvSpPr>
            <p:cNvPr id="28701" name="Oval 29"/>
            <p:cNvSpPr>
              <a:spLocks noChangeArrowheads="1"/>
            </p:cNvSpPr>
            <p:nvPr/>
          </p:nvSpPr>
          <p:spPr bwMode="auto">
            <a:xfrm>
              <a:off x="57" y="57"/>
              <a:ext cx="839" cy="839"/>
            </a:xfrm>
            <a:prstGeom prst="ellipse">
              <a:avLst/>
            </a:prstGeom>
            <a:gradFill rotWithShape="1">
              <a:gsLst>
                <a:gs pos="0">
                  <a:srgbClr val="AE50E2"/>
                </a:gs>
                <a:gs pos="100000">
                  <a:srgbClr val="AE50E2">
                    <a:gamma/>
                    <a:shade val="72549"/>
                    <a:invGamma/>
                  </a:srgbClr>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p>
              <a:endParaRPr lang="zh-CN" altLang="en-US"/>
            </a:p>
          </p:txBody>
        </p:sp>
        <p:pic>
          <p:nvPicPr>
            <p:cNvPr id="28702" name="Picture 30" descr="Picture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 y="57"/>
              <a:ext cx="616"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28703" name="AutoShape 31"/>
          <p:cNvSpPr>
            <a:spLocks noChangeArrowheads="1"/>
          </p:cNvSpPr>
          <p:nvPr/>
        </p:nvSpPr>
        <p:spPr bwMode="auto">
          <a:xfrm>
            <a:off x="1905000" y="2514600"/>
            <a:ext cx="5530850" cy="2743200"/>
          </a:xfrm>
          <a:prstGeom prst="upArrow">
            <a:avLst>
              <a:gd name="adj1" fmla="val 57824"/>
              <a:gd name="adj2" fmla="val 54398"/>
            </a:avLst>
          </a:prstGeom>
          <a:gradFill rotWithShape="1">
            <a:gsLst>
              <a:gs pos="0">
                <a:srgbClr val="8F8CD2"/>
              </a:gs>
              <a:gs pos="100000">
                <a:srgbClr val="8F8CD2">
                  <a:gamma/>
                  <a:tint val="0"/>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endParaRPr lang="zh-CN" altLang="en-US"/>
          </a:p>
        </p:txBody>
      </p:sp>
      <p:sp>
        <p:nvSpPr>
          <p:cNvPr id="28704" name="AutoShape 32"/>
          <p:cNvSpPr>
            <a:spLocks noChangeArrowheads="1"/>
          </p:cNvSpPr>
          <p:nvPr/>
        </p:nvSpPr>
        <p:spPr bwMode="auto">
          <a:xfrm>
            <a:off x="1676400" y="1752600"/>
            <a:ext cx="5791200" cy="574675"/>
          </a:xfrm>
          <a:prstGeom prst="roundRect">
            <a:avLst>
              <a:gd name="adj" fmla="val 50000"/>
            </a:avLst>
          </a:prstGeom>
          <a:gradFill rotWithShape="1">
            <a:gsLst>
              <a:gs pos="0">
                <a:srgbClr val="49ACE3"/>
              </a:gs>
              <a:gs pos="50000">
                <a:srgbClr val="49ACE3">
                  <a:gamma/>
                  <a:tint val="24314"/>
                  <a:invGamma/>
                </a:srgbClr>
              </a:gs>
              <a:gs pos="100000">
                <a:srgbClr val="49ACE3"/>
              </a:gs>
            </a:gsLst>
            <a:lin ang="0" scaled="1"/>
          </a:gradFill>
          <a:ln w="38100" cmpd="sng">
            <a:solidFill>
              <a:srgbClr val="FFFFFF"/>
            </a:solidFill>
            <a:round/>
            <a:headEnd/>
            <a:tailEnd/>
          </a:ln>
          <a:effectLst>
            <a:outerShdw dist="63500" dir="3187806" algn="ctr" rotWithShape="0">
              <a:srgbClr val="B2B2B2"/>
            </a:outerShdw>
          </a:effectLst>
        </p:spPr>
        <p:txBody>
          <a:bodyPr wrap="none" anchor="ctr"/>
          <a:lstStyle/>
          <a:p>
            <a:pPr algn="ctr" eaLnBrk="0" hangingPunct="0"/>
            <a:r>
              <a:rPr lang="en-US" altLang="zh-CN" sz="2000" b="0">
                <a:solidFill>
                  <a:srgbClr val="000000"/>
                </a:solidFill>
                <a:effectLst>
                  <a:outerShdw blurRad="38100" dist="38100" dir="2700000" algn="tl">
                    <a:srgbClr val="FFFFFF"/>
                  </a:outerShdw>
                </a:effectLst>
                <a:latin typeface="Verdana" pitchFamily="34" charset="0"/>
                <a:ea typeface="宋体" pitchFamily="2" charset="-122"/>
              </a:rPr>
              <a:t>Add Your Text</a:t>
            </a:r>
          </a:p>
        </p:txBody>
      </p:sp>
      <p:sp>
        <p:nvSpPr>
          <p:cNvPr id="28705" name="Text Box 33"/>
          <p:cNvSpPr txBox="1">
            <a:spLocks noChangeArrowheads="1"/>
          </p:cNvSpPr>
          <p:nvPr/>
        </p:nvSpPr>
        <p:spPr bwMode="auto">
          <a:xfrm>
            <a:off x="1333500" y="5253038"/>
            <a:ext cx="9112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1800">
                <a:latin typeface="Verdana" pitchFamily="34" charset="0"/>
                <a:ea typeface="宋体" pitchFamily="2" charset="-122"/>
              </a:rPr>
              <a:t>Text1</a:t>
            </a:r>
          </a:p>
        </p:txBody>
      </p:sp>
      <p:sp>
        <p:nvSpPr>
          <p:cNvPr id="28706" name="Text Box 34"/>
          <p:cNvSpPr txBox="1">
            <a:spLocks noChangeArrowheads="1"/>
          </p:cNvSpPr>
          <p:nvPr/>
        </p:nvSpPr>
        <p:spPr bwMode="auto">
          <a:xfrm>
            <a:off x="3203575" y="5257800"/>
            <a:ext cx="911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1800">
                <a:latin typeface="Verdana" pitchFamily="34" charset="0"/>
                <a:ea typeface="宋体" pitchFamily="2" charset="-122"/>
              </a:rPr>
              <a:t>Text1</a:t>
            </a:r>
          </a:p>
        </p:txBody>
      </p:sp>
      <p:sp>
        <p:nvSpPr>
          <p:cNvPr id="28707" name="Text Box 35"/>
          <p:cNvSpPr txBox="1">
            <a:spLocks noChangeArrowheads="1"/>
          </p:cNvSpPr>
          <p:nvPr/>
        </p:nvSpPr>
        <p:spPr bwMode="auto">
          <a:xfrm>
            <a:off x="5260975" y="5272088"/>
            <a:ext cx="9112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1800">
                <a:latin typeface="Verdana" pitchFamily="34" charset="0"/>
                <a:ea typeface="宋体" pitchFamily="2" charset="-122"/>
              </a:rPr>
              <a:t>Text1</a:t>
            </a:r>
          </a:p>
        </p:txBody>
      </p:sp>
      <p:sp>
        <p:nvSpPr>
          <p:cNvPr id="28708" name="Text Box 36"/>
          <p:cNvSpPr txBox="1">
            <a:spLocks noChangeArrowheads="1"/>
          </p:cNvSpPr>
          <p:nvPr/>
        </p:nvSpPr>
        <p:spPr bwMode="auto">
          <a:xfrm>
            <a:off x="7239000" y="5272088"/>
            <a:ext cx="9112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1800">
                <a:latin typeface="Verdana" pitchFamily="34" charset="0"/>
                <a:ea typeface="宋体" pitchFamily="2" charset="-122"/>
              </a:rPr>
              <a:t>Text1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3"/>
          <p:cNvSpPr>
            <a:spLocks noChangeArrowheads="1"/>
          </p:cNvSpPr>
          <p:nvPr/>
        </p:nvSpPr>
        <p:spPr bwMode="auto">
          <a:xfrm>
            <a:off x="5438775" y="2860675"/>
            <a:ext cx="3103563" cy="768350"/>
          </a:xfrm>
          <a:prstGeom prst="roundRect">
            <a:avLst>
              <a:gd name="adj" fmla="val 16667"/>
            </a:avLst>
          </a:prstGeom>
          <a:gradFill rotWithShape="1">
            <a:gsLst>
              <a:gs pos="0">
                <a:srgbClr val="FFFFFF"/>
              </a:gs>
              <a:gs pos="50000">
                <a:srgbClr val="9BD3E5"/>
              </a:gs>
              <a:gs pos="100000">
                <a:srgbClr val="FFFFFF"/>
              </a:gs>
            </a:gsLst>
            <a:lin ang="18900000" scaled="1"/>
          </a:gradFill>
          <a:ln w="15875" cmpd="sng">
            <a:solidFill>
              <a:srgbClr val="B2B2B2"/>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699" name="AutoShape 4"/>
          <p:cNvSpPr>
            <a:spLocks noChangeArrowheads="1"/>
          </p:cNvSpPr>
          <p:nvPr/>
        </p:nvSpPr>
        <p:spPr bwMode="auto">
          <a:xfrm>
            <a:off x="5438775" y="2030413"/>
            <a:ext cx="3103563" cy="769937"/>
          </a:xfrm>
          <a:prstGeom prst="roundRect">
            <a:avLst>
              <a:gd name="adj" fmla="val 16667"/>
            </a:avLst>
          </a:prstGeom>
          <a:gradFill rotWithShape="1">
            <a:gsLst>
              <a:gs pos="0">
                <a:srgbClr val="FFFFFF"/>
              </a:gs>
              <a:gs pos="50000">
                <a:srgbClr val="9BD3E5"/>
              </a:gs>
              <a:gs pos="100000">
                <a:srgbClr val="FFFFFF"/>
              </a:gs>
            </a:gsLst>
            <a:lin ang="18900000" scaled="1"/>
          </a:gradFill>
          <a:ln w="15875" cmpd="sng">
            <a:solidFill>
              <a:srgbClr val="B2B2B2"/>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00" name="Oval 5"/>
          <p:cNvSpPr>
            <a:spLocks noChangeArrowheads="1"/>
          </p:cNvSpPr>
          <p:nvPr/>
        </p:nvSpPr>
        <p:spPr bwMode="auto">
          <a:xfrm rot="5760857">
            <a:off x="624681" y="2339182"/>
            <a:ext cx="3679825" cy="3681412"/>
          </a:xfrm>
          <a:prstGeom prst="ellipse">
            <a:avLst/>
          </a:prstGeom>
          <a:gradFill rotWithShape="1">
            <a:gsLst>
              <a:gs pos="0">
                <a:srgbClr val="DD693B"/>
              </a:gs>
              <a:gs pos="100000">
                <a:srgbClr val="9A4929"/>
              </a:gs>
            </a:gsLst>
            <a:lin ang="0" scaled="1"/>
          </a:gradFill>
          <a:ln w="28575" cmpd="sng">
            <a:solidFill>
              <a:srgbClr val="F8F8F8"/>
            </a:solidFill>
            <a:round/>
            <a:headEnd/>
            <a:tailEnd/>
          </a:ln>
          <a:effectLst>
            <a:outerShdw dist="77251" dir="567739" algn="ctr" rotWithShape="0">
              <a:srgbClr val="080808">
                <a:alpha val="50000"/>
              </a:srgbClr>
            </a:outerShdw>
          </a:effec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01" name="Oval 6"/>
          <p:cNvSpPr>
            <a:spLocks noChangeArrowheads="1"/>
          </p:cNvSpPr>
          <p:nvPr/>
        </p:nvSpPr>
        <p:spPr bwMode="auto">
          <a:xfrm rot="5759136">
            <a:off x="969169" y="3044031"/>
            <a:ext cx="2971800" cy="2973388"/>
          </a:xfrm>
          <a:prstGeom prst="ellipse">
            <a:avLst/>
          </a:prstGeom>
          <a:gradFill rotWithShape="1">
            <a:gsLst>
              <a:gs pos="0">
                <a:srgbClr val="58BECC"/>
              </a:gs>
              <a:gs pos="100000">
                <a:srgbClr val="408B95"/>
              </a:gs>
            </a:gsLst>
            <a:lin ang="0" scaled="1"/>
          </a:gradFill>
          <a:ln w="28575" cmpd="sng">
            <a:solidFill>
              <a:srgbClr val="F8F8F8"/>
            </a:solidFill>
            <a:round/>
            <a:headEnd/>
            <a:tailEnd/>
          </a:ln>
          <a:effectLst>
            <a:outerShdw dist="77251" dir="567739" algn="ctr" rotWithShape="0">
              <a:srgbClr val="080808">
                <a:alpha val="50000"/>
              </a:srgbClr>
            </a:outerShdw>
          </a:effec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02" name="Oval 7"/>
          <p:cNvSpPr>
            <a:spLocks noChangeArrowheads="1"/>
          </p:cNvSpPr>
          <p:nvPr/>
        </p:nvSpPr>
        <p:spPr bwMode="auto">
          <a:xfrm rot="5751207">
            <a:off x="1320006" y="3752057"/>
            <a:ext cx="2263775" cy="2265362"/>
          </a:xfrm>
          <a:prstGeom prst="ellipse">
            <a:avLst/>
          </a:prstGeom>
          <a:gradFill rotWithShape="1">
            <a:gsLst>
              <a:gs pos="0">
                <a:srgbClr val="8A5BDF"/>
              </a:gs>
              <a:gs pos="100000">
                <a:srgbClr val="6945AA"/>
              </a:gs>
            </a:gsLst>
            <a:lin ang="0" scaled="1"/>
          </a:gradFill>
          <a:ln w="28575" cmpd="sng">
            <a:solidFill>
              <a:srgbClr val="F8F8F8"/>
            </a:solidFill>
            <a:round/>
            <a:headEnd/>
            <a:tailEnd/>
          </a:ln>
          <a:effectLst>
            <a:outerShdw dist="77251" dir="567739" algn="ctr" rotWithShape="0">
              <a:srgbClr val="080808">
                <a:alpha val="50000"/>
              </a:srgbClr>
            </a:outerShdw>
          </a:effec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03" name="Oval 8"/>
          <p:cNvSpPr>
            <a:spLocks noChangeArrowheads="1"/>
          </p:cNvSpPr>
          <p:nvPr/>
        </p:nvSpPr>
        <p:spPr bwMode="auto">
          <a:xfrm rot="5743865">
            <a:off x="1673226" y="4448175"/>
            <a:ext cx="1555750" cy="1558925"/>
          </a:xfrm>
          <a:prstGeom prst="ellipse">
            <a:avLst/>
          </a:prstGeom>
          <a:gradFill rotWithShape="1">
            <a:gsLst>
              <a:gs pos="0">
                <a:srgbClr val="6ECC4C"/>
              </a:gs>
              <a:gs pos="100000">
                <a:srgbClr val="57A23C"/>
              </a:gs>
            </a:gsLst>
            <a:lin ang="0" scaled="1"/>
          </a:gradFill>
          <a:ln w="28575" cmpd="sng">
            <a:solidFill>
              <a:srgbClr val="F8F8F8"/>
            </a:solidFill>
            <a:round/>
            <a:headEnd/>
            <a:tailEnd/>
          </a:ln>
          <a:effectLst>
            <a:outerShdw dist="77251" dir="567739" algn="ctr" rotWithShape="0">
              <a:srgbClr val="080808">
                <a:alpha val="50000"/>
              </a:srgbClr>
            </a:outerShdw>
          </a:effec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nvGrpSpPr>
          <p:cNvPr id="29704" name="Group 8"/>
          <p:cNvGrpSpPr>
            <a:grpSpLocks/>
          </p:cNvGrpSpPr>
          <p:nvPr/>
        </p:nvGrpSpPr>
        <p:grpSpPr bwMode="auto">
          <a:xfrm>
            <a:off x="784225" y="1609725"/>
            <a:ext cx="3436938" cy="431800"/>
            <a:chOff x="0" y="0"/>
            <a:chExt cx="2330" cy="294"/>
          </a:xfrm>
        </p:grpSpPr>
        <p:sp>
          <p:nvSpPr>
            <p:cNvPr id="29705" name="AutoShape 10"/>
            <p:cNvSpPr>
              <a:spLocks noChangeArrowheads="1"/>
            </p:cNvSpPr>
            <p:nvPr/>
          </p:nvSpPr>
          <p:spPr bwMode="auto">
            <a:xfrm>
              <a:off x="0" y="0"/>
              <a:ext cx="2330" cy="294"/>
            </a:xfrm>
            <a:prstGeom prst="roundRect">
              <a:avLst>
                <a:gd name="adj" fmla="val 50000"/>
              </a:avLst>
            </a:prstGeom>
            <a:gradFill rotWithShape="1">
              <a:gsLst>
                <a:gs pos="0">
                  <a:srgbClr val="76B0C5"/>
                </a:gs>
                <a:gs pos="100000">
                  <a:srgbClr val="3289A8"/>
                </a:gs>
              </a:gsLst>
              <a:lin ang="0" scaled="1"/>
            </a:gradFill>
            <a:ln w="12700" cmpd="sng">
              <a:solidFill>
                <a:srgbClr val="3289A8"/>
              </a:solidFill>
              <a:round/>
              <a:headEnd/>
              <a:tailEnd/>
            </a:ln>
            <a:effectLst>
              <a:outerShdw dist="53882" dir="2700000" algn="ctr" rotWithShape="0">
                <a:srgbClr val="292929">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nvGrpSpPr>
            <p:cNvPr id="29706" name="Group 10"/>
            <p:cNvGrpSpPr>
              <a:grpSpLocks/>
            </p:cNvGrpSpPr>
            <p:nvPr/>
          </p:nvGrpSpPr>
          <p:grpSpPr bwMode="auto">
            <a:xfrm>
              <a:off x="2208" y="20"/>
              <a:ext cx="116" cy="253"/>
              <a:chOff x="0" y="0"/>
              <a:chExt cx="170688" cy="371856"/>
            </a:xfrm>
          </p:grpSpPr>
          <p:pic>
            <p:nvPicPr>
              <p:cNvPr id="29707" name="AutoShape 1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70688" cy="37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9708" name="Text Box 12"/>
              <p:cNvSpPr txBox="1">
                <a:spLocks noChangeArrowheads="1"/>
              </p:cNvSpPr>
              <p:nvPr/>
            </p:nvSpPr>
            <p:spPr bwMode="auto">
              <a:xfrm>
                <a:off x="128015" y="123425"/>
                <a:ext cx="23899" cy="12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nvGrpSpPr>
            <p:cNvPr id="29709" name="Group 13"/>
            <p:cNvGrpSpPr>
              <a:grpSpLocks/>
            </p:cNvGrpSpPr>
            <p:nvPr/>
          </p:nvGrpSpPr>
          <p:grpSpPr bwMode="auto">
            <a:xfrm>
              <a:off x="10" y="20"/>
              <a:ext cx="112" cy="253"/>
              <a:chOff x="0" y="0"/>
              <a:chExt cx="164592" cy="371856"/>
            </a:xfrm>
          </p:grpSpPr>
          <p:pic>
            <p:nvPicPr>
              <p:cNvPr id="29710" name="AutoShape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64592" cy="37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9711" name="Text Box 15"/>
              <p:cNvSpPr txBox="1">
                <a:spLocks noChangeArrowheads="1"/>
              </p:cNvSpPr>
              <p:nvPr/>
            </p:nvSpPr>
            <p:spPr bwMode="auto">
              <a:xfrm>
                <a:off x="16200" y="122994"/>
                <a:ext cx="23899" cy="12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sp>
        <p:nvSpPr>
          <p:cNvPr id="29712" name="Text Box 18"/>
          <p:cNvSpPr txBox="1">
            <a:spLocks noChangeArrowheads="1"/>
          </p:cNvSpPr>
          <p:nvPr/>
        </p:nvSpPr>
        <p:spPr bwMode="auto">
          <a:xfrm>
            <a:off x="1600200" y="1614488"/>
            <a:ext cx="170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800">
                <a:solidFill>
                  <a:srgbClr val="FFFFFF"/>
                </a:solidFill>
                <a:latin typeface="Calibri" pitchFamily="34" charset="0"/>
                <a:ea typeface="宋体" pitchFamily="2" charset="-122"/>
              </a:rPr>
              <a:t>点击输入标题</a:t>
            </a:r>
          </a:p>
        </p:txBody>
      </p:sp>
      <p:sp>
        <p:nvSpPr>
          <p:cNvPr id="29713" name="AutoShape 14"/>
          <p:cNvSpPr>
            <a:spLocks noChangeArrowheads="1"/>
          </p:cNvSpPr>
          <p:nvPr/>
        </p:nvSpPr>
        <p:spPr bwMode="auto">
          <a:xfrm>
            <a:off x="4570413" y="2162175"/>
            <a:ext cx="1323975" cy="496888"/>
          </a:xfrm>
          <a:prstGeom prst="homePlate">
            <a:avLst>
              <a:gd name="adj" fmla="val 39919"/>
            </a:avLst>
          </a:prstGeom>
          <a:gradFill rotWithShape="1">
            <a:gsLst>
              <a:gs pos="0">
                <a:srgbClr val="DD693B"/>
              </a:gs>
              <a:gs pos="100000">
                <a:srgbClr val="8B4225"/>
              </a:gs>
            </a:gsLst>
            <a:lin ang="5400000" scaled="1"/>
          </a:gradFill>
          <a:ln w="19050" cmpd="sng">
            <a:solidFill>
              <a:srgbClr val="FEFFFF"/>
            </a:solidFill>
            <a:miter lim="800000"/>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14" name="Text Box 18"/>
          <p:cNvSpPr txBox="1">
            <a:spLocks noChangeArrowheads="1"/>
          </p:cNvSpPr>
          <p:nvPr/>
        </p:nvSpPr>
        <p:spPr bwMode="auto">
          <a:xfrm>
            <a:off x="4500563" y="2251075"/>
            <a:ext cx="1371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600">
                <a:solidFill>
                  <a:srgbClr val="F8F8F8"/>
                </a:solidFill>
                <a:ea typeface="宋体" pitchFamily="2" charset="-122"/>
              </a:rPr>
              <a:t>Add Title</a:t>
            </a:r>
          </a:p>
        </p:txBody>
      </p:sp>
      <p:sp>
        <p:nvSpPr>
          <p:cNvPr id="29715" name="AutoShape 16"/>
          <p:cNvSpPr>
            <a:spLocks noChangeArrowheads="1"/>
          </p:cNvSpPr>
          <p:nvPr/>
        </p:nvSpPr>
        <p:spPr bwMode="auto">
          <a:xfrm>
            <a:off x="4570413" y="2994025"/>
            <a:ext cx="1323975" cy="493713"/>
          </a:xfrm>
          <a:prstGeom prst="homePlate">
            <a:avLst>
              <a:gd name="adj" fmla="val 40175"/>
            </a:avLst>
          </a:prstGeom>
          <a:gradFill rotWithShape="1">
            <a:gsLst>
              <a:gs pos="0">
                <a:srgbClr val="58BECC"/>
              </a:gs>
              <a:gs pos="100000">
                <a:srgbClr val="377780"/>
              </a:gs>
            </a:gsLst>
            <a:lin ang="5400000" scaled="1"/>
          </a:gradFill>
          <a:ln w="19050" cmpd="sng">
            <a:solidFill>
              <a:srgbClr val="FEFFFF"/>
            </a:solidFill>
            <a:miter lim="800000"/>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16" name="Text Box 18"/>
          <p:cNvSpPr txBox="1">
            <a:spLocks noChangeArrowheads="1"/>
          </p:cNvSpPr>
          <p:nvPr/>
        </p:nvSpPr>
        <p:spPr bwMode="auto">
          <a:xfrm>
            <a:off x="4500563" y="3082925"/>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8F8F8"/>
                </a:solidFill>
                <a:ea typeface="宋体" pitchFamily="2" charset="-122"/>
              </a:rPr>
              <a:t>Add Title</a:t>
            </a:r>
          </a:p>
        </p:txBody>
      </p:sp>
      <p:sp>
        <p:nvSpPr>
          <p:cNvPr id="29717" name="AutoShape 18"/>
          <p:cNvSpPr>
            <a:spLocks noChangeArrowheads="1"/>
          </p:cNvSpPr>
          <p:nvPr/>
        </p:nvSpPr>
        <p:spPr bwMode="auto">
          <a:xfrm>
            <a:off x="5438775" y="4532313"/>
            <a:ext cx="3103563" cy="769937"/>
          </a:xfrm>
          <a:prstGeom prst="roundRect">
            <a:avLst>
              <a:gd name="adj" fmla="val 16667"/>
            </a:avLst>
          </a:prstGeom>
          <a:gradFill rotWithShape="1">
            <a:gsLst>
              <a:gs pos="0">
                <a:srgbClr val="FFFFFF"/>
              </a:gs>
              <a:gs pos="50000">
                <a:srgbClr val="9BD3E5"/>
              </a:gs>
              <a:gs pos="100000">
                <a:srgbClr val="FFFFFF"/>
              </a:gs>
            </a:gsLst>
            <a:lin ang="18900000" scaled="1"/>
          </a:gradFill>
          <a:ln w="15875" cmpd="sng">
            <a:solidFill>
              <a:srgbClr val="B2B2B2"/>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18" name="AutoShape 19"/>
          <p:cNvSpPr>
            <a:spLocks noChangeArrowheads="1"/>
          </p:cNvSpPr>
          <p:nvPr/>
        </p:nvSpPr>
        <p:spPr bwMode="auto">
          <a:xfrm>
            <a:off x="5438775" y="3697288"/>
            <a:ext cx="3103563" cy="769937"/>
          </a:xfrm>
          <a:prstGeom prst="roundRect">
            <a:avLst>
              <a:gd name="adj" fmla="val 16667"/>
            </a:avLst>
          </a:prstGeom>
          <a:gradFill rotWithShape="1">
            <a:gsLst>
              <a:gs pos="0">
                <a:srgbClr val="FFFFFF"/>
              </a:gs>
              <a:gs pos="50000">
                <a:srgbClr val="9BD3E5"/>
              </a:gs>
              <a:gs pos="100000">
                <a:srgbClr val="FFFFFF"/>
              </a:gs>
            </a:gsLst>
            <a:lin ang="18900000" scaled="1"/>
          </a:gradFill>
          <a:ln w="15875" cmpd="sng">
            <a:solidFill>
              <a:srgbClr val="B2B2B2"/>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19" name="AutoShape 20"/>
          <p:cNvSpPr>
            <a:spLocks noChangeArrowheads="1"/>
          </p:cNvSpPr>
          <p:nvPr/>
        </p:nvSpPr>
        <p:spPr bwMode="auto">
          <a:xfrm>
            <a:off x="4570413" y="3829050"/>
            <a:ext cx="1323975" cy="496888"/>
          </a:xfrm>
          <a:prstGeom prst="homePlate">
            <a:avLst>
              <a:gd name="adj" fmla="val 39919"/>
            </a:avLst>
          </a:prstGeom>
          <a:gradFill rotWithShape="1">
            <a:gsLst>
              <a:gs pos="0">
                <a:srgbClr val="8A5BDF"/>
              </a:gs>
              <a:gs pos="100000">
                <a:srgbClr val="57398C"/>
              </a:gs>
            </a:gsLst>
            <a:lin ang="5400000" scaled="1"/>
          </a:gradFill>
          <a:ln w="19050" cmpd="sng">
            <a:solidFill>
              <a:srgbClr val="FEFFFF"/>
            </a:solidFill>
            <a:miter lim="800000"/>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20" name="Text Box 18"/>
          <p:cNvSpPr txBox="1">
            <a:spLocks noChangeArrowheads="1"/>
          </p:cNvSpPr>
          <p:nvPr/>
        </p:nvSpPr>
        <p:spPr bwMode="auto">
          <a:xfrm>
            <a:off x="4500563" y="391795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8F8F8"/>
                </a:solidFill>
                <a:ea typeface="宋体" pitchFamily="2" charset="-122"/>
              </a:rPr>
              <a:t>Add Title</a:t>
            </a:r>
          </a:p>
        </p:txBody>
      </p:sp>
      <p:sp>
        <p:nvSpPr>
          <p:cNvPr id="29721" name="AutoShape 22"/>
          <p:cNvSpPr>
            <a:spLocks noChangeArrowheads="1"/>
          </p:cNvSpPr>
          <p:nvPr/>
        </p:nvSpPr>
        <p:spPr bwMode="auto">
          <a:xfrm>
            <a:off x="4570413" y="4665663"/>
            <a:ext cx="1323975" cy="493712"/>
          </a:xfrm>
          <a:prstGeom prst="homePlate">
            <a:avLst>
              <a:gd name="adj" fmla="val 40175"/>
            </a:avLst>
          </a:prstGeom>
          <a:gradFill rotWithShape="1">
            <a:gsLst>
              <a:gs pos="0">
                <a:srgbClr val="6ECC4C"/>
              </a:gs>
              <a:gs pos="100000">
                <a:srgbClr val="458030"/>
              </a:gs>
            </a:gsLst>
            <a:lin ang="5400000" scaled="1"/>
          </a:gradFill>
          <a:ln w="19050" cmpd="sng">
            <a:solidFill>
              <a:srgbClr val="FEFFFF"/>
            </a:solidFill>
            <a:miter lim="800000"/>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29722" name="Text Box 18"/>
          <p:cNvSpPr txBox="1">
            <a:spLocks noChangeArrowheads="1"/>
          </p:cNvSpPr>
          <p:nvPr/>
        </p:nvSpPr>
        <p:spPr bwMode="auto">
          <a:xfrm>
            <a:off x="4500563" y="4754563"/>
            <a:ext cx="1371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8F8F8"/>
                </a:solidFill>
                <a:ea typeface="宋体" pitchFamily="2" charset="-122"/>
              </a:rPr>
              <a:t>Add Title</a:t>
            </a:r>
          </a:p>
        </p:txBody>
      </p:sp>
      <p:sp>
        <p:nvSpPr>
          <p:cNvPr id="29723" name="Text Box 24"/>
          <p:cNvSpPr txBox="1">
            <a:spLocks noChangeArrowheads="1"/>
          </p:cNvSpPr>
          <p:nvPr/>
        </p:nvSpPr>
        <p:spPr bwMode="auto">
          <a:xfrm>
            <a:off x="5872163" y="2174875"/>
            <a:ext cx="2468562"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70000"/>
              </a:lnSpc>
              <a:spcBef>
                <a:spcPct val="50000"/>
              </a:spcBef>
              <a:buFontTx/>
              <a:buChar char="•"/>
            </a:pPr>
            <a:r>
              <a:rPr lang="en-US" altLang="zh-CN" sz="1300">
                <a:solidFill>
                  <a:srgbClr val="000000"/>
                </a:solidFill>
                <a:ea typeface="宋体" pitchFamily="2" charset="-122"/>
              </a:rPr>
              <a:t> Description of the contents</a:t>
            </a:r>
          </a:p>
          <a:p>
            <a:pPr>
              <a:lnSpc>
                <a:spcPct val="70000"/>
              </a:lnSpc>
              <a:spcBef>
                <a:spcPct val="50000"/>
              </a:spcBef>
              <a:buFontTx/>
              <a:buChar char="•"/>
            </a:pPr>
            <a:r>
              <a:rPr lang="en-US" altLang="zh-CN" sz="1300">
                <a:solidFill>
                  <a:srgbClr val="000000"/>
                </a:solidFill>
                <a:ea typeface="宋体" pitchFamily="2" charset="-122"/>
              </a:rPr>
              <a:t> Description of the contents</a:t>
            </a:r>
          </a:p>
        </p:txBody>
      </p:sp>
      <p:sp>
        <p:nvSpPr>
          <p:cNvPr id="29724" name="Text Box 25"/>
          <p:cNvSpPr txBox="1">
            <a:spLocks noChangeArrowheads="1"/>
          </p:cNvSpPr>
          <p:nvPr/>
        </p:nvSpPr>
        <p:spPr bwMode="auto">
          <a:xfrm>
            <a:off x="5886450" y="3833813"/>
            <a:ext cx="24701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70000"/>
              </a:lnSpc>
              <a:spcBef>
                <a:spcPct val="50000"/>
              </a:spcBef>
              <a:buFontTx/>
              <a:buChar char="•"/>
            </a:pPr>
            <a:r>
              <a:rPr lang="en-US" altLang="zh-CN" sz="1300">
                <a:solidFill>
                  <a:srgbClr val="000000"/>
                </a:solidFill>
                <a:ea typeface="宋体" pitchFamily="2" charset="-122"/>
              </a:rPr>
              <a:t> Description of the contents</a:t>
            </a:r>
          </a:p>
          <a:p>
            <a:pPr>
              <a:lnSpc>
                <a:spcPct val="70000"/>
              </a:lnSpc>
              <a:spcBef>
                <a:spcPct val="50000"/>
              </a:spcBef>
              <a:buFontTx/>
              <a:buChar char="•"/>
            </a:pPr>
            <a:r>
              <a:rPr lang="en-US" altLang="zh-CN" sz="1300">
                <a:solidFill>
                  <a:srgbClr val="000000"/>
                </a:solidFill>
                <a:ea typeface="宋体" pitchFamily="2" charset="-122"/>
              </a:rPr>
              <a:t> Description of the contents</a:t>
            </a:r>
          </a:p>
        </p:txBody>
      </p:sp>
      <p:sp>
        <p:nvSpPr>
          <p:cNvPr id="29725" name="Text Box 18"/>
          <p:cNvSpPr txBox="1">
            <a:spLocks noChangeArrowheads="1"/>
          </p:cNvSpPr>
          <p:nvPr/>
        </p:nvSpPr>
        <p:spPr bwMode="auto">
          <a:xfrm>
            <a:off x="1674813" y="5118100"/>
            <a:ext cx="1552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600">
                <a:solidFill>
                  <a:srgbClr val="FFFFFF"/>
                </a:solidFill>
                <a:ea typeface="宋体" pitchFamily="2" charset="-122"/>
              </a:rPr>
              <a:t>输入文字</a:t>
            </a:r>
          </a:p>
        </p:txBody>
      </p:sp>
      <p:sp>
        <p:nvSpPr>
          <p:cNvPr id="29726" name="Text Box 18"/>
          <p:cNvSpPr txBox="1">
            <a:spLocks noChangeArrowheads="1"/>
          </p:cNvSpPr>
          <p:nvPr/>
        </p:nvSpPr>
        <p:spPr bwMode="auto">
          <a:xfrm>
            <a:off x="1435100" y="4067175"/>
            <a:ext cx="2035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800">
                <a:solidFill>
                  <a:srgbClr val="FFFFFF"/>
                </a:solidFill>
                <a:ea typeface="宋体" pitchFamily="2" charset="-122"/>
              </a:rPr>
              <a:t>输入文字</a:t>
            </a:r>
          </a:p>
        </p:txBody>
      </p:sp>
      <p:sp>
        <p:nvSpPr>
          <p:cNvPr id="29727" name="Text Box 18"/>
          <p:cNvSpPr txBox="1">
            <a:spLocks noChangeArrowheads="1"/>
          </p:cNvSpPr>
          <p:nvPr/>
        </p:nvSpPr>
        <p:spPr bwMode="auto">
          <a:xfrm>
            <a:off x="1435100" y="3278188"/>
            <a:ext cx="2035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1800">
                <a:solidFill>
                  <a:srgbClr val="FFFFFF"/>
                </a:solidFill>
                <a:ea typeface="宋体" pitchFamily="2" charset="-122"/>
              </a:rPr>
              <a:t>输入文字</a:t>
            </a:r>
          </a:p>
        </p:txBody>
      </p:sp>
      <p:sp>
        <p:nvSpPr>
          <p:cNvPr id="29728" name="Text Box 18"/>
          <p:cNvSpPr txBox="1">
            <a:spLocks noChangeArrowheads="1"/>
          </p:cNvSpPr>
          <p:nvPr/>
        </p:nvSpPr>
        <p:spPr bwMode="auto">
          <a:xfrm>
            <a:off x="1435100" y="2565400"/>
            <a:ext cx="2035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zh-CN" altLang="en-US" sz="2000">
                <a:solidFill>
                  <a:srgbClr val="FFFFFF"/>
                </a:solidFill>
                <a:ea typeface="宋体" pitchFamily="2" charset="-122"/>
              </a:rPr>
              <a:t>输入文字</a:t>
            </a:r>
          </a:p>
        </p:txBody>
      </p:sp>
      <p:sp>
        <p:nvSpPr>
          <p:cNvPr id="29729" name="Text Box 30"/>
          <p:cNvSpPr txBox="1">
            <a:spLocks noChangeArrowheads="1"/>
          </p:cNvSpPr>
          <p:nvPr/>
        </p:nvSpPr>
        <p:spPr bwMode="auto">
          <a:xfrm>
            <a:off x="5872163" y="3040063"/>
            <a:ext cx="2468562"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70000"/>
              </a:lnSpc>
              <a:spcBef>
                <a:spcPct val="50000"/>
              </a:spcBef>
              <a:buFontTx/>
              <a:buChar char="•"/>
            </a:pPr>
            <a:r>
              <a:rPr lang="en-US" altLang="zh-CN" sz="1300">
                <a:solidFill>
                  <a:srgbClr val="000000"/>
                </a:solidFill>
                <a:ea typeface="宋体" pitchFamily="2" charset="-122"/>
              </a:rPr>
              <a:t> Description of the contents</a:t>
            </a:r>
          </a:p>
          <a:p>
            <a:pPr>
              <a:lnSpc>
                <a:spcPct val="70000"/>
              </a:lnSpc>
              <a:spcBef>
                <a:spcPct val="50000"/>
              </a:spcBef>
              <a:buFontTx/>
              <a:buChar char="•"/>
            </a:pPr>
            <a:r>
              <a:rPr lang="en-US" altLang="zh-CN" sz="1300">
                <a:solidFill>
                  <a:srgbClr val="000000"/>
                </a:solidFill>
                <a:ea typeface="宋体" pitchFamily="2" charset="-122"/>
              </a:rPr>
              <a:t> Description of the contents</a:t>
            </a:r>
          </a:p>
        </p:txBody>
      </p:sp>
      <p:sp>
        <p:nvSpPr>
          <p:cNvPr id="29730" name="Text Box 31"/>
          <p:cNvSpPr txBox="1">
            <a:spLocks noChangeArrowheads="1"/>
          </p:cNvSpPr>
          <p:nvPr/>
        </p:nvSpPr>
        <p:spPr bwMode="auto">
          <a:xfrm>
            <a:off x="5886450" y="4700588"/>
            <a:ext cx="24701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70000"/>
              </a:lnSpc>
              <a:spcBef>
                <a:spcPct val="50000"/>
              </a:spcBef>
              <a:buFontTx/>
              <a:buChar char="•"/>
            </a:pPr>
            <a:r>
              <a:rPr lang="en-US" altLang="zh-CN" sz="1300">
                <a:solidFill>
                  <a:srgbClr val="000000"/>
                </a:solidFill>
                <a:ea typeface="宋体" pitchFamily="2" charset="-122"/>
              </a:rPr>
              <a:t> Description of the contents</a:t>
            </a:r>
          </a:p>
          <a:p>
            <a:pPr>
              <a:lnSpc>
                <a:spcPct val="70000"/>
              </a:lnSpc>
              <a:spcBef>
                <a:spcPct val="50000"/>
              </a:spcBef>
              <a:buFontTx/>
              <a:buChar char="•"/>
            </a:pPr>
            <a:r>
              <a:rPr lang="en-US" altLang="zh-CN" sz="1300">
                <a:solidFill>
                  <a:srgbClr val="000000"/>
                </a:solidFill>
                <a:ea typeface="宋体" pitchFamily="2" charset="-122"/>
              </a:rPr>
              <a:t> Description of the contents</a:t>
            </a:r>
          </a:p>
        </p:txBody>
      </p:sp>
      <p:sp>
        <p:nvSpPr>
          <p:cNvPr id="29731" name="Text Box 35"/>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reeform 3"/>
          <p:cNvSpPr>
            <a:spLocks/>
          </p:cNvSpPr>
          <p:nvPr/>
        </p:nvSpPr>
        <p:spPr bwMode="auto">
          <a:xfrm>
            <a:off x="604838" y="2211388"/>
            <a:ext cx="7999412" cy="2476500"/>
          </a:xfrm>
          <a:custGeom>
            <a:avLst/>
            <a:gdLst>
              <a:gd name="T0" fmla="*/ 0 w 5424"/>
              <a:gd name="T1" fmla="*/ 1440 h 1488"/>
              <a:gd name="T2" fmla="*/ 0 w 5424"/>
              <a:gd name="T3" fmla="*/ 1488 h 1488"/>
              <a:gd name="T4" fmla="*/ 1152 w 5424"/>
              <a:gd name="T5" fmla="*/ 1488 h 1488"/>
              <a:gd name="T6" fmla="*/ 1392 w 5424"/>
              <a:gd name="T7" fmla="*/ 1008 h 1488"/>
              <a:gd name="T8" fmla="*/ 2544 w 5424"/>
              <a:gd name="T9" fmla="*/ 1008 h 1488"/>
              <a:gd name="T10" fmla="*/ 2832 w 5424"/>
              <a:gd name="T11" fmla="*/ 528 h 1488"/>
              <a:gd name="T12" fmla="*/ 3984 w 5424"/>
              <a:gd name="T13" fmla="*/ 528 h 1488"/>
              <a:gd name="T14" fmla="*/ 4272 w 5424"/>
              <a:gd name="T15" fmla="*/ 48 h 1488"/>
              <a:gd name="T16" fmla="*/ 5424 w 5424"/>
              <a:gd name="T17" fmla="*/ 48 h 1488"/>
              <a:gd name="T18" fmla="*/ 5424 w 5424"/>
              <a:gd name="T19" fmla="*/ 0 h 1488"/>
              <a:gd name="T20" fmla="*/ 4272 w 5424"/>
              <a:gd name="T21" fmla="*/ 0 h 1488"/>
              <a:gd name="T22" fmla="*/ 3984 w 5424"/>
              <a:gd name="T23" fmla="*/ 480 h 1488"/>
              <a:gd name="T24" fmla="*/ 2832 w 5424"/>
              <a:gd name="T25" fmla="*/ 480 h 1488"/>
              <a:gd name="T26" fmla="*/ 2544 w 5424"/>
              <a:gd name="T27" fmla="*/ 960 h 1488"/>
              <a:gd name="T28" fmla="*/ 1392 w 5424"/>
              <a:gd name="T29" fmla="*/ 960 h 1488"/>
              <a:gd name="T30" fmla="*/ 1152 w 5424"/>
              <a:gd name="T31" fmla="*/ 1440 h 1488"/>
              <a:gd name="T32" fmla="*/ 0 w 5424"/>
              <a:gd name="T33" fmla="*/ 1440 h 1488"/>
              <a:gd name="T34" fmla="*/ 0 w 5424"/>
              <a:gd name="T35" fmla="*/ 0 h 1488"/>
              <a:gd name="T36" fmla="*/ 5424 w 5424"/>
              <a:gd name="T37" fmla="*/ 1488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T34" t="T35" r="T36" b="T37"/>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gradFill rotWithShape="1">
            <a:gsLst>
              <a:gs pos="0">
                <a:schemeClr val="accent2"/>
              </a:gs>
              <a:gs pos="100000">
                <a:srgbClr val="C0A6EE"/>
              </a:gs>
            </a:gsLst>
            <a:path path="rect">
              <a:fillToRect l="100000" b="100000"/>
            </a:path>
          </a:gradFill>
          <a:ln w="9525" cmpd="sng">
            <a:round/>
            <a:headEnd/>
            <a:tailEnd/>
          </a:ln>
          <a:scene3d>
            <a:camera prst="legacyPerspectiveTop"/>
            <a:lightRig rig="legacyNormal3" dir="r"/>
          </a:scene3d>
          <a:sp3d extrusionH="1801800" prstMaterial="legacyPlastic">
            <a:bevelT w="13500" h="13500" prst="angle"/>
            <a:bevelB w="13500" h="13500" prst="angle"/>
            <a:extrusionClr>
              <a:schemeClr val="accent2"/>
            </a:extrusionClr>
          </a:sp3d>
        </p:spPr>
        <p:txBody>
          <a:bodyPr>
            <a:flatTx/>
          </a:bodyPr>
          <a:lstStyle/>
          <a:p>
            <a:endParaRPr lang="zh-CN" altLang="en-US"/>
          </a:p>
        </p:txBody>
      </p:sp>
      <p:pic>
        <p:nvPicPr>
          <p:cNvPr id="30723" name="Picture 11" descr="16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16763" y="1290638"/>
            <a:ext cx="800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12" descr="2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125" y="1928813"/>
            <a:ext cx="1062038"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13" descr="1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7538" y="2565400"/>
            <a:ext cx="1017587"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0726" name="Group 6"/>
          <p:cNvGrpSpPr>
            <a:grpSpLocks/>
          </p:cNvGrpSpPr>
          <p:nvPr/>
        </p:nvGrpSpPr>
        <p:grpSpPr bwMode="auto">
          <a:xfrm>
            <a:off x="533400" y="4779963"/>
            <a:ext cx="1808163" cy="314325"/>
            <a:chOff x="0" y="0"/>
            <a:chExt cx="2330" cy="294"/>
          </a:xfrm>
        </p:grpSpPr>
        <p:sp>
          <p:nvSpPr>
            <p:cNvPr id="30727" name="AutoShape 15"/>
            <p:cNvSpPr>
              <a:spLocks noChangeArrowheads="1"/>
            </p:cNvSpPr>
            <p:nvPr/>
          </p:nvSpPr>
          <p:spPr bwMode="auto">
            <a:xfrm>
              <a:off x="0" y="0"/>
              <a:ext cx="2330" cy="294"/>
            </a:xfrm>
            <a:prstGeom prst="roundRect">
              <a:avLst>
                <a:gd name="adj" fmla="val 50000"/>
              </a:avLst>
            </a:prstGeom>
            <a:gradFill rotWithShape="1">
              <a:gsLst>
                <a:gs pos="0">
                  <a:srgbClr val="95DA7C"/>
                </a:gs>
                <a:gs pos="50000">
                  <a:schemeClr val="hlink"/>
                </a:gs>
                <a:gs pos="100000">
                  <a:srgbClr val="95DA7C"/>
                </a:gs>
              </a:gsLst>
              <a:lin ang="0" scaled="1"/>
            </a:gra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nvGrpSpPr>
            <p:cNvPr id="30728" name="Group 8"/>
            <p:cNvGrpSpPr>
              <a:grpSpLocks/>
            </p:cNvGrpSpPr>
            <p:nvPr/>
          </p:nvGrpSpPr>
          <p:grpSpPr bwMode="auto">
            <a:xfrm>
              <a:off x="2203" y="18"/>
              <a:ext cx="126" cy="257"/>
              <a:chOff x="0" y="0"/>
              <a:chExt cx="97536" cy="274320"/>
            </a:xfrm>
          </p:grpSpPr>
          <p:pic>
            <p:nvPicPr>
              <p:cNvPr id="30729" name="AutoShape 1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7536"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30" name="Text Box 10"/>
              <p:cNvSpPr txBox="1">
                <a:spLocks noChangeArrowheads="1"/>
              </p:cNvSpPr>
              <p:nvPr/>
            </p:nvSpPr>
            <p:spPr bwMode="auto">
              <a:xfrm>
                <a:off x="71141" y="92198"/>
                <a:ext cx="12574" cy="92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nvGrpSpPr>
            <p:cNvPr id="30731" name="Group 11"/>
            <p:cNvGrpSpPr>
              <a:grpSpLocks/>
            </p:cNvGrpSpPr>
            <p:nvPr/>
          </p:nvGrpSpPr>
          <p:grpSpPr bwMode="auto">
            <a:xfrm>
              <a:off x="4" y="18"/>
              <a:ext cx="126" cy="257"/>
              <a:chOff x="0" y="0"/>
              <a:chExt cx="97536" cy="274320"/>
            </a:xfrm>
          </p:grpSpPr>
          <p:pic>
            <p:nvPicPr>
              <p:cNvPr id="30732" name="AutoShape 1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97536"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33" name="Text Box 13"/>
              <p:cNvSpPr txBox="1">
                <a:spLocks noChangeArrowheads="1"/>
              </p:cNvSpPr>
              <p:nvPr/>
            </p:nvSpPr>
            <p:spPr bwMode="auto">
              <a:xfrm>
                <a:off x="13024" y="91884"/>
                <a:ext cx="12574"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sp>
        <p:nvSpPr>
          <p:cNvPr id="30734" name="Text Box 18"/>
          <p:cNvSpPr txBox="1">
            <a:spLocks noChangeArrowheads="1"/>
          </p:cNvSpPr>
          <p:nvPr/>
        </p:nvSpPr>
        <p:spPr bwMode="auto">
          <a:xfrm>
            <a:off x="527050" y="4757738"/>
            <a:ext cx="1758950" cy="366712"/>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FFFFF"/>
                </a:solidFill>
                <a:ea typeface="宋体" pitchFamily="2" charset="-122"/>
              </a:rPr>
              <a:t>Title in here</a:t>
            </a:r>
          </a:p>
        </p:txBody>
      </p:sp>
      <p:sp>
        <p:nvSpPr>
          <p:cNvPr id="30735" name="Rectangle 20"/>
          <p:cNvSpPr>
            <a:spLocks noChangeArrowheads="1"/>
          </p:cNvSpPr>
          <p:nvPr/>
        </p:nvSpPr>
        <p:spPr bwMode="auto">
          <a:xfrm>
            <a:off x="604838" y="5133975"/>
            <a:ext cx="17684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US" altLang="zh-CN" sz="1600" b="0">
                <a:solidFill>
                  <a:srgbClr val="000000"/>
                </a:solidFill>
                <a:ea typeface="宋体" pitchFamily="2" charset="-122"/>
              </a:rPr>
              <a:t>Description of the contents</a:t>
            </a:r>
          </a:p>
        </p:txBody>
      </p:sp>
      <p:sp>
        <p:nvSpPr>
          <p:cNvPr id="30736" name="Rectangle 21"/>
          <p:cNvSpPr>
            <a:spLocks noChangeArrowheads="1"/>
          </p:cNvSpPr>
          <p:nvPr/>
        </p:nvSpPr>
        <p:spPr bwMode="auto">
          <a:xfrm>
            <a:off x="2725738" y="4432300"/>
            <a:ext cx="17700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US" altLang="zh-CN" sz="1600" b="0">
                <a:solidFill>
                  <a:srgbClr val="000000"/>
                </a:solidFill>
                <a:ea typeface="宋体" pitchFamily="2" charset="-122"/>
              </a:rPr>
              <a:t>Description of the contents</a:t>
            </a:r>
          </a:p>
        </p:txBody>
      </p:sp>
      <p:sp>
        <p:nvSpPr>
          <p:cNvPr id="30737" name="Rectangle 22"/>
          <p:cNvSpPr>
            <a:spLocks noChangeArrowheads="1"/>
          </p:cNvSpPr>
          <p:nvPr/>
        </p:nvSpPr>
        <p:spPr bwMode="auto">
          <a:xfrm>
            <a:off x="4729163" y="3605213"/>
            <a:ext cx="17700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US" altLang="zh-CN" sz="1600" b="0">
                <a:solidFill>
                  <a:srgbClr val="000000"/>
                </a:solidFill>
                <a:ea typeface="宋体" pitchFamily="2" charset="-122"/>
              </a:rPr>
              <a:t>Description of the contents</a:t>
            </a:r>
          </a:p>
        </p:txBody>
      </p:sp>
      <p:sp>
        <p:nvSpPr>
          <p:cNvPr id="30738" name="Rectangle 23"/>
          <p:cNvSpPr>
            <a:spLocks noChangeArrowheads="1"/>
          </p:cNvSpPr>
          <p:nvPr/>
        </p:nvSpPr>
        <p:spPr bwMode="auto">
          <a:xfrm>
            <a:off x="6834188" y="2778125"/>
            <a:ext cx="17700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en-US" altLang="zh-CN" sz="1600" b="0">
                <a:solidFill>
                  <a:srgbClr val="000000"/>
                </a:solidFill>
                <a:ea typeface="宋体" pitchFamily="2" charset="-122"/>
              </a:rPr>
              <a:t>Description of the contents</a:t>
            </a:r>
          </a:p>
        </p:txBody>
      </p:sp>
      <p:grpSp>
        <p:nvGrpSpPr>
          <p:cNvPr id="30739" name="Group 19"/>
          <p:cNvGrpSpPr>
            <a:grpSpLocks/>
          </p:cNvGrpSpPr>
          <p:nvPr/>
        </p:nvGrpSpPr>
        <p:grpSpPr bwMode="auto">
          <a:xfrm>
            <a:off x="2663825" y="3981450"/>
            <a:ext cx="1808163" cy="312738"/>
            <a:chOff x="0" y="0"/>
            <a:chExt cx="2330" cy="294"/>
          </a:xfrm>
        </p:grpSpPr>
        <p:sp>
          <p:nvSpPr>
            <p:cNvPr id="30740" name="AutoShape 25"/>
            <p:cNvSpPr>
              <a:spLocks noChangeArrowheads="1"/>
            </p:cNvSpPr>
            <p:nvPr/>
          </p:nvSpPr>
          <p:spPr bwMode="auto">
            <a:xfrm>
              <a:off x="0" y="0"/>
              <a:ext cx="2330" cy="294"/>
            </a:xfrm>
            <a:prstGeom prst="roundRect">
              <a:avLst>
                <a:gd name="adj" fmla="val 50000"/>
              </a:avLst>
            </a:prstGeom>
            <a:gradFill rotWithShape="1">
              <a:gsLst>
                <a:gs pos="0">
                  <a:srgbClr val="95DA7C"/>
                </a:gs>
                <a:gs pos="50000">
                  <a:schemeClr val="hlink"/>
                </a:gs>
                <a:gs pos="100000">
                  <a:srgbClr val="95DA7C"/>
                </a:gs>
              </a:gsLst>
              <a:lin ang="0" scaled="1"/>
            </a:gra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nvGrpSpPr>
            <p:cNvPr id="30741" name="Group 21"/>
            <p:cNvGrpSpPr>
              <a:grpSpLocks/>
            </p:cNvGrpSpPr>
            <p:nvPr/>
          </p:nvGrpSpPr>
          <p:grpSpPr bwMode="auto">
            <a:xfrm>
              <a:off x="2208" y="18"/>
              <a:ext cx="118" cy="258"/>
              <a:chOff x="0" y="0"/>
              <a:chExt cx="91440" cy="274320"/>
            </a:xfrm>
          </p:grpSpPr>
          <p:pic>
            <p:nvPicPr>
              <p:cNvPr id="30742" name="AutoShape 2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9144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43" name="Text Box 23"/>
              <p:cNvSpPr txBox="1">
                <a:spLocks noChangeArrowheads="1"/>
              </p:cNvSpPr>
              <p:nvPr/>
            </p:nvSpPr>
            <p:spPr bwMode="auto">
              <a:xfrm>
                <a:off x="67966" y="91698"/>
                <a:ext cx="12574" cy="92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nvGrpSpPr>
            <p:cNvPr id="30744" name="Group 24"/>
            <p:cNvGrpSpPr>
              <a:grpSpLocks/>
            </p:cNvGrpSpPr>
            <p:nvPr/>
          </p:nvGrpSpPr>
          <p:grpSpPr bwMode="auto">
            <a:xfrm>
              <a:off x="8" y="18"/>
              <a:ext cx="118" cy="258"/>
              <a:chOff x="0" y="0"/>
              <a:chExt cx="91440" cy="274320"/>
            </a:xfrm>
          </p:grpSpPr>
          <p:pic>
            <p:nvPicPr>
              <p:cNvPr id="30745" name="AutoShape 2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46" name="Text Box 26"/>
              <p:cNvSpPr txBox="1">
                <a:spLocks noChangeArrowheads="1"/>
              </p:cNvSpPr>
              <p:nvPr/>
            </p:nvSpPr>
            <p:spPr bwMode="auto">
              <a:xfrm>
                <a:off x="9849" y="91386"/>
                <a:ext cx="12574" cy="90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sp>
        <p:nvSpPr>
          <p:cNvPr id="30747" name="Text Box 18"/>
          <p:cNvSpPr txBox="1">
            <a:spLocks noChangeArrowheads="1"/>
          </p:cNvSpPr>
          <p:nvPr/>
        </p:nvSpPr>
        <p:spPr bwMode="auto">
          <a:xfrm>
            <a:off x="2730500" y="3959225"/>
            <a:ext cx="1612900" cy="366713"/>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FFFFF"/>
                </a:solidFill>
                <a:ea typeface="宋体" pitchFamily="2" charset="-122"/>
              </a:rPr>
              <a:t>Title in here</a:t>
            </a:r>
          </a:p>
        </p:txBody>
      </p:sp>
      <p:grpSp>
        <p:nvGrpSpPr>
          <p:cNvPr id="30748" name="Group 28"/>
          <p:cNvGrpSpPr>
            <a:grpSpLocks/>
          </p:cNvGrpSpPr>
          <p:nvPr/>
        </p:nvGrpSpPr>
        <p:grpSpPr bwMode="auto">
          <a:xfrm>
            <a:off x="4694238" y="3168650"/>
            <a:ext cx="1808162" cy="314325"/>
            <a:chOff x="0" y="0"/>
            <a:chExt cx="2330" cy="294"/>
          </a:xfrm>
        </p:grpSpPr>
        <p:sp>
          <p:nvSpPr>
            <p:cNvPr id="30749" name="AutoShape 30"/>
            <p:cNvSpPr>
              <a:spLocks noChangeArrowheads="1"/>
            </p:cNvSpPr>
            <p:nvPr/>
          </p:nvSpPr>
          <p:spPr bwMode="auto">
            <a:xfrm>
              <a:off x="0" y="0"/>
              <a:ext cx="2330" cy="294"/>
            </a:xfrm>
            <a:prstGeom prst="roundRect">
              <a:avLst>
                <a:gd name="adj" fmla="val 50000"/>
              </a:avLst>
            </a:prstGeom>
            <a:gradFill rotWithShape="1">
              <a:gsLst>
                <a:gs pos="0">
                  <a:srgbClr val="95DA7C"/>
                </a:gs>
                <a:gs pos="50000">
                  <a:schemeClr val="hlink"/>
                </a:gs>
                <a:gs pos="100000">
                  <a:srgbClr val="95DA7C"/>
                </a:gs>
              </a:gsLst>
              <a:lin ang="0" scaled="1"/>
            </a:gra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nvGrpSpPr>
            <p:cNvPr id="30750" name="Group 30"/>
            <p:cNvGrpSpPr>
              <a:grpSpLocks/>
            </p:cNvGrpSpPr>
            <p:nvPr/>
          </p:nvGrpSpPr>
          <p:grpSpPr bwMode="auto">
            <a:xfrm>
              <a:off x="2207" y="20"/>
              <a:ext cx="118" cy="257"/>
              <a:chOff x="0" y="0"/>
              <a:chExt cx="91440" cy="274320"/>
            </a:xfrm>
          </p:grpSpPr>
          <p:pic>
            <p:nvPicPr>
              <p:cNvPr id="30751" name="AutoShape 3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9144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52" name="Text Box 32"/>
              <p:cNvSpPr txBox="1">
                <a:spLocks noChangeArrowheads="1"/>
              </p:cNvSpPr>
              <p:nvPr/>
            </p:nvSpPr>
            <p:spPr bwMode="auto">
              <a:xfrm>
                <a:off x="68410" y="90230"/>
                <a:ext cx="12574" cy="92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nvGrpSpPr>
            <p:cNvPr id="30753" name="Group 33"/>
            <p:cNvGrpSpPr>
              <a:grpSpLocks/>
            </p:cNvGrpSpPr>
            <p:nvPr/>
          </p:nvGrpSpPr>
          <p:grpSpPr bwMode="auto">
            <a:xfrm>
              <a:off x="7" y="20"/>
              <a:ext cx="118" cy="251"/>
              <a:chOff x="0" y="0"/>
              <a:chExt cx="91440" cy="268224"/>
            </a:xfrm>
          </p:grpSpPr>
          <p:pic>
            <p:nvPicPr>
              <p:cNvPr id="30754" name="AutoShape 3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91440" cy="26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55" name="Text Box 35"/>
              <p:cNvSpPr txBox="1">
                <a:spLocks noChangeArrowheads="1"/>
              </p:cNvSpPr>
              <p:nvPr/>
            </p:nvSpPr>
            <p:spPr bwMode="auto">
              <a:xfrm>
                <a:off x="10294" y="89916"/>
                <a:ext cx="12574"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sp>
        <p:nvSpPr>
          <p:cNvPr id="30756" name="Text Box 18"/>
          <p:cNvSpPr txBox="1">
            <a:spLocks noChangeArrowheads="1"/>
          </p:cNvSpPr>
          <p:nvPr/>
        </p:nvSpPr>
        <p:spPr bwMode="auto">
          <a:xfrm>
            <a:off x="4733925" y="3146425"/>
            <a:ext cx="1666875" cy="366713"/>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FFFFF"/>
                </a:solidFill>
                <a:ea typeface="宋体" pitchFamily="2" charset="-122"/>
              </a:rPr>
              <a:t>Title in here</a:t>
            </a:r>
          </a:p>
        </p:txBody>
      </p:sp>
      <p:grpSp>
        <p:nvGrpSpPr>
          <p:cNvPr id="30757" name="Group 37"/>
          <p:cNvGrpSpPr>
            <a:grpSpLocks/>
          </p:cNvGrpSpPr>
          <p:nvPr/>
        </p:nvGrpSpPr>
        <p:grpSpPr bwMode="auto">
          <a:xfrm>
            <a:off x="6811963" y="2378075"/>
            <a:ext cx="1808162" cy="314325"/>
            <a:chOff x="0" y="0"/>
            <a:chExt cx="2330" cy="294"/>
          </a:xfrm>
        </p:grpSpPr>
        <p:sp>
          <p:nvSpPr>
            <p:cNvPr id="30758" name="AutoShape 35"/>
            <p:cNvSpPr>
              <a:spLocks noChangeArrowheads="1"/>
            </p:cNvSpPr>
            <p:nvPr/>
          </p:nvSpPr>
          <p:spPr bwMode="auto">
            <a:xfrm>
              <a:off x="0" y="0"/>
              <a:ext cx="2330" cy="294"/>
            </a:xfrm>
            <a:prstGeom prst="roundRect">
              <a:avLst>
                <a:gd name="adj" fmla="val 50000"/>
              </a:avLst>
            </a:prstGeom>
            <a:gradFill rotWithShape="1">
              <a:gsLst>
                <a:gs pos="0">
                  <a:srgbClr val="95DA7C"/>
                </a:gs>
                <a:gs pos="50000">
                  <a:schemeClr val="hlink"/>
                </a:gs>
                <a:gs pos="100000">
                  <a:srgbClr val="95DA7C"/>
                </a:gs>
              </a:gsLst>
              <a:lin ang="0" scaled="1"/>
            </a:gradFill>
            <a:ln>
              <a:noFill/>
            </a:ln>
            <a:effectLst>
              <a:outerShdw dist="35921" dir="2700000" algn="ctr" rotWithShape="0">
                <a:srgbClr val="080808">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nvGrpSpPr>
            <p:cNvPr id="30759" name="Group 39"/>
            <p:cNvGrpSpPr>
              <a:grpSpLocks/>
            </p:cNvGrpSpPr>
            <p:nvPr/>
          </p:nvGrpSpPr>
          <p:grpSpPr bwMode="auto">
            <a:xfrm>
              <a:off x="2204" y="18"/>
              <a:ext cx="126" cy="257"/>
              <a:chOff x="0" y="0"/>
              <a:chExt cx="97536" cy="274320"/>
            </a:xfrm>
          </p:grpSpPr>
          <p:pic>
            <p:nvPicPr>
              <p:cNvPr id="30760" name="AutoShape 3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7536"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61" name="Text Box 41"/>
              <p:cNvSpPr txBox="1">
                <a:spLocks noChangeArrowheads="1"/>
              </p:cNvSpPr>
              <p:nvPr/>
            </p:nvSpPr>
            <p:spPr bwMode="auto">
              <a:xfrm>
                <a:off x="70823" y="92135"/>
                <a:ext cx="12574" cy="92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nvGrpSpPr>
            <p:cNvPr id="30762" name="Group 42"/>
            <p:cNvGrpSpPr>
              <a:grpSpLocks/>
            </p:cNvGrpSpPr>
            <p:nvPr/>
          </p:nvGrpSpPr>
          <p:grpSpPr bwMode="auto">
            <a:xfrm>
              <a:off x="4" y="18"/>
              <a:ext cx="118" cy="257"/>
              <a:chOff x="0" y="0"/>
              <a:chExt cx="91440" cy="274320"/>
            </a:xfrm>
          </p:grpSpPr>
          <p:pic>
            <p:nvPicPr>
              <p:cNvPr id="30763" name="AutoShape 3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91440" cy="27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64" name="Text Box 44"/>
              <p:cNvSpPr txBox="1">
                <a:spLocks noChangeArrowheads="1"/>
              </p:cNvSpPr>
              <p:nvPr/>
            </p:nvSpPr>
            <p:spPr bwMode="auto">
              <a:xfrm>
                <a:off x="12707" y="91821"/>
                <a:ext cx="12574" cy="91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grpSp>
      </p:grpSp>
      <p:sp>
        <p:nvSpPr>
          <p:cNvPr id="30765" name="Text Box 18"/>
          <p:cNvSpPr txBox="1">
            <a:spLocks noChangeArrowheads="1"/>
          </p:cNvSpPr>
          <p:nvPr/>
        </p:nvSpPr>
        <p:spPr bwMode="auto">
          <a:xfrm>
            <a:off x="6835775" y="2355850"/>
            <a:ext cx="1698625" cy="366713"/>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FFFFF"/>
                </a:solidFill>
                <a:ea typeface="宋体" pitchFamily="2" charset="-122"/>
              </a:rPr>
              <a:t>Title in here</a:t>
            </a:r>
          </a:p>
        </p:txBody>
      </p:sp>
      <p:pic>
        <p:nvPicPr>
          <p:cNvPr id="30766" name="Picture 46" descr="站梯人"/>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629400" y="3429000"/>
            <a:ext cx="2036763" cy="361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0767" name="Text Box 47"/>
          <p:cNvSpPr txBox="1">
            <a:spLocks noChangeArrowheads="1"/>
          </p:cNvSpPr>
          <p:nvPr/>
        </p:nvSpPr>
        <p:spPr bwMode="auto">
          <a:xfrm>
            <a:off x="1143000" y="242888"/>
            <a:ext cx="35274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30768" name="Picture 48" descr="png-029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66800" y="3429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746" name="Group 2"/>
          <p:cNvGrpSpPr>
            <a:grpSpLocks/>
          </p:cNvGrpSpPr>
          <p:nvPr/>
        </p:nvGrpSpPr>
        <p:grpSpPr bwMode="auto">
          <a:xfrm>
            <a:off x="5059363" y="1858963"/>
            <a:ext cx="1008062" cy="1008062"/>
            <a:chOff x="0" y="0"/>
            <a:chExt cx="1011863" cy="1008000"/>
          </a:xfrm>
        </p:grpSpPr>
        <p:pic>
          <p:nvPicPr>
            <p:cNvPr id="31747" name="Oval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322" y="-206934"/>
              <a:ext cx="1486913" cy="148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48" name="椭圆 25"/>
            <p:cNvSpPr>
              <a:spLocks noChangeArrowheads="1"/>
            </p:cNvSpPr>
            <p:nvPr/>
          </p:nvSpPr>
          <p:spPr bwMode="auto">
            <a:xfrm rot="19388639">
              <a:off x="0" y="58733"/>
              <a:ext cx="683605" cy="466696"/>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400" b="0">
                <a:solidFill>
                  <a:srgbClr val="FFFFFF"/>
                </a:solidFill>
                <a:latin typeface="Calibri" pitchFamily="34" charset="0"/>
                <a:ea typeface="微软雅黑" pitchFamily="34" charset="-122"/>
              </a:endParaRPr>
            </a:p>
          </p:txBody>
        </p:sp>
        <p:grpSp>
          <p:nvGrpSpPr>
            <p:cNvPr id="31749" name="Group 5"/>
            <p:cNvGrpSpPr>
              <a:grpSpLocks/>
            </p:cNvGrpSpPr>
            <p:nvPr/>
          </p:nvGrpSpPr>
          <p:grpSpPr bwMode="auto">
            <a:xfrm>
              <a:off x="104341" y="103943"/>
              <a:ext cx="807706" cy="804623"/>
              <a:chOff x="0" y="0"/>
              <a:chExt cx="804672" cy="804672"/>
            </a:xfrm>
          </p:grpSpPr>
          <p:pic>
            <p:nvPicPr>
              <p:cNvPr id="31750" name="椭圆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51" name="Text Box 7"/>
              <p:cNvSpPr txBox="1">
                <a:spLocks noChangeArrowheads="1"/>
              </p:cNvSpPr>
              <p:nvPr/>
            </p:nvSpPr>
            <p:spPr bwMode="auto">
              <a:xfrm>
                <a:off x="123044" y="120051"/>
                <a:ext cx="557925"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宋体" pitchFamily="2" charset="-122"/>
                </a:endParaRPr>
              </a:p>
            </p:txBody>
          </p:sp>
        </p:grpSp>
      </p:grpSp>
      <p:sp>
        <p:nvSpPr>
          <p:cNvPr id="31752" name="TextBox 147"/>
          <p:cNvSpPr txBox="1">
            <a:spLocks noChangeArrowheads="1"/>
          </p:cNvSpPr>
          <p:nvPr/>
        </p:nvSpPr>
        <p:spPr bwMode="auto">
          <a:xfrm>
            <a:off x="5032375" y="2209800"/>
            <a:ext cx="1062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912813">
              <a:defRPr>
                <a:solidFill>
                  <a:schemeClr val="tx1"/>
                </a:solidFill>
                <a:latin typeface="Arial" pitchFamily="34" charset="0"/>
              </a:defRPr>
            </a:lvl1pPr>
            <a:lvl2pPr marL="742950" indent="-285750" algn="l" defTabSz="912813">
              <a:defRPr>
                <a:solidFill>
                  <a:schemeClr val="tx1"/>
                </a:solidFill>
                <a:latin typeface="Arial" pitchFamily="34" charset="0"/>
              </a:defRPr>
            </a:lvl2pPr>
            <a:lvl3pPr marL="1143000" indent="-228600" algn="l" defTabSz="912813">
              <a:defRPr>
                <a:solidFill>
                  <a:schemeClr val="tx1"/>
                </a:solidFill>
                <a:latin typeface="Arial" pitchFamily="34" charset="0"/>
              </a:defRPr>
            </a:lvl3pPr>
            <a:lvl4pPr marL="1600200" indent="-228600" algn="l" defTabSz="912813">
              <a:defRPr>
                <a:solidFill>
                  <a:schemeClr val="tx1"/>
                </a:solidFill>
                <a:latin typeface="Arial" pitchFamily="34" charset="0"/>
              </a:defRPr>
            </a:lvl4pPr>
            <a:lvl5pPr marL="2057400" indent="-228600" algn="l" defTabSz="912813">
              <a:defRPr>
                <a:solidFill>
                  <a:schemeClr val="tx1"/>
                </a:solidFill>
                <a:latin typeface="Arial" pitchFamily="34" charset="0"/>
              </a:defRPr>
            </a:lvl5pPr>
            <a:lvl6pPr marL="2514600" indent="-228600" defTabSz="912813" fontAlgn="base">
              <a:spcBef>
                <a:spcPct val="0"/>
              </a:spcBef>
              <a:spcAft>
                <a:spcPct val="0"/>
              </a:spcAft>
              <a:defRPr>
                <a:solidFill>
                  <a:schemeClr val="tx1"/>
                </a:solidFill>
                <a:latin typeface="Arial" pitchFamily="34" charset="0"/>
              </a:defRPr>
            </a:lvl6pPr>
            <a:lvl7pPr marL="2971800" indent="-228600" defTabSz="912813" fontAlgn="base">
              <a:spcBef>
                <a:spcPct val="0"/>
              </a:spcBef>
              <a:spcAft>
                <a:spcPct val="0"/>
              </a:spcAft>
              <a:defRPr>
                <a:solidFill>
                  <a:schemeClr val="tx1"/>
                </a:solidFill>
                <a:latin typeface="Arial" pitchFamily="34" charset="0"/>
              </a:defRPr>
            </a:lvl7pPr>
            <a:lvl8pPr marL="3429000" indent="-228600" defTabSz="912813" fontAlgn="base">
              <a:spcBef>
                <a:spcPct val="0"/>
              </a:spcBef>
              <a:spcAft>
                <a:spcPct val="0"/>
              </a:spcAft>
              <a:defRPr>
                <a:solidFill>
                  <a:schemeClr val="tx1"/>
                </a:solidFill>
                <a:latin typeface="Arial" pitchFamily="34" charset="0"/>
              </a:defRPr>
            </a:lvl8pPr>
            <a:lvl9pPr marL="3886200" indent="-228600" defTabSz="912813" fontAlgn="base">
              <a:spcBef>
                <a:spcPct val="0"/>
              </a:spcBef>
              <a:spcAft>
                <a:spcPct val="0"/>
              </a:spcAft>
              <a:defRPr>
                <a:solidFill>
                  <a:schemeClr val="tx1"/>
                </a:solidFill>
                <a:latin typeface="Arial" pitchFamily="34" charset="0"/>
              </a:defRPr>
            </a:lvl9pPr>
          </a:lstStyle>
          <a:p>
            <a:pPr algn="ctr" eaLnBrk="0" fontAlgn="ctr" hangingPunct="0">
              <a:buClr>
                <a:srgbClr val="FF0000"/>
              </a:buClr>
              <a:buSzPct val="70000"/>
            </a:pPr>
            <a:r>
              <a:rPr lang="zh-CN" altLang="en-US" sz="1400" b="0">
                <a:solidFill>
                  <a:schemeClr val="bg1"/>
                </a:solidFill>
                <a:latin typeface="微软雅黑" pitchFamily="34" charset="-122"/>
                <a:ea typeface="微软雅黑" pitchFamily="34" charset="-122"/>
              </a:rPr>
              <a:t>添加文本</a:t>
            </a:r>
          </a:p>
        </p:txBody>
      </p:sp>
      <p:grpSp>
        <p:nvGrpSpPr>
          <p:cNvPr id="31753" name="Group 9"/>
          <p:cNvGrpSpPr>
            <a:grpSpLocks/>
          </p:cNvGrpSpPr>
          <p:nvPr/>
        </p:nvGrpSpPr>
        <p:grpSpPr bwMode="auto">
          <a:xfrm>
            <a:off x="5059363" y="3213100"/>
            <a:ext cx="1008062" cy="1008063"/>
            <a:chOff x="0" y="0"/>
            <a:chExt cx="1011863" cy="1008000"/>
          </a:xfrm>
        </p:grpSpPr>
        <p:pic>
          <p:nvPicPr>
            <p:cNvPr id="31754" name="Oval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322" y="-207759"/>
              <a:ext cx="1486913" cy="1487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55" name="椭圆 31"/>
            <p:cNvSpPr>
              <a:spLocks noChangeArrowheads="1"/>
            </p:cNvSpPr>
            <p:nvPr/>
          </p:nvSpPr>
          <p:spPr bwMode="auto">
            <a:xfrm rot="19388639">
              <a:off x="0" y="58734"/>
              <a:ext cx="683605" cy="466696"/>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400" b="0">
                <a:solidFill>
                  <a:srgbClr val="FFFFFF"/>
                </a:solidFill>
                <a:latin typeface="Calibri" pitchFamily="34" charset="0"/>
                <a:ea typeface="微软雅黑" pitchFamily="34" charset="-122"/>
              </a:endParaRPr>
            </a:p>
          </p:txBody>
        </p:sp>
        <p:grpSp>
          <p:nvGrpSpPr>
            <p:cNvPr id="31756" name="Group 12"/>
            <p:cNvGrpSpPr>
              <a:grpSpLocks/>
            </p:cNvGrpSpPr>
            <p:nvPr/>
          </p:nvGrpSpPr>
          <p:grpSpPr bwMode="auto">
            <a:xfrm>
              <a:off x="104341" y="103118"/>
              <a:ext cx="807706" cy="804622"/>
              <a:chOff x="0" y="0"/>
              <a:chExt cx="804672" cy="804672"/>
            </a:xfrm>
          </p:grpSpPr>
          <p:pic>
            <p:nvPicPr>
              <p:cNvPr id="31757" name="椭圆 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58" name="Text Box 14"/>
              <p:cNvSpPr txBox="1">
                <a:spLocks noChangeArrowheads="1"/>
              </p:cNvSpPr>
              <p:nvPr/>
            </p:nvSpPr>
            <p:spPr bwMode="auto">
              <a:xfrm>
                <a:off x="123044" y="120876"/>
                <a:ext cx="557925" cy="560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宋体" pitchFamily="2" charset="-122"/>
                </a:endParaRPr>
              </a:p>
            </p:txBody>
          </p:sp>
        </p:grpSp>
      </p:grpSp>
      <p:sp>
        <p:nvSpPr>
          <p:cNvPr id="31759" name="TextBox 147"/>
          <p:cNvSpPr txBox="1">
            <a:spLocks noChangeArrowheads="1"/>
          </p:cNvSpPr>
          <p:nvPr/>
        </p:nvSpPr>
        <p:spPr bwMode="auto">
          <a:xfrm>
            <a:off x="5032375" y="3563938"/>
            <a:ext cx="1062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912813">
              <a:defRPr>
                <a:solidFill>
                  <a:schemeClr val="tx1"/>
                </a:solidFill>
                <a:latin typeface="Arial" pitchFamily="34" charset="0"/>
              </a:defRPr>
            </a:lvl1pPr>
            <a:lvl2pPr marL="742950" indent="-285750" algn="l" defTabSz="912813">
              <a:defRPr>
                <a:solidFill>
                  <a:schemeClr val="tx1"/>
                </a:solidFill>
                <a:latin typeface="Arial" pitchFamily="34" charset="0"/>
              </a:defRPr>
            </a:lvl2pPr>
            <a:lvl3pPr marL="1143000" indent="-228600" algn="l" defTabSz="912813">
              <a:defRPr>
                <a:solidFill>
                  <a:schemeClr val="tx1"/>
                </a:solidFill>
                <a:latin typeface="Arial" pitchFamily="34" charset="0"/>
              </a:defRPr>
            </a:lvl3pPr>
            <a:lvl4pPr marL="1600200" indent="-228600" algn="l" defTabSz="912813">
              <a:defRPr>
                <a:solidFill>
                  <a:schemeClr val="tx1"/>
                </a:solidFill>
                <a:latin typeface="Arial" pitchFamily="34" charset="0"/>
              </a:defRPr>
            </a:lvl4pPr>
            <a:lvl5pPr marL="2057400" indent="-228600" algn="l" defTabSz="912813">
              <a:defRPr>
                <a:solidFill>
                  <a:schemeClr val="tx1"/>
                </a:solidFill>
                <a:latin typeface="Arial" pitchFamily="34" charset="0"/>
              </a:defRPr>
            </a:lvl5pPr>
            <a:lvl6pPr marL="2514600" indent="-228600" defTabSz="912813" fontAlgn="base">
              <a:spcBef>
                <a:spcPct val="0"/>
              </a:spcBef>
              <a:spcAft>
                <a:spcPct val="0"/>
              </a:spcAft>
              <a:defRPr>
                <a:solidFill>
                  <a:schemeClr val="tx1"/>
                </a:solidFill>
                <a:latin typeface="Arial" pitchFamily="34" charset="0"/>
              </a:defRPr>
            </a:lvl6pPr>
            <a:lvl7pPr marL="2971800" indent="-228600" defTabSz="912813" fontAlgn="base">
              <a:spcBef>
                <a:spcPct val="0"/>
              </a:spcBef>
              <a:spcAft>
                <a:spcPct val="0"/>
              </a:spcAft>
              <a:defRPr>
                <a:solidFill>
                  <a:schemeClr val="tx1"/>
                </a:solidFill>
                <a:latin typeface="Arial" pitchFamily="34" charset="0"/>
              </a:defRPr>
            </a:lvl7pPr>
            <a:lvl8pPr marL="3429000" indent="-228600" defTabSz="912813" fontAlgn="base">
              <a:spcBef>
                <a:spcPct val="0"/>
              </a:spcBef>
              <a:spcAft>
                <a:spcPct val="0"/>
              </a:spcAft>
              <a:defRPr>
                <a:solidFill>
                  <a:schemeClr val="tx1"/>
                </a:solidFill>
                <a:latin typeface="Arial" pitchFamily="34" charset="0"/>
              </a:defRPr>
            </a:lvl8pPr>
            <a:lvl9pPr marL="3886200" indent="-228600" defTabSz="912813" fontAlgn="base">
              <a:spcBef>
                <a:spcPct val="0"/>
              </a:spcBef>
              <a:spcAft>
                <a:spcPct val="0"/>
              </a:spcAft>
              <a:defRPr>
                <a:solidFill>
                  <a:schemeClr val="tx1"/>
                </a:solidFill>
                <a:latin typeface="Arial" pitchFamily="34" charset="0"/>
              </a:defRPr>
            </a:lvl9pPr>
          </a:lstStyle>
          <a:p>
            <a:pPr algn="ctr" eaLnBrk="0" fontAlgn="ctr" hangingPunct="0">
              <a:buClr>
                <a:srgbClr val="FF0000"/>
              </a:buClr>
              <a:buSzPct val="70000"/>
            </a:pPr>
            <a:r>
              <a:rPr lang="zh-CN" altLang="en-US" sz="1400" b="0">
                <a:solidFill>
                  <a:schemeClr val="bg1"/>
                </a:solidFill>
                <a:latin typeface="微软雅黑" pitchFamily="34" charset="-122"/>
                <a:ea typeface="微软雅黑" pitchFamily="34" charset="-122"/>
              </a:rPr>
              <a:t>添加文本</a:t>
            </a:r>
          </a:p>
        </p:txBody>
      </p:sp>
      <p:grpSp>
        <p:nvGrpSpPr>
          <p:cNvPr id="31760" name="Group 16"/>
          <p:cNvGrpSpPr>
            <a:grpSpLocks/>
          </p:cNvGrpSpPr>
          <p:nvPr/>
        </p:nvGrpSpPr>
        <p:grpSpPr bwMode="auto">
          <a:xfrm>
            <a:off x="5059363" y="4570413"/>
            <a:ext cx="1008062" cy="1008062"/>
            <a:chOff x="0" y="0"/>
            <a:chExt cx="1011863" cy="1008000"/>
          </a:xfrm>
        </p:grpSpPr>
        <p:pic>
          <p:nvPicPr>
            <p:cNvPr id="31761" name="Oval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322" y="-205664"/>
              <a:ext cx="1486913" cy="1487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62" name="椭圆 44"/>
            <p:cNvSpPr>
              <a:spLocks noChangeArrowheads="1"/>
            </p:cNvSpPr>
            <p:nvPr/>
          </p:nvSpPr>
          <p:spPr bwMode="auto">
            <a:xfrm rot="19388639">
              <a:off x="0" y="58733"/>
              <a:ext cx="683605" cy="466696"/>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400" b="0">
                <a:solidFill>
                  <a:srgbClr val="FFFFFF"/>
                </a:solidFill>
                <a:latin typeface="Calibri" pitchFamily="34" charset="0"/>
                <a:ea typeface="微软雅黑" pitchFamily="34" charset="-122"/>
              </a:endParaRPr>
            </a:p>
          </p:txBody>
        </p:sp>
        <p:grpSp>
          <p:nvGrpSpPr>
            <p:cNvPr id="31763" name="Group 19"/>
            <p:cNvGrpSpPr>
              <a:grpSpLocks/>
            </p:cNvGrpSpPr>
            <p:nvPr/>
          </p:nvGrpSpPr>
          <p:grpSpPr bwMode="auto">
            <a:xfrm>
              <a:off x="104341" y="99117"/>
              <a:ext cx="807706" cy="804623"/>
              <a:chOff x="0" y="0"/>
              <a:chExt cx="804672" cy="804672"/>
            </a:xfrm>
          </p:grpSpPr>
          <p:pic>
            <p:nvPicPr>
              <p:cNvPr id="31764" name="椭圆 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04672" cy="804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65" name="Text Box 21"/>
              <p:cNvSpPr txBox="1">
                <a:spLocks noChangeArrowheads="1"/>
              </p:cNvSpPr>
              <p:nvPr/>
            </p:nvSpPr>
            <p:spPr bwMode="auto">
              <a:xfrm>
                <a:off x="123044" y="124877"/>
                <a:ext cx="557925" cy="56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宋体" pitchFamily="2" charset="-122"/>
                </a:endParaRPr>
              </a:p>
            </p:txBody>
          </p:sp>
        </p:grpSp>
      </p:grpSp>
      <p:sp>
        <p:nvSpPr>
          <p:cNvPr id="31766" name="TextBox 147"/>
          <p:cNvSpPr txBox="1">
            <a:spLocks noChangeArrowheads="1"/>
          </p:cNvSpPr>
          <p:nvPr/>
        </p:nvSpPr>
        <p:spPr bwMode="auto">
          <a:xfrm>
            <a:off x="5032375" y="4919663"/>
            <a:ext cx="1062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defTabSz="912813">
              <a:defRPr>
                <a:solidFill>
                  <a:schemeClr val="tx1"/>
                </a:solidFill>
                <a:latin typeface="Arial" pitchFamily="34" charset="0"/>
              </a:defRPr>
            </a:lvl1pPr>
            <a:lvl2pPr marL="742950" indent="-285750" algn="l" defTabSz="912813">
              <a:defRPr>
                <a:solidFill>
                  <a:schemeClr val="tx1"/>
                </a:solidFill>
                <a:latin typeface="Arial" pitchFamily="34" charset="0"/>
              </a:defRPr>
            </a:lvl2pPr>
            <a:lvl3pPr marL="1143000" indent="-228600" algn="l" defTabSz="912813">
              <a:defRPr>
                <a:solidFill>
                  <a:schemeClr val="tx1"/>
                </a:solidFill>
                <a:latin typeface="Arial" pitchFamily="34" charset="0"/>
              </a:defRPr>
            </a:lvl3pPr>
            <a:lvl4pPr marL="1600200" indent="-228600" algn="l" defTabSz="912813">
              <a:defRPr>
                <a:solidFill>
                  <a:schemeClr val="tx1"/>
                </a:solidFill>
                <a:latin typeface="Arial" pitchFamily="34" charset="0"/>
              </a:defRPr>
            </a:lvl4pPr>
            <a:lvl5pPr marL="2057400" indent="-228600" algn="l" defTabSz="912813">
              <a:defRPr>
                <a:solidFill>
                  <a:schemeClr val="tx1"/>
                </a:solidFill>
                <a:latin typeface="Arial" pitchFamily="34" charset="0"/>
              </a:defRPr>
            </a:lvl5pPr>
            <a:lvl6pPr marL="2514600" indent="-228600" defTabSz="912813" fontAlgn="base">
              <a:spcBef>
                <a:spcPct val="0"/>
              </a:spcBef>
              <a:spcAft>
                <a:spcPct val="0"/>
              </a:spcAft>
              <a:defRPr>
                <a:solidFill>
                  <a:schemeClr val="tx1"/>
                </a:solidFill>
                <a:latin typeface="Arial" pitchFamily="34" charset="0"/>
              </a:defRPr>
            </a:lvl6pPr>
            <a:lvl7pPr marL="2971800" indent="-228600" defTabSz="912813" fontAlgn="base">
              <a:spcBef>
                <a:spcPct val="0"/>
              </a:spcBef>
              <a:spcAft>
                <a:spcPct val="0"/>
              </a:spcAft>
              <a:defRPr>
                <a:solidFill>
                  <a:schemeClr val="tx1"/>
                </a:solidFill>
                <a:latin typeface="Arial" pitchFamily="34" charset="0"/>
              </a:defRPr>
            </a:lvl7pPr>
            <a:lvl8pPr marL="3429000" indent="-228600" defTabSz="912813" fontAlgn="base">
              <a:spcBef>
                <a:spcPct val="0"/>
              </a:spcBef>
              <a:spcAft>
                <a:spcPct val="0"/>
              </a:spcAft>
              <a:defRPr>
                <a:solidFill>
                  <a:schemeClr val="tx1"/>
                </a:solidFill>
                <a:latin typeface="Arial" pitchFamily="34" charset="0"/>
              </a:defRPr>
            </a:lvl8pPr>
            <a:lvl9pPr marL="3886200" indent="-228600" defTabSz="912813" fontAlgn="base">
              <a:spcBef>
                <a:spcPct val="0"/>
              </a:spcBef>
              <a:spcAft>
                <a:spcPct val="0"/>
              </a:spcAft>
              <a:defRPr>
                <a:solidFill>
                  <a:schemeClr val="tx1"/>
                </a:solidFill>
                <a:latin typeface="Arial" pitchFamily="34" charset="0"/>
              </a:defRPr>
            </a:lvl9pPr>
          </a:lstStyle>
          <a:p>
            <a:pPr algn="ctr" eaLnBrk="0" fontAlgn="ctr" hangingPunct="0">
              <a:buClr>
                <a:srgbClr val="FF0000"/>
              </a:buClr>
              <a:buSzPct val="70000"/>
            </a:pPr>
            <a:r>
              <a:rPr lang="zh-CN" altLang="en-US" sz="1400" b="0">
                <a:solidFill>
                  <a:schemeClr val="bg1"/>
                </a:solidFill>
                <a:latin typeface="微软雅黑" pitchFamily="34" charset="-122"/>
                <a:ea typeface="微软雅黑" pitchFamily="34" charset="-122"/>
              </a:rPr>
              <a:t>添加文本</a:t>
            </a:r>
          </a:p>
        </p:txBody>
      </p:sp>
      <p:sp>
        <p:nvSpPr>
          <p:cNvPr id="31767" name="矩形 87"/>
          <p:cNvSpPr>
            <a:spLocks noChangeArrowheads="1"/>
          </p:cNvSpPr>
          <p:nvPr/>
        </p:nvSpPr>
        <p:spPr bwMode="auto">
          <a:xfrm>
            <a:off x="6216650" y="1917700"/>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fontAlgn="ctr" hangingPunct="0">
              <a:buClr>
                <a:srgbClr val="FF0000"/>
              </a:buClr>
              <a:buSzPct val="70000"/>
            </a:pPr>
            <a:r>
              <a:rPr lang="zh-CN" altLang="en-US" sz="1400" b="0">
                <a:latin typeface="微软雅黑" pitchFamily="34" charset="-122"/>
                <a:ea typeface="微软雅黑" pitchFamily="34" charset="-122"/>
              </a:rPr>
              <a:t>点击添加文本</a:t>
            </a:r>
            <a:endParaRPr lang="en-US" altLang="zh-CN" sz="1400" b="0">
              <a:latin typeface="微软雅黑" pitchFamily="34" charset="-122"/>
              <a:ea typeface="微软雅黑" pitchFamily="34" charset="-122"/>
            </a:endParaRPr>
          </a:p>
        </p:txBody>
      </p:sp>
      <p:sp>
        <p:nvSpPr>
          <p:cNvPr id="31768" name="矩形 87"/>
          <p:cNvSpPr>
            <a:spLocks noChangeArrowheads="1"/>
          </p:cNvSpPr>
          <p:nvPr/>
        </p:nvSpPr>
        <p:spPr bwMode="auto">
          <a:xfrm>
            <a:off x="6216650" y="2219325"/>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fontAlgn="ctr" hangingPunct="0">
              <a:buClr>
                <a:srgbClr val="FF0000"/>
              </a:buClr>
              <a:buSzPct val="70000"/>
            </a:pPr>
            <a:r>
              <a:rPr lang="zh-CN" altLang="en-US" sz="1400" b="0">
                <a:latin typeface="微软雅黑" pitchFamily="34" charset="-122"/>
                <a:ea typeface="微软雅黑" pitchFamily="34" charset="-122"/>
              </a:rPr>
              <a:t>点击添加文本</a:t>
            </a:r>
            <a:endParaRPr lang="en-US" altLang="zh-CN" sz="1400" b="0">
              <a:latin typeface="微软雅黑" pitchFamily="34" charset="-122"/>
              <a:ea typeface="微软雅黑" pitchFamily="34" charset="-122"/>
            </a:endParaRPr>
          </a:p>
        </p:txBody>
      </p:sp>
      <p:sp>
        <p:nvSpPr>
          <p:cNvPr id="31769" name="矩形 87"/>
          <p:cNvSpPr>
            <a:spLocks noChangeArrowheads="1"/>
          </p:cNvSpPr>
          <p:nvPr/>
        </p:nvSpPr>
        <p:spPr bwMode="auto">
          <a:xfrm>
            <a:off x="6216650" y="2520950"/>
            <a:ext cx="1506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fontAlgn="ctr" hangingPunct="0">
              <a:buClr>
                <a:srgbClr val="FF0000"/>
              </a:buClr>
              <a:buSzPct val="70000"/>
            </a:pPr>
            <a:r>
              <a:rPr lang="zh-CN" altLang="en-US" sz="1400" b="0">
                <a:latin typeface="微软雅黑" pitchFamily="34" charset="-122"/>
                <a:ea typeface="微软雅黑" pitchFamily="34" charset="-122"/>
              </a:rPr>
              <a:t>点击添加文本</a:t>
            </a:r>
            <a:endParaRPr lang="en-US" altLang="zh-CN" sz="1400" b="0">
              <a:latin typeface="微软雅黑" pitchFamily="34" charset="-122"/>
              <a:ea typeface="微软雅黑" pitchFamily="34" charset="-122"/>
            </a:endParaRPr>
          </a:p>
        </p:txBody>
      </p:sp>
      <p:pic>
        <p:nvPicPr>
          <p:cNvPr id="31770" name="AutoShape 6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1213" y="2335213"/>
            <a:ext cx="4260850" cy="282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1771" name="矩形 14"/>
          <p:cNvSpPr>
            <a:spLocks noChangeArrowheads="1"/>
          </p:cNvSpPr>
          <p:nvPr/>
        </p:nvSpPr>
        <p:spPr bwMode="auto">
          <a:xfrm>
            <a:off x="3514725" y="3514725"/>
            <a:ext cx="1273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400" b="0">
                <a:latin typeface="微软雅黑" pitchFamily="34" charset="-122"/>
                <a:ea typeface="微软雅黑" pitchFamily="34" charset="-122"/>
              </a:rPr>
              <a:t>点击添</a:t>
            </a:r>
            <a:endParaRPr lang="en-US" altLang="zh-CN" sz="1400" b="0">
              <a:latin typeface="微软雅黑" pitchFamily="34" charset="-122"/>
              <a:ea typeface="微软雅黑" pitchFamily="34" charset="-122"/>
            </a:endParaRPr>
          </a:p>
          <a:p>
            <a:pPr algn="ctr"/>
            <a:r>
              <a:rPr lang="zh-CN" altLang="en-US" sz="1400" b="0">
                <a:latin typeface="微软雅黑" pitchFamily="34" charset="-122"/>
                <a:ea typeface="微软雅黑" pitchFamily="34" charset="-122"/>
              </a:rPr>
              <a:t>加文本</a:t>
            </a:r>
          </a:p>
        </p:txBody>
      </p:sp>
      <p:pic>
        <p:nvPicPr>
          <p:cNvPr id="31772" name="AutoShape 59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73275" y="3376613"/>
            <a:ext cx="877888" cy="84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31773" name="Group 29"/>
          <p:cNvGrpSpPr>
            <a:grpSpLocks/>
          </p:cNvGrpSpPr>
          <p:nvPr/>
        </p:nvGrpSpPr>
        <p:grpSpPr bwMode="auto">
          <a:xfrm>
            <a:off x="1295400" y="3276600"/>
            <a:ext cx="884238" cy="896938"/>
            <a:chOff x="0" y="0"/>
            <a:chExt cx="415318" cy="2705673"/>
          </a:xfrm>
        </p:grpSpPr>
        <p:pic>
          <p:nvPicPr>
            <p:cNvPr id="31774" name="圆角矩形 7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247" y="-631166"/>
              <a:ext cx="641365" cy="4155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1775" name="矩形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45" y="417008"/>
              <a:ext cx="406579" cy="244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1776" name="Group 32"/>
          <p:cNvGrpSpPr>
            <a:grpSpLocks/>
          </p:cNvGrpSpPr>
          <p:nvPr/>
        </p:nvGrpSpPr>
        <p:grpSpPr bwMode="auto">
          <a:xfrm>
            <a:off x="2886075" y="3287713"/>
            <a:ext cx="884238" cy="896937"/>
            <a:chOff x="0" y="0"/>
            <a:chExt cx="415318" cy="2705673"/>
          </a:xfrm>
        </p:grpSpPr>
        <p:pic>
          <p:nvPicPr>
            <p:cNvPr id="31777" name="圆角矩形 8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5782" y="-631166"/>
              <a:ext cx="641364" cy="4155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1778" name="矩形 1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74" y="417008"/>
              <a:ext cx="406579" cy="244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cxnSp>
        <p:nvCxnSpPr>
          <p:cNvPr id="31779" name="直接箭头连接符 86"/>
          <p:cNvCxnSpPr>
            <a:cxnSpLocks noChangeShapeType="1"/>
          </p:cNvCxnSpPr>
          <p:nvPr/>
        </p:nvCxnSpPr>
        <p:spPr bwMode="auto">
          <a:xfrm>
            <a:off x="6216650" y="2219325"/>
            <a:ext cx="1422400" cy="1588"/>
          </a:xfrm>
          <a:prstGeom prst="straightConnector1">
            <a:avLst/>
          </a:prstGeom>
          <a:noFill/>
          <a:ln w="19050" cmpd="sng">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31780" name="直接箭头连接符 87"/>
          <p:cNvCxnSpPr>
            <a:cxnSpLocks noChangeShapeType="1"/>
          </p:cNvCxnSpPr>
          <p:nvPr/>
        </p:nvCxnSpPr>
        <p:spPr bwMode="auto">
          <a:xfrm>
            <a:off x="6216650" y="2544763"/>
            <a:ext cx="1422400" cy="1587"/>
          </a:xfrm>
          <a:prstGeom prst="straightConnector1">
            <a:avLst/>
          </a:prstGeom>
          <a:noFill/>
          <a:ln w="19050" cmpd="sng">
            <a:solidFill>
              <a:srgbClr val="7F7F7F"/>
            </a:solidFill>
            <a:prstDash val="sysDash"/>
            <a:round/>
            <a:headEnd/>
            <a:tailEnd/>
          </a:ln>
          <a:extLst>
            <a:ext uri="{909E8E84-426E-40DD-AFC4-6F175D3DCCD1}">
              <a14:hiddenFill xmlns:a14="http://schemas.microsoft.com/office/drawing/2010/main">
                <a:noFill/>
              </a14:hiddenFill>
            </a:ext>
          </a:extLst>
        </p:spPr>
      </p:cxnSp>
      <p:sp>
        <p:nvSpPr>
          <p:cNvPr id="31781" name="矩形 87"/>
          <p:cNvSpPr>
            <a:spLocks noChangeArrowheads="1"/>
          </p:cNvSpPr>
          <p:nvPr/>
        </p:nvSpPr>
        <p:spPr bwMode="auto">
          <a:xfrm>
            <a:off x="6240463" y="3230563"/>
            <a:ext cx="15652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fontAlgn="ctr" hangingPunct="0">
              <a:buClr>
                <a:srgbClr val="FF0000"/>
              </a:buClr>
              <a:buSzPct val="70000"/>
            </a:pPr>
            <a:r>
              <a:rPr lang="zh-CN" altLang="en-US" sz="1400" b="0">
                <a:latin typeface="微软雅黑" pitchFamily="34" charset="-122"/>
                <a:ea typeface="微软雅黑" pitchFamily="34" charset="-122"/>
              </a:rPr>
              <a:t>点击添加文本</a:t>
            </a:r>
            <a:endParaRPr lang="en-US" altLang="zh-CN" sz="1400" b="0">
              <a:latin typeface="微软雅黑" pitchFamily="34" charset="-122"/>
              <a:ea typeface="微软雅黑" pitchFamily="34" charset="-122"/>
            </a:endParaRPr>
          </a:p>
        </p:txBody>
      </p:sp>
      <p:sp>
        <p:nvSpPr>
          <p:cNvPr id="31782" name="矩形 87"/>
          <p:cNvSpPr>
            <a:spLocks noChangeArrowheads="1"/>
          </p:cNvSpPr>
          <p:nvPr/>
        </p:nvSpPr>
        <p:spPr bwMode="auto">
          <a:xfrm>
            <a:off x="6240463" y="3532188"/>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fontAlgn="ctr" hangingPunct="0">
              <a:buClr>
                <a:srgbClr val="FF0000"/>
              </a:buClr>
              <a:buSzPct val="70000"/>
            </a:pPr>
            <a:r>
              <a:rPr lang="zh-CN" altLang="en-US" sz="1400" b="0">
                <a:latin typeface="微软雅黑" pitchFamily="34" charset="-122"/>
                <a:ea typeface="微软雅黑" pitchFamily="34" charset="-122"/>
              </a:rPr>
              <a:t>点击添加文本</a:t>
            </a:r>
            <a:endParaRPr lang="en-US" altLang="zh-CN" sz="1400" b="0">
              <a:latin typeface="微软雅黑" pitchFamily="34" charset="-122"/>
              <a:ea typeface="微软雅黑" pitchFamily="34" charset="-122"/>
            </a:endParaRPr>
          </a:p>
        </p:txBody>
      </p:sp>
      <p:sp>
        <p:nvSpPr>
          <p:cNvPr id="31783" name="矩形 87"/>
          <p:cNvSpPr>
            <a:spLocks noChangeArrowheads="1"/>
          </p:cNvSpPr>
          <p:nvPr/>
        </p:nvSpPr>
        <p:spPr bwMode="auto">
          <a:xfrm>
            <a:off x="6240463" y="3833813"/>
            <a:ext cx="1506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fontAlgn="ctr" hangingPunct="0">
              <a:buClr>
                <a:srgbClr val="FF0000"/>
              </a:buClr>
              <a:buSzPct val="70000"/>
            </a:pPr>
            <a:r>
              <a:rPr lang="zh-CN" altLang="en-US" sz="1400" b="0">
                <a:latin typeface="微软雅黑" pitchFamily="34" charset="-122"/>
                <a:ea typeface="微软雅黑" pitchFamily="34" charset="-122"/>
              </a:rPr>
              <a:t>点击添加文本</a:t>
            </a:r>
            <a:endParaRPr lang="en-US" altLang="zh-CN" sz="1400" b="0">
              <a:latin typeface="微软雅黑" pitchFamily="34" charset="-122"/>
              <a:ea typeface="微软雅黑" pitchFamily="34" charset="-122"/>
            </a:endParaRPr>
          </a:p>
        </p:txBody>
      </p:sp>
      <p:cxnSp>
        <p:nvCxnSpPr>
          <p:cNvPr id="31784" name="直接箭头连接符 92"/>
          <p:cNvCxnSpPr>
            <a:cxnSpLocks noChangeShapeType="1"/>
          </p:cNvCxnSpPr>
          <p:nvPr/>
        </p:nvCxnSpPr>
        <p:spPr bwMode="auto">
          <a:xfrm>
            <a:off x="6240463" y="3532188"/>
            <a:ext cx="1422400" cy="1587"/>
          </a:xfrm>
          <a:prstGeom prst="straightConnector1">
            <a:avLst/>
          </a:prstGeom>
          <a:noFill/>
          <a:ln w="19050" cmpd="sng">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31785" name="直接箭头连接符 93"/>
          <p:cNvCxnSpPr>
            <a:cxnSpLocks noChangeShapeType="1"/>
          </p:cNvCxnSpPr>
          <p:nvPr/>
        </p:nvCxnSpPr>
        <p:spPr bwMode="auto">
          <a:xfrm>
            <a:off x="6240463" y="3844925"/>
            <a:ext cx="1422400" cy="1588"/>
          </a:xfrm>
          <a:prstGeom prst="straightConnector1">
            <a:avLst/>
          </a:prstGeom>
          <a:noFill/>
          <a:ln w="19050" cmpd="sng">
            <a:solidFill>
              <a:srgbClr val="7F7F7F"/>
            </a:solidFill>
            <a:prstDash val="sysDash"/>
            <a:round/>
            <a:headEnd/>
            <a:tailEnd/>
          </a:ln>
          <a:extLst>
            <a:ext uri="{909E8E84-426E-40DD-AFC4-6F175D3DCCD1}">
              <a14:hiddenFill xmlns:a14="http://schemas.microsoft.com/office/drawing/2010/main">
                <a:noFill/>
              </a14:hiddenFill>
            </a:ext>
          </a:extLst>
        </p:spPr>
      </p:cxnSp>
      <p:sp>
        <p:nvSpPr>
          <p:cNvPr id="31786" name="矩形 87"/>
          <p:cNvSpPr>
            <a:spLocks noChangeArrowheads="1"/>
          </p:cNvSpPr>
          <p:nvPr/>
        </p:nvSpPr>
        <p:spPr bwMode="auto">
          <a:xfrm>
            <a:off x="6240463" y="4645025"/>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fontAlgn="ctr" hangingPunct="0">
              <a:buClr>
                <a:srgbClr val="FF0000"/>
              </a:buClr>
              <a:buSzPct val="70000"/>
            </a:pPr>
            <a:r>
              <a:rPr lang="zh-CN" altLang="en-US" sz="1400" b="0">
                <a:latin typeface="微软雅黑" pitchFamily="34" charset="-122"/>
                <a:ea typeface="微软雅黑" pitchFamily="34" charset="-122"/>
              </a:rPr>
              <a:t>点击添加文本</a:t>
            </a:r>
            <a:endParaRPr lang="en-US" altLang="zh-CN" sz="1400" b="0">
              <a:latin typeface="微软雅黑" pitchFamily="34" charset="-122"/>
              <a:ea typeface="微软雅黑" pitchFamily="34" charset="-122"/>
            </a:endParaRPr>
          </a:p>
        </p:txBody>
      </p:sp>
      <p:sp>
        <p:nvSpPr>
          <p:cNvPr id="31787" name="矩形 87"/>
          <p:cNvSpPr>
            <a:spLocks noChangeArrowheads="1"/>
          </p:cNvSpPr>
          <p:nvPr/>
        </p:nvSpPr>
        <p:spPr bwMode="auto">
          <a:xfrm>
            <a:off x="6240463" y="4946650"/>
            <a:ext cx="1565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fontAlgn="ctr" hangingPunct="0">
              <a:buClr>
                <a:srgbClr val="FF0000"/>
              </a:buClr>
              <a:buSzPct val="70000"/>
            </a:pPr>
            <a:r>
              <a:rPr lang="zh-CN" altLang="en-US" sz="1400" b="0">
                <a:latin typeface="微软雅黑" pitchFamily="34" charset="-122"/>
                <a:ea typeface="微软雅黑" pitchFamily="34" charset="-122"/>
              </a:rPr>
              <a:t>点击添加文本</a:t>
            </a:r>
            <a:endParaRPr lang="en-US" altLang="zh-CN" sz="1400" b="0">
              <a:latin typeface="微软雅黑" pitchFamily="34" charset="-122"/>
              <a:ea typeface="微软雅黑" pitchFamily="34" charset="-122"/>
            </a:endParaRPr>
          </a:p>
        </p:txBody>
      </p:sp>
      <p:sp>
        <p:nvSpPr>
          <p:cNvPr id="31788" name="矩形 87"/>
          <p:cNvSpPr>
            <a:spLocks noChangeArrowheads="1"/>
          </p:cNvSpPr>
          <p:nvPr/>
        </p:nvSpPr>
        <p:spPr bwMode="auto">
          <a:xfrm>
            <a:off x="6240463" y="5248275"/>
            <a:ext cx="1506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fontAlgn="ctr" hangingPunct="0">
              <a:buClr>
                <a:srgbClr val="FF0000"/>
              </a:buClr>
              <a:buSzPct val="70000"/>
            </a:pPr>
            <a:r>
              <a:rPr lang="zh-CN" altLang="en-US" sz="1400" b="0">
                <a:latin typeface="微软雅黑" pitchFamily="34" charset="-122"/>
                <a:ea typeface="微软雅黑" pitchFamily="34" charset="-122"/>
              </a:rPr>
              <a:t>点击添加文本</a:t>
            </a:r>
            <a:endParaRPr lang="en-US" altLang="zh-CN" sz="1400" b="0">
              <a:latin typeface="微软雅黑" pitchFamily="34" charset="-122"/>
              <a:ea typeface="微软雅黑" pitchFamily="34" charset="-122"/>
            </a:endParaRPr>
          </a:p>
        </p:txBody>
      </p:sp>
      <p:cxnSp>
        <p:nvCxnSpPr>
          <p:cNvPr id="31789" name="直接箭头连接符 98"/>
          <p:cNvCxnSpPr>
            <a:cxnSpLocks noChangeShapeType="1"/>
          </p:cNvCxnSpPr>
          <p:nvPr/>
        </p:nvCxnSpPr>
        <p:spPr bwMode="auto">
          <a:xfrm>
            <a:off x="6240463" y="4946650"/>
            <a:ext cx="1422400" cy="1588"/>
          </a:xfrm>
          <a:prstGeom prst="straightConnector1">
            <a:avLst/>
          </a:prstGeom>
          <a:noFill/>
          <a:ln w="19050" cmpd="sng">
            <a:solidFill>
              <a:srgbClr val="7F7F7F"/>
            </a:solidFill>
            <a:prstDash val="sysDash"/>
            <a:round/>
            <a:headEnd/>
            <a:tailEnd/>
          </a:ln>
          <a:extLst>
            <a:ext uri="{909E8E84-426E-40DD-AFC4-6F175D3DCCD1}">
              <a14:hiddenFill xmlns:a14="http://schemas.microsoft.com/office/drawing/2010/main">
                <a:noFill/>
              </a14:hiddenFill>
            </a:ext>
          </a:extLst>
        </p:spPr>
      </p:cxnSp>
      <p:cxnSp>
        <p:nvCxnSpPr>
          <p:cNvPr id="31790" name="直接箭头连接符 99"/>
          <p:cNvCxnSpPr>
            <a:cxnSpLocks noChangeShapeType="1"/>
          </p:cNvCxnSpPr>
          <p:nvPr/>
        </p:nvCxnSpPr>
        <p:spPr bwMode="auto">
          <a:xfrm>
            <a:off x="6240463" y="5260975"/>
            <a:ext cx="1422400" cy="1588"/>
          </a:xfrm>
          <a:prstGeom prst="straightConnector1">
            <a:avLst/>
          </a:prstGeom>
          <a:noFill/>
          <a:ln w="19050" cmpd="sng">
            <a:solidFill>
              <a:srgbClr val="7F7F7F"/>
            </a:solidFill>
            <a:prstDash val="sysDash"/>
            <a:round/>
            <a:headEnd/>
            <a:tailEnd/>
          </a:ln>
          <a:extLst>
            <a:ext uri="{909E8E84-426E-40DD-AFC4-6F175D3DCCD1}">
              <a14:hiddenFill xmlns:a14="http://schemas.microsoft.com/office/drawing/2010/main">
                <a:noFill/>
              </a14:hiddenFill>
            </a:ext>
          </a:extLst>
        </p:spPr>
      </p:cxnSp>
      <p:sp>
        <p:nvSpPr>
          <p:cNvPr id="31791" name="Text Box 47"/>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AutoShape 4"/>
          <p:cNvSpPr>
            <a:spLocks noChangeArrowheads="1"/>
          </p:cNvSpPr>
          <p:nvPr/>
        </p:nvSpPr>
        <p:spPr bwMode="auto">
          <a:xfrm>
            <a:off x="2514600" y="1752600"/>
            <a:ext cx="2819400" cy="1755775"/>
          </a:xfrm>
          <a:prstGeom prst="roundRect">
            <a:avLst>
              <a:gd name="adj" fmla="val 9616"/>
            </a:avLst>
          </a:prstGeom>
          <a:gradFill rotWithShape="1">
            <a:gsLst>
              <a:gs pos="0">
                <a:srgbClr val="F5F5F5"/>
              </a:gs>
              <a:gs pos="100000">
                <a:srgbClr val="DDDDDD"/>
              </a:gs>
            </a:gsLst>
            <a:lin ang="5400000" scaled="1"/>
          </a:gradFill>
          <a:ln w="28575" cmpd="sng">
            <a:solidFill>
              <a:srgbClr val="EB6743"/>
            </a:solidFill>
            <a:round/>
            <a:headEnd/>
            <a:tailEnd/>
          </a:ln>
          <a:effectLst/>
          <a:extLst>
            <a:ext uri="{AF507438-7753-43E0-B8FC-AC1667EBCBE1}">
              <a14:hiddenEffects xmlns:a14="http://schemas.microsoft.com/office/drawing/2010/main">
                <a:effectLst>
                  <a:outerShdw dist="107763" dir="13500000" algn="ctr" rotWithShape="0">
                    <a:srgbClr val="000000">
                      <a:alpha val="50000"/>
                    </a:srgbClr>
                  </a:outerShdw>
                </a:effectLst>
              </a14:hiddenEffects>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a:ea typeface="宋体" pitchFamily="2" charset="-122"/>
            </a:endParaRPr>
          </a:p>
        </p:txBody>
      </p:sp>
      <p:sp>
        <p:nvSpPr>
          <p:cNvPr id="32771" name="AutoShape 5"/>
          <p:cNvSpPr>
            <a:spLocks noChangeArrowheads="1"/>
          </p:cNvSpPr>
          <p:nvPr/>
        </p:nvSpPr>
        <p:spPr bwMode="auto">
          <a:xfrm>
            <a:off x="5486400" y="1752600"/>
            <a:ext cx="2819400" cy="1755775"/>
          </a:xfrm>
          <a:prstGeom prst="roundRect">
            <a:avLst>
              <a:gd name="adj" fmla="val 9616"/>
            </a:avLst>
          </a:prstGeom>
          <a:gradFill rotWithShape="1">
            <a:gsLst>
              <a:gs pos="0">
                <a:srgbClr val="F5F5F5"/>
              </a:gs>
              <a:gs pos="100000">
                <a:srgbClr val="DDDDDD"/>
              </a:gs>
            </a:gsLst>
            <a:lin ang="5400000" scaled="1"/>
          </a:gradFill>
          <a:ln w="28575" cmpd="sng">
            <a:solidFill>
              <a:srgbClr val="D3A911"/>
            </a:solidFill>
            <a:round/>
            <a:headEnd/>
            <a:tailEnd/>
          </a:ln>
          <a:effectLst/>
          <a:extLst>
            <a:ext uri="{AF507438-7753-43E0-B8FC-AC1667EBCBE1}">
              <a14:hiddenEffects xmlns:a14="http://schemas.microsoft.com/office/drawing/2010/main">
                <a:effectLst>
                  <a:outerShdw dist="107763" dir="18900000" algn="ctr" rotWithShape="0">
                    <a:srgbClr val="000000">
                      <a:alpha val="50000"/>
                    </a:srgbClr>
                  </a:outerShdw>
                </a:effectLst>
              </a14:hiddenEffects>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a:ea typeface="宋体" pitchFamily="2" charset="-122"/>
            </a:endParaRPr>
          </a:p>
        </p:txBody>
      </p:sp>
      <p:sp>
        <p:nvSpPr>
          <p:cNvPr id="32772" name="AutoShape 6"/>
          <p:cNvSpPr>
            <a:spLocks noChangeArrowheads="1"/>
          </p:cNvSpPr>
          <p:nvPr/>
        </p:nvSpPr>
        <p:spPr bwMode="auto">
          <a:xfrm>
            <a:off x="2514600" y="3654425"/>
            <a:ext cx="2819400" cy="1831975"/>
          </a:xfrm>
          <a:prstGeom prst="roundRect">
            <a:avLst>
              <a:gd name="adj" fmla="val 9616"/>
            </a:avLst>
          </a:prstGeom>
          <a:gradFill rotWithShape="1">
            <a:gsLst>
              <a:gs pos="0">
                <a:srgbClr val="F5F5F5"/>
              </a:gs>
              <a:gs pos="100000">
                <a:srgbClr val="DDDDDD"/>
              </a:gs>
            </a:gsLst>
            <a:lin ang="5400000" scaled="1"/>
          </a:gradFill>
          <a:ln w="28575" cmpd="sng">
            <a:solidFill>
              <a:srgbClr val="7B9B63"/>
            </a:solidFill>
            <a:round/>
            <a:headEnd/>
            <a:tailEnd/>
          </a:ln>
          <a:effectLst/>
          <a:extLst>
            <a:ext uri="{AF507438-7753-43E0-B8FC-AC1667EBCBE1}">
              <a14:hiddenEffects xmlns:a14="http://schemas.microsoft.com/office/drawing/2010/main">
                <a:effectLst>
                  <a:outerShdw dist="109250" dir="8667739" algn="ctr" rotWithShape="0">
                    <a:srgbClr val="00CC99">
                      <a:alpha val="50000"/>
                    </a:srgbClr>
                  </a:outerShdw>
                </a:effectLst>
              </a14:hiddenEffects>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a:ea typeface="宋体" pitchFamily="2" charset="-122"/>
            </a:endParaRPr>
          </a:p>
        </p:txBody>
      </p:sp>
      <p:sp>
        <p:nvSpPr>
          <p:cNvPr id="32773" name="AutoShape 7"/>
          <p:cNvSpPr>
            <a:spLocks noChangeArrowheads="1"/>
          </p:cNvSpPr>
          <p:nvPr/>
        </p:nvSpPr>
        <p:spPr bwMode="auto">
          <a:xfrm>
            <a:off x="5486400" y="3654425"/>
            <a:ext cx="2819400" cy="1831975"/>
          </a:xfrm>
          <a:prstGeom prst="roundRect">
            <a:avLst>
              <a:gd name="adj" fmla="val 9616"/>
            </a:avLst>
          </a:prstGeom>
          <a:gradFill rotWithShape="1">
            <a:gsLst>
              <a:gs pos="0">
                <a:srgbClr val="F5F5F5"/>
              </a:gs>
              <a:gs pos="100000">
                <a:srgbClr val="DDDDDD"/>
              </a:gs>
            </a:gsLst>
            <a:lin ang="5400000" scaled="1"/>
          </a:gradFill>
          <a:ln w="28575" cmpd="sng">
            <a:solidFill>
              <a:srgbClr val="38A3B2"/>
            </a:solidFill>
            <a:round/>
            <a:headEnd/>
            <a:tailEnd/>
          </a:ln>
          <a:effectLst/>
          <a:extLst>
            <a:ext uri="{AF507438-7753-43E0-B8FC-AC1667EBCBE1}">
              <a14:hiddenEffects xmlns:a14="http://schemas.microsoft.com/office/drawing/2010/main">
                <a:effectLst>
                  <a:outerShdw dist="107763" dir="2700000" algn="ctr" rotWithShape="0">
                    <a:schemeClr val="accent1">
                      <a:alpha val="50000"/>
                    </a:schemeClr>
                  </a:outerShdw>
                </a:effectLst>
              </a14:hiddenEffects>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a:ea typeface="宋体" pitchFamily="2" charset="-122"/>
            </a:endParaRPr>
          </a:p>
        </p:txBody>
      </p:sp>
      <p:sp>
        <p:nvSpPr>
          <p:cNvPr id="32774" name="AutoShape 8"/>
          <p:cNvSpPr>
            <a:spLocks noChangeArrowheads="1"/>
          </p:cNvSpPr>
          <p:nvPr/>
        </p:nvSpPr>
        <p:spPr bwMode="auto">
          <a:xfrm>
            <a:off x="3582988" y="2743200"/>
            <a:ext cx="1752600" cy="766763"/>
          </a:xfrm>
          <a:prstGeom prst="roundRect">
            <a:avLst>
              <a:gd name="adj" fmla="val 19773"/>
            </a:avLst>
          </a:prstGeom>
          <a:gradFill rotWithShape="1">
            <a:gsLst>
              <a:gs pos="0">
                <a:srgbClr val="EB6743"/>
              </a:gs>
              <a:gs pos="100000">
                <a:srgbClr val="9D452D"/>
              </a:gs>
            </a:gsLst>
            <a:lin ang="5400000" scaled="1"/>
          </a:gradFill>
          <a:ln w="19050" cmpd="sng">
            <a:solidFill>
              <a:srgbClr val="EB6743"/>
            </a:solidFill>
            <a:round/>
            <a:headEnd/>
            <a:tailEnd/>
          </a:ln>
          <a:effectLst>
            <a:outerShdw dist="25400" dir="54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a:ea typeface="宋体" pitchFamily="2" charset="-122"/>
            </a:endParaRPr>
          </a:p>
        </p:txBody>
      </p:sp>
      <p:sp>
        <p:nvSpPr>
          <p:cNvPr id="32775" name="AutoShape 9"/>
          <p:cNvSpPr>
            <a:spLocks noChangeArrowheads="1"/>
          </p:cNvSpPr>
          <p:nvPr/>
        </p:nvSpPr>
        <p:spPr bwMode="auto">
          <a:xfrm>
            <a:off x="5476875" y="2743200"/>
            <a:ext cx="1752600" cy="766763"/>
          </a:xfrm>
          <a:prstGeom prst="roundRect">
            <a:avLst>
              <a:gd name="adj" fmla="val 20903"/>
            </a:avLst>
          </a:prstGeom>
          <a:gradFill rotWithShape="1">
            <a:gsLst>
              <a:gs pos="0">
                <a:srgbClr val="D3A911"/>
              </a:gs>
              <a:gs pos="100000">
                <a:srgbClr val="8D710B"/>
              </a:gs>
            </a:gsLst>
            <a:lin ang="5400000" scaled="1"/>
          </a:gradFill>
          <a:ln w="19050" cmpd="sng">
            <a:solidFill>
              <a:srgbClr val="D3A911"/>
            </a:solidFill>
            <a:round/>
            <a:headEnd/>
            <a:tailEnd/>
          </a:ln>
          <a:effectLst>
            <a:outerShdw dist="25400" dir="54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a:ea typeface="宋体" pitchFamily="2" charset="-122"/>
            </a:endParaRPr>
          </a:p>
        </p:txBody>
      </p:sp>
      <p:sp>
        <p:nvSpPr>
          <p:cNvPr id="32776" name="AutoShape 10"/>
          <p:cNvSpPr>
            <a:spLocks noChangeArrowheads="1"/>
          </p:cNvSpPr>
          <p:nvPr/>
        </p:nvSpPr>
        <p:spPr bwMode="auto">
          <a:xfrm>
            <a:off x="3582988" y="3644900"/>
            <a:ext cx="1752600" cy="746125"/>
          </a:xfrm>
          <a:prstGeom prst="roundRect">
            <a:avLst>
              <a:gd name="adj" fmla="val 19773"/>
            </a:avLst>
          </a:prstGeom>
          <a:gradFill rotWithShape="1">
            <a:gsLst>
              <a:gs pos="0">
                <a:srgbClr val="7B9B63"/>
              </a:gs>
              <a:gs pos="100000">
                <a:srgbClr val="526742"/>
              </a:gs>
            </a:gsLst>
            <a:lin ang="5400000" scaled="1"/>
          </a:gradFill>
          <a:ln w="19050" cmpd="sng">
            <a:solidFill>
              <a:srgbClr val="7B9B63"/>
            </a:solidFill>
            <a:round/>
            <a:headEnd/>
            <a:tailEnd/>
          </a:ln>
          <a:effectLst>
            <a:outerShdw dist="25400" dir="54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a:ea typeface="宋体" pitchFamily="2" charset="-122"/>
            </a:endParaRPr>
          </a:p>
        </p:txBody>
      </p:sp>
      <p:sp>
        <p:nvSpPr>
          <p:cNvPr id="32777" name="AutoShape 11"/>
          <p:cNvSpPr>
            <a:spLocks noChangeArrowheads="1"/>
          </p:cNvSpPr>
          <p:nvPr/>
        </p:nvSpPr>
        <p:spPr bwMode="auto">
          <a:xfrm>
            <a:off x="5476875" y="3644900"/>
            <a:ext cx="1752600" cy="746125"/>
          </a:xfrm>
          <a:prstGeom prst="roundRect">
            <a:avLst>
              <a:gd name="adj" fmla="val 20903"/>
            </a:avLst>
          </a:prstGeom>
          <a:gradFill rotWithShape="1">
            <a:gsLst>
              <a:gs pos="0">
                <a:srgbClr val="38A3B2"/>
              </a:gs>
              <a:gs pos="100000">
                <a:srgbClr val="256D77"/>
              </a:gs>
            </a:gsLst>
            <a:lin ang="5400000" scaled="1"/>
          </a:gradFill>
          <a:ln w="19050" cmpd="sng">
            <a:solidFill>
              <a:srgbClr val="38A3B2"/>
            </a:solidFill>
            <a:round/>
            <a:headEnd/>
            <a:tailEnd/>
          </a:ln>
          <a:effectLst>
            <a:outerShdw dist="25400" dir="54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a:ea typeface="宋体" pitchFamily="2" charset="-122"/>
            </a:endParaRPr>
          </a:p>
        </p:txBody>
      </p:sp>
      <p:sp>
        <p:nvSpPr>
          <p:cNvPr id="32778" name="Text Box 13"/>
          <p:cNvSpPr txBox="1">
            <a:spLocks noChangeArrowheads="1"/>
          </p:cNvSpPr>
          <p:nvPr/>
        </p:nvSpPr>
        <p:spPr bwMode="auto">
          <a:xfrm>
            <a:off x="3676650" y="2943225"/>
            <a:ext cx="15779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FFFFF"/>
                </a:solidFill>
                <a:ea typeface="宋体" pitchFamily="2" charset="-122"/>
              </a:rPr>
              <a:t>Title in here</a:t>
            </a:r>
          </a:p>
        </p:txBody>
      </p:sp>
      <p:sp>
        <p:nvSpPr>
          <p:cNvPr id="32779" name="Text Box 14"/>
          <p:cNvSpPr txBox="1">
            <a:spLocks noChangeArrowheads="1"/>
          </p:cNvSpPr>
          <p:nvPr/>
        </p:nvSpPr>
        <p:spPr bwMode="auto">
          <a:xfrm>
            <a:off x="5548313" y="2943225"/>
            <a:ext cx="15779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FFFFF"/>
                </a:solidFill>
                <a:ea typeface="宋体" pitchFamily="2" charset="-122"/>
              </a:rPr>
              <a:t>Title in here</a:t>
            </a:r>
          </a:p>
        </p:txBody>
      </p:sp>
      <p:sp>
        <p:nvSpPr>
          <p:cNvPr id="32780" name="Text Box 15"/>
          <p:cNvSpPr txBox="1">
            <a:spLocks noChangeArrowheads="1"/>
          </p:cNvSpPr>
          <p:nvPr/>
        </p:nvSpPr>
        <p:spPr bwMode="auto">
          <a:xfrm>
            <a:off x="3676650" y="3821113"/>
            <a:ext cx="1577975" cy="366712"/>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FFFFF"/>
                </a:solidFill>
                <a:ea typeface="宋体" pitchFamily="2" charset="-122"/>
              </a:rPr>
              <a:t>Title in here</a:t>
            </a:r>
          </a:p>
        </p:txBody>
      </p:sp>
      <p:sp>
        <p:nvSpPr>
          <p:cNvPr id="32781" name="Text Box 16"/>
          <p:cNvSpPr txBox="1">
            <a:spLocks noChangeArrowheads="1"/>
          </p:cNvSpPr>
          <p:nvPr/>
        </p:nvSpPr>
        <p:spPr bwMode="auto">
          <a:xfrm>
            <a:off x="5548313" y="3810000"/>
            <a:ext cx="1577975" cy="3667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1800">
                <a:solidFill>
                  <a:srgbClr val="FFFFFF"/>
                </a:solidFill>
                <a:ea typeface="宋体" pitchFamily="2" charset="-122"/>
              </a:rPr>
              <a:t>Title in here</a:t>
            </a:r>
          </a:p>
        </p:txBody>
      </p:sp>
      <p:sp>
        <p:nvSpPr>
          <p:cNvPr id="32782" name="Text Box 17"/>
          <p:cNvSpPr txBox="1">
            <a:spLocks noChangeArrowheads="1"/>
          </p:cNvSpPr>
          <p:nvPr/>
        </p:nvSpPr>
        <p:spPr bwMode="auto">
          <a:xfrm>
            <a:off x="2590800" y="1828800"/>
            <a:ext cx="22860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spcBef>
                <a:spcPct val="50000"/>
              </a:spcBef>
              <a:buFontTx/>
              <a:buChar char="•"/>
            </a:pPr>
            <a:r>
              <a:rPr lang="en-US" altLang="zh-CN" sz="1600" b="0">
                <a:solidFill>
                  <a:srgbClr val="000000"/>
                </a:solidFill>
                <a:ea typeface="宋体" pitchFamily="2" charset="-122"/>
              </a:rPr>
              <a:t> Click to add Text</a:t>
            </a:r>
          </a:p>
          <a:p>
            <a:pPr>
              <a:spcBef>
                <a:spcPct val="50000"/>
              </a:spcBef>
              <a:buFontTx/>
              <a:buChar char="•"/>
            </a:pPr>
            <a:r>
              <a:rPr lang="en-US" altLang="zh-CN" sz="1600" b="0">
                <a:solidFill>
                  <a:srgbClr val="000000"/>
                </a:solidFill>
                <a:ea typeface="宋体" pitchFamily="2" charset="-122"/>
              </a:rPr>
              <a:t> Click to add Text</a:t>
            </a:r>
          </a:p>
        </p:txBody>
      </p:sp>
      <p:sp>
        <p:nvSpPr>
          <p:cNvPr id="32783" name="Text Box 18"/>
          <p:cNvSpPr txBox="1">
            <a:spLocks noChangeArrowheads="1"/>
          </p:cNvSpPr>
          <p:nvPr/>
        </p:nvSpPr>
        <p:spPr bwMode="auto">
          <a:xfrm>
            <a:off x="2590800" y="4706938"/>
            <a:ext cx="2286000"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spcBef>
                <a:spcPct val="50000"/>
              </a:spcBef>
              <a:buFontTx/>
              <a:buChar char="•"/>
            </a:pPr>
            <a:r>
              <a:rPr lang="en-US" altLang="zh-CN" sz="1600" b="0">
                <a:solidFill>
                  <a:srgbClr val="000000"/>
                </a:solidFill>
                <a:ea typeface="宋体" pitchFamily="2" charset="-122"/>
              </a:rPr>
              <a:t> Click to add Text</a:t>
            </a:r>
          </a:p>
          <a:p>
            <a:pPr>
              <a:spcBef>
                <a:spcPct val="50000"/>
              </a:spcBef>
              <a:buFontTx/>
              <a:buChar char="•"/>
            </a:pPr>
            <a:r>
              <a:rPr lang="en-US" altLang="zh-CN" sz="1600" b="0">
                <a:solidFill>
                  <a:srgbClr val="000000"/>
                </a:solidFill>
                <a:ea typeface="宋体" pitchFamily="2" charset="-122"/>
              </a:rPr>
              <a:t> Click to add Text</a:t>
            </a:r>
          </a:p>
        </p:txBody>
      </p:sp>
      <p:sp>
        <p:nvSpPr>
          <p:cNvPr id="32784" name="Text Box 19"/>
          <p:cNvSpPr txBox="1">
            <a:spLocks noChangeArrowheads="1"/>
          </p:cNvSpPr>
          <p:nvPr/>
        </p:nvSpPr>
        <p:spPr bwMode="auto">
          <a:xfrm>
            <a:off x="5943600" y="1828800"/>
            <a:ext cx="22860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a:spcBef>
                <a:spcPct val="50000"/>
              </a:spcBef>
              <a:buFontTx/>
              <a:buChar char="•"/>
            </a:pPr>
            <a:r>
              <a:rPr lang="en-US" altLang="zh-CN" sz="1600" b="0">
                <a:solidFill>
                  <a:srgbClr val="000000"/>
                </a:solidFill>
                <a:ea typeface="宋体" pitchFamily="2" charset="-122"/>
              </a:rPr>
              <a:t> Click to add Text</a:t>
            </a:r>
          </a:p>
          <a:p>
            <a:pPr algn="r">
              <a:spcBef>
                <a:spcPct val="50000"/>
              </a:spcBef>
              <a:buFontTx/>
              <a:buChar char="•"/>
            </a:pPr>
            <a:r>
              <a:rPr lang="en-US" altLang="zh-CN" sz="1600" b="0">
                <a:solidFill>
                  <a:srgbClr val="000000"/>
                </a:solidFill>
                <a:ea typeface="宋体" pitchFamily="2" charset="-122"/>
              </a:rPr>
              <a:t> Click to add Text</a:t>
            </a:r>
          </a:p>
        </p:txBody>
      </p:sp>
      <p:sp>
        <p:nvSpPr>
          <p:cNvPr id="32785" name="Text Box 20"/>
          <p:cNvSpPr txBox="1">
            <a:spLocks noChangeArrowheads="1"/>
          </p:cNvSpPr>
          <p:nvPr/>
        </p:nvSpPr>
        <p:spPr bwMode="auto">
          <a:xfrm>
            <a:off x="5943600" y="4706938"/>
            <a:ext cx="2286000"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a:spcBef>
                <a:spcPct val="50000"/>
              </a:spcBef>
              <a:buFontTx/>
              <a:buChar char="•"/>
            </a:pPr>
            <a:r>
              <a:rPr lang="en-US" altLang="zh-CN" sz="1600" b="0">
                <a:solidFill>
                  <a:srgbClr val="000000"/>
                </a:solidFill>
                <a:ea typeface="宋体" pitchFamily="2" charset="-122"/>
              </a:rPr>
              <a:t> Click to add Text</a:t>
            </a:r>
          </a:p>
          <a:p>
            <a:pPr algn="r">
              <a:spcBef>
                <a:spcPct val="50000"/>
              </a:spcBef>
              <a:buFontTx/>
              <a:buChar char="•"/>
            </a:pPr>
            <a:r>
              <a:rPr lang="en-US" altLang="zh-CN" sz="1600" b="0">
                <a:solidFill>
                  <a:srgbClr val="000000"/>
                </a:solidFill>
                <a:ea typeface="宋体" pitchFamily="2" charset="-122"/>
              </a:rPr>
              <a:t> Click to add Text</a:t>
            </a:r>
          </a:p>
        </p:txBody>
      </p:sp>
      <p:pic>
        <p:nvPicPr>
          <p:cNvPr id="32786" name="Picture 18" descr="png-01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752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2787" name="Picture 19" descr="png-01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7526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2788" name="Picture 20" descr="png-014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45720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2789" name="Picture 21" descr="png-00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95800" y="46482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2790" name="Picture 22" descr="奖杯小人"/>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0413" y="1752600"/>
            <a:ext cx="4494213"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2791" name="Text Box 23"/>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reeform 3"/>
          <p:cNvSpPr>
            <a:spLocks/>
          </p:cNvSpPr>
          <p:nvPr/>
        </p:nvSpPr>
        <p:spPr bwMode="auto">
          <a:xfrm>
            <a:off x="3409950" y="2465388"/>
            <a:ext cx="1900238" cy="137636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w 735"/>
              <a:gd name="T29" fmla="*/ 0 h 532"/>
              <a:gd name="T30" fmla="*/ 735 w 735"/>
              <a:gd name="T3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FF66CC">
                  <a:alpha val="28999"/>
                </a:srgbClr>
              </a:gs>
              <a:gs pos="100000">
                <a:srgbClr val="FF66CC">
                  <a:gamma/>
                  <a:shade val="72941"/>
                  <a:invGamma/>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6147" name="Freeform 4"/>
          <p:cNvSpPr>
            <a:spLocks/>
          </p:cNvSpPr>
          <p:nvPr/>
        </p:nvSpPr>
        <p:spPr bwMode="auto">
          <a:xfrm>
            <a:off x="5329238" y="2400300"/>
            <a:ext cx="366712" cy="156210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w 142"/>
              <a:gd name="T17" fmla="*/ 0 h 604"/>
              <a:gd name="T18" fmla="*/ 142 w 142"/>
              <a:gd name="T19" fmla="*/ 604 h 604"/>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CC99FF">
                  <a:alpha val="26999"/>
                </a:srgbClr>
              </a:gs>
              <a:gs pos="100000">
                <a:srgbClr val="CC99FF">
                  <a:gamma/>
                  <a:shade val="46275"/>
                  <a:invGamma/>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6148" name="Freeform 5"/>
          <p:cNvSpPr>
            <a:spLocks/>
          </p:cNvSpPr>
          <p:nvPr/>
        </p:nvSpPr>
        <p:spPr bwMode="auto">
          <a:xfrm flipH="1">
            <a:off x="5729288" y="2465388"/>
            <a:ext cx="1900237" cy="137636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 name="T28" fmla="*/ 0 w 735"/>
              <a:gd name="T29" fmla="*/ 0 h 532"/>
              <a:gd name="T30" fmla="*/ 735 w 735"/>
              <a:gd name="T31" fmla="*/ 53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T28" t="T29" r="T30" b="T31"/>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FF9966">
                  <a:alpha val="26999"/>
                </a:srgbClr>
              </a:gs>
              <a:gs pos="100000">
                <a:srgbClr val="FF9966">
                  <a:gamma/>
                  <a:shade val="46275"/>
                  <a:invGamma/>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6149" name="Group 5"/>
          <p:cNvGrpSpPr>
            <a:grpSpLocks/>
          </p:cNvGrpSpPr>
          <p:nvPr/>
        </p:nvGrpSpPr>
        <p:grpSpPr bwMode="auto">
          <a:xfrm>
            <a:off x="3048000" y="1266825"/>
            <a:ext cx="1362075" cy="1322388"/>
            <a:chOff x="0" y="0"/>
            <a:chExt cx="414" cy="402"/>
          </a:xfrm>
        </p:grpSpPr>
        <p:sp>
          <p:nvSpPr>
            <p:cNvPr id="6150" name="AutoShape 7"/>
            <p:cNvSpPr>
              <a:spLocks noChangeArrowheads="1"/>
            </p:cNvSpPr>
            <p:nvPr/>
          </p:nvSpPr>
          <p:spPr bwMode="auto">
            <a:xfrm>
              <a:off x="0" y="0"/>
              <a:ext cx="414" cy="402"/>
            </a:xfrm>
            <a:prstGeom prst="roundRect">
              <a:avLst>
                <a:gd name="adj" fmla="val 11921"/>
              </a:avLst>
            </a:prstGeom>
            <a:gradFill rotWithShape="1">
              <a:gsLst>
                <a:gs pos="0">
                  <a:srgbClr val="D87AA5"/>
                </a:gs>
                <a:gs pos="100000">
                  <a:srgbClr val="975573"/>
                </a:gs>
              </a:gsLst>
              <a:lin ang="5400000" scaled="1"/>
            </a:gradFill>
            <a:ln w="25400" cmpd="sng">
              <a:solidFill>
                <a:srgbClr val="FFFFFF"/>
              </a:solidFill>
              <a:round/>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6151" name="Freeform 8"/>
            <p:cNvSpPr>
              <a:spLocks/>
            </p:cNvSpPr>
            <p:nvPr/>
          </p:nvSpPr>
          <p:spPr bwMode="auto">
            <a:xfrm>
              <a:off x="26" y="26"/>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 name="T12" fmla="*/ 0 w 596"/>
                <a:gd name="T13" fmla="*/ 0 h 598"/>
                <a:gd name="T14" fmla="*/ 596 w 596"/>
                <a:gd name="T15" fmla="*/ 598 h 598"/>
              </a:gdLst>
              <a:ahLst/>
              <a:cxnLst>
                <a:cxn ang="0">
                  <a:pos x="T0" y="T1"/>
                </a:cxn>
                <a:cxn ang="0">
                  <a:pos x="T2" y="T3"/>
                </a:cxn>
                <a:cxn ang="0">
                  <a:pos x="T4" y="T5"/>
                </a:cxn>
                <a:cxn ang="0">
                  <a:pos x="T6" y="T7"/>
                </a:cxn>
                <a:cxn ang="0">
                  <a:pos x="T8" y="T9"/>
                </a:cxn>
                <a:cxn ang="0">
                  <a:pos x="T10" y="T11"/>
                </a:cxn>
              </a:cxnLst>
              <a:rect l="T12" t="T13" r="T14" b="T15"/>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D87AA5">
                    <a:alpha val="0"/>
                  </a:srgbClr>
                </a:gs>
                <a:gs pos="50000">
                  <a:srgbClr val="ECBED3"/>
                </a:gs>
                <a:gs pos="100000">
                  <a:srgbClr val="D87AA5">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152" name="Rectangle 9"/>
          <p:cNvSpPr>
            <a:spLocks noChangeArrowheads="1"/>
          </p:cNvSpPr>
          <p:nvPr/>
        </p:nvSpPr>
        <p:spPr bwMode="auto">
          <a:xfrm>
            <a:off x="3273425" y="1647825"/>
            <a:ext cx="984250" cy="641350"/>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a:solidFill>
                  <a:srgbClr val="FFFFFF"/>
                </a:solidFill>
                <a:ea typeface="宋体" pitchFamily="2" charset="-122"/>
              </a:rPr>
              <a:t>Text in </a:t>
            </a:r>
          </a:p>
          <a:p>
            <a:pPr algn="ctr"/>
            <a:r>
              <a:rPr lang="en-US" altLang="zh-CN" sz="1800">
                <a:solidFill>
                  <a:srgbClr val="FFFFFF"/>
                </a:solidFill>
                <a:ea typeface="宋体" pitchFamily="2" charset="-122"/>
              </a:rPr>
              <a:t>here</a:t>
            </a:r>
          </a:p>
        </p:txBody>
      </p:sp>
      <p:grpSp>
        <p:nvGrpSpPr>
          <p:cNvPr id="6153" name="Group 9"/>
          <p:cNvGrpSpPr>
            <a:grpSpLocks/>
          </p:cNvGrpSpPr>
          <p:nvPr/>
        </p:nvGrpSpPr>
        <p:grpSpPr bwMode="auto">
          <a:xfrm>
            <a:off x="4827588" y="1266825"/>
            <a:ext cx="1362075" cy="1322388"/>
            <a:chOff x="0" y="0"/>
            <a:chExt cx="414" cy="402"/>
          </a:xfrm>
        </p:grpSpPr>
        <p:sp>
          <p:nvSpPr>
            <p:cNvPr id="6154" name="AutoShape 11"/>
            <p:cNvSpPr>
              <a:spLocks noChangeArrowheads="1"/>
            </p:cNvSpPr>
            <p:nvPr/>
          </p:nvSpPr>
          <p:spPr bwMode="auto">
            <a:xfrm>
              <a:off x="0" y="0"/>
              <a:ext cx="414" cy="402"/>
            </a:xfrm>
            <a:prstGeom prst="roundRect">
              <a:avLst>
                <a:gd name="adj" fmla="val 11921"/>
              </a:avLst>
            </a:prstGeom>
            <a:gradFill rotWithShape="1">
              <a:gsLst>
                <a:gs pos="0">
                  <a:srgbClr val="AC8CD0"/>
                </a:gs>
                <a:gs pos="100000">
                  <a:srgbClr val="786291"/>
                </a:gs>
              </a:gsLst>
              <a:lin ang="5400000" scaled="1"/>
            </a:gradFill>
            <a:ln w="25400" cmpd="sng">
              <a:solidFill>
                <a:srgbClr val="FFFFFF"/>
              </a:solidFill>
              <a:round/>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6155" name="Freeform 12"/>
            <p:cNvSpPr>
              <a:spLocks/>
            </p:cNvSpPr>
            <p:nvPr/>
          </p:nvSpPr>
          <p:spPr bwMode="auto">
            <a:xfrm>
              <a:off x="26" y="26"/>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 name="T12" fmla="*/ 0 w 596"/>
                <a:gd name="T13" fmla="*/ 0 h 598"/>
                <a:gd name="T14" fmla="*/ 596 w 596"/>
                <a:gd name="T15" fmla="*/ 598 h 598"/>
              </a:gdLst>
              <a:ahLst/>
              <a:cxnLst>
                <a:cxn ang="0">
                  <a:pos x="T0" y="T1"/>
                </a:cxn>
                <a:cxn ang="0">
                  <a:pos x="T2" y="T3"/>
                </a:cxn>
                <a:cxn ang="0">
                  <a:pos x="T4" y="T5"/>
                </a:cxn>
                <a:cxn ang="0">
                  <a:pos x="T6" y="T7"/>
                </a:cxn>
                <a:cxn ang="0">
                  <a:pos x="T8" y="T9"/>
                </a:cxn>
                <a:cxn ang="0">
                  <a:pos x="T10" y="T11"/>
                </a:cxn>
              </a:cxnLst>
              <a:rect l="T12" t="T13" r="T14" b="T15"/>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AC8CD0">
                    <a:alpha val="0"/>
                  </a:srgbClr>
                </a:gs>
                <a:gs pos="50000">
                  <a:srgbClr val="D7C7E8"/>
                </a:gs>
                <a:gs pos="100000">
                  <a:srgbClr val="AC8CD0">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56" name="Group 12"/>
          <p:cNvGrpSpPr>
            <a:grpSpLocks/>
          </p:cNvGrpSpPr>
          <p:nvPr/>
        </p:nvGrpSpPr>
        <p:grpSpPr bwMode="auto">
          <a:xfrm>
            <a:off x="6615113" y="1276350"/>
            <a:ext cx="1362075" cy="1322388"/>
            <a:chOff x="0" y="0"/>
            <a:chExt cx="414" cy="402"/>
          </a:xfrm>
        </p:grpSpPr>
        <p:sp>
          <p:nvSpPr>
            <p:cNvPr id="6157" name="AutoShape 14"/>
            <p:cNvSpPr>
              <a:spLocks noChangeArrowheads="1"/>
            </p:cNvSpPr>
            <p:nvPr/>
          </p:nvSpPr>
          <p:spPr bwMode="auto">
            <a:xfrm>
              <a:off x="0" y="0"/>
              <a:ext cx="414" cy="402"/>
            </a:xfrm>
            <a:prstGeom prst="roundRect">
              <a:avLst>
                <a:gd name="adj" fmla="val 11921"/>
              </a:avLst>
            </a:prstGeom>
            <a:gradFill rotWithShape="1">
              <a:gsLst>
                <a:gs pos="0">
                  <a:srgbClr val="DA7F70"/>
                </a:gs>
                <a:gs pos="100000">
                  <a:srgbClr val="98594E"/>
                </a:gs>
              </a:gsLst>
              <a:lin ang="5400000" scaled="1"/>
            </a:gradFill>
            <a:ln w="25400" cmpd="sng">
              <a:solidFill>
                <a:srgbClr val="FFFFFF"/>
              </a:solidFill>
              <a:round/>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6158" name="Freeform 15"/>
            <p:cNvSpPr>
              <a:spLocks/>
            </p:cNvSpPr>
            <p:nvPr/>
          </p:nvSpPr>
          <p:spPr bwMode="auto">
            <a:xfrm>
              <a:off x="26" y="26"/>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 name="T12" fmla="*/ 0 w 596"/>
                <a:gd name="T13" fmla="*/ 0 h 598"/>
                <a:gd name="T14" fmla="*/ 596 w 596"/>
                <a:gd name="T15" fmla="*/ 598 h 598"/>
              </a:gdLst>
              <a:ahLst/>
              <a:cxnLst>
                <a:cxn ang="0">
                  <a:pos x="T0" y="T1"/>
                </a:cxn>
                <a:cxn ang="0">
                  <a:pos x="T2" y="T3"/>
                </a:cxn>
                <a:cxn ang="0">
                  <a:pos x="T4" y="T5"/>
                </a:cxn>
                <a:cxn ang="0">
                  <a:pos x="T6" y="T7"/>
                </a:cxn>
                <a:cxn ang="0">
                  <a:pos x="T8" y="T9"/>
                </a:cxn>
                <a:cxn ang="0">
                  <a:pos x="T10" y="T11"/>
                </a:cxn>
              </a:cxnLst>
              <a:rect l="T12" t="T13" r="T14" b="T15"/>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DA7F70">
                    <a:alpha val="0"/>
                  </a:srgbClr>
                </a:gs>
                <a:gs pos="50000">
                  <a:srgbClr val="EDC1B9"/>
                </a:gs>
                <a:gs pos="100000">
                  <a:srgbClr val="DA7F70">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159" name="Rectangle 16"/>
          <p:cNvSpPr>
            <a:spLocks noChangeArrowheads="1"/>
          </p:cNvSpPr>
          <p:nvPr/>
        </p:nvSpPr>
        <p:spPr bwMode="auto">
          <a:xfrm>
            <a:off x="5008563" y="1647825"/>
            <a:ext cx="984250" cy="641350"/>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a:solidFill>
                  <a:srgbClr val="FFFFFF"/>
                </a:solidFill>
                <a:ea typeface="宋体" pitchFamily="2" charset="-122"/>
              </a:rPr>
              <a:t>Text in </a:t>
            </a:r>
          </a:p>
          <a:p>
            <a:pPr algn="ctr"/>
            <a:r>
              <a:rPr lang="en-US" altLang="zh-CN" sz="1800">
                <a:solidFill>
                  <a:srgbClr val="FFFFFF"/>
                </a:solidFill>
                <a:ea typeface="宋体" pitchFamily="2" charset="-122"/>
              </a:rPr>
              <a:t>here</a:t>
            </a:r>
          </a:p>
        </p:txBody>
      </p:sp>
      <p:sp>
        <p:nvSpPr>
          <p:cNvPr id="6160" name="Rectangle 17"/>
          <p:cNvSpPr>
            <a:spLocks noChangeArrowheads="1"/>
          </p:cNvSpPr>
          <p:nvPr/>
        </p:nvSpPr>
        <p:spPr bwMode="auto">
          <a:xfrm>
            <a:off x="6826250" y="1657350"/>
            <a:ext cx="984250" cy="641350"/>
          </a:xfrm>
          <a:prstGeom prst="rect">
            <a:avLst/>
          </a:prstGeom>
          <a:noFill/>
          <a:ln>
            <a:noFill/>
          </a:ln>
          <a:effectLst>
            <a:outerShdw dist="17961" dir="2700000" algn="ctr" rotWithShape="0">
              <a:srgbClr val="000000"/>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a:solidFill>
                  <a:srgbClr val="FFFFFF"/>
                </a:solidFill>
                <a:ea typeface="宋体" pitchFamily="2" charset="-122"/>
              </a:rPr>
              <a:t>Text in </a:t>
            </a:r>
          </a:p>
          <a:p>
            <a:pPr algn="ctr"/>
            <a:r>
              <a:rPr lang="en-US" altLang="zh-CN" sz="1800">
                <a:solidFill>
                  <a:srgbClr val="FFFFFF"/>
                </a:solidFill>
                <a:ea typeface="宋体" pitchFamily="2" charset="-122"/>
              </a:rPr>
              <a:t>here</a:t>
            </a:r>
          </a:p>
        </p:txBody>
      </p:sp>
      <p:pic>
        <p:nvPicPr>
          <p:cNvPr id="6161" name="Picture 17" descr="0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9988" y="3581400"/>
            <a:ext cx="36576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162" name="Rectangle 20"/>
          <p:cNvSpPr>
            <a:spLocks noChangeArrowheads="1"/>
          </p:cNvSpPr>
          <p:nvPr/>
        </p:nvSpPr>
        <p:spPr bwMode="auto">
          <a:xfrm>
            <a:off x="4395788" y="4419600"/>
            <a:ext cx="24384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buClr>
                <a:srgbClr val="D7181F"/>
              </a:buClr>
              <a:buFont typeface="Wingdings" pitchFamily="2" charset="2"/>
              <a:buNone/>
            </a:pPr>
            <a:r>
              <a:rPr lang="zh-CN" altLang="en-US" sz="1400">
                <a:solidFill>
                  <a:srgbClr val="000000"/>
                </a:solidFill>
                <a:ea typeface="宋体" pitchFamily="2" charset="-122"/>
              </a:rPr>
              <a:t>点击输入文字内容点击输入文字内容点击输入文字内容点击输入文字内容点击输入文字内容点击输入文字内容点击输入文字内容</a:t>
            </a:r>
          </a:p>
        </p:txBody>
      </p:sp>
      <p:pic>
        <p:nvPicPr>
          <p:cNvPr id="6163" name="Picture 19" descr="3D小人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3400" y="2667000"/>
            <a:ext cx="268605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6164" name="Text Box 20"/>
          <p:cNvSpPr txBox="1">
            <a:spLocks noChangeArrowheads="1"/>
          </p:cNvSpPr>
          <p:nvPr/>
        </p:nvSpPr>
        <p:spPr bwMode="auto">
          <a:xfrm>
            <a:off x="10668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Text Box 3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3950" y="3602038"/>
            <a:ext cx="41878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3795" name="Freeform 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588" y="566738"/>
            <a:ext cx="7637462" cy="544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33796" name="Group 4"/>
          <p:cNvGrpSpPr>
            <a:grpSpLocks/>
          </p:cNvGrpSpPr>
          <p:nvPr/>
        </p:nvGrpSpPr>
        <p:grpSpPr bwMode="auto">
          <a:xfrm>
            <a:off x="774700" y="4710113"/>
            <a:ext cx="1169988" cy="544512"/>
            <a:chOff x="0" y="0"/>
            <a:chExt cx="1169524" cy="544671"/>
          </a:xfrm>
        </p:grpSpPr>
        <p:sp>
          <p:nvSpPr>
            <p:cNvPr id="33797" name="矩形 8"/>
            <p:cNvSpPr>
              <a:spLocks noChangeArrowheads="1"/>
            </p:cNvSpPr>
            <p:nvPr/>
          </p:nvSpPr>
          <p:spPr bwMode="auto">
            <a:xfrm>
              <a:off x="78236" y="0"/>
              <a:ext cx="869275" cy="366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b="0">
                  <a:solidFill>
                    <a:srgbClr val="000000"/>
                  </a:solidFill>
                  <a:latin typeface="微软雅黑" pitchFamily="34" charset="-122"/>
                  <a:ea typeface="微软雅黑" pitchFamily="34" charset="-122"/>
                </a:rPr>
                <a:t>1996</a:t>
              </a:r>
              <a:r>
                <a:rPr lang="zh-CN" altLang="en-US" sz="1800" b="0">
                  <a:solidFill>
                    <a:srgbClr val="000000"/>
                  </a:solidFill>
                  <a:latin typeface="微软雅黑" pitchFamily="34" charset="-122"/>
                  <a:ea typeface="微软雅黑" pitchFamily="34" charset="-122"/>
                </a:rPr>
                <a:t>年</a:t>
              </a:r>
              <a:endParaRPr lang="zh-CN" altLang="en-US" sz="1800" b="0">
                <a:solidFill>
                  <a:srgbClr val="000000"/>
                </a:solidFill>
                <a:latin typeface="Calibri" pitchFamily="34" charset="0"/>
                <a:ea typeface="微软雅黑" pitchFamily="34" charset="-122"/>
              </a:endParaRPr>
            </a:p>
          </p:txBody>
        </p:sp>
        <p:pic>
          <p:nvPicPr>
            <p:cNvPr id="33798" name="直接连接符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355684"/>
              <a:ext cx="1169524" cy="1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3799" name="Group 7"/>
          <p:cNvGrpSpPr>
            <a:grpSpLocks/>
          </p:cNvGrpSpPr>
          <p:nvPr/>
        </p:nvGrpSpPr>
        <p:grpSpPr bwMode="auto">
          <a:xfrm>
            <a:off x="2047875" y="3609975"/>
            <a:ext cx="1171575" cy="534988"/>
            <a:chOff x="0" y="0"/>
            <a:chExt cx="1169788" cy="535263"/>
          </a:xfrm>
        </p:grpSpPr>
        <p:sp>
          <p:nvSpPr>
            <p:cNvPr id="33800" name="矩形 9"/>
            <p:cNvSpPr>
              <a:spLocks noChangeArrowheads="1"/>
            </p:cNvSpPr>
            <p:nvPr/>
          </p:nvSpPr>
          <p:spPr bwMode="auto">
            <a:xfrm>
              <a:off x="93230" y="0"/>
              <a:ext cx="869471" cy="36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latinLnBrk="1">
                <a:buClr>
                  <a:srgbClr val="FF0000"/>
                </a:buClr>
                <a:buSzPct val="70000"/>
              </a:pPr>
              <a:r>
                <a:rPr lang="en-US" altLang="zh-CN" sz="1800" b="0">
                  <a:solidFill>
                    <a:srgbClr val="000000"/>
                  </a:solidFill>
                  <a:latin typeface="微软雅黑" pitchFamily="34" charset="-122"/>
                  <a:ea typeface="微软雅黑" pitchFamily="34" charset="-122"/>
                </a:rPr>
                <a:t>2000</a:t>
              </a:r>
              <a:r>
                <a:rPr lang="zh-CN" altLang="en-US" sz="1800" b="0">
                  <a:solidFill>
                    <a:srgbClr val="000000"/>
                  </a:solidFill>
                  <a:latin typeface="微软雅黑" pitchFamily="34" charset="-122"/>
                  <a:ea typeface="微软雅黑" pitchFamily="34" charset="-122"/>
                </a:rPr>
                <a:t>年</a:t>
              </a:r>
            </a:p>
          </p:txBody>
        </p:sp>
        <p:pic>
          <p:nvPicPr>
            <p:cNvPr id="33801" name="直接连接符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6302"/>
              <a:ext cx="1169788" cy="188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3802" name="Group 10"/>
          <p:cNvGrpSpPr>
            <a:grpSpLocks/>
          </p:cNvGrpSpPr>
          <p:nvPr/>
        </p:nvGrpSpPr>
        <p:grpSpPr bwMode="auto">
          <a:xfrm>
            <a:off x="3286125" y="2495550"/>
            <a:ext cx="1169988" cy="533400"/>
            <a:chOff x="0" y="0"/>
            <a:chExt cx="1169788" cy="534193"/>
          </a:xfrm>
        </p:grpSpPr>
        <p:sp>
          <p:nvSpPr>
            <p:cNvPr id="33803" name="矩形 10"/>
            <p:cNvSpPr>
              <a:spLocks noChangeArrowheads="1"/>
            </p:cNvSpPr>
            <p:nvPr/>
          </p:nvSpPr>
          <p:spPr bwMode="auto">
            <a:xfrm>
              <a:off x="109858" y="0"/>
              <a:ext cx="869472" cy="366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latinLnBrk="1">
                <a:buClr>
                  <a:srgbClr val="FF0000"/>
                </a:buClr>
                <a:buSzPct val="70000"/>
              </a:pPr>
              <a:r>
                <a:rPr lang="en-US" altLang="zh-CN" sz="1800" b="0">
                  <a:solidFill>
                    <a:srgbClr val="000000"/>
                  </a:solidFill>
                  <a:latin typeface="微软雅黑" pitchFamily="34" charset="-122"/>
                  <a:ea typeface="微软雅黑" pitchFamily="34" charset="-122"/>
                </a:rPr>
                <a:t>2005</a:t>
              </a:r>
              <a:r>
                <a:rPr lang="zh-CN" altLang="en-US" sz="1800" b="0">
                  <a:solidFill>
                    <a:srgbClr val="000000"/>
                  </a:solidFill>
                  <a:latin typeface="微软雅黑" pitchFamily="34" charset="-122"/>
                  <a:ea typeface="微软雅黑" pitchFamily="34" charset="-122"/>
                </a:rPr>
                <a:t>年</a:t>
              </a:r>
            </a:p>
          </p:txBody>
        </p:sp>
        <p:pic>
          <p:nvPicPr>
            <p:cNvPr id="33804" name="直接连接符 1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45206"/>
              <a:ext cx="1169788" cy="1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3805" name="Group 13"/>
          <p:cNvGrpSpPr>
            <a:grpSpLocks/>
          </p:cNvGrpSpPr>
          <p:nvPr/>
        </p:nvGrpSpPr>
        <p:grpSpPr bwMode="auto">
          <a:xfrm>
            <a:off x="4552950" y="1395413"/>
            <a:ext cx="1171575" cy="536575"/>
            <a:chOff x="0" y="0"/>
            <a:chExt cx="1169788" cy="536978"/>
          </a:xfrm>
        </p:grpSpPr>
        <p:sp>
          <p:nvSpPr>
            <p:cNvPr id="33806" name="矩形 11"/>
            <p:cNvSpPr>
              <a:spLocks noChangeArrowheads="1"/>
            </p:cNvSpPr>
            <p:nvPr/>
          </p:nvSpPr>
          <p:spPr bwMode="auto">
            <a:xfrm>
              <a:off x="126806" y="0"/>
              <a:ext cx="868623" cy="36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latinLnBrk="1">
                <a:buClr>
                  <a:srgbClr val="FF0000"/>
                </a:buClr>
                <a:buSzPct val="70000"/>
                <a:buFont typeface="Wingdings" pitchFamily="2" charset="2"/>
                <a:buNone/>
              </a:pPr>
              <a:r>
                <a:rPr lang="en-US" altLang="zh-CN" sz="1800" b="0">
                  <a:solidFill>
                    <a:srgbClr val="000000"/>
                  </a:solidFill>
                  <a:latin typeface="微软雅黑" pitchFamily="34" charset="-122"/>
                  <a:ea typeface="微软雅黑" pitchFamily="34" charset="-122"/>
                </a:rPr>
                <a:t>2010</a:t>
              </a:r>
              <a:r>
                <a:rPr lang="zh-CN" altLang="en-US" sz="1800" b="0">
                  <a:solidFill>
                    <a:srgbClr val="000000"/>
                  </a:solidFill>
                  <a:latin typeface="微软雅黑" pitchFamily="34" charset="-122"/>
                  <a:ea typeface="微软雅黑" pitchFamily="34" charset="-122"/>
                </a:rPr>
                <a:t>年</a:t>
              </a:r>
            </a:p>
          </p:txBody>
        </p:sp>
        <p:pic>
          <p:nvPicPr>
            <p:cNvPr id="33807" name="直接连接符 1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348016"/>
              <a:ext cx="1169788" cy="18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pic>
        <p:nvPicPr>
          <p:cNvPr id="33808" name="Text Box 3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79988" y="2571750"/>
            <a:ext cx="34940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3809" name="Text Box 30"/>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05075" y="4638675"/>
            <a:ext cx="4194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3810" name="Text Box 3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95325" y="5651500"/>
            <a:ext cx="41878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3811" name="Text Box 19"/>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33812" name="Picture 20" descr="4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53200" y="3124200"/>
            <a:ext cx="1428750"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AutoShape 60"/>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2346325"/>
            <a:ext cx="4981575" cy="264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34819" name="Group 3"/>
          <p:cNvGrpSpPr>
            <a:grpSpLocks/>
          </p:cNvGrpSpPr>
          <p:nvPr/>
        </p:nvGrpSpPr>
        <p:grpSpPr bwMode="auto">
          <a:xfrm>
            <a:off x="1665288" y="3810000"/>
            <a:ext cx="3687762" cy="1889125"/>
            <a:chOff x="0" y="0"/>
            <a:chExt cx="3678194" cy="1882531"/>
          </a:xfrm>
        </p:grpSpPr>
        <p:pic>
          <p:nvPicPr>
            <p:cNvPr id="34820" name="圆角矩形 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678194" cy="1882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4821" name="矩形 87"/>
            <p:cNvSpPr>
              <a:spLocks noChangeArrowheads="1"/>
            </p:cNvSpPr>
            <p:nvPr/>
          </p:nvSpPr>
          <p:spPr bwMode="auto">
            <a:xfrm>
              <a:off x="375736" y="812854"/>
              <a:ext cx="2932168" cy="515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fontAlgn="ctr" hangingPunct="0">
                <a:buClr>
                  <a:srgbClr val="FF0000"/>
                </a:buClr>
                <a:buSzPct val="70000"/>
              </a:pPr>
              <a:r>
                <a:rPr lang="zh-CN" altLang="en-US" sz="1400" b="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b="0">
                  <a:latin typeface="微软雅黑" pitchFamily="34" charset="-122"/>
                  <a:ea typeface="微软雅黑" pitchFamily="34" charset="-122"/>
                </a:rPr>
                <a:t>点击添加文本 点击添加文本</a:t>
              </a:r>
            </a:p>
          </p:txBody>
        </p:sp>
      </p:grpSp>
      <p:grpSp>
        <p:nvGrpSpPr>
          <p:cNvPr id="34822" name="Group 6"/>
          <p:cNvGrpSpPr>
            <a:grpSpLocks/>
          </p:cNvGrpSpPr>
          <p:nvPr/>
        </p:nvGrpSpPr>
        <p:grpSpPr bwMode="auto">
          <a:xfrm>
            <a:off x="1665288" y="1657350"/>
            <a:ext cx="3687762" cy="1884363"/>
            <a:chOff x="0" y="0"/>
            <a:chExt cx="3678194" cy="1665103"/>
          </a:xfrm>
        </p:grpSpPr>
        <p:pic>
          <p:nvPicPr>
            <p:cNvPr id="34823" name="圆角矩形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678194" cy="1665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4824" name="矩形 87"/>
            <p:cNvSpPr>
              <a:spLocks noChangeArrowheads="1"/>
            </p:cNvSpPr>
            <p:nvPr/>
          </p:nvSpPr>
          <p:spPr bwMode="auto">
            <a:xfrm>
              <a:off x="291824" y="416108"/>
              <a:ext cx="3099992" cy="457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fontAlgn="ctr" hangingPunct="0">
                <a:buClr>
                  <a:srgbClr val="FF0000"/>
                </a:buClr>
                <a:buSzPct val="70000"/>
              </a:pPr>
              <a:r>
                <a:rPr lang="zh-CN" altLang="en-US" sz="1400" b="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b="0">
                  <a:latin typeface="微软雅黑" pitchFamily="34" charset="-122"/>
                  <a:ea typeface="微软雅黑" pitchFamily="34" charset="-122"/>
                </a:rPr>
                <a:t>点击添加文本 点击添加文本</a:t>
              </a:r>
            </a:p>
          </p:txBody>
        </p:sp>
      </p:grpSp>
      <p:grpSp>
        <p:nvGrpSpPr>
          <p:cNvPr id="34825" name="Group 9"/>
          <p:cNvGrpSpPr>
            <a:grpSpLocks/>
          </p:cNvGrpSpPr>
          <p:nvPr/>
        </p:nvGrpSpPr>
        <p:grpSpPr bwMode="auto">
          <a:xfrm>
            <a:off x="2290763" y="2990850"/>
            <a:ext cx="2443162" cy="554038"/>
            <a:chOff x="0" y="0"/>
            <a:chExt cx="1399872" cy="987727"/>
          </a:xfrm>
        </p:grpSpPr>
        <p:pic>
          <p:nvPicPr>
            <p:cNvPr id="34826" name="圆角矩形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8623" y="-365430"/>
              <a:ext cx="1673079" cy="1847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4827" name="矩形 1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4299" y="156225"/>
              <a:ext cx="1110729" cy="102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4828" name="Group 12"/>
          <p:cNvGrpSpPr>
            <a:grpSpLocks/>
          </p:cNvGrpSpPr>
          <p:nvPr/>
        </p:nvGrpSpPr>
        <p:grpSpPr bwMode="auto">
          <a:xfrm>
            <a:off x="2290763" y="3748088"/>
            <a:ext cx="2443162" cy="555625"/>
            <a:chOff x="0" y="0"/>
            <a:chExt cx="1399872" cy="987727"/>
          </a:xfrm>
        </p:grpSpPr>
        <p:pic>
          <p:nvPicPr>
            <p:cNvPr id="34829" name="圆角矩形 1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623" y="-366758"/>
              <a:ext cx="1673079" cy="1842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4830" name="矩形 1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949" y="153407"/>
              <a:ext cx="1257429" cy="1018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34831" name="Group 15"/>
          <p:cNvGrpSpPr>
            <a:grpSpLocks/>
          </p:cNvGrpSpPr>
          <p:nvPr/>
        </p:nvGrpSpPr>
        <p:grpSpPr bwMode="auto">
          <a:xfrm>
            <a:off x="6224588" y="2667000"/>
            <a:ext cx="1979612" cy="1981200"/>
            <a:chOff x="0" y="0"/>
            <a:chExt cx="1116000" cy="1116000"/>
          </a:xfrm>
        </p:grpSpPr>
        <p:pic>
          <p:nvPicPr>
            <p:cNvPr id="34832" name="Oval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6713" y="-117895"/>
              <a:ext cx="1388387" cy="138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4833" name="椭圆 19"/>
            <p:cNvSpPr>
              <a:spLocks noChangeArrowheads="1"/>
            </p:cNvSpPr>
            <p:nvPr/>
          </p:nvSpPr>
          <p:spPr bwMode="auto">
            <a:xfrm rot="19388639">
              <a:off x="4474" y="67962"/>
              <a:ext cx="756231" cy="540115"/>
            </a:xfrm>
            <a:prstGeom prst="ellipse">
              <a:avLst/>
            </a:prstGeom>
            <a:gradFill rotWithShape="1">
              <a:gsLst>
                <a:gs pos="0">
                  <a:srgbClr val="FFFFFF"/>
                </a:gs>
                <a:gs pos="45000">
                  <a:srgbClr val="FFFFFF">
                    <a:alpha val="55000"/>
                  </a:srgbClr>
                </a:gs>
                <a:gs pos="100000">
                  <a:schemeClr val="bg1">
                    <a:alpha val="0"/>
                  </a:scheme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微软雅黑" pitchFamily="34" charset="-122"/>
              </a:endParaRPr>
            </a:p>
          </p:txBody>
        </p:sp>
        <p:grpSp>
          <p:nvGrpSpPr>
            <p:cNvPr id="34834" name="Group 18"/>
            <p:cNvGrpSpPr>
              <a:grpSpLocks/>
            </p:cNvGrpSpPr>
            <p:nvPr/>
          </p:nvGrpSpPr>
          <p:grpSpPr bwMode="auto">
            <a:xfrm>
              <a:off x="107286" y="115606"/>
              <a:ext cx="852277" cy="858462"/>
              <a:chOff x="0" y="0"/>
              <a:chExt cx="1511808" cy="1524000"/>
            </a:xfrm>
          </p:grpSpPr>
          <p:pic>
            <p:nvPicPr>
              <p:cNvPr id="34835" name="椭圆 2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1511808"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4836" name="Text Box 20"/>
              <p:cNvSpPr txBox="1">
                <a:spLocks noChangeArrowheads="1"/>
              </p:cNvSpPr>
              <p:nvPr/>
            </p:nvSpPr>
            <p:spPr bwMode="auto">
              <a:xfrm>
                <a:off x="223787" y="229745"/>
                <a:ext cx="1061308" cy="1066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latin typeface="Calibri" pitchFamily="34" charset="0"/>
                  <a:ea typeface="微软雅黑" pitchFamily="34" charset="-122"/>
                </a:endParaRPr>
              </a:p>
            </p:txBody>
          </p:sp>
        </p:grpSp>
      </p:grpSp>
      <p:pic>
        <p:nvPicPr>
          <p:cNvPr id="34837" name="Text Box 29"/>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453188" y="3194050"/>
            <a:ext cx="15430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4838" name="Text Box 22"/>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未知"/>
          <p:cNvSpPr>
            <a:spLocks noEditPoints="1"/>
          </p:cNvSpPr>
          <p:nvPr/>
        </p:nvSpPr>
        <p:spPr bwMode="auto">
          <a:xfrm>
            <a:off x="1619250" y="1412875"/>
            <a:ext cx="6408738" cy="46228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rgbClr val="00CCFF">
                  <a:gamma/>
                  <a:shade val="46275"/>
                  <a:invGamma/>
                </a:srgbClr>
              </a:gs>
              <a:gs pos="100000">
                <a:srgbClr val="00CCFF"/>
              </a:gs>
            </a:gsLst>
            <a:lin ang="5400000" scaled="1"/>
          </a:gradFill>
          <a:ln>
            <a:noFill/>
          </a:ln>
          <a:effectLst>
            <a:outerShdw dist="206741" dir="8249373" algn="ctr" rotWithShape="0">
              <a:schemeClr val="bg2">
                <a:alpha val="50000"/>
              </a:scheme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5843" name="Picture 3" descr="png-08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828800"/>
            <a:ext cx="137001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35844" name="Group 4"/>
          <p:cNvGrpSpPr>
            <a:grpSpLocks/>
          </p:cNvGrpSpPr>
          <p:nvPr/>
        </p:nvGrpSpPr>
        <p:grpSpPr bwMode="auto">
          <a:xfrm>
            <a:off x="2701925" y="1325563"/>
            <a:ext cx="871538" cy="949325"/>
            <a:chOff x="0" y="0"/>
            <a:chExt cx="2041" cy="2223"/>
          </a:xfrm>
        </p:grpSpPr>
        <p:sp>
          <p:nvSpPr>
            <p:cNvPr id="35845" name="Oval 5"/>
            <p:cNvSpPr>
              <a:spLocks noChangeArrowheads="1"/>
            </p:cNvSpPr>
            <p:nvPr/>
          </p:nvSpPr>
          <p:spPr bwMode="auto">
            <a:xfrm>
              <a:off x="0" y="1360"/>
              <a:ext cx="2041" cy="863"/>
            </a:xfrm>
            <a:prstGeom prst="ellipse">
              <a:avLst/>
            </a:prstGeom>
            <a:gradFill rotWithShape="1">
              <a:gsLst>
                <a:gs pos="0">
                  <a:schemeClr val="tx1">
                    <a:alpha val="51999"/>
                  </a:schemeClr>
                </a:gs>
                <a:gs pos="100000">
                  <a:schemeClr val="tx1">
                    <a:gamma/>
                    <a:shade val="0"/>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35846" name="Oval 6"/>
            <p:cNvSpPr>
              <a:spLocks noChangeArrowheads="1"/>
            </p:cNvSpPr>
            <p:nvPr/>
          </p:nvSpPr>
          <p:spPr bwMode="auto">
            <a:xfrm>
              <a:off x="91" y="0"/>
              <a:ext cx="1859" cy="1859"/>
            </a:xfrm>
            <a:prstGeom prst="ellipse">
              <a:avLst/>
            </a:prstGeom>
            <a:gradFill rotWithShape="1">
              <a:gsLst>
                <a:gs pos="0">
                  <a:schemeClr val="bg2">
                    <a:gamma/>
                    <a:shade val="46275"/>
                    <a:invGamma/>
                  </a:schemeClr>
                </a:gs>
                <a:gs pos="100000">
                  <a:schemeClr val="bg2"/>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35847" name="Oval 7"/>
            <p:cNvSpPr>
              <a:spLocks noChangeArrowheads="1"/>
            </p:cNvSpPr>
            <p:nvPr/>
          </p:nvSpPr>
          <p:spPr bwMode="auto">
            <a:xfrm>
              <a:off x="115" y="10"/>
              <a:ext cx="1814" cy="1814"/>
            </a:xfrm>
            <a:prstGeom prst="ellipse">
              <a:avLst/>
            </a:prstGeom>
            <a:gradFill rotWithShape="1">
              <a:gsLst>
                <a:gs pos="0">
                  <a:schemeClr val="bg2">
                    <a:alpha val="0"/>
                  </a:schemeClr>
                </a:gs>
                <a:gs pos="100000">
                  <a:schemeClr val="bg2">
                    <a:gamma/>
                    <a:tint val="34902"/>
                    <a:invGamma/>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35848" name="Oval 8"/>
            <p:cNvSpPr>
              <a:spLocks noChangeArrowheads="1"/>
            </p:cNvSpPr>
            <p:nvPr/>
          </p:nvSpPr>
          <p:spPr bwMode="auto">
            <a:xfrm>
              <a:off x="134" y="28"/>
              <a:ext cx="1726" cy="1695"/>
            </a:xfrm>
            <a:prstGeom prst="ellipse">
              <a:avLst/>
            </a:prstGeom>
            <a:gradFill rotWithShape="1">
              <a:gsLst>
                <a:gs pos="0">
                  <a:schemeClr val="bg2">
                    <a:gamma/>
                    <a:shade val="79216"/>
                    <a:invGamma/>
                  </a:schemeClr>
                </a:gs>
                <a:gs pos="100000">
                  <a:schemeClr val="bg2">
                    <a:alpha val="48000"/>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35849" name="Oval 9"/>
            <p:cNvSpPr>
              <a:spLocks noChangeArrowheads="1"/>
            </p:cNvSpPr>
            <p:nvPr/>
          </p:nvSpPr>
          <p:spPr bwMode="auto">
            <a:xfrm>
              <a:off x="234" y="76"/>
              <a:ext cx="1535" cy="1375"/>
            </a:xfrm>
            <a:prstGeom prst="ellipse">
              <a:avLst/>
            </a:prstGeom>
            <a:gradFill rotWithShape="1">
              <a:gsLst>
                <a:gs pos="0">
                  <a:schemeClr val="bg2">
                    <a:gamma/>
                    <a:tint val="0"/>
                    <a:invGamma/>
                  </a:schemeClr>
                </a:gs>
                <a:gs pos="100000">
                  <a:schemeClr val="bg2">
                    <a:alpha val="37999"/>
                  </a:scheme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grpSp>
      <p:sp>
        <p:nvSpPr>
          <p:cNvPr id="35850" name="Text Box 10"/>
          <p:cNvSpPr txBox="1">
            <a:spLocks noChangeArrowheads="1"/>
          </p:cNvSpPr>
          <p:nvPr/>
        </p:nvSpPr>
        <p:spPr bwMode="auto">
          <a:xfrm rot="16200000">
            <a:off x="1785144" y="2121694"/>
            <a:ext cx="488950" cy="61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lgn="ctr" eaLnBrk="0" hangingPunct="0"/>
            <a:r>
              <a:rPr lang="en-US" altLang="zh-CN" sz="2000">
                <a:ea typeface="Gulim" pitchFamily="34" charset="-127"/>
              </a:rPr>
              <a:t>Text</a:t>
            </a:r>
          </a:p>
        </p:txBody>
      </p:sp>
      <p:sp>
        <p:nvSpPr>
          <p:cNvPr id="35851" name="Text Box 11"/>
          <p:cNvSpPr txBox="1">
            <a:spLocks noChangeArrowheads="1"/>
          </p:cNvSpPr>
          <p:nvPr/>
        </p:nvSpPr>
        <p:spPr bwMode="auto">
          <a:xfrm rot="16200000">
            <a:off x="2932906" y="1513682"/>
            <a:ext cx="396875"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lgn="ctr" eaLnBrk="0" hangingPunct="0"/>
            <a:r>
              <a:rPr lang="en-US" altLang="zh-CN" sz="1400">
                <a:ea typeface="Gulim" pitchFamily="34" charset="-127"/>
              </a:rPr>
              <a:t>Text</a:t>
            </a:r>
          </a:p>
        </p:txBody>
      </p:sp>
      <p:sp>
        <p:nvSpPr>
          <p:cNvPr id="35852" name="Text Box 12"/>
          <p:cNvSpPr txBox="1">
            <a:spLocks noChangeArrowheads="1"/>
          </p:cNvSpPr>
          <p:nvPr/>
        </p:nvSpPr>
        <p:spPr bwMode="auto">
          <a:xfrm>
            <a:off x="5562600" y="2438400"/>
            <a:ext cx="1800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1800">
                <a:solidFill>
                  <a:srgbClr val="326FD2"/>
                </a:solidFill>
                <a:latin typeface="Times New Roman" pitchFamily="18" charset="0"/>
                <a:ea typeface="宋体" pitchFamily="2" charset="-122"/>
              </a:rPr>
              <a:t>点击输入内容</a:t>
            </a:r>
          </a:p>
        </p:txBody>
      </p:sp>
      <p:pic>
        <p:nvPicPr>
          <p:cNvPr id="35853" name="Picture 13" descr="ssf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5800" y="1905000"/>
            <a:ext cx="1411288"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5854" name="Text Box 14"/>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35855" name="Picture 15" descr="0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3124200"/>
            <a:ext cx="1905000"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5856" name="Picture 16" descr="00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3429000"/>
            <a:ext cx="32004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5857" name="Text Box 17"/>
          <p:cNvSpPr txBox="1">
            <a:spLocks noChangeArrowheads="1"/>
          </p:cNvSpPr>
          <p:nvPr/>
        </p:nvSpPr>
        <p:spPr bwMode="auto">
          <a:xfrm rot="16200000">
            <a:off x="4165600" y="4521200"/>
            <a:ext cx="671513" cy="925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lgn="ctr" eaLnBrk="0" hangingPunct="0"/>
            <a:r>
              <a:rPr lang="en-US" altLang="zh-CN" sz="3200">
                <a:solidFill>
                  <a:srgbClr val="000000"/>
                </a:solidFill>
                <a:ea typeface="Gulim" pitchFamily="34" charset="-127"/>
              </a:rPr>
              <a:t>Text</a:t>
            </a:r>
          </a:p>
        </p:txBody>
      </p:sp>
      <p:sp>
        <p:nvSpPr>
          <p:cNvPr id="35858" name="Text Box 18"/>
          <p:cNvSpPr txBox="1">
            <a:spLocks noChangeArrowheads="1"/>
          </p:cNvSpPr>
          <p:nvPr/>
        </p:nvSpPr>
        <p:spPr bwMode="auto">
          <a:xfrm rot="16200000">
            <a:off x="2043907" y="3671093"/>
            <a:ext cx="488950" cy="61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pPr algn="ctr" eaLnBrk="0" hangingPunct="0"/>
            <a:r>
              <a:rPr lang="en-US" altLang="zh-CN" sz="2000">
                <a:solidFill>
                  <a:srgbClr val="000000"/>
                </a:solidFill>
                <a:ea typeface="Gulim" pitchFamily="34" charset="-127"/>
              </a:rPr>
              <a:t>Text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35853"/>
                                        </p:tgtEl>
                                        <p:attrNameLst>
                                          <p:attrName>style.visibility</p:attrName>
                                        </p:attrNameLst>
                                      </p:cBhvr>
                                      <p:to>
                                        <p:strVal val="visible"/>
                                      </p:to>
                                    </p:set>
                                    <p:anim calcmode="lin" valueType="num">
                                      <p:cBhvr additive="base">
                                        <p:cTn id="7" dur="500" fill="hold"/>
                                        <p:tgtEl>
                                          <p:spTgt spid="35853"/>
                                        </p:tgtEl>
                                        <p:attrNameLst>
                                          <p:attrName>ppt_x</p:attrName>
                                        </p:attrNameLst>
                                      </p:cBhvr>
                                      <p:tavLst>
                                        <p:tav tm="0">
                                          <p:val>
                                            <p:strVal val="1+#ppt_w/2"/>
                                          </p:val>
                                        </p:tav>
                                        <p:tav tm="100000">
                                          <p:val>
                                            <p:strVal val="#ppt_x"/>
                                          </p:val>
                                        </p:tav>
                                      </p:tavLst>
                                    </p:anim>
                                    <p:anim calcmode="lin" valueType="num">
                                      <p:cBhvr additive="base">
                                        <p:cTn id="8" dur="500" fill="hold"/>
                                        <p:tgtEl>
                                          <p:spTgt spid="35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Group 2"/>
          <p:cNvGrpSpPr>
            <a:grpSpLocks/>
          </p:cNvGrpSpPr>
          <p:nvPr/>
        </p:nvGrpSpPr>
        <p:grpSpPr bwMode="auto">
          <a:xfrm>
            <a:off x="2590800" y="1066800"/>
            <a:ext cx="5035550" cy="5181600"/>
            <a:chOff x="0" y="0"/>
            <a:chExt cx="3172" cy="3264"/>
          </a:xfrm>
        </p:grpSpPr>
        <p:sp>
          <p:nvSpPr>
            <p:cNvPr id="36867" name="未知"/>
            <p:cNvSpPr>
              <a:spLocks/>
            </p:cNvSpPr>
            <p:nvPr/>
          </p:nvSpPr>
          <p:spPr bwMode="auto">
            <a:xfrm>
              <a:off x="1060" y="0"/>
              <a:ext cx="1008" cy="1673"/>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39 h 2346"/>
                <a:gd name="T20" fmla="*/ 806 w 1470"/>
                <a:gd name="T21" fmla="*/ 2290 h 2346"/>
                <a:gd name="T22" fmla="*/ 763 w 1470"/>
                <a:gd name="T23" fmla="*/ 2325 h 2346"/>
                <a:gd name="T24" fmla="*/ 739 w 1470"/>
                <a:gd name="T25" fmla="*/ 2343 h 2346"/>
                <a:gd name="T26" fmla="*/ 732 w 1470"/>
                <a:gd name="T27" fmla="*/ 2343 h 2346"/>
                <a:gd name="T28" fmla="*/ 709 w 1470"/>
                <a:gd name="T29" fmla="*/ 2325 h 2346"/>
                <a:gd name="T30" fmla="*/ 665 w 1470"/>
                <a:gd name="T31" fmla="*/ 2290 h 2346"/>
                <a:gd name="T32" fmla="*/ 604 w 1470"/>
                <a:gd name="T33" fmla="*/ 2239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8 h 2346"/>
                <a:gd name="T54" fmla="*/ 27 w 1470"/>
                <a:gd name="T55" fmla="*/ 954 h 2346"/>
                <a:gd name="T56" fmla="*/ 71 w 1470"/>
                <a:gd name="T57" fmla="*/ 815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0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0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5 h 2346"/>
                <a:gd name="T100" fmla="*/ 1444 w 1470"/>
                <a:gd name="T101" fmla="*/ 954 h 2346"/>
                <a:gd name="T102" fmla="*/ 1467 w 1470"/>
                <a:gd name="T103" fmla="*/ 1098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rotWithShape="1">
              <a:gsLst>
                <a:gs pos="0">
                  <a:srgbClr val="53B749"/>
                </a:gs>
                <a:gs pos="100000">
                  <a:srgbClr val="53B749">
                    <a:gamma/>
                    <a:tint val="33333"/>
                    <a:invGamma/>
                  </a:srgbClr>
                </a:gs>
              </a:gsLst>
              <a:lin ang="5400000" scaled="1"/>
            </a:gradFill>
            <a:ln w="38100" cmpd="sng">
              <a:solidFill>
                <a:srgbClr val="FFFFFF"/>
              </a:solidFill>
              <a:round/>
              <a:headEnd/>
              <a:tailEnd/>
            </a:ln>
            <a:effectLst>
              <a:outerShdw dist="135003" dir="2928844" algn="ctr" rotWithShape="0">
                <a:srgbClr val="B2B2B2">
                  <a:alpha val="50000"/>
                </a:srgbClr>
              </a:outerShdw>
            </a:effectLst>
          </p:spPr>
          <p:txBody>
            <a:bodyPr/>
            <a:lstStyle/>
            <a:p>
              <a:endParaRPr lang="zh-CN" altLang="en-US"/>
            </a:p>
          </p:txBody>
        </p:sp>
        <p:sp>
          <p:nvSpPr>
            <p:cNvPr id="36868" name="未知"/>
            <p:cNvSpPr>
              <a:spLocks/>
            </p:cNvSpPr>
            <p:nvPr/>
          </p:nvSpPr>
          <p:spPr bwMode="auto">
            <a:xfrm rot="575181">
              <a:off x="4" y="768"/>
              <a:ext cx="1749" cy="92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0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6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0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8 w 2032"/>
                <a:gd name="T47" fmla="*/ 1469 h 1536"/>
                <a:gd name="T48" fmla="*/ 648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199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2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rotWithShape="1">
              <a:gsLst>
                <a:gs pos="0">
                  <a:srgbClr val="00B1F0"/>
                </a:gs>
                <a:gs pos="100000">
                  <a:srgbClr val="00B1F0">
                    <a:gamma/>
                    <a:tint val="33333"/>
                    <a:invGamma/>
                  </a:srgbClr>
                </a:gs>
              </a:gsLst>
              <a:lin ang="2700000" scaled="1"/>
            </a:gradFill>
            <a:ln w="38100" cmpd="sng">
              <a:solidFill>
                <a:srgbClr val="FFFFFF"/>
              </a:solidFill>
              <a:round/>
              <a:headEnd/>
              <a:tailEnd/>
            </a:ln>
            <a:effectLst>
              <a:outerShdw dist="135003" dir="2928844" algn="ctr" rotWithShape="0">
                <a:srgbClr val="B2B2B2">
                  <a:alpha val="50000"/>
                </a:srgbClr>
              </a:outerShdw>
            </a:effectLst>
          </p:spPr>
          <p:txBody>
            <a:bodyPr/>
            <a:lstStyle/>
            <a:p>
              <a:endParaRPr lang="zh-CN" altLang="en-US"/>
            </a:p>
          </p:txBody>
        </p:sp>
        <p:sp>
          <p:nvSpPr>
            <p:cNvPr id="36869" name="未知"/>
            <p:cNvSpPr>
              <a:spLocks/>
            </p:cNvSpPr>
            <p:nvPr/>
          </p:nvSpPr>
          <p:spPr bwMode="auto">
            <a:xfrm rot="21119172">
              <a:off x="0" y="1666"/>
              <a:ext cx="1760" cy="926"/>
            </a:xfrm>
            <a:custGeom>
              <a:avLst/>
              <a:gdLst>
                <a:gd name="T0" fmla="*/ 717 w 2032"/>
                <a:gd name="T1" fmla="*/ 96 h 1536"/>
                <a:gd name="T2" fmla="*/ 860 w 2032"/>
                <a:gd name="T3" fmla="*/ 43 h 1536"/>
                <a:gd name="T4" fmla="*/ 1008 w 2032"/>
                <a:gd name="T5" fmla="*/ 11 h 1536"/>
                <a:gd name="T6" fmla="*/ 1157 w 2032"/>
                <a:gd name="T7" fmla="*/ 0 h 1536"/>
                <a:gd name="T8" fmla="*/ 1306 w 2032"/>
                <a:gd name="T9" fmla="*/ 3 h 1536"/>
                <a:gd name="T10" fmla="*/ 1449 w 2032"/>
                <a:gd name="T11" fmla="*/ 17 h 1536"/>
                <a:gd name="T12" fmla="*/ 1583 w 2032"/>
                <a:gd name="T13" fmla="*/ 42 h 1536"/>
                <a:gd name="T14" fmla="*/ 1707 w 2032"/>
                <a:gd name="T15" fmla="*/ 70 h 1536"/>
                <a:gd name="T16" fmla="*/ 1815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2 w 2032"/>
                <a:gd name="T29" fmla="*/ 249 h 1536"/>
                <a:gd name="T30" fmla="*/ 2009 w 2032"/>
                <a:gd name="T31" fmla="*/ 326 h 1536"/>
                <a:gd name="T32" fmla="*/ 1989 w 2032"/>
                <a:gd name="T33" fmla="*/ 427 h 1536"/>
                <a:gd name="T34" fmla="*/ 1958 w 2032"/>
                <a:gd name="T35" fmla="*/ 542 h 1536"/>
                <a:gd name="T36" fmla="*/ 1919 w 2032"/>
                <a:gd name="T37" fmla="*/ 672 h 1536"/>
                <a:gd name="T38" fmla="*/ 1866 w 2032"/>
                <a:gd name="T39" fmla="*/ 806 h 1536"/>
                <a:gd name="T40" fmla="*/ 1802 w 2032"/>
                <a:gd name="T41" fmla="*/ 944 h 1536"/>
                <a:gd name="T42" fmla="*/ 1722 w 2032"/>
                <a:gd name="T43" fmla="*/ 1076 h 1536"/>
                <a:gd name="T44" fmla="*/ 1627 w 2032"/>
                <a:gd name="T45" fmla="*/ 1202 h 1536"/>
                <a:gd name="T46" fmla="*/ 1514 w 2032"/>
                <a:gd name="T47" fmla="*/ 1313 h 1536"/>
                <a:gd name="T48" fmla="*/ 1383 w 2032"/>
                <a:gd name="T49" fmla="*/ 1405 h 1536"/>
                <a:gd name="T50" fmla="*/ 1245 w 2032"/>
                <a:gd name="T51" fmla="*/ 1469 h 1536"/>
                <a:gd name="T52" fmla="*/ 1099 w 2032"/>
                <a:gd name="T53" fmla="*/ 1511 h 1536"/>
                <a:gd name="T54" fmla="*/ 950 w 2032"/>
                <a:gd name="T55" fmla="*/ 1532 h 1536"/>
                <a:gd name="T56" fmla="*/ 801 w 2032"/>
                <a:gd name="T57" fmla="*/ 1536 h 1536"/>
                <a:gd name="T58" fmla="*/ 654 w 2032"/>
                <a:gd name="T59" fmla="*/ 1527 h 1536"/>
                <a:gd name="T60" fmla="*/ 515 w 2032"/>
                <a:gd name="T61" fmla="*/ 1507 h 1536"/>
                <a:gd name="T62" fmla="*/ 385 w 2032"/>
                <a:gd name="T63" fmla="*/ 1481 h 1536"/>
                <a:gd name="T64" fmla="*/ 270 w 2032"/>
                <a:gd name="T65" fmla="*/ 1450 h 1536"/>
                <a:gd name="T66" fmla="*/ 170 w 2032"/>
                <a:gd name="T67" fmla="*/ 1419 h 1536"/>
                <a:gd name="T68" fmla="*/ 91 w 2032"/>
                <a:gd name="T69" fmla="*/ 1390 h 1536"/>
                <a:gd name="T70" fmla="*/ 34 w 2032"/>
                <a:gd name="T71" fmla="*/ 1368 h 1536"/>
                <a:gd name="T72" fmla="*/ 5 w 2032"/>
                <a:gd name="T73" fmla="*/ 1357 h 1536"/>
                <a:gd name="T74" fmla="*/ 0 w 2032"/>
                <a:gd name="T75" fmla="*/ 1349 h 1536"/>
                <a:gd name="T76" fmla="*/ 5 w 2032"/>
                <a:gd name="T77" fmla="*/ 1316 h 1536"/>
                <a:gd name="T78" fmla="*/ 15 w 2032"/>
                <a:gd name="T79" fmla="*/ 1250 h 1536"/>
                <a:gd name="T80" fmla="*/ 33 w 2032"/>
                <a:gd name="T81" fmla="*/ 1161 h 1536"/>
                <a:gd name="T82" fmla="*/ 57 w 2032"/>
                <a:gd name="T83" fmla="*/ 1053 h 1536"/>
                <a:gd name="T84" fmla="*/ 92 w 2032"/>
                <a:gd name="T85" fmla="*/ 929 h 1536"/>
                <a:gd name="T86" fmla="*/ 139 w 2032"/>
                <a:gd name="T87" fmla="*/ 798 h 1536"/>
                <a:gd name="T88" fmla="*/ 197 w 2032"/>
                <a:gd name="T89" fmla="*/ 661 h 1536"/>
                <a:gd name="T90" fmla="*/ 269 w 2032"/>
                <a:gd name="T91" fmla="*/ 525 h 1536"/>
                <a:gd name="T92" fmla="*/ 356 w 2032"/>
                <a:gd name="T93" fmla="*/ 395 h 1536"/>
                <a:gd name="T94" fmla="*/ 460 w 2032"/>
                <a:gd name="T95" fmla="*/ 277 h 1536"/>
                <a:gd name="T96" fmla="*/ 581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rotWithShape="1">
              <a:gsLst>
                <a:gs pos="0">
                  <a:srgbClr val="BC61CB"/>
                </a:gs>
                <a:gs pos="100000">
                  <a:srgbClr val="BC61CB">
                    <a:gamma/>
                    <a:tint val="33333"/>
                    <a:invGamma/>
                  </a:srgbClr>
                </a:gs>
              </a:gsLst>
              <a:lin ang="0" scaled="1"/>
            </a:gradFill>
            <a:ln w="38100" cmpd="sng">
              <a:solidFill>
                <a:srgbClr val="FFFFFF"/>
              </a:solidFill>
              <a:round/>
              <a:headEnd/>
              <a:tailEnd/>
            </a:ln>
            <a:effectLst>
              <a:outerShdw dist="135003" dir="2928844" algn="ctr" rotWithShape="0">
                <a:srgbClr val="B2B2B2">
                  <a:alpha val="50000"/>
                </a:srgbClr>
              </a:outerShdw>
            </a:effectLst>
          </p:spPr>
          <p:txBody>
            <a:bodyPr/>
            <a:lstStyle/>
            <a:p>
              <a:endParaRPr lang="zh-CN" altLang="en-US"/>
            </a:p>
          </p:txBody>
        </p:sp>
        <p:sp>
          <p:nvSpPr>
            <p:cNvPr id="36870" name="未知"/>
            <p:cNvSpPr>
              <a:spLocks/>
            </p:cNvSpPr>
            <p:nvPr/>
          </p:nvSpPr>
          <p:spPr bwMode="auto">
            <a:xfrm>
              <a:off x="1060" y="1646"/>
              <a:ext cx="960" cy="1618"/>
            </a:xfrm>
            <a:custGeom>
              <a:avLst/>
              <a:gdLst>
                <a:gd name="T0" fmla="*/ 1467 w 1470"/>
                <a:gd name="T1" fmla="*/ 1246 h 2346"/>
                <a:gd name="T2" fmla="*/ 1444 w 1470"/>
                <a:gd name="T3" fmla="*/ 1390 h 2346"/>
                <a:gd name="T4" fmla="*/ 1400 w 1470"/>
                <a:gd name="T5" fmla="*/ 1529 h 2346"/>
                <a:gd name="T6" fmla="*/ 1339 w 1470"/>
                <a:gd name="T7" fmla="*/ 1662 h 2346"/>
                <a:gd name="T8" fmla="*/ 1267 w 1470"/>
                <a:gd name="T9" fmla="*/ 1784 h 2346"/>
                <a:gd name="T10" fmla="*/ 1187 w 1470"/>
                <a:gd name="T11" fmla="*/ 1898 h 2346"/>
                <a:gd name="T12" fmla="*/ 1102 w 1470"/>
                <a:gd name="T13" fmla="*/ 2002 h 2346"/>
                <a:gd name="T14" fmla="*/ 1019 w 1470"/>
                <a:gd name="T15" fmla="*/ 2094 h 2346"/>
                <a:gd name="T16" fmla="*/ 939 w 1470"/>
                <a:gd name="T17" fmla="*/ 2174 h 2346"/>
                <a:gd name="T18" fmla="*/ 866 w 1470"/>
                <a:gd name="T19" fmla="*/ 2240 h 2346"/>
                <a:gd name="T20" fmla="*/ 806 w 1470"/>
                <a:gd name="T21" fmla="*/ 2291 h 2346"/>
                <a:gd name="T22" fmla="*/ 763 w 1470"/>
                <a:gd name="T23" fmla="*/ 2326 h 2346"/>
                <a:gd name="T24" fmla="*/ 739 w 1470"/>
                <a:gd name="T25" fmla="*/ 2343 h 2346"/>
                <a:gd name="T26" fmla="*/ 732 w 1470"/>
                <a:gd name="T27" fmla="*/ 2343 h 2346"/>
                <a:gd name="T28" fmla="*/ 709 w 1470"/>
                <a:gd name="T29" fmla="*/ 2326 h 2346"/>
                <a:gd name="T30" fmla="*/ 665 w 1470"/>
                <a:gd name="T31" fmla="*/ 2291 h 2346"/>
                <a:gd name="T32" fmla="*/ 604 w 1470"/>
                <a:gd name="T33" fmla="*/ 2240 h 2346"/>
                <a:gd name="T34" fmla="*/ 532 w 1470"/>
                <a:gd name="T35" fmla="*/ 2174 h 2346"/>
                <a:gd name="T36" fmla="*/ 452 w 1470"/>
                <a:gd name="T37" fmla="*/ 2094 h 2346"/>
                <a:gd name="T38" fmla="*/ 367 w 1470"/>
                <a:gd name="T39" fmla="*/ 2002 h 2346"/>
                <a:gd name="T40" fmla="*/ 284 w 1470"/>
                <a:gd name="T41" fmla="*/ 1898 h 2346"/>
                <a:gd name="T42" fmla="*/ 204 w 1470"/>
                <a:gd name="T43" fmla="*/ 1784 h 2346"/>
                <a:gd name="T44" fmla="*/ 131 w 1470"/>
                <a:gd name="T45" fmla="*/ 1662 h 2346"/>
                <a:gd name="T46" fmla="*/ 71 w 1470"/>
                <a:gd name="T47" fmla="*/ 1529 h 2346"/>
                <a:gd name="T48" fmla="*/ 27 w 1470"/>
                <a:gd name="T49" fmla="*/ 1390 h 2346"/>
                <a:gd name="T50" fmla="*/ 4 w 1470"/>
                <a:gd name="T51" fmla="*/ 1246 h 2346"/>
                <a:gd name="T52" fmla="*/ 4 w 1470"/>
                <a:gd name="T53" fmla="*/ 1099 h 2346"/>
                <a:gd name="T54" fmla="*/ 27 w 1470"/>
                <a:gd name="T55" fmla="*/ 954 h 2346"/>
                <a:gd name="T56" fmla="*/ 71 w 1470"/>
                <a:gd name="T57" fmla="*/ 816 h 2346"/>
                <a:gd name="T58" fmla="*/ 131 w 1470"/>
                <a:gd name="T59" fmla="*/ 684 h 2346"/>
                <a:gd name="T60" fmla="*/ 204 w 1470"/>
                <a:gd name="T61" fmla="*/ 560 h 2346"/>
                <a:gd name="T62" fmla="*/ 284 w 1470"/>
                <a:gd name="T63" fmla="*/ 446 h 2346"/>
                <a:gd name="T64" fmla="*/ 367 w 1470"/>
                <a:gd name="T65" fmla="*/ 343 h 2346"/>
                <a:gd name="T66" fmla="*/ 452 w 1470"/>
                <a:gd name="T67" fmla="*/ 251 h 2346"/>
                <a:gd name="T68" fmla="*/ 532 w 1470"/>
                <a:gd name="T69" fmla="*/ 171 h 2346"/>
                <a:gd name="T70" fmla="*/ 604 w 1470"/>
                <a:gd name="T71" fmla="*/ 105 h 2346"/>
                <a:gd name="T72" fmla="*/ 665 w 1470"/>
                <a:gd name="T73" fmla="*/ 55 h 2346"/>
                <a:gd name="T74" fmla="*/ 709 w 1470"/>
                <a:gd name="T75" fmla="*/ 19 h 2346"/>
                <a:gd name="T76" fmla="*/ 732 w 1470"/>
                <a:gd name="T77" fmla="*/ 1 h 2346"/>
                <a:gd name="T78" fmla="*/ 739 w 1470"/>
                <a:gd name="T79" fmla="*/ 1 h 2346"/>
                <a:gd name="T80" fmla="*/ 763 w 1470"/>
                <a:gd name="T81" fmla="*/ 19 h 2346"/>
                <a:gd name="T82" fmla="*/ 806 w 1470"/>
                <a:gd name="T83" fmla="*/ 55 h 2346"/>
                <a:gd name="T84" fmla="*/ 866 w 1470"/>
                <a:gd name="T85" fmla="*/ 105 h 2346"/>
                <a:gd name="T86" fmla="*/ 939 w 1470"/>
                <a:gd name="T87" fmla="*/ 171 h 2346"/>
                <a:gd name="T88" fmla="*/ 1019 w 1470"/>
                <a:gd name="T89" fmla="*/ 251 h 2346"/>
                <a:gd name="T90" fmla="*/ 1102 w 1470"/>
                <a:gd name="T91" fmla="*/ 343 h 2346"/>
                <a:gd name="T92" fmla="*/ 1187 w 1470"/>
                <a:gd name="T93" fmla="*/ 446 h 2346"/>
                <a:gd name="T94" fmla="*/ 1267 w 1470"/>
                <a:gd name="T95" fmla="*/ 560 h 2346"/>
                <a:gd name="T96" fmla="*/ 1339 w 1470"/>
                <a:gd name="T97" fmla="*/ 684 h 2346"/>
                <a:gd name="T98" fmla="*/ 1400 w 1470"/>
                <a:gd name="T99" fmla="*/ 816 h 2346"/>
                <a:gd name="T100" fmla="*/ 1444 w 1470"/>
                <a:gd name="T101" fmla="*/ 954 h 2346"/>
                <a:gd name="T102" fmla="*/ 1467 w 1470"/>
                <a:gd name="T103" fmla="*/ 1099 h 2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rotWithShape="1">
              <a:gsLst>
                <a:gs pos="0">
                  <a:srgbClr val="FF0066">
                    <a:gamma/>
                    <a:tint val="33333"/>
                    <a:invGamma/>
                  </a:srgbClr>
                </a:gs>
                <a:gs pos="100000">
                  <a:srgbClr val="FF0066"/>
                </a:gs>
              </a:gsLst>
              <a:lin ang="5400000" scaled="1"/>
            </a:gradFill>
            <a:ln w="38100" cmpd="sng">
              <a:solidFill>
                <a:srgbClr val="FFFFFF"/>
              </a:solidFill>
              <a:round/>
              <a:headEnd/>
              <a:tailEnd/>
            </a:ln>
            <a:effectLst>
              <a:outerShdw dist="135003" dir="2928844" algn="ctr" rotWithShape="0">
                <a:srgbClr val="B2B2B2">
                  <a:alpha val="50000"/>
                </a:srgbClr>
              </a:outerShdw>
            </a:effectLst>
          </p:spPr>
          <p:txBody>
            <a:bodyPr/>
            <a:lstStyle/>
            <a:p>
              <a:endParaRPr lang="zh-CN" altLang="en-US"/>
            </a:p>
          </p:txBody>
        </p:sp>
        <p:sp>
          <p:nvSpPr>
            <p:cNvPr id="36871" name="未知"/>
            <p:cNvSpPr>
              <a:spLocks/>
            </p:cNvSpPr>
            <p:nvPr/>
          </p:nvSpPr>
          <p:spPr bwMode="auto">
            <a:xfrm rot="521906">
              <a:off x="1392" y="1721"/>
              <a:ext cx="1680" cy="864"/>
            </a:xfrm>
            <a:custGeom>
              <a:avLst/>
              <a:gdLst>
                <a:gd name="T0" fmla="*/ 1451 w 2032"/>
                <a:gd name="T1" fmla="*/ 175 h 1536"/>
                <a:gd name="T2" fmla="*/ 1572 w 2032"/>
                <a:gd name="T3" fmla="*/ 277 h 1536"/>
                <a:gd name="T4" fmla="*/ 1676 w 2032"/>
                <a:gd name="T5" fmla="*/ 395 h 1536"/>
                <a:gd name="T6" fmla="*/ 1763 w 2032"/>
                <a:gd name="T7" fmla="*/ 525 h 1536"/>
                <a:gd name="T8" fmla="*/ 1835 w 2032"/>
                <a:gd name="T9" fmla="*/ 661 h 1536"/>
                <a:gd name="T10" fmla="*/ 1893 w 2032"/>
                <a:gd name="T11" fmla="*/ 798 h 1536"/>
                <a:gd name="T12" fmla="*/ 1940 w 2032"/>
                <a:gd name="T13" fmla="*/ 929 h 1536"/>
                <a:gd name="T14" fmla="*/ 1975 w 2032"/>
                <a:gd name="T15" fmla="*/ 1053 h 1536"/>
                <a:gd name="T16" fmla="*/ 2000 w 2032"/>
                <a:gd name="T17" fmla="*/ 1161 h 1536"/>
                <a:gd name="T18" fmla="*/ 2017 w 2032"/>
                <a:gd name="T19" fmla="*/ 1250 h 1536"/>
                <a:gd name="T20" fmla="*/ 2026 w 2032"/>
                <a:gd name="T21" fmla="*/ 1316 h 1536"/>
                <a:gd name="T22" fmla="*/ 2030 w 2032"/>
                <a:gd name="T23" fmla="*/ 1349 h 1536"/>
                <a:gd name="T24" fmla="*/ 2027 w 2032"/>
                <a:gd name="T25" fmla="*/ 1357 h 1536"/>
                <a:gd name="T26" fmla="*/ 1998 w 2032"/>
                <a:gd name="T27" fmla="*/ 1368 h 1536"/>
                <a:gd name="T28" fmla="*/ 1941 w 2032"/>
                <a:gd name="T29" fmla="*/ 1390 h 1536"/>
                <a:gd name="T30" fmla="*/ 1861 w 2032"/>
                <a:gd name="T31" fmla="*/ 1419 h 1536"/>
                <a:gd name="T32" fmla="*/ 1762 w 2032"/>
                <a:gd name="T33" fmla="*/ 1450 h 1536"/>
                <a:gd name="T34" fmla="*/ 1647 w 2032"/>
                <a:gd name="T35" fmla="*/ 1481 h 1536"/>
                <a:gd name="T36" fmla="*/ 1517 w 2032"/>
                <a:gd name="T37" fmla="*/ 1507 h 1536"/>
                <a:gd name="T38" fmla="*/ 1377 w 2032"/>
                <a:gd name="T39" fmla="*/ 1527 h 1536"/>
                <a:gd name="T40" fmla="*/ 1231 w 2032"/>
                <a:gd name="T41" fmla="*/ 1536 h 1536"/>
                <a:gd name="T42" fmla="*/ 1082 w 2032"/>
                <a:gd name="T43" fmla="*/ 1532 h 1536"/>
                <a:gd name="T44" fmla="*/ 933 w 2032"/>
                <a:gd name="T45" fmla="*/ 1511 h 1536"/>
                <a:gd name="T46" fmla="*/ 787 w 2032"/>
                <a:gd name="T47" fmla="*/ 1469 h 1536"/>
                <a:gd name="T48" fmla="*/ 647 w 2032"/>
                <a:gd name="T49" fmla="*/ 1405 h 1536"/>
                <a:gd name="T50" fmla="*/ 518 w 2032"/>
                <a:gd name="T51" fmla="*/ 1313 h 1536"/>
                <a:gd name="T52" fmla="*/ 405 w 2032"/>
                <a:gd name="T53" fmla="*/ 1202 h 1536"/>
                <a:gd name="T54" fmla="*/ 311 w 2032"/>
                <a:gd name="T55" fmla="*/ 1076 h 1536"/>
                <a:gd name="T56" fmla="*/ 230 w 2032"/>
                <a:gd name="T57" fmla="*/ 944 h 1536"/>
                <a:gd name="T58" fmla="*/ 166 w 2032"/>
                <a:gd name="T59" fmla="*/ 806 h 1536"/>
                <a:gd name="T60" fmla="*/ 114 w 2032"/>
                <a:gd name="T61" fmla="*/ 672 h 1536"/>
                <a:gd name="T62" fmla="*/ 73 w 2032"/>
                <a:gd name="T63" fmla="*/ 542 h 1536"/>
                <a:gd name="T64" fmla="*/ 44 w 2032"/>
                <a:gd name="T65" fmla="*/ 427 h 1536"/>
                <a:gd name="T66" fmla="*/ 22 w 2032"/>
                <a:gd name="T67" fmla="*/ 326 h 1536"/>
                <a:gd name="T68" fmla="*/ 9 w 2032"/>
                <a:gd name="T69" fmla="*/ 249 h 1536"/>
                <a:gd name="T70" fmla="*/ 3 w 2032"/>
                <a:gd name="T71" fmla="*/ 200 h 1536"/>
                <a:gd name="T72" fmla="*/ 0 w 2032"/>
                <a:gd name="T73" fmla="*/ 182 h 1536"/>
                <a:gd name="T74" fmla="*/ 16 w 2032"/>
                <a:gd name="T75" fmla="*/ 175 h 1536"/>
                <a:gd name="T76" fmla="*/ 58 w 2032"/>
                <a:gd name="T77" fmla="*/ 157 h 1536"/>
                <a:gd name="T78" fmla="*/ 127 w 2032"/>
                <a:gd name="T79" fmla="*/ 131 h 1536"/>
                <a:gd name="T80" fmla="*/ 217 w 2032"/>
                <a:gd name="T81" fmla="*/ 102 h 1536"/>
                <a:gd name="T82" fmla="*/ 325 w 2032"/>
                <a:gd name="T83" fmla="*/ 70 h 1536"/>
                <a:gd name="T84" fmla="*/ 449 w 2032"/>
                <a:gd name="T85" fmla="*/ 42 h 1536"/>
                <a:gd name="T86" fmla="*/ 583 w 2032"/>
                <a:gd name="T87" fmla="*/ 17 h 1536"/>
                <a:gd name="T88" fmla="*/ 726 w 2032"/>
                <a:gd name="T89" fmla="*/ 3 h 1536"/>
                <a:gd name="T90" fmla="*/ 875 w 2032"/>
                <a:gd name="T91" fmla="*/ 0 h 1536"/>
                <a:gd name="T92" fmla="*/ 1024 w 2032"/>
                <a:gd name="T93" fmla="*/ 11 h 1536"/>
                <a:gd name="T94" fmla="*/ 1173 w 2032"/>
                <a:gd name="T95" fmla="*/ 43 h 1536"/>
                <a:gd name="T96" fmla="*/ 1314 w 2032"/>
                <a:gd name="T97" fmla="*/ 96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gradFill rotWithShape="1">
              <a:gsLst>
                <a:gs pos="0">
                  <a:srgbClr val="FF7E3D">
                    <a:gamma/>
                    <a:tint val="33333"/>
                    <a:invGamma/>
                  </a:srgbClr>
                </a:gs>
                <a:gs pos="100000">
                  <a:srgbClr val="FF7E3D"/>
                </a:gs>
              </a:gsLst>
              <a:lin ang="2700000" scaled="1"/>
            </a:gradFill>
            <a:ln w="38100" cmpd="sng">
              <a:solidFill>
                <a:srgbClr val="FFFFFF"/>
              </a:solidFill>
              <a:round/>
              <a:headEnd/>
              <a:tailEnd/>
            </a:ln>
            <a:effectLst>
              <a:outerShdw dist="135003" dir="2928844" algn="ctr" rotWithShape="0">
                <a:srgbClr val="B2B2B2">
                  <a:alpha val="50000"/>
                </a:srgbClr>
              </a:outerShdw>
            </a:effectLst>
          </p:spPr>
          <p:txBody>
            <a:bodyPr/>
            <a:lstStyle/>
            <a:p>
              <a:endParaRPr lang="zh-CN" altLang="en-US"/>
            </a:p>
          </p:txBody>
        </p:sp>
        <p:sp>
          <p:nvSpPr>
            <p:cNvPr id="36872" name="未知"/>
            <p:cNvSpPr>
              <a:spLocks/>
            </p:cNvSpPr>
            <p:nvPr/>
          </p:nvSpPr>
          <p:spPr bwMode="auto">
            <a:xfrm rot="21131375">
              <a:off x="1444" y="816"/>
              <a:ext cx="1728" cy="912"/>
            </a:xfrm>
            <a:custGeom>
              <a:avLst/>
              <a:gdLst>
                <a:gd name="T0" fmla="*/ 716 w 2032"/>
                <a:gd name="T1" fmla="*/ 96 h 1536"/>
                <a:gd name="T2" fmla="*/ 859 w 2032"/>
                <a:gd name="T3" fmla="*/ 43 h 1536"/>
                <a:gd name="T4" fmla="*/ 1008 w 2032"/>
                <a:gd name="T5" fmla="*/ 11 h 1536"/>
                <a:gd name="T6" fmla="*/ 1157 w 2032"/>
                <a:gd name="T7" fmla="*/ 0 h 1536"/>
                <a:gd name="T8" fmla="*/ 1305 w 2032"/>
                <a:gd name="T9" fmla="*/ 3 h 1536"/>
                <a:gd name="T10" fmla="*/ 1448 w 2032"/>
                <a:gd name="T11" fmla="*/ 17 h 1536"/>
                <a:gd name="T12" fmla="*/ 1582 w 2032"/>
                <a:gd name="T13" fmla="*/ 42 h 1536"/>
                <a:gd name="T14" fmla="*/ 1706 w 2032"/>
                <a:gd name="T15" fmla="*/ 70 h 1536"/>
                <a:gd name="T16" fmla="*/ 1814 w 2032"/>
                <a:gd name="T17" fmla="*/ 102 h 1536"/>
                <a:gd name="T18" fmla="*/ 1905 w 2032"/>
                <a:gd name="T19" fmla="*/ 131 h 1536"/>
                <a:gd name="T20" fmla="*/ 1972 w 2032"/>
                <a:gd name="T21" fmla="*/ 157 h 1536"/>
                <a:gd name="T22" fmla="*/ 2016 w 2032"/>
                <a:gd name="T23" fmla="*/ 175 h 1536"/>
                <a:gd name="T24" fmla="*/ 2032 w 2032"/>
                <a:gd name="T25" fmla="*/ 182 h 1536"/>
                <a:gd name="T26" fmla="*/ 2029 w 2032"/>
                <a:gd name="T27" fmla="*/ 200 h 1536"/>
                <a:gd name="T28" fmla="*/ 2021 w 2032"/>
                <a:gd name="T29" fmla="*/ 249 h 1536"/>
                <a:gd name="T30" fmla="*/ 2008 w 2032"/>
                <a:gd name="T31" fmla="*/ 327 h 1536"/>
                <a:gd name="T32" fmla="*/ 1988 w 2032"/>
                <a:gd name="T33" fmla="*/ 427 h 1536"/>
                <a:gd name="T34" fmla="*/ 1957 w 2032"/>
                <a:gd name="T35" fmla="*/ 542 h 1536"/>
                <a:gd name="T36" fmla="*/ 1918 w 2032"/>
                <a:gd name="T37" fmla="*/ 672 h 1536"/>
                <a:gd name="T38" fmla="*/ 1865 w 2032"/>
                <a:gd name="T39" fmla="*/ 807 h 1536"/>
                <a:gd name="T40" fmla="*/ 1801 w 2032"/>
                <a:gd name="T41" fmla="*/ 944 h 1536"/>
                <a:gd name="T42" fmla="*/ 1721 w 2032"/>
                <a:gd name="T43" fmla="*/ 1076 h 1536"/>
                <a:gd name="T44" fmla="*/ 1626 w 2032"/>
                <a:gd name="T45" fmla="*/ 1202 h 1536"/>
                <a:gd name="T46" fmla="*/ 1514 w 2032"/>
                <a:gd name="T47" fmla="*/ 1313 h 1536"/>
                <a:gd name="T48" fmla="*/ 1383 w 2032"/>
                <a:gd name="T49" fmla="*/ 1405 h 1536"/>
                <a:gd name="T50" fmla="*/ 1244 w 2032"/>
                <a:gd name="T51" fmla="*/ 1469 h 1536"/>
                <a:gd name="T52" fmla="*/ 1098 w 2032"/>
                <a:gd name="T53" fmla="*/ 1511 h 1536"/>
                <a:gd name="T54" fmla="*/ 949 w 2032"/>
                <a:gd name="T55" fmla="*/ 1532 h 1536"/>
                <a:gd name="T56" fmla="*/ 801 w 2032"/>
                <a:gd name="T57" fmla="*/ 1536 h 1536"/>
                <a:gd name="T58" fmla="*/ 653 w 2032"/>
                <a:gd name="T59" fmla="*/ 1527 h 1536"/>
                <a:gd name="T60" fmla="*/ 515 w 2032"/>
                <a:gd name="T61" fmla="*/ 1507 h 1536"/>
                <a:gd name="T62" fmla="*/ 385 w 2032"/>
                <a:gd name="T63" fmla="*/ 1481 h 1536"/>
                <a:gd name="T64" fmla="*/ 270 w 2032"/>
                <a:gd name="T65" fmla="*/ 1450 h 1536"/>
                <a:gd name="T66" fmla="*/ 169 w 2032"/>
                <a:gd name="T67" fmla="*/ 1419 h 1536"/>
                <a:gd name="T68" fmla="*/ 90 w 2032"/>
                <a:gd name="T69" fmla="*/ 1390 h 1536"/>
                <a:gd name="T70" fmla="*/ 33 w 2032"/>
                <a:gd name="T71" fmla="*/ 1368 h 1536"/>
                <a:gd name="T72" fmla="*/ 4 w 2032"/>
                <a:gd name="T73" fmla="*/ 1357 h 1536"/>
                <a:gd name="T74" fmla="*/ 0 w 2032"/>
                <a:gd name="T75" fmla="*/ 1349 h 1536"/>
                <a:gd name="T76" fmla="*/ 4 w 2032"/>
                <a:gd name="T77" fmla="*/ 1316 h 1536"/>
                <a:gd name="T78" fmla="*/ 14 w 2032"/>
                <a:gd name="T79" fmla="*/ 1250 h 1536"/>
                <a:gd name="T80" fmla="*/ 32 w 2032"/>
                <a:gd name="T81" fmla="*/ 1161 h 1536"/>
                <a:gd name="T82" fmla="*/ 57 w 2032"/>
                <a:gd name="T83" fmla="*/ 1053 h 1536"/>
                <a:gd name="T84" fmla="*/ 92 w 2032"/>
                <a:gd name="T85" fmla="*/ 929 h 1536"/>
                <a:gd name="T86" fmla="*/ 138 w 2032"/>
                <a:gd name="T87" fmla="*/ 798 h 1536"/>
                <a:gd name="T88" fmla="*/ 197 w 2032"/>
                <a:gd name="T89" fmla="*/ 661 h 1536"/>
                <a:gd name="T90" fmla="*/ 268 w 2032"/>
                <a:gd name="T91" fmla="*/ 525 h 1536"/>
                <a:gd name="T92" fmla="*/ 356 w 2032"/>
                <a:gd name="T93" fmla="*/ 395 h 1536"/>
                <a:gd name="T94" fmla="*/ 459 w 2032"/>
                <a:gd name="T95" fmla="*/ 277 h 1536"/>
                <a:gd name="T96" fmla="*/ 580 w 2032"/>
                <a:gd name="T97" fmla="*/ 175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gradFill rotWithShape="1">
              <a:gsLst>
                <a:gs pos="0">
                  <a:srgbClr val="FFCC00">
                    <a:gamma/>
                    <a:tint val="33333"/>
                    <a:invGamma/>
                  </a:srgbClr>
                </a:gs>
                <a:gs pos="100000">
                  <a:srgbClr val="FFCC00"/>
                </a:gs>
              </a:gsLst>
              <a:lin ang="18900000" scaled="1"/>
            </a:gradFill>
            <a:ln w="38100" cmpd="sng">
              <a:solidFill>
                <a:srgbClr val="FFFFFF"/>
              </a:solidFill>
              <a:round/>
              <a:headEnd/>
              <a:tailEnd/>
            </a:ln>
            <a:effectLst>
              <a:outerShdw dist="135003" dir="2928844" algn="ctr" rotWithShape="0">
                <a:srgbClr val="B2B2B2">
                  <a:alpha val="50000"/>
                </a:srgbClr>
              </a:outerShdw>
            </a:effectLst>
          </p:spPr>
          <p:txBody>
            <a:bodyPr/>
            <a:lstStyle/>
            <a:p>
              <a:endParaRPr lang="zh-CN" altLang="en-US"/>
            </a:p>
          </p:txBody>
        </p:sp>
        <p:grpSp>
          <p:nvGrpSpPr>
            <p:cNvPr id="36873" name="Group 9"/>
            <p:cNvGrpSpPr>
              <a:grpSpLocks/>
            </p:cNvGrpSpPr>
            <p:nvPr/>
          </p:nvGrpSpPr>
          <p:grpSpPr bwMode="auto">
            <a:xfrm>
              <a:off x="1114" y="1296"/>
              <a:ext cx="773" cy="768"/>
              <a:chOff x="0" y="0"/>
              <a:chExt cx="1680" cy="1680"/>
            </a:xfrm>
          </p:grpSpPr>
          <p:sp>
            <p:nvSpPr>
              <p:cNvPr id="36874" name="Oval 10"/>
              <p:cNvSpPr>
                <a:spLocks noChangeArrowheads="1"/>
              </p:cNvSpPr>
              <p:nvPr/>
            </p:nvSpPr>
            <p:spPr bwMode="auto">
              <a:xfrm>
                <a:off x="0" y="0"/>
                <a:ext cx="1680" cy="1680"/>
              </a:xfrm>
              <a:prstGeom prst="ellipse">
                <a:avLst/>
              </a:prstGeom>
              <a:gradFill rotWithShape="1">
                <a:gsLst>
                  <a:gs pos="0">
                    <a:srgbClr val="FF3300"/>
                  </a:gs>
                  <a:gs pos="100000">
                    <a:srgbClr val="FF3300">
                      <a:gamma/>
                      <a:shade val="24314"/>
                      <a:invGamma/>
                    </a:srgbClr>
                  </a:gs>
                </a:gsLst>
                <a:lin ang="5400000" scaled="1"/>
              </a:gradFill>
              <a:ln w="38100" cmpd="sng">
                <a:solidFill>
                  <a:srgbClr val="FFFFFF"/>
                </a:solidFill>
                <a:round/>
                <a:headEnd/>
                <a:tailEnd/>
              </a:ln>
              <a:effectLst>
                <a:outerShdw dist="91581" dir="3378596" algn="ctr" rotWithShape="0">
                  <a:srgbClr val="B2B2B2"/>
                </a:outerShdw>
              </a:effectLst>
            </p:spPr>
            <p:txBody>
              <a:bodyPr wrap="none" anchor="ctr"/>
              <a:lstStyle/>
              <a:p>
                <a:endParaRPr lang="zh-CN" altLang="en-US"/>
              </a:p>
            </p:txBody>
          </p:sp>
          <p:sp>
            <p:nvSpPr>
              <p:cNvPr id="36875" name="未知"/>
              <p:cNvSpPr>
                <a:spLocks/>
              </p:cNvSpPr>
              <p:nvPr/>
            </p:nvSpPr>
            <p:spPr bwMode="auto">
              <a:xfrm>
                <a:off x="192" y="28"/>
                <a:ext cx="1296" cy="634"/>
              </a:xfrm>
              <a:custGeom>
                <a:avLst/>
                <a:gdLst>
                  <a:gd name="T0" fmla="*/ 1301 w 1321"/>
                  <a:gd name="T1" fmla="*/ 401 h 712"/>
                  <a:gd name="T2" fmla="*/ 1317 w 1321"/>
                  <a:gd name="T3" fmla="*/ 442 h 712"/>
                  <a:gd name="T4" fmla="*/ 1321 w 1321"/>
                  <a:gd name="T5" fmla="*/ 481 h 712"/>
                  <a:gd name="T6" fmla="*/ 1315 w 1321"/>
                  <a:gd name="T7" fmla="*/ 516 h 712"/>
                  <a:gd name="T8" fmla="*/ 1298 w 1321"/>
                  <a:gd name="T9" fmla="*/ 550 h 712"/>
                  <a:gd name="T10" fmla="*/ 1272 w 1321"/>
                  <a:gd name="T11" fmla="*/ 579 h 712"/>
                  <a:gd name="T12" fmla="*/ 1239 w 1321"/>
                  <a:gd name="T13" fmla="*/ 604 h 712"/>
                  <a:gd name="T14" fmla="*/ 1196 w 1321"/>
                  <a:gd name="T15" fmla="*/ 628 h 712"/>
                  <a:gd name="T16" fmla="*/ 1147 w 1321"/>
                  <a:gd name="T17" fmla="*/ 649 h 712"/>
                  <a:gd name="T18" fmla="*/ 1092 w 1321"/>
                  <a:gd name="T19" fmla="*/ 667 h 712"/>
                  <a:gd name="T20" fmla="*/ 1031 w 1321"/>
                  <a:gd name="T21" fmla="*/ 683 h 712"/>
                  <a:gd name="T22" fmla="*/ 967 w 1321"/>
                  <a:gd name="T23" fmla="*/ 694 h 712"/>
                  <a:gd name="T24" fmla="*/ 896 w 1321"/>
                  <a:gd name="T25" fmla="*/ 704 h 712"/>
                  <a:gd name="T26" fmla="*/ 824 w 1321"/>
                  <a:gd name="T27" fmla="*/ 710 h 712"/>
                  <a:gd name="T28" fmla="*/ 795 w 1321"/>
                  <a:gd name="T29" fmla="*/ 712 h 712"/>
                  <a:gd name="T30" fmla="*/ 476 w 1321"/>
                  <a:gd name="T31" fmla="*/ 712 h 712"/>
                  <a:gd name="T32" fmla="*/ 472 w 1321"/>
                  <a:gd name="T33" fmla="*/ 712 h 712"/>
                  <a:gd name="T34" fmla="*/ 409 w 1321"/>
                  <a:gd name="T35" fmla="*/ 708 h 712"/>
                  <a:gd name="T36" fmla="*/ 348 w 1321"/>
                  <a:gd name="T37" fmla="*/ 704 h 712"/>
                  <a:gd name="T38" fmla="*/ 290 w 1321"/>
                  <a:gd name="T39" fmla="*/ 696 h 712"/>
                  <a:gd name="T40" fmla="*/ 235 w 1321"/>
                  <a:gd name="T41" fmla="*/ 689 h 712"/>
                  <a:gd name="T42" fmla="*/ 186 w 1321"/>
                  <a:gd name="T43" fmla="*/ 677 h 712"/>
                  <a:gd name="T44" fmla="*/ 141 w 1321"/>
                  <a:gd name="T45" fmla="*/ 663 h 712"/>
                  <a:gd name="T46" fmla="*/ 102 w 1321"/>
                  <a:gd name="T47" fmla="*/ 648 h 712"/>
                  <a:gd name="T48" fmla="*/ 67 w 1321"/>
                  <a:gd name="T49" fmla="*/ 630 h 712"/>
                  <a:gd name="T50" fmla="*/ 39 w 1321"/>
                  <a:gd name="T51" fmla="*/ 608 h 712"/>
                  <a:gd name="T52" fmla="*/ 18 w 1321"/>
                  <a:gd name="T53" fmla="*/ 583 h 712"/>
                  <a:gd name="T54" fmla="*/ 6 w 1321"/>
                  <a:gd name="T55" fmla="*/ 554 h 712"/>
                  <a:gd name="T56" fmla="*/ 0 w 1321"/>
                  <a:gd name="T57" fmla="*/ 524 h 712"/>
                  <a:gd name="T58" fmla="*/ 0 w 1321"/>
                  <a:gd name="T59" fmla="*/ 520 h 712"/>
                  <a:gd name="T60" fmla="*/ 4 w 1321"/>
                  <a:gd name="T61" fmla="*/ 487 h 712"/>
                  <a:gd name="T62" fmla="*/ 16 w 1321"/>
                  <a:gd name="T63" fmla="*/ 446 h 712"/>
                  <a:gd name="T64" fmla="*/ 51 w 1321"/>
                  <a:gd name="T65" fmla="*/ 370 h 712"/>
                  <a:gd name="T66" fmla="*/ 94 w 1321"/>
                  <a:gd name="T67" fmla="*/ 299 h 712"/>
                  <a:gd name="T68" fmla="*/ 147 w 1321"/>
                  <a:gd name="T69" fmla="*/ 235 h 712"/>
                  <a:gd name="T70" fmla="*/ 204 w 1321"/>
                  <a:gd name="T71" fmla="*/ 176 h 712"/>
                  <a:gd name="T72" fmla="*/ 270 w 1321"/>
                  <a:gd name="T73" fmla="*/ 125 h 712"/>
                  <a:gd name="T74" fmla="*/ 341 w 1321"/>
                  <a:gd name="T75" fmla="*/ 82 h 712"/>
                  <a:gd name="T76" fmla="*/ 415 w 1321"/>
                  <a:gd name="T77" fmla="*/ 47 h 712"/>
                  <a:gd name="T78" fmla="*/ 497 w 1321"/>
                  <a:gd name="T79" fmla="*/ 21 h 712"/>
                  <a:gd name="T80" fmla="*/ 581 w 1321"/>
                  <a:gd name="T81" fmla="*/ 6 h 712"/>
                  <a:gd name="T82" fmla="*/ 667 w 1321"/>
                  <a:gd name="T83" fmla="*/ 0 h 712"/>
                  <a:gd name="T84" fmla="*/ 667 w 1321"/>
                  <a:gd name="T85" fmla="*/ 0 h 712"/>
                  <a:gd name="T86" fmla="*/ 759 w 1321"/>
                  <a:gd name="T87" fmla="*/ 6 h 712"/>
                  <a:gd name="T88" fmla="*/ 847 w 1321"/>
                  <a:gd name="T89" fmla="*/ 23 h 712"/>
                  <a:gd name="T90" fmla="*/ 932 w 1321"/>
                  <a:gd name="T91" fmla="*/ 53 h 712"/>
                  <a:gd name="T92" fmla="*/ 1010 w 1321"/>
                  <a:gd name="T93" fmla="*/ 90 h 712"/>
                  <a:gd name="T94" fmla="*/ 1082 w 1321"/>
                  <a:gd name="T95" fmla="*/ 137 h 712"/>
                  <a:gd name="T96" fmla="*/ 1149 w 1321"/>
                  <a:gd name="T97" fmla="*/ 194 h 712"/>
                  <a:gd name="T98" fmla="*/ 1208 w 1321"/>
                  <a:gd name="T99" fmla="*/ 256 h 712"/>
                  <a:gd name="T100" fmla="*/ 1258 w 1321"/>
                  <a:gd name="T101" fmla="*/ 325 h 712"/>
                  <a:gd name="T102" fmla="*/ 1301 w 1321"/>
                  <a:gd name="T103" fmla="*/ 401 h 712"/>
                  <a:gd name="T104" fmla="*/ 1301 w 1321"/>
                  <a:gd name="T105" fmla="*/ 401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tx1"/>
                  </a:gs>
                  <a:gs pos="100000">
                    <a:srgbClr val="FF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6876" name="Text Box 12"/>
            <p:cNvSpPr txBox="1">
              <a:spLocks noChangeArrowheads="1"/>
            </p:cNvSpPr>
            <p:nvPr/>
          </p:nvSpPr>
          <p:spPr bwMode="auto">
            <a:xfrm>
              <a:off x="326" y="894"/>
              <a:ext cx="44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000">
                  <a:solidFill>
                    <a:srgbClr val="000000"/>
                  </a:solidFill>
                  <a:ea typeface="宋体" pitchFamily="2" charset="-122"/>
                </a:rPr>
                <a:t>Text</a:t>
              </a:r>
            </a:p>
          </p:txBody>
        </p:sp>
        <p:sp>
          <p:nvSpPr>
            <p:cNvPr id="36877" name="Text Box 13"/>
            <p:cNvSpPr txBox="1">
              <a:spLocks noChangeArrowheads="1"/>
            </p:cNvSpPr>
            <p:nvPr/>
          </p:nvSpPr>
          <p:spPr bwMode="auto">
            <a:xfrm>
              <a:off x="1334" y="366"/>
              <a:ext cx="44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000">
                  <a:solidFill>
                    <a:srgbClr val="000000"/>
                  </a:solidFill>
                  <a:ea typeface="宋体" pitchFamily="2" charset="-122"/>
                </a:rPr>
                <a:t>Text</a:t>
              </a:r>
            </a:p>
          </p:txBody>
        </p:sp>
        <p:sp>
          <p:nvSpPr>
            <p:cNvPr id="36878" name="Text Box 14"/>
            <p:cNvSpPr txBox="1">
              <a:spLocks noChangeArrowheads="1"/>
            </p:cNvSpPr>
            <p:nvPr/>
          </p:nvSpPr>
          <p:spPr bwMode="auto">
            <a:xfrm>
              <a:off x="2294" y="894"/>
              <a:ext cx="44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000">
                  <a:solidFill>
                    <a:srgbClr val="000000"/>
                  </a:solidFill>
                  <a:ea typeface="宋体" pitchFamily="2" charset="-122"/>
                </a:rPr>
                <a:t>Text</a:t>
              </a:r>
            </a:p>
          </p:txBody>
        </p:sp>
        <p:sp>
          <p:nvSpPr>
            <p:cNvPr id="36879" name="Text Box 15"/>
            <p:cNvSpPr txBox="1">
              <a:spLocks noChangeArrowheads="1"/>
            </p:cNvSpPr>
            <p:nvPr/>
          </p:nvSpPr>
          <p:spPr bwMode="auto">
            <a:xfrm>
              <a:off x="326" y="2142"/>
              <a:ext cx="44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000">
                  <a:solidFill>
                    <a:srgbClr val="000000"/>
                  </a:solidFill>
                  <a:ea typeface="宋体" pitchFamily="2" charset="-122"/>
                </a:rPr>
                <a:t>Text</a:t>
              </a:r>
            </a:p>
          </p:txBody>
        </p:sp>
        <p:sp>
          <p:nvSpPr>
            <p:cNvPr id="36880" name="Text Box 16"/>
            <p:cNvSpPr txBox="1">
              <a:spLocks noChangeArrowheads="1"/>
            </p:cNvSpPr>
            <p:nvPr/>
          </p:nvSpPr>
          <p:spPr bwMode="auto">
            <a:xfrm>
              <a:off x="2294" y="2142"/>
              <a:ext cx="44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000">
                  <a:solidFill>
                    <a:srgbClr val="000000"/>
                  </a:solidFill>
                  <a:ea typeface="宋体" pitchFamily="2" charset="-122"/>
                </a:rPr>
                <a:t>Text</a:t>
              </a:r>
            </a:p>
          </p:txBody>
        </p:sp>
        <p:sp>
          <p:nvSpPr>
            <p:cNvPr id="36881" name="Text Box 17"/>
            <p:cNvSpPr txBox="1">
              <a:spLocks noChangeArrowheads="1"/>
            </p:cNvSpPr>
            <p:nvPr/>
          </p:nvSpPr>
          <p:spPr bwMode="auto">
            <a:xfrm>
              <a:off x="1286" y="2670"/>
              <a:ext cx="445"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zh-CN" sz="2000">
                  <a:solidFill>
                    <a:srgbClr val="000000"/>
                  </a:solidFill>
                  <a:ea typeface="宋体" pitchFamily="2" charset="-122"/>
                </a:rPr>
                <a:t>Text</a:t>
              </a:r>
            </a:p>
          </p:txBody>
        </p:sp>
      </p:grpSp>
      <p:pic>
        <p:nvPicPr>
          <p:cNvPr id="36882" name="Picture 18" descr="张开双臂"/>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600" y="3017838"/>
            <a:ext cx="2535238"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6883" name="Text Box 19"/>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AutoShape 37"/>
          <p:cNvSpPr>
            <a:spLocks noChangeArrowheads="1"/>
          </p:cNvSpPr>
          <p:nvPr/>
        </p:nvSpPr>
        <p:spPr bwMode="auto">
          <a:xfrm>
            <a:off x="2552700" y="2087563"/>
            <a:ext cx="5578475" cy="1303337"/>
          </a:xfrm>
          <a:prstGeom prst="roundRect">
            <a:avLst>
              <a:gd name="adj" fmla="val 9144"/>
            </a:avLst>
          </a:prstGeom>
          <a:solidFill>
            <a:srgbClr val="F8F8F8"/>
          </a:solidFill>
          <a:ln w="28575" cmpd="sng">
            <a:solidFill>
              <a:srgbClr val="58BECC"/>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7891" name="AutoShape 38"/>
          <p:cNvSpPr>
            <a:spLocks noChangeArrowheads="1"/>
          </p:cNvSpPr>
          <p:nvPr/>
        </p:nvSpPr>
        <p:spPr bwMode="auto">
          <a:xfrm>
            <a:off x="2562225" y="3460750"/>
            <a:ext cx="5326063" cy="1327150"/>
          </a:xfrm>
          <a:prstGeom prst="roundRect">
            <a:avLst>
              <a:gd name="adj" fmla="val 9144"/>
            </a:avLst>
          </a:prstGeom>
          <a:solidFill>
            <a:srgbClr val="F8F8F8"/>
          </a:solidFill>
          <a:ln w="28575" cmpd="sng">
            <a:solidFill>
              <a:srgbClr val="8A5BDF"/>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7892" name="AutoShape 39"/>
          <p:cNvSpPr>
            <a:spLocks noChangeArrowheads="1"/>
          </p:cNvSpPr>
          <p:nvPr/>
        </p:nvSpPr>
        <p:spPr bwMode="auto">
          <a:xfrm>
            <a:off x="1790700" y="1565275"/>
            <a:ext cx="2438400" cy="1785938"/>
          </a:xfrm>
          <a:prstGeom prst="upArrow">
            <a:avLst>
              <a:gd name="adj1" fmla="val 49093"/>
              <a:gd name="adj2" fmla="val 22310"/>
            </a:avLst>
          </a:prstGeom>
          <a:gradFill rotWithShape="1">
            <a:gsLst>
              <a:gs pos="0">
                <a:srgbClr val="3A7E87"/>
              </a:gs>
              <a:gs pos="100000">
                <a:srgbClr val="58BECC"/>
              </a:gs>
            </a:gsLst>
            <a:lin ang="2700000" scaled="1"/>
          </a:gradFill>
          <a:ln w="9525" cmpd="sng">
            <a:miter lim="800000"/>
            <a:headEnd/>
            <a:tailEnd/>
          </a:ln>
          <a:scene3d>
            <a:camera prst="legacyPerspectiveBottomRight"/>
            <a:lightRig rig="legacyFlat1" dir="t"/>
          </a:scene3d>
          <a:sp3d extrusionH="430200" prstMaterial="legacyMatte">
            <a:bevelT w="13500" h="13500" prst="angle"/>
            <a:bevelB w="13500" h="13500" prst="angle"/>
            <a:extrusionClr>
              <a:schemeClr val="accent1"/>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7893" name="AutoShape 40"/>
          <p:cNvSpPr>
            <a:spLocks noChangeArrowheads="1"/>
          </p:cNvSpPr>
          <p:nvPr/>
        </p:nvSpPr>
        <p:spPr bwMode="auto">
          <a:xfrm>
            <a:off x="1152525" y="2946400"/>
            <a:ext cx="2476500" cy="1778000"/>
          </a:xfrm>
          <a:prstGeom prst="upArrow">
            <a:avLst>
              <a:gd name="adj1" fmla="val 51824"/>
              <a:gd name="adj2" fmla="val 23468"/>
            </a:avLst>
          </a:prstGeom>
          <a:gradFill rotWithShape="1">
            <a:gsLst>
              <a:gs pos="0">
                <a:srgbClr val="4D337D"/>
              </a:gs>
              <a:gs pos="100000">
                <a:srgbClr val="8A5BDF"/>
              </a:gs>
            </a:gsLst>
            <a:lin ang="2700000" scaled="1"/>
          </a:gradFill>
          <a:ln w="9525" cmpd="sng">
            <a:miter lim="800000"/>
            <a:headEnd/>
            <a:tailEnd/>
          </a:ln>
          <a:effectLst/>
          <a:scene3d>
            <a:camera prst="legacyPerspectiveBottomRight"/>
            <a:lightRig rig="legacyFlat1" dir="t"/>
          </a:scene3d>
          <a:sp3d extrusionH="430200" prstMaterial="legacyMatte">
            <a:bevelT w="13500" h="13500" prst="angle"/>
            <a:bevelB w="13500" h="13500" prst="angle"/>
            <a:extrusionClr>
              <a:srgbClr val="9933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7894" name="AutoShape 41"/>
          <p:cNvSpPr>
            <a:spLocks noChangeArrowheads="1"/>
          </p:cNvSpPr>
          <p:nvPr/>
        </p:nvSpPr>
        <p:spPr bwMode="auto">
          <a:xfrm>
            <a:off x="1881188" y="4856163"/>
            <a:ext cx="5670550" cy="1316037"/>
          </a:xfrm>
          <a:prstGeom prst="roundRect">
            <a:avLst>
              <a:gd name="adj" fmla="val 9144"/>
            </a:avLst>
          </a:prstGeom>
          <a:solidFill>
            <a:srgbClr val="F8F8F8"/>
          </a:solidFill>
          <a:ln w="28575" cmpd="sng">
            <a:solidFill>
              <a:srgbClr val="DD693B"/>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7895" name="AutoShape 42"/>
          <p:cNvSpPr>
            <a:spLocks noChangeArrowheads="1"/>
          </p:cNvSpPr>
          <p:nvPr/>
        </p:nvSpPr>
        <p:spPr bwMode="auto">
          <a:xfrm>
            <a:off x="609600" y="4316413"/>
            <a:ext cx="2438400" cy="1804987"/>
          </a:xfrm>
          <a:prstGeom prst="upArrow">
            <a:avLst>
              <a:gd name="adj1" fmla="val 52602"/>
              <a:gd name="adj2" fmla="val 25245"/>
            </a:avLst>
          </a:prstGeom>
          <a:gradFill rotWithShape="1">
            <a:gsLst>
              <a:gs pos="0">
                <a:srgbClr val="7F3C22"/>
              </a:gs>
              <a:gs pos="100000">
                <a:srgbClr val="DD693B"/>
              </a:gs>
            </a:gsLst>
            <a:lin ang="2700000" scaled="1"/>
          </a:gradFill>
          <a:ln w="9525" cmpd="sng">
            <a:miter lim="800000"/>
            <a:headEnd/>
            <a:tailEnd/>
          </a:ln>
          <a:effectLst/>
          <a:scene3d>
            <a:camera prst="legacyPerspectiveBottomRight"/>
            <a:lightRig rig="legacyFlat1" dir="t"/>
          </a:scene3d>
          <a:sp3d extrusionH="430200" prstMaterial="legacyMatte">
            <a:bevelT w="13500" h="13500" prst="angle"/>
            <a:bevelB w="13500" h="13500" prst="angle"/>
            <a:extrusionClr>
              <a:schemeClr val="accent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7896" name="WordArt 43"/>
          <p:cNvSpPr>
            <a:spLocks noChangeArrowheads="1" noChangeShapeType="1" noTextEdit="1"/>
          </p:cNvSpPr>
          <p:nvPr/>
        </p:nvSpPr>
        <p:spPr bwMode="auto">
          <a:xfrm rot="5400000">
            <a:off x="1535113" y="3687762"/>
            <a:ext cx="914400" cy="2317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F8F8F8"/>
                </a:solidFill>
                <a:effectLst>
                  <a:prstShdw prst="shdw17" dist="17961" dir="13500000">
                    <a:srgbClr val="080808"/>
                  </a:prstShdw>
                </a:effectLst>
                <a:latin typeface="Arial Black"/>
              </a:rPr>
              <a:t>Growth</a:t>
            </a:r>
            <a:endParaRPr lang="zh-CN" altLang="en-US" sz="3600">
              <a:solidFill>
                <a:srgbClr val="F8F8F8"/>
              </a:solidFill>
              <a:effectLst>
                <a:prstShdw prst="shdw17" dist="17961" dir="13500000">
                  <a:srgbClr val="080808"/>
                </a:prstShdw>
              </a:effectLst>
              <a:latin typeface="Arial Black"/>
            </a:endParaRPr>
          </a:p>
        </p:txBody>
      </p:sp>
      <p:sp>
        <p:nvSpPr>
          <p:cNvPr id="37897" name="WordArt 44"/>
          <p:cNvSpPr>
            <a:spLocks noChangeArrowheads="1" noChangeShapeType="1" noTextEdit="1"/>
          </p:cNvSpPr>
          <p:nvPr/>
        </p:nvSpPr>
        <p:spPr bwMode="auto">
          <a:xfrm rot="5400000">
            <a:off x="1059656" y="5277644"/>
            <a:ext cx="684213" cy="2317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a:solidFill>
                  <a:srgbClr val="F8F8F8"/>
                </a:solidFill>
                <a:effectLst>
                  <a:prstShdw prst="shdw17" dist="17961" dir="13500000">
                    <a:srgbClr val="080808"/>
                  </a:prstShdw>
                </a:effectLst>
                <a:latin typeface="Arial Black"/>
              </a:rPr>
              <a:t>Start</a:t>
            </a:r>
            <a:endParaRPr lang="zh-CN" altLang="en-US" sz="3600">
              <a:solidFill>
                <a:srgbClr val="F8F8F8"/>
              </a:solidFill>
              <a:effectLst>
                <a:prstShdw prst="shdw17" dist="17961" dir="13500000">
                  <a:srgbClr val="080808"/>
                </a:prstShdw>
              </a:effectLst>
              <a:latin typeface="Arial Black"/>
            </a:endParaRPr>
          </a:p>
        </p:txBody>
      </p:sp>
      <p:sp>
        <p:nvSpPr>
          <p:cNvPr id="37898" name="WordArt 45"/>
          <p:cNvSpPr>
            <a:spLocks noChangeArrowheads="1" noChangeShapeType="1" noTextEdit="1"/>
          </p:cNvSpPr>
          <p:nvPr/>
        </p:nvSpPr>
        <p:spPr bwMode="auto">
          <a:xfrm rot="5400000">
            <a:off x="2168525" y="2303463"/>
            <a:ext cx="788988" cy="284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2000">
                <a:solidFill>
                  <a:srgbClr val="F8F8F8"/>
                </a:solidFill>
                <a:effectLst>
                  <a:prstShdw prst="shdw17" dist="17961" dir="13500000">
                    <a:srgbClr val="080808"/>
                  </a:prstShdw>
                </a:effectLst>
                <a:latin typeface="Arial Black"/>
              </a:rPr>
              <a:t>Jump</a:t>
            </a:r>
            <a:endParaRPr lang="zh-CN" altLang="en-US" sz="2000">
              <a:solidFill>
                <a:srgbClr val="F8F8F8"/>
              </a:solidFill>
              <a:effectLst>
                <a:prstShdw prst="shdw17" dist="17961" dir="13500000">
                  <a:srgbClr val="080808"/>
                </a:prstShdw>
              </a:effectLst>
              <a:latin typeface="Arial Black"/>
            </a:endParaRPr>
          </a:p>
        </p:txBody>
      </p:sp>
      <p:sp>
        <p:nvSpPr>
          <p:cNvPr id="37899" name="Text Box 46"/>
          <p:cNvSpPr txBox="1">
            <a:spLocks noChangeArrowheads="1"/>
          </p:cNvSpPr>
          <p:nvPr/>
        </p:nvSpPr>
        <p:spPr bwMode="auto">
          <a:xfrm>
            <a:off x="2857500" y="2127250"/>
            <a:ext cx="76200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a:lnSpc>
                <a:spcPct val="120000"/>
              </a:lnSpc>
              <a:spcBef>
                <a:spcPct val="50000"/>
              </a:spcBef>
            </a:pPr>
            <a:r>
              <a:rPr lang="en-US" altLang="zh-CN" sz="1400">
                <a:solidFill>
                  <a:srgbClr val="FFFFFF"/>
                </a:solidFill>
                <a:ea typeface="宋体" pitchFamily="2" charset="-122"/>
              </a:rPr>
              <a:t>2010</a:t>
            </a:r>
          </a:p>
          <a:p>
            <a:pPr algn="r">
              <a:lnSpc>
                <a:spcPct val="120000"/>
              </a:lnSpc>
              <a:spcBef>
                <a:spcPct val="50000"/>
              </a:spcBef>
            </a:pPr>
            <a:r>
              <a:rPr lang="en-US" altLang="zh-CN" sz="1400">
                <a:solidFill>
                  <a:srgbClr val="FFFFFF"/>
                </a:solidFill>
                <a:ea typeface="宋体" pitchFamily="2" charset="-122"/>
              </a:rPr>
              <a:t>2009</a:t>
            </a:r>
          </a:p>
          <a:p>
            <a:pPr algn="r">
              <a:lnSpc>
                <a:spcPct val="120000"/>
              </a:lnSpc>
              <a:spcBef>
                <a:spcPct val="50000"/>
              </a:spcBef>
            </a:pPr>
            <a:r>
              <a:rPr lang="en-US" altLang="zh-CN" sz="1400">
                <a:solidFill>
                  <a:srgbClr val="FFFFFF"/>
                </a:solidFill>
                <a:ea typeface="宋体" pitchFamily="2" charset="-122"/>
              </a:rPr>
              <a:t>2008       </a:t>
            </a:r>
          </a:p>
        </p:txBody>
      </p:sp>
      <p:sp>
        <p:nvSpPr>
          <p:cNvPr id="37900" name="Text Box 47"/>
          <p:cNvSpPr txBox="1">
            <a:spLocks noChangeArrowheads="1"/>
          </p:cNvSpPr>
          <p:nvPr/>
        </p:nvSpPr>
        <p:spPr bwMode="auto">
          <a:xfrm>
            <a:off x="2257425" y="3417888"/>
            <a:ext cx="76200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a:lnSpc>
                <a:spcPct val="120000"/>
              </a:lnSpc>
              <a:spcBef>
                <a:spcPct val="50000"/>
              </a:spcBef>
            </a:pPr>
            <a:r>
              <a:rPr lang="en-US" altLang="zh-CN" sz="1400">
                <a:solidFill>
                  <a:srgbClr val="FFFFFF"/>
                </a:solidFill>
                <a:ea typeface="宋体" pitchFamily="2" charset="-122"/>
              </a:rPr>
              <a:t>2007</a:t>
            </a:r>
          </a:p>
          <a:p>
            <a:pPr algn="r">
              <a:lnSpc>
                <a:spcPct val="120000"/>
              </a:lnSpc>
              <a:spcBef>
                <a:spcPct val="50000"/>
              </a:spcBef>
            </a:pPr>
            <a:r>
              <a:rPr lang="en-US" altLang="zh-CN" sz="1400">
                <a:solidFill>
                  <a:srgbClr val="FFFFFF"/>
                </a:solidFill>
                <a:ea typeface="宋体" pitchFamily="2" charset="-122"/>
              </a:rPr>
              <a:t>2006</a:t>
            </a:r>
          </a:p>
          <a:p>
            <a:pPr algn="r">
              <a:lnSpc>
                <a:spcPct val="120000"/>
              </a:lnSpc>
              <a:spcBef>
                <a:spcPct val="50000"/>
              </a:spcBef>
            </a:pPr>
            <a:r>
              <a:rPr lang="en-US" altLang="zh-CN" sz="1400">
                <a:solidFill>
                  <a:srgbClr val="FFFFFF"/>
                </a:solidFill>
                <a:ea typeface="宋体" pitchFamily="2" charset="-122"/>
              </a:rPr>
              <a:t>2005      </a:t>
            </a:r>
          </a:p>
        </p:txBody>
      </p:sp>
      <p:sp>
        <p:nvSpPr>
          <p:cNvPr id="37901" name="Text Box 48"/>
          <p:cNvSpPr txBox="1">
            <a:spLocks noChangeArrowheads="1"/>
          </p:cNvSpPr>
          <p:nvPr/>
        </p:nvSpPr>
        <p:spPr bwMode="auto">
          <a:xfrm>
            <a:off x="1666875" y="4894263"/>
            <a:ext cx="76200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a:lnSpc>
                <a:spcPct val="120000"/>
              </a:lnSpc>
              <a:spcBef>
                <a:spcPct val="50000"/>
              </a:spcBef>
            </a:pPr>
            <a:r>
              <a:rPr lang="en-US" altLang="zh-CN" sz="1400">
                <a:solidFill>
                  <a:srgbClr val="FFFFFF"/>
                </a:solidFill>
                <a:ea typeface="宋体" pitchFamily="2" charset="-122"/>
              </a:rPr>
              <a:t>2004</a:t>
            </a:r>
          </a:p>
          <a:p>
            <a:pPr algn="r">
              <a:lnSpc>
                <a:spcPct val="120000"/>
              </a:lnSpc>
              <a:spcBef>
                <a:spcPct val="50000"/>
              </a:spcBef>
            </a:pPr>
            <a:r>
              <a:rPr lang="en-US" altLang="zh-CN" sz="1400">
                <a:solidFill>
                  <a:srgbClr val="FFFFFF"/>
                </a:solidFill>
                <a:ea typeface="宋体" pitchFamily="2" charset="-122"/>
              </a:rPr>
              <a:t>2003</a:t>
            </a:r>
          </a:p>
          <a:p>
            <a:pPr algn="r">
              <a:lnSpc>
                <a:spcPct val="120000"/>
              </a:lnSpc>
              <a:spcBef>
                <a:spcPct val="50000"/>
              </a:spcBef>
            </a:pPr>
            <a:r>
              <a:rPr lang="en-US" altLang="zh-CN" sz="1400">
                <a:solidFill>
                  <a:srgbClr val="FFFFFF"/>
                </a:solidFill>
                <a:ea typeface="宋体" pitchFamily="2" charset="-122"/>
              </a:rPr>
              <a:t>2002       </a:t>
            </a:r>
          </a:p>
        </p:txBody>
      </p:sp>
      <p:sp>
        <p:nvSpPr>
          <p:cNvPr id="37902" name="Text Box 49"/>
          <p:cNvSpPr txBox="1">
            <a:spLocks noChangeArrowheads="1"/>
          </p:cNvSpPr>
          <p:nvPr/>
        </p:nvSpPr>
        <p:spPr bwMode="auto">
          <a:xfrm>
            <a:off x="2914650" y="4926013"/>
            <a:ext cx="3586163"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lnSpc>
                <a:spcPct val="110000"/>
              </a:lnSpc>
              <a:spcBef>
                <a:spcPct val="50000"/>
              </a:spcBef>
              <a:buFontTx/>
              <a:buChar char="•"/>
            </a:pPr>
            <a:r>
              <a:rPr lang="en-US" altLang="zh-CN" sz="1600">
                <a:solidFill>
                  <a:srgbClr val="000000"/>
                </a:solidFill>
                <a:ea typeface="宋体" pitchFamily="2" charset="-122"/>
              </a:rPr>
              <a:t>  Description of the contents</a:t>
            </a:r>
          </a:p>
          <a:p>
            <a:pPr algn="ctr">
              <a:lnSpc>
                <a:spcPct val="110000"/>
              </a:lnSpc>
              <a:spcBef>
                <a:spcPct val="50000"/>
              </a:spcBef>
              <a:buFontTx/>
              <a:buChar char="•"/>
            </a:pPr>
            <a:r>
              <a:rPr lang="en-US" altLang="zh-CN" sz="1600">
                <a:solidFill>
                  <a:srgbClr val="000000"/>
                </a:solidFill>
                <a:ea typeface="宋体" pitchFamily="2" charset="-122"/>
              </a:rPr>
              <a:t> </a:t>
            </a:r>
            <a:r>
              <a:rPr lang="en-US" altLang="zh-CN" sz="1600" b="0">
                <a:solidFill>
                  <a:srgbClr val="000000"/>
                </a:solidFill>
                <a:ea typeface="宋体" pitchFamily="2" charset="-122"/>
              </a:rPr>
              <a:t> </a:t>
            </a:r>
            <a:r>
              <a:rPr lang="en-US" altLang="zh-CN" sz="1600">
                <a:solidFill>
                  <a:srgbClr val="000000"/>
                </a:solidFill>
                <a:ea typeface="宋体" pitchFamily="2" charset="-122"/>
              </a:rPr>
              <a:t>Description of the contents</a:t>
            </a:r>
          </a:p>
          <a:p>
            <a:pPr algn="ctr">
              <a:lnSpc>
                <a:spcPct val="110000"/>
              </a:lnSpc>
              <a:spcBef>
                <a:spcPct val="50000"/>
              </a:spcBef>
              <a:buFontTx/>
              <a:buChar char="•"/>
            </a:pPr>
            <a:r>
              <a:rPr lang="en-US" altLang="zh-CN" sz="1600">
                <a:solidFill>
                  <a:srgbClr val="000000"/>
                </a:solidFill>
                <a:ea typeface="宋体" pitchFamily="2" charset="-122"/>
              </a:rPr>
              <a:t> </a:t>
            </a:r>
            <a:r>
              <a:rPr lang="en-US" altLang="zh-CN" sz="1600" b="0">
                <a:solidFill>
                  <a:srgbClr val="000000"/>
                </a:solidFill>
                <a:ea typeface="宋体" pitchFamily="2" charset="-122"/>
              </a:rPr>
              <a:t> </a:t>
            </a:r>
            <a:r>
              <a:rPr lang="en-US" altLang="zh-CN" sz="1600">
                <a:solidFill>
                  <a:srgbClr val="000000"/>
                </a:solidFill>
                <a:ea typeface="宋体" pitchFamily="2" charset="-122"/>
              </a:rPr>
              <a:t>Description of the contents</a:t>
            </a:r>
          </a:p>
        </p:txBody>
      </p:sp>
      <p:sp>
        <p:nvSpPr>
          <p:cNvPr id="37903" name="Text Box 50"/>
          <p:cNvSpPr txBox="1">
            <a:spLocks noChangeArrowheads="1"/>
          </p:cNvSpPr>
          <p:nvPr/>
        </p:nvSpPr>
        <p:spPr bwMode="auto">
          <a:xfrm>
            <a:off x="3992563" y="2133600"/>
            <a:ext cx="32385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lnSpc>
                <a:spcPct val="110000"/>
              </a:lnSpc>
              <a:spcBef>
                <a:spcPct val="50000"/>
              </a:spcBef>
              <a:buFontTx/>
              <a:buChar char="•"/>
            </a:pPr>
            <a:r>
              <a:rPr lang="en-US" altLang="zh-CN" sz="1600">
                <a:solidFill>
                  <a:srgbClr val="000000"/>
                </a:solidFill>
                <a:ea typeface="宋体" pitchFamily="2" charset="-122"/>
              </a:rPr>
              <a:t>  Description of the contents</a:t>
            </a:r>
          </a:p>
          <a:p>
            <a:pPr algn="ctr">
              <a:lnSpc>
                <a:spcPct val="110000"/>
              </a:lnSpc>
              <a:spcBef>
                <a:spcPct val="50000"/>
              </a:spcBef>
              <a:buFontTx/>
              <a:buChar char="•"/>
            </a:pPr>
            <a:r>
              <a:rPr lang="en-US" altLang="zh-CN" sz="1600">
                <a:solidFill>
                  <a:srgbClr val="000000"/>
                </a:solidFill>
                <a:ea typeface="宋体" pitchFamily="2" charset="-122"/>
              </a:rPr>
              <a:t> </a:t>
            </a:r>
            <a:r>
              <a:rPr lang="en-US" altLang="zh-CN" sz="1600" b="0">
                <a:solidFill>
                  <a:srgbClr val="000000"/>
                </a:solidFill>
                <a:ea typeface="宋体" pitchFamily="2" charset="-122"/>
              </a:rPr>
              <a:t> </a:t>
            </a:r>
            <a:r>
              <a:rPr lang="en-US" altLang="zh-CN" sz="1600">
                <a:solidFill>
                  <a:srgbClr val="000000"/>
                </a:solidFill>
                <a:ea typeface="宋体" pitchFamily="2" charset="-122"/>
              </a:rPr>
              <a:t>Description of the contents</a:t>
            </a:r>
          </a:p>
          <a:p>
            <a:pPr algn="ctr">
              <a:lnSpc>
                <a:spcPct val="110000"/>
              </a:lnSpc>
              <a:spcBef>
                <a:spcPct val="50000"/>
              </a:spcBef>
              <a:buFontTx/>
              <a:buChar char="•"/>
            </a:pPr>
            <a:r>
              <a:rPr lang="en-US" altLang="zh-CN" sz="1600">
                <a:solidFill>
                  <a:srgbClr val="000000"/>
                </a:solidFill>
                <a:ea typeface="宋体" pitchFamily="2" charset="-122"/>
              </a:rPr>
              <a:t> </a:t>
            </a:r>
            <a:r>
              <a:rPr lang="en-US" altLang="zh-CN" sz="1600" b="0">
                <a:solidFill>
                  <a:srgbClr val="000000"/>
                </a:solidFill>
                <a:ea typeface="宋体" pitchFamily="2" charset="-122"/>
              </a:rPr>
              <a:t> </a:t>
            </a:r>
            <a:r>
              <a:rPr lang="en-US" altLang="zh-CN" sz="1600">
                <a:solidFill>
                  <a:srgbClr val="000000"/>
                </a:solidFill>
                <a:ea typeface="宋体" pitchFamily="2" charset="-122"/>
              </a:rPr>
              <a:t>Description of the contents</a:t>
            </a:r>
          </a:p>
        </p:txBody>
      </p:sp>
      <p:sp>
        <p:nvSpPr>
          <p:cNvPr id="37904" name="Text Box 51"/>
          <p:cNvSpPr txBox="1">
            <a:spLocks noChangeArrowheads="1"/>
          </p:cNvSpPr>
          <p:nvPr/>
        </p:nvSpPr>
        <p:spPr bwMode="auto">
          <a:xfrm>
            <a:off x="3375025" y="3516313"/>
            <a:ext cx="3581400"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lnSpc>
                <a:spcPct val="110000"/>
              </a:lnSpc>
              <a:spcBef>
                <a:spcPct val="50000"/>
              </a:spcBef>
              <a:buFontTx/>
              <a:buChar char="•"/>
            </a:pPr>
            <a:r>
              <a:rPr lang="en-US" altLang="zh-CN" sz="1600">
                <a:solidFill>
                  <a:srgbClr val="000000"/>
                </a:solidFill>
                <a:ea typeface="宋体" pitchFamily="2" charset="-122"/>
              </a:rPr>
              <a:t>  Description of the contents</a:t>
            </a:r>
          </a:p>
          <a:p>
            <a:pPr algn="ctr">
              <a:lnSpc>
                <a:spcPct val="110000"/>
              </a:lnSpc>
              <a:spcBef>
                <a:spcPct val="50000"/>
              </a:spcBef>
              <a:buFontTx/>
              <a:buChar char="•"/>
            </a:pPr>
            <a:r>
              <a:rPr lang="en-US" altLang="zh-CN" sz="1600">
                <a:solidFill>
                  <a:srgbClr val="000000"/>
                </a:solidFill>
                <a:ea typeface="宋体" pitchFamily="2" charset="-122"/>
              </a:rPr>
              <a:t> </a:t>
            </a:r>
            <a:r>
              <a:rPr lang="en-US" altLang="zh-CN" sz="1600" b="0">
                <a:solidFill>
                  <a:srgbClr val="000000"/>
                </a:solidFill>
                <a:ea typeface="宋体" pitchFamily="2" charset="-122"/>
              </a:rPr>
              <a:t> </a:t>
            </a:r>
            <a:r>
              <a:rPr lang="en-US" altLang="zh-CN" sz="1600">
                <a:solidFill>
                  <a:srgbClr val="000000"/>
                </a:solidFill>
                <a:ea typeface="宋体" pitchFamily="2" charset="-122"/>
              </a:rPr>
              <a:t>Description of the contents</a:t>
            </a:r>
          </a:p>
          <a:p>
            <a:pPr algn="ctr">
              <a:lnSpc>
                <a:spcPct val="110000"/>
              </a:lnSpc>
              <a:spcBef>
                <a:spcPct val="50000"/>
              </a:spcBef>
              <a:buFontTx/>
              <a:buChar char="•"/>
            </a:pPr>
            <a:r>
              <a:rPr lang="en-US" altLang="zh-CN" sz="1600">
                <a:solidFill>
                  <a:srgbClr val="000000"/>
                </a:solidFill>
                <a:ea typeface="宋体" pitchFamily="2" charset="-122"/>
              </a:rPr>
              <a:t> </a:t>
            </a:r>
            <a:r>
              <a:rPr lang="en-US" altLang="zh-CN" sz="1600" b="0">
                <a:solidFill>
                  <a:srgbClr val="000000"/>
                </a:solidFill>
                <a:ea typeface="宋体" pitchFamily="2" charset="-122"/>
              </a:rPr>
              <a:t> </a:t>
            </a:r>
            <a:r>
              <a:rPr lang="en-US" altLang="zh-CN" sz="1600">
                <a:solidFill>
                  <a:srgbClr val="000000"/>
                </a:solidFill>
                <a:ea typeface="宋体" pitchFamily="2" charset="-122"/>
              </a:rPr>
              <a:t>Description of the contents</a:t>
            </a:r>
          </a:p>
        </p:txBody>
      </p:sp>
      <p:sp>
        <p:nvSpPr>
          <p:cNvPr id="37905" name="Text Box 17"/>
          <p:cNvSpPr txBox="1">
            <a:spLocks noChangeArrowheads="1"/>
          </p:cNvSpPr>
          <p:nvPr/>
        </p:nvSpPr>
        <p:spPr bwMode="auto">
          <a:xfrm>
            <a:off x="1143000" y="2286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37906" name="Picture 18" descr="png-02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34125" y="48768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7907" name="Picture 19" descr="png-02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3725" y="21336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37908" name="Picture 20" descr="png-02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8925" y="35052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914" name="AutoShape 12"/>
          <p:cNvCxnSpPr>
            <a:cxnSpLocks noChangeShapeType="1"/>
          </p:cNvCxnSpPr>
          <p:nvPr/>
        </p:nvCxnSpPr>
        <p:spPr bwMode="auto">
          <a:xfrm>
            <a:off x="5549900" y="5519738"/>
            <a:ext cx="2163763" cy="0"/>
          </a:xfrm>
          <a:prstGeom prst="straightConnector1">
            <a:avLst/>
          </a:prstGeom>
          <a:noFill/>
          <a:ln w="19050" cmpd="sng">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8915" name="AutoShape 12"/>
          <p:cNvCxnSpPr>
            <a:cxnSpLocks noChangeShapeType="1"/>
          </p:cNvCxnSpPr>
          <p:nvPr/>
        </p:nvCxnSpPr>
        <p:spPr bwMode="auto">
          <a:xfrm>
            <a:off x="5765800" y="5986463"/>
            <a:ext cx="1947863" cy="0"/>
          </a:xfrm>
          <a:prstGeom prst="straightConnector1">
            <a:avLst/>
          </a:prstGeom>
          <a:noFill/>
          <a:ln w="19050" cmpd="sng">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8916" name="AutoShape 12"/>
          <p:cNvCxnSpPr>
            <a:cxnSpLocks noChangeShapeType="1"/>
          </p:cNvCxnSpPr>
          <p:nvPr/>
        </p:nvCxnSpPr>
        <p:spPr bwMode="auto">
          <a:xfrm flipH="1">
            <a:off x="1362075" y="5519738"/>
            <a:ext cx="2163763" cy="0"/>
          </a:xfrm>
          <a:prstGeom prst="straightConnector1">
            <a:avLst/>
          </a:prstGeom>
          <a:noFill/>
          <a:ln w="15875" cmpd="sng">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8917" name="AutoShape 12"/>
          <p:cNvCxnSpPr>
            <a:cxnSpLocks noChangeShapeType="1"/>
          </p:cNvCxnSpPr>
          <p:nvPr/>
        </p:nvCxnSpPr>
        <p:spPr bwMode="auto">
          <a:xfrm flipH="1">
            <a:off x="1447800" y="6018213"/>
            <a:ext cx="1676400" cy="1587"/>
          </a:xfrm>
          <a:prstGeom prst="straightConnector1">
            <a:avLst/>
          </a:prstGeom>
          <a:noFill/>
          <a:ln w="15875" cmpd="sng">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8918" name="AutoShape 12"/>
          <p:cNvCxnSpPr>
            <a:cxnSpLocks noChangeShapeType="1"/>
          </p:cNvCxnSpPr>
          <p:nvPr/>
        </p:nvCxnSpPr>
        <p:spPr bwMode="auto">
          <a:xfrm flipH="1">
            <a:off x="1295400" y="5105400"/>
            <a:ext cx="2379663" cy="0"/>
          </a:xfrm>
          <a:prstGeom prst="straightConnector1">
            <a:avLst/>
          </a:prstGeom>
          <a:noFill/>
          <a:ln w="15875" cmpd="sng">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38919" name="AutoShape 12"/>
          <p:cNvCxnSpPr>
            <a:cxnSpLocks noChangeShapeType="1"/>
          </p:cNvCxnSpPr>
          <p:nvPr/>
        </p:nvCxnSpPr>
        <p:spPr bwMode="auto">
          <a:xfrm>
            <a:off x="5334000" y="5118100"/>
            <a:ext cx="2379663" cy="0"/>
          </a:xfrm>
          <a:prstGeom prst="straightConnector1">
            <a:avLst/>
          </a:prstGeom>
          <a:noFill/>
          <a:ln w="19050" cmpd="sng">
            <a:solidFill>
              <a:srgbClr val="000000"/>
            </a:solidFill>
            <a:prstDash val="sysDot"/>
            <a:round/>
            <a:headEnd/>
            <a:tailEnd/>
          </a:ln>
          <a:extLst>
            <a:ext uri="{909E8E84-426E-40DD-AFC4-6F175D3DCCD1}">
              <a14:hiddenFill xmlns:a14="http://schemas.microsoft.com/office/drawing/2010/main">
                <a:noFill/>
              </a14:hiddenFill>
            </a:ext>
          </a:extLst>
        </p:spPr>
      </p:cxnSp>
      <p:sp>
        <p:nvSpPr>
          <p:cNvPr id="38920" name="AutoShape 6"/>
          <p:cNvSpPr>
            <a:spLocks noChangeAspect="1" noChangeArrowheads="1"/>
          </p:cNvSpPr>
          <p:nvPr/>
        </p:nvSpPr>
        <p:spPr bwMode="auto">
          <a:xfrm rot="16200000" flipH="1">
            <a:off x="7415213" y="4818063"/>
            <a:ext cx="263525" cy="295275"/>
          </a:xfrm>
          <a:prstGeom prst="chevron">
            <a:avLst>
              <a:gd name="adj" fmla="val 52514"/>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21" name="AutoShape 6"/>
          <p:cNvSpPr>
            <a:spLocks noChangeAspect="1" noChangeArrowheads="1"/>
          </p:cNvSpPr>
          <p:nvPr/>
        </p:nvSpPr>
        <p:spPr bwMode="auto">
          <a:xfrm rot="16200000" flipH="1">
            <a:off x="7414420" y="5241131"/>
            <a:ext cx="265112" cy="295275"/>
          </a:xfrm>
          <a:prstGeom prst="chevron">
            <a:avLst>
              <a:gd name="adj" fmla="val 52514"/>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22" name="AutoShape 6"/>
          <p:cNvSpPr>
            <a:spLocks noChangeAspect="1" noChangeArrowheads="1"/>
          </p:cNvSpPr>
          <p:nvPr/>
        </p:nvSpPr>
        <p:spPr bwMode="auto">
          <a:xfrm rot="16200000" flipH="1">
            <a:off x="7414420" y="5698331"/>
            <a:ext cx="265112" cy="295275"/>
          </a:xfrm>
          <a:prstGeom prst="chevron">
            <a:avLst>
              <a:gd name="adj" fmla="val 52514"/>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23" name="圆角矩形 41"/>
          <p:cNvSpPr>
            <a:spLocks noChangeArrowheads="1"/>
          </p:cNvSpPr>
          <p:nvPr/>
        </p:nvSpPr>
        <p:spPr bwMode="auto">
          <a:xfrm rot="1538538" flipH="1">
            <a:off x="2714625" y="5635625"/>
            <a:ext cx="762000" cy="306388"/>
          </a:xfrm>
          <a:prstGeom prst="roundRect">
            <a:avLst>
              <a:gd name="adj" fmla="val 50000"/>
            </a:avLst>
          </a:prstGeom>
          <a:gradFill rotWithShape="1">
            <a:gsLst>
              <a:gs pos="0">
                <a:srgbClr val="F7EE31"/>
              </a:gs>
              <a:gs pos="50000">
                <a:srgbClr val="F7EE31">
                  <a:gamma/>
                  <a:shade val="46275"/>
                  <a:invGamma/>
                </a:srgbClr>
              </a:gs>
              <a:gs pos="100000">
                <a:srgbClr val="F7EE3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000000"/>
              </a:solidFill>
              <a:ea typeface="宋体" pitchFamily="2" charset="-122"/>
            </a:endParaRPr>
          </a:p>
        </p:txBody>
      </p:sp>
      <p:sp>
        <p:nvSpPr>
          <p:cNvPr id="38924" name="圆角矩形 40"/>
          <p:cNvSpPr>
            <a:spLocks noChangeArrowheads="1"/>
          </p:cNvSpPr>
          <p:nvPr/>
        </p:nvSpPr>
        <p:spPr bwMode="auto">
          <a:xfrm rot="1538538" flipH="1">
            <a:off x="2924175" y="5197475"/>
            <a:ext cx="762000" cy="304800"/>
          </a:xfrm>
          <a:prstGeom prst="roundRect">
            <a:avLst>
              <a:gd name="adj" fmla="val 50000"/>
            </a:avLst>
          </a:prstGeom>
          <a:gradFill rotWithShape="1">
            <a:gsLst>
              <a:gs pos="0">
                <a:srgbClr val="F7EE31"/>
              </a:gs>
              <a:gs pos="50000">
                <a:srgbClr val="F7EE31">
                  <a:gamma/>
                  <a:shade val="46275"/>
                  <a:invGamma/>
                </a:srgbClr>
              </a:gs>
              <a:gs pos="100000">
                <a:srgbClr val="F7EE31"/>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000000"/>
              </a:solidFill>
              <a:ea typeface="宋体" pitchFamily="2" charset="-122"/>
            </a:endParaRPr>
          </a:p>
        </p:txBody>
      </p:sp>
      <p:sp>
        <p:nvSpPr>
          <p:cNvPr id="38925" name="圆角矩形 39"/>
          <p:cNvSpPr>
            <a:spLocks noChangeArrowheads="1"/>
          </p:cNvSpPr>
          <p:nvPr/>
        </p:nvSpPr>
        <p:spPr bwMode="auto">
          <a:xfrm rot="1538538" flipH="1">
            <a:off x="3146425" y="4743450"/>
            <a:ext cx="762000" cy="304800"/>
          </a:xfrm>
          <a:prstGeom prst="roundRect">
            <a:avLst>
              <a:gd name="adj" fmla="val 50000"/>
            </a:avLst>
          </a:prstGeom>
          <a:gradFill rotWithShape="1">
            <a:gsLst>
              <a:gs pos="0">
                <a:srgbClr val="F7EE31"/>
              </a:gs>
              <a:gs pos="50000">
                <a:srgbClr val="F7EE31">
                  <a:gamma/>
                  <a:shade val="46275"/>
                  <a:invGamma/>
                </a:srgbClr>
              </a:gs>
              <a:gs pos="100000">
                <a:srgbClr val="F7EE3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000000"/>
              </a:solidFill>
              <a:ea typeface="宋体" pitchFamily="2" charset="-122"/>
            </a:endParaRPr>
          </a:p>
        </p:txBody>
      </p:sp>
      <p:sp>
        <p:nvSpPr>
          <p:cNvPr id="38926" name="圆角矩形 54"/>
          <p:cNvSpPr>
            <a:spLocks noChangeArrowheads="1"/>
          </p:cNvSpPr>
          <p:nvPr/>
        </p:nvSpPr>
        <p:spPr bwMode="auto">
          <a:xfrm rot="20015101">
            <a:off x="5694363" y="5622925"/>
            <a:ext cx="762000" cy="304800"/>
          </a:xfrm>
          <a:prstGeom prst="roundRect">
            <a:avLst>
              <a:gd name="adj" fmla="val 50000"/>
            </a:avLst>
          </a:prstGeom>
          <a:gradFill rotWithShape="1">
            <a:gsLst>
              <a:gs pos="0">
                <a:srgbClr val="7BD826"/>
              </a:gs>
              <a:gs pos="50000">
                <a:srgbClr val="7BD826">
                  <a:gamma/>
                  <a:shade val="46275"/>
                  <a:invGamma/>
                </a:srgbClr>
              </a:gs>
              <a:gs pos="100000">
                <a:srgbClr val="7BD826"/>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27" name="圆角矩形 55"/>
          <p:cNvSpPr>
            <a:spLocks noChangeArrowheads="1"/>
          </p:cNvSpPr>
          <p:nvPr/>
        </p:nvSpPr>
        <p:spPr bwMode="auto">
          <a:xfrm rot="20015101">
            <a:off x="5459413" y="5154613"/>
            <a:ext cx="762000" cy="304800"/>
          </a:xfrm>
          <a:prstGeom prst="roundRect">
            <a:avLst>
              <a:gd name="adj" fmla="val 50000"/>
            </a:avLst>
          </a:prstGeom>
          <a:gradFill rotWithShape="1">
            <a:gsLst>
              <a:gs pos="0">
                <a:srgbClr val="7BD826"/>
              </a:gs>
              <a:gs pos="50000">
                <a:srgbClr val="7BD826">
                  <a:gamma/>
                  <a:shade val="46275"/>
                  <a:invGamma/>
                </a:srgbClr>
              </a:gs>
              <a:gs pos="100000">
                <a:srgbClr val="7BD826"/>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28" name="圆角矩形 56"/>
          <p:cNvSpPr>
            <a:spLocks noChangeArrowheads="1"/>
          </p:cNvSpPr>
          <p:nvPr/>
        </p:nvSpPr>
        <p:spPr bwMode="auto">
          <a:xfrm rot="20015101">
            <a:off x="5251450" y="4737100"/>
            <a:ext cx="762000" cy="304800"/>
          </a:xfrm>
          <a:prstGeom prst="roundRect">
            <a:avLst>
              <a:gd name="adj" fmla="val 50000"/>
            </a:avLst>
          </a:prstGeom>
          <a:gradFill rotWithShape="1">
            <a:gsLst>
              <a:gs pos="0">
                <a:srgbClr val="7BD826"/>
              </a:gs>
              <a:gs pos="50000">
                <a:srgbClr val="7BD826">
                  <a:gamma/>
                  <a:shade val="46275"/>
                  <a:invGamma/>
                </a:srgbClr>
              </a:gs>
              <a:gs pos="100000">
                <a:srgbClr val="7BD82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29" name="TextBox 74"/>
          <p:cNvSpPr txBox="1">
            <a:spLocks noChangeArrowheads="1"/>
          </p:cNvSpPr>
          <p:nvPr/>
        </p:nvSpPr>
        <p:spPr bwMode="auto">
          <a:xfrm>
            <a:off x="4997450" y="5697538"/>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a:solidFill>
                  <a:srgbClr val="FFFFFF"/>
                </a:solidFill>
                <a:ea typeface="宋体" pitchFamily="2" charset="-122"/>
              </a:rPr>
              <a:t>3</a:t>
            </a:r>
            <a:endParaRPr lang="zh-CN" altLang="en-US" sz="1800">
              <a:solidFill>
                <a:srgbClr val="FFFFFF"/>
              </a:solidFill>
              <a:ea typeface="宋体" pitchFamily="2" charset="-122"/>
            </a:endParaRPr>
          </a:p>
        </p:txBody>
      </p:sp>
      <p:sp>
        <p:nvSpPr>
          <p:cNvPr id="38930" name="TextBox 75"/>
          <p:cNvSpPr txBox="1">
            <a:spLocks noChangeArrowheads="1"/>
          </p:cNvSpPr>
          <p:nvPr/>
        </p:nvSpPr>
        <p:spPr bwMode="auto">
          <a:xfrm>
            <a:off x="4778375" y="5224463"/>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a:solidFill>
                  <a:srgbClr val="FFFFFF"/>
                </a:solidFill>
                <a:ea typeface="宋体" pitchFamily="2" charset="-122"/>
              </a:rPr>
              <a:t>2</a:t>
            </a:r>
            <a:endParaRPr lang="zh-CN" altLang="en-US" sz="1800">
              <a:solidFill>
                <a:srgbClr val="FFFFFF"/>
              </a:solidFill>
              <a:ea typeface="宋体" pitchFamily="2" charset="-122"/>
            </a:endParaRPr>
          </a:p>
        </p:txBody>
      </p:sp>
      <p:sp>
        <p:nvSpPr>
          <p:cNvPr id="38931" name="TextBox 76"/>
          <p:cNvSpPr txBox="1">
            <a:spLocks noChangeArrowheads="1"/>
          </p:cNvSpPr>
          <p:nvPr/>
        </p:nvSpPr>
        <p:spPr bwMode="auto">
          <a:xfrm>
            <a:off x="4572000" y="4805363"/>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a:solidFill>
                  <a:srgbClr val="FFFFFF"/>
                </a:solidFill>
                <a:ea typeface="宋体" pitchFamily="2" charset="-122"/>
              </a:rPr>
              <a:t>1</a:t>
            </a:r>
            <a:endParaRPr lang="zh-CN" altLang="en-US" sz="1800">
              <a:solidFill>
                <a:srgbClr val="FFFFFF"/>
              </a:solidFill>
              <a:ea typeface="宋体" pitchFamily="2" charset="-122"/>
            </a:endParaRPr>
          </a:p>
        </p:txBody>
      </p:sp>
      <p:sp>
        <p:nvSpPr>
          <p:cNvPr id="38932" name="TextBox 77"/>
          <p:cNvSpPr txBox="1">
            <a:spLocks noChangeArrowheads="1"/>
          </p:cNvSpPr>
          <p:nvPr/>
        </p:nvSpPr>
        <p:spPr bwMode="auto">
          <a:xfrm>
            <a:off x="2393950" y="5688013"/>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a:solidFill>
                  <a:srgbClr val="FFFFFF"/>
                </a:solidFill>
                <a:ea typeface="宋体" pitchFamily="2" charset="-122"/>
              </a:rPr>
              <a:t>3</a:t>
            </a:r>
            <a:endParaRPr lang="zh-CN" altLang="en-US" sz="1800">
              <a:solidFill>
                <a:srgbClr val="FFFFFF"/>
              </a:solidFill>
              <a:ea typeface="宋体" pitchFamily="2" charset="-122"/>
            </a:endParaRPr>
          </a:p>
        </p:txBody>
      </p:sp>
      <p:sp>
        <p:nvSpPr>
          <p:cNvPr id="38933" name="TextBox 78"/>
          <p:cNvSpPr txBox="1">
            <a:spLocks noChangeArrowheads="1"/>
          </p:cNvSpPr>
          <p:nvPr/>
        </p:nvSpPr>
        <p:spPr bwMode="auto">
          <a:xfrm>
            <a:off x="2606675" y="5254625"/>
            <a:ext cx="177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a:solidFill>
                  <a:srgbClr val="FFFFFF"/>
                </a:solidFill>
                <a:ea typeface="宋体" pitchFamily="2" charset="-122"/>
              </a:rPr>
              <a:t>2</a:t>
            </a:r>
            <a:endParaRPr lang="zh-CN" altLang="en-US" sz="1800">
              <a:solidFill>
                <a:srgbClr val="FFFFFF"/>
              </a:solidFill>
              <a:ea typeface="宋体" pitchFamily="2" charset="-122"/>
            </a:endParaRPr>
          </a:p>
        </p:txBody>
      </p:sp>
      <p:sp>
        <p:nvSpPr>
          <p:cNvPr id="38934" name="TextBox 79"/>
          <p:cNvSpPr txBox="1">
            <a:spLocks noChangeArrowheads="1"/>
          </p:cNvSpPr>
          <p:nvPr/>
        </p:nvSpPr>
        <p:spPr bwMode="auto">
          <a:xfrm>
            <a:off x="2836863" y="4810125"/>
            <a:ext cx="177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800">
                <a:solidFill>
                  <a:srgbClr val="FFFFFF"/>
                </a:solidFill>
                <a:ea typeface="宋体" pitchFamily="2" charset="-122"/>
              </a:rPr>
              <a:t>1</a:t>
            </a:r>
            <a:endParaRPr lang="zh-CN" altLang="en-US" sz="1800">
              <a:solidFill>
                <a:srgbClr val="FFFFFF"/>
              </a:solidFill>
              <a:ea typeface="宋体" pitchFamily="2" charset="-122"/>
            </a:endParaRPr>
          </a:p>
        </p:txBody>
      </p:sp>
      <p:sp>
        <p:nvSpPr>
          <p:cNvPr id="38935" name="AutoShape 6"/>
          <p:cNvSpPr>
            <a:spLocks noChangeAspect="1" noChangeArrowheads="1"/>
          </p:cNvSpPr>
          <p:nvPr/>
        </p:nvSpPr>
        <p:spPr bwMode="auto">
          <a:xfrm rot="5400000">
            <a:off x="1397000" y="4818063"/>
            <a:ext cx="263525" cy="295275"/>
          </a:xfrm>
          <a:prstGeom prst="chevron">
            <a:avLst>
              <a:gd name="adj" fmla="val 52514"/>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solidFill>
                <a:srgbClr val="000000"/>
              </a:solidFill>
              <a:ea typeface="宋体" pitchFamily="2" charset="-122"/>
            </a:endParaRPr>
          </a:p>
        </p:txBody>
      </p:sp>
      <p:sp>
        <p:nvSpPr>
          <p:cNvPr id="38936" name="AutoShape 6"/>
          <p:cNvSpPr>
            <a:spLocks noChangeAspect="1" noChangeArrowheads="1"/>
          </p:cNvSpPr>
          <p:nvPr/>
        </p:nvSpPr>
        <p:spPr bwMode="auto">
          <a:xfrm rot="5400000">
            <a:off x="1396207" y="5241131"/>
            <a:ext cx="265112" cy="295275"/>
          </a:xfrm>
          <a:prstGeom prst="chevron">
            <a:avLst>
              <a:gd name="adj" fmla="val 52514"/>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solidFill>
                <a:srgbClr val="000000"/>
              </a:solidFill>
              <a:ea typeface="宋体" pitchFamily="2" charset="-122"/>
            </a:endParaRPr>
          </a:p>
        </p:txBody>
      </p:sp>
      <p:sp>
        <p:nvSpPr>
          <p:cNvPr id="38937" name="AutoShape 6"/>
          <p:cNvSpPr>
            <a:spLocks noChangeAspect="1" noChangeArrowheads="1"/>
          </p:cNvSpPr>
          <p:nvPr/>
        </p:nvSpPr>
        <p:spPr bwMode="auto">
          <a:xfrm rot="5400000">
            <a:off x="1396207" y="5698331"/>
            <a:ext cx="265112" cy="295275"/>
          </a:xfrm>
          <a:prstGeom prst="chevron">
            <a:avLst>
              <a:gd name="adj" fmla="val 52514"/>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solidFill>
                <a:srgbClr val="000000"/>
              </a:solidFill>
              <a:ea typeface="宋体" pitchFamily="2" charset="-122"/>
            </a:endParaRPr>
          </a:p>
        </p:txBody>
      </p:sp>
      <p:sp>
        <p:nvSpPr>
          <p:cNvPr id="38938" name="Freeform 4"/>
          <p:cNvSpPr>
            <a:spLocks noChangeArrowheads="1"/>
          </p:cNvSpPr>
          <p:nvPr/>
        </p:nvSpPr>
        <p:spPr bwMode="auto">
          <a:xfrm rot="14749168" flipH="1" flipV="1">
            <a:off x="5135562" y="2309813"/>
            <a:ext cx="1217613" cy="446088"/>
          </a:xfrm>
          <a:custGeom>
            <a:avLst/>
            <a:gdLst>
              <a:gd name="T0" fmla="*/ 0 w 1286"/>
              <a:gd name="T1" fmla="*/ 2147483647 h 470"/>
              <a:gd name="T2" fmla="*/ 2147483647 w 1286"/>
              <a:gd name="T3" fmla="*/ 2147483647 h 470"/>
              <a:gd name="T4" fmla="*/ 2147483647 w 1286"/>
              <a:gd name="T5" fmla="*/ 2147483647 h 470"/>
              <a:gd name="T6" fmla="*/ 2147483647 w 1286"/>
              <a:gd name="T7" fmla="*/ 2147483647 h 470"/>
              <a:gd name="T8" fmla="*/ 2147483647 w 1286"/>
              <a:gd name="T9" fmla="*/ 0 h 470"/>
              <a:gd name="T10" fmla="*/ 2147483647 w 1286"/>
              <a:gd name="T11" fmla="*/ 2147483647 h 470"/>
              <a:gd name="T12" fmla="*/ 2147483647 w 1286"/>
              <a:gd name="T13" fmla="*/ 2147483647 h 470"/>
              <a:gd name="T14" fmla="*/ 0 w 1286"/>
              <a:gd name="T15" fmla="*/ 2147483647 h 470"/>
              <a:gd name="T16" fmla="*/ 0 60000 65536"/>
              <a:gd name="T17" fmla="*/ 0 60000 65536"/>
              <a:gd name="T18" fmla="*/ 0 60000 65536"/>
              <a:gd name="T19" fmla="*/ 0 60000 65536"/>
              <a:gd name="T20" fmla="*/ 0 60000 65536"/>
              <a:gd name="T21" fmla="*/ 0 60000 65536"/>
              <a:gd name="T22" fmla="*/ 0 60000 65536"/>
              <a:gd name="T23" fmla="*/ 0 60000 65536"/>
              <a:gd name="T24" fmla="*/ 0 w 1286"/>
              <a:gd name="T25" fmla="*/ 0 h 470"/>
              <a:gd name="T26" fmla="*/ 1286 w 1286"/>
              <a:gd name="T27" fmla="*/ 470 h 4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86" h="470">
                <a:moveTo>
                  <a:pt x="0" y="291"/>
                </a:moveTo>
                <a:lnTo>
                  <a:pt x="6" y="470"/>
                </a:lnTo>
                <a:cubicBezTo>
                  <a:pt x="252" y="201"/>
                  <a:pt x="573" y="202"/>
                  <a:pt x="660" y="201"/>
                </a:cubicBezTo>
                <a:cubicBezTo>
                  <a:pt x="748" y="199"/>
                  <a:pt x="1051" y="212"/>
                  <a:pt x="1286" y="431"/>
                </a:cubicBezTo>
                <a:lnTo>
                  <a:pt x="1286" y="0"/>
                </a:lnTo>
                <a:lnTo>
                  <a:pt x="1163" y="168"/>
                </a:lnTo>
                <a:cubicBezTo>
                  <a:pt x="1125" y="136"/>
                  <a:pt x="895" y="45"/>
                  <a:pt x="666" y="39"/>
                </a:cubicBezTo>
                <a:cubicBezTo>
                  <a:pt x="437" y="33"/>
                  <a:pt x="144" y="119"/>
                  <a:pt x="0" y="291"/>
                </a:cubicBezTo>
                <a:close/>
              </a:path>
            </a:pathLst>
          </a:custGeom>
          <a:gradFill rotWithShape="1">
            <a:gsLst>
              <a:gs pos="0">
                <a:srgbClr val="7BD826"/>
              </a:gs>
              <a:gs pos="100000">
                <a:srgbClr val="7BD826">
                  <a:gamma/>
                  <a:shade val="46275"/>
                  <a:invGamma/>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39" name="Freeform 4"/>
          <p:cNvSpPr>
            <a:spLocks noChangeArrowheads="1"/>
          </p:cNvSpPr>
          <p:nvPr/>
        </p:nvSpPr>
        <p:spPr bwMode="auto">
          <a:xfrm rot="6850832" flipV="1">
            <a:off x="2824163" y="2286000"/>
            <a:ext cx="1217612" cy="446088"/>
          </a:xfrm>
          <a:custGeom>
            <a:avLst/>
            <a:gdLst>
              <a:gd name="T0" fmla="*/ 0 w 1286"/>
              <a:gd name="T1" fmla="*/ 2147483647 h 470"/>
              <a:gd name="T2" fmla="*/ 2147483647 w 1286"/>
              <a:gd name="T3" fmla="*/ 2147483647 h 470"/>
              <a:gd name="T4" fmla="*/ 2147483647 w 1286"/>
              <a:gd name="T5" fmla="*/ 2147483647 h 470"/>
              <a:gd name="T6" fmla="*/ 2147483647 w 1286"/>
              <a:gd name="T7" fmla="*/ 2147483647 h 470"/>
              <a:gd name="T8" fmla="*/ 2147483647 w 1286"/>
              <a:gd name="T9" fmla="*/ 0 h 470"/>
              <a:gd name="T10" fmla="*/ 2147483647 w 1286"/>
              <a:gd name="T11" fmla="*/ 2147483647 h 470"/>
              <a:gd name="T12" fmla="*/ 2147483647 w 1286"/>
              <a:gd name="T13" fmla="*/ 2147483647 h 470"/>
              <a:gd name="T14" fmla="*/ 0 w 1286"/>
              <a:gd name="T15" fmla="*/ 2147483647 h 470"/>
              <a:gd name="T16" fmla="*/ 0 60000 65536"/>
              <a:gd name="T17" fmla="*/ 0 60000 65536"/>
              <a:gd name="T18" fmla="*/ 0 60000 65536"/>
              <a:gd name="T19" fmla="*/ 0 60000 65536"/>
              <a:gd name="T20" fmla="*/ 0 60000 65536"/>
              <a:gd name="T21" fmla="*/ 0 60000 65536"/>
              <a:gd name="T22" fmla="*/ 0 60000 65536"/>
              <a:gd name="T23" fmla="*/ 0 60000 65536"/>
              <a:gd name="T24" fmla="*/ 0 w 1286"/>
              <a:gd name="T25" fmla="*/ 0 h 470"/>
              <a:gd name="T26" fmla="*/ 1286 w 1286"/>
              <a:gd name="T27" fmla="*/ 470 h 4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86" h="470">
                <a:moveTo>
                  <a:pt x="0" y="291"/>
                </a:moveTo>
                <a:lnTo>
                  <a:pt x="6" y="470"/>
                </a:lnTo>
                <a:cubicBezTo>
                  <a:pt x="252" y="201"/>
                  <a:pt x="573" y="202"/>
                  <a:pt x="660" y="201"/>
                </a:cubicBezTo>
                <a:cubicBezTo>
                  <a:pt x="748" y="199"/>
                  <a:pt x="1051" y="212"/>
                  <a:pt x="1286" y="431"/>
                </a:cubicBezTo>
                <a:lnTo>
                  <a:pt x="1286" y="0"/>
                </a:lnTo>
                <a:lnTo>
                  <a:pt x="1163" y="168"/>
                </a:lnTo>
                <a:cubicBezTo>
                  <a:pt x="1125" y="136"/>
                  <a:pt x="895" y="45"/>
                  <a:pt x="666" y="39"/>
                </a:cubicBezTo>
                <a:cubicBezTo>
                  <a:pt x="437" y="33"/>
                  <a:pt x="144" y="119"/>
                  <a:pt x="0" y="291"/>
                </a:cubicBezTo>
                <a:close/>
              </a:path>
            </a:pathLst>
          </a:custGeom>
          <a:gradFill rotWithShape="1">
            <a:gsLst>
              <a:gs pos="0">
                <a:srgbClr val="F7EE31"/>
              </a:gs>
              <a:gs pos="100000">
                <a:srgbClr val="F7EE31">
                  <a:gamma/>
                  <a:shade val="4627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40" name="空心弧 69"/>
          <p:cNvSpPr>
            <a:spLocks noChangeAspect="1" noChangeArrowheads="1"/>
          </p:cNvSpPr>
          <p:nvPr/>
        </p:nvSpPr>
        <p:spPr bwMode="auto">
          <a:xfrm>
            <a:off x="3427413" y="1862138"/>
            <a:ext cx="2286000" cy="2286000"/>
          </a:xfrm>
          <a:custGeom>
            <a:avLst/>
            <a:gdLst>
              <a:gd name="T0" fmla="*/ 212999 w 2286000"/>
              <a:gd name="T1" fmla="*/ 1708032 h 2286000"/>
              <a:gd name="T2" fmla="*/ 2077185 w 2286000"/>
              <a:gd name="T3" fmla="*/ 1701086 h 2286000"/>
              <a:gd name="T4" fmla="*/ 1143000 w 2286000"/>
              <a:gd name="T5" fmla="*/ 1143000 h 2286000"/>
              <a:gd name="T6" fmla="*/ 5898240 60000 65536"/>
              <a:gd name="T7" fmla="*/ 5898240 60000 65536"/>
              <a:gd name="T8" fmla="*/ 5898240 60000 65536"/>
              <a:gd name="T9" fmla="*/ 0 w 2286000"/>
              <a:gd name="T10" fmla="*/ 0 h 2286000"/>
              <a:gd name="T11" fmla="*/ 2286000 w 2286000"/>
              <a:gd name="T12" fmla="*/ 1736491 h 2286000"/>
            </a:gdLst>
            <a:ahLst/>
            <a:cxnLst>
              <a:cxn ang="T6">
                <a:pos x="T0" y="T1"/>
              </a:cxn>
              <a:cxn ang="T7">
                <a:pos x="T2" y="T3"/>
              </a:cxn>
              <a:cxn ang="T8">
                <a:pos x="T4" y="T5"/>
              </a:cxn>
            </a:cxnLst>
            <a:rect l="T9" t="T10" r="T11" b="T12"/>
            <a:pathLst>
              <a:path w="2286000" h="2286000">
                <a:moveTo>
                  <a:pt x="166159" y="1736491"/>
                </a:moveTo>
                <a:lnTo>
                  <a:pt x="166159" y="1736490"/>
                </a:lnTo>
                <a:cubicBezTo>
                  <a:pt x="57476" y="1557606"/>
                  <a:pt x="0" y="1352312"/>
                  <a:pt x="0" y="1143000"/>
                </a:cubicBezTo>
                <a:cubicBezTo>
                  <a:pt x="0" y="511738"/>
                  <a:pt x="511738" y="0"/>
                  <a:pt x="1143000" y="0"/>
                </a:cubicBezTo>
                <a:cubicBezTo>
                  <a:pt x="1774261" y="0"/>
                  <a:pt x="2286000" y="511738"/>
                  <a:pt x="2286000" y="1143000"/>
                </a:cubicBezTo>
                <a:cubicBezTo>
                  <a:pt x="2286000" y="1349421"/>
                  <a:pt x="2230099" y="1551989"/>
                  <a:pt x="2124234" y="1729196"/>
                </a:cubicBezTo>
                <a:lnTo>
                  <a:pt x="2030136" y="1672979"/>
                </a:lnTo>
                <a:lnTo>
                  <a:pt x="2030135" y="1672978"/>
                </a:lnTo>
                <a:cubicBezTo>
                  <a:pt x="2125847" y="1512766"/>
                  <a:pt x="2176386" y="1329625"/>
                  <a:pt x="2176386" y="1143001"/>
                </a:cubicBezTo>
                <a:cubicBezTo>
                  <a:pt x="2176386" y="572277"/>
                  <a:pt x="1713723" y="109615"/>
                  <a:pt x="1143000" y="109615"/>
                </a:cubicBezTo>
                <a:cubicBezTo>
                  <a:pt x="572276" y="109615"/>
                  <a:pt x="109614" y="572277"/>
                  <a:pt x="109614" y="1143001"/>
                </a:cubicBezTo>
                <a:cubicBezTo>
                  <a:pt x="109613" y="1332241"/>
                  <a:pt x="161578" y="1517848"/>
                  <a:pt x="259839" y="1679578"/>
                </a:cubicBezTo>
                <a:close/>
              </a:path>
            </a:pathLst>
          </a:custGeom>
          <a:gradFill rotWithShape="0">
            <a:gsLst>
              <a:gs pos="0">
                <a:srgbClr val="07E385">
                  <a:gamma/>
                  <a:shade val="46275"/>
                  <a:invGamma/>
                </a:srgbClr>
              </a:gs>
              <a:gs pos="50000">
                <a:srgbClr val="07E385"/>
              </a:gs>
              <a:gs pos="100000">
                <a:srgbClr val="07E385">
                  <a:gamma/>
                  <a:shade val="46275"/>
                  <a:invGamma/>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8941" name="空心弧 68"/>
          <p:cNvSpPr>
            <a:spLocks noChangeAspect="1" noChangeArrowheads="1"/>
          </p:cNvSpPr>
          <p:nvPr/>
        </p:nvSpPr>
        <p:spPr bwMode="auto">
          <a:xfrm>
            <a:off x="3492500" y="1938338"/>
            <a:ext cx="2160588" cy="2160587"/>
          </a:xfrm>
          <a:custGeom>
            <a:avLst/>
            <a:gdLst>
              <a:gd name="T0" fmla="*/ 180853 w 2160000"/>
              <a:gd name="T1" fmla="*/ 1610863 h 2160000"/>
              <a:gd name="T2" fmla="*/ 1973265 w 2160000"/>
              <a:gd name="T3" fmla="*/ 1620701 h 2160000"/>
              <a:gd name="T4" fmla="*/ 1080000 w 2160000"/>
              <a:gd name="T5" fmla="*/ 1080000 h 2160000"/>
              <a:gd name="T6" fmla="*/ 5898240 60000 65536"/>
              <a:gd name="T7" fmla="*/ 5898240 60000 65536"/>
              <a:gd name="T8" fmla="*/ 5898240 60000 65536"/>
              <a:gd name="T9" fmla="*/ 0 w 2160000"/>
              <a:gd name="T10" fmla="*/ 0 h 2160000"/>
              <a:gd name="T11" fmla="*/ 2160000 w 2160000"/>
              <a:gd name="T12" fmla="*/ 1639258 h 2160000"/>
            </a:gdLst>
            <a:ahLst/>
            <a:cxnLst>
              <a:cxn ang="T6">
                <a:pos x="T0" y="T1"/>
              </a:cxn>
              <a:cxn ang="T7">
                <a:pos x="T2" y="T3"/>
              </a:cxn>
              <a:cxn ang="T8">
                <a:pos x="T4" y="T5"/>
              </a:cxn>
            </a:cxnLst>
            <a:rect l="T9" t="T10" r="T11" b="T12"/>
            <a:pathLst>
              <a:path w="2160000" h="2160000">
                <a:moveTo>
                  <a:pt x="149995" y="1629082"/>
                </a:moveTo>
                <a:lnTo>
                  <a:pt x="149995" y="1629081"/>
                </a:lnTo>
                <a:cubicBezTo>
                  <a:pt x="51797" y="1462759"/>
                  <a:pt x="0" y="1273147"/>
                  <a:pt x="0" y="1080000"/>
                </a:cubicBezTo>
                <a:cubicBezTo>
                  <a:pt x="0" y="483532"/>
                  <a:pt x="483532" y="0"/>
                  <a:pt x="1080000" y="0"/>
                </a:cubicBezTo>
                <a:cubicBezTo>
                  <a:pt x="1676467" y="0"/>
                  <a:pt x="2160000" y="483532"/>
                  <a:pt x="2160000" y="1080000"/>
                </a:cubicBezTo>
                <a:cubicBezTo>
                  <a:pt x="2160000" y="1277172"/>
                  <a:pt x="2106022" y="1470582"/>
                  <a:pt x="2003920" y="1639260"/>
                </a:cubicBezTo>
                <a:lnTo>
                  <a:pt x="1942610" y="1602146"/>
                </a:lnTo>
                <a:lnTo>
                  <a:pt x="1942609" y="1602145"/>
                </a:lnTo>
                <a:cubicBezTo>
                  <a:pt x="2037935" y="1444662"/>
                  <a:pt x="2088331" y="1264088"/>
                  <a:pt x="2088331" y="1080001"/>
                </a:cubicBezTo>
                <a:cubicBezTo>
                  <a:pt x="2088331" y="523115"/>
                  <a:pt x="1636885" y="71670"/>
                  <a:pt x="1080000" y="71670"/>
                </a:cubicBezTo>
                <a:cubicBezTo>
                  <a:pt x="523114" y="71670"/>
                  <a:pt x="71669" y="523115"/>
                  <a:pt x="71669" y="1080001"/>
                </a:cubicBezTo>
                <a:cubicBezTo>
                  <a:pt x="71668" y="1260331"/>
                  <a:pt x="120029" y="1437362"/>
                  <a:pt x="211711" y="1592647"/>
                </a:cubicBezTo>
                <a:close/>
              </a:path>
            </a:pathLst>
          </a:custGeom>
          <a:gradFill rotWithShape="1">
            <a:gsLst>
              <a:gs pos="0">
                <a:srgbClr val="07E385">
                  <a:gamma/>
                  <a:shade val="46275"/>
                  <a:invGamma/>
                </a:srgbClr>
              </a:gs>
              <a:gs pos="50000">
                <a:srgbClr val="07E385"/>
              </a:gs>
              <a:gs pos="100000">
                <a:srgbClr val="07E385">
                  <a:gamma/>
                  <a:shade val="46275"/>
                  <a:invGamma/>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8942" name="圆角矩形 36"/>
          <p:cNvSpPr>
            <a:spLocks noChangeArrowheads="1"/>
          </p:cNvSpPr>
          <p:nvPr/>
        </p:nvSpPr>
        <p:spPr bwMode="auto">
          <a:xfrm rot="1538538" flipH="1">
            <a:off x="2997200" y="4057650"/>
            <a:ext cx="381000" cy="2135188"/>
          </a:xfrm>
          <a:prstGeom prst="roundRect">
            <a:avLst>
              <a:gd name="adj" fmla="val 50000"/>
            </a:avLst>
          </a:prstGeom>
          <a:gradFill rotWithShape="1">
            <a:gsLst>
              <a:gs pos="0">
                <a:srgbClr val="F7EE31"/>
              </a:gs>
              <a:gs pos="100000">
                <a:srgbClr val="F7EE31">
                  <a:gamma/>
                  <a:shade val="46275"/>
                  <a:invGamma/>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43" name="圆角矩形 37"/>
          <p:cNvSpPr>
            <a:spLocks noChangeArrowheads="1"/>
          </p:cNvSpPr>
          <p:nvPr/>
        </p:nvSpPr>
        <p:spPr bwMode="auto">
          <a:xfrm rot="1538538" flipH="1">
            <a:off x="3092450" y="4067175"/>
            <a:ext cx="152400" cy="2133600"/>
          </a:xfrm>
          <a:prstGeom prst="roundRect">
            <a:avLst>
              <a:gd name="adj" fmla="val 50000"/>
            </a:avLst>
          </a:prstGeom>
          <a:gradFill rotWithShape="1">
            <a:gsLst>
              <a:gs pos="0">
                <a:srgbClr val="F7EE31"/>
              </a:gs>
              <a:gs pos="50000">
                <a:srgbClr val="F7EE31">
                  <a:gamma/>
                  <a:shade val="46275"/>
                  <a:invGamma/>
                </a:srgbClr>
              </a:gs>
              <a:gs pos="100000">
                <a:srgbClr val="F7EE3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44" name="同心圆 35"/>
          <p:cNvSpPr>
            <a:spLocks noChangeAspect="1" noChangeArrowheads="1"/>
          </p:cNvSpPr>
          <p:nvPr/>
        </p:nvSpPr>
        <p:spPr bwMode="auto">
          <a:xfrm rot="1538538" flipH="1">
            <a:off x="3201988" y="3087688"/>
            <a:ext cx="1371600" cy="1373187"/>
          </a:xfrm>
          <a:custGeom>
            <a:avLst/>
            <a:gdLst>
              <a:gd name="T0" fmla="*/ 609600 w 1219200"/>
              <a:gd name="T1" fmla="*/ 0 h 1219765"/>
              <a:gd name="T2" fmla="*/ 178548 w 1219200"/>
              <a:gd name="T3" fmla="*/ 178630 h 1219765"/>
              <a:gd name="T4" fmla="*/ 0 w 1219200"/>
              <a:gd name="T5" fmla="*/ 609883 h 1219765"/>
              <a:gd name="T6" fmla="*/ 178548 w 1219200"/>
              <a:gd name="T7" fmla="*/ 1041135 h 1219765"/>
              <a:gd name="T8" fmla="*/ 609600 w 1219200"/>
              <a:gd name="T9" fmla="*/ 1219765 h 1219765"/>
              <a:gd name="T10" fmla="*/ 1040652 w 1219200"/>
              <a:gd name="T11" fmla="*/ 1041135 h 1219765"/>
              <a:gd name="T12" fmla="*/ 1219200 w 1219200"/>
              <a:gd name="T13" fmla="*/ 609883 h 1219765"/>
              <a:gd name="T14" fmla="*/ 1040652 w 1219200"/>
              <a:gd name="T15" fmla="*/ 178630 h 1219765"/>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78548 w 1219200"/>
              <a:gd name="T25" fmla="*/ 178630 h 1219765"/>
              <a:gd name="T26" fmla="*/ 1040652 w 1219200"/>
              <a:gd name="T27" fmla="*/ 1041135 h 1219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9200" h="1219765">
                <a:moveTo>
                  <a:pt x="0" y="609883"/>
                </a:moveTo>
                <a:lnTo>
                  <a:pt x="0" y="609883"/>
                </a:lnTo>
                <a:cubicBezTo>
                  <a:pt x="0" y="273054"/>
                  <a:pt x="272927" y="0"/>
                  <a:pt x="609600" y="1"/>
                </a:cubicBezTo>
                <a:cubicBezTo>
                  <a:pt x="609600" y="1"/>
                  <a:pt x="609600" y="1"/>
                  <a:pt x="609600" y="1"/>
                </a:cubicBezTo>
                <a:cubicBezTo>
                  <a:pt x="946273" y="1"/>
                  <a:pt x="1219200" y="273055"/>
                  <a:pt x="1219200" y="609884"/>
                </a:cubicBezTo>
                <a:cubicBezTo>
                  <a:pt x="1219200" y="609884"/>
                  <a:pt x="1219199" y="609884"/>
                  <a:pt x="1219199" y="609884"/>
                </a:cubicBezTo>
                <a:lnTo>
                  <a:pt x="1219200" y="609885"/>
                </a:lnTo>
                <a:cubicBezTo>
                  <a:pt x="1219200" y="946714"/>
                  <a:pt x="946272" y="1219767"/>
                  <a:pt x="609600" y="1219768"/>
                </a:cubicBezTo>
                <a:cubicBezTo>
                  <a:pt x="272927" y="1219768"/>
                  <a:pt x="0" y="946714"/>
                  <a:pt x="0" y="609885"/>
                </a:cubicBezTo>
                <a:cubicBezTo>
                  <a:pt x="-1" y="609884"/>
                  <a:pt x="0" y="609884"/>
                  <a:pt x="0" y="609884"/>
                </a:cubicBezTo>
                <a:close/>
                <a:moveTo>
                  <a:pt x="242316" y="609883"/>
                </a:moveTo>
                <a:lnTo>
                  <a:pt x="242316" y="609883"/>
                </a:lnTo>
                <a:cubicBezTo>
                  <a:pt x="242316" y="812884"/>
                  <a:pt x="406754" y="977448"/>
                  <a:pt x="609599" y="977449"/>
                </a:cubicBezTo>
                <a:lnTo>
                  <a:pt x="609600" y="977449"/>
                </a:lnTo>
                <a:cubicBezTo>
                  <a:pt x="812445" y="977448"/>
                  <a:pt x="976884" y="812884"/>
                  <a:pt x="976884" y="609883"/>
                </a:cubicBezTo>
                <a:cubicBezTo>
                  <a:pt x="976884" y="406881"/>
                  <a:pt x="812445" y="242317"/>
                  <a:pt x="609600" y="242317"/>
                </a:cubicBezTo>
                <a:lnTo>
                  <a:pt x="609599" y="242317"/>
                </a:lnTo>
                <a:cubicBezTo>
                  <a:pt x="406754" y="242317"/>
                  <a:pt x="242316" y="406881"/>
                  <a:pt x="242316" y="609882"/>
                </a:cubicBezTo>
                <a:close/>
              </a:path>
            </a:pathLst>
          </a:custGeom>
          <a:gradFill rotWithShape="1">
            <a:gsLst>
              <a:gs pos="0">
                <a:srgbClr val="F7EE31"/>
              </a:gs>
              <a:gs pos="100000">
                <a:srgbClr val="F7EE31">
                  <a:gamma/>
                  <a:shade val="12157"/>
                  <a:invGamma/>
                </a:srgb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8945" name="同心圆 38"/>
          <p:cNvSpPr>
            <a:spLocks noChangeAspect="1" noChangeArrowheads="1"/>
          </p:cNvSpPr>
          <p:nvPr/>
        </p:nvSpPr>
        <p:spPr bwMode="auto">
          <a:xfrm rot="1538538" flipH="1">
            <a:off x="3238500" y="3122613"/>
            <a:ext cx="1292225" cy="1292225"/>
          </a:xfrm>
          <a:custGeom>
            <a:avLst/>
            <a:gdLst>
              <a:gd name="T0" fmla="*/ 573934 w 1147868"/>
              <a:gd name="T1" fmla="*/ 0 h 1148400"/>
              <a:gd name="T2" fmla="*/ 168101 w 1147868"/>
              <a:gd name="T3" fmla="*/ 168179 h 1148400"/>
              <a:gd name="T4" fmla="*/ 0 w 1147868"/>
              <a:gd name="T5" fmla="*/ 574200 h 1148400"/>
              <a:gd name="T6" fmla="*/ 168101 w 1147868"/>
              <a:gd name="T7" fmla="*/ 980221 h 1148400"/>
              <a:gd name="T8" fmla="*/ 573934 w 1147868"/>
              <a:gd name="T9" fmla="*/ 1148400 h 1148400"/>
              <a:gd name="T10" fmla="*/ 979767 w 1147868"/>
              <a:gd name="T11" fmla="*/ 980221 h 1148400"/>
              <a:gd name="T12" fmla="*/ 1147868 w 1147868"/>
              <a:gd name="T13" fmla="*/ 574200 h 1148400"/>
              <a:gd name="T14" fmla="*/ 979767 w 1147868"/>
              <a:gd name="T15" fmla="*/ 168179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0"/>
                  <a:pt x="573934" y="1"/>
                </a:cubicBezTo>
                <a:cubicBezTo>
                  <a:pt x="573934" y="1"/>
                  <a:pt x="573934" y="1"/>
                  <a:pt x="573934" y="1"/>
                </a:cubicBezTo>
                <a:cubicBezTo>
                  <a:pt x="890909" y="1"/>
                  <a:pt x="1147868" y="257079"/>
                  <a:pt x="1147868" y="574201"/>
                </a:cubicBezTo>
                <a:cubicBezTo>
                  <a:pt x="1147868" y="574201"/>
                  <a:pt x="1147867" y="574201"/>
                  <a:pt x="1147867" y="574201"/>
                </a:cubicBezTo>
                <a:lnTo>
                  <a:pt x="1147868" y="574202"/>
                </a:lnTo>
                <a:cubicBezTo>
                  <a:pt x="1147868" y="891323"/>
                  <a:pt x="890908" y="1148401"/>
                  <a:pt x="573934" y="1148402"/>
                </a:cubicBezTo>
                <a:cubicBezTo>
                  <a:pt x="256959" y="1148402"/>
                  <a:pt x="0" y="891323"/>
                  <a:pt x="0" y="574202"/>
                </a:cubicBezTo>
                <a:cubicBezTo>
                  <a:pt x="-1" y="574201"/>
                  <a:pt x="0" y="574201"/>
                  <a:pt x="0" y="574201"/>
                </a:cubicBezTo>
                <a:close/>
                <a:moveTo>
                  <a:pt x="228139" y="574200"/>
                </a:moveTo>
                <a:lnTo>
                  <a:pt x="228139" y="574200"/>
                </a:lnTo>
                <a:cubicBezTo>
                  <a:pt x="228139" y="765324"/>
                  <a:pt x="382956" y="920260"/>
                  <a:pt x="573933" y="920261"/>
                </a:cubicBezTo>
                <a:lnTo>
                  <a:pt x="573934" y="920261"/>
                </a:lnTo>
                <a:cubicBezTo>
                  <a:pt x="764911" y="920260"/>
                  <a:pt x="919729" y="765324"/>
                  <a:pt x="919729" y="574200"/>
                </a:cubicBezTo>
                <a:cubicBezTo>
                  <a:pt x="919729" y="383075"/>
                  <a:pt x="764911" y="228139"/>
                  <a:pt x="573934" y="228139"/>
                </a:cubicBezTo>
                <a:lnTo>
                  <a:pt x="573933" y="228139"/>
                </a:lnTo>
                <a:cubicBezTo>
                  <a:pt x="382956" y="228139"/>
                  <a:pt x="228139" y="383075"/>
                  <a:pt x="228139" y="574199"/>
                </a:cubicBezTo>
                <a:close/>
              </a:path>
            </a:pathLst>
          </a:custGeom>
          <a:gradFill rotWithShape="1">
            <a:gsLst>
              <a:gs pos="0">
                <a:srgbClr val="F7EE31">
                  <a:gamma/>
                  <a:shade val="21176"/>
                  <a:invGamma/>
                </a:srgbClr>
              </a:gs>
              <a:gs pos="100000">
                <a:srgbClr val="F7EE31"/>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8946" name="圆角矩形 57"/>
          <p:cNvSpPr>
            <a:spLocks noChangeArrowheads="1"/>
          </p:cNvSpPr>
          <p:nvPr/>
        </p:nvSpPr>
        <p:spPr bwMode="auto">
          <a:xfrm rot="20015101">
            <a:off x="5783263" y="4046538"/>
            <a:ext cx="381000" cy="2133600"/>
          </a:xfrm>
          <a:prstGeom prst="roundRect">
            <a:avLst>
              <a:gd name="adj" fmla="val 50000"/>
            </a:avLst>
          </a:prstGeom>
          <a:gradFill rotWithShape="1">
            <a:gsLst>
              <a:gs pos="0">
                <a:srgbClr val="7BD826"/>
              </a:gs>
              <a:gs pos="100000">
                <a:srgbClr val="7BD826">
                  <a:gamma/>
                  <a:shade val="46275"/>
                  <a:invGamma/>
                </a:srgbClr>
              </a:gs>
            </a:gsLst>
            <a:lin ang="189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47" name="圆角矩形 58"/>
          <p:cNvSpPr>
            <a:spLocks noChangeArrowheads="1"/>
          </p:cNvSpPr>
          <p:nvPr/>
        </p:nvSpPr>
        <p:spPr bwMode="auto">
          <a:xfrm rot="20015101">
            <a:off x="5916613" y="4054475"/>
            <a:ext cx="152400" cy="2133600"/>
          </a:xfrm>
          <a:prstGeom prst="roundRect">
            <a:avLst>
              <a:gd name="adj" fmla="val 50000"/>
            </a:avLst>
          </a:prstGeom>
          <a:gradFill rotWithShape="1">
            <a:gsLst>
              <a:gs pos="0">
                <a:srgbClr val="7BD826"/>
              </a:gs>
              <a:gs pos="50000">
                <a:srgbClr val="7BD826">
                  <a:gamma/>
                  <a:shade val="46275"/>
                  <a:invGamma/>
                </a:srgbClr>
              </a:gs>
              <a:gs pos="100000">
                <a:srgbClr val="7BD826"/>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48" name="同心圆 60"/>
          <p:cNvSpPr>
            <a:spLocks noChangeAspect="1" noChangeArrowheads="1"/>
          </p:cNvSpPr>
          <p:nvPr/>
        </p:nvSpPr>
        <p:spPr bwMode="auto">
          <a:xfrm rot="20015101">
            <a:off x="4570413" y="3086100"/>
            <a:ext cx="1371600" cy="1371600"/>
          </a:xfrm>
          <a:custGeom>
            <a:avLst/>
            <a:gdLst>
              <a:gd name="T0" fmla="*/ 609600 w 1219200"/>
              <a:gd name="T1" fmla="*/ 0 h 1219765"/>
              <a:gd name="T2" fmla="*/ 178548 w 1219200"/>
              <a:gd name="T3" fmla="*/ 178630 h 1219765"/>
              <a:gd name="T4" fmla="*/ 0 w 1219200"/>
              <a:gd name="T5" fmla="*/ 609883 h 1219765"/>
              <a:gd name="T6" fmla="*/ 178548 w 1219200"/>
              <a:gd name="T7" fmla="*/ 1041135 h 1219765"/>
              <a:gd name="T8" fmla="*/ 609600 w 1219200"/>
              <a:gd name="T9" fmla="*/ 1219765 h 1219765"/>
              <a:gd name="T10" fmla="*/ 1040652 w 1219200"/>
              <a:gd name="T11" fmla="*/ 1041135 h 1219765"/>
              <a:gd name="T12" fmla="*/ 1219200 w 1219200"/>
              <a:gd name="T13" fmla="*/ 609883 h 1219765"/>
              <a:gd name="T14" fmla="*/ 1040652 w 1219200"/>
              <a:gd name="T15" fmla="*/ 178630 h 1219765"/>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78548 w 1219200"/>
              <a:gd name="T25" fmla="*/ 178630 h 1219765"/>
              <a:gd name="T26" fmla="*/ 1040652 w 1219200"/>
              <a:gd name="T27" fmla="*/ 1041135 h 1219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9200" h="1219765">
                <a:moveTo>
                  <a:pt x="0" y="609883"/>
                </a:moveTo>
                <a:lnTo>
                  <a:pt x="0" y="609883"/>
                </a:lnTo>
                <a:cubicBezTo>
                  <a:pt x="0" y="273054"/>
                  <a:pt x="272927" y="0"/>
                  <a:pt x="609600" y="1"/>
                </a:cubicBezTo>
                <a:cubicBezTo>
                  <a:pt x="609600" y="1"/>
                  <a:pt x="609600" y="1"/>
                  <a:pt x="609600" y="1"/>
                </a:cubicBezTo>
                <a:cubicBezTo>
                  <a:pt x="946273" y="1"/>
                  <a:pt x="1219200" y="273055"/>
                  <a:pt x="1219200" y="609884"/>
                </a:cubicBezTo>
                <a:cubicBezTo>
                  <a:pt x="1219200" y="609884"/>
                  <a:pt x="1219199" y="609884"/>
                  <a:pt x="1219199" y="609884"/>
                </a:cubicBezTo>
                <a:lnTo>
                  <a:pt x="1219200" y="609885"/>
                </a:lnTo>
                <a:cubicBezTo>
                  <a:pt x="1219200" y="946714"/>
                  <a:pt x="946272" y="1219767"/>
                  <a:pt x="609600" y="1219768"/>
                </a:cubicBezTo>
                <a:cubicBezTo>
                  <a:pt x="272927" y="1219768"/>
                  <a:pt x="0" y="946714"/>
                  <a:pt x="0" y="609885"/>
                </a:cubicBezTo>
                <a:cubicBezTo>
                  <a:pt x="-1" y="609884"/>
                  <a:pt x="0" y="609884"/>
                  <a:pt x="0" y="609884"/>
                </a:cubicBezTo>
                <a:close/>
                <a:moveTo>
                  <a:pt x="242316" y="609883"/>
                </a:moveTo>
                <a:lnTo>
                  <a:pt x="242316" y="609883"/>
                </a:lnTo>
                <a:cubicBezTo>
                  <a:pt x="242316" y="812884"/>
                  <a:pt x="406754" y="977448"/>
                  <a:pt x="609599" y="977449"/>
                </a:cubicBezTo>
                <a:lnTo>
                  <a:pt x="609600" y="977449"/>
                </a:lnTo>
                <a:cubicBezTo>
                  <a:pt x="812445" y="977448"/>
                  <a:pt x="976884" y="812884"/>
                  <a:pt x="976884" y="609883"/>
                </a:cubicBezTo>
                <a:cubicBezTo>
                  <a:pt x="976884" y="406881"/>
                  <a:pt x="812445" y="242317"/>
                  <a:pt x="609600" y="242317"/>
                </a:cubicBezTo>
                <a:lnTo>
                  <a:pt x="609599" y="242317"/>
                </a:lnTo>
                <a:cubicBezTo>
                  <a:pt x="406754" y="242317"/>
                  <a:pt x="242316" y="406881"/>
                  <a:pt x="242316" y="609882"/>
                </a:cubicBezTo>
                <a:close/>
              </a:path>
            </a:pathLst>
          </a:custGeom>
          <a:gradFill rotWithShape="1">
            <a:gsLst>
              <a:gs pos="0">
                <a:srgbClr val="7BD826"/>
              </a:gs>
              <a:gs pos="100000">
                <a:srgbClr val="7BD826">
                  <a:gamma/>
                  <a:shade val="0"/>
                  <a:invGamma/>
                </a:srgbClr>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8949" name="同心圆 61"/>
          <p:cNvSpPr>
            <a:spLocks noChangeAspect="1" noChangeArrowheads="1"/>
          </p:cNvSpPr>
          <p:nvPr/>
        </p:nvSpPr>
        <p:spPr bwMode="auto">
          <a:xfrm rot="20015101">
            <a:off x="4613275" y="3121025"/>
            <a:ext cx="1292225" cy="1290638"/>
          </a:xfrm>
          <a:custGeom>
            <a:avLst/>
            <a:gdLst>
              <a:gd name="T0" fmla="*/ 573934 w 1147868"/>
              <a:gd name="T1" fmla="*/ 0 h 1148400"/>
              <a:gd name="T2" fmla="*/ 168101 w 1147868"/>
              <a:gd name="T3" fmla="*/ 168179 h 1148400"/>
              <a:gd name="T4" fmla="*/ 0 w 1147868"/>
              <a:gd name="T5" fmla="*/ 574200 h 1148400"/>
              <a:gd name="T6" fmla="*/ 168101 w 1147868"/>
              <a:gd name="T7" fmla="*/ 980221 h 1148400"/>
              <a:gd name="T8" fmla="*/ 573934 w 1147868"/>
              <a:gd name="T9" fmla="*/ 1148400 h 1148400"/>
              <a:gd name="T10" fmla="*/ 979767 w 1147868"/>
              <a:gd name="T11" fmla="*/ 980221 h 1148400"/>
              <a:gd name="T12" fmla="*/ 1147868 w 1147868"/>
              <a:gd name="T13" fmla="*/ 574200 h 1148400"/>
              <a:gd name="T14" fmla="*/ 979767 w 1147868"/>
              <a:gd name="T15" fmla="*/ 168179 h 1148400"/>
              <a:gd name="T16" fmla="*/ 17694720 60000 65536"/>
              <a:gd name="T17" fmla="*/ 17694720 60000 65536"/>
              <a:gd name="T18" fmla="*/ 11796480 60000 65536"/>
              <a:gd name="T19" fmla="*/ 5898240 60000 65536"/>
              <a:gd name="T20" fmla="*/ 5898240 60000 65536"/>
              <a:gd name="T21" fmla="*/ 5898240 60000 65536"/>
              <a:gd name="T22" fmla="*/ 0 60000 65536"/>
              <a:gd name="T23" fmla="*/ 17694720 60000 65536"/>
              <a:gd name="T24" fmla="*/ 168101 w 1147868"/>
              <a:gd name="T25" fmla="*/ 168179 h 1148400"/>
              <a:gd name="T26" fmla="*/ 979767 w 1147868"/>
              <a:gd name="T27" fmla="*/ 980221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0"/>
                  <a:pt x="573934" y="1"/>
                </a:cubicBezTo>
                <a:cubicBezTo>
                  <a:pt x="573934" y="1"/>
                  <a:pt x="573934" y="1"/>
                  <a:pt x="573934" y="1"/>
                </a:cubicBezTo>
                <a:cubicBezTo>
                  <a:pt x="890909" y="1"/>
                  <a:pt x="1147868" y="257079"/>
                  <a:pt x="1147868" y="574201"/>
                </a:cubicBezTo>
                <a:cubicBezTo>
                  <a:pt x="1147868" y="574201"/>
                  <a:pt x="1147867" y="574201"/>
                  <a:pt x="1147867" y="574201"/>
                </a:cubicBezTo>
                <a:lnTo>
                  <a:pt x="1147868" y="574202"/>
                </a:lnTo>
                <a:cubicBezTo>
                  <a:pt x="1147868" y="891323"/>
                  <a:pt x="890908" y="1148401"/>
                  <a:pt x="573934" y="1148402"/>
                </a:cubicBezTo>
                <a:cubicBezTo>
                  <a:pt x="256959" y="1148402"/>
                  <a:pt x="0" y="891323"/>
                  <a:pt x="0" y="574202"/>
                </a:cubicBezTo>
                <a:cubicBezTo>
                  <a:pt x="-1" y="574201"/>
                  <a:pt x="0" y="574201"/>
                  <a:pt x="0" y="574201"/>
                </a:cubicBezTo>
                <a:close/>
                <a:moveTo>
                  <a:pt x="228139" y="574200"/>
                </a:moveTo>
                <a:lnTo>
                  <a:pt x="228139" y="574200"/>
                </a:lnTo>
                <a:cubicBezTo>
                  <a:pt x="228139" y="765324"/>
                  <a:pt x="382956" y="920260"/>
                  <a:pt x="573933" y="920261"/>
                </a:cubicBezTo>
                <a:lnTo>
                  <a:pt x="573934" y="920261"/>
                </a:lnTo>
                <a:cubicBezTo>
                  <a:pt x="764911" y="920260"/>
                  <a:pt x="919729" y="765324"/>
                  <a:pt x="919729" y="574200"/>
                </a:cubicBezTo>
                <a:cubicBezTo>
                  <a:pt x="919729" y="383075"/>
                  <a:pt x="764911" y="228139"/>
                  <a:pt x="573934" y="228139"/>
                </a:cubicBezTo>
                <a:lnTo>
                  <a:pt x="573933" y="228139"/>
                </a:lnTo>
                <a:cubicBezTo>
                  <a:pt x="382956" y="228139"/>
                  <a:pt x="228139" y="383075"/>
                  <a:pt x="228139" y="574199"/>
                </a:cubicBezTo>
                <a:close/>
              </a:path>
            </a:pathLst>
          </a:custGeom>
          <a:gradFill rotWithShape="1">
            <a:gsLst>
              <a:gs pos="0">
                <a:srgbClr val="7BD826">
                  <a:gamma/>
                  <a:shade val="46275"/>
                  <a:invGamma/>
                </a:srgbClr>
              </a:gs>
              <a:gs pos="100000">
                <a:srgbClr val="7BD826"/>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8950" name="空心弧 72"/>
          <p:cNvSpPr>
            <a:spLocks noChangeAspect="1" noChangeArrowheads="1"/>
          </p:cNvSpPr>
          <p:nvPr/>
        </p:nvSpPr>
        <p:spPr bwMode="auto">
          <a:xfrm flipV="1">
            <a:off x="3427413" y="1858963"/>
            <a:ext cx="2286000" cy="2286000"/>
          </a:xfrm>
          <a:custGeom>
            <a:avLst/>
            <a:gdLst>
              <a:gd name="T0" fmla="*/ 210360 w 2286000"/>
              <a:gd name="T1" fmla="*/ 581468 h 2286000"/>
              <a:gd name="T2" fmla="*/ 2081876 w 2286000"/>
              <a:gd name="T3" fmla="*/ 591961 h 2286000"/>
              <a:gd name="T4" fmla="*/ 1143000 w 2286000"/>
              <a:gd name="T5" fmla="*/ 1143000 h 2286000"/>
              <a:gd name="T6" fmla="*/ 5898240 60000 65536"/>
              <a:gd name="T7" fmla="*/ 5898240 60000 65536"/>
              <a:gd name="T8" fmla="*/ 17694720 60000 65536"/>
              <a:gd name="T9" fmla="*/ 163789 w 2286000"/>
              <a:gd name="T10" fmla="*/ 0 h 2286000"/>
              <a:gd name="T11" fmla="*/ 2128760 w 2286000"/>
              <a:gd name="T12" fmla="*/ 619477 h 2286000"/>
            </a:gdLst>
            <a:ahLst/>
            <a:cxnLst>
              <a:cxn ang="T6">
                <a:pos x="T0" y="T1"/>
              </a:cxn>
              <a:cxn ang="T7">
                <a:pos x="T2" y="T3"/>
              </a:cxn>
              <a:cxn ang="T8">
                <a:pos x="T4" y="T5"/>
              </a:cxn>
            </a:cxnLst>
            <a:rect l="T9" t="T10" r="T11" b="T12"/>
            <a:pathLst>
              <a:path w="2286000" h="2286000">
                <a:moveTo>
                  <a:pt x="163789" y="553428"/>
                </a:moveTo>
                <a:lnTo>
                  <a:pt x="163789" y="553428"/>
                </a:lnTo>
                <a:cubicBezTo>
                  <a:pt x="370561" y="210003"/>
                  <a:pt x="742131" y="-1"/>
                  <a:pt x="1143000" y="0"/>
                </a:cubicBezTo>
                <a:cubicBezTo>
                  <a:pt x="1548439" y="0"/>
                  <a:pt x="1923537" y="214780"/>
                  <a:pt x="2128760" y="564444"/>
                </a:cubicBezTo>
                <a:lnTo>
                  <a:pt x="2034995" y="619477"/>
                </a:lnTo>
                <a:lnTo>
                  <a:pt x="2034994" y="619477"/>
                </a:lnTo>
                <a:cubicBezTo>
                  <a:pt x="1849293" y="303072"/>
                  <a:pt x="1509874" y="108722"/>
                  <a:pt x="1143000" y="108722"/>
                </a:cubicBezTo>
                <a:cubicBezTo>
                  <a:pt x="780262" y="108721"/>
                  <a:pt x="444035" y="298749"/>
                  <a:pt x="256931" y="609507"/>
                </a:cubicBezTo>
                <a:close/>
              </a:path>
            </a:pathLst>
          </a:custGeom>
          <a:gradFill rotWithShape="0">
            <a:gsLst>
              <a:gs pos="0">
                <a:srgbClr val="07E385">
                  <a:gamma/>
                  <a:shade val="46275"/>
                  <a:invGamma/>
                </a:srgbClr>
              </a:gs>
              <a:gs pos="50000">
                <a:srgbClr val="07E385"/>
              </a:gs>
              <a:gs pos="100000">
                <a:srgbClr val="07E385">
                  <a:gamma/>
                  <a:shade val="46275"/>
                  <a:invGamma/>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8951" name="空心弧 73"/>
          <p:cNvSpPr>
            <a:spLocks noChangeAspect="1" noChangeArrowheads="1"/>
          </p:cNvSpPr>
          <p:nvPr/>
        </p:nvSpPr>
        <p:spPr bwMode="auto">
          <a:xfrm flipV="1">
            <a:off x="3490913" y="1936750"/>
            <a:ext cx="2159000" cy="2160588"/>
          </a:xfrm>
          <a:custGeom>
            <a:avLst/>
            <a:gdLst>
              <a:gd name="T0" fmla="*/ 169270 w 2160000"/>
              <a:gd name="T1" fmla="*/ 570544 h 2160000"/>
              <a:gd name="T2" fmla="*/ 1988886 w 2160000"/>
              <a:gd name="T3" fmla="*/ 567263 h 2160000"/>
              <a:gd name="T4" fmla="*/ 1080000 w 2160000"/>
              <a:gd name="T5" fmla="*/ 1080000 h 2160000"/>
              <a:gd name="T6" fmla="*/ 5898240 60000 65536"/>
              <a:gd name="T7" fmla="*/ 5898240 60000 65536"/>
              <a:gd name="T8" fmla="*/ 17694720 60000 65536"/>
              <a:gd name="T9" fmla="*/ 137450 w 2160000"/>
              <a:gd name="T10" fmla="*/ 0 h 2160000"/>
              <a:gd name="T11" fmla="*/ 2020643 w 2160000"/>
              <a:gd name="T12" fmla="*/ 588344 h 2160000"/>
            </a:gdLst>
            <a:ahLst/>
            <a:cxnLst>
              <a:cxn ang="T6">
                <a:pos x="T0" y="T1"/>
              </a:cxn>
              <a:cxn ang="T7">
                <a:pos x="T2" y="T3"/>
              </a:cxn>
              <a:cxn ang="T8">
                <a:pos x="T4" y="T5"/>
              </a:cxn>
            </a:cxnLst>
            <a:rect l="T9" t="T10" r="T11" b="T12"/>
            <a:pathLst>
              <a:path w="2160000" h="2160000">
                <a:moveTo>
                  <a:pt x="137450" y="552744"/>
                </a:moveTo>
                <a:lnTo>
                  <a:pt x="137449" y="552743"/>
                </a:lnTo>
                <a:cubicBezTo>
                  <a:pt x="328379" y="211428"/>
                  <a:pt x="688911" y="-1"/>
                  <a:pt x="1080000" y="0"/>
                </a:cubicBezTo>
                <a:cubicBezTo>
                  <a:pt x="1469695" y="0"/>
                  <a:pt x="1829168" y="209937"/>
                  <a:pt x="2020643" y="549348"/>
                </a:cubicBezTo>
                <a:lnTo>
                  <a:pt x="1957131" y="585178"/>
                </a:lnTo>
                <a:lnTo>
                  <a:pt x="1957131" y="585177"/>
                </a:lnTo>
                <a:cubicBezTo>
                  <a:pt x="1778585" y="268683"/>
                  <a:pt x="1443383" y="72921"/>
                  <a:pt x="1080001" y="72921"/>
                </a:cubicBezTo>
                <a:cubicBezTo>
                  <a:pt x="715318" y="72920"/>
                  <a:pt x="379129" y="270074"/>
                  <a:pt x="201091" y="588344"/>
                </a:cubicBezTo>
                <a:close/>
              </a:path>
            </a:pathLst>
          </a:custGeom>
          <a:gradFill rotWithShape="1">
            <a:gsLst>
              <a:gs pos="0">
                <a:srgbClr val="07E385">
                  <a:gamma/>
                  <a:shade val="46275"/>
                  <a:invGamma/>
                </a:srgbClr>
              </a:gs>
              <a:gs pos="50000">
                <a:srgbClr val="07E385"/>
              </a:gs>
              <a:gs pos="100000">
                <a:srgbClr val="07E385">
                  <a:gamma/>
                  <a:shade val="46275"/>
                  <a:invGamma/>
                </a:srgbClr>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8952" name="AutoShape 7"/>
          <p:cNvSpPr>
            <a:spLocks noChangeArrowheads="1"/>
          </p:cNvSpPr>
          <p:nvPr/>
        </p:nvSpPr>
        <p:spPr bwMode="auto">
          <a:xfrm>
            <a:off x="6096000" y="3124200"/>
            <a:ext cx="1916113" cy="1228725"/>
          </a:xfrm>
          <a:prstGeom prst="roundRect">
            <a:avLst>
              <a:gd name="adj" fmla="val 9106"/>
            </a:avLst>
          </a:prstGeom>
          <a:gradFill rotWithShape="1">
            <a:gsLst>
              <a:gs pos="0">
                <a:srgbClr val="7BD826">
                  <a:gamma/>
                  <a:shade val="27451"/>
                  <a:invGamma/>
                </a:srgbClr>
              </a:gs>
              <a:gs pos="50000">
                <a:srgbClr val="7BD826"/>
              </a:gs>
              <a:gs pos="100000">
                <a:srgbClr val="7BD826">
                  <a:gamma/>
                  <a:shade val="27451"/>
                  <a:invGamma/>
                </a:srgbClr>
              </a:gs>
            </a:gsLst>
            <a:lin ang="5400000" scaled="1"/>
          </a:gradFill>
          <a:ln w="25400" cmpd="sng">
            <a:solidFill>
              <a:srgbClr val="7BD826"/>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53" name="AutoShape 7"/>
          <p:cNvSpPr>
            <a:spLocks noChangeArrowheads="1"/>
          </p:cNvSpPr>
          <p:nvPr/>
        </p:nvSpPr>
        <p:spPr bwMode="auto">
          <a:xfrm>
            <a:off x="1143000" y="3124200"/>
            <a:ext cx="1916113" cy="1228725"/>
          </a:xfrm>
          <a:prstGeom prst="roundRect">
            <a:avLst>
              <a:gd name="adj" fmla="val 9106"/>
            </a:avLst>
          </a:prstGeom>
          <a:gradFill rotWithShape="1">
            <a:gsLst>
              <a:gs pos="0">
                <a:srgbClr val="F7EE31">
                  <a:gamma/>
                  <a:shade val="27451"/>
                  <a:invGamma/>
                </a:srgbClr>
              </a:gs>
              <a:gs pos="50000">
                <a:srgbClr val="F7EE31"/>
              </a:gs>
              <a:gs pos="100000">
                <a:srgbClr val="F7EE31">
                  <a:gamma/>
                  <a:shade val="27451"/>
                  <a:invGamma/>
                </a:srgbClr>
              </a:gs>
            </a:gsLst>
            <a:lin ang="5400000" scaled="1"/>
          </a:gradFill>
          <a:ln w="25400" cmpd="sng">
            <a:solidFill>
              <a:srgbClr val="F7EE31"/>
            </a:solidFill>
            <a:round/>
            <a:headEnd/>
            <a:tailEnd/>
          </a:ln>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54" name="TextBox 122"/>
          <p:cNvSpPr txBox="1">
            <a:spLocks noChangeArrowheads="1"/>
          </p:cNvSpPr>
          <p:nvPr/>
        </p:nvSpPr>
        <p:spPr bwMode="auto">
          <a:xfrm>
            <a:off x="1193800" y="3538538"/>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800" b="0">
                <a:solidFill>
                  <a:srgbClr val="000000"/>
                </a:solidFill>
                <a:ea typeface="微软雅黑" pitchFamily="34" charset="-122"/>
              </a:rPr>
              <a:t>添加标题</a:t>
            </a:r>
          </a:p>
        </p:txBody>
      </p:sp>
      <p:sp>
        <p:nvSpPr>
          <p:cNvPr id="38955" name="TextBox 122"/>
          <p:cNvSpPr txBox="1">
            <a:spLocks noChangeArrowheads="1"/>
          </p:cNvSpPr>
          <p:nvPr/>
        </p:nvSpPr>
        <p:spPr bwMode="auto">
          <a:xfrm>
            <a:off x="6146800" y="3538538"/>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800" b="0">
                <a:solidFill>
                  <a:srgbClr val="000000"/>
                </a:solidFill>
                <a:ea typeface="微软雅黑" pitchFamily="34" charset="-122"/>
              </a:rPr>
              <a:t>添加标题</a:t>
            </a:r>
          </a:p>
        </p:txBody>
      </p:sp>
      <p:sp>
        <p:nvSpPr>
          <p:cNvPr id="38956" name="圆角矩形 13"/>
          <p:cNvSpPr>
            <a:spLocks noChangeArrowheads="1"/>
          </p:cNvSpPr>
          <p:nvPr/>
        </p:nvSpPr>
        <p:spPr bwMode="auto">
          <a:xfrm>
            <a:off x="3757613" y="1690688"/>
            <a:ext cx="1655762" cy="573087"/>
          </a:xfrm>
          <a:prstGeom prst="roundRect">
            <a:avLst>
              <a:gd name="adj" fmla="val 50000"/>
            </a:avLst>
          </a:prstGeom>
          <a:gradFill rotWithShape="0">
            <a:gsLst>
              <a:gs pos="0">
                <a:srgbClr val="FF9D0D"/>
              </a:gs>
              <a:gs pos="100000">
                <a:srgbClr val="FF9D0D">
                  <a:gamma/>
                  <a:shade val="27451"/>
                  <a:invGamma/>
                </a:srgbClr>
              </a:gs>
            </a:gsLst>
            <a:lin ang="5400000" scaled="1"/>
          </a:gradFill>
          <a:ln w="25400" cmpd="sng">
            <a:solidFill>
              <a:srgbClr val="FFFFFF"/>
            </a:solidFill>
            <a:round/>
            <a:headEnd/>
            <a:tailEnd/>
          </a:ln>
          <a:effectLst>
            <a:outerShdw dist="38100" dir="5400000" algn="ctr" rotWithShape="0">
              <a:srgbClr val="000000">
                <a:alpha val="39000"/>
              </a:srgbClr>
            </a:outerShdw>
          </a:effec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57" name="圆角矩形 14"/>
          <p:cNvSpPr>
            <a:spLocks noChangeArrowheads="1"/>
          </p:cNvSpPr>
          <p:nvPr/>
        </p:nvSpPr>
        <p:spPr bwMode="auto">
          <a:xfrm>
            <a:off x="3883025" y="1728788"/>
            <a:ext cx="1397000" cy="182562"/>
          </a:xfrm>
          <a:prstGeom prst="roundRect">
            <a:avLst>
              <a:gd name="adj" fmla="val 50000"/>
            </a:avLst>
          </a:prstGeom>
          <a:gradFill rotWithShape="0">
            <a:gsLst>
              <a:gs pos="0">
                <a:srgbClr val="FFFFFF"/>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58" name="TextBox 35"/>
          <p:cNvSpPr txBox="1">
            <a:spLocks noChangeArrowheads="1"/>
          </p:cNvSpPr>
          <p:nvPr/>
        </p:nvSpPr>
        <p:spPr bwMode="auto">
          <a:xfrm>
            <a:off x="3800475" y="1804988"/>
            <a:ext cx="1570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800" b="0">
                <a:solidFill>
                  <a:srgbClr val="FFFFFF"/>
                </a:solidFill>
                <a:ea typeface="微软雅黑" pitchFamily="34" charset="-122"/>
              </a:rPr>
              <a:t>添加标题</a:t>
            </a:r>
          </a:p>
        </p:txBody>
      </p:sp>
      <p:grpSp>
        <p:nvGrpSpPr>
          <p:cNvPr id="38959" name="Group 47"/>
          <p:cNvGrpSpPr>
            <a:grpSpLocks/>
          </p:cNvGrpSpPr>
          <p:nvPr/>
        </p:nvGrpSpPr>
        <p:grpSpPr bwMode="auto">
          <a:xfrm>
            <a:off x="5116513" y="3646488"/>
            <a:ext cx="325437" cy="323850"/>
            <a:chOff x="0" y="0"/>
            <a:chExt cx="205" cy="204"/>
          </a:xfrm>
        </p:grpSpPr>
        <p:sp>
          <p:nvSpPr>
            <p:cNvPr id="38960" name="Oval 8"/>
            <p:cNvSpPr>
              <a:spLocks noChangeArrowheads="1"/>
            </p:cNvSpPr>
            <p:nvPr/>
          </p:nvSpPr>
          <p:spPr bwMode="auto">
            <a:xfrm>
              <a:off x="1" y="0"/>
              <a:ext cx="204" cy="204"/>
            </a:xfrm>
            <a:prstGeom prst="ellipse">
              <a:avLst/>
            </a:prstGeom>
            <a:gradFill rotWithShape="1">
              <a:gsLst>
                <a:gs pos="0">
                  <a:srgbClr val="FFFFFF"/>
                </a:gs>
                <a:gs pos="100000">
                  <a:srgbClr val="FFFFFF">
                    <a:gamma/>
                    <a:shade val="63529"/>
                    <a:invGamma/>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61" name="Oval 8"/>
            <p:cNvSpPr>
              <a:spLocks noChangeArrowheads="1"/>
            </p:cNvSpPr>
            <p:nvPr/>
          </p:nvSpPr>
          <p:spPr bwMode="auto">
            <a:xfrm>
              <a:off x="0" y="0"/>
              <a:ext cx="204" cy="204"/>
            </a:xfrm>
            <a:prstGeom prst="ellipse">
              <a:avLst/>
            </a:prstGeom>
            <a:gradFill rotWithShape="1">
              <a:gsLst>
                <a:gs pos="0">
                  <a:srgbClr val="7BD826">
                    <a:alpha val="81999"/>
                  </a:srgbClr>
                </a:gs>
                <a:gs pos="100000">
                  <a:srgbClr val="7BD826">
                    <a:gamma/>
                    <a:shade val="0"/>
                    <a:invGamma/>
                    <a:alpha val="84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62" name="椭圆 105"/>
            <p:cNvSpPr>
              <a:spLocks noChangeArrowheads="1"/>
            </p:cNvSpPr>
            <p:nvPr/>
          </p:nvSpPr>
          <p:spPr bwMode="auto">
            <a:xfrm rot="17870010">
              <a:off x="54" y="0"/>
              <a:ext cx="125" cy="150"/>
            </a:xfrm>
            <a:prstGeom prst="ellipse">
              <a:avLst/>
            </a:prstGeom>
            <a:gradFill rotWithShape="0">
              <a:gsLst>
                <a:gs pos="0">
                  <a:srgbClr val="FFFFFF">
                    <a:alpha val="50000"/>
                  </a:srgbClr>
                </a:gs>
                <a:gs pos="100000">
                  <a:srgbClr val="FFFFFF">
                    <a:gamma/>
                    <a:shade val="0"/>
                    <a:invGamma/>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63" name="Oval 95"/>
            <p:cNvSpPr>
              <a:spLocks noChangeArrowheads="1"/>
            </p:cNvSpPr>
            <p:nvPr/>
          </p:nvSpPr>
          <p:spPr bwMode="auto">
            <a:xfrm rot="10266300">
              <a:off x="91" y="43"/>
              <a:ext cx="67" cy="60"/>
            </a:xfrm>
            <a:prstGeom prst="ellipse">
              <a:avLst/>
            </a:prstGeom>
            <a:gradFill rotWithShape="1">
              <a:gsLst>
                <a:gs pos="0">
                  <a:srgbClr val="FFFFFF"/>
                </a:gs>
                <a:gs pos="100000">
                  <a:srgbClr val="FFFFFF">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38964" name="Group 52"/>
          <p:cNvGrpSpPr>
            <a:grpSpLocks/>
          </p:cNvGrpSpPr>
          <p:nvPr/>
        </p:nvGrpSpPr>
        <p:grpSpPr bwMode="auto">
          <a:xfrm>
            <a:off x="3733800" y="3644900"/>
            <a:ext cx="325438" cy="323850"/>
            <a:chOff x="0" y="0"/>
            <a:chExt cx="205" cy="204"/>
          </a:xfrm>
        </p:grpSpPr>
        <p:sp>
          <p:nvSpPr>
            <p:cNvPr id="38965" name="Oval 8"/>
            <p:cNvSpPr>
              <a:spLocks noChangeArrowheads="1"/>
            </p:cNvSpPr>
            <p:nvPr/>
          </p:nvSpPr>
          <p:spPr bwMode="auto">
            <a:xfrm>
              <a:off x="1" y="0"/>
              <a:ext cx="204" cy="204"/>
            </a:xfrm>
            <a:prstGeom prst="ellipse">
              <a:avLst/>
            </a:prstGeom>
            <a:gradFill rotWithShape="1">
              <a:gsLst>
                <a:gs pos="0">
                  <a:srgbClr val="FFFFFF"/>
                </a:gs>
                <a:gs pos="100000">
                  <a:srgbClr val="FFFFFF">
                    <a:gamma/>
                    <a:shade val="63529"/>
                    <a:invGamma/>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66" name="Oval 8"/>
            <p:cNvSpPr>
              <a:spLocks noChangeArrowheads="1"/>
            </p:cNvSpPr>
            <p:nvPr/>
          </p:nvSpPr>
          <p:spPr bwMode="auto">
            <a:xfrm>
              <a:off x="0" y="0"/>
              <a:ext cx="204" cy="204"/>
            </a:xfrm>
            <a:prstGeom prst="ellipse">
              <a:avLst/>
            </a:prstGeom>
            <a:gradFill rotWithShape="1">
              <a:gsLst>
                <a:gs pos="0">
                  <a:srgbClr val="F7EE31">
                    <a:alpha val="81999"/>
                  </a:srgbClr>
                </a:gs>
                <a:gs pos="100000">
                  <a:srgbClr val="F7EE31">
                    <a:gamma/>
                    <a:shade val="0"/>
                    <a:invGamma/>
                    <a:alpha val="84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38967" name="椭圆 105"/>
            <p:cNvSpPr>
              <a:spLocks noChangeArrowheads="1"/>
            </p:cNvSpPr>
            <p:nvPr/>
          </p:nvSpPr>
          <p:spPr bwMode="auto">
            <a:xfrm rot="17870010">
              <a:off x="54" y="0"/>
              <a:ext cx="125" cy="150"/>
            </a:xfrm>
            <a:prstGeom prst="ellipse">
              <a:avLst/>
            </a:prstGeom>
            <a:gradFill rotWithShape="0">
              <a:gsLst>
                <a:gs pos="0">
                  <a:srgbClr val="FFFFFF">
                    <a:alpha val="50000"/>
                  </a:srgbClr>
                </a:gs>
                <a:gs pos="100000">
                  <a:srgbClr val="FFFFFF">
                    <a:gamma/>
                    <a:shade val="0"/>
                    <a:invGamma/>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68" name="Oval 95"/>
            <p:cNvSpPr>
              <a:spLocks noChangeArrowheads="1"/>
            </p:cNvSpPr>
            <p:nvPr/>
          </p:nvSpPr>
          <p:spPr bwMode="auto">
            <a:xfrm rot="10266300">
              <a:off x="91" y="43"/>
              <a:ext cx="67" cy="60"/>
            </a:xfrm>
            <a:prstGeom prst="ellipse">
              <a:avLst/>
            </a:prstGeom>
            <a:gradFill rotWithShape="1">
              <a:gsLst>
                <a:gs pos="0">
                  <a:srgbClr val="FFFFFF"/>
                </a:gs>
                <a:gs pos="100000">
                  <a:srgbClr val="FFFFFF">
                    <a:gamma/>
                    <a:shade val="46275"/>
                    <a:invGamma/>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10800000"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38969" name="圆角矩形 14"/>
          <p:cNvSpPr>
            <a:spLocks noChangeArrowheads="1"/>
          </p:cNvSpPr>
          <p:nvPr/>
        </p:nvSpPr>
        <p:spPr bwMode="auto">
          <a:xfrm>
            <a:off x="1173163" y="3155950"/>
            <a:ext cx="1858962" cy="457200"/>
          </a:xfrm>
          <a:prstGeom prst="roundRect">
            <a:avLst>
              <a:gd name="adj" fmla="val 21181"/>
            </a:avLst>
          </a:prstGeom>
          <a:gradFill rotWithShape="0">
            <a:gsLst>
              <a:gs pos="0">
                <a:srgbClr val="FFFFFF">
                  <a:alpha val="76999"/>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70" name="圆角矩形 14"/>
          <p:cNvSpPr>
            <a:spLocks noChangeArrowheads="1"/>
          </p:cNvSpPr>
          <p:nvPr/>
        </p:nvSpPr>
        <p:spPr bwMode="auto">
          <a:xfrm>
            <a:off x="6118225" y="3155950"/>
            <a:ext cx="1858963" cy="457200"/>
          </a:xfrm>
          <a:prstGeom prst="roundRect">
            <a:avLst>
              <a:gd name="adj" fmla="val 21181"/>
            </a:avLst>
          </a:prstGeom>
          <a:gradFill rotWithShape="0">
            <a:gsLst>
              <a:gs pos="0">
                <a:srgbClr val="FFFFFF">
                  <a:alpha val="76999"/>
                </a:srgbClr>
              </a:gs>
              <a:gs pos="100000">
                <a:srgbClr val="FFFFFF">
                  <a:gamma/>
                  <a:shade val="46275"/>
                  <a:invGamma/>
                  <a:alpha val="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solidFill>
                <a:srgbClr val="FFFFFF"/>
              </a:solidFill>
              <a:ea typeface="宋体" pitchFamily="2" charset="-122"/>
            </a:endParaRPr>
          </a:p>
        </p:txBody>
      </p:sp>
      <p:sp>
        <p:nvSpPr>
          <p:cNvPr id="38971" name="Text Box 59"/>
          <p:cNvSpPr txBox="1">
            <a:spLocks noChangeArrowheads="1"/>
          </p:cNvSpPr>
          <p:nvPr/>
        </p:nvSpPr>
        <p:spPr bwMode="auto">
          <a:xfrm>
            <a:off x="762000" y="4648200"/>
            <a:ext cx="2286000" cy="762000"/>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en-US">
              <a:ea typeface="宋体" pitchFamily="2" charset="-122"/>
            </a:endParaRPr>
          </a:p>
        </p:txBody>
      </p:sp>
      <p:sp>
        <p:nvSpPr>
          <p:cNvPr id="38972" name="Text Box 60"/>
          <p:cNvSpPr txBox="1">
            <a:spLocks noChangeArrowheads="1"/>
          </p:cNvSpPr>
          <p:nvPr/>
        </p:nvSpPr>
        <p:spPr bwMode="auto">
          <a:xfrm>
            <a:off x="1295400" y="4800600"/>
            <a:ext cx="2057400" cy="1133475"/>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30000"/>
              </a:lnSpc>
              <a:spcBef>
                <a:spcPct val="50000"/>
              </a:spcBef>
            </a:pPr>
            <a:r>
              <a:rPr lang="zh-CN" altLang="en-US" sz="1400" b="0">
                <a:solidFill>
                  <a:srgbClr val="000000"/>
                </a:solidFill>
                <a:ea typeface="宋体" pitchFamily="2" charset="-122"/>
              </a:rPr>
              <a:t>点击输入文字</a:t>
            </a:r>
          </a:p>
          <a:p>
            <a:pPr algn="ctr">
              <a:lnSpc>
                <a:spcPct val="130000"/>
              </a:lnSpc>
              <a:spcBef>
                <a:spcPct val="50000"/>
              </a:spcBef>
            </a:pPr>
            <a:r>
              <a:rPr lang="zh-CN" altLang="en-US" sz="1400" b="0">
                <a:solidFill>
                  <a:srgbClr val="000000"/>
                </a:solidFill>
                <a:ea typeface="宋体" pitchFamily="2" charset="-122"/>
              </a:rPr>
              <a:t>点击输入文字</a:t>
            </a:r>
          </a:p>
          <a:p>
            <a:pPr algn="ctr">
              <a:lnSpc>
                <a:spcPct val="130000"/>
              </a:lnSpc>
              <a:spcBef>
                <a:spcPct val="50000"/>
              </a:spcBef>
            </a:pPr>
            <a:r>
              <a:rPr lang="zh-CN" altLang="en-US" sz="1400" b="0">
                <a:solidFill>
                  <a:srgbClr val="000000"/>
                </a:solidFill>
                <a:ea typeface="宋体" pitchFamily="2" charset="-122"/>
              </a:rPr>
              <a:t>点击输入文字</a:t>
            </a:r>
          </a:p>
        </p:txBody>
      </p:sp>
      <p:sp>
        <p:nvSpPr>
          <p:cNvPr id="38973" name="Text Box 61"/>
          <p:cNvSpPr txBox="1">
            <a:spLocks noChangeArrowheads="1"/>
          </p:cNvSpPr>
          <p:nvPr/>
        </p:nvSpPr>
        <p:spPr bwMode="auto">
          <a:xfrm>
            <a:off x="5791200" y="4800600"/>
            <a:ext cx="2057400" cy="1133475"/>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30000"/>
              </a:lnSpc>
              <a:spcBef>
                <a:spcPct val="50000"/>
              </a:spcBef>
            </a:pPr>
            <a:r>
              <a:rPr lang="zh-CN" altLang="en-US" sz="1400" b="0">
                <a:solidFill>
                  <a:srgbClr val="000000"/>
                </a:solidFill>
                <a:ea typeface="宋体" pitchFamily="2" charset="-122"/>
              </a:rPr>
              <a:t>点击输入文字</a:t>
            </a:r>
          </a:p>
          <a:p>
            <a:pPr algn="ctr">
              <a:lnSpc>
                <a:spcPct val="130000"/>
              </a:lnSpc>
              <a:spcBef>
                <a:spcPct val="50000"/>
              </a:spcBef>
            </a:pPr>
            <a:r>
              <a:rPr lang="zh-CN" altLang="en-US" sz="1400" b="0">
                <a:solidFill>
                  <a:srgbClr val="000000"/>
                </a:solidFill>
                <a:ea typeface="宋体" pitchFamily="2" charset="-122"/>
              </a:rPr>
              <a:t>点击输入文字</a:t>
            </a:r>
          </a:p>
          <a:p>
            <a:pPr algn="ctr">
              <a:lnSpc>
                <a:spcPct val="130000"/>
              </a:lnSpc>
              <a:spcBef>
                <a:spcPct val="50000"/>
              </a:spcBef>
            </a:pPr>
            <a:r>
              <a:rPr lang="zh-CN" altLang="en-US" sz="1400" b="0">
                <a:solidFill>
                  <a:srgbClr val="000000"/>
                </a:solidFill>
                <a:ea typeface="宋体" pitchFamily="2" charset="-122"/>
              </a:rPr>
              <a:t>点击输入文字</a:t>
            </a:r>
          </a:p>
        </p:txBody>
      </p:sp>
      <p:sp>
        <p:nvSpPr>
          <p:cNvPr id="38974" name="Text Box 62"/>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Freeform 4"/>
          <p:cNvSpPr>
            <a:spLocks/>
          </p:cNvSpPr>
          <p:nvPr/>
        </p:nvSpPr>
        <p:spPr bwMode="auto">
          <a:xfrm flipV="1">
            <a:off x="1131888" y="3938588"/>
            <a:ext cx="1608137"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 name="T24" fmla="*/ 0 w 933"/>
              <a:gd name="T25" fmla="*/ 0 h 1182"/>
              <a:gd name="T26" fmla="*/ 933 w 933"/>
              <a:gd name="T27" fmla="*/ 1182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gradFill rotWithShape="1">
            <a:gsLst>
              <a:gs pos="0">
                <a:srgbClr val="9966FF"/>
              </a:gs>
              <a:gs pos="100000">
                <a:srgbClr val="9966FF">
                  <a:gamma/>
                  <a:shade val="46275"/>
                  <a:invGamma/>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9939" name="Freeform 5"/>
          <p:cNvSpPr>
            <a:spLocks/>
          </p:cNvSpPr>
          <p:nvPr/>
        </p:nvSpPr>
        <p:spPr bwMode="auto">
          <a:xfrm rot="16200000">
            <a:off x="1555750" y="3006725"/>
            <a:ext cx="477838"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 name="T16" fmla="*/ 0 w 142"/>
              <a:gd name="T17" fmla="*/ 0 h 604"/>
              <a:gd name="T18" fmla="*/ 142 w 142"/>
              <a:gd name="T19" fmla="*/ 604 h 604"/>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66FF66"/>
              </a:gs>
              <a:gs pos="100000">
                <a:srgbClr val="66FF66">
                  <a:gamma/>
                  <a:shade val="46275"/>
                  <a:invGamma/>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9940" name="Freeform 6"/>
          <p:cNvSpPr>
            <a:spLocks/>
          </p:cNvSpPr>
          <p:nvPr/>
        </p:nvSpPr>
        <p:spPr bwMode="auto">
          <a:xfrm>
            <a:off x="1120775" y="2209800"/>
            <a:ext cx="1609725"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 name="T24" fmla="*/ 0 w 933"/>
              <a:gd name="T25" fmla="*/ 0 h 1182"/>
              <a:gd name="T26" fmla="*/ 933 w 933"/>
              <a:gd name="T27" fmla="*/ 1182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gradFill rotWithShape="1">
            <a:gsLst>
              <a:gs pos="0">
                <a:schemeClr val="accent2"/>
              </a:gs>
              <a:gs pos="100000">
                <a:schemeClr val="accent2">
                  <a:gamma/>
                  <a:shade val="46275"/>
                  <a:invGamma/>
                </a:scheme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39941" name="AutoShape 7"/>
          <p:cNvSpPr>
            <a:spLocks noChangeArrowheads="1"/>
          </p:cNvSpPr>
          <p:nvPr/>
        </p:nvSpPr>
        <p:spPr bwMode="auto">
          <a:xfrm>
            <a:off x="3378200" y="3263900"/>
            <a:ext cx="5457825" cy="1304925"/>
          </a:xfrm>
          <a:prstGeom prst="roundRect">
            <a:avLst>
              <a:gd name="adj" fmla="val 11505"/>
            </a:avLst>
          </a:prstGeom>
          <a:solidFill>
            <a:srgbClr val="6ECC4C">
              <a:alpha val="50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9942" name="AutoShape 8"/>
          <p:cNvSpPr>
            <a:spLocks noChangeArrowheads="1"/>
          </p:cNvSpPr>
          <p:nvPr/>
        </p:nvSpPr>
        <p:spPr bwMode="auto">
          <a:xfrm>
            <a:off x="4348163" y="3709988"/>
            <a:ext cx="376237" cy="344487"/>
          </a:xfrm>
          <a:prstGeom prst="rightArrow">
            <a:avLst>
              <a:gd name="adj1" fmla="val 50000"/>
              <a:gd name="adj2" fmla="val 45507"/>
            </a:avLst>
          </a:prstGeom>
          <a:solidFill>
            <a:srgbClr val="9BD3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9943" name="AutoShape 9"/>
          <p:cNvSpPr>
            <a:spLocks noChangeArrowheads="1"/>
          </p:cNvSpPr>
          <p:nvPr/>
        </p:nvSpPr>
        <p:spPr bwMode="auto">
          <a:xfrm>
            <a:off x="3405188" y="4800600"/>
            <a:ext cx="5422900" cy="1314450"/>
          </a:xfrm>
          <a:prstGeom prst="roundRect">
            <a:avLst>
              <a:gd name="adj" fmla="val 11505"/>
            </a:avLst>
          </a:prstGeom>
          <a:solidFill>
            <a:srgbClr val="8A5BDF">
              <a:alpha val="48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9944" name="AutoShape 10"/>
          <p:cNvSpPr>
            <a:spLocks noChangeArrowheads="1"/>
          </p:cNvSpPr>
          <p:nvPr/>
        </p:nvSpPr>
        <p:spPr bwMode="auto">
          <a:xfrm>
            <a:off x="4321175" y="5251450"/>
            <a:ext cx="376238" cy="347663"/>
          </a:xfrm>
          <a:prstGeom prst="rightArrow">
            <a:avLst>
              <a:gd name="adj1" fmla="val 50000"/>
              <a:gd name="adj2" fmla="val 45091"/>
            </a:avLst>
          </a:prstGeom>
          <a:solidFill>
            <a:srgbClr val="9BD3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9945" name="AutoShape 11"/>
          <p:cNvSpPr>
            <a:spLocks noChangeArrowheads="1"/>
          </p:cNvSpPr>
          <p:nvPr/>
        </p:nvSpPr>
        <p:spPr bwMode="auto">
          <a:xfrm>
            <a:off x="3378200" y="1768475"/>
            <a:ext cx="5457825" cy="1304925"/>
          </a:xfrm>
          <a:prstGeom prst="roundRect">
            <a:avLst>
              <a:gd name="adj" fmla="val 11505"/>
            </a:avLst>
          </a:prstGeom>
          <a:solidFill>
            <a:srgbClr val="DD693B">
              <a:alpha val="56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9946" name="AutoShape 12"/>
          <p:cNvSpPr>
            <a:spLocks noChangeArrowheads="1"/>
          </p:cNvSpPr>
          <p:nvPr/>
        </p:nvSpPr>
        <p:spPr bwMode="auto">
          <a:xfrm>
            <a:off x="4329113" y="2214563"/>
            <a:ext cx="376237" cy="344487"/>
          </a:xfrm>
          <a:prstGeom prst="rightArrow">
            <a:avLst>
              <a:gd name="adj1" fmla="val 50000"/>
              <a:gd name="adj2" fmla="val 45507"/>
            </a:avLst>
          </a:prstGeom>
          <a:solidFill>
            <a:srgbClr val="9BD3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9947" name="AutoShape 13"/>
          <p:cNvSpPr>
            <a:spLocks noChangeArrowheads="1"/>
          </p:cNvSpPr>
          <p:nvPr/>
        </p:nvSpPr>
        <p:spPr bwMode="auto">
          <a:xfrm>
            <a:off x="2795588" y="1752600"/>
            <a:ext cx="1628775" cy="1298575"/>
          </a:xfrm>
          <a:prstGeom prst="roundRect">
            <a:avLst>
              <a:gd name="adj" fmla="val 11921"/>
            </a:avLst>
          </a:prstGeom>
          <a:gradFill rotWithShape="1">
            <a:gsLst>
              <a:gs pos="0">
                <a:srgbClr val="DD693B"/>
              </a:gs>
              <a:gs pos="100000">
                <a:srgbClr val="9A4929"/>
              </a:gs>
            </a:gsLst>
            <a:lin ang="5400000" scaled="1"/>
          </a:gradFill>
          <a:ln w="25400" cmpd="sng">
            <a:solidFill>
              <a:srgbClr val="FEFFFF"/>
            </a:solidFill>
            <a:round/>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9948" name="Freeform 14"/>
          <p:cNvSpPr>
            <a:spLocks/>
          </p:cNvSpPr>
          <p:nvPr/>
        </p:nvSpPr>
        <p:spPr bwMode="auto">
          <a:xfrm>
            <a:off x="2859088" y="1817688"/>
            <a:ext cx="811212" cy="64928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 name="T12" fmla="*/ 0 w 596"/>
              <a:gd name="T13" fmla="*/ 0 h 598"/>
              <a:gd name="T14" fmla="*/ 596 w 596"/>
              <a:gd name="T15" fmla="*/ 598 h 598"/>
            </a:gdLst>
            <a:ahLst/>
            <a:cxnLst>
              <a:cxn ang="0">
                <a:pos x="T0" y="T1"/>
              </a:cxn>
              <a:cxn ang="0">
                <a:pos x="T2" y="T3"/>
              </a:cxn>
              <a:cxn ang="0">
                <a:pos x="T4" y="T5"/>
              </a:cxn>
              <a:cxn ang="0">
                <a:pos x="T6" y="T7"/>
              </a:cxn>
              <a:cxn ang="0">
                <a:pos x="T8" y="T9"/>
              </a:cxn>
              <a:cxn ang="0">
                <a:pos x="T10" y="T11"/>
              </a:cxn>
            </a:cxnLst>
            <a:rect l="T12" t="T13" r="T14" b="T15"/>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DD693B">
                  <a:alpha val="0"/>
                </a:srgbClr>
              </a:gs>
              <a:gs pos="50000">
                <a:srgbClr val="EEB6A0"/>
              </a:gs>
              <a:gs pos="100000">
                <a:srgbClr val="DD693B">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9" name="AutoShape 15"/>
          <p:cNvSpPr>
            <a:spLocks noChangeArrowheads="1"/>
          </p:cNvSpPr>
          <p:nvPr/>
        </p:nvSpPr>
        <p:spPr bwMode="auto">
          <a:xfrm>
            <a:off x="2808288" y="3254375"/>
            <a:ext cx="1628775" cy="1298575"/>
          </a:xfrm>
          <a:prstGeom prst="roundRect">
            <a:avLst>
              <a:gd name="adj" fmla="val 11921"/>
            </a:avLst>
          </a:prstGeom>
          <a:gradFill rotWithShape="1">
            <a:gsLst>
              <a:gs pos="0">
                <a:srgbClr val="6ECC4C"/>
              </a:gs>
              <a:gs pos="100000">
                <a:srgbClr val="4D8E35"/>
              </a:gs>
            </a:gsLst>
            <a:lin ang="5400000" scaled="1"/>
          </a:gradFill>
          <a:ln w="25400" cmpd="sng">
            <a:solidFill>
              <a:srgbClr val="FEFFFF"/>
            </a:solidFill>
            <a:round/>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9950" name="Freeform 16"/>
          <p:cNvSpPr>
            <a:spLocks/>
          </p:cNvSpPr>
          <p:nvPr/>
        </p:nvSpPr>
        <p:spPr bwMode="auto">
          <a:xfrm>
            <a:off x="2862263" y="3319463"/>
            <a:ext cx="811212" cy="649287"/>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 name="T12" fmla="*/ 0 w 596"/>
              <a:gd name="T13" fmla="*/ 0 h 598"/>
              <a:gd name="T14" fmla="*/ 596 w 596"/>
              <a:gd name="T15" fmla="*/ 598 h 598"/>
            </a:gdLst>
            <a:ahLst/>
            <a:cxnLst>
              <a:cxn ang="0">
                <a:pos x="T0" y="T1"/>
              </a:cxn>
              <a:cxn ang="0">
                <a:pos x="T2" y="T3"/>
              </a:cxn>
              <a:cxn ang="0">
                <a:pos x="T4" y="T5"/>
              </a:cxn>
              <a:cxn ang="0">
                <a:pos x="T6" y="T7"/>
              </a:cxn>
              <a:cxn ang="0">
                <a:pos x="T8" y="T9"/>
              </a:cxn>
              <a:cxn ang="0">
                <a:pos x="T10" y="T11"/>
              </a:cxn>
            </a:cxnLst>
            <a:rect l="T12" t="T13" r="T14" b="T15"/>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6ECC4C">
                  <a:alpha val="0"/>
                </a:srgbClr>
              </a:gs>
              <a:gs pos="50000">
                <a:srgbClr val="B8E6A8"/>
              </a:gs>
              <a:gs pos="100000">
                <a:srgbClr val="6ECC4C">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1" name="AutoShape 17"/>
          <p:cNvSpPr>
            <a:spLocks noChangeArrowheads="1"/>
          </p:cNvSpPr>
          <p:nvPr/>
        </p:nvSpPr>
        <p:spPr bwMode="auto">
          <a:xfrm>
            <a:off x="2789238" y="4776788"/>
            <a:ext cx="1628775" cy="1298575"/>
          </a:xfrm>
          <a:prstGeom prst="roundRect">
            <a:avLst>
              <a:gd name="adj" fmla="val 11921"/>
            </a:avLst>
          </a:prstGeom>
          <a:gradFill rotWithShape="1">
            <a:gsLst>
              <a:gs pos="0">
                <a:srgbClr val="8A5BDF"/>
              </a:gs>
              <a:gs pos="100000">
                <a:srgbClr val="60409C"/>
              </a:gs>
            </a:gsLst>
            <a:lin ang="5400000" scaled="1"/>
          </a:gradFill>
          <a:ln w="25400" cmpd="sng">
            <a:solidFill>
              <a:srgbClr val="FEFFFF"/>
            </a:solidFill>
            <a:round/>
            <a:headEnd/>
            <a:tailEnd/>
          </a:ln>
          <a:effectLst>
            <a:outerShdw dist="53882" dir="2700000" algn="ctr" rotWithShape="0">
              <a:srgbClr val="000000">
                <a:alpha val="50000"/>
              </a:srgbClr>
            </a:outerShdw>
          </a:effec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endParaRPr lang="zh-CN" altLang="en-US" sz="1800" b="0">
              <a:ea typeface="宋体" pitchFamily="2" charset="-122"/>
            </a:endParaRPr>
          </a:p>
        </p:txBody>
      </p:sp>
      <p:sp>
        <p:nvSpPr>
          <p:cNvPr id="39952" name="Freeform 18"/>
          <p:cNvSpPr>
            <a:spLocks/>
          </p:cNvSpPr>
          <p:nvPr/>
        </p:nvSpPr>
        <p:spPr bwMode="auto">
          <a:xfrm>
            <a:off x="2843213" y="4832350"/>
            <a:ext cx="811212" cy="649288"/>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 name="T12" fmla="*/ 0 w 596"/>
              <a:gd name="T13" fmla="*/ 0 h 598"/>
              <a:gd name="T14" fmla="*/ 596 w 596"/>
              <a:gd name="T15" fmla="*/ 598 h 598"/>
            </a:gdLst>
            <a:ahLst/>
            <a:cxnLst>
              <a:cxn ang="0">
                <a:pos x="T0" y="T1"/>
              </a:cxn>
              <a:cxn ang="0">
                <a:pos x="T2" y="T3"/>
              </a:cxn>
              <a:cxn ang="0">
                <a:pos x="T4" y="T5"/>
              </a:cxn>
              <a:cxn ang="0">
                <a:pos x="T6" y="T7"/>
              </a:cxn>
              <a:cxn ang="0">
                <a:pos x="T8" y="T9"/>
              </a:cxn>
              <a:cxn ang="0">
                <a:pos x="T10" y="T11"/>
              </a:cxn>
            </a:cxnLst>
            <a:rect l="T12" t="T13" r="T14" b="T15"/>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8A5BDF">
                  <a:alpha val="0"/>
                </a:srgbClr>
              </a:gs>
              <a:gs pos="50000">
                <a:srgbClr val="C6AFEF"/>
              </a:gs>
              <a:gs pos="100000">
                <a:srgbClr val="8A5BDF">
                  <a:alpha val="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9953" name="Picture 19" descr="YG_circl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2928938"/>
            <a:ext cx="18827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54" name="Text Box 20"/>
          <p:cNvSpPr txBox="1">
            <a:spLocks noChangeArrowheads="1"/>
          </p:cNvSpPr>
          <p:nvPr/>
        </p:nvSpPr>
        <p:spPr bwMode="auto">
          <a:xfrm>
            <a:off x="4754563" y="1981200"/>
            <a:ext cx="3932237"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600" b="0">
                <a:solidFill>
                  <a:srgbClr val="000000"/>
                </a:solidFill>
                <a:ea typeface="宋体" pitchFamily="2" charset="-122"/>
              </a:rPr>
              <a:t>点击输入文字点击输入文字点击输入文字点击输入点击输入文字点击输入文字点击输入文字点击输入</a:t>
            </a:r>
            <a:endParaRPr lang="en-US" altLang="zh-CN" sz="1600" b="0">
              <a:solidFill>
                <a:srgbClr val="000000"/>
              </a:solidFill>
              <a:ea typeface="宋体" pitchFamily="2" charset="-122"/>
            </a:endParaRPr>
          </a:p>
        </p:txBody>
      </p:sp>
      <p:sp>
        <p:nvSpPr>
          <p:cNvPr id="39955" name="Text Box 23"/>
          <p:cNvSpPr txBox="1">
            <a:spLocks noChangeArrowheads="1"/>
          </p:cNvSpPr>
          <p:nvPr/>
        </p:nvSpPr>
        <p:spPr bwMode="auto">
          <a:xfrm>
            <a:off x="373063" y="3560763"/>
            <a:ext cx="15732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800">
                <a:solidFill>
                  <a:srgbClr val="080808"/>
                </a:solidFill>
                <a:ea typeface="宋体" pitchFamily="2" charset="-122"/>
              </a:rPr>
              <a:t>Click to </a:t>
            </a:r>
          </a:p>
          <a:p>
            <a:pPr algn="ctr" eaLnBrk="0" hangingPunct="0"/>
            <a:r>
              <a:rPr lang="en-US" altLang="zh-CN" sz="1800">
                <a:solidFill>
                  <a:srgbClr val="080808"/>
                </a:solidFill>
                <a:ea typeface="宋体" pitchFamily="2" charset="-122"/>
              </a:rPr>
              <a:t>add Text</a:t>
            </a:r>
          </a:p>
        </p:txBody>
      </p:sp>
      <p:sp>
        <p:nvSpPr>
          <p:cNvPr id="39956" name="Text Box 24"/>
          <p:cNvSpPr txBox="1">
            <a:spLocks noChangeArrowheads="1"/>
          </p:cNvSpPr>
          <p:nvPr/>
        </p:nvSpPr>
        <p:spPr bwMode="auto">
          <a:xfrm>
            <a:off x="2776538" y="1997075"/>
            <a:ext cx="16732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2400">
                <a:solidFill>
                  <a:srgbClr val="9BD3E5"/>
                </a:solidFill>
                <a:ea typeface="宋体" pitchFamily="2" charset="-122"/>
              </a:rPr>
              <a:t> Content Title</a:t>
            </a:r>
          </a:p>
        </p:txBody>
      </p:sp>
      <p:sp>
        <p:nvSpPr>
          <p:cNvPr id="39957" name="Text Box 25"/>
          <p:cNvSpPr txBox="1">
            <a:spLocks noChangeArrowheads="1"/>
          </p:cNvSpPr>
          <p:nvPr/>
        </p:nvSpPr>
        <p:spPr bwMode="auto">
          <a:xfrm>
            <a:off x="2776538" y="3524250"/>
            <a:ext cx="16732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2400">
                <a:solidFill>
                  <a:srgbClr val="9BD3E5"/>
                </a:solidFill>
                <a:ea typeface="宋体" pitchFamily="2" charset="-122"/>
              </a:rPr>
              <a:t> Content Title</a:t>
            </a:r>
          </a:p>
        </p:txBody>
      </p:sp>
      <p:sp>
        <p:nvSpPr>
          <p:cNvPr id="39958" name="Text Box 26"/>
          <p:cNvSpPr txBox="1">
            <a:spLocks noChangeArrowheads="1"/>
          </p:cNvSpPr>
          <p:nvPr/>
        </p:nvSpPr>
        <p:spPr bwMode="auto">
          <a:xfrm>
            <a:off x="2743200" y="5010150"/>
            <a:ext cx="16732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spcBef>
                <a:spcPct val="50000"/>
              </a:spcBef>
            </a:pPr>
            <a:r>
              <a:rPr lang="en-US" altLang="zh-CN" sz="2400">
                <a:solidFill>
                  <a:srgbClr val="9BD3E5"/>
                </a:solidFill>
                <a:ea typeface="宋体" pitchFamily="2" charset="-122"/>
              </a:rPr>
              <a:t> Content Title</a:t>
            </a:r>
          </a:p>
        </p:txBody>
      </p:sp>
      <p:sp>
        <p:nvSpPr>
          <p:cNvPr id="39959" name="Text Box 23"/>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
        <p:nvSpPr>
          <p:cNvPr id="39960" name="Text Box 20"/>
          <p:cNvSpPr txBox="1">
            <a:spLocks noChangeArrowheads="1"/>
          </p:cNvSpPr>
          <p:nvPr/>
        </p:nvSpPr>
        <p:spPr bwMode="auto">
          <a:xfrm>
            <a:off x="4724400" y="3505200"/>
            <a:ext cx="393223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600" b="0">
                <a:solidFill>
                  <a:srgbClr val="000000"/>
                </a:solidFill>
                <a:ea typeface="宋体" pitchFamily="2" charset="-122"/>
              </a:rPr>
              <a:t>点击输入文字点击输入文字点击输入文字点击输入点击输入文字点击输入文字点击输入文字点击输入</a:t>
            </a:r>
            <a:endParaRPr lang="en-US" altLang="zh-CN" sz="1600" b="0">
              <a:solidFill>
                <a:srgbClr val="000000"/>
              </a:solidFill>
              <a:ea typeface="宋体" pitchFamily="2" charset="-122"/>
            </a:endParaRPr>
          </a:p>
        </p:txBody>
      </p:sp>
      <p:sp>
        <p:nvSpPr>
          <p:cNvPr id="39961" name="Text Box 20"/>
          <p:cNvSpPr txBox="1">
            <a:spLocks noChangeArrowheads="1"/>
          </p:cNvSpPr>
          <p:nvPr/>
        </p:nvSpPr>
        <p:spPr bwMode="auto">
          <a:xfrm>
            <a:off x="4724400" y="5105400"/>
            <a:ext cx="393223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zh-CN" altLang="en-US" sz="1600" b="0">
                <a:solidFill>
                  <a:srgbClr val="000000"/>
                </a:solidFill>
                <a:ea typeface="宋体" pitchFamily="2" charset="-122"/>
              </a:rPr>
              <a:t>点击输入文字点击输入文字点击输入文字点击输入点击输入文字点击输入文字点击输入文字点击输入</a:t>
            </a:r>
            <a:endParaRPr lang="en-US" altLang="zh-CN" sz="1600" b="0">
              <a:solidFill>
                <a:srgbClr val="000000"/>
              </a:solidFill>
              <a:ea typeface="宋体"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ChangeArrowheads="1"/>
          </p:cNvSpPr>
          <p:nvPr/>
        </p:nvSpPr>
        <p:spPr bwMode="auto">
          <a:xfrm rot="5400000">
            <a:off x="5096669" y="3582194"/>
            <a:ext cx="3276600" cy="414338"/>
          </a:xfrm>
          <a:prstGeom prst="triangle">
            <a:avLst>
              <a:gd name="adj" fmla="val 50000"/>
            </a:avLst>
          </a:prstGeom>
          <a:gradFill rotWithShape="1">
            <a:gsLst>
              <a:gs pos="0">
                <a:srgbClr val="666699">
                  <a:alpha val="79999"/>
                </a:srgbClr>
              </a:gs>
              <a:gs pos="100000">
                <a:srgbClr val="666699">
                  <a:gamma/>
                  <a:shade val="56078"/>
                  <a:invGamma/>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0963" name="AutoShape 3"/>
          <p:cNvSpPr>
            <a:spLocks noChangeArrowheads="1"/>
          </p:cNvSpPr>
          <p:nvPr/>
        </p:nvSpPr>
        <p:spPr bwMode="auto">
          <a:xfrm rot="16200000" flipV="1">
            <a:off x="1558132" y="1540669"/>
            <a:ext cx="1066800" cy="1576387"/>
          </a:xfrm>
          <a:prstGeom prst="chevron">
            <a:avLst>
              <a:gd name="adj" fmla="val 34597"/>
            </a:avLst>
          </a:prstGeom>
          <a:gradFill rotWithShape="1">
            <a:gsLst>
              <a:gs pos="0">
                <a:srgbClr val="FF00FF">
                  <a:gamma/>
                  <a:tint val="35294"/>
                  <a:invGamma/>
                </a:srgbClr>
              </a:gs>
              <a:gs pos="50000">
                <a:srgbClr val="FF00FF"/>
              </a:gs>
              <a:gs pos="100000">
                <a:srgbClr val="FF00FF">
                  <a:gamma/>
                  <a:tint val="35294"/>
                  <a:invGamma/>
                </a:srgbClr>
              </a:gs>
            </a:gsLst>
            <a:lin ang="2700000" scaled="1"/>
          </a:gradFill>
          <a:ln>
            <a:noFill/>
          </a:ln>
          <a:effectLst/>
          <a:scene3d>
            <a:camera prst="legacyPerspectiveBottom"/>
            <a:lightRig rig="legacyFlat1" dir="t"/>
          </a:scene3d>
          <a:sp3d extrusionH="430200" prstMaterial="legacyMatte">
            <a:bevelT w="13500" h="13500" prst="angle"/>
            <a:bevelB w="13500" h="13500" prst="angle"/>
            <a:extrusionClr>
              <a:srgbClr val="FF00FF"/>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76200" dir="16200000" algn="ctr" rotWithShape="0">
                    <a:schemeClr val="bg2">
                      <a:alpha val="50000"/>
                    </a:schemeClr>
                  </a:outerShdw>
                </a:effectLst>
              </a14:hiddenEffects>
            </a:ext>
          </a:extLst>
        </p:spPr>
        <p:txBody>
          <a:bodyPr wrap="none" anchor="ctr">
            <a:flatTx/>
          </a:bodyPr>
          <a:lstStyle/>
          <a:p>
            <a:endParaRPr lang="zh-CN" altLang="en-US"/>
          </a:p>
        </p:txBody>
      </p:sp>
      <p:sp>
        <p:nvSpPr>
          <p:cNvPr id="40964" name="AutoShape 4"/>
          <p:cNvSpPr>
            <a:spLocks noChangeArrowheads="1"/>
          </p:cNvSpPr>
          <p:nvPr/>
        </p:nvSpPr>
        <p:spPr bwMode="auto">
          <a:xfrm rot="16200000" flipV="1">
            <a:off x="1558132" y="2375694"/>
            <a:ext cx="1066800" cy="1576387"/>
          </a:xfrm>
          <a:prstGeom prst="chevron">
            <a:avLst>
              <a:gd name="adj" fmla="val 34597"/>
            </a:avLst>
          </a:prstGeom>
          <a:gradFill rotWithShape="1">
            <a:gsLst>
              <a:gs pos="0">
                <a:srgbClr val="FF6600">
                  <a:gamma/>
                  <a:tint val="35294"/>
                  <a:invGamma/>
                </a:srgbClr>
              </a:gs>
              <a:gs pos="50000">
                <a:srgbClr val="FF6600"/>
              </a:gs>
              <a:gs pos="100000">
                <a:srgbClr val="FF6600">
                  <a:gamma/>
                  <a:tint val="35294"/>
                  <a:invGamma/>
                </a:srgbClr>
              </a:gs>
            </a:gsLst>
            <a:lin ang="5400000" scaled="1"/>
          </a:gradFill>
          <a:ln>
            <a:noFill/>
          </a:ln>
          <a:effectLst/>
          <a:scene3d>
            <a:camera prst="legacyPerspectiveBottom"/>
            <a:lightRig rig="legacyFlat2" dir="t"/>
          </a:scene3d>
          <a:sp3d extrusionH="430200" prstMaterial="legacyPlastic">
            <a:bevelT w="13500" h="13500" prst="angle"/>
            <a:bevelB w="13500" h="13500" prst="angle"/>
            <a:extrusionClr>
              <a:srgbClr val="FF6600"/>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76200" dir="16200000" algn="ctr" rotWithShape="0">
                    <a:schemeClr val="bg2">
                      <a:alpha val="50000"/>
                    </a:schemeClr>
                  </a:outerShdw>
                </a:effectLst>
              </a14:hiddenEffects>
            </a:ext>
          </a:extLst>
        </p:spPr>
        <p:txBody>
          <a:bodyPr wrap="none" anchor="ctr">
            <a:flatTx/>
          </a:bodyPr>
          <a:lstStyle/>
          <a:p>
            <a:endParaRPr lang="zh-CN" altLang="en-US"/>
          </a:p>
        </p:txBody>
      </p:sp>
      <p:sp>
        <p:nvSpPr>
          <p:cNvPr id="40965" name="AutoShape 5"/>
          <p:cNvSpPr>
            <a:spLocks noChangeArrowheads="1"/>
          </p:cNvSpPr>
          <p:nvPr/>
        </p:nvSpPr>
        <p:spPr bwMode="auto">
          <a:xfrm rot="16200000" flipV="1">
            <a:off x="1558132" y="3210719"/>
            <a:ext cx="1066800" cy="1576387"/>
          </a:xfrm>
          <a:prstGeom prst="chevron">
            <a:avLst>
              <a:gd name="adj" fmla="val 34597"/>
            </a:avLst>
          </a:prstGeom>
          <a:gradFill rotWithShape="1">
            <a:gsLst>
              <a:gs pos="0">
                <a:srgbClr val="99CC00">
                  <a:gamma/>
                  <a:tint val="35294"/>
                  <a:invGamma/>
                </a:srgbClr>
              </a:gs>
              <a:gs pos="100000">
                <a:srgbClr val="99CC00"/>
              </a:gs>
            </a:gsLst>
            <a:path path="rect">
              <a:fillToRect l="50000" t="50000" r="50000" b="50000"/>
            </a:path>
          </a:gradFill>
          <a:ln>
            <a:noFill/>
          </a:ln>
          <a:effectLst/>
          <a:scene3d>
            <a:camera prst="legacyPerspectiveBottom"/>
            <a:lightRig rig="legacyFlat2" dir="t"/>
          </a:scene3d>
          <a:sp3d extrusionH="430200" prstMaterial="legacyPlastic">
            <a:bevelT w="13500" h="13500" prst="angle"/>
            <a:bevelB w="13500" h="13500" prst="angle"/>
            <a:extrusionClr>
              <a:srgbClr val="99CC00"/>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76200" dir="16200000" algn="ctr" rotWithShape="0">
                    <a:schemeClr val="bg2">
                      <a:alpha val="50000"/>
                    </a:schemeClr>
                  </a:outerShdw>
                </a:effectLst>
              </a14:hiddenEffects>
            </a:ext>
          </a:extLst>
        </p:spPr>
        <p:txBody>
          <a:bodyPr wrap="none" anchor="ctr">
            <a:flatTx/>
          </a:bodyPr>
          <a:lstStyle/>
          <a:p>
            <a:endParaRPr lang="zh-CN" altLang="en-US"/>
          </a:p>
        </p:txBody>
      </p:sp>
      <p:sp>
        <p:nvSpPr>
          <p:cNvPr id="40966" name="AutoShape 6"/>
          <p:cNvSpPr>
            <a:spLocks noChangeArrowheads="1"/>
          </p:cNvSpPr>
          <p:nvPr/>
        </p:nvSpPr>
        <p:spPr bwMode="auto">
          <a:xfrm rot="16200000" flipV="1">
            <a:off x="1558132" y="4037806"/>
            <a:ext cx="1066800" cy="1576387"/>
          </a:xfrm>
          <a:prstGeom prst="chevron">
            <a:avLst>
              <a:gd name="adj" fmla="val 34597"/>
            </a:avLst>
          </a:prstGeom>
          <a:gradFill rotWithShape="1">
            <a:gsLst>
              <a:gs pos="0">
                <a:srgbClr val="C0C0C0">
                  <a:gamma/>
                  <a:tint val="35294"/>
                  <a:invGamma/>
                </a:srgbClr>
              </a:gs>
              <a:gs pos="100000">
                <a:srgbClr val="C0C0C0"/>
              </a:gs>
            </a:gsLst>
            <a:lin ang="0" scaled="1"/>
          </a:gradFill>
          <a:ln>
            <a:noFill/>
          </a:ln>
          <a:effectLst/>
          <a:scene3d>
            <a:camera prst="legacyPerspectiveBottom"/>
            <a:lightRig rig="legacyFlat2" dir="t"/>
          </a:scene3d>
          <a:sp3d extrusionH="430200" prstMaterial="legacyPlastic">
            <a:bevelT w="13500" h="13500" prst="angle"/>
            <a:bevelB w="13500" h="13500" prst="angle"/>
            <a:extrusionClr>
              <a:srgbClr val="C0C0C0"/>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76200" dir="16200000" algn="ctr" rotWithShape="0">
                    <a:schemeClr val="bg2">
                      <a:alpha val="50000"/>
                    </a:schemeClr>
                  </a:outerShdw>
                </a:effectLst>
              </a14:hiddenEffects>
            </a:ext>
          </a:extLst>
        </p:spPr>
        <p:txBody>
          <a:bodyPr wrap="none" anchor="ctr">
            <a:flatTx/>
          </a:bodyPr>
          <a:lstStyle/>
          <a:p>
            <a:endParaRPr lang="zh-CN" altLang="en-US"/>
          </a:p>
        </p:txBody>
      </p:sp>
      <p:sp>
        <p:nvSpPr>
          <p:cNvPr id="40967" name="Text Box 7"/>
          <p:cNvSpPr txBox="1">
            <a:spLocks noChangeArrowheads="1"/>
          </p:cNvSpPr>
          <p:nvPr/>
        </p:nvSpPr>
        <p:spPr bwMode="auto">
          <a:xfrm>
            <a:off x="1397000" y="2098675"/>
            <a:ext cx="1374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1800">
                <a:ea typeface="宋体" pitchFamily="2" charset="-122"/>
              </a:rPr>
              <a:t>2009~2010</a:t>
            </a:r>
          </a:p>
        </p:txBody>
      </p:sp>
      <p:sp>
        <p:nvSpPr>
          <p:cNvPr id="40968" name="Text Box 8"/>
          <p:cNvSpPr txBox="1">
            <a:spLocks noChangeArrowheads="1"/>
          </p:cNvSpPr>
          <p:nvPr/>
        </p:nvSpPr>
        <p:spPr bwMode="auto">
          <a:xfrm>
            <a:off x="1397000" y="2928938"/>
            <a:ext cx="13747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1600">
                <a:ea typeface="宋体" pitchFamily="2" charset="-122"/>
              </a:rPr>
              <a:t>2008 ~ 2007</a:t>
            </a:r>
          </a:p>
        </p:txBody>
      </p:sp>
      <p:sp>
        <p:nvSpPr>
          <p:cNvPr id="40969" name="Text Box 9"/>
          <p:cNvSpPr txBox="1">
            <a:spLocks noChangeArrowheads="1"/>
          </p:cNvSpPr>
          <p:nvPr/>
        </p:nvSpPr>
        <p:spPr bwMode="auto">
          <a:xfrm>
            <a:off x="1397000" y="3771900"/>
            <a:ext cx="13747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1600">
                <a:ea typeface="宋体" pitchFamily="2" charset="-122"/>
              </a:rPr>
              <a:t>2006 ~ 2005</a:t>
            </a:r>
          </a:p>
        </p:txBody>
      </p:sp>
      <p:sp>
        <p:nvSpPr>
          <p:cNvPr id="40970" name="Text Box 10"/>
          <p:cNvSpPr txBox="1">
            <a:spLocks noChangeArrowheads="1"/>
          </p:cNvSpPr>
          <p:nvPr/>
        </p:nvSpPr>
        <p:spPr bwMode="auto">
          <a:xfrm>
            <a:off x="1397000" y="4595813"/>
            <a:ext cx="13747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1600">
                <a:ea typeface="宋体" pitchFamily="2" charset="-122"/>
              </a:rPr>
              <a:t>2004 ~ 2003</a:t>
            </a:r>
          </a:p>
        </p:txBody>
      </p:sp>
      <p:sp>
        <p:nvSpPr>
          <p:cNvPr id="40971" name="Rectangle 11"/>
          <p:cNvSpPr>
            <a:spLocks noChangeArrowheads="1"/>
          </p:cNvSpPr>
          <p:nvPr/>
        </p:nvSpPr>
        <p:spPr bwMode="auto">
          <a:xfrm>
            <a:off x="2859088" y="2044700"/>
            <a:ext cx="3554412"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spAutoFit/>
          </a:bodyPr>
          <a:lstStyle/>
          <a:p>
            <a:pPr algn="l">
              <a:buFontTx/>
              <a:buChar char="•"/>
            </a:pPr>
            <a:r>
              <a:rPr lang="zh-CN" altLang="en-US" sz="1600">
                <a:ea typeface="宋体" pitchFamily="2" charset="-122"/>
              </a:rPr>
              <a:t> </a:t>
            </a:r>
            <a:r>
              <a:rPr lang="zh-CN" altLang="en-US" sz="1600">
                <a:latin typeface="华文行楷" pitchFamily="2" charset="-122"/>
              </a:rPr>
              <a:t>标题</a:t>
            </a:r>
            <a:endParaRPr lang="zh-CN" altLang="en-US" sz="1600">
              <a:ea typeface="宋体" pitchFamily="2" charset="-122"/>
            </a:endParaRPr>
          </a:p>
        </p:txBody>
      </p:sp>
      <p:sp>
        <p:nvSpPr>
          <p:cNvPr id="40972" name="Text Box 12"/>
          <p:cNvSpPr txBox="1">
            <a:spLocks noChangeArrowheads="1"/>
          </p:cNvSpPr>
          <p:nvPr/>
        </p:nvSpPr>
        <p:spPr bwMode="auto">
          <a:xfrm>
            <a:off x="2951163" y="2359025"/>
            <a:ext cx="37211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1400">
                <a:solidFill>
                  <a:srgbClr val="1C1C1C"/>
                </a:solidFill>
                <a:ea typeface="楷体_GB2312" pitchFamily="1" charset="-122"/>
              </a:rPr>
              <a:t>在此处输入内容，在此处输入内容</a:t>
            </a:r>
          </a:p>
        </p:txBody>
      </p:sp>
      <p:pic>
        <p:nvPicPr>
          <p:cNvPr id="40973" name="Picture 13" descr="num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7038" y="2036763"/>
            <a:ext cx="273685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40974" name="Rectangle 14"/>
          <p:cNvSpPr>
            <a:spLocks noChangeArrowheads="1"/>
          </p:cNvSpPr>
          <p:nvPr/>
        </p:nvSpPr>
        <p:spPr bwMode="auto">
          <a:xfrm>
            <a:off x="2828925" y="2905125"/>
            <a:ext cx="3554413"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spAutoFit/>
          </a:bodyPr>
          <a:lstStyle/>
          <a:p>
            <a:pPr algn="l">
              <a:buFontTx/>
              <a:buChar char="•"/>
            </a:pPr>
            <a:r>
              <a:rPr lang="zh-CN" altLang="en-US" sz="1600">
                <a:ea typeface="宋体" pitchFamily="2" charset="-122"/>
              </a:rPr>
              <a:t> </a:t>
            </a:r>
            <a:r>
              <a:rPr lang="zh-CN" altLang="en-US" sz="1600">
                <a:latin typeface="华文行楷" pitchFamily="2" charset="-122"/>
              </a:rPr>
              <a:t>标题</a:t>
            </a:r>
            <a:endParaRPr lang="zh-CN" altLang="en-US" sz="1600">
              <a:ea typeface="宋体" pitchFamily="2" charset="-122"/>
            </a:endParaRPr>
          </a:p>
        </p:txBody>
      </p:sp>
      <p:sp>
        <p:nvSpPr>
          <p:cNvPr id="40975" name="Rectangle 15"/>
          <p:cNvSpPr>
            <a:spLocks noChangeArrowheads="1"/>
          </p:cNvSpPr>
          <p:nvPr/>
        </p:nvSpPr>
        <p:spPr bwMode="auto">
          <a:xfrm>
            <a:off x="2854325" y="3822700"/>
            <a:ext cx="3554413"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spAutoFit/>
          </a:bodyPr>
          <a:lstStyle/>
          <a:p>
            <a:pPr algn="l">
              <a:buFontTx/>
              <a:buChar char="•"/>
            </a:pPr>
            <a:r>
              <a:rPr lang="zh-CN" altLang="en-US" sz="1600">
                <a:ea typeface="宋体" pitchFamily="2" charset="-122"/>
              </a:rPr>
              <a:t> </a:t>
            </a:r>
            <a:r>
              <a:rPr lang="zh-CN" altLang="en-US" sz="1600">
                <a:latin typeface="华文行楷" pitchFamily="2" charset="-122"/>
              </a:rPr>
              <a:t>标题</a:t>
            </a:r>
            <a:endParaRPr lang="zh-CN" altLang="en-US" sz="1600">
              <a:ea typeface="宋体" pitchFamily="2" charset="-122"/>
            </a:endParaRPr>
          </a:p>
        </p:txBody>
      </p:sp>
      <p:sp>
        <p:nvSpPr>
          <p:cNvPr id="40976" name="Rectangle 16"/>
          <p:cNvSpPr>
            <a:spLocks noChangeArrowheads="1"/>
          </p:cNvSpPr>
          <p:nvPr/>
        </p:nvSpPr>
        <p:spPr bwMode="auto">
          <a:xfrm>
            <a:off x="2881313" y="4638675"/>
            <a:ext cx="3554412" cy="33655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spAutoFit/>
          </a:bodyPr>
          <a:lstStyle/>
          <a:p>
            <a:pPr algn="l">
              <a:buFontTx/>
              <a:buChar char="•"/>
            </a:pPr>
            <a:r>
              <a:rPr lang="zh-CN" altLang="en-US" sz="1600">
                <a:ea typeface="宋体" pitchFamily="2" charset="-122"/>
              </a:rPr>
              <a:t> </a:t>
            </a:r>
            <a:r>
              <a:rPr lang="zh-CN" altLang="en-US" sz="1600">
                <a:latin typeface="华文行楷" pitchFamily="2" charset="-122"/>
              </a:rPr>
              <a:t>标题</a:t>
            </a:r>
            <a:endParaRPr lang="zh-CN" altLang="en-US" sz="1600">
              <a:ea typeface="宋体" pitchFamily="2" charset="-122"/>
            </a:endParaRPr>
          </a:p>
        </p:txBody>
      </p:sp>
      <p:sp>
        <p:nvSpPr>
          <p:cNvPr id="40977" name="Text Box 17"/>
          <p:cNvSpPr txBox="1">
            <a:spLocks noChangeArrowheads="1"/>
          </p:cNvSpPr>
          <p:nvPr/>
        </p:nvSpPr>
        <p:spPr bwMode="auto">
          <a:xfrm>
            <a:off x="2954338" y="3394075"/>
            <a:ext cx="37211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1400">
                <a:solidFill>
                  <a:srgbClr val="1C1C1C"/>
                </a:solidFill>
                <a:ea typeface="楷体_GB2312" pitchFamily="1" charset="-122"/>
              </a:rPr>
              <a:t>在此处输入内容，在此处输入内容</a:t>
            </a:r>
          </a:p>
        </p:txBody>
      </p:sp>
      <p:sp>
        <p:nvSpPr>
          <p:cNvPr id="40978" name="Text Box 18"/>
          <p:cNvSpPr txBox="1">
            <a:spLocks noChangeArrowheads="1"/>
          </p:cNvSpPr>
          <p:nvPr/>
        </p:nvSpPr>
        <p:spPr bwMode="auto">
          <a:xfrm>
            <a:off x="2981325" y="4165600"/>
            <a:ext cx="37211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1400">
                <a:solidFill>
                  <a:srgbClr val="1C1C1C"/>
                </a:solidFill>
                <a:ea typeface="楷体_GB2312" pitchFamily="1" charset="-122"/>
              </a:rPr>
              <a:t>在此处输入内容，在此处输入内容</a:t>
            </a:r>
          </a:p>
        </p:txBody>
      </p:sp>
      <p:sp>
        <p:nvSpPr>
          <p:cNvPr id="40979" name="Text Box 19"/>
          <p:cNvSpPr txBox="1">
            <a:spLocks noChangeArrowheads="1"/>
          </p:cNvSpPr>
          <p:nvPr/>
        </p:nvSpPr>
        <p:spPr bwMode="auto">
          <a:xfrm>
            <a:off x="2947988" y="5032375"/>
            <a:ext cx="37211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1400">
                <a:solidFill>
                  <a:srgbClr val="1C1C1C"/>
                </a:solidFill>
                <a:ea typeface="楷体_GB2312" pitchFamily="1" charset="-122"/>
              </a:rPr>
              <a:t>在此处输入内容，在此处输入内容</a:t>
            </a:r>
          </a:p>
        </p:txBody>
      </p:sp>
      <p:sp>
        <p:nvSpPr>
          <p:cNvPr id="40980" name="Text Box 20"/>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未知"/>
          <p:cNvSpPr>
            <a:spLocks/>
          </p:cNvSpPr>
          <p:nvPr/>
        </p:nvSpPr>
        <p:spPr bwMode="auto">
          <a:xfrm>
            <a:off x="1042988" y="4729163"/>
            <a:ext cx="7116762" cy="528637"/>
          </a:xfrm>
          <a:custGeom>
            <a:avLst/>
            <a:gdLst>
              <a:gd name="T0" fmla="*/ 0 w 4870"/>
              <a:gd name="T1" fmla="*/ 264 h 361"/>
              <a:gd name="T2" fmla="*/ 0 w 4870"/>
              <a:gd name="T3" fmla="*/ 0 h 361"/>
              <a:gd name="T4" fmla="*/ 4870 w 4870"/>
              <a:gd name="T5" fmla="*/ 0 h 361"/>
              <a:gd name="T6" fmla="*/ 4868 w 4870"/>
              <a:gd name="T7" fmla="*/ 244 h 361"/>
              <a:gd name="T8" fmla="*/ 4750 w 4870"/>
              <a:gd name="T9" fmla="*/ 357 h 361"/>
              <a:gd name="T10" fmla="*/ 118 w 4870"/>
              <a:gd name="T11" fmla="*/ 357 h 361"/>
              <a:gd name="T12" fmla="*/ 0 w 4870"/>
              <a:gd name="T13" fmla="*/ 264 h 361"/>
            </a:gdLst>
            <a:ahLst/>
            <a:cxnLst>
              <a:cxn ang="0">
                <a:pos x="T0" y="T1"/>
              </a:cxn>
              <a:cxn ang="0">
                <a:pos x="T2" y="T3"/>
              </a:cxn>
              <a:cxn ang="0">
                <a:pos x="T4" y="T5"/>
              </a:cxn>
              <a:cxn ang="0">
                <a:pos x="T6" y="T7"/>
              </a:cxn>
              <a:cxn ang="0">
                <a:pos x="T8" y="T9"/>
              </a:cxn>
              <a:cxn ang="0">
                <a:pos x="T10" y="T11"/>
              </a:cxn>
              <a:cxn ang="0">
                <a:pos x="T12" y="T13"/>
              </a:cxn>
            </a:cxnLst>
            <a:rect l="0" t="0" r="r" b="b"/>
            <a:pathLst>
              <a:path w="4870" h="361">
                <a:moveTo>
                  <a:pt x="0" y="264"/>
                </a:moveTo>
                <a:cubicBezTo>
                  <a:pt x="0" y="132"/>
                  <a:pt x="0" y="0"/>
                  <a:pt x="0" y="0"/>
                </a:cubicBezTo>
                <a:lnTo>
                  <a:pt x="4870" y="0"/>
                </a:lnTo>
                <a:lnTo>
                  <a:pt x="4868" y="244"/>
                </a:lnTo>
                <a:cubicBezTo>
                  <a:pt x="4870" y="337"/>
                  <a:pt x="4838" y="354"/>
                  <a:pt x="4750" y="357"/>
                </a:cubicBezTo>
                <a:lnTo>
                  <a:pt x="118" y="357"/>
                </a:lnTo>
                <a:cubicBezTo>
                  <a:pt x="40" y="361"/>
                  <a:pt x="2" y="309"/>
                  <a:pt x="0" y="264"/>
                </a:cubicBezTo>
                <a:close/>
              </a:path>
            </a:pathLst>
          </a:custGeom>
          <a:solidFill>
            <a:srgbClr val="E36803"/>
          </a:solidFill>
          <a:ln w="12700" cmpd="sng">
            <a:round/>
            <a:headEnd/>
            <a:tailEnd/>
          </a:ln>
          <a:effectLst/>
          <a:scene3d>
            <a:camera prst="legacyPerspectiveTop"/>
            <a:lightRig rig="legacyNormal3" dir="t"/>
          </a:scene3d>
          <a:sp3d extrusionH="430200" prstMaterial="legacyMatte">
            <a:bevelT w="13500" h="13500" prst="angle"/>
            <a:bevelB w="13500" h="13500" prst="angle"/>
            <a:extrusionClr>
              <a:srgbClr val="E36803"/>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a:p>
        </p:txBody>
      </p:sp>
      <p:sp>
        <p:nvSpPr>
          <p:cNvPr id="41987" name="未知"/>
          <p:cNvSpPr>
            <a:spLocks/>
          </p:cNvSpPr>
          <p:nvPr/>
        </p:nvSpPr>
        <p:spPr bwMode="auto">
          <a:xfrm>
            <a:off x="6426200" y="2208213"/>
            <a:ext cx="1741488" cy="533400"/>
          </a:xfrm>
          <a:custGeom>
            <a:avLst/>
            <a:gdLst>
              <a:gd name="T0" fmla="*/ 1 w 925"/>
              <a:gd name="T1" fmla="*/ 100 h 364"/>
              <a:gd name="T2" fmla="*/ 1 w 925"/>
              <a:gd name="T3" fmla="*/ 364 h 364"/>
              <a:gd name="T4" fmla="*/ 923 w 925"/>
              <a:gd name="T5" fmla="*/ 364 h 364"/>
              <a:gd name="T6" fmla="*/ 924 w 925"/>
              <a:gd name="T7" fmla="*/ 98 h 364"/>
              <a:gd name="T8" fmla="*/ 903 w 925"/>
              <a:gd name="T9" fmla="*/ 22 h 364"/>
              <a:gd name="T10" fmla="*/ 822 w 925"/>
              <a:gd name="T11" fmla="*/ 3 h 364"/>
              <a:gd name="T12" fmla="*/ 99 w 925"/>
              <a:gd name="T13" fmla="*/ 2 h 364"/>
              <a:gd name="T14" fmla="*/ 21 w 925"/>
              <a:gd name="T15" fmla="*/ 26 h 364"/>
              <a:gd name="T16" fmla="*/ 1 w 925"/>
              <a:gd name="T17" fmla="*/ 10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FFFF00"/>
          </a:solidFill>
          <a:ln w="12700" cmpd="sng">
            <a:round/>
            <a:headEnd/>
            <a:tailEnd/>
          </a:ln>
          <a:effectLst/>
          <a:scene3d>
            <a:camera prst="legacyPerspectiveTopLeft"/>
            <a:lightRig rig="legacyNormal2" dir="t"/>
          </a:scene3d>
          <a:sp3d extrusionH="430200" prstMaterial="legacyPlastic">
            <a:bevelT w="13500" h="13500" prst="angle"/>
            <a:bevelB w="13500" h="13500" prst="angle"/>
            <a:extrusionClr>
              <a:srgbClr val="FFFF00"/>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a:p>
        </p:txBody>
      </p:sp>
      <p:sp>
        <p:nvSpPr>
          <p:cNvPr id="41988" name="未知"/>
          <p:cNvSpPr>
            <a:spLocks/>
          </p:cNvSpPr>
          <p:nvPr/>
        </p:nvSpPr>
        <p:spPr bwMode="auto">
          <a:xfrm>
            <a:off x="5078413" y="2208213"/>
            <a:ext cx="1349375" cy="533400"/>
          </a:xfrm>
          <a:custGeom>
            <a:avLst/>
            <a:gdLst>
              <a:gd name="T0" fmla="*/ 1 w 925"/>
              <a:gd name="T1" fmla="*/ 100 h 364"/>
              <a:gd name="T2" fmla="*/ 1 w 925"/>
              <a:gd name="T3" fmla="*/ 364 h 364"/>
              <a:gd name="T4" fmla="*/ 923 w 925"/>
              <a:gd name="T5" fmla="*/ 364 h 364"/>
              <a:gd name="T6" fmla="*/ 924 w 925"/>
              <a:gd name="T7" fmla="*/ 98 h 364"/>
              <a:gd name="T8" fmla="*/ 903 w 925"/>
              <a:gd name="T9" fmla="*/ 22 h 364"/>
              <a:gd name="T10" fmla="*/ 822 w 925"/>
              <a:gd name="T11" fmla="*/ 3 h 364"/>
              <a:gd name="T12" fmla="*/ 99 w 925"/>
              <a:gd name="T13" fmla="*/ 2 h 364"/>
              <a:gd name="T14" fmla="*/ 21 w 925"/>
              <a:gd name="T15" fmla="*/ 26 h 364"/>
              <a:gd name="T16" fmla="*/ 1 w 925"/>
              <a:gd name="T17" fmla="*/ 10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6ACE32"/>
          </a:solidFill>
          <a:ln w="12700" cmpd="sng">
            <a:round/>
            <a:headEnd/>
            <a:tailEnd/>
          </a:ln>
          <a:effectLst/>
          <a:scene3d>
            <a:camera prst="legacyPerspectiveTopLeft"/>
            <a:lightRig rig="legacyNormal2" dir="t"/>
          </a:scene3d>
          <a:sp3d extrusionH="430200" prstMaterial="legacyPlastic">
            <a:bevelT w="13500" h="13500" prst="angle"/>
            <a:bevelB w="13500" h="13500" prst="angle"/>
            <a:extrusionClr>
              <a:srgbClr val="6ACE3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a:p>
        </p:txBody>
      </p:sp>
      <p:sp>
        <p:nvSpPr>
          <p:cNvPr id="41989" name="未知"/>
          <p:cNvSpPr>
            <a:spLocks/>
          </p:cNvSpPr>
          <p:nvPr/>
        </p:nvSpPr>
        <p:spPr bwMode="auto">
          <a:xfrm>
            <a:off x="1042988" y="2208213"/>
            <a:ext cx="1346200" cy="533400"/>
          </a:xfrm>
          <a:custGeom>
            <a:avLst/>
            <a:gdLst>
              <a:gd name="T0" fmla="*/ 1 w 925"/>
              <a:gd name="T1" fmla="*/ 100 h 364"/>
              <a:gd name="T2" fmla="*/ 1 w 925"/>
              <a:gd name="T3" fmla="*/ 364 h 364"/>
              <a:gd name="T4" fmla="*/ 923 w 925"/>
              <a:gd name="T5" fmla="*/ 364 h 364"/>
              <a:gd name="T6" fmla="*/ 924 w 925"/>
              <a:gd name="T7" fmla="*/ 98 h 364"/>
              <a:gd name="T8" fmla="*/ 903 w 925"/>
              <a:gd name="T9" fmla="*/ 22 h 364"/>
              <a:gd name="T10" fmla="*/ 822 w 925"/>
              <a:gd name="T11" fmla="*/ 3 h 364"/>
              <a:gd name="T12" fmla="*/ 99 w 925"/>
              <a:gd name="T13" fmla="*/ 2 h 364"/>
              <a:gd name="T14" fmla="*/ 21 w 925"/>
              <a:gd name="T15" fmla="*/ 26 h 364"/>
              <a:gd name="T16" fmla="*/ 1 w 925"/>
              <a:gd name="T17" fmla="*/ 10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9999FF"/>
          </a:solidFill>
          <a:ln w="12700" cmpd="sng">
            <a:round/>
            <a:headEnd/>
            <a:tailEnd/>
          </a:ln>
          <a:effectLst/>
          <a:scene3d>
            <a:camera prst="legacyPerspectiveTopRight"/>
            <a:lightRig rig="legacyNormal2" dir="t"/>
          </a:scene3d>
          <a:sp3d extrusionH="430200" prstMaterial="legacyPlastic">
            <a:bevelT w="13500" h="13500" prst="angle"/>
            <a:bevelB w="13500" h="13500" prst="angle"/>
            <a:extrusionClr>
              <a:srgbClr val="9999FF"/>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a:p>
        </p:txBody>
      </p:sp>
      <p:sp>
        <p:nvSpPr>
          <p:cNvPr id="41990" name="未知"/>
          <p:cNvSpPr>
            <a:spLocks/>
          </p:cNvSpPr>
          <p:nvPr/>
        </p:nvSpPr>
        <p:spPr bwMode="auto">
          <a:xfrm>
            <a:off x="2386013" y="2208213"/>
            <a:ext cx="1355725" cy="533400"/>
          </a:xfrm>
          <a:custGeom>
            <a:avLst/>
            <a:gdLst>
              <a:gd name="T0" fmla="*/ 1 w 925"/>
              <a:gd name="T1" fmla="*/ 100 h 364"/>
              <a:gd name="T2" fmla="*/ 1 w 925"/>
              <a:gd name="T3" fmla="*/ 364 h 364"/>
              <a:gd name="T4" fmla="*/ 923 w 925"/>
              <a:gd name="T5" fmla="*/ 364 h 364"/>
              <a:gd name="T6" fmla="*/ 924 w 925"/>
              <a:gd name="T7" fmla="*/ 98 h 364"/>
              <a:gd name="T8" fmla="*/ 903 w 925"/>
              <a:gd name="T9" fmla="*/ 22 h 364"/>
              <a:gd name="T10" fmla="*/ 822 w 925"/>
              <a:gd name="T11" fmla="*/ 3 h 364"/>
              <a:gd name="T12" fmla="*/ 99 w 925"/>
              <a:gd name="T13" fmla="*/ 2 h 364"/>
              <a:gd name="T14" fmla="*/ 21 w 925"/>
              <a:gd name="T15" fmla="*/ 26 h 364"/>
              <a:gd name="T16" fmla="*/ 1 w 925"/>
              <a:gd name="T17" fmla="*/ 10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6ACE32"/>
          </a:solidFill>
          <a:ln w="12700" cmpd="sng">
            <a:round/>
            <a:headEnd/>
            <a:tailEnd/>
          </a:ln>
          <a:effectLst/>
          <a:scene3d>
            <a:camera prst="legacyPerspectiveTopRight"/>
            <a:lightRig rig="legacyNormal2" dir="t"/>
          </a:scene3d>
          <a:sp3d extrusionH="430200" prstMaterial="legacyPlastic">
            <a:bevelT w="13500" h="13500" prst="angle"/>
            <a:bevelB w="13500" h="13500" prst="angle"/>
            <a:extrusionClr>
              <a:srgbClr val="6ACE3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a:p>
        </p:txBody>
      </p:sp>
      <p:sp>
        <p:nvSpPr>
          <p:cNvPr id="41991" name="未知"/>
          <p:cNvSpPr>
            <a:spLocks/>
          </p:cNvSpPr>
          <p:nvPr/>
        </p:nvSpPr>
        <p:spPr bwMode="auto">
          <a:xfrm>
            <a:off x="3732213" y="2208213"/>
            <a:ext cx="1355725" cy="533400"/>
          </a:xfrm>
          <a:custGeom>
            <a:avLst/>
            <a:gdLst>
              <a:gd name="T0" fmla="*/ 1 w 925"/>
              <a:gd name="T1" fmla="*/ 100 h 364"/>
              <a:gd name="T2" fmla="*/ 1 w 925"/>
              <a:gd name="T3" fmla="*/ 364 h 364"/>
              <a:gd name="T4" fmla="*/ 923 w 925"/>
              <a:gd name="T5" fmla="*/ 364 h 364"/>
              <a:gd name="T6" fmla="*/ 924 w 925"/>
              <a:gd name="T7" fmla="*/ 98 h 364"/>
              <a:gd name="T8" fmla="*/ 903 w 925"/>
              <a:gd name="T9" fmla="*/ 22 h 364"/>
              <a:gd name="T10" fmla="*/ 822 w 925"/>
              <a:gd name="T11" fmla="*/ 3 h 364"/>
              <a:gd name="T12" fmla="*/ 99 w 925"/>
              <a:gd name="T13" fmla="*/ 2 h 364"/>
              <a:gd name="T14" fmla="*/ 21 w 925"/>
              <a:gd name="T15" fmla="*/ 26 h 364"/>
              <a:gd name="T16" fmla="*/ 1 w 925"/>
              <a:gd name="T17" fmla="*/ 10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6ACE32"/>
          </a:solidFill>
          <a:ln w="12700" cmpd="sng">
            <a:round/>
            <a:headEnd/>
            <a:tailEnd/>
          </a:ln>
          <a:effectLst/>
          <a:scene3d>
            <a:camera prst="legacyPerspectiveTop"/>
            <a:lightRig rig="legacyNormal2" dir="t"/>
          </a:scene3d>
          <a:sp3d extrusionH="430200" prstMaterial="legacyPlastic">
            <a:bevelT w="13500" h="13500" prst="angle"/>
            <a:bevelB w="13500" h="13500" prst="angle"/>
            <a:extrusionClr>
              <a:srgbClr val="6ACE32"/>
            </a:extrusion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endParaRPr lang="zh-CN" altLang="en-US"/>
          </a:p>
        </p:txBody>
      </p:sp>
      <p:grpSp>
        <p:nvGrpSpPr>
          <p:cNvPr id="41992" name="Group 8"/>
          <p:cNvGrpSpPr>
            <a:grpSpLocks/>
          </p:cNvGrpSpPr>
          <p:nvPr/>
        </p:nvGrpSpPr>
        <p:grpSpPr bwMode="auto">
          <a:xfrm>
            <a:off x="1035050" y="2708275"/>
            <a:ext cx="7134225" cy="2051050"/>
            <a:chOff x="0" y="0"/>
            <a:chExt cx="4869" cy="1400"/>
          </a:xfrm>
        </p:grpSpPr>
        <p:sp>
          <p:nvSpPr>
            <p:cNvPr id="41993" name="Rectangle 9"/>
            <p:cNvSpPr>
              <a:spLocks noChangeArrowheads="1"/>
            </p:cNvSpPr>
            <p:nvPr/>
          </p:nvSpPr>
          <p:spPr bwMode="auto">
            <a:xfrm>
              <a:off x="2761" y="1050"/>
              <a:ext cx="920" cy="350"/>
            </a:xfrm>
            <a:prstGeom prst="rect">
              <a:avLst/>
            </a:prstGeom>
            <a:gradFill rotWithShape="1">
              <a:gsLst>
                <a:gs pos="0">
                  <a:srgbClr val="DDDDDD"/>
                </a:gs>
                <a:gs pos="100000">
                  <a:srgbClr val="DDDDDD">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1994" name="Rectangle 10"/>
            <p:cNvSpPr>
              <a:spLocks noChangeArrowheads="1"/>
            </p:cNvSpPr>
            <p:nvPr/>
          </p:nvSpPr>
          <p:spPr bwMode="auto">
            <a:xfrm>
              <a:off x="1840" y="1050"/>
              <a:ext cx="921" cy="350"/>
            </a:xfrm>
            <a:prstGeom prst="rect">
              <a:avLst/>
            </a:prstGeom>
            <a:gradFill rotWithShape="1">
              <a:gsLst>
                <a:gs pos="0">
                  <a:srgbClr val="DDDDDD"/>
                </a:gs>
                <a:gs pos="100000">
                  <a:srgbClr val="DDDDDD">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1995" name="Rectangle 11"/>
            <p:cNvSpPr>
              <a:spLocks noChangeArrowheads="1"/>
            </p:cNvSpPr>
            <p:nvPr/>
          </p:nvSpPr>
          <p:spPr bwMode="auto">
            <a:xfrm>
              <a:off x="920" y="1050"/>
              <a:ext cx="920" cy="350"/>
            </a:xfrm>
            <a:prstGeom prst="rect">
              <a:avLst/>
            </a:prstGeom>
            <a:gradFill rotWithShape="1">
              <a:gsLst>
                <a:gs pos="0">
                  <a:srgbClr val="DDDDDD"/>
                </a:gs>
                <a:gs pos="100000">
                  <a:srgbClr val="DDDDDD">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1996" name="Rectangle 12"/>
            <p:cNvSpPr>
              <a:spLocks noChangeArrowheads="1"/>
            </p:cNvSpPr>
            <p:nvPr/>
          </p:nvSpPr>
          <p:spPr bwMode="auto">
            <a:xfrm>
              <a:off x="0" y="1050"/>
              <a:ext cx="920" cy="350"/>
            </a:xfrm>
            <a:prstGeom prst="rect">
              <a:avLst/>
            </a:prstGeom>
            <a:gradFill rotWithShape="1">
              <a:gsLst>
                <a:gs pos="0">
                  <a:srgbClr val="99CCFF"/>
                </a:gs>
                <a:gs pos="100000">
                  <a:srgbClr val="99CCFF">
                    <a:gamma/>
                    <a:tint val="5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spcBef>
                  <a:spcPct val="50000"/>
                </a:spcBef>
              </a:pPr>
              <a:r>
                <a:rPr lang="zh-CN" altLang="en-US" sz="1600">
                  <a:solidFill>
                    <a:srgbClr val="080808"/>
                  </a:solidFill>
                  <a:ea typeface="宋体" pitchFamily="2" charset="-122"/>
                </a:rPr>
                <a:t>标题</a:t>
              </a:r>
              <a:r>
                <a:rPr lang="en-US" altLang="zh-CN" sz="1600">
                  <a:solidFill>
                    <a:srgbClr val="080808"/>
                  </a:solidFill>
                  <a:ea typeface="宋体" pitchFamily="2" charset="-122"/>
                </a:rPr>
                <a:t>04</a:t>
              </a:r>
            </a:p>
          </p:txBody>
        </p:sp>
        <p:sp>
          <p:nvSpPr>
            <p:cNvPr id="41997" name="Rectangle 13"/>
            <p:cNvSpPr>
              <a:spLocks noChangeArrowheads="1"/>
            </p:cNvSpPr>
            <p:nvPr/>
          </p:nvSpPr>
          <p:spPr bwMode="auto">
            <a:xfrm>
              <a:off x="2761" y="700"/>
              <a:ext cx="920" cy="350"/>
            </a:xfrm>
            <a:prstGeom prst="rect">
              <a:avLst/>
            </a:prstGeom>
            <a:gradFill rotWithShape="1">
              <a:gsLst>
                <a:gs pos="0">
                  <a:srgbClr val="DDDDDD"/>
                </a:gs>
                <a:gs pos="100000">
                  <a:srgbClr val="DDDDDD">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1998" name="Rectangle 14"/>
            <p:cNvSpPr>
              <a:spLocks noChangeArrowheads="1"/>
            </p:cNvSpPr>
            <p:nvPr/>
          </p:nvSpPr>
          <p:spPr bwMode="auto">
            <a:xfrm>
              <a:off x="1840" y="700"/>
              <a:ext cx="921" cy="350"/>
            </a:xfrm>
            <a:prstGeom prst="rect">
              <a:avLst/>
            </a:prstGeom>
            <a:gradFill rotWithShape="1">
              <a:gsLst>
                <a:gs pos="0">
                  <a:srgbClr val="DDDDDD"/>
                </a:gs>
                <a:gs pos="100000">
                  <a:srgbClr val="DDDDDD">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1999" name="Rectangle 15"/>
            <p:cNvSpPr>
              <a:spLocks noChangeArrowheads="1"/>
            </p:cNvSpPr>
            <p:nvPr/>
          </p:nvSpPr>
          <p:spPr bwMode="auto">
            <a:xfrm>
              <a:off x="920" y="700"/>
              <a:ext cx="920" cy="350"/>
            </a:xfrm>
            <a:prstGeom prst="rect">
              <a:avLst/>
            </a:prstGeom>
            <a:gradFill rotWithShape="1">
              <a:gsLst>
                <a:gs pos="0">
                  <a:srgbClr val="DDDDDD"/>
                </a:gs>
                <a:gs pos="100000">
                  <a:srgbClr val="DDDDDD">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2000" name="Rectangle 16"/>
            <p:cNvSpPr>
              <a:spLocks noChangeArrowheads="1"/>
            </p:cNvSpPr>
            <p:nvPr/>
          </p:nvSpPr>
          <p:spPr bwMode="auto">
            <a:xfrm>
              <a:off x="0" y="700"/>
              <a:ext cx="920" cy="350"/>
            </a:xfrm>
            <a:prstGeom prst="rect">
              <a:avLst/>
            </a:prstGeom>
            <a:gradFill rotWithShape="1">
              <a:gsLst>
                <a:gs pos="0">
                  <a:srgbClr val="99CCFF"/>
                </a:gs>
                <a:gs pos="100000">
                  <a:srgbClr val="99CCFF">
                    <a:gamma/>
                    <a:tint val="5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spcBef>
                  <a:spcPct val="50000"/>
                </a:spcBef>
              </a:pPr>
              <a:r>
                <a:rPr lang="zh-CN" altLang="en-US" sz="1600">
                  <a:solidFill>
                    <a:srgbClr val="080808"/>
                  </a:solidFill>
                  <a:ea typeface="宋体" pitchFamily="2" charset="-122"/>
                </a:rPr>
                <a:t>标题</a:t>
              </a:r>
              <a:r>
                <a:rPr lang="en-US" altLang="zh-CN" sz="1600">
                  <a:solidFill>
                    <a:srgbClr val="080808"/>
                  </a:solidFill>
                  <a:ea typeface="宋体" pitchFamily="2" charset="-122"/>
                </a:rPr>
                <a:t>03</a:t>
              </a:r>
            </a:p>
          </p:txBody>
        </p:sp>
        <p:sp>
          <p:nvSpPr>
            <p:cNvPr id="42001" name="Rectangle 17"/>
            <p:cNvSpPr>
              <a:spLocks noChangeArrowheads="1"/>
            </p:cNvSpPr>
            <p:nvPr/>
          </p:nvSpPr>
          <p:spPr bwMode="auto">
            <a:xfrm>
              <a:off x="2761" y="350"/>
              <a:ext cx="920" cy="350"/>
            </a:xfrm>
            <a:prstGeom prst="rect">
              <a:avLst/>
            </a:prstGeom>
            <a:gradFill rotWithShape="1">
              <a:gsLst>
                <a:gs pos="0">
                  <a:srgbClr val="FEBB72"/>
                </a:gs>
                <a:gs pos="100000">
                  <a:srgbClr val="FEBB72">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2002" name="Rectangle 18"/>
            <p:cNvSpPr>
              <a:spLocks noChangeArrowheads="1"/>
            </p:cNvSpPr>
            <p:nvPr/>
          </p:nvSpPr>
          <p:spPr bwMode="auto">
            <a:xfrm>
              <a:off x="1840" y="350"/>
              <a:ext cx="921" cy="350"/>
            </a:xfrm>
            <a:prstGeom prst="rect">
              <a:avLst/>
            </a:prstGeom>
            <a:gradFill rotWithShape="1">
              <a:gsLst>
                <a:gs pos="0">
                  <a:srgbClr val="FEBB72"/>
                </a:gs>
                <a:gs pos="100000">
                  <a:srgbClr val="FEBB72">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2003" name="Rectangle 19"/>
            <p:cNvSpPr>
              <a:spLocks noChangeArrowheads="1"/>
            </p:cNvSpPr>
            <p:nvPr/>
          </p:nvSpPr>
          <p:spPr bwMode="auto">
            <a:xfrm>
              <a:off x="920" y="350"/>
              <a:ext cx="920" cy="350"/>
            </a:xfrm>
            <a:prstGeom prst="rect">
              <a:avLst/>
            </a:prstGeom>
            <a:gradFill rotWithShape="1">
              <a:gsLst>
                <a:gs pos="0">
                  <a:srgbClr val="FEBB72"/>
                </a:gs>
                <a:gs pos="100000">
                  <a:srgbClr val="FEBB72">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2004" name="Rectangle 20"/>
            <p:cNvSpPr>
              <a:spLocks noChangeArrowheads="1"/>
            </p:cNvSpPr>
            <p:nvPr/>
          </p:nvSpPr>
          <p:spPr bwMode="auto">
            <a:xfrm>
              <a:off x="0" y="350"/>
              <a:ext cx="920" cy="350"/>
            </a:xfrm>
            <a:prstGeom prst="rect">
              <a:avLst/>
            </a:prstGeom>
            <a:gradFill rotWithShape="1">
              <a:gsLst>
                <a:gs pos="0">
                  <a:srgbClr val="99CCFF"/>
                </a:gs>
                <a:gs pos="100000">
                  <a:srgbClr val="99CCFF">
                    <a:gamma/>
                    <a:tint val="5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spcBef>
                  <a:spcPct val="50000"/>
                </a:spcBef>
              </a:pPr>
              <a:r>
                <a:rPr lang="zh-CN" altLang="en-US" sz="1600">
                  <a:solidFill>
                    <a:srgbClr val="080808"/>
                  </a:solidFill>
                  <a:ea typeface="宋体" pitchFamily="2" charset="-122"/>
                </a:rPr>
                <a:t>标题</a:t>
              </a:r>
              <a:r>
                <a:rPr lang="en-US" altLang="zh-CN" sz="1600">
                  <a:solidFill>
                    <a:srgbClr val="080808"/>
                  </a:solidFill>
                  <a:ea typeface="宋体" pitchFamily="2" charset="-122"/>
                </a:rPr>
                <a:t>02</a:t>
              </a:r>
            </a:p>
          </p:txBody>
        </p:sp>
        <p:sp>
          <p:nvSpPr>
            <p:cNvPr id="42005" name="Rectangle 21"/>
            <p:cNvSpPr>
              <a:spLocks noChangeArrowheads="1"/>
            </p:cNvSpPr>
            <p:nvPr/>
          </p:nvSpPr>
          <p:spPr bwMode="auto">
            <a:xfrm>
              <a:off x="3681" y="0"/>
              <a:ext cx="1188" cy="1400"/>
            </a:xfrm>
            <a:prstGeom prst="rect">
              <a:avLst/>
            </a:prstGeom>
            <a:gradFill rotWithShape="1">
              <a:gsLst>
                <a:gs pos="0">
                  <a:srgbClr val="FAFAC2"/>
                </a:gs>
                <a:gs pos="100000">
                  <a:srgbClr val="FAFAC2">
                    <a:gamma/>
                    <a:tint val="22353"/>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p>
            <a:p>
              <a:pPr algn="ctr"/>
              <a:r>
                <a:rPr lang="zh-CN" altLang="en-US" sz="1400" b="0">
                  <a:solidFill>
                    <a:srgbClr val="080808"/>
                  </a:solidFill>
                  <a:ea typeface="宋体" pitchFamily="2" charset="-122"/>
                </a:rPr>
                <a:t>也可作为</a:t>
              </a:r>
            </a:p>
            <a:p>
              <a:pPr algn="ctr"/>
              <a:r>
                <a:rPr lang="zh-CN" altLang="en-US" sz="1400" b="0">
                  <a:solidFill>
                    <a:srgbClr val="080808"/>
                  </a:solidFill>
                  <a:ea typeface="宋体" pitchFamily="2" charset="-122"/>
                </a:rPr>
                <a:t>总体说明</a:t>
              </a:r>
            </a:p>
          </p:txBody>
        </p:sp>
        <p:sp>
          <p:nvSpPr>
            <p:cNvPr id="42006" name="Rectangle 22"/>
            <p:cNvSpPr>
              <a:spLocks noChangeArrowheads="1"/>
            </p:cNvSpPr>
            <p:nvPr/>
          </p:nvSpPr>
          <p:spPr bwMode="auto">
            <a:xfrm>
              <a:off x="2761" y="0"/>
              <a:ext cx="920" cy="350"/>
            </a:xfrm>
            <a:prstGeom prst="rect">
              <a:avLst/>
            </a:prstGeom>
            <a:gradFill rotWithShape="1">
              <a:gsLst>
                <a:gs pos="0">
                  <a:srgbClr val="DDDDDD"/>
                </a:gs>
                <a:gs pos="100000">
                  <a:srgbClr val="DDDDDD">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2007" name="Rectangle 23"/>
            <p:cNvSpPr>
              <a:spLocks noChangeArrowheads="1"/>
            </p:cNvSpPr>
            <p:nvPr/>
          </p:nvSpPr>
          <p:spPr bwMode="auto">
            <a:xfrm>
              <a:off x="1840" y="0"/>
              <a:ext cx="921" cy="350"/>
            </a:xfrm>
            <a:prstGeom prst="rect">
              <a:avLst/>
            </a:prstGeom>
            <a:gradFill rotWithShape="1">
              <a:gsLst>
                <a:gs pos="0">
                  <a:srgbClr val="DDDDDD"/>
                </a:gs>
                <a:gs pos="100000">
                  <a:srgbClr val="DDDDDD">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endParaRPr lang="en-US" altLang="zh-CN" sz="1400" b="0">
                <a:solidFill>
                  <a:srgbClr val="080808"/>
                </a:solidFill>
                <a:ea typeface="宋体" pitchFamily="2" charset="-122"/>
              </a:endParaRPr>
            </a:p>
          </p:txBody>
        </p:sp>
        <p:sp>
          <p:nvSpPr>
            <p:cNvPr id="42008" name="Rectangle 24"/>
            <p:cNvSpPr>
              <a:spLocks noChangeArrowheads="1"/>
            </p:cNvSpPr>
            <p:nvPr/>
          </p:nvSpPr>
          <p:spPr bwMode="auto">
            <a:xfrm>
              <a:off x="920" y="0"/>
              <a:ext cx="920" cy="350"/>
            </a:xfrm>
            <a:prstGeom prst="rect">
              <a:avLst/>
            </a:prstGeom>
            <a:gradFill rotWithShape="1">
              <a:gsLst>
                <a:gs pos="0">
                  <a:srgbClr val="DDDDDD"/>
                </a:gs>
                <a:gs pos="100000">
                  <a:srgbClr val="DDDDDD">
                    <a:gamma/>
                    <a:tint val="3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r>
                <a:rPr lang="zh-CN" altLang="en-US" sz="1400" b="0">
                  <a:solidFill>
                    <a:srgbClr val="080808"/>
                  </a:solidFill>
                  <a:ea typeface="宋体" pitchFamily="2" charset="-122"/>
                </a:rPr>
                <a:t>内容数字</a:t>
              </a:r>
            </a:p>
          </p:txBody>
        </p:sp>
        <p:sp>
          <p:nvSpPr>
            <p:cNvPr id="42009" name="Rectangle 25"/>
            <p:cNvSpPr>
              <a:spLocks noChangeArrowheads="1"/>
            </p:cNvSpPr>
            <p:nvPr/>
          </p:nvSpPr>
          <p:spPr bwMode="auto">
            <a:xfrm>
              <a:off x="0" y="0"/>
              <a:ext cx="920" cy="350"/>
            </a:xfrm>
            <a:prstGeom prst="rect">
              <a:avLst/>
            </a:prstGeom>
            <a:gradFill rotWithShape="1">
              <a:gsLst>
                <a:gs pos="0">
                  <a:srgbClr val="99CCFF"/>
                </a:gs>
                <a:gs pos="100000">
                  <a:srgbClr val="99CCFF">
                    <a:gamma/>
                    <a:tint val="51765"/>
                    <a:invGamma/>
                  </a:srgbClr>
                </a:gs>
              </a:gsLst>
              <a:lin ang="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l">
                <a:spcBef>
                  <a:spcPct val="20000"/>
                </a:spcBef>
                <a:buClr>
                  <a:schemeClr val="hlink"/>
                </a:buClr>
                <a:buFont typeface="Wingdings" pitchFamily="2" charset="2"/>
                <a:defRPr sz="2400">
                  <a:solidFill>
                    <a:schemeClr val="tx1"/>
                  </a:solidFill>
                  <a:latin typeface="Verdana" pitchFamily="34" charset="0"/>
                </a:defRPr>
              </a:lvl1pPr>
              <a:lvl2pPr algn="l">
                <a:spcBef>
                  <a:spcPct val="20000"/>
                </a:spcBef>
                <a:buClr>
                  <a:schemeClr val="accent1"/>
                </a:buClr>
                <a:buFont typeface="Wingdings" pitchFamily="2" charset="2"/>
                <a:buChar char="§"/>
                <a:defRPr sz="2400">
                  <a:solidFill>
                    <a:schemeClr val="tx1"/>
                  </a:solidFill>
                  <a:latin typeface="Arial" pitchFamily="34" charset="0"/>
                </a:defRPr>
              </a:lvl2pPr>
              <a:lvl3pPr algn="l">
                <a:spcBef>
                  <a:spcPct val="20000"/>
                </a:spcBef>
                <a:buClr>
                  <a:schemeClr val="tx1"/>
                </a:buClr>
                <a:buChar char="•"/>
                <a:defRPr sz="2000">
                  <a:solidFill>
                    <a:schemeClr val="tx1"/>
                  </a:solidFill>
                  <a:latin typeface="Arial" pitchFamily="34" charset="0"/>
                </a:defRPr>
              </a:lvl3pPr>
              <a:lvl4pPr algn="l">
                <a:spcBef>
                  <a:spcPct val="20000"/>
                </a:spcBef>
                <a:buChar char="–"/>
                <a:defRPr>
                  <a:solidFill>
                    <a:schemeClr val="tx1"/>
                  </a:solidFill>
                  <a:latin typeface="Arial" pitchFamily="34" charset="0"/>
                </a:defRPr>
              </a:lvl4pPr>
              <a:lvl5pPr algn="l">
                <a:spcBef>
                  <a:spcPct val="20000"/>
                </a:spcBef>
                <a:buChar char="»"/>
                <a:defRPr>
                  <a:solidFill>
                    <a:schemeClr val="tx1"/>
                  </a:solidFill>
                  <a:latin typeface="Arial" pitchFamily="34" charset="0"/>
                </a:defRPr>
              </a:lvl5pPr>
              <a:lvl6pPr fontAlgn="base">
                <a:spcBef>
                  <a:spcPct val="20000"/>
                </a:spcBef>
                <a:spcAft>
                  <a:spcPct val="0"/>
                </a:spcAft>
                <a:buChar char="»"/>
                <a:defRPr>
                  <a:solidFill>
                    <a:schemeClr val="tx1"/>
                  </a:solidFill>
                  <a:latin typeface="Arial" pitchFamily="34" charset="0"/>
                </a:defRPr>
              </a:lvl6pPr>
              <a:lvl7pPr fontAlgn="base">
                <a:spcBef>
                  <a:spcPct val="20000"/>
                </a:spcBef>
                <a:spcAft>
                  <a:spcPct val="0"/>
                </a:spcAft>
                <a:buChar char="»"/>
                <a:defRPr>
                  <a:solidFill>
                    <a:schemeClr val="tx1"/>
                  </a:solidFill>
                  <a:latin typeface="Arial" pitchFamily="34" charset="0"/>
                </a:defRPr>
              </a:lvl7pPr>
              <a:lvl8pPr fontAlgn="base">
                <a:spcBef>
                  <a:spcPct val="20000"/>
                </a:spcBef>
                <a:spcAft>
                  <a:spcPct val="0"/>
                </a:spcAft>
                <a:buChar char="»"/>
                <a:defRPr>
                  <a:solidFill>
                    <a:schemeClr val="tx1"/>
                  </a:solidFill>
                  <a:latin typeface="Arial" pitchFamily="34" charset="0"/>
                </a:defRPr>
              </a:lvl8pPr>
              <a:lvl9pPr fontAlgn="base">
                <a:spcBef>
                  <a:spcPct val="20000"/>
                </a:spcBef>
                <a:spcAft>
                  <a:spcPct val="0"/>
                </a:spcAft>
                <a:buChar char="»"/>
                <a:defRPr>
                  <a:solidFill>
                    <a:schemeClr val="tx1"/>
                  </a:solidFill>
                  <a:latin typeface="Arial" pitchFamily="34" charset="0"/>
                </a:defRPr>
              </a:lvl9pPr>
            </a:lstStyle>
            <a:p>
              <a:pPr algn="ctr">
                <a:spcBef>
                  <a:spcPct val="50000"/>
                </a:spcBef>
              </a:pPr>
              <a:r>
                <a:rPr lang="zh-CN" altLang="en-US" sz="1600">
                  <a:solidFill>
                    <a:srgbClr val="080808"/>
                  </a:solidFill>
                  <a:ea typeface="宋体" pitchFamily="2" charset="-122"/>
                </a:rPr>
                <a:t>标题</a:t>
              </a:r>
              <a:r>
                <a:rPr lang="en-US" altLang="zh-CN" sz="1600">
                  <a:solidFill>
                    <a:srgbClr val="080808"/>
                  </a:solidFill>
                  <a:ea typeface="宋体" pitchFamily="2" charset="-122"/>
                </a:rPr>
                <a:t>01</a:t>
              </a:r>
            </a:p>
          </p:txBody>
        </p:sp>
        <p:sp>
          <p:nvSpPr>
            <p:cNvPr id="42010" name="Line 26"/>
            <p:cNvSpPr>
              <a:spLocks noChangeShapeType="1"/>
            </p:cNvSpPr>
            <p:nvPr/>
          </p:nvSpPr>
          <p:spPr bwMode="auto">
            <a:xfrm>
              <a:off x="0" y="0"/>
              <a:ext cx="4869" cy="0"/>
            </a:xfrm>
            <a:prstGeom prst="line">
              <a:avLst/>
            </a:prstGeom>
            <a:noFill/>
            <a:ln w="12700" cap="sq"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1" name="Line 27"/>
            <p:cNvSpPr>
              <a:spLocks noChangeShapeType="1"/>
            </p:cNvSpPr>
            <p:nvPr/>
          </p:nvSpPr>
          <p:spPr bwMode="auto">
            <a:xfrm>
              <a:off x="0" y="0"/>
              <a:ext cx="0" cy="1400"/>
            </a:xfrm>
            <a:prstGeom prst="line">
              <a:avLst/>
            </a:prstGeom>
            <a:noFill/>
            <a:ln w="12700" cap="sq"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2" name="Line 28"/>
            <p:cNvSpPr>
              <a:spLocks noChangeShapeType="1"/>
            </p:cNvSpPr>
            <p:nvPr/>
          </p:nvSpPr>
          <p:spPr bwMode="auto">
            <a:xfrm>
              <a:off x="4869" y="0"/>
              <a:ext cx="0" cy="1400"/>
            </a:xfrm>
            <a:prstGeom prst="line">
              <a:avLst/>
            </a:prstGeom>
            <a:noFill/>
            <a:ln w="12700" cap="sq"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3" name="Line 29"/>
            <p:cNvSpPr>
              <a:spLocks noChangeShapeType="1"/>
            </p:cNvSpPr>
            <p:nvPr/>
          </p:nvSpPr>
          <p:spPr bwMode="auto">
            <a:xfrm>
              <a:off x="0" y="1400"/>
              <a:ext cx="4869" cy="0"/>
            </a:xfrm>
            <a:prstGeom prst="line">
              <a:avLst/>
            </a:prstGeom>
            <a:noFill/>
            <a:ln w="12700" cap="sq"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4" name="Line 30"/>
            <p:cNvSpPr>
              <a:spLocks noChangeShapeType="1"/>
            </p:cNvSpPr>
            <p:nvPr/>
          </p:nvSpPr>
          <p:spPr bwMode="auto">
            <a:xfrm>
              <a:off x="920" y="0"/>
              <a:ext cx="0" cy="1400"/>
            </a:xfrm>
            <a:prstGeom prst="line">
              <a:avLst/>
            </a:prstGeom>
            <a:noFill/>
            <a:ln w="12700"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5" name="Line 31"/>
            <p:cNvSpPr>
              <a:spLocks noChangeShapeType="1"/>
            </p:cNvSpPr>
            <p:nvPr/>
          </p:nvSpPr>
          <p:spPr bwMode="auto">
            <a:xfrm>
              <a:off x="1840" y="0"/>
              <a:ext cx="0" cy="1400"/>
            </a:xfrm>
            <a:prstGeom prst="line">
              <a:avLst/>
            </a:prstGeom>
            <a:noFill/>
            <a:ln w="12700"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6" name="Line 32"/>
            <p:cNvSpPr>
              <a:spLocks noChangeShapeType="1"/>
            </p:cNvSpPr>
            <p:nvPr/>
          </p:nvSpPr>
          <p:spPr bwMode="auto">
            <a:xfrm>
              <a:off x="2761" y="0"/>
              <a:ext cx="0" cy="1400"/>
            </a:xfrm>
            <a:prstGeom prst="line">
              <a:avLst/>
            </a:prstGeom>
            <a:noFill/>
            <a:ln w="12700"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7" name="Line 33"/>
            <p:cNvSpPr>
              <a:spLocks noChangeShapeType="1"/>
            </p:cNvSpPr>
            <p:nvPr/>
          </p:nvSpPr>
          <p:spPr bwMode="auto">
            <a:xfrm>
              <a:off x="0" y="350"/>
              <a:ext cx="3681" cy="0"/>
            </a:xfrm>
            <a:prstGeom prst="line">
              <a:avLst/>
            </a:prstGeom>
            <a:noFill/>
            <a:ln w="12700"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8" name="Line 34"/>
            <p:cNvSpPr>
              <a:spLocks noChangeShapeType="1"/>
            </p:cNvSpPr>
            <p:nvPr/>
          </p:nvSpPr>
          <p:spPr bwMode="auto">
            <a:xfrm>
              <a:off x="0" y="700"/>
              <a:ext cx="3681" cy="0"/>
            </a:xfrm>
            <a:prstGeom prst="line">
              <a:avLst/>
            </a:prstGeom>
            <a:noFill/>
            <a:ln w="12700"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19" name="Line 35"/>
            <p:cNvSpPr>
              <a:spLocks noChangeShapeType="1"/>
            </p:cNvSpPr>
            <p:nvPr/>
          </p:nvSpPr>
          <p:spPr bwMode="auto">
            <a:xfrm>
              <a:off x="0" y="1050"/>
              <a:ext cx="3681" cy="0"/>
            </a:xfrm>
            <a:prstGeom prst="line">
              <a:avLst/>
            </a:prstGeom>
            <a:noFill/>
            <a:ln w="12700"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0" name="Line 36"/>
            <p:cNvSpPr>
              <a:spLocks noChangeShapeType="1"/>
            </p:cNvSpPr>
            <p:nvPr/>
          </p:nvSpPr>
          <p:spPr bwMode="auto">
            <a:xfrm>
              <a:off x="3681" y="0"/>
              <a:ext cx="0" cy="1400"/>
            </a:xfrm>
            <a:prstGeom prst="line">
              <a:avLst/>
            </a:prstGeom>
            <a:noFill/>
            <a:ln w="12700" cmpd="sng">
              <a:solidFill>
                <a:srgbClr val="F8F8F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2021" name="Text Box 37"/>
          <p:cNvSpPr txBox="1">
            <a:spLocks noChangeArrowheads="1"/>
          </p:cNvSpPr>
          <p:nvPr/>
        </p:nvSpPr>
        <p:spPr bwMode="auto">
          <a:xfrm>
            <a:off x="990600" y="2305050"/>
            <a:ext cx="1425575" cy="366713"/>
          </a:xfrm>
          <a:prstGeom prst="rect">
            <a:avLst/>
          </a:prstGeom>
          <a:noFill/>
          <a:ln>
            <a:noFill/>
          </a:ln>
          <a:effectLst>
            <a:outerShdw dist="17961" dir="2700000" algn="ctr" rotWithShape="0">
              <a:srgbClr val="080808">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1800">
                <a:solidFill>
                  <a:srgbClr val="F8F8F8"/>
                </a:solidFill>
                <a:ea typeface="宋体" pitchFamily="2" charset="-122"/>
              </a:rPr>
              <a:t>序号</a:t>
            </a:r>
          </a:p>
        </p:txBody>
      </p:sp>
      <p:sp>
        <p:nvSpPr>
          <p:cNvPr id="42022" name="Text Box 38"/>
          <p:cNvSpPr txBox="1">
            <a:spLocks noChangeArrowheads="1"/>
          </p:cNvSpPr>
          <p:nvPr/>
        </p:nvSpPr>
        <p:spPr bwMode="auto">
          <a:xfrm>
            <a:off x="2343150" y="2305050"/>
            <a:ext cx="1425575" cy="366713"/>
          </a:xfrm>
          <a:prstGeom prst="rect">
            <a:avLst/>
          </a:prstGeom>
          <a:noFill/>
          <a:ln>
            <a:noFill/>
          </a:ln>
          <a:effectLst>
            <a:outerShdw dist="17961" dir="2700000" algn="ctr" rotWithShape="0">
              <a:srgbClr val="080808">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1800">
                <a:solidFill>
                  <a:srgbClr val="F8F8F8"/>
                </a:solidFill>
                <a:ea typeface="宋体" pitchFamily="2" charset="-122"/>
              </a:rPr>
              <a:t>2007</a:t>
            </a:r>
          </a:p>
        </p:txBody>
      </p:sp>
      <p:sp>
        <p:nvSpPr>
          <p:cNvPr id="42023" name="Text Box 39"/>
          <p:cNvSpPr txBox="1">
            <a:spLocks noChangeArrowheads="1"/>
          </p:cNvSpPr>
          <p:nvPr/>
        </p:nvSpPr>
        <p:spPr bwMode="auto">
          <a:xfrm>
            <a:off x="3689350" y="2305050"/>
            <a:ext cx="1425575" cy="366713"/>
          </a:xfrm>
          <a:prstGeom prst="rect">
            <a:avLst/>
          </a:prstGeom>
          <a:noFill/>
          <a:ln>
            <a:noFill/>
          </a:ln>
          <a:effectLst>
            <a:outerShdw dist="17961" dir="2700000" algn="ctr" rotWithShape="0">
              <a:srgbClr val="080808">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1800">
                <a:solidFill>
                  <a:srgbClr val="F8F8F8"/>
                </a:solidFill>
                <a:ea typeface="宋体" pitchFamily="2" charset="-122"/>
              </a:rPr>
              <a:t>2008</a:t>
            </a:r>
          </a:p>
        </p:txBody>
      </p:sp>
      <p:sp>
        <p:nvSpPr>
          <p:cNvPr id="42024" name="Text Box 40"/>
          <p:cNvSpPr txBox="1">
            <a:spLocks noChangeArrowheads="1"/>
          </p:cNvSpPr>
          <p:nvPr/>
        </p:nvSpPr>
        <p:spPr bwMode="auto">
          <a:xfrm>
            <a:off x="5041900" y="2305050"/>
            <a:ext cx="1425575" cy="366713"/>
          </a:xfrm>
          <a:prstGeom prst="rect">
            <a:avLst/>
          </a:prstGeom>
          <a:noFill/>
          <a:ln>
            <a:noFill/>
          </a:ln>
          <a:effectLst>
            <a:outerShdw dist="17961" dir="2700000" algn="ctr" rotWithShape="0">
              <a:srgbClr val="080808">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1800">
                <a:solidFill>
                  <a:srgbClr val="F8F8F8"/>
                </a:solidFill>
                <a:ea typeface="宋体" pitchFamily="2" charset="-122"/>
              </a:rPr>
              <a:t>2009</a:t>
            </a:r>
          </a:p>
        </p:txBody>
      </p:sp>
      <p:sp>
        <p:nvSpPr>
          <p:cNvPr id="42025" name="Text Box 41"/>
          <p:cNvSpPr txBox="1">
            <a:spLocks noChangeArrowheads="1"/>
          </p:cNvSpPr>
          <p:nvPr/>
        </p:nvSpPr>
        <p:spPr bwMode="auto">
          <a:xfrm>
            <a:off x="6575425" y="2305050"/>
            <a:ext cx="1425575" cy="366713"/>
          </a:xfrm>
          <a:prstGeom prst="rect">
            <a:avLst/>
          </a:prstGeom>
          <a:noFill/>
          <a:ln>
            <a:noFill/>
          </a:ln>
          <a:effectLst>
            <a:outerShdw dist="17961" dir="2700000" algn="ctr" rotWithShape="0">
              <a:srgbClr val="080808">
                <a:alpha val="5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1800">
                <a:solidFill>
                  <a:srgbClr val="F8F8F8"/>
                </a:solidFill>
                <a:ea typeface="宋体" pitchFamily="2" charset="-122"/>
              </a:rPr>
              <a:t>合计</a:t>
            </a:r>
          </a:p>
        </p:txBody>
      </p:sp>
      <p:sp>
        <p:nvSpPr>
          <p:cNvPr id="42026" name="Text Box 42"/>
          <p:cNvSpPr txBox="1">
            <a:spLocks noChangeArrowheads="1"/>
          </p:cNvSpPr>
          <p:nvPr/>
        </p:nvSpPr>
        <p:spPr bwMode="auto">
          <a:xfrm>
            <a:off x="1992313" y="4829175"/>
            <a:ext cx="4638675" cy="39687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buFont typeface="Wingdings 2" pitchFamily="18" charset="2"/>
              <a:buChar char="Ø"/>
            </a:pPr>
            <a:r>
              <a:rPr lang="zh-CN" altLang="en-US" sz="2000">
                <a:solidFill>
                  <a:srgbClr val="F8F8F8"/>
                </a:solidFill>
                <a:latin typeface="楷体_GB2312" pitchFamily="1" charset="-122"/>
                <a:ea typeface="楷体_GB2312" pitchFamily="1" charset="-122"/>
              </a:rPr>
              <a:t> 描述表的内容</a:t>
            </a:r>
          </a:p>
        </p:txBody>
      </p:sp>
      <p:sp>
        <p:nvSpPr>
          <p:cNvPr id="42027" name="未知"/>
          <p:cNvSpPr>
            <a:spLocks/>
          </p:cNvSpPr>
          <p:nvPr/>
        </p:nvSpPr>
        <p:spPr bwMode="auto">
          <a:xfrm flipV="1">
            <a:off x="1082675" y="5486400"/>
            <a:ext cx="7042150" cy="638175"/>
          </a:xfrm>
          <a:custGeom>
            <a:avLst/>
            <a:gdLst>
              <a:gd name="T0" fmla="*/ 0 w 4870"/>
              <a:gd name="T1" fmla="*/ 264 h 361"/>
              <a:gd name="T2" fmla="*/ 0 w 4870"/>
              <a:gd name="T3" fmla="*/ 0 h 361"/>
              <a:gd name="T4" fmla="*/ 4870 w 4870"/>
              <a:gd name="T5" fmla="*/ 0 h 361"/>
              <a:gd name="T6" fmla="*/ 4868 w 4870"/>
              <a:gd name="T7" fmla="*/ 244 h 361"/>
              <a:gd name="T8" fmla="*/ 4750 w 4870"/>
              <a:gd name="T9" fmla="*/ 357 h 361"/>
              <a:gd name="T10" fmla="*/ 118 w 4870"/>
              <a:gd name="T11" fmla="*/ 357 h 361"/>
              <a:gd name="T12" fmla="*/ 0 w 4870"/>
              <a:gd name="T13" fmla="*/ 264 h 361"/>
            </a:gdLst>
            <a:ahLst/>
            <a:cxnLst>
              <a:cxn ang="0">
                <a:pos x="T0" y="T1"/>
              </a:cxn>
              <a:cxn ang="0">
                <a:pos x="T2" y="T3"/>
              </a:cxn>
              <a:cxn ang="0">
                <a:pos x="T4" y="T5"/>
              </a:cxn>
              <a:cxn ang="0">
                <a:pos x="T6" y="T7"/>
              </a:cxn>
              <a:cxn ang="0">
                <a:pos x="T8" y="T9"/>
              </a:cxn>
              <a:cxn ang="0">
                <a:pos x="T10" y="T11"/>
              </a:cxn>
              <a:cxn ang="0">
                <a:pos x="T12" y="T13"/>
              </a:cxn>
            </a:cxnLst>
            <a:rect l="0" t="0" r="r" b="b"/>
            <a:pathLst>
              <a:path w="4870" h="361">
                <a:moveTo>
                  <a:pt x="0" y="264"/>
                </a:moveTo>
                <a:cubicBezTo>
                  <a:pt x="0" y="132"/>
                  <a:pt x="0" y="0"/>
                  <a:pt x="0" y="0"/>
                </a:cubicBezTo>
                <a:lnTo>
                  <a:pt x="4870" y="0"/>
                </a:lnTo>
                <a:lnTo>
                  <a:pt x="4868" y="244"/>
                </a:lnTo>
                <a:cubicBezTo>
                  <a:pt x="4870" y="337"/>
                  <a:pt x="4838" y="354"/>
                  <a:pt x="4750" y="357"/>
                </a:cubicBezTo>
                <a:lnTo>
                  <a:pt x="118" y="357"/>
                </a:lnTo>
                <a:cubicBezTo>
                  <a:pt x="40" y="361"/>
                  <a:pt x="2" y="309"/>
                  <a:pt x="0" y="264"/>
                </a:cubicBezTo>
                <a:close/>
              </a:path>
            </a:pathLst>
          </a:custGeom>
          <a:gradFill rotWithShape="1">
            <a:gsLst>
              <a:gs pos="0">
                <a:srgbClr val="080808">
                  <a:gamma/>
                  <a:tint val="0"/>
                  <a:invGamma/>
                  <a:alpha val="0"/>
                </a:srgbClr>
              </a:gs>
              <a:gs pos="100000">
                <a:srgbClr val="080808">
                  <a:alpha val="50000"/>
                </a:srgbClr>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2028" name="Text Box 44"/>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42029" name="Picture 45" descr="png-00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1400" y="41148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Freeform 4"/>
          <p:cNvSpPr>
            <a:spLocks noChangeArrowheads="1"/>
          </p:cNvSpPr>
          <p:nvPr/>
        </p:nvSpPr>
        <p:spPr bwMode="auto">
          <a:xfrm>
            <a:off x="5219700" y="2895600"/>
            <a:ext cx="1965325" cy="2638425"/>
          </a:xfrm>
          <a:custGeom>
            <a:avLst/>
            <a:gdLst>
              <a:gd name="T0" fmla="*/ 1226 w 1238"/>
              <a:gd name="T1" fmla="*/ 0 h 1662"/>
              <a:gd name="T2" fmla="*/ 1238 w 1238"/>
              <a:gd name="T3" fmla="*/ 1662 h 1662"/>
              <a:gd name="T4" fmla="*/ 0 w 1238"/>
              <a:gd name="T5" fmla="*/ 1662 h 1662"/>
              <a:gd name="T6" fmla="*/ 4 w 1238"/>
              <a:gd name="T7" fmla="*/ 416 h 1662"/>
              <a:gd name="T8" fmla="*/ 0 60000 65536"/>
              <a:gd name="T9" fmla="*/ 0 60000 65536"/>
              <a:gd name="T10" fmla="*/ 0 60000 65536"/>
              <a:gd name="T11" fmla="*/ 0 60000 65536"/>
              <a:gd name="T12" fmla="*/ 0 w 1238"/>
              <a:gd name="T13" fmla="*/ 0 h 1662"/>
              <a:gd name="T14" fmla="*/ 1238 w 1238"/>
              <a:gd name="T15" fmla="*/ 1662 h 1662"/>
            </a:gdLst>
            <a:ahLst/>
            <a:cxnLst>
              <a:cxn ang="T8">
                <a:pos x="T0" y="T1"/>
              </a:cxn>
              <a:cxn ang="T9">
                <a:pos x="T2" y="T3"/>
              </a:cxn>
              <a:cxn ang="T10">
                <a:pos x="T4" y="T5"/>
              </a:cxn>
              <a:cxn ang="T11">
                <a:pos x="T6" y="T7"/>
              </a:cxn>
            </a:cxnLst>
            <a:rect l="T12" t="T13" r="T14" b="T15"/>
            <a:pathLst>
              <a:path w="1238" h="1662">
                <a:moveTo>
                  <a:pt x="1226" y="0"/>
                </a:moveTo>
                <a:lnTo>
                  <a:pt x="1238" y="1662"/>
                </a:lnTo>
                <a:lnTo>
                  <a:pt x="0" y="1662"/>
                </a:lnTo>
                <a:lnTo>
                  <a:pt x="4" y="416"/>
                </a:lnTo>
              </a:path>
            </a:pathLst>
          </a:custGeom>
          <a:gradFill rotWithShape="1">
            <a:gsLst>
              <a:gs pos="0">
                <a:schemeClr val="hlink"/>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3011" name="Freeform 5"/>
          <p:cNvSpPr>
            <a:spLocks noChangeArrowheads="1"/>
          </p:cNvSpPr>
          <p:nvPr/>
        </p:nvSpPr>
        <p:spPr bwMode="auto">
          <a:xfrm>
            <a:off x="3114675" y="3151188"/>
            <a:ext cx="1981200" cy="2641600"/>
          </a:xfrm>
          <a:custGeom>
            <a:avLst/>
            <a:gdLst>
              <a:gd name="T0" fmla="*/ 1158 w 1248"/>
              <a:gd name="T1" fmla="*/ 0 h 1664"/>
              <a:gd name="T2" fmla="*/ 1248 w 1248"/>
              <a:gd name="T3" fmla="*/ 288 h 1664"/>
              <a:gd name="T4" fmla="*/ 1248 w 1248"/>
              <a:gd name="T5" fmla="*/ 1645 h 1664"/>
              <a:gd name="T6" fmla="*/ 0 w 1248"/>
              <a:gd name="T7" fmla="*/ 1664 h 1664"/>
              <a:gd name="T8" fmla="*/ 0 w 1248"/>
              <a:gd name="T9" fmla="*/ 391 h 1664"/>
              <a:gd name="T10" fmla="*/ 0 60000 65536"/>
              <a:gd name="T11" fmla="*/ 0 60000 65536"/>
              <a:gd name="T12" fmla="*/ 0 60000 65536"/>
              <a:gd name="T13" fmla="*/ 0 60000 65536"/>
              <a:gd name="T14" fmla="*/ 0 60000 65536"/>
              <a:gd name="T15" fmla="*/ 0 w 1248"/>
              <a:gd name="T16" fmla="*/ 0 h 1664"/>
              <a:gd name="T17" fmla="*/ 1248 w 1248"/>
              <a:gd name="T18" fmla="*/ 1664 h 1664"/>
            </a:gdLst>
            <a:ahLst/>
            <a:cxnLst>
              <a:cxn ang="T10">
                <a:pos x="T0" y="T1"/>
              </a:cxn>
              <a:cxn ang="T11">
                <a:pos x="T2" y="T3"/>
              </a:cxn>
              <a:cxn ang="T12">
                <a:pos x="T4" y="T5"/>
              </a:cxn>
              <a:cxn ang="T13">
                <a:pos x="T6" y="T7"/>
              </a:cxn>
              <a:cxn ang="T14">
                <a:pos x="T8" y="T9"/>
              </a:cxn>
            </a:cxnLst>
            <a:rect l="T15" t="T16" r="T17" b="T18"/>
            <a:pathLst>
              <a:path w="1248" h="1664">
                <a:moveTo>
                  <a:pt x="1158" y="0"/>
                </a:moveTo>
                <a:lnTo>
                  <a:pt x="1248" y="288"/>
                </a:lnTo>
                <a:lnTo>
                  <a:pt x="1248" y="1645"/>
                </a:lnTo>
                <a:lnTo>
                  <a:pt x="0" y="1664"/>
                </a:lnTo>
                <a:lnTo>
                  <a:pt x="0" y="391"/>
                </a:lnTo>
              </a:path>
            </a:pathLst>
          </a:custGeom>
          <a:gradFill rotWithShape="1">
            <a:gsLst>
              <a:gs pos="0">
                <a:schemeClr val="accent2"/>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3012" name="Freeform 6"/>
          <p:cNvSpPr>
            <a:spLocks noChangeArrowheads="1"/>
          </p:cNvSpPr>
          <p:nvPr/>
        </p:nvSpPr>
        <p:spPr bwMode="auto">
          <a:xfrm>
            <a:off x="990600" y="3382963"/>
            <a:ext cx="1981200" cy="1798637"/>
          </a:xfrm>
          <a:custGeom>
            <a:avLst/>
            <a:gdLst>
              <a:gd name="T0" fmla="*/ 1158 w 1248"/>
              <a:gd name="T1" fmla="*/ 0 h 1133"/>
              <a:gd name="T2" fmla="*/ 1248 w 1248"/>
              <a:gd name="T3" fmla="*/ 256 h 1133"/>
              <a:gd name="T4" fmla="*/ 1248 w 1248"/>
              <a:gd name="T5" fmla="*/ 1133 h 1133"/>
              <a:gd name="T6" fmla="*/ 0 w 1248"/>
              <a:gd name="T7" fmla="*/ 1133 h 1133"/>
              <a:gd name="T8" fmla="*/ 0 w 1248"/>
              <a:gd name="T9" fmla="*/ 403 h 1133"/>
              <a:gd name="T10" fmla="*/ 0 60000 65536"/>
              <a:gd name="T11" fmla="*/ 0 60000 65536"/>
              <a:gd name="T12" fmla="*/ 0 60000 65536"/>
              <a:gd name="T13" fmla="*/ 0 60000 65536"/>
              <a:gd name="T14" fmla="*/ 0 60000 65536"/>
              <a:gd name="T15" fmla="*/ 0 w 1248"/>
              <a:gd name="T16" fmla="*/ 0 h 1133"/>
              <a:gd name="T17" fmla="*/ 1248 w 1248"/>
              <a:gd name="T18" fmla="*/ 1133 h 1133"/>
            </a:gdLst>
            <a:ahLst/>
            <a:cxnLst>
              <a:cxn ang="T10">
                <a:pos x="T0" y="T1"/>
              </a:cxn>
              <a:cxn ang="T11">
                <a:pos x="T2" y="T3"/>
              </a:cxn>
              <a:cxn ang="T12">
                <a:pos x="T4" y="T5"/>
              </a:cxn>
              <a:cxn ang="T13">
                <a:pos x="T6" y="T7"/>
              </a:cxn>
              <a:cxn ang="T14">
                <a:pos x="T8" y="T9"/>
              </a:cxn>
            </a:cxnLst>
            <a:rect l="T15" t="T16" r="T17" b="T18"/>
            <a:pathLst>
              <a:path w="1248" h="1133">
                <a:moveTo>
                  <a:pt x="1158" y="0"/>
                </a:moveTo>
                <a:lnTo>
                  <a:pt x="1248" y="256"/>
                </a:lnTo>
                <a:lnTo>
                  <a:pt x="1248" y="1133"/>
                </a:lnTo>
                <a:lnTo>
                  <a:pt x="0" y="1133"/>
                </a:lnTo>
                <a:lnTo>
                  <a:pt x="0" y="403"/>
                </a:lnTo>
              </a:path>
            </a:pathLst>
          </a:custGeom>
          <a:gradFill rotWithShape="1">
            <a:gsLst>
              <a:gs pos="0">
                <a:schemeClr val="accent1"/>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3013" name="Line 7"/>
          <p:cNvSpPr>
            <a:spLocks noChangeShapeType="1"/>
          </p:cNvSpPr>
          <p:nvPr/>
        </p:nvSpPr>
        <p:spPr bwMode="auto">
          <a:xfrm>
            <a:off x="3046413" y="3341688"/>
            <a:ext cx="0" cy="2497137"/>
          </a:xfrm>
          <a:prstGeom prst="line">
            <a:avLst/>
          </a:prstGeom>
          <a:noFill/>
          <a:ln w="9525" cmpd="sng">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3014" name="Line 8"/>
          <p:cNvSpPr>
            <a:spLocks noChangeShapeType="1"/>
          </p:cNvSpPr>
          <p:nvPr/>
        </p:nvSpPr>
        <p:spPr bwMode="auto">
          <a:xfrm>
            <a:off x="5157788" y="3341688"/>
            <a:ext cx="0" cy="2497137"/>
          </a:xfrm>
          <a:prstGeom prst="line">
            <a:avLst/>
          </a:prstGeom>
          <a:noFill/>
          <a:ln w="9525" cmpd="sng">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3015" name="Line 9"/>
          <p:cNvSpPr>
            <a:spLocks noChangeShapeType="1"/>
          </p:cNvSpPr>
          <p:nvPr/>
        </p:nvSpPr>
        <p:spPr bwMode="auto">
          <a:xfrm>
            <a:off x="7242175" y="3035300"/>
            <a:ext cx="0" cy="2803525"/>
          </a:xfrm>
          <a:prstGeom prst="line">
            <a:avLst/>
          </a:prstGeom>
          <a:noFill/>
          <a:ln w="9525" cmpd="sng">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3016" name="Freeform 10"/>
          <p:cNvSpPr>
            <a:spLocks/>
          </p:cNvSpPr>
          <p:nvPr/>
        </p:nvSpPr>
        <p:spPr bwMode="auto">
          <a:xfrm>
            <a:off x="1062038" y="2114550"/>
            <a:ext cx="6938962" cy="1692275"/>
          </a:xfrm>
          <a:custGeom>
            <a:avLst/>
            <a:gdLst>
              <a:gd name="T0" fmla="*/ 0 w 4371"/>
              <a:gd name="T1" fmla="*/ 845 h 1066"/>
              <a:gd name="T2" fmla="*/ 1523 w 4371"/>
              <a:gd name="T3" fmla="*/ 313 h 1066"/>
              <a:gd name="T4" fmla="*/ 1610 w 4371"/>
              <a:gd name="T5" fmla="*/ 617 h 1066"/>
              <a:gd name="T6" fmla="*/ 2720 w 4371"/>
              <a:gd name="T7" fmla="*/ 243 h 1066"/>
              <a:gd name="T8" fmla="*/ 2784 w 4371"/>
              <a:gd name="T9" fmla="*/ 538 h 1066"/>
              <a:gd name="T10" fmla="*/ 3882 w 4371"/>
              <a:gd name="T11" fmla="*/ 266 h 1066"/>
              <a:gd name="T12" fmla="*/ 3795 w 4371"/>
              <a:gd name="T13" fmla="*/ 0 h 1066"/>
              <a:gd name="T14" fmla="*/ 4371 w 4371"/>
              <a:gd name="T15" fmla="*/ 269 h 1066"/>
              <a:gd name="T16" fmla="*/ 3961 w 4371"/>
              <a:gd name="T17" fmla="*/ 832 h 1066"/>
              <a:gd name="T18" fmla="*/ 3912 w 4371"/>
              <a:gd name="T19" fmla="*/ 542 h 1066"/>
              <a:gd name="T20" fmla="*/ 2594 w 4371"/>
              <a:gd name="T21" fmla="*/ 921 h 1066"/>
              <a:gd name="T22" fmla="*/ 2509 w 4371"/>
              <a:gd name="T23" fmla="*/ 620 h 1066"/>
              <a:gd name="T24" fmla="*/ 1344 w 4371"/>
              <a:gd name="T25" fmla="*/ 968 h 1066"/>
              <a:gd name="T26" fmla="*/ 1280 w 4371"/>
              <a:gd name="T27" fmla="*/ 666 h 1066"/>
              <a:gd name="T28" fmla="*/ 67 w 4371"/>
              <a:gd name="T29" fmla="*/ 1066 h 1066"/>
              <a:gd name="T30" fmla="*/ 0 w 4371"/>
              <a:gd name="T31" fmla="*/ 845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gradFill rotWithShape="1">
            <a:gsLst>
              <a:gs pos="0">
                <a:srgbClr val="990000"/>
              </a:gs>
              <a:gs pos="100000">
                <a:srgbClr val="FF9933"/>
              </a:gs>
            </a:gsLst>
            <a:lin ang="0" scaled="1"/>
          </a:gradFill>
          <a:ln w="9525" cmpd="sng">
            <a:miter lim="800000"/>
            <a:headEnd/>
            <a:tailEnd/>
          </a:ln>
          <a:scene3d>
            <a:camera prst="legacyPerspectiveTopRight">
              <a:rot lat="600000" lon="20999997" rev="0"/>
            </a:camera>
            <a:lightRig rig="legacyFlat4" dir="b"/>
          </a:scene3d>
          <a:sp3d extrusionH="163500" prstMaterial="legacyMatte">
            <a:bevelT w="13500" h="13500" prst="angle"/>
            <a:bevelB w="13500" h="13500" prst="angle"/>
            <a:extrusionClr>
              <a:srgbClr val="FF9933"/>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3017" name="AutoShape 11"/>
          <p:cNvSpPr>
            <a:spLocks noChangeArrowheads="1"/>
          </p:cNvSpPr>
          <p:nvPr/>
        </p:nvSpPr>
        <p:spPr bwMode="auto">
          <a:xfrm>
            <a:off x="5305425" y="5513388"/>
            <a:ext cx="1781175" cy="314325"/>
          </a:xfrm>
          <a:prstGeom prst="bevel">
            <a:avLst>
              <a:gd name="adj" fmla="val 5949"/>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600" b="0">
                <a:solidFill>
                  <a:schemeClr val="bg1"/>
                </a:solidFill>
                <a:ea typeface="宋体" pitchFamily="2" charset="-122"/>
              </a:rPr>
              <a:t>Click to add Text</a:t>
            </a:r>
          </a:p>
        </p:txBody>
      </p:sp>
      <p:sp>
        <p:nvSpPr>
          <p:cNvPr id="43018" name="Text Box 12"/>
          <p:cNvSpPr txBox="1">
            <a:spLocks noChangeArrowheads="1"/>
          </p:cNvSpPr>
          <p:nvPr/>
        </p:nvSpPr>
        <p:spPr bwMode="auto">
          <a:xfrm>
            <a:off x="1125538" y="4267200"/>
            <a:ext cx="1884362"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spcBef>
                <a:spcPct val="50000"/>
              </a:spcBef>
              <a:buClr>
                <a:srgbClr val="1F3F5F"/>
              </a:buClr>
            </a:pPr>
            <a:r>
              <a:rPr lang="en-US" altLang="zh-CN" sz="1400" b="0">
                <a:solidFill>
                  <a:srgbClr val="1C1C1C"/>
                </a:solidFill>
                <a:ea typeface="宋体" pitchFamily="2" charset="-122"/>
              </a:rPr>
              <a:t>Add your text in here</a:t>
            </a:r>
          </a:p>
          <a:p>
            <a:pPr>
              <a:lnSpc>
                <a:spcPct val="60000"/>
              </a:lnSpc>
              <a:spcBef>
                <a:spcPct val="50000"/>
              </a:spcBef>
              <a:buClr>
                <a:srgbClr val="1F3F5F"/>
              </a:buClr>
              <a:buFontTx/>
              <a:buChar char="-"/>
            </a:pPr>
            <a:r>
              <a:rPr lang="en-US" altLang="zh-CN" sz="1400" b="0">
                <a:solidFill>
                  <a:srgbClr val="1C1C1C"/>
                </a:solidFill>
                <a:ea typeface="宋体" pitchFamily="2" charset="-122"/>
              </a:rPr>
              <a:t>Your text in here</a:t>
            </a:r>
          </a:p>
          <a:p>
            <a:pPr>
              <a:lnSpc>
                <a:spcPct val="60000"/>
              </a:lnSpc>
              <a:spcBef>
                <a:spcPct val="50000"/>
              </a:spcBef>
              <a:buClr>
                <a:srgbClr val="1F3F5F"/>
              </a:buClr>
              <a:buFontTx/>
              <a:buChar char="-"/>
            </a:pPr>
            <a:r>
              <a:rPr lang="en-US" altLang="zh-CN" sz="1400" b="0">
                <a:solidFill>
                  <a:srgbClr val="1C1C1C"/>
                </a:solidFill>
                <a:ea typeface="宋体" pitchFamily="2" charset="-122"/>
              </a:rPr>
              <a:t>Your text in here</a:t>
            </a:r>
          </a:p>
          <a:p>
            <a:pPr>
              <a:lnSpc>
                <a:spcPct val="60000"/>
              </a:lnSpc>
              <a:spcBef>
                <a:spcPct val="50000"/>
              </a:spcBef>
              <a:buClr>
                <a:srgbClr val="1F3F5F"/>
              </a:buClr>
            </a:pPr>
            <a:endParaRPr lang="en-US" altLang="zh-CN" sz="1400" b="0">
              <a:solidFill>
                <a:srgbClr val="1C1C1C"/>
              </a:solidFill>
              <a:ea typeface="宋体" pitchFamily="2" charset="-122"/>
            </a:endParaRPr>
          </a:p>
        </p:txBody>
      </p:sp>
      <p:sp>
        <p:nvSpPr>
          <p:cNvPr id="43019" name="Rectangle 13"/>
          <p:cNvSpPr>
            <a:spLocks noChangeArrowheads="1"/>
          </p:cNvSpPr>
          <p:nvPr/>
        </p:nvSpPr>
        <p:spPr bwMode="auto">
          <a:xfrm>
            <a:off x="1447800" y="1752600"/>
            <a:ext cx="5024438"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zh-CN" altLang="en-US" sz="1400" b="0">
                <a:solidFill>
                  <a:srgbClr val="000000"/>
                </a:solidFill>
                <a:ea typeface="仿宋_GB2312" pitchFamily="1" charset="-122"/>
              </a:rPr>
              <a:t>点击输入你想输入的文字内容点击输入你想输入的文字内容点击输入你想输入的文字内容点击输入你想输入的文字内容</a:t>
            </a:r>
            <a:endParaRPr lang="en-US" altLang="zh-CN" sz="1400" b="0">
              <a:solidFill>
                <a:srgbClr val="000000"/>
              </a:solidFill>
              <a:ea typeface="仿宋_GB2312" pitchFamily="1" charset="-122"/>
            </a:endParaRPr>
          </a:p>
          <a:p>
            <a:pPr algn="ctr" eaLnBrk="0" hangingPunct="0"/>
            <a:endParaRPr lang="en-US" altLang="zh-CN" sz="1400" b="0">
              <a:solidFill>
                <a:srgbClr val="000000"/>
              </a:solidFill>
              <a:ea typeface="宋体" pitchFamily="2" charset="-122"/>
            </a:endParaRPr>
          </a:p>
        </p:txBody>
      </p:sp>
      <p:sp>
        <p:nvSpPr>
          <p:cNvPr id="43020" name="AutoShape 14"/>
          <p:cNvSpPr>
            <a:spLocks noChangeArrowheads="1"/>
          </p:cNvSpPr>
          <p:nvPr/>
        </p:nvSpPr>
        <p:spPr bwMode="auto">
          <a:xfrm>
            <a:off x="3219450" y="5513388"/>
            <a:ext cx="1781175" cy="314325"/>
          </a:xfrm>
          <a:prstGeom prst="bevel">
            <a:avLst>
              <a:gd name="adj" fmla="val 5949"/>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600" b="0">
                <a:solidFill>
                  <a:schemeClr val="bg1"/>
                </a:solidFill>
                <a:ea typeface="宋体" pitchFamily="2" charset="-122"/>
              </a:rPr>
              <a:t>Click to add Text</a:t>
            </a:r>
          </a:p>
        </p:txBody>
      </p:sp>
      <p:sp>
        <p:nvSpPr>
          <p:cNvPr id="43021" name="AutoShape 15"/>
          <p:cNvSpPr>
            <a:spLocks noChangeArrowheads="1"/>
          </p:cNvSpPr>
          <p:nvPr/>
        </p:nvSpPr>
        <p:spPr bwMode="auto">
          <a:xfrm>
            <a:off x="1066800" y="5513388"/>
            <a:ext cx="1781175" cy="314325"/>
          </a:xfrm>
          <a:prstGeom prst="bevel">
            <a:avLst>
              <a:gd name="adj" fmla="val 5949"/>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a:r>
              <a:rPr lang="en-US" altLang="zh-CN" sz="1600" b="0">
                <a:solidFill>
                  <a:schemeClr val="bg1"/>
                </a:solidFill>
                <a:ea typeface="宋体" pitchFamily="2" charset="-122"/>
              </a:rPr>
              <a:t>Click to add Text</a:t>
            </a:r>
          </a:p>
        </p:txBody>
      </p:sp>
      <p:sp>
        <p:nvSpPr>
          <p:cNvPr id="43022" name="Text Box 16"/>
          <p:cNvSpPr txBox="1">
            <a:spLocks noChangeArrowheads="1"/>
          </p:cNvSpPr>
          <p:nvPr/>
        </p:nvSpPr>
        <p:spPr bwMode="auto">
          <a:xfrm>
            <a:off x="3095625" y="4294188"/>
            <a:ext cx="1884363"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spcBef>
                <a:spcPct val="50000"/>
              </a:spcBef>
              <a:buClr>
                <a:srgbClr val="1F3F5F"/>
              </a:buClr>
            </a:pPr>
            <a:r>
              <a:rPr lang="en-US" altLang="zh-CN" sz="1400" b="0">
                <a:solidFill>
                  <a:srgbClr val="1C1C1C"/>
                </a:solidFill>
                <a:ea typeface="宋体" pitchFamily="2" charset="-122"/>
              </a:rPr>
              <a:t>Add your text in here</a:t>
            </a:r>
          </a:p>
          <a:p>
            <a:pPr>
              <a:lnSpc>
                <a:spcPct val="60000"/>
              </a:lnSpc>
              <a:spcBef>
                <a:spcPct val="50000"/>
              </a:spcBef>
              <a:buClr>
                <a:srgbClr val="1F3F5F"/>
              </a:buClr>
              <a:buFontTx/>
              <a:buChar char="-"/>
            </a:pPr>
            <a:r>
              <a:rPr lang="en-US" altLang="zh-CN" sz="1400" b="0">
                <a:solidFill>
                  <a:srgbClr val="1C1C1C"/>
                </a:solidFill>
                <a:ea typeface="宋体" pitchFamily="2" charset="-122"/>
              </a:rPr>
              <a:t>Your text in here</a:t>
            </a:r>
          </a:p>
          <a:p>
            <a:pPr>
              <a:lnSpc>
                <a:spcPct val="60000"/>
              </a:lnSpc>
              <a:spcBef>
                <a:spcPct val="50000"/>
              </a:spcBef>
              <a:buClr>
                <a:srgbClr val="1F3F5F"/>
              </a:buClr>
              <a:buFontTx/>
              <a:buChar char="-"/>
            </a:pPr>
            <a:r>
              <a:rPr lang="en-US" altLang="zh-CN" sz="1400" b="0">
                <a:solidFill>
                  <a:srgbClr val="1C1C1C"/>
                </a:solidFill>
                <a:ea typeface="宋体" pitchFamily="2" charset="-122"/>
              </a:rPr>
              <a:t>Your text in here</a:t>
            </a:r>
          </a:p>
          <a:p>
            <a:pPr>
              <a:lnSpc>
                <a:spcPct val="60000"/>
              </a:lnSpc>
              <a:spcBef>
                <a:spcPct val="50000"/>
              </a:spcBef>
              <a:buClr>
                <a:srgbClr val="1F3F5F"/>
              </a:buClr>
            </a:pPr>
            <a:endParaRPr lang="en-US" altLang="zh-CN" sz="1400" b="0">
              <a:solidFill>
                <a:srgbClr val="1C1C1C"/>
              </a:solidFill>
              <a:ea typeface="宋体" pitchFamily="2" charset="-122"/>
            </a:endParaRPr>
          </a:p>
        </p:txBody>
      </p:sp>
      <p:sp>
        <p:nvSpPr>
          <p:cNvPr id="43023" name="Text Box 17"/>
          <p:cNvSpPr txBox="1">
            <a:spLocks noChangeArrowheads="1"/>
          </p:cNvSpPr>
          <p:nvPr/>
        </p:nvSpPr>
        <p:spPr bwMode="auto">
          <a:xfrm>
            <a:off x="5229225" y="4279900"/>
            <a:ext cx="1884363"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spcBef>
                <a:spcPct val="50000"/>
              </a:spcBef>
              <a:buClr>
                <a:srgbClr val="1F3F5F"/>
              </a:buClr>
            </a:pPr>
            <a:r>
              <a:rPr lang="en-US" altLang="zh-CN" sz="1400" b="0">
                <a:solidFill>
                  <a:srgbClr val="1C1C1C"/>
                </a:solidFill>
                <a:ea typeface="宋体" pitchFamily="2" charset="-122"/>
              </a:rPr>
              <a:t>Add your text in here</a:t>
            </a:r>
          </a:p>
          <a:p>
            <a:pPr>
              <a:lnSpc>
                <a:spcPct val="60000"/>
              </a:lnSpc>
              <a:spcBef>
                <a:spcPct val="50000"/>
              </a:spcBef>
              <a:buClr>
                <a:srgbClr val="1F3F5F"/>
              </a:buClr>
              <a:buFontTx/>
              <a:buChar char="-"/>
            </a:pPr>
            <a:r>
              <a:rPr lang="en-US" altLang="zh-CN" sz="1400" b="0">
                <a:solidFill>
                  <a:srgbClr val="1C1C1C"/>
                </a:solidFill>
                <a:ea typeface="宋体" pitchFamily="2" charset="-122"/>
              </a:rPr>
              <a:t>Your text in here</a:t>
            </a:r>
          </a:p>
          <a:p>
            <a:pPr>
              <a:lnSpc>
                <a:spcPct val="60000"/>
              </a:lnSpc>
              <a:spcBef>
                <a:spcPct val="50000"/>
              </a:spcBef>
              <a:buClr>
                <a:srgbClr val="1F3F5F"/>
              </a:buClr>
              <a:buFontTx/>
              <a:buChar char="-"/>
            </a:pPr>
            <a:r>
              <a:rPr lang="en-US" altLang="zh-CN" sz="1400" b="0">
                <a:solidFill>
                  <a:srgbClr val="1C1C1C"/>
                </a:solidFill>
                <a:ea typeface="宋体" pitchFamily="2" charset="-122"/>
              </a:rPr>
              <a:t>Your text in here</a:t>
            </a:r>
          </a:p>
          <a:p>
            <a:pPr>
              <a:lnSpc>
                <a:spcPct val="60000"/>
              </a:lnSpc>
              <a:spcBef>
                <a:spcPct val="50000"/>
              </a:spcBef>
              <a:buClr>
                <a:srgbClr val="1F3F5F"/>
              </a:buClr>
            </a:pPr>
            <a:endParaRPr lang="en-US" altLang="zh-CN" sz="1400" b="0">
              <a:solidFill>
                <a:srgbClr val="1C1C1C"/>
              </a:solidFill>
              <a:ea typeface="宋体" pitchFamily="2" charset="-122"/>
            </a:endParaRPr>
          </a:p>
        </p:txBody>
      </p:sp>
      <p:sp>
        <p:nvSpPr>
          <p:cNvPr id="43024" name="Text Box 16"/>
          <p:cNvSpPr txBox="1">
            <a:spLocks noChangeArrowheads="1"/>
          </p:cNvSpPr>
          <p:nvPr/>
        </p:nvSpPr>
        <p:spPr bwMode="auto">
          <a:xfrm>
            <a:off x="12192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grpSp>
        <p:nvGrpSpPr>
          <p:cNvPr id="43025" name="Group 17"/>
          <p:cNvGrpSpPr>
            <a:grpSpLocks/>
          </p:cNvGrpSpPr>
          <p:nvPr/>
        </p:nvGrpSpPr>
        <p:grpSpPr bwMode="auto">
          <a:xfrm>
            <a:off x="7572375" y="5029200"/>
            <a:ext cx="1571625" cy="1266825"/>
            <a:chOff x="0" y="0"/>
            <a:chExt cx="1682750" cy="1552575"/>
          </a:xfrm>
        </p:grpSpPr>
        <p:sp>
          <p:nvSpPr>
            <p:cNvPr id="43026" name="Freeform 23"/>
            <p:cNvSpPr>
              <a:spLocks noChangeArrowheads="1"/>
            </p:cNvSpPr>
            <p:nvPr/>
          </p:nvSpPr>
          <p:spPr bwMode="auto">
            <a:xfrm>
              <a:off x="166318" y="1195639"/>
              <a:ext cx="655490" cy="337432"/>
            </a:xfrm>
            <a:custGeom>
              <a:avLst/>
              <a:gdLst>
                <a:gd name="T0" fmla="*/ 0 w 335"/>
                <a:gd name="T1" fmla="*/ 2147483647 h 173"/>
                <a:gd name="T2" fmla="*/ 2147483647 w 335"/>
                <a:gd name="T3" fmla="*/ 2147483647 h 173"/>
                <a:gd name="T4" fmla="*/ 2147483647 w 335"/>
                <a:gd name="T5" fmla="*/ 2147483647 h 173"/>
                <a:gd name="T6" fmla="*/ 2147483647 w 335"/>
                <a:gd name="T7" fmla="*/ 2147483647 h 173"/>
                <a:gd name="T8" fmla="*/ 2147483647 w 335"/>
                <a:gd name="T9" fmla="*/ 2147483647 h 173"/>
                <a:gd name="T10" fmla="*/ 0 w 335"/>
                <a:gd name="T11" fmla="*/ 2147483647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181818">
                    <a:alpha val="0"/>
                  </a:srgbClr>
                </a:gs>
                <a:gs pos="100000">
                  <a:srgbClr val="1C1C1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2400">
                <a:latin typeface="Times New Roman" pitchFamily="18" charset="0"/>
                <a:ea typeface="宋体" pitchFamily="2" charset="-122"/>
              </a:endParaRPr>
            </a:p>
          </p:txBody>
        </p:sp>
        <p:sp>
          <p:nvSpPr>
            <p:cNvPr id="43027" name="Freeform 24"/>
            <p:cNvSpPr>
              <a:spLocks noChangeArrowheads="1"/>
            </p:cNvSpPr>
            <p:nvPr/>
          </p:nvSpPr>
          <p:spPr bwMode="auto">
            <a:xfrm>
              <a:off x="616356" y="1072759"/>
              <a:ext cx="718104" cy="331580"/>
            </a:xfrm>
            <a:custGeom>
              <a:avLst/>
              <a:gdLst>
                <a:gd name="T0" fmla="*/ 0 w 367"/>
                <a:gd name="T1" fmla="*/ 2147483647 h 170"/>
                <a:gd name="T2" fmla="*/ 2147483647 w 367"/>
                <a:gd name="T3" fmla="*/ 2147483647 h 170"/>
                <a:gd name="T4" fmla="*/ 2147483647 w 367"/>
                <a:gd name="T5" fmla="*/ 2147483647 h 170"/>
                <a:gd name="T6" fmla="*/ 2147483647 w 367"/>
                <a:gd name="T7" fmla="*/ 2147483647 h 170"/>
                <a:gd name="T8" fmla="*/ 2147483647 w 367"/>
                <a:gd name="T9" fmla="*/ 2147483647 h 170"/>
                <a:gd name="T10" fmla="*/ 0 w 367"/>
                <a:gd name="T11" fmla="*/ 2147483647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adFill rotWithShape="1">
              <a:gsLst>
                <a:gs pos="0">
                  <a:srgbClr val="181818">
                    <a:alpha val="0"/>
                  </a:srgbClr>
                </a:gs>
                <a:gs pos="100000">
                  <a:srgbClr val="1C1C1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2400">
                <a:latin typeface="Times New Roman" pitchFamily="18" charset="0"/>
                <a:ea typeface="宋体" pitchFamily="2" charset="-122"/>
              </a:endParaRPr>
            </a:p>
          </p:txBody>
        </p:sp>
        <p:sp>
          <p:nvSpPr>
            <p:cNvPr id="43028" name="Freeform 25"/>
            <p:cNvSpPr>
              <a:spLocks noChangeArrowheads="1"/>
            </p:cNvSpPr>
            <p:nvPr/>
          </p:nvSpPr>
          <p:spPr bwMode="auto">
            <a:xfrm>
              <a:off x="1082047" y="1273658"/>
              <a:ext cx="600703" cy="278917"/>
            </a:xfrm>
            <a:custGeom>
              <a:avLst/>
              <a:gdLst>
                <a:gd name="T0" fmla="*/ 0 w 307"/>
                <a:gd name="T1" fmla="*/ 2147483647 h 143"/>
                <a:gd name="T2" fmla="*/ 2147483647 w 307"/>
                <a:gd name="T3" fmla="*/ 2147483647 h 143"/>
                <a:gd name="T4" fmla="*/ 2147483647 w 307"/>
                <a:gd name="T5" fmla="*/ 2147483647 h 143"/>
                <a:gd name="T6" fmla="*/ 2147483647 w 307"/>
                <a:gd name="T7" fmla="*/ 2147483647 h 143"/>
                <a:gd name="T8" fmla="*/ 0 w 307"/>
                <a:gd name="T9" fmla="*/ 2147483647 h 143"/>
                <a:gd name="T10" fmla="*/ 0 60000 65536"/>
                <a:gd name="T11" fmla="*/ 0 60000 65536"/>
                <a:gd name="T12" fmla="*/ 0 60000 65536"/>
                <a:gd name="T13" fmla="*/ 0 60000 65536"/>
                <a:gd name="T14" fmla="*/ 0 60000 65536"/>
                <a:gd name="T15" fmla="*/ 0 w 307"/>
                <a:gd name="T16" fmla="*/ 0 h 143"/>
                <a:gd name="T17" fmla="*/ 307 w 307"/>
                <a:gd name="T18" fmla="*/ 143 h 143"/>
              </a:gdLst>
              <a:ahLst/>
              <a:cxnLst>
                <a:cxn ang="T10">
                  <a:pos x="T0" y="T1"/>
                </a:cxn>
                <a:cxn ang="T11">
                  <a:pos x="T2" y="T3"/>
                </a:cxn>
                <a:cxn ang="T12">
                  <a:pos x="T4" y="T5"/>
                </a:cxn>
                <a:cxn ang="T13">
                  <a:pos x="T6" y="T7"/>
                </a:cxn>
                <a:cxn ang="T14">
                  <a:pos x="T8" y="T9"/>
                </a:cxn>
              </a:cxnLst>
              <a:rect l="T15" t="T16" r="T17" b="T18"/>
              <a:pathLst>
                <a:path w="307" h="143">
                  <a:moveTo>
                    <a:pt x="0" y="134"/>
                  </a:moveTo>
                  <a:lnTo>
                    <a:pt x="66" y="143"/>
                  </a:lnTo>
                  <a:lnTo>
                    <a:pt x="282" y="35"/>
                  </a:lnTo>
                  <a:cubicBezTo>
                    <a:pt x="307" y="14"/>
                    <a:pt x="266" y="0"/>
                    <a:pt x="219" y="17"/>
                  </a:cubicBezTo>
                  <a:lnTo>
                    <a:pt x="0" y="134"/>
                  </a:lnTo>
                  <a:close/>
                </a:path>
              </a:pathLst>
            </a:custGeom>
            <a:gradFill rotWithShape="1">
              <a:gsLst>
                <a:gs pos="0">
                  <a:srgbClr val="181818">
                    <a:alpha val="0"/>
                  </a:srgbClr>
                </a:gs>
                <a:gs pos="100000">
                  <a:srgbClr val="1C1C1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2400">
                <a:latin typeface="Times New Roman" pitchFamily="18" charset="0"/>
                <a:ea typeface="宋体" pitchFamily="2" charset="-122"/>
              </a:endParaRPr>
            </a:p>
          </p:txBody>
        </p:sp>
        <p:sp>
          <p:nvSpPr>
            <p:cNvPr id="43029" name="Freeform 26"/>
            <p:cNvSpPr>
              <a:spLocks/>
            </p:cNvSpPr>
            <p:nvPr/>
          </p:nvSpPr>
          <p:spPr bwMode="auto">
            <a:xfrm>
              <a:off x="0" y="419351"/>
              <a:ext cx="438298" cy="1109818"/>
            </a:xfrm>
            <a:custGeom>
              <a:avLst/>
              <a:gdLst>
                <a:gd name="T0" fmla="*/ 2147483647 w 224"/>
                <a:gd name="T1" fmla="*/ 2147483647 h 569"/>
                <a:gd name="T2" fmla="*/ 2147483647 w 224"/>
                <a:gd name="T3" fmla="*/ 2147483647 h 569"/>
                <a:gd name="T4" fmla="*/ 2147483647 w 224"/>
                <a:gd name="T5" fmla="*/ 2147483647 h 569"/>
                <a:gd name="T6" fmla="*/ 2147483647 w 224"/>
                <a:gd name="T7" fmla="*/ 2147483647 h 569"/>
                <a:gd name="T8" fmla="*/ 2147483647 w 224"/>
                <a:gd name="T9" fmla="*/ 2147483647 h 569"/>
                <a:gd name="T10" fmla="*/ 2147483647 w 224"/>
                <a:gd name="T11" fmla="*/ 2147483647 h 569"/>
                <a:gd name="T12" fmla="*/ 2147483647 w 224"/>
                <a:gd name="T13" fmla="*/ 2147483647 h 569"/>
                <a:gd name="T14" fmla="*/ 2147483647 w 224"/>
                <a:gd name="T15" fmla="*/ 2147483647 h 569"/>
                <a:gd name="T16" fmla="*/ 2147483647 w 224"/>
                <a:gd name="T17" fmla="*/ 2147483647 h 569"/>
                <a:gd name="T18" fmla="*/ 2147483647 w 224"/>
                <a:gd name="T19" fmla="*/ 2147483647 h 569"/>
                <a:gd name="T20" fmla="*/ 2147483647 w 224"/>
                <a:gd name="T21" fmla="*/ 2147483647 h 569"/>
                <a:gd name="T22" fmla="*/ 2147483647 w 224"/>
                <a:gd name="T23" fmla="*/ 2147483647 h 569"/>
                <a:gd name="T24" fmla="*/ 2147483647 w 224"/>
                <a:gd name="T25" fmla="*/ 2147483647 h 569"/>
                <a:gd name="T26" fmla="*/ 2147483647 w 224"/>
                <a:gd name="T27" fmla="*/ 2147483647 h 569"/>
                <a:gd name="T28" fmla="*/ 2147483647 w 224"/>
                <a:gd name="T29" fmla="*/ 2147483647 h 569"/>
                <a:gd name="T30" fmla="*/ 2147483647 w 224"/>
                <a:gd name="T31" fmla="*/ 2147483647 h 569"/>
                <a:gd name="T32" fmla="*/ 2147483647 w 224"/>
                <a:gd name="T33" fmla="*/ 2147483647 h 569"/>
                <a:gd name="T34" fmla="*/ 2147483647 w 224"/>
                <a:gd name="T35" fmla="*/ 2147483647 h 569"/>
                <a:gd name="T36" fmla="*/ 2147483647 w 224"/>
                <a:gd name="T37" fmla="*/ 2147483647 h 569"/>
                <a:gd name="T38" fmla="*/ 2147483647 w 224"/>
                <a:gd name="T39" fmla="*/ 2147483647 h 569"/>
                <a:gd name="T40" fmla="*/ 2147483647 w 224"/>
                <a:gd name="T41" fmla="*/ 2147483647 h 569"/>
                <a:gd name="T42" fmla="*/ 2147483647 w 224"/>
                <a:gd name="T43" fmla="*/ 2147483647 h 569"/>
                <a:gd name="T44" fmla="*/ 2147483647 w 224"/>
                <a:gd name="T45" fmla="*/ 2147483647 h 569"/>
                <a:gd name="T46" fmla="*/ 2147483647 w 224"/>
                <a:gd name="T47" fmla="*/ 2147483647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solidFill>
              <a:srgbClr val="7CBF33"/>
            </a:solidFill>
            <a:ln w="9525" cmpd="sng">
              <a:miter lim="800000"/>
              <a:headEnd/>
              <a:tailEnd/>
            </a:ln>
            <a:scene3d>
              <a:camera prst="legacyPerspectiveTopRight">
                <a:rot lat="0" lon="899994" rev="0"/>
              </a:camera>
              <a:lightRig rig="legacyFlat1" dir="t"/>
            </a:scene3d>
            <a:sp3d extrusionH="36500" prstMaterial="legacyMatte">
              <a:bevelT w="13500" h="13500" prst="angle"/>
              <a:bevelB w="13500" h="13500" prst="angle"/>
              <a:extrusionClr>
                <a:srgbClr val="333333"/>
              </a:extrusionClr>
            </a:sp3d>
          </p:spPr>
          <p:txBody>
            <a:bodyP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2400">
                <a:latin typeface="Times New Roman" pitchFamily="18" charset="0"/>
                <a:ea typeface="宋体" pitchFamily="2" charset="-122"/>
              </a:endParaRPr>
            </a:p>
          </p:txBody>
        </p:sp>
        <p:sp>
          <p:nvSpPr>
            <p:cNvPr id="43030" name="Freeform 27"/>
            <p:cNvSpPr>
              <a:spLocks/>
            </p:cNvSpPr>
            <p:nvPr/>
          </p:nvSpPr>
          <p:spPr bwMode="auto">
            <a:xfrm>
              <a:off x="422644" y="0"/>
              <a:ext cx="551785" cy="1396537"/>
            </a:xfrm>
            <a:custGeom>
              <a:avLst/>
              <a:gdLst>
                <a:gd name="T0" fmla="*/ 2147483647 w 224"/>
                <a:gd name="T1" fmla="*/ 2147483647 h 569"/>
                <a:gd name="T2" fmla="*/ 2147483647 w 224"/>
                <a:gd name="T3" fmla="*/ 2147483647 h 569"/>
                <a:gd name="T4" fmla="*/ 2147483647 w 224"/>
                <a:gd name="T5" fmla="*/ 2147483647 h 569"/>
                <a:gd name="T6" fmla="*/ 2147483647 w 224"/>
                <a:gd name="T7" fmla="*/ 2147483647 h 569"/>
                <a:gd name="T8" fmla="*/ 2147483647 w 224"/>
                <a:gd name="T9" fmla="*/ 2147483647 h 569"/>
                <a:gd name="T10" fmla="*/ 2147483647 w 224"/>
                <a:gd name="T11" fmla="*/ 2147483647 h 569"/>
                <a:gd name="T12" fmla="*/ 2147483647 w 224"/>
                <a:gd name="T13" fmla="*/ 2147483647 h 569"/>
                <a:gd name="T14" fmla="*/ 2147483647 w 224"/>
                <a:gd name="T15" fmla="*/ 2147483647 h 569"/>
                <a:gd name="T16" fmla="*/ 2147483647 w 224"/>
                <a:gd name="T17" fmla="*/ 2147483647 h 569"/>
                <a:gd name="T18" fmla="*/ 2147483647 w 224"/>
                <a:gd name="T19" fmla="*/ 2147483647 h 569"/>
                <a:gd name="T20" fmla="*/ 2147483647 w 224"/>
                <a:gd name="T21" fmla="*/ 2147483647 h 569"/>
                <a:gd name="T22" fmla="*/ 2147483647 w 224"/>
                <a:gd name="T23" fmla="*/ 2147483647 h 569"/>
                <a:gd name="T24" fmla="*/ 2147483647 w 224"/>
                <a:gd name="T25" fmla="*/ 2147483647 h 569"/>
                <a:gd name="T26" fmla="*/ 2147483647 w 224"/>
                <a:gd name="T27" fmla="*/ 2147483647 h 569"/>
                <a:gd name="T28" fmla="*/ 2147483647 w 224"/>
                <a:gd name="T29" fmla="*/ 2147483647 h 569"/>
                <a:gd name="T30" fmla="*/ 2147483647 w 224"/>
                <a:gd name="T31" fmla="*/ 2147483647 h 569"/>
                <a:gd name="T32" fmla="*/ 2147483647 w 224"/>
                <a:gd name="T33" fmla="*/ 2147483647 h 569"/>
                <a:gd name="T34" fmla="*/ 2147483647 w 224"/>
                <a:gd name="T35" fmla="*/ 2147483647 h 569"/>
                <a:gd name="T36" fmla="*/ 2147483647 w 224"/>
                <a:gd name="T37" fmla="*/ 2147483647 h 569"/>
                <a:gd name="T38" fmla="*/ 2147483647 w 224"/>
                <a:gd name="T39" fmla="*/ 2147483647 h 569"/>
                <a:gd name="T40" fmla="*/ 2147483647 w 224"/>
                <a:gd name="T41" fmla="*/ 2147483647 h 569"/>
                <a:gd name="T42" fmla="*/ 2147483647 w 224"/>
                <a:gd name="T43" fmla="*/ 2147483647 h 569"/>
                <a:gd name="T44" fmla="*/ 2147483647 w 224"/>
                <a:gd name="T45" fmla="*/ 2147483647 h 569"/>
                <a:gd name="T46" fmla="*/ 2147483647 w 224"/>
                <a:gd name="T47" fmla="*/ 2147483647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solidFill>
              <a:srgbClr val="7F9335"/>
            </a:solidFill>
            <a:ln w="9525" cmpd="sng">
              <a:miter lim="800000"/>
              <a:headEnd/>
              <a:tailEnd/>
            </a:ln>
            <a:scene3d>
              <a:camera prst="legacyPerspectiveTopRight">
                <a:rot lat="0" lon="899994" rev="0"/>
              </a:camera>
              <a:lightRig rig="legacyFlat1" dir="t"/>
            </a:scene3d>
            <a:sp3d extrusionH="36500" prstMaterial="legacyMatte">
              <a:bevelT w="13500" h="13500" prst="angle"/>
              <a:bevelB w="13500" h="13500" prst="angle"/>
              <a:extrusionClr>
                <a:srgbClr val="333333"/>
              </a:extrusionClr>
            </a:sp3d>
          </p:spPr>
          <p:txBody>
            <a:bodyP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2400">
                <a:latin typeface="Times New Roman" pitchFamily="18" charset="0"/>
                <a:ea typeface="宋体" pitchFamily="2" charset="-122"/>
              </a:endParaRPr>
            </a:p>
          </p:txBody>
        </p:sp>
        <p:sp>
          <p:nvSpPr>
            <p:cNvPr id="43031" name="Freeform 28"/>
            <p:cNvSpPr>
              <a:spLocks/>
            </p:cNvSpPr>
            <p:nvPr/>
          </p:nvSpPr>
          <p:spPr bwMode="auto">
            <a:xfrm>
              <a:off x="927469" y="442757"/>
              <a:ext cx="438298" cy="1109818"/>
            </a:xfrm>
            <a:custGeom>
              <a:avLst/>
              <a:gdLst>
                <a:gd name="T0" fmla="*/ 2147483647 w 224"/>
                <a:gd name="T1" fmla="*/ 2147483647 h 569"/>
                <a:gd name="T2" fmla="*/ 2147483647 w 224"/>
                <a:gd name="T3" fmla="*/ 2147483647 h 569"/>
                <a:gd name="T4" fmla="*/ 2147483647 w 224"/>
                <a:gd name="T5" fmla="*/ 2147483647 h 569"/>
                <a:gd name="T6" fmla="*/ 2147483647 w 224"/>
                <a:gd name="T7" fmla="*/ 2147483647 h 569"/>
                <a:gd name="T8" fmla="*/ 2147483647 w 224"/>
                <a:gd name="T9" fmla="*/ 2147483647 h 569"/>
                <a:gd name="T10" fmla="*/ 2147483647 w 224"/>
                <a:gd name="T11" fmla="*/ 2147483647 h 569"/>
                <a:gd name="T12" fmla="*/ 2147483647 w 224"/>
                <a:gd name="T13" fmla="*/ 2147483647 h 569"/>
                <a:gd name="T14" fmla="*/ 2147483647 w 224"/>
                <a:gd name="T15" fmla="*/ 2147483647 h 569"/>
                <a:gd name="T16" fmla="*/ 2147483647 w 224"/>
                <a:gd name="T17" fmla="*/ 2147483647 h 569"/>
                <a:gd name="T18" fmla="*/ 2147483647 w 224"/>
                <a:gd name="T19" fmla="*/ 2147483647 h 569"/>
                <a:gd name="T20" fmla="*/ 2147483647 w 224"/>
                <a:gd name="T21" fmla="*/ 2147483647 h 569"/>
                <a:gd name="T22" fmla="*/ 2147483647 w 224"/>
                <a:gd name="T23" fmla="*/ 2147483647 h 569"/>
                <a:gd name="T24" fmla="*/ 2147483647 w 224"/>
                <a:gd name="T25" fmla="*/ 2147483647 h 569"/>
                <a:gd name="T26" fmla="*/ 2147483647 w 224"/>
                <a:gd name="T27" fmla="*/ 2147483647 h 569"/>
                <a:gd name="T28" fmla="*/ 2147483647 w 224"/>
                <a:gd name="T29" fmla="*/ 2147483647 h 569"/>
                <a:gd name="T30" fmla="*/ 2147483647 w 224"/>
                <a:gd name="T31" fmla="*/ 2147483647 h 569"/>
                <a:gd name="T32" fmla="*/ 2147483647 w 224"/>
                <a:gd name="T33" fmla="*/ 2147483647 h 569"/>
                <a:gd name="T34" fmla="*/ 2147483647 w 224"/>
                <a:gd name="T35" fmla="*/ 2147483647 h 569"/>
                <a:gd name="T36" fmla="*/ 2147483647 w 224"/>
                <a:gd name="T37" fmla="*/ 2147483647 h 569"/>
                <a:gd name="T38" fmla="*/ 2147483647 w 224"/>
                <a:gd name="T39" fmla="*/ 2147483647 h 569"/>
                <a:gd name="T40" fmla="*/ 2147483647 w 224"/>
                <a:gd name="T41" fmla="*/ 2147483647 h 569"/>
                <a:gd name="T42" fmla="*/ 2147483647 w 224"/>
                <a:gd name="T43" fmla="*/ 2147483647 h 569"/>
                <a:gd name="T44" fmla="*/ 2147483647 w 224"/>
                <a:gd name="T45" fmla="*/ 2147483647 h 569"/>
                <a:gd name="T46" fmla="*/ 2147483647 w 224"/>
                <a:gd name="T47" fmla="*/ 2147483647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solidFill>
              <a:srgbClr val="FFC000"/>
            </a:solidFill>
            <a:ln w="9525" cmpd="sng">
              <a:miter lim="800000"/>
              <a:headEnd/>
              <a:tailEnd/>
            </a:ln>
            <a:scene3d>
              <a:camera prst="legacyPerspectiveTopRight">
                <a:rot lat="0" lon="899994" rev="0"/>
              </a:camera>
              <a:lightRig rig="legacyFlat1" dir="t"/>
            </a:scene3d>
            <a:sp3d extrusionH="36500" prstMaterial="legacyMatte">
              <a:bevelT w="13500" h="13500" prst="angle"/>
              <a:bevelB w="13500" h="13500" prst="angle"/>
              <a:extrusionClr>
                <a:srgbClr val="333333"/>
              </a:extrusionClr>
            </a:sp3d>
          </p:spPr>
          <p:txBody>
            <a:bodyP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2400">
                <a:latin typeface="Times New Roman" pitchFamily="18" charset="0"/>
                <a:ea typeface="宋体" pitchFamily="2" charset="-122"/>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895350"/>
            <a:ext cx="754380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7171" name="Rectangle 3"/>
          <p:cNvSpPr>
            <a:spLocks noChangeArrowheads="1"/>
          </p:cNvSpPr>
          <p:nvPr/>
        </p:nvSpPr>
        <p:spPr bwMode="auto">
          <a:xfrm>
            <a:off x="1676400" y="2076450"/>
            <a:ext cx="4648200" cy="30289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20000"/>
              </a:lnSpc>
            </a:pPr>
            <a:r>
              <a:rPr lang="zh-CN" altLang="en-US" sz="1600" b="0">
                <a:ea typeface="宋体" pitchFamily="2" charset="-122"/>
              </a:rPr>
              <a:t>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a:t>
            </a:r>
            <a:endParaRPr lang="zh-CN" altLang="en-US" sz="1600">
              <a:latin typeface="楷体_GB2312" pitchFamily="1" charset="-122"/>
              <a:ea typeface="楷体_GB2312" pitchFamily="1" charset="-122"/>
            </a:endParaRPr>
          </a:p>
        </p:txBody>
      </p:sp>
      <p:sp>
        <p:nvSpPr>
          <p:cNvPr id="7172" name="Text Box 4"/>
          <p:cNvSpPr txBox="1">
            <a:spLocks noChangeArrowheads="1"/>
          </p:cNvSpPr>
          <p:nvPr/>
        </p:nvSpPr>
        <p:spPr bwMode="auto">
          <a:xfrm>
            <a:off x="1066800" y="2286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b="44"/>
          <a:stretch>
            <a:fillRect/>
          </a:stretch>
        </p:blipFill>
        <p:spPr bwMode="auto">
          <a:xfrm>
            <a:off x="6259513" y="2590800"/>
            <a:ext cx="2884487" cy="402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grpSp>
        <p:nvGrpSpPr>
          <p:cNvPr id="44035" name="Group 3"/>
          <p:cNvGrpSpPr>
            <a:grpSpLocks/>
          </p:cNvGrpSpPr>
          <p:nvPr/>
        </p:nvGrpSpPr>
        <p:grpSpPr bwMode="auto">
          <a:xfrm>
            <a:off x="1971675" y="1820863"/>
            <a:ext cx="4198938" cy="4146550"/>
            <a:chOff x="0" y="0"/>
            <a:chExt cx="2645" cy="2612"/>
          </a:xfrm>
        </p:grpSpPr>
        <p:sp>
          <p:nvSpPr>
            <p:cNvPr id="44036" name="AutoShape 4"/>
            <p:cNvSpPr>
              <a:spLocks noChangeArrowheads="1"/>
            </p:cNvSpPr>
            <p:nvPr/>
          </p:nvSpPr>
          <p:spPr bwMode="auto">
            <a:xfrm>
              <a:off x="696" y="668"/>
              <a:ext cx="1314" cy="1292"/>
            </a:xfrm>
            <a:custGeom>
              <a:avLst/>
              <a:gdLst>
                <a:gd name="G0" fmla="+- 4421 0 0"/>
                <a:gd name="G1" fmla="+- 21600 0 4421"/>
                <a:gd name="G2" fmla="+- 21600 0 44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21" y="10800"/>
                  </a:moveTo>
                  <a:cubicBezTo>
                    <a:pt x="4421" y="14323"/>
                    <a:pt x="7277" y="17179"/>
                    <a:pt x="10800" y="17179"/>
                  </a:cubicBezTo>
                  <a:cubicBezTo>
                    <a:pt x="14323" y="17179"/>
                    <a:pt x="17179" y="14323"/>
                    <a:pt x="17179" y="10800"/>
                  </a:cubicBezTo>
                  <a:cubicBezTo>
                    <a:pt x="17179" y="7277"/>
                    <a:pt x="14323" y="4421"/>
                    <a:pt x="10800" y="4421"/>
                  </a:cubicBezTo>
                  <a:cubicBezTo>
                    <a:pt x="7277" y="4421"/>
                    <a:pt x="4421" y="7277"/>
                    <a:pt x="4421" y="10800"/>
                  </a:cubicBezTo>
                  <a:close/>
                </a:path>
              </a:pathLst>
            </a:custGeom>
            <a:gradFill rotWithShape="0">
              <a:gsLst>
                <a:gs pos="0">
                  <a:srgbClr val="FFFFFF"/>
                </a:gs>
                <a:gs pos="50000">
                  <a:srgbClr val="84ACA7"/>
                </a:gs>
                <a:gs pos="100000">
                  <a:srgbClr val="FFFFFF"/>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4037" name="Group 5"/>
            <p:cNvGrpSpPr>
              <a:grpSpLocks/>
            </p:cNvGrpSpPr>
            <p:nvPr/>
          </p:nvGrpSpPr>
          <p:grpSpPr bwMode="auto">
            <a:xfrm>
              <a:off x="0" y="0"/>
              <a:ext cx="2645" cy="2612"/>
              <a:chOff x="0" y="0"/>
              <a:chExt cx="2645" cy="2612"/>
            </a:xfrm>
          </p:grpSpPr>
          <p:sp>
            <p:nvSpPr>
              <p:cNvPr id="44038" name="Oval 6"/>
              <p:cNvSpPr>
                <a:spLocks noChangeArrowheads="1"/>
              </p:cNvSpPr>
              <p:nvPr/>
            </p:nvSpPr>
            <p:spPr bwMode="auto">
              <a:xfrm>
                <a:off x="0" y="0"/>
                <a:ext cx="2645" cy="2612"/>
              </a:xfrm>
              <a:prstGeom prst="ellipse">
                <a:avLst/>
              </a:prstGeom>
              <a:gradFill rotWithShape="1">
                <a:gsLst>
                  <a:gs pos="0">
                    <a:srgbClr val="FF6600">
                      <a:alpha val="29999"/>
                    </a:srgbClr>
                  </a:gs>
                  <a:gs pos="100000">
                    <a:srgbClr val="FFFFFF">
                      <a:alpha val="29999"/>
                    </a:srgbClr>
                  </a:gs>
                </a:gsLst>
                <a:lin ang="5400000" scaled="1"/>
              </a:gradFill>
              <a:ln w="19050" cmpd="sng">
                <a:solidFill>
                  <a:srgbClr val="C0C0C0">
                    <a:alpha val="79999"/>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039" name="AutoShape 7"/>
              <p:cNvSpPr>
                <a:spLocks noChangeArrowheads="1"/>
              </p:cNvSpPr>
              <p:nvPr/>
            </p:nvSpPr>
            <p:spPr bwMode="auto">
              <a:xfrm>
                <a:off x="492" y="467"/>
                <a:ext cx="1728" cy="1700"/>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0">
                <a:gsLst>
                  <a:gs pos="0">
                    <a:srgbClr val="FFFFFF"/>
                  </a:gs>
                  <a:gs pos="50000">
                    <a:srgbClr val="84ACA7"/>
                  </a:gs>
                  <a:gs pos="100000">
                    <a:srgbClr val="FFFFFF"/>
                  </a:gs>
                </a:gsLst>
                <a:lin ang="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4040" name="Oval 8"/>
              <p:cNvSpPr>
                <a:spLocks noChangeArrowheads="1"/>
              </p:cNvSpPr>
              <p:nvPr/>
            </p:nvSpPr>
            <p:spPr bwMode="auto">
              <a:xfrm>
                <a:off x="833" y="802"/>
                <a:ext cx="1017" cy="1046"/>
              </a:xfrm>
              <a:prstGeom prst="ellipse">
                <a:avLst/>
              </a:prstGeom>
              <a:gradFill rotWithShape="1">
                <a:gsLst>
                  <a:gs pos="0">
                    <a:srgbClr val="CC3300"/>
                  </a:gs>
                  <a:gs pos="100000">
                    <a:srgbClr val="CC3300">
                      <a:gamma/>
                      <a:shade val="46275"/>
                      <a:invGamma/>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00" b="0">
                    <a:solidFill>
                      <a:srgbClr val="FFCCFF"/>
                    </a:solidFill>
                    <a:latin typeface="方正大黑简体" pitchFamily="1" charset="-122"/>
                    <a:ea typeface="方正大黑简体" pitchFamily="1" charset="-122"/>
                  </a:rPr>
                  <a:t>输入</a:t>
                </a:r>
              </a:p>
              <a:p>
                <a:pPr algn="ctr" eaLnBrk="0" hangingPunct="0"/>
                <a:r>
                  <a:rPr lang="zh-CN" altLang="en-US" sz="1800" b="0">
                    <a:solidFill>
                      <a:srgbClr val="FFCCFF"/>
                    </a:solidFill>
                    <a:latin typeface="方正大黑简体" pitchFamily="1" charset="-122"/>
                    <a:ea typeface="方正大黑简体" pitchFamily="1" charset="-122"/>
                  </a:rPr>
                  <a:t>内容</a:t>
                </a:r>
              </a:p>
            </p:txBody>
          </p:sp>
        </p:grpSp>
      </p:grpSp>
      <p:sp>
        <p:nvSpPr>
          <p:cNvPr id="44041" name="AutoShape 9"/>
          <p:cNvSpPr>
            <a:spLocks noChangeArrowheads="1"/>
          </p:cNvSpPr>
          <p:nvPr/>
        </p:nvSpPr>
        <p:spPr bwMode="auto">
          <a:xfrm>
            <a:off x="5643563" y="2613025"/>
            <a:ext cx="2159000" cy="647700"/>
          </a:xfrm>
          <a:prstGeom prst="roundRect">
            <a:avLst>
              <a:gd name="adj" fmla="val 50000"/>
            </a:avLst>
          </a:prstGeom>
          <a:gradFill rotWithShape="1">
            <a:gsLst>
              <a:gs pos="0">
                <a:srgbClr val="FFFF00"/>
              </a:gs>
              <a:gs pos="100000">
                <a:srgbClr val="FFFF00">
                  <a:gamma/>
                  <a:tint val="5882"/>
                  <a:invGamma/>
                </a:srgbClr>
              </a:gs>
            </a:gsLst>
            <a:lin ang="0" scaled="1"/>
          </a:gradFill>
          <a:ln w="38100" cmpd="sng">
            <a:solidFill>
              <a:srgbClr val="C5A667"/>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00" b="0">
                <a:latin typeface="方正大黑简体" pitchFamily="1" charset="-122"/>
                <a:ea typeface="方正大黑简体" pitchFamily="1" charset="-122"/>
              </a:rPr>
              <a:t>输入内容 </a:t>
            </a:r>
          </a:p>
        </p:txBody>
      </p:sp>
      <p:sp>
        <p:nvSpPr>
          <p:cNvPr id="44042" name="AutoShape 10"/>
          <p:cNvSpPr>
            <a:spLocks noChangeArrowheads="1"/>
          </p:cNvSpPr>
          <p:nvPr/>
        </p:nvSpPr>
        <p:spPr bwMode="auto">
          <a:xfrm>
            <a:off x="4724400" y="1676400"/>
            <a:ext cx="2159000" cy="647700"/>
          </a:xfrm>
          <a:prstGeom prst="roundRect">
            <a:avLst>
              <a:gd name="adj" fmla="val 50000"/>
            </a:avLst>
          </a:prstGeom>
          <a:gradFill rotWithShape="1">
            <a:gsLst>
              <a:gs pos="0">
                <a:srgbClr val="CC99FF"/>
              </a:gs>
              <a:gs pos="100000">
                <a:srgbClr val="CC99FF">
                  <a:gamma/>
                  <a:tint val="5882"/>
                  <a:invGamma/>
                </a:srgbClr>
              </a:gs>
            </a:gsLst>
            <a:lin ang="0" scaled="1"/>
          </a:gradFill>
          <a:ln w="38100" cmpd="sng">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00" b="0">
                <a:latin typeface="方正大黑简体" pitchFamily="1" charset="-122"/>
                <a:ea typeface="方正大黑简体" pitchFamily="1" charset="-122"/>
              </a:rPr>
              <a:t>输入内容</a:t>
            </a:r>
          </a:p>
        </p:txBody>
      </p:sp>
      <p:sp>
        <p:nvSpPr>
          <p:cNvPr id="44043" name="AutoShape 11"/>
          <p:cNvSpPr>
            <a:spLocks noChangeArrowheads="1"/>
          </p:cNvSpPr>
          <p:nvPr/>
        </p:nvSpPr>
        <p:spPr bwMode="auto">
          <a:xfrm>
            <a:off x="6146800" y="3548063"/>
            <a:ext cx="2159000" cy="647700"/>
          </a:xfrm>
          <a:prstGeom prst="roundRect">
            <a:avLst>
              <a:gd name="adj" fmla="val 50000"/>
            </a:avLst>
          </a:prstGeom>
          <a:gradFill rotWithShape="1">
            <a:gsLst>
              <a:gs pos="0">
                <a:srgbClr val="CCFF66"/>
              </a:gs>
              <a:gs pos="100000">
                <a:srgbClr val="CCFF66">
                  <a:gamma/>
                  <a:tint val="5882"/>
                  <a:invGamma/>
                </a:srgbClr>
              </a:gs>
            </a:gsLst>
            <a:lin ang="0" scaled="1"/>
          </a:gradFill>
          <a:ln w="38100" cmpd="sng">
            <a:solidFill>
              <a:srgbClr val="FF66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00" b="0">
                <a:latin typeface="方正大黑简体" pitchFamily="1" charset="-122"/>
                <a:ea typeface="方正大黑简体" pitchFamily="1" charset="-122"/>
              </a:rPr>
              <a:t>输入内容 </a:t>
            </a:r>
          </a:p>
        </p:txBody>
      </p:sp>
      <p:sp>
        <p:nvSpPr>
          <p:cNvPr id="44044" name="AutoShape 12"/>
          <p:cNvSpPr>
            <a:spLocks noChangeArrowheads="1"/>
          </p:cNvSpPr>
          <p:nvPr/>
        </p:nvSpPr>
        <p:spPr bwMode="auto">
          <a:xfrm>
            <a:off x="5499100" y="4484688"/>
            <a:ext cx="2159000" cy="647700"/>
          </a:xfrm>
          <a:prstGeom prst="roundRect">
            <a:avLst>
              <a:gd name="adj" fmla="val 50000"/>
            </a:avLst>
          </a:prstGeom>
          <a:gradFill rotWithShape="1">
            <a:gsLst>
              <a:gs pos="0">
                <a:srgbClr val="CC00CC"/>
              </a:gs>
              <a:gs pos="100000">
                <a:srgbClr val="CC00CC">
                  <a:gamma/>
                  <a:tint val="5882"/>
                  <a:invGamma/>
                </a:srgbClr>
              </a:gs>
            </a:gsLst>
            <a:lin ang="0" scaled="1"/>
          </a:gradFill>
          <a:ln w="38100" cmpd="sng">
            <a:solidFill>
              <a:srgbClr val="C5A667"/>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00" b="0">
                <a:latin typeface="方正大黑简体" pitchFamily="1" charset="-122"/>
                <a:ea typeface="方正大黑简体" pitchFamily="1" charset="-122"/>
              </a:rPr>
              <a:t>输入内容 </a:t>
            </a:r>
          </a:p>
        </p:txBody>
      </p:sp>
      <p:sp>
        <p:nvSpPr>
          <p:cNvPr id="44045" name="AutoShape 13"/>
          <p:cNvSpPr>
            <a:spLocks noChangeArrowheads="1"/>
          </p:cNvSpPr>
          <p:nvPr/>
        </p:nvSpPr>
        <p:spPr bwMode="auto">
          <a:xfrm>
            <a:off x="4562475" y="5421313"/>
            <a:ext cx="2159000" cy="647700"/>
          </a:xfrm>
          <a:prstGeom prst="roundRect">
            <a:avLst>
              <a:gd name="adj" fmla="val 50000"/>
            </a:avLst>
          </a:prstGeom>
          <a:gradFill rotWithShape="1">
            <a:gsLst>
              <a:gs pos="0">
                <a:srgbClr val="FFCC66"/>
              </a:gs>
              <a:gs pos="100000">
                <a:srgbClr val="FFCC66">
                  <a:gamma/>
                  <a:tint val="5882"/>
                  <a:invGamma/>
                </a:srgbClr>
              </a:gs>
            </a:gsLst>
            <a:lin ang="0" scaled="1"/>
          </a:gradFill>
          <a:ln w="38100" cmpd="sng">
            <a:solidFill>
              <a:srgbClr val="00FF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00" b="0">
                <a:latin typeface="方正大黑简体" pitchFamily="1" charset="-122"/>
                <a:ea typeface="方正大黑简体" pitchFamily="1" charset="-122"/>
              </a:rPr>
              <a:t>输入内容 </a:t>
            </a:r>
          </a:p>
        </p:txBody>
      </p:sp>
      <p:pic>
        <p:nvPicPr>
          <p:cNvPr id="44046" name="Picture 14" descr="帅哥"/>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321050"/>
            <a:ext cx="3581400" cy="353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44035"/>
                                        </p:tgtEl>
                                        <p:attrNameLst>
                                          <p:attrName>style.visibility</p:attrName>
                                        </p:attrNameLst>
                                      </p:cBhvr>
                                      <p:to>
                                        <p:strVal val="visible"/>
                                      </p:to>
                                    </p:set>
                                    <p:animEffect transition="in" filter="fade">
                                      <p:cBhvr>
                                        <p:cTn id="7" dur="1000"/>
                                        <p:tgtEl>
                                          <p:spTgt spid="44035"/>
                                        </p:tgtEl>
                                      </p:cBhvr>
                                    </p:animEffect>
                                    <p:anim calcmode="lin" valueType="num">
                                      <p:cBhvr>
                                        <p:cTn id="8" dur="1000" fill="hold"/>
                                        <p:tgtEl>
                                          <p:spTgt spid="44035"/>
                                        </p:tgtEl>
                                        <p:attrNameLst>
                                          <p:attrName>style.rotation</p:attrName>
                                        </p:attrNameLst>
                                      </p:cBhvr>
                                      <p:tavLst>
                                        <p:tav tm="0">
                                          <p:val>
                                            <p:fltVal val="720"/>
                                          </p:val>
                                        </p:tav>
                                        <p:tav tm="100000">
                                          <p:val>
                                            <p:fltVal val="0"/>
                                          </p:val>
                                        </p:tav>
                                      </p:tavLst>
                                    </p:anim>
                                    <p:anim calcmode="lin" valueType="num">
                                      <p:cBhvr>
                                        <p:cTn id="9" dur="1000" fill="hold"/>
                                        <p:tgtEl>
                                          <p:spTgt spid="44035"/>
                                        </p:tgtEl>
                                        <p:attrNameLst>
                                          <p:attrName>ppt_h</p:attrName>
                                        </p:attrNameLst>
                                      </p:cBhvr>
                                      <p:tavLst>
                                        <p:tav tm="0">
                                          <p:val>
                                            <p:fltVal val="0"/>
                                          </p:val>
                                        </p:tav>
                                        <p:tav tm="100000">
                                          <p:val>
                                            <p:strVal val="#ppt_h"/>
                                          </p:val>
                                        </p:tav>
                                      </p:tavLst>
                                    </p:anim>
                                    <p:anim calcmode="lin" valueType="num">
                                      <p:cBhvr>
                                        <p:cTn id="10" dur="1000" fill="hold"/>
                                        <p:tgtEl>
                                          <p:spTgt spid="44035"/>
                                        </p:tgtEl>
                                        <p:attrNameLst>
                                          <p:attrName>ppt_w</p:attrName>
                                        </p:attrNameLst>
                                      </p:cBhvr>
                                      <p:tavLst>
                                        <p:tav tm="0">
                                          <p:val>
                                            <p:fltVal val="0"/>
                                          </p:val>
                                        </p:tav>
                                        <p:tav tm="100000">
                                          <p:val>
                                            <p:strVal val="#ppt_w"/>
                                          </p:val>
                                        </p:tav>
                                      </p:tavLst>
                                    </p:anim>
                                  </p:childTnLst>
                                </p:cTn>
                              </p:par>
                            </p:childTnLst>
                          </p:cTn>
                        </p:par>
                        <p:par>
                          <p:cTn id="11" fill="hold" nodeType="afterGroup">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4042"/>
                                        </p:tgtEl>
                                        <p:attrNameLst>
                                          <p:attrName>style.visibility</p:attrName>
                                        </p:attrNameLst>
                                      </p:cBhvr>
                                      <p:to>
                                        <p:strVal val="visible"/>
                                      </p:to>
                                    </p:set>
                                    <p:animEffect transition="in" filter="wipe(left)">
                                      <p:cBhvr>
                                        <p:cTn id="14" dur="500"/>
                                        <p:tgtEl>
                                          <p:spTgt spid="44042"/>
                                        </p:tgtEl>
                                      </p:cBhvr>
                                    </p:animEffect>
                                  </p:childTnLst>
                                </p:cTn>
                              </p:par>
                            </p:childTnLst>
                          </p:cTn>
                        </p:par>
                        <p:par>
                          <p:cTn id="15" fill="hold" nodeType="afterGroup">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44041"/>
                                        </p:tgtEl>
                                        <p:attrNameLst>
                                          <p:attrName>style.visibility</p:attrName>
                                        </p:attrNameLst>
                                      </p:cBhvr>
                                      <p:to>
                                        <p:strVal val="visible"/>
                                      </p:to>
                                    </p:set>
                                    <p:animEffect transition="in" filter="wipe(left)">
                                      <p:cBhvr>
                                        <p:cTn id="18" dur="500"/>
                                        <p:tgtEl>
                                          <p:spTgt spid="44041"/>
                                        </p:tgtEl>
                                      </p:cBhvr>
                                    </p:animEffect>
                                  </p:childTnLst>
                                </p:cTn>
                              </p:par>
                            </p:childTnLst>
                          </p:cTn>
                        </p:par>
                        <p:par>
                          <p:cTn id="19" fill="hold" nodeType="afterGroup">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44043"/>
                                        </p:tgtEl>
                                        <p:attrNameLst>
                                          <p:attrName>style.visibility</p:attrName>
                                        </p:attrNameLst>
                                      </p:cBhvr>
                                      <p:to>
                                        <p:strVal val="visible"/>
                                      </p:to>
                                    </p:set>
                                    <p:animEffect transition="in" filter="wipe(left)">
                                      <p:cBhvr>
                                        <p:cTn id="22" dur="500"/>
                                        <p:tgtEl>
                                          <p:spTgt spid="44043"/>
                                        </p:tgtEl>
                                      </p:cBhvr>
                                    </p:animEffect>
                                  </p:childTnLst>
                                </p:cTn>
                              </p:par>
                            </p:childTnLst>
                          </p:cTn>
                        </p:par>
                        <p:par>
                          <p:cTn id="23" fill="hold" nodeType="afterGroup">
                            <p:stCondLst>
                              <p:cond delay="2500"/>
                            </p:stCondLst>
                            <p:childTnLst>
                              <p:par>
                                <p:cTn id="24" presetID="22" presetClass="entr" presetSubtype="8" fill="hold" grpId="0" nodeType="afterEffect">
                                  <p:stCondLst>
                                    <p:cond delay="0"/>
                                  </p:stCondLst>
                                  <p:childTnLst>
                                    <p:set>
                                      <p:cBhvr>
                                        <p:cTn id="25" dur="1" fill="hold">
                                          <p:stCondLst>
                                            <p:cond delay="0"/>
                                          </p:stCondLst>
                                        </p:cTn>
                                        <p:tgtEl>
                                          <p:spTgt spid="44044"/>
                                        </p:tgtEl>
                                        <p:attrNameLst>
                                          <p:attrName>style.visibility</p:attrName>
                                        </p:attrNameLst>
                                      </p:cBhvr>
                                      <p:to>
                                        <p:strVal val="visible"/>
                                      </p:to>
                                    </p:set>
                                    <p:animEffect transition="in" filter="wipe(left)">
                                      <p:cBhvr>
                                        <p:cTn id="26" dur="500"/>
                                        <p:tgtEl>
                                          <p:spTgt spid="44044"/>
                                        </p:tgtEl>
                                      </p:cBhvr>
                                    </p:animEffect>
                                  </p:childTnLst>
                                </p:cTn>
                              </p:par>
                            </p:childTnLst>
                          </p:cTn>
                        </p:par>
                        <p:par>
                          <p:cTn id="27" fill="hold" nodeType="afterGroup">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44045"/>
                                        </p:tgtEl>
                                        <p:attrNameLst>
                                          <p:attrName>style.visibility</p:attrName>
                                        </p:attrNameLst>
                                      </p:cBhvr>
                                      <p:to>
                                        <p:strVal val="visible"/>
                                      </p:to>
                                    </p:set>
                                    <p:animEffect transition="in" filter="wipe(left)">
                                      <p:cBhvr>
                                        <p:cTn id="30" dur="500"/>
                                        <p:tgtEl>
                                          <p:spTgt spid="44045"/>
                                        </p:tgtEl>
                                      </p:cBhvr>
                                    </p:animEffect>
                                  </p:childTnLst>
                                </p:cTn>
                              </p:par>
                            </p:childTnLst>
                          </p:cTn>
                        </p:par>
                        <p:par>
                          <p:cTn id="31" fill="hold" nodeType="afterGroup">
                            <p:stCondLst>
                              <p:cond delay="3500"/>
                            </p:stCondLst>
                            <p:childTnLst>
                              <p:par>
                                <p:cTn id="32" presetID="22" presetClass="entr" presetSubtype="8" fill="hold" nodeType="afterEffect">
                                  <p:stCondLst>
                                    <p:cond delay="0"/>
                                  </p:stCondLst>
                                  <p:childTnLst>
                                    <p:set>
                                      <p:cBhvr>
                                        <p:cTn id="33" dur="1" fill="hold">
                                          <p:stCondLst>
                                            <p:cond delay="0"/>
                                          </p:stCondLst>
                                        </p:cTn>
                                        <p:tgtEl>
                                          <p:spTgt spid="44046"/>
                                        </p:tgtEl>
                                        <p:attrNameLst>
                                          <p:attrName>style.visibility</p:attrName>
                                        </p:attrNameLst>
                                      </p:cBhvr>
                                      <p:to>
                                        <p:strVal val="visible"/>
                                      </p:to>
                                    </p:set>
                                    <p:animEffect transition="in" filter="wipe(left)">
                                      <p:cBhvr>
                                        <p:cTn id="34" dur="500"/>
                                        <p:tgtEl>
                                          <p:spTgt spid="44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1" grpId="0" animBg="1" autoUpdateAnimBg="0"/>
      <p:bldP spid="44042" grpId="0" animBg="1" autoUpdateAnimBg="0"/>
      <p:bldP spid="44043" grpId="0" animBg="1" autoUpdateAnimBg="0"/>
      <p:bldP spid="44044" grpId="0" animBg="1" autoUpdateAnimBg="0"/>
      <p:bldP spid="44045" grpId="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2"/>
          <p:cNvGrpSpPr>
            <a:grpSpLocks/>
          </p:cNvGrpSpPr>
          <p:nvPr/>
        </p:nvGrpSpPr>
        <p:grpSpPr bwMode="auto">
          <a:xfrm>
            <a:off x="1143000" y="2286000"/>
            <a:ext cx="7291388" cy="3662363"/>
            <a:chOff x="0" y="0"/>
            <a:chExt cx="4593" cy="2307"/>
          </a:xfrm>
        </p:grpSpPr>
        <p:sp>
          <p:nvSpPr>
            <p:cNvPr id="45059" name="Line 5"/>
            <p:cNvSpPr>
              <a:spLocks noChangeShapeType="1"/>
            </p:cNvSpPr>
            <p:nvPr/>
          </p:nvSpPr>
          <p:spPr bwMode="auto">
            <a:xfrm>
              <a:off x="1377" y="240"/>
              <a:ext cx="573" cy="745"/>
            </a:xfrm>
            <a:prstGeom prst="line">
              <a:avLst/>
            </a:prstGeom>
            <a:noFill/>
            <a:ln w="76200" cmpd="sng">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5060" name="Oval 6"/>
            <p:cNvSpPr>
              <a:spLocks noChangeArrowheads="1"/>
            </p:cNvSpPr>
            <p:nvPr/>
          </p:nvSpPr>
          <p:spPr bwMode="auto">
            <a:xfrm>
              <a:off x="1241" y="692"/>
              <a:ext cx="2399" cy="960"/>
            </a:xfrm>
            <a:prstGeom prst="ellipse">
              <a:avLst/>
            </a:prstGeom>
            <a:noFill/>
            <a:ln>
              <a:noFill/>
            </a:ln>
            <a:extLst>
              <a:ext uri="{909E8E84-426E-40DD-AFC4-6F175D3DCCD1}">
                <a14:hiddenFill xmlns:a14="http://schemas.microsoft.com/office/drawing/2010/main">
                  <a:solidFill>
                    <a:schemeClr val="bg2"/>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61" name="Line 7"/>
            <p:cNvSpPr>
              <a:spLocks noChangeShapeType="1"/>
            </p:cNvSpPr>
            <p:nvPr/>
          </p:nvSpPr>
          <p:spPr bwMode="auto">
            <a:xfrm flipH="1">
              <a:off x="2179" y="167"/>
              <a:ext cx="719" cy="777"/>
            </a:xfrm>
            <a:prstGeom prst="line">
              <a:avLst/>
            </a:prstGeom>
            <a:noFill/>
            <a:ln w="76200" cmpd="sng">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5062" name="Line 8"/>
            <p:cNvSpPr>
              <a:spLocks noChangeShapeType="1"/>
            </p:cNvSpPr>
            <p:nvPr/>
          </p:nvSpPr>
          <p:spPr bwMode="auto">
            <a:xfrm flipH="1">
              <a:off x="2179" y="839"/>
              <a:ext cx="1940" cy="83"/>
            </a:xfrm>
            <a:prstGeom prst="line">
              <a:avLst/>
            </a:prstGeom>
            <a:noFill/>
            <a:ln w="76200" cmpd="sng">
              <a:solidFill>
                <a:srgbClr val="B2B2B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5063" name="Line 9"/>
            <p:cNvSpPr>
              <a:spLocks noChangeShapeType="1"/>
            </p:cNvSpPr>
            <p:nvPr/>
          </p:nvSpPr>
          <p:spPr bwMode="auto">
            <a:xfrm flipH="1" flipV="1">
              <a:off x="2201" y="922"/>
              <a:ext cx="828" cy="903"/>
            </a:xfrm>
            <a:prstGeom prst="line">
              <a:avLst/>
            </a:prstGeom>
            <a:noFill/>
            <a:ln w="76200" cmpd="sng">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5064" name="Line 10"/>
            <p:cNvSpPr>
              <a:spLocks noChangeShapeType="1"/>
            </p:cNvSpPr>
            <p:nvPr/>
          </p:nvSpPr>
          <p:spPr bwMode="auto">
            <a:xfrm flipV="1">
              <a:off x="1046" y="922"/>
              <a:ext cx="1155" cy="1029"/>
            </a:xfrm>
            <a:prstGeom prst="line">
              <a:avLst/>
            </a:prstGeom>
            <a:noFill/>
            <a:ln w="76200" cmpd="sng">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5065" name="Line 11"/>
            <p:cNvSpPr>
              <a:spLocks noChangeShapeType="1"/>
            </p:cNvSpPr>
            <p:nvPr/>
          </p:nvSpPr>
          <p:spPr bwMode="auto">
            <a:xfrm flipV="1">
              <a:off x="370" y="922"/>
              <a:ext cx="1831" cy="64"/>
            </a:xfrm>
            <a:prstGeom prst="line">
              <a:avLst/>
            </a:prstGeom>
            <a:noFill/>
            <a:ln w="76200" cmpd="sng">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5066" name="Oval 12"/>
            <p:cNvSpPr>
              <a:spLocks noChangeArrowheads="1"/>
            </p:cNvSpPr>
            <p:nvPr/>
          </p:nvSpPr>
          <p:spPr bwMode="auto">
            <a:xfrm rot="21182673">
              <a:off x="1068" y="377"/>
              <a:ext cx="2157" cy="1037"/>
            </a:xfrm>
            <a:prstGeom prst="ellipse">
              <a:avLst/>
            </a:prstGeom>
            <a:gradFill rotWithShape="1">
              <a:gsLst>
                <a:gs pos="0">
                  <a:srgbClr val="008080"/>
                </a:gs>
                <a:gs pos="100000">
                  <a:srgbClr val="99FFCC"/>
                </a:gs>
              </a:gsLst>
              <a:lin ang="18900000" scaled="1"/>
            </a:gradFill>
            <a:ln w="9525" cmpd="sng">
              <a:round/>
              <a:headEnd/>
              <a:tailEnd/>
            </a:ln>
            <a:scene3d>
              <a:camera prst="legacyPerspectiveBottom"/>
              <a:lightRig rig="legacyFlat1" dir="t"/>
            </a:scene3d>
            <a:sp3d extrusionH="887400" prstMaterial="legacyMatte">
              <a:bevelT w="13500" h="13500" prst="angle"/>
              <a:bevelB w="13500" h="13500" prst="angle"/>
              <a:extrusionClr>
                <a:srgbClr val="009999"/>
              </a:extrusionClr>
            </a:sp3d>
          </p:spPr>
          <p:txBody>
            <a:bodyPr wrap="none" anchor="ctr">
              <a:flatTx/>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67" name="Oval 13"/>
            <p:cNvSpPr>
              <a:spLocks noChangeArrowheads="1"/>
            </p:cNvSpPr>
            <p:nvPr/>
          </p:nvSpPr>
          <p:spPr bwMode="auto">
            <a:xfrm rot="21257366">
              <a:off x="260" y="145"/>
              <a:ext cx="3927" cy="1911"/>
            </a:xfrm>
            <a:prstGeom prst="ellipse">
              <a:avLst/>
            </a:prstGeom>
            <a:noFill/>
            <a:ln w="57150" cmpd="sng">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68" name="Oval 14"/>
            <p:cNvSpPr>
              <a:spLocks noChangeArrowheads="1"/>
            </p:cNvSpPr>
            <p:nvPr/>
          </p:nvSpPr>
          <p:spPr bwMode="auto">
            <a:xfrm rot="21257366">
              <a:off x="238" y="141"/>
              <a:ext cx="3937" cy="1893"/>
            </a:xfrm>
            <a:prstGeom prst="ellipse">
              <a:avLst/>
            </a:prstGeom>
            <a:noFill/>
            <a:ln w="38100" cmpd="sng">
              <a:solidFill>
                <a:srgbClr val="3399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69" name="Text Box 15"/>
            <p:cNvSpPr txBox="1">
              <a:spLocks noChangeArrowheads="1"/>
            </p:cNvSpPr>
            <p:nvPr/>
          </p:nvSpPr>
          <p:spPr bwMode="auto">
            <a:xfrm>
              <a:off x="1527" y="583"/>
              <a:ext cx="1348"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r>
                <a:rPr lang="zh-CN" altLang="en-US" sz="1400" b="0">
                  <a:solidFill>
                    <a:srgbClr val="000000"/>
                  </a:solidFill>
                  <a:ea typeface="仿宋_GB2312" pitchFamily="1" charset="-122"/>
                </a:rPr>
                <a:t>点击输入你想输入的文字内容点击输入你想输入的文字内容点击输入你想输入的文字内容</a:t>
              </a:r>
              <a:endParaRPr lang="en-US" altLang="zh-CN" sz="1400" b="0">
                <a:solidFill>
                  <a:srgbClr val="000000"/>
                </a:solidFill>
                <a:ea typeface="仿宋_GB2312" pitchFamily="1" charset="-122"/>
              </a:endParaRPr>
            </a:p>
          </p:txBody>
        </p:sp>
        <p:grpSp>
          <p:nvGrpSpPr>
            <p:cNvPr id="45070" name="Group 14"/>
            <p:cNvGrpSpPr>
              <a:grpSpLocks/>
            </p:cNvGrpSpPr>
            <p:nvPr/>
          </p:nvGrpSpPr>
          <p:grpSpPr bwMode="auto">
            <a:xfrm rot="-395355">
              <a:off x="0" y="818"/>
              <a:ext cx="837" cy="391"/>
              <a:chOff x="0" y="0"/>
              <a:chExt cx="1959" cy="629"/>
            </a:xfrm>
          </p:grpSpPr>
          <p:sp>
            <p:nvSpPr>
              <p:cNvPr id="45071" name="Oval 17"/>
              <p:cNvSpPr>
                <a:spLocks noChangeArrowheads="1"/>
              </p:cNvSpPr>
              <p:nvPr/>
            </p:nvSpPr>
            <p:spPr bwMode="auto">
              <a:xfrm>
                <a:off x="1" y="48"/>
                <a:ext cx="1958" cy="581"/>
              </a:xfrm>
              <a:prstGeom prst="ellipse">
                <a:avLst/>
              </a:prstGeom>
              <a:gradFill rotWithShape="1">
                <a:gsLst>
                  <a:gs pos="0">
                    <a:srgbClr val="FF99CC">
                      <a:gamma/>
                      <a:shade val="46275"/>
                      <a:invGamma/>
                    </a:srgbClr>
                  </a:gs>
                  <a:gs pos="50000">
                    <a:srgbClr val="FF99CC"/>
                  </a:gs>
                  <a:gs pos="100000">
                    <a:srgbClr val="FF99CC">
                      <a:gamma/>
                      <a:shade val="46275"/>
                      <a:invGamma/>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72" name="Oval 18"/>
              <p:cNvSpPr>
                <a:spLocks noChangeArrowheads="1"/>
              </p:cNvSpPr>
              <p:nvPr/>
            </p:nvSpPr>
            <p:spPr bwMode="auto">
              <a:xfrm>
                <a:off x="0" y="0"/>
                <a:ext cx="1959" cy="581"/>
              </a:xfrm>
              <a:prstGeom prst="ellipse">
                <a:avLst/>
              </a:prstGeom>
              <a:gradFill rotWithShape="1">
                <a:gsLst>
                  <a:gs pos="0">
                    <a:srgbClr val="FF99CC">
                      <a:gamma/>
                      <a:shade val="46275"/>
                      <a:invGamma/>
                    </a:srgbClr>
                  </a:gs>
                  <a:gs pos="100000">
                    <a:srgbClr val="FF99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45073" name="Group 17"/>
            <p:cNvGrpSpPr>
              <a:grpSpLocks/>
            </p:cNvGrpSpPr>
            <p:nvPr/>
          </p:nvGrpSpPr>
          <p:grpSpPr bwMode="auto">
            <a:xfrm rot="-325186">
              <a:off x="1002" y="147"/>
              <a:ext cx="738" cy="273"/>
              <a:chOff x="0" y="0"/>
              <a:chExt cx="1959" cy="629"/>
            </a:xfrm>
          </p:grpSpPr>
          <p:sp>
            <p:nvSpPr>
              <p:cNvPr id="45074" name="Oval 20"/>
              <p:cNvSpPr>
                <a:spLocks noChangeArrowheads="1"/>
              </p:cNvSpPr>
              <p:nvPr/>
            </p:nvSpPr>
            <p:spPr bwMode="auto">
              <a:xfrm>
                <a:off x="1" y="48"/>
                <a:ext cx="1958" cy="581"/>
              </a:xfrm>
              <a:prstGeom prst="ellipse">
                <a:avLst/>
              </a:prstGeom>
              <a:gradFill rotWithShape="1">
                <a:gsLst>
                  <a:gs pos="0">
                    <a:srgbClr val="C0C0C0"/>
                  </a:gs>
                  <a:gs pos="50000">
                    <a:srgbClr val="6B6B6B"/>
                  </a:gs>
                  <a:gs pos="100000">
                    <a:srgbClr val="C0C0C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75" name="Oval 21"/>
              <p:cNvSpPr>
                <a:spLocks noChangeArrowheads="1"/>
              </p:cNvSpPr>
              <p:nvPr/>
            </p:nvSpPr>
            <p:spPr bwMode="auto">
              <a:xfrm>
                <a:off x="0" y="0"/>
                <a:ext cx="1959" cy="581"/>
              </a:xfrm>
              <a:prstGeom prst="ellipse">
                <a:avLst/>
              </a:prstGeom>
              <a:gradFill rotWithShape="1">
                <a:gsLst>
                  <a:gs pos="0">
                    <a:srgbClr val="CCFFCC">
                      <a:gamma/>
                      <a:shade val="46275"/>
                      <a:invGamma/>
                    </a:srgbClr>
                  </a:gs>
                  <a:gs pos="100000">
                    <a:srgbClr val="CCFF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45076" name="Group 20"/>
            <p:cNvGrpSpPr>
              <a:grpSpLocks/>
            </p:cNvGrpSpPr>
            <p:nvPr/>
          </p:nvGrpSpPr>
          <p:grpSpPr bwMode="auto">
            <a:xfrm rot="-254711">
              <a:off x="2481" y="0"/>
              <a:ext cx="837" cy="349"/>
              <a:chOff x="0" y="0"/>
              <a:chExt cx="1959" cy="629"/>
            </a:xfrm>
          </p:grpSpPr>
          <p:sp>
            <p:nvSpPr>
              <p:cNvPr id="45077" name="Oval 23"/>
              <p:cNvSpPr>
                <a:spLocks noChangeArrowheads="1"/>
              </p:cNvSpPr>
              <p:nvPr/>
            </p:nvSpPr>
            <p:spPr bwMode="auto">
              <a:xfrm>
                <a:off x="1" y="48"/>
                <a:ext cx="1958" cy="581"/>
              </a:xfrm>
              <a:prstGeom prst="ellipse">
                <a:avLst/>
              </a:prstGeom>
              <a:gradFill rotWithShape="1">
                <a:gsLst>
                  <a:gs pos="0">
                    <a:srgbClr val="3399FF">
                      <a:gamma/>
                      <a:shade val="46275"/>
                      <a:invGamma/>
                    </a:srgbClr>
                  </a:gs>
                  <a:gs pos="50000">
                    <a:srgbClr val="3399FF"/>
                  </a:gs>
                  <a:gs pos="100000">
                    <a:srgbClr val="3399FF">
                      <a:gamma/>
                      <a:shade val="46275"/>
                      <a:invGamma/>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78" name="Oval 24"/>
              <p:cNvSpPr>
                <a:spLocks noChangeArrowheads="1"/>
              </p:cNvSpPr>
              <p:nvPr/>
            </p:nvSpPr>
            <p:spPr bwMode="auto">
              <a:xfrm>
                <a:off x="0" y="0"/>
                <a:ext cx="1959" cy="581"/>
              </a:xfrm>
              <a:prstGeom prst="ellipse">
                <a:avLst/>
              </a:prstGeom>
              <a:gradFill rotWithShape="1">
                <a:gsLst>
                  <a:gs pos="0">
                    <a:srgbClr val="99CCFF">
                      <a:gamma/>
                      <a:shade val="46275"/>
                      <a:invGamma/>
                    </a:srgbClr>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45079" name="Group 23"/>
            <p:cNvGrpSpPr>
              <a:grpSpLocks/>
            </p:cNvGrpSpPr>
            <p:nvPr/>
          </p:nvGrpSpPr>
          <p:grpSpPr bwMode="auto">
            <a:xfrm rot="-208054">
              <a:off x="3509" y="566"/>
              <a:ext cx="1084" cy="572"/>
              <a:chOff x="0" y="0"/>
              <a:chExt cx="1959" cy="629"/>
            </a:xfrm>
          </p:grpSpPr>
          <p:sp>
            <p:nvSpPr>
              <p:cNvPr id="45080" name="Oval 26"/>
              <p:cNvSpPr>
                <a:spLocks noChangeArrowheads="1"/>
              </p:cNvSpPr>
              <p:nvPr/>
            </p:nvSpPr>
            <p:spPr bwMode="auto">
              <a:xfrm>
                <a:off x="1" y="48"/>
                <a:ext cx="1958" cy="581"/>
              </a:xfrm>
              <a:prstGeom prst="ellipse">
                <a:avLst/>
              </a:prstGeom>
              <a:gradFill rotWithShape="1">
                <a:gsLst>
                  <a:gs pos="0">
                    <a:srgbClr val="CC99FF">
                      <a:gamma/>
                      <a:shade val="46275"/>
                      <a:invGamma/>
                    </a:srgbClr>
                  </a:gs>
                  <a:gs pos="50000">
                    <a:srgbClr val="CC99FF"/>
                  </a:gs>
                  <a:gs pos="100000">
                    <a:srgbClr val="CC99FF">
                      <a:gamma/>
                      <a:shade val="46275"/>
                      <a:invGamma/>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81" name="Oval 27"/>
              <p:cNvSpPr>
                <a:spLocks noChangeArrowheads="1"/>
              </p:cNvSpPr>
              <p:nvPr/>
            </p:nvSpPr>
            <p:spPr bwMode="auto">
              <a:xfrm>
                <a:off x="0" y="0"/>
                <a:ext cx="1959" cy="581"/>
              </a:xfrm>
              <a:prstGeom prst="ellipse">
                <a:avLst/>
              </a:prstGeom>
              <a:gradFill rotWithShape="1">
                <a:gsLst>
                  <a:gs pos="0">
                    <a:srgbClr val="CC99FF">
                      <a:gamma/>
                      <a:shade val="46275"/>
                      <a:invGamma/>
                    </a:srgbClr>
                  </a:gs>
                  <a:gs pos="100000">
                    <a:srgbClr val="CC99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45082" name="Group 26"/>
            <p:cNvGrpSpPr>
              <a:grpSpLocks/>
            </p:cNvGrpSpPr>
            <p:nvPr/>
          </p:nvGrpSpPr>
          <p:grpSpPr bwMode="auto">
            <a:xfrm rot="-198351">
              <a:off x="2266" y="1447"/>
              <a:ext cx="1495" cy="859"/>
              <a:chOff x="0" y="0"/>
              <a:chExt cx="1959" cy="629"/>
            </a:xfrm>
          </p:grpSpPr>
          <p:sp>
            <p:nvSpPr>
              <p:cNvPr id="45083" name="Oval 29"/>
              <p:cNvSpPr>
                <a:spLocks noChangeArrowheads="1"/>
              </p:cNvSpPr>
              <p:nvPr/>
            </p:nvSpPr>
            <p:spPr bwMode="auto">
              <a:xfrm>
                <a:off x="1" y="48"/>
                <a:ext cx="1958" cy="581"/>
              </a:xfrm>
              <a:prstGeom prst="ellipse">
                <a:avLst/>
              </a:prstGeom>
              <a:gradFill rotWithShape="1">
                <a:gsLst>
                  <a:gs pos="0">
                    <a:srgbClr val="FFFF00">
                      <a:gamma/>
                      <a:shade val="46275"/>
                      <a:invGamma/>
                    </a:srgbClr>
                  </a:gs>
                  <a:gs pos="50000">
                    <a:srgbClr val="FFFF00"/>
                  </a:gs>
                  <a:gs pos="100000">
                    <a:srgbClr val="FFFF00">
                      <a:gamma/>
                      <a:shade val="46275"/>
                      <a:invGamma/>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84" name="Oval 30"/>
              <p:cNvSpPr>
                <a:spLocks noChangeArrowheads="1"/>
              </p:cNvSpPr>
              <p:nvPr/>
            </p:nvSpPr>
            <p:spPr bwMode="auto">
              <a:xfrm>
                <a:off x="0" y="0"/>
                <a:ext cx="1959" cy="581"/>
              </a:xfrm>
              <a:prstGeom prst="ellipse">
                <a:avLst/>
              </a:prstGeom>
              <a:gradFill rotWithShape="1">
                <a:gsLst>
                  <a:gs pos="0">
                    <a:srgbClr val="FFFF99">
                      <a:gamma/>
                      <a:shade val="46275"/>
                      <a:invGamma/>
                    </a:srgbClr>
                  </a:gs>
                  <a:gs pos="100000">
                    <a:srgbClr val="FFFF9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grpSp>
          <p:nvGrpSpPr>
            <p:cNvPr id="45085" name="Group 29"/>
            <p:cNvGrpSpPr>
              <a:grpSpLocks/>
            </p:cNvGrpSpPr>
            <p:nvPr/>
          </p:nvGrpSpPr>
          <p:grpSpPr bwMode="auto">
            <a:xfrm rot="-293188">
              <a:off x="458" y="1636"/>
              <a:ext cx="1178" cy="671"/>
              <a:chOff x="0" y="0"/>
              <a:chExt cx="1959" cy="629"/>
            </a:xfrm>
          </p:grpSpPr>
          <p:sp>
            <p:nvSpPr>
              <p:cNvPr id="45086" name="Oval 32"/>
              <p:cNvSpPr>
                <a:spLocks noChangeArrowheads="1"/>
              </p:cNvSpPr>
              <p:nvPr/>
            </p:nvSpPr>
            <p:spPr bwMode="auto">
              <a:xfrm>
                <a:off x="1" y="48"/>
                <a:ext cx="1958" cy="581"/>
              </a:xfrm>
              <a:prstGeom prst="ellipse">
                <a:avLst/>
              </a:prstGeom>
              <a:gradFill rotWithShape="1">
                <a:gsLst>
                  <a:gs pos="0">
                    <a:srgbClr val="808000">
                      <a:gamma/>
                      <a:shade val="46275"/>
                      <a:invGamma/>
                    </a:srgbClr>
                  </a:gs>
                  <a:gs pos="50000">
                    <a:srgbClr val="808000"/>
                  </a:gs>
                  <a:gs pos="100000">
                    <a:srgbClr val="808000">
                      <a:gamma/>
                      <a:shade val="46275"/>
                      <a:invGamma/>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5087" name="Oval 33"/>
              <p:cNvSpPr>
                <a:spLocks noChangeArrowheads="1"/>
              </p:cNvSpPr>
              <p:nvPr/>
            </p:nvSpPr>
            <p:spPr bwMode="auto">
              <a:xfrm>
                <a:off x="0" y="0"/>
                <a:ext cx="1959" cy="581"/>
              </a:xfrm>
              <a:prstGeom prst="ellipse">
                <a:avLst/>
              </a:prstGeom>
              <a:gradFill rotWithShape="1">
                <a:gsLst>
                  <a:gs pos="0">
                    <a:srgbClr val="99CC00">
                      <a:gamma/>
                      <a:shade val="46275"/>
                      <a:invGamma/>
                    </a:srgbClr>
                  </a:gs>
                  <a:gs pos="100000">
                    <a:srgbClr val="99CC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45088" name="Text Box 34"/>
            <p:cNvSpPr txBox="1">
              <a:spLocks noChangeArrowheads="1"/>
            </p:cNvSpPr>
            <p:nvPr/>
          </p:nvSpPr>
          <p:spPr bwMode="auto">
            <a:xfrm>
              <a:off x="1089" y="147"/>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spcBef>
                  <a:spcPct val="50000"/>
                </a:spcBef>
              </a:pPr>
              <a:r>
                <a:rPr lang="en-US" altLang="zh-CN" sz="2000">
                  <a:solidFill>
                    <a:srgbClr val="333333"/>
                  </a:solidFill>
                  <a:ea typeface="宋体" pitchFamily="2" charset="-122"/>
                </a:rPr>
                <a:t>Title</a:t>
              </a:r>
            </a:p>
          </p:txBody>
        </p:sp>
        <p:sp>
          <p:nvSpPr>
            <p:cNvPr id="45089" name="Text Box 35"/>
            <p:cNvSpPr txBox="1">
              <a:spLocks noChangeArrowheads="1"/>
            </p:cNvSpPr>
            <p:nvPr/>
          </p:nvSpPr>
          <p:spPr bwMode="auto">
            <a:xfrm>
              <a:off x="2637" y="42"/>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spcBef>
                  <a:spcPct val="50000"/>
                </a:spcBef>
              </a:pPr>
              <a:r>
                <a:rPr lang="en-US" altLang="zh-CN" sz="2000">
                  <a:solidFill>
                    <a:srgbClr val="333333"/>
                  </a:solidFill>
                  <a:ea typeface="宋体" pitchFamily="2" charset="-122"/>
                </a:rPr>
                <a:t>Title</a:t>
              </a:r>
            </a:p>
          </p:txBody>
        </p:sp>
        <p:sp>
          <p:nvSpPr>
            <p:cNvPr id="45090" name="Text Box 36"/>
            <p:cNvSpPr txBox="1">
              <a:spLocks noChangeArrowheads="1"/>
            </p:cNvSpPr>
            <p:nvPr/>
          </p:nvSpPr>
          <p:spPr bwMode="auto">
            <a:xfrm>
              <a:off x="3814" y="692"/>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spcBef>
                  <a:spcPct val="50000"/>
                </a:spcBef>
              </a:pPr>
              <a:r>
                <a:rPr lang="en-US" altLang="zh-CN" sz="2000">
                  <a:solidFill>
                    <a:srgbClr val="333333"/>
                  </a:solidFill>
                  <a:ea typeface="宋体" pitchFamily="2" charset="-122"/>
                </a:rPr>
                <a:t>Title</a:t>
              </a:r>
            </a:p>
          </p:txBody>
        </p:sp>
        <p:sp>
          <p:nvSpPr>
            <p:cNvPr id="45091" name="Text Box 37"/>
            <p:cNvSpPr txBox="1">
              <a:spLocks noChangeArrowheads="1"/>
            </p:cNvSpPr>
            <p:nvPr/>
          </p:nvSpPr>
          <p:spPr bwMode="auto">
            <a:xfrm>
              <a:off x="2746" y="1717"/>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spcBef>
                  <a:spcPct val="50000"/>
                </a:spcBef>
              </a:pPr>
              <a:r>
                <a:rPr lang="en-US" altLang="zh-CN" sz="2000">
                  <a:solidFill>
                    <a:srgbClr val="333333"/>
                  </a:solidFill>
                  <a:ea typeface="宋体" pitchFamily="2" charset="-122"/>
                </a:rPr>
                <a:t>Title</a:t>
              </a:r>
            </a:p>
          </p:txBody>
        </p:sp>
        <p:sp>
          <p:nvSpPr>
            <p:cNvPr id="45092" name="Text Box 38"/>
            <p:cNvSpPr txBox="1">
              <a:spLocks noChangeArrowheads="1"/>
            </p:cNvSpPr>
            <p:nvPr/>
          </p:nvSpPr>
          <p:spPr bwMode="auto">
            <a:xfrm>
              <a:off x="741" y="1825"/>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spcBef>
                  <a:spcPct val="50000"/>
                </a:spcBef>
              </a:pPr>
              <a:r>
                <a:rPr lang="en-US" altLang="zh-CN" sz="2000">
                  <a:solidFill>
                    <a:srgbClr val="333333"/>
                  </a:solidFill>
                  <a:ea typeface="宋体" pitchFamily="2" charset="-122"/>
                </a:rPr>
                <a:t>Title</a:t>
              </a:r>
            </a:p>
          </p:txBody>
        </p:sp>
        <p:sp>
          <p:nvSpPr>
            <p:cNvPr id="45093" name="Text Box 39"/>
            <p:cNvSpPr txBox="1">
              <a:spLocks noChangeArrowheads="1"/>
            </p:cNvSpPr>
            <p:nvPr/>
          </p:nvSpPr>
          <p:spPr bwMode="auto">
            <a:xfrm>
              <a:off x="131" y="881"/>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spcBef>
                  <a:spcPct val="50000"/>
                </a:spcBef>
              </a:pPr>
              <a:r>
                <a:rPr lang="en-US" altLang="zh-CN" sz="2000">
                  <a:solidFill>
                    <a:srgbClr val="333333"/>
                  </a:solidFill>
                  <a:ea typeface="宋体" pitchFamily="2" charset="-122"/>
                </a:rPr>
                <a:t>Title</a:t>
              </a:r>
            </a:p>
          </p:txBody>
        </p:sp>
      </p:grpSp>
      <p:sp>
        <p:nvSpPr>
          <p:cNvPr id="45094" name="Text Box 38"/>
          <p:cNvSpPr txBox="1">
            <a:spLocks noChangeArrowheads="1"/>
          </p:cNvSpPr>
          <p:nvPr/>
        </p:nvSpPr>
        <p:spPr bwMode="auto">
          <a:xfrm>
            <a:off x="1143000" y="2286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未知"/>
          <p:cNvSpPr>
            <a:spLocks noEditPoints="1"/>
          </p:cNvSpPr>
          <p:nvPr/>
        </p:nvSpPr>
        <p:spPr bwMode="auto">
          <a:xfrm flipH="1">
            <a:off x="4787900" y="2595563"/>
            <a:ext cx="3168650" cy="2895600"/>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folHlink">
                  <a:gamma/>
                  <a:tint val="39216"/>
                  <a:invGamma/>
                </a:schemeClr>
              </a:gs>
              <a:gs pos="100000">
                <a:schemeClr val="folHlink"/>
              </a:gs>
            </a:gsLst>
            <a:lin ang="27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06741" dir="8249373" algn="ctr" rotWithShape="0">
                    <a:schemeClr val="bg2">
                      <a:alpha val="50000"/>
                    </a:schemeClr>
                  </a:outerShdw>
                </a:effectLst>
              </a14:hiddenEffects>
            </a:ext>
          </a:extLst>
        </p:spPr>
        <p:txBody>
          <a:bodyPr/>
          <a:lstStyle/>
          <a:p>
            <a:endParaRPr lang="zh-CN" altLang="en-US"/>
          </a:p>
        </p:txBody>
      </p:sp>
      <p:grpSp>
        <p:nvGrpSpPr>
          <p:cNvPr id="46083" name="Group 3"/>
          <p:cNvGrpSpPr>
            <a:grpSpLocks/>
          </p:cNvGrpSpPr>
          <p:nvPr/>
        </p:nvGrpSpPr>
        <p:grpSpPr bwMode="auto">
          <a:xfrm>
            <a:off x="914400" y="1752600"/>
            <a:ext cx="4062413" cy="3859213"/>
            <a:chOff x="0" y="0"/>
            <a:chExt cx="2313" cy="2204"/>
          </a:xfrm>
        </p:grpSpPr>
        <p:sp>
          <p:nvSpPr>
            <p:cNvPr id="46084" name="AutoShape 4"/>
            <p:cNvSpPr>
              <a:spLocks noChangeArrowheads="1"/>
            </p:cNvSpPr>
            <p:nvPr/>
          </p:nvSpPr>
          <p:spPr bwMode="auto">
            <a:xfrm rot="16200000">
              <a:off x="1483" y="725"/>
              <a:ext cx="890" cy="770"/>
            </a:xfrm>
            <a:prstGeom prst="hexagon">
              <a:avLst>
                <a:gd name="adj" fmla="val 28896"/>
                <a:gd name="vf" fmla="val 115470"/>
              </a:avLst>
            </a:prstGeom>
            <a:gradFill rotWithShape="1">
              <a:gsLst>
                <a:gs pos="0">
                  <a:srgbClr val="FFCC00">
                    <a:gamma/>
                    <a:shade val="46275"/>
                    <a:invGamma/>
                  </a:srgbClr>
                </a:gs>
                <a:gs pos="50000">
                  <a:srgbClr val="FFCC00"/>
                </a:gs>
                <a:gs pos="100000">
                  <a:srgbClr val="FFCC00">
                    <a:gamma/>
                    <a:shade val="46275"/>
                    <a:invGamma/>
                  </a:srgbClr>
                </a:gs>
              </a:gsLst>
              <a:lin ang="18900000" scaled="1"/>
            </a:gradFill>
            <a:ln w="9525" cmpd="sng">
              <a:miter lim="800000"/>
              <a:headEnd/>
              <a:tailEnd/>
            </a:ln>
            <a:effectLst/>
            <a:scene3d>
              <a:camera prst="legacyObliqueLeft"/>
              <a:lightRig rig="legacyFlat2" dir="t"/>
            </a:scene3d>
            <a:sp3d extrusionH="430200" prstMaterial="legacyMatte">
              <a:bevelT w="13500" h="13500" prst="angle"/>
              <a:bevelB w="13500" h="13500" prst="angle"/>
              <a:extrusionClr>
                <a:srgbClr val="FFCC00"/>
              </a:extrusionClr>
            </a:sp3d>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vert="eaVert" wrap="none" anchor="ctr">
              <a:flatTx/>
            </a:bodyPr>
            <a:lstStyle/>
            <a:p>
              <a:pPr algn="ctr" eaLnBrk="0" hangingPunct="0"/>
              <a:r>
                <a:rPr lang="zh-CN" altLang="en-US" sz="1800" b="0">
                  <a:solidFill>
                    <a:srgbClr val="FFFFFF"/>
                  </a:solidFill>
                  <a:latin typeface="Times New Roman" pitchFamily="18" charset="0"/>
                  <a:ea typeface="方正大黑简体" pitchFamily="1" charset="-122"/>
                </a:rPr>
                <a:t>内容</a:t>
              </a:r>
              <a:endParaRPr lang="en-US" altLang="zh-CN" sz="1800" b="0">
                <a:solidFill>
                  <a:srgbClr val="FFFFFF"/>
                </a:solidFill>
                <a:latin typeface="Times New Roman" pitchFamily="18" charset="0"/>
                <a:ea typeface="方正大黑简体" pitchFamily="1" charset="-122"/>
              </a:endParaRPr>
            </a:p>
          </p:txBody>
        </p:sp>
        <p:sp>
          <p:nvSpPr>
            <p:cNvPr id="46085" name="AutoShape 5"/>
            <p:cNvSpPr>
              <a:spLocks noChangeArrowheads="1"/>
            </p:cNvSpPr>
            <p:nvPr/>
          </p:nvSpPr>
          <p:spPr bwMode="auto">
            <a:xfrm rot="16200000">
              <a:off x="1093" y="59"/>
              <a:ext cx="889" cy="771"/>
            </a:xfrm>
            <a:prstGeom prst="hexagon">
              <a:avLst>
                <a:gd name="adj" fmla="val 28826"/>
                <a:gd name="vf" fmla="val 115470"/>
              </a:avLst>
            </a:prstGeom>
            <a:gradFill rotWithShape="1">
              <a:gsLst>
                <a:gs pos="0">
                  <a:srgbClr val="00CCFF">
                    <a:gamma/>
                    <a:shade val="46275"/>
                    <a:invGamma/>
                  </a:srgbClr>
                </a:gs>
                <a:gs pos="100000">
                  <a:srgbClr val="00CCFF"/>
                </a:gs>
              </a:gsLst>
              <a:lin ang="18900000" scaled="1"/>
            </a:gradFill>
            <a:ln w="9525" cmpd="sng">
              <a:miter lim="800000"/>
              <a:headEnd/>
              <a:tailEnd/>
            </a:ln>
            <a:effectLst/>
            <a:scene3d>
              <a:camera prst="legacyObliqueLeft"/>
              <a:lightRig rig="legacyFlat2" dir="t"/>
            </a:scene3d>
            <a:sp3d extrusionH="430200" prstMaterial="legacyMatte">
              <a:bevelT w="13500" h="13500" prst="angle"/>
              <a:bevelB w="13500" h="13500" prst="angle"/>
              <a:extrusionClr>
                <a:srgbClr val="00CCFF"/>
              </a:extrusionClr>
            </a:sp3d>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vert="eaVert" wrap="none" anchor="ctr">
              <a:flatTx/>
            </a:bodyPr>
            <a:lstStyle/>
            <a:p>
              <a:pPr algn="ctr" eaLnBrk="0" hangingPunct="0"/>
              <a:r>
                <a:rPr lang="zh-CN" altLang="en-US" sz="1800" b="0">
                  <a:solidFill>
                    <a:srgbClr val="FFFFFF"/>
                  </a:solidFill>
                  <a:latin typeface="Times New Roman" pitchFamily="18" charset="0"/>
                  <a:ea typeface="方正大黑简体" pitchFamily="1" charset="-122"/>
                </a:rPr>
                <a:t>内容</a:t>
              </a:r>
              <a:endParaRPr lang="en-US" altLang="zh-CN" sz="1800" b="0">
                <a:solidFill>
                  <a:srgbClr val="FFFFFF"/>
                </a:solidFill>
                <a:latin typeface="Times New Roman" pitchFamily="18" charset="0"/>
                <a:ea typeface="方正大黑简体" pitchFamily="1" charset="-122"/>
              </a:endParaRPr>
            </a:p>
          </p:txBody>
        </p:sp>
        <p:sp>
          <p:nvSpPr>
            <p:cNvPr id="46086" name="AutoShape 6"/>
            <p:cNvSpPr>
              <a:spLocks noChangeArrowheads="1"/>
            </p:cNvSpPr>
            <p:nvPr/>
          </p:nvSpPr>
          <p:spPr bwMode="auto">
            <a:xfrm rot="16200000">
              <a:off x="1118" y="1374"/>
              <a:ext cx="889" cy="770"/>
            </a:xfrm>
            <a:prstGeom prst="hexagon">
              <a:avLst>
                <a:gd name="adj" fmla="val 28864"/>
                <a:gd name="vf" fmla="val 115470"/>
              </a:avLst>
            </a:prstGeom>
            <a:gradFill rotWithShape="1">
              <a:gsLst>
                <a:gs pos="0">
                  <a:srgbClr val="FF66FF">
                    <a:gamma/>
                    <a:shade val="46275"/>
                    <a:invGamma/>
                  </a:srgbClr>
                </a:gs>
                <a:gs pos="50000">
                  <a:srgbClr val="FF66FF"/>
                </a:gs>
                <a:gs pos="100000">
                  <a:srgbClr val="FF66FF">
                    <a:gamma/>
                    <a:shade val="46275"/>
                    <a:invGamma/>
                  </a:srgbClr>
                </a:gs>
              </a:gsLst>
              <a:lin ang="2700000" scaled="1"/>
            </a:gradFill>
            <a:ln w="9525" cmpd="sng">
              <a:miter lim="800000"/>
              <a:headEnd/>
              <a:tailEnd/>
            </a:ln>
            <a:effectLst/>
            <a:scene3d>
              <a:camera prst="legacyObliqueLeft"/>
              <a:lightRig rig="legacyFlat2" dir="t"/>
            </a:scene3d>
            <a:sp3d extrusionH="430200" prstMaterial="legacyMatte">
              <a:bevelT w="13500" h="13500" prst="angle"/>
              <a:bevelB w="13500" h="13500" prst="angle"/>
              <a:extrusionClr>
                <a:srgbClr val="FF66FF"/>
              </a:extrusionClr>
            </a:sp3d>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vert="eaVert" wrap="none" anchor="ctr">
              <a:flatTx/>
            </a:bodyPr>
            <a:lstStyle/>
            <a:p>
              <a:pPr algn="ctr" eaLnBrk="0" hangingPunct="0"/>
              <a:r>
                <a:rPr lang="zh-CN" altLang="en-US" sz="1800" b="0">
                  <a:solidFill>
                    <a:srgbClr val="FFFFFF"/>
                  </a:solidFill>
                  <a:ea typeface="方正大黑简体" pitchFamily="1" charset="-122"/>
                </a:rPr>
                <a:t>内容</a:t>
              </a:r>
            </a:p>
          </p:txBody>
        </p:sp>
        <p:sp>
          <p:nvSpPr>
            <p:cNvPr id="46087" name="AutoShape 7"/>
            <p:cNvSpPr>
              <a:spLocks noChangeArrowheads="1"/>
            </p:cNvSpPr>
            <p:nvPr/>
          </p:nvSpPr>
          <p:spPr bwMode="auto">
            <a:xfrm rot="16200000">
              <a:off x="710" y="726"/>
              <a:ext cx="889" cy="771"/>
            </a:xfrm>
            <a:prstGeom prst="hexagon">
              <a:avLst>
                <a:gd name="adj" fmla="val 28826"/>
                <a:gd name="vf" fmla="val 115470"/>
              </a:avLst>
            </a:prstGeom>
            <a:gradFill rotWithShape="1">
              <a:gsLst>
                <a:gs pos="0">
                  <a:srgbClr val="99CC00">
                    <a:gamma/>
                    <a:shade val="46275"/>
                    <a:invGamma/>
                  </a:srgbClr>
                </a:gs>
                <a:gs pos="50000">
                  <a:srgbClr val="99CC00"/>
                </a:gs>
                <a:gs pos="100000">
                  <a:srgbClr val="99CC00">
                    <a:gamma/>
                    <a:shade val="46275"/>
                    <a:invGamma/>
                  </a:srgbClr>
                </a:gs>
              </a:gsLst>
              <a:lin ang="0" scaled="1"/>
            </a:gradFill>
            <a:ln w="9525" cmpd="sng">
              <a:miter lim="800000"/>
              <a:headEnd/>
              <a:tailEnd/>
            </a:ln>
            <a:effectLst/>
            <a:scene3d>
              <a:camera prst="legacyObliqueLeft"/>
              <a:lightRig rig="legacyFlat2" dir="t"/>
            </a:scene3d>
            <a:sp3d extrusionH="430200" prstMaterial="legacyMatte">
              <a:bevelT w="13500" h="13500" prst="angle"/>
              <a:bevelB w="13500" h="13500" prst="angle"/>
              <a:extrusionClr>
                <a:srgbClr val="99CC00"/>
              </a:extrusionClr>
            </a:sp3d>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vert="eaVert" wrap="none" anchor="ctr">
              <a:flatTx/>
            </a:bodyPr>
            <a:lstStyle/>
            <a:p>
              <a:pPr algn="ctr" eaLnBrk="0" hangingPunct="0"/>
              <a:r>
                <a:rPr lang="zh-CN" altLang="en-US" sz="1800" b="0">
                  <a:solidFill>
                    <a:srgbClr val="FFFFFF"/>
                  </a:solidFill>
                  <a:latin typeface="Times New Roman" pitchFamily="18" charset="0"/>
                  <a:ea typeface="方正大黑简体" pitchFamily="1" charset="-122"/>
                </a:rPr>
                <a:t>内容</a:t>
              </a:r>
              <a:endParaRPr lang="en-US" altLang="zh-CN" sz="1800" b="0">
                <a:solidFill>
                  <a:srgbClr val="FFFFFF"/>
                </a:solidFill>
                <a:latin typeface="Times New Roman" pitchFamily="18" charset="0"/>
                <a:ea typeface="方正大黑简体" pitchFamily="1" charset="-122"/>
              </a:endParaRPr>
            </a:p>
          </p:txBody>
        </p:sp>
        <p:sp>
          <p:nvSpPr>
            <p:cNvPr id="46088" name="AutoShape 8"/>
            <p:cNvSpPr>
              <a:spLocks noChangeArrowheads="1"/>
            </p:cNvSpPr>
            <p:nvPr/>
          </p:nvSpPr>
          <p:spPr bwMode="auto">
            <a:xfrm rot="16200000">
              <a:off x="322" y="60"/>
              <a:ext cx="889" cy="770"/>
            </a:xfrm>
            <a:prstGeom prst="hexagon">
              <a:avLst>
                <a:gd name="adj" fmla="val 28864"/>
                <a:gd name="vf" fmla="val 115470"/>
              </a:avLst>
            </a:prstGeom>
            <a:gradFill rotWithShape="1">
              <a:gsLst>
                <a:gs pos="0">
                  <a:srgbClr val="CC99FF">
                    <a:gamma/>
                    <a:shade val="46275"/>
                    <a:invGamma/>
                  </a:srgbClr>
                </a:gs>
                <a:gs pos="50000">
                  <a:srgbClr val="CC99FF"/>
                </a:gs>
                <a:gs pos="100000">
                  <a:srgbClr val="CC99FF">
                    <a:gamma/>
                    <a:shade val="46275"/>
                    <a:invGamma/>
                  </a:srgbClr>
                </a:gs>
              </a:gsLst>
              <a:lin ang="18900000" scaled="1"/>
            </a:gradFill>
            <a:ln w="9525" cmpd="sng">
              <a:miter lim="800000"/>
              <a:headEnd/>
              <a:tailEnd/>
            </a:ln>
            <a:effectLst/>
            <a:scene3d>
              <a:camera prst="legacyObliqueLeft"/>
              <a:lightRig rig="legacyFlat2" dir="t"/>
            </a:scene3d>
            <a:sp3d extrusionH="430200" prstMaterial="legacyMatte">
              <a:bevelT w="13500" h="13500" prst="angle"/>
              <a:bevelB w="13500" h="13500" prst="angle"/>
              <a:extrusionClr>
                <a:srgbClr val="CC99FF"/>
              </a:extrusionClr>
            </a:sp3d>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vert="eaVert" wrap="none" anchor="ctr">
              <a:flatTx/>
            </a:bodyPr>
            <a:lstStyle/>
            <a:p>
              <a:pPr algn="ctr" eaLnBrk="0" hangingPunct="0"/>
              <a:r>
                <a:rPr lang="zh-CN" altLang="en-US" sz="1800" b="0">
                  <a:solidFill>
                    <a:srgbClr val="FFFFFF"/>
                  </a:solidFill>
                  <a:latin typeface="Times New Roman" pitchFamily="18" charset="0"/>
                  <a:ea typeface="方正大黑简体" pitchFamily="1" charset="-122"/>
                </a:rPr>
                <a:t>内容</a:t>
              </a:r>
              <a:endParaRPr lang="en-US" altLang="zh-CN" sz="1800" b="0">
                <a:solidFill>
                  <a:srgbClr val="FFFFFF"/>
                </a:solidFill>
                <a:latin typeface="Times New Roman" pitchFamily="18" charset="0"/>
                <a:ea typeface="方正大黑简体" pitchFamily="1" charset="-122"/>
              </a:endParaRPr>
            </a:p>
          </p:txBody>
        </p:sp>
        <p:sp>
          <p:nvSpPr>
            <p:cNvPr id="46089" name="AutoShape 9"/>
            <p:cNvSpPr>
              <a:spLocks noChangeArrowheads="1"/>
            </p:cNvSpPr>
            <p:nvPr/>
          </p:nvSpPr>
          <p:spPr bwMode="auto">
            <a:xfrm rot="16200000">
              <a:off x="321" y="1374"/>
              <a:ext cx="889" cy="770"/>
            </a:xfrm>
            <a:prstGeom prst="hexagon">
              <a:avLst>
                <a:gd name="adj" fmla="val 28864"/>
                <a:gd name="vf" fmla="val 115470"/>
              </a:avLst>
            </a:prstGeom>
            <a:gradFill rotWithShape="1">
              <a:gsLst>
                <a:gs pos="0">
                  <a:srgbClr val="66FFFF">
                    <a:gamma/>
                    <a:shade val="46275"/>
                    <a:invGamma/>
                  </a:srgbClr>
                </a:gs>
                <a:gs pos="100000">
                  <a:srgbClr val="66FFFF"/>
                </a:gs>
              </a:gsLst>
              <a:lin ang="0" scaled="1"/>
            </a:gradFill>
            <a:ln w="9525" cmpd="sng">
              <a:miter lim="800000"/>
              <a:headEnd/>
              <a:tailEnd/>
            </a:ln>
            <a:effectLst/>
            <a:scene3d>
              <a:camera prst="legacyObliqueLeft"/>
              <a:lightRig rig="legacyFlat2" dir="t"/>
            </a:scene3d>
            <a:sp3d extrusionH="430200" prstMaterial="legacyMatte">
              <a:bevelT w="13500" h="13500" prst="angle"/>
              <a:bevelB w="13500" h="13500" prst="angle"/>
              <a:extrusionClr>
                <a:srgbClr val="66FFFF"/>
              </a:extrusionClr>
            </a:sp3d>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vert="eaVert" wrap="none" anchor="ctr">
              <a:flatTx/>
            </a:bodyPr>
            <a:lstStyle/>
            <a:p>
              <a:pPr algn="ctr" eaLnBrk="0" hangingPunct="0"/>
              <a:r>
                <a:rPr lang="zh-CN" altLang="en-US" sz="1800" b="0">
                  <a:solidFill>
                    <a:srgbClr val="FFFFFF"/>
                  </a:solidFill>
                  <a:latin typeface="Times New Roman" pitchFamily="18" charset="0"/>
                  <a:ea typeface="方正大黑简体" pitchFamily="1" charset="-122"/>
                </a:rPr>
                <a:t>内容</a:t>
              </a:r>
              <a:endParaRPr lang="en-US" altLang="zh-CN" sz="1800" b="0">
                <a:solidFill>
                  <a:srgbClr val="FFFFFF"/>
                </a:solidFill>
                <a:latin typeface="Times New Roman" pitchFamily="18" charset="0"/>
                <a:ea typeface="方正大黑简体" pitchFamily="1" charset="-122"/>
              </a:endParaRPr>
            </a:p>
          </p:txBody>
        </p:sp>
        <p:sp>
          <p:nvSpPr>
            <p:cNvPr id="46090" name="AutoShape 10"/>
            <p:cNvSpPr>
              <a:spLocks noChangeArrowheads="1"/>
            </p:cNvSpPr>
            <p:nvPr/>
          </p:nvSpPr>
          <p:spPr bwMode="auto">
            <a:xfrm rot="16200000">
              <a:off x="-60" y="725"/>
              <a:ext cx="890" cy="770"/>
            </a:xfrm>
            <a:prstGeom prst="hexagon">
              <a:avLst>
                <a:gd name="adj" fmla="val 28896"/>
                <a:gd name="vf" fmla="val 115470"/>
              </a:avLst>
            </a:prstGeom>
            <a:gradFill rotWithShape="1">
              <a:gsLst>
                <a:gs pos="0">
                  <a:schemeClr val="hlink">
                    <a:gamma/>
                    <a:shade val="46275"/>
                    <a:invGamma/>
                  </a:schemeClr>
                </a:gs>
                <a:gs pos="50000">
                  <a:schemeClr val="hlink"/>
                </a:gs>
                <a:gs pos="100000">
                  <a:schemeClr val="hlink">
                    <a:gamma/>
                    <a:shade val="46275"/>
                    <a:invGamma/>
                  </a:schemeClr>
                </a:gs>
              </a:gsLst>
              <a:lin ang="2700000" scaled="1"/>
            </a:gradFill>
            <a:ln w="9525" cmpd="sng">
              <a:miter lim="800000"/>
              <a:headEnd/>
              <a:tailEnd/>
            </a:ln>
            <a:effectLst/>
            <a:scene3d>
              <a:camera prst="legacyObliqueLeft"/>
              <a:lightRig rig="legacyFlat2" dir="t"/>
            </a:scene3d>
            <a:sp3d extrusionH="430200" prstMaterial="legacyMatte">
              <a:bevelT w="13500" h="13500" prst="angle"/>
              <a:bevelB w="13500" h="13500" prst="angle"/>
              <a:extrusionClr>
                <a:schemeClr val="hlink"/>
              </a:extrusionClr>
            </a:sp3d>
            <a:extLs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vert="eaVert" wrap="none" anchor="ctr">
              <a:flatTx/>
            </a:bodyPr>
            <a:lstStyle/>
            <a:p>
              <a:pPr algn="ctr" eaLnBrk="0" hangingPunct="0"/>
              <a:r>
                <a:rPr lang="zh-CN" altLang="en-US" sz="1800" b="0">
                  <a:solidFill>
                    <a:srgbClr val="FFFFFF"/>
                  </a:solidFill>
                  <a:latin typeface="Times New Roman" pitchFamily="18" charset="0"/>
                  <a:ea typeface="方正大黑简体" pitchFamily="1" charset="-122"/>
                </a:rPr>
                <a:t>内容</a:t>
              </a:r>
              <a:endParaRPr lang="en-US" altLang="zh-CN" sz="1800" b="0">
                <a:solidFill>
                  <a:srgbClr val="FFFFFF"/>
                </a:solidFill>
                <a:latin typeface="Times New Roman" pitchFamily="18" charset="0"/>
                <a:ea typeface="方正大黑简体" pitchFamily="1" charset="-122"/>
              </a:endParaRPr>
            </a:p>
          </p:txBody>
        </p:sp>
      </p:grpSp>
      <p:sp>
        <p:nvSpPr>
          <p:cNvPr id="46091" name="Rectangle 11"/>
          <p:cNvSpPr>
            <a:spLocks noChangeArrowheads="1"/>
          </p:cNvSpPr>
          <p:nvPr/>
        </p:nvSpPr>
        <p:spPr bwMode="auto">
          <a:xfrm>
            <a:off x="5219700" y="1989138"/>
            <a:ext cx="29337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r>
              <a:rPr lang="zh-CN" altLang="en-US" sz="3200">
                <a:solidFill>
                  <a:srgbClr val="000000"/>
                </a:solidFill>
                <a:latin typeface="Times New Roman" pitchFamily="18" charset="0"/>
                <a:ea typeface="宋体" pitchFamily="2" charset="-122"/>
              </a:rPr>
              <a:t>点击输入内容</a:t>
            </a:r>
          </a:p>
        </p:txBody>
      </p:sp>
      <p:sp>
        <p:nvSpPr>
          <p:cNvPr id="46092" name="Text Box 12"/>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
        <p:nvSpPr>
          <p:cNvPr id="46093" name="Text Box 11"/>
          <p:cNvSpPr txBox="1">
            <a:spLocks noChangeArrowheads="1"/>
          </p:cNvSpPr>
          <p:nvPr/>
        </p:nvSpPr>
        <p:spPr bwMode="auto">
          <a:xfrm>
            <a:off x="5954713" y="5935663"/>
            <a:ext cx="1841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endParaRPr lang="zh-CN" altLang="en-US" sz="1600" b="0">
              <a:ea typeface="宋体"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2"/>
          <p:cNvGrpSpPr>
            <a:grpSpLocks/>
          </p:cNvGrpSpPr>
          <p:nvPr/>
        </p:nvGrpSpPr>
        <p:grpSpPr bwMode="auto">
          <a:xfrm>
            <a:off x="914400" y="1371600"/>
            <a:ext cx="7204075" cy="4419600"/>
            <a:chOff x="0" y="0"/>
            <a:chExt cx="4538" cy="2784"/>
          </a:xfrm>
        </p:grpSpPr>
        <p:grpSp>
          <p:nvGrpSpPr>
            <p:cNvPr id="47107" name="Group 3"/>
            <p:cNvGrpSpPr>
              <a:grpSpLocks/>
            </p:cNvGrpSpPr>
            <p:nvPr/>
          </p:nvGrpSpPr>
          <p:grpSpPr bwMode="auto">
            <a:xfrm>
              <a:off x="960" y="0"/>
              <a:ext cx="2784" cy="2757"/>
              <a:chOff x="0" y="0"/>
              <a:chExt cx="2834" cy="2849"/>
            </a:xfrm>
          </p:grpSpPr>
          <p:sp>
            <p:nvSpPr>
              <p:cNvPr id="47108" name="Puzzle3"/>
              <p:cNvSpPr>
                <a:spLocks noEditPoints="1" noChangeArrowheads="1"/>
              </p:cNvSpPr>
              <p:nvPr/>
            </p:nvSpPr>
            <p:spPr bwMode="auto">
              <a:xfrm>
                <a:off x="1380" y="0"/>
                <a:ext cx="1114" cy="1514"/>
              </a:xfrm>
              <a:custGeom>
                <a:avLst/>
                <a:gdLst>
                  <a:gd name="T0" fmla="*/ 536 w 21600"/>
                  <a:gd name="T1" fmla="*/ 1108 h 21600"/>
                  <a:gd name="T2" fmla="*/ 1060 w 21600"/>
                  <a:gd name="T3" fmla="*/ 1478 h 21600"/>
                  <a:gd name="T4" fmla="*/ 680 w 21600"/>
                  <a:gd name="T5" fmla="*/ 967 h 21600"/>
                  <a:gd name="T6" fmla="*/ 1060 w 21600"/>
                  <a:gd name="T7" fmla="*/ 492 h 21600"/>
                  <a:gd name="T8" fmla="*/ 542 w 21600"/>
                  <a:gd name="T9" fmla="*/ 4 h 21600"/>
                  <a:gd name="T10" fmla="*/ 36 w 21600"/>
                  <a:gd name="T11" fmla="*/ 477 h 21600"/>
                  <a:gd name="T12" fmla="*/ 416 w 21600"/>
                  <a:gd name="T13" fmla="*/ 948 h 21600"/>
                  <a:gd name="T14" fmla="*/ 36 w 21600"/>
                  <a:gd name="T15" fmla="*/ 1478 h 21600"/>
                  <a:gd name="T16" fmla="*/ 0 60000 65536"/>
                  <a:gd name="T17" fmla="*/ 0 60000 65536"/>
                  <a:gd name="T18" fmla="*/ 0 60000 65536"/>
                  <a:gd name="T19" fmla="*/ 0 60000 65536"/>
                  <a:gd name="T20" fmla="*/ 0 60000 65536"/>
                  <a:gd name="T21" fmla="*/ 0 60000 65536"/>
                  <a:gd name="T22" fmla="*/ 0 60000 65536"/>
                  <a:gd name="T23" fmla="*/ 0 60000 65536"/>
                  <a:gd name="T24" fmla="*/ 2269 w 21600"/>
                  <a:gd name="T25" fmla="*/ 7718 h 21600"/>
                  <a:gd name="T26" fmla="*/ 19157 w 21600"/>
                  <a:gd name="T27" fmla="*/ 2023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6625" y="20892"/>
                    </a:moveTo>
                    <a:lnTo>
                      <a:pt x="7105" y="21023"/>
                    </a:lnTo>
                    <a:lnTo>
                      <a:pt x="7513" y="21088"/>
                    </a:lnTo>
                    <a:lnTo>
                      <a:pt x="7922" y="21115"/>
                    </a:lnTo>
                    <a:lnTo>
                      <a:pt x="8242" y="21115"/>
                    </a:lnTo>
                    <a:lnTo>
                      <a:pt x="8544" y="21062"/>
                    </a:lnTo>
                    <a:lnTo>
                      <a:pt x="8810" y="20997"/>
                    </a:lnTo>
                    <a:lnTo>
                      <a:pt x="9023" y="20892"/>
                    </a:lnTo>
                    <a:lnTo>
                      <a:pt x="9148" y="20761"/>
                    </a:lnTo>
                    <a:lnTo>
                      <a:pt x="9290" y="20616"/>
                    </a:lnTo>
                    <a:lnTo>
                      <a:pt x="9361" y="20459"/>
                    </a:lnTo>
                    <a:lnTo>
                      <a:pt x="9396" y="20289"/>
                    </a:lnTo>
                    <a:lnTo>
                      <a:pt x="9396" y="20092"/>
                    </a:lnTo>
                    <a:lnTo>
                      <a:pt x="9325" y="19909"/>
                    </a:lnTo>
                    <a:lnTo>
                      <a:pt x="9219" y="19738"/>
                    </a:lnTo>
                    <a:lnTo>
                      <a:pt x="9094" y="19555"/>
                    </a:lnTo>
                    <a:lnTo>
                      <a:pt x="8917" y="19384"/>
                    </a:lnTo>
                    <a:lnTo>
                      <a:pt x="8650" y="19162"/>
                    </a:lnTo>
                    <a:lnTo>
                      <a:pt x="8437" y="18900"/>
                    </a:lnTo>
                    <a:lnTo>
                      <a:pt x="8277" y="18624"/>
                    </a:lnTo>
                    <a:lnTo>
                      <a:pt x="8135" y="18349"/>
                    </a:lnTo>
                    <a:lnTo>
                      <a:pt x="8028" y="18048"/>
                    </a:lnTo>
                    <a:lnTo>
                      <a:pt x="7993" y="17746"/>
                    </a:lnTo>
                    <a:lnTo>
                      <a:pt x="7993" y="17471"/>
                    </a:lnTo>
                    <a:lnTo>
                      <a:pt x="8028" y="17169"/>
                    </a:lnTo>
                    <a:lnTo>
                      <a:pt x="8135" y="16920"/>
                    </a:lnTo>
                    <a:lnTo>
                      <a:pt x="8277" y="16671"/>
                    </a:lnTo>
                    <a:lnTo>
                      <a:pt x="8366" y="16540"/>
                    </a:lnTo>
                    <a:lnTo>
                      <a:pt x="8473" y="16409"/>
                    </a:lnTo>
                    <a:lnTo>
                      <a:pt x="8615" y="16317"/>
                    </a:lnTo>
                    <a:lnTo>
                      <a:pt x="8739" y="16213"/>
                    </a:lnTo>
                    <a:lnTo>
                      <a:pt x="8881" y="16134"/>
                    </a:lnTo>
                    <a:lnTo>
                      <a:pt x="9059" y="16055"/>
                    </a:lnTo>
                    <a:lnTo>
                      <a:pt x="9254" y="15990"/>
                    </a:lnTo>
                    <a:lnTo>
                      <a:pt x="9432" y="15911"/>
                    </a:lnTo>
                    <a:lnTo>
                      <a:pt x="9663" y="15885"/>
                    </a:lnTo>
                    <a:lnTo>
                      <a:pt x="9876" y="15833"/>
                    </a:lnTo>
                    <a:lnTo>
                      <a:pt x="10142" y="15806"/>
                    </a:lnTo>
                    <a:lnTo>
                      <a:pt x="10391" y="15806"/>
                    </a:lnTo>
                    <a:lnTo>
                      <a:pt x="10728" y="15806"/>
                    </a:lnTo>
                    <a:lnTo>
                      <a:pt x="10995" y="15806"/>
                    </a:lnTo>
                    <a:lnTo>
                      <a:pt x="11279" y="15833"/>
                    </a:lnTo>
                    <a:lnTo>
                      <a:pt x="11546" y="15885"/>
                    </a:lnTo>
                    <a:lnTo>
                      <a:pt x="11776" y="15937"/>
                    </a:lnTo>
                    <a:lnTo>
                      <a:pt x="12025" y="15990"/>
                    </a:lnTo>
                    <a:lnTo>
                      <a:pt x="12221" y="16055"/>
                    </a:lnTo>
                    <a:lnTo>
                      <a:pt x="12434" y="16134"/>
                    </a:lnTo>
                    <a:lnTo>
                      <a:pt x="12611" y="16213"/>
                    </a:lnTo>
                    <a:lnTo>
                      <a:pt x="12771" y="16317"/>
                    </a:lnTo>
                    <a:lnTo>
                      <a:pt x="12913" y="16409"/>
                    </a:lnTo>
                    <a:lnTo>
                      <a:pt x="13038" y="16514"/>
                    </a:lnTo>
                    <a:lnTo>
                      <a:pt x="13251" y="16737"/>
                    </a:lnTo>
                    <a:lnTo>
                      <a:pt x="13428" y="16986"/>
                    </a:lnTo>
                    <a:lnTo>
                      <a:pt x="13517" y="17248"/>
                    </a:lnTo>
                    <a:lnTo>
                      <a:pt x="13588" y="17523"/>
                    </a:lnTo>
                    <a:lnTo>
                      <a:pt x="13588" y="17799"/>
                    </a:lnTo>
                    <a:lnTo>
                      <a:pt x="13517" y="18074"/>
                    </a:lnTo>
                    <a:lnTo>
                      <a:pt x="13428" y="18323"/>
                    </a:lnTo>
                    <a:lnTo>
                      <a:pt x="13286" y="18572"/>
                    </a:lnTo>
                    <a:lnTo>
                      <a:pt x="13109" y="18808"/>
                    </a:lnTo>
                    <a:lnTo>
                      <a:pt x="12878" y="19031"/>
                    </a:lnTo>
                    <a:lnTo>
                      <a:pt x="12434" y="19411"/>
                    </a:lnTo>
                    <a:lnTo>
                      <a:pt x="12132" y="19738"/>
                    </a:lnTo>
                    <a:lnTo>
                      <a:pt x="12025" y="19856"/>
                    </a:lnTo>
                    <a:lnTo>
                      <a:pt x="11919" y="20014"/>
                    </a:lnTo>
                    <a:lnTo>
                      <a:pt x="11883" y="20132"/>
                    </a:lnTo>
                    <a:lnTo>
                      <a:pt x="11883" y="20263"/>
                    </a:lnTo>
                    <a:lnTo>
                      <a:pt x="11883" y="20394"/>
                    </a:lnTo>
                    <a:lnTo>
                      <a:pt x="11954" y="20485"/>
                    </a:lnTo>
                    <a:lnTo>
                      <a:pt x="12061" y="20590"/>
                    </a:lnTo>
                    <a:lnTo>
                      <a:pt x="12185" y="20695"/>
                    </a:lnTo>
                    <a:lnTo>
                      <a:pt x="12327" y="20787"/>
                    </a:lnTo>
                    <a:lnTo>
                      <a:pt x="12540" y="20892"/>
                    </a:lnTo>
                    <a:lnTo>
                      <a:pt x="12771" y="20997"/>
                    </a:lnTo>
                    <a:lnTo>
                      <a:pt x="13073" y="21088"/>
                    </a:lnTo>
                    <a:lnTo>
                      <a:pt x="13428" y="21193"/>
                    </a:lnTo>
                    <a:lnTo>
                      <a:pt x="13873" y="21298"/>
                    </a:lnTo>
                    <a:lnTo>
                      <a:pt x="14317" y="21390"/>
                    </a:lnTo>
                    <a:lnTo>
                      <a:pt x="14778" y="21468"/>
                    </a:lnTo>
                    <a:lnTo>
                      <a:pt x="15294" y="21547"/>
                    </a:lnTo>
                    <a:lnTo>
                      <a:pt x="15809" y="21600"/>
                    </a:lnTo>
                    <a:lnTo>
                      <a:pt x="16359" y="21652"/>
                    </a:lnTo>
                    <a:lnTo>
                      <a:pt x="16875" y="21678"/>
                    </a:lnTo>
                    <a:lnTo>
                      <a:pt x="17407" y="21678"/>
                    </a:lnTo>
                    <a:lnTo>
                      <a:pt x="17958" y="21678"/>
                    </a:lnTo>
                    <a:lnTo>
                      <a:pt x="18473" y="21652"/>
                    </a:lnTo>
                    <a:lnTo>
                      <a:pt x="18953" y="21573"/>
                    </a:lnTo>
                    <a:lnTo>
                      <a:pt x="19397" y="21495"/>
                    </a:lnTo>
                    <a:lnTo>
                      <a:pt x="19841" y="21390"/>
                    </a:lnTo>
                    <a:lnTo>
                      <a:pt x="20214" y="21272"/>
                    </a:lnTo>
                    <a:lnTo>
                      <a:pt x="20551" y="21088"/>
                    </a:lnTo>
                    <a:lnTo>
                      <a:pt x="20480" y="20787"/>
                    </a:lnTo>
                    <a:lnTo>
                      <a:pt x="20409" y="20485"/>
                    </a:lnTo>
                    <a:lnTo>
                      <a:pt x="20356" y="20158"/>
                    </a:lnTo>
                    <a:lnTo>
                      <a:pt x="20356" y="19804"/>
                    </a:lnTo>
                    <a:lnTo>
                      <a:pt x="20321" y="19083"/>
                    </a:lnTo>
                    <a:lnTo>
                      <a:pt x="20356" y="18349"/>
                    </a:lnTo>
                    <a:lnTo>
                      <a:pt x="20409" y="17641"/>
                    </a:lnTo>
                    <a:lnTo>
                      <a:pt x="20480" y="17012"/>
                    </a:lnTo>
                    <a:lnTo>
                      <a:pt x="20551" y="16488"/>
                    </a:lnTo>
                    <a:lnTo>
                      <a:pt x="20551" y="16055"/>
                    </a:lnTo>
                    <a:lnTo>
                      <a:pt x="20551" y="15911"/>
                    </a:lnTo>
                    <a:lnTo>
                      <a:pt x="20445" y="15754"/>
                    </a:lnTo>
                    <a:lnTo>
                      <a:pt x="20356" y="15610"/>
                    </a:lnTo>
                    <a:lnTo>
                      <a:pt x="20178" y="15452"/>
                    </a:lnTo>
                    <a:lnTo>
                      <a:pt x="20001" y="15334"/>
                    </a:lnTo>
                    <a:lnTo>
                      <a:pt x="19770" y="15230"/>
                    </a:lnTo>
                    <a:lnTo>
                      <a:pt x="19521" y="15125"/>
                    </a:lnTo>
                    <a:lnTo>
                      <a:pt x="19290" y="15059"/>
                    </a:lnTo>
                    <a:lnTo>
                      <a:pt x="19024" y="15007"/>
                    </a:lnTo>
                    <a:lnTo>
                      <a:pt x="18740" y="14954"/>
                    </a:lnTo>
                    <a:lnTo>
                      <a:pt x="18509" y="14954"/>
                    </a:lnTo>
                    <a:lnTo>
                      <a:pt x="18225" y="14954"/>
                    </a:lnTo>
                    <a:lnTo>
                      <a:pt x="17994" y="15007"/>
                    </a:lnTo>
                    <a:lnTo>
                      <a:pt x="17763" y="15085"/>
                    </a:lnTo>
                    <a:lnTo>
                      <a:pt x="17550" y="15177"/>
                    </a:lnTo>
                    <a:lnTo>
                      <a:pt x="17372" y="15308"/>
                    </a:lnTo>
                    <a:lnTo>
                      <a:pt x="17176" y="15426"/>
                    </a:lnTo>
                    <a:lnTo>
                      <a:pt x="16928" y="15557"/>
                    </a:lnTo>
                    <a:lnTo>
                      <a:pt x="16661" y="15636"/>
                    </a:lnTo>
                    <a:lnTo>
                      <a:pt x="16359" y="15688"/>
                    </a:lnTo>
                    <a:lnTo>
                      <a:pt x="16022" y="15715"/>
                    </a:lnTo>
                    <a:lnTo>
                      <a:pt x="15667" y="15688"/>
                    </a:lnTo>
                    <a:lnTo>
                      <a:pt x="15294" y="15662"/>
                    </a:lnTo>
                    <a:lnTo>
                      <a:pt x="14956" y="15583"/>
                    </a:lnTo>
                    <a:lnTo>
                      <a:pt x="14619" y="15479"/>
                    </a:lnTo>
                    <a:lnTo>
                      <a:pt x="14281" y="15334"/>
                    </a:lnTo>
                    <a:lnTo>
                      <a:pt x="13961" y="15177"/>
                    </a:lnTo>
                    <a:lnTo>
                      <a:pt x="13695" y="14981"/>
                    </a:lnTo>
                    <a:lnTo>
                      <a:pt x="13588" y="14850"/>
                    </a:lnTo>
                    <a:lnTo>
                      <a:pt x="13482" y="14732"/>
                    </a:lnTo>
                    <a:lnTo>
                      <a:pt x="13393" y="14600"/>
                    </a:lnTo>
                    <a:lnTo>
                      <a:pt x="13322" y="14456"/>
                    </a:lnTo>
                    <a:lnTo>
                      <a:pt x="13251" y="14299"/>
                    </a:lnTo>
                    <a:lnTo>
                      <a:pt x="13215" y="14155"/>
                    </a:lnTo>
                    <a:lnTo>
                      <a:pt x="13180" y="13971"/>
                    </a:lnTo>
                    <a:lnTo>
                      <a:pt x="13180" y="13801"/>
                    </a:lnTo>
                    <a:lnTo>
                      <a:pt x="13180" y="13591"/>
                    </a:lnTo>
                    <a:lnTo>
                      <a:pt x="13215" y="13395"/>
                    </a:lnTo>
                    <a:lnTo>
                      <a:pt x="13251" y="13198"/>
                    </a:lnTo>
                    <a:lnTo>
                      <a:pt x="13322" y="13015"/>
                    </a:lnTo>
                    <a:lnTo>
                      <a:pt x="13393" y="12870"/>
                    </a:lnTo>
                    <a:lnTo>
                      <a:pt x="13482" y="12713"/>
                    </a:lnTo>
                    <a:lnTo>
                      <a:pt x="13588" y="12569"/>
                    </a:lnTo>
                    <a:lnTo>
                      <a:pt x="13730" y="12438"/>
                    </a:lnTo>
                    <a:lnTo>
                      <a:pt x="13997" y="12215"/>
                    </a:lnTo>
                    <a:lnTo>
                      <a:pt x="14334" y="12005"/>
                    </a:lnTo>
                    <a:lnTo>
                      <a:pt x="14690" y="11861"/>
                    </a:lnTo>
                    <a:lnTo>
                      <a:pt x="15063" y="11756"/>
                    </a:lnTo>
                    <a:lnTo>
                      <a:pt x="15436" y="11678"/>
                    </a:lnTo>
                    <a:lnTo>
                      <a:pt x="15809" y="11638"/>
                    </a:lnTo>
                    <a:lnTo>
                      <a:pt x="16182" y="11638"/>
                    </a:lnTo>
                    <a:lnTo>
                      <a:pt x="16555" y="11678"/>
                    </a:lnTo>
                    <a:lnTo>
                      <a:pt x="16910" y="11730"/>
                    </a:lnTo>
                    <a:lnTo>
                      <a:pt x="17248" y="11835"/>
                    </a:lnTo>
                    <a:lnTo>
                      <a:pt x="17514" y="11966"/>
                    </a:lnTo>
                    <a:lnTo>
                      <a:pt x="17763" y="12110"/>
                    </a:lnTo>
                    <a:lnTo>
                      <a:pt x="17887" y="12215"/>
                    </a:lnTo>
                    <a:lnTo>
                      <a:pt x="18065" y="12307"/>
                    </a:lnTo>
                    <a:lnTo>
                      <a:pt x="18260" y="12412"/>
                    </a:lnTo>
                    <a:lnTo>
                      <a:pt x="18438" y="12464"/>
                    </a:lnTo>
                    <a:lnTo>
                      <a:pt x="18669" y="12543"/>
                    </a:lnTo>
                    <a:lnTo>
                      <a:pt x="18882" y="12569"/>
                    </a:lnTo>
                    <a:lnTo>
                      <a:pt x="19113" y="12595"/>
                    </a:lnTo>
                    <a:lnTo>
                      <a:pt x="19361" y="12608"/>
                    </a:lnTo>
                    <a:lnTo>
                      <a:pt x="19592" y="12608"/>
                    </a:lnTo>
                    <a:lnTo>
                      <a:pt x="19841" y="12595"/>
                    </a:lnTo>
                    <a:lnTo>
                      <a:pt x="20072" y="12543"/>
                    </a:lnTo>
                    <a:lnTo>
                      <a:pt x="20321" y="12490"/>
                    </a:lnTo>
                    <a:lnTo>
                      <a:pt x="20551" y="12438"/>
                    </a:lnTo>
                    <a:lnTo>
                      <a:pt x="20800" y="12333"/>
                    </a:lnTo>
                    <a:lnTo>
                      <a:pt x="20996" y="12241"/>
                    </a:lnTo>
                    <a:lnTo>
                      <a:pt x="21244" y="12110"/>
                    </a:lnTo>
                    <a:lnTo>
                      <a:pt x="21298" y="12032"/>
                    </a:lnTo>
                    <a:lnTo>
                      <a:pt x="21404" y="11966"/>
                    </a:lnTo>
                    <a:lnTo>
                      <a:pt x="21475" y="11861"/>
                    </a:lnTo>
                    <a:lnTo>
                      <a:pt x="21511" y="11730"/>
                    </a:lnTo>
                    <a:lnTo>
                      <a:pt x="21617" y="11481"/>
                    </a:lnTo>
                    <a:lnTo>
                      <a:pt x="21653" y="11180"/>
                    </a:lnTo>
                    <a:lnTo>
                      <a:pt x="21653" y="10826"/>
                    </a:lnTo>
                    <a:lnTo>
                      <a:pt x="21653" y="10472"/>
                    </a:lnTo>
                    <a:lnTo>
                      <a:pt x="21582" y="10092"/>
                    </a:lnTo>
                    <a:lnTo>
                      <a:pt x="21511" y="9725"/>
                    </a:lnTo>
                    <a:lnTo>
                      <a:pt x="21298" y="8912"/>
                    </a:lnTo>
                    <a:lnTo>
                      <a:pt x="21067" y="8191"/>
                    </a:lnTo>
                    <a:lnTo>
                      <a:pt x="20800" y="7536"/>
                    </a:lnTo>
                    <a:lnTo>
                      <a:pt x="20551" y="7025"/>
                    </a:lnTo>
                    <a:lnTo>
                      <a:pt x="20001" y="7103"/>
                    </a:lnTo>
                    <a:lnTo>
                      <a:pt x="19432" y="7156"/>
                    </a:lnTo>
                    <a:lnTo>
                      <a:pt x="18846" y="7208"/>
                    </a:lnTo>
                    <a:lnTo>
                      <a:pt x="18225" y="7208"/>
                    </a:lnTo>
                    <a:lnTo>
                      <a:pt x="17656" y="7208"/>
                    </a:lnTo>
                    <a:lnTo>
                      <a:pt x="17070" y="7182"/>
                    </a:lnTo>
                    <a:lnTo>
                      <a:pt x="16484" y="7156"/>
                    </a:lnTo>
                    <a:lnTo>
                      <a:pt x="15986" y="7103"/>
                    </a:lnTo>
                    <a:lnTo>
                      <a:pt x="14992" y="6999"/>
                    </a:lnTo>
                    <a:lnTo>
                      <a:pt x="14210" y="6907"/>
                    </a:lnTo>
                    <a:lnTo>
                      <a:pt x="13695" y="6828"/>
                    </a:lnTo>
                    <a:lnTo>
                      <a:pt x="13517" y="6802"/>
                    </a:lnTo>
                    <a:lnTo>
                      <a:pt x="13073" y="6645"/>
                    </a:lnTo>
                    <a:lnTo>
                      <a:pt x="12700" y="6474"/>
                    </a:lnTo>
                    <a:lnTo>
                      <a:pt x="12363" y="6304"/>
                    </a:lnTo>
                    <a:lnTo>
                      <a:pt x="12132" y="6094"/>
                    </a:lnTo>
                    <a:lnTo>
                      <a:pt x="11919" y="5871"/>
                    </a:lnTo>
                    <a:lnTo>
                      <a:pt x="11776" y="5649"/>
                    </a:lnTo>
                    <a:lnTo>
                      <a:pt x="11688" y="5413"/>
                    </a:lnTo>
                    <a:lnTo>
                      <a:pt x="11617" y="5190"/>
                    </a:lnTo>
                    <a:lnTo>
                      <a:pt x="11617" y="4941"/>
                    </a:lnTo>
                    <a:lnTo>
                      <a:pt x="11652" y="4718"/>
                    </a:lnTo>
                    <a:lnTo>
                      <a:pt x="11723" y="4482"/>
                    </a:lnTo>
                    <a:lnTo>
                      <a:pt x="11812" y="4285"/>
                    </a:lnTo>
                    <a:lnTo>
                      <a:pt x="11919" y="4089"/>
                    </a:lnTo>
                    <a:lnTo>
                      <a:pt x="12096" y="3905"/>
                    </a:lnTo>
                    <a:lnTo>
                      <a:pt x="12292" y="3735"/>
                    </a:lnTo>
                    <a:lnTo>
                      <a:pt x="12505" y="3604"/>
                    </a:lnTo>
                    <a:lnTo>
                      <a:pt x="12700" y="3460"/>
                    </a:lnTo>
                    <a:lnTo>
                      <a:pt x="12878" y="3250"/>
                    </a:lnTo>
                    <a:lnTo>
                      <a:pt x="13038" y="3027"/>
                    </a:lnTo>
                    <a:lnTo>
                      <a:pt x="13180" y="2752"/>
                    </a:lnTo>
                    <a:lnTo>
                      <a:pt x="13286" y="2477"/>
                    </a:lnTo>
                    <a:lnTo>
                      <a:pt x="13322" y="2175"/>
                    </a:lnTo>
                    <a:lnTo>
                      <a:pt x="13357" y="1874"/>
                    </a:lnTo>
                    <a:lnTo>
                      <a:pt x="13286" y="1572"/>
                    </a:lnTo>
                    <a:lnTo>
                      <a:pt x="13180" y="1271"/>
                    </a:lnTo>
                    <a:lnTo>
                      <a:pt x="13038" y="983"/>
                    </a:lnTo>
                    <a:lnTo>
                      <a:pt x="12949" y="865"/>
                    </a:lnTo>
                    <a:lnTo>
                      <a:pt x="12807" y="733"/>
                    </a:lnTo>
                    <a:lnTo>
                      <a:pt x="12665" y="616"/>
                    </a:lnTo>
                    <a:lnTo>
                      <a:pt x="12505" y="511"/>
                    </a:lnTo>
                    <a:lnTo>
                      <a:pt x="12327" y="406"/>
                    </a:lnTo>
                    <a:lnTo>
                      <a:pt x="12132" y="314"/>
                    </a:lnTo>
                    <a:lnTo>
                      <a:pt x="11883" y="235"/>
                    </a:lnTo>
                    <a:lnTo>
                      <a:pt x="11652" y="183"/>
                    </a:lnTo>
                    <a:lnTo>
                      <a:pt x="11368" y="104"/>
                    </a:lnTo>
                    <a:lnTo>
                      <a:pt x="11101" y="78"/>
                    </a:lnTo>
                    <a:lnTo>
                      <a:pt x="10800" y="52"/>
                    </a:lnTo>
                    <a:lnTo>
                      <a:pt x="10444" y="52"/>
                    </a:lnTo>
                    <a:lnTo>
                      <a:pt x="10142" y="52"/>
                    </a:lnTo>
                    <a:lnTo>
                      <a:pt x="9840" y="78"/>
                    </a:lnTo>
                    <a:lnTo>
                      <a:pt x="9574" y="104"/>
                    </a:lnTo>
                    <a:lnTo>
                      <a:pt x="9325" y="157"/>
                    </a:lnTo>
                    <a:lnTo>
                      <a:pt x="9094" y="209"/>
                    </a:lnTo>
                    <a:lnTo>
                      <a:pt x="8846" y="262"/>
                    </a:lnTo>
                    <a:lnTo>
                      <a:pt x="8650" y="340"/>
                    </a:lnTo>
                    <a:lnTo>
                      <a:pt x="8437" y="432"/>
                    </a:lnTo>
                    <a:lnTo>
                      <a:pt x="8277" y="511"/>
                    </a:lnTo>
                    <a:lnTo>
                      <a:pt x="8100" y="616"/>
                    </a:lnTo>
                    <a:lnTo>
                      <a:pt x="7957" y="707"/>
                    </a:lnTo>
                    <a:lnTo>
                      <a:pt x="7833" y="838"/>
                    </a:lnTo>
                    <a:lnTo>
                      <a:pt x="7620" y="1061"/>
                    </a:lnTo>
                    <a:lnTo>
                      <a:pt x="7442" y="1336"/>
                    </a:lnTo>
                    <a:lnTo>
                      <a:pt x="7353" y="1599"/>
                    </a:lnTo>
                    <a:lnTo>
                      <a:pt x="7318" y="1900"/>
                    </a:lnTo>
                    <a:lnTo>
                      <a:pt x="7318" y="2175"/>
                    </a:lnTo>
                    <a:lnTo>
                      <a:pt x="7353" y="2450"/>
                    </a:lnTo>
                    <a:lnTo>
                      <a:pt x="7442" y="2726"/>
                    </a:lnTo>
                    <a:lnTo>
                      <a:pt x="7620" y="2975"/>
                    </a:lnTo>
                    <a:lnTo>
                      <a:pt x="7833" y="3198"/>
                    </a:lnTo>
                    <a:lnTo>
                      <a:pt x="8064" y="3433"/>
                    </a:lnTo>
                    <a:lnTo>
                      <a:pt x="8295" y="3630"/>
                    </a:lnTo>
                    <a:lnTo>
                      <a:pt x="8508" y="3853"/>
                    </a:lnTo>
                    <a:lnTo>
                      <a:pt x="8686" y="4089"/>
                    </a:lnTo>
                    <a:lnTo>
                      <a:pt x="8775" y="4312"/>
                    </a:lnTo>
                    <a:lnTo>
                      <a:pt x="8846" y="4561"/>
                    </a:lnTo>
                    <a:lnTo>
                      <a:pt x="8846" y="4810"/>
                    </a:lnTo>
                    <a:lnTo>
                      <a:pt x="8810" y="5059"/>
                    </a:lnTo>
                    <a:lnTo>
                      <a:pt x="8721" y="5295"/>
                    </a:lnTo>
                    <a:lnTo>
                      <a:pt x="8579" y="5544"/>
                    </a:lnTo>
                    <a:lnTo>
                      <a:pt x="8366" y="5766"/>
                    </a:lnTo>
                    <a:lnTo>
                      <a:pt x="8135" y="5976"/>
                    </a:lnTo>
                    <a:lnTo>
                      <a:pt x="7833" y="6199"/>
                    </a:lnTo>
                    <a:lnTo>
                      <a:pt x="7478" y="6369"/>
                    </a:lnTo>
                    <a:lnTo>
                      <a:pt x="7069" y="6527"/>
                    </a:lnTo>
                    <a:lnTo>
                      <a:pt x="6590" y="6671"/>
                    </a:lnTo>
                    <a:lnTo>
                      <a:pt x="6092" y="6802"/>
                    </a:lnTo>
                    <a:lnTo>
                      <a:pt x="5684" y="6802"/>
                    </a:lnTo>
                    <a:lnTo>
                      <a:pt x="5133" y="6802"/>
                    </a:lnTo>
                    <a:lnTo>
                      <a:pt x="4547" y="6802"/>
                    </a:lnTo>
                    <a:lnTo>
                      <a:pt x="3872" y="6802"/>
                    </a:lnTo>
                    <a:lnTo>
                      <a:pt x="3144" y="6802"/>
                    </a:lnTo>
                    <a:lnTo>
                      <a:pt x="2362" y="6802"/>
                    </a:lnTo>
                    <a:lnTo>
                      <a:pt x="1545" y="6802"/>
                    </a:lnTo>
                    <a:lnTo>
                      <a:pt x="692" y="6802"/>
                    </a:lnTo>
                    <a:lnTo>
                      <a:pt x="586" y="7234"/>
                    </a:lnTo>
                    <a:lnTo>
                      <a:pt x="461" y="7837"/>
                    </a:lnTo>
                    <a:lnTo>
                      <a:pt x="355" y="8493"/>
                    </a:lnTo>
                    <a:lnTo>
                      <a:pt x="248" y="9187"/>
                    </a:lnTo>
                    <a:lnTo>
                      <a:pt x="142" y="9869"/>
                    </a:lnTo>
                    <a:lnTo>
                      <a:pt x="106" y="10498"/>
                    </a:lnTo>
                    <a:lnTo>
                      <a:pt x="106" y="10983"/>
                    </a:lnTo>
                    <a:lnTo>
                      <a:pt x="106" y="11311"/>
                    </a:lnTo>
                    <a:lnTo>
                      <a:pt x="213" y="11481"/>
                    </a:lnTo>
                    <a:lnTo>
                      <a:pt x="319" y="11651"/>
                    </a:lnTo>
                    <a:lnTo>
                      <a:pt x="497" y="11783"/>
                    </a:lnTo>
                    <a:lnTo>
                      <a:pt x="692" y="11914"/>
                    </a:lnTo>
                    <a:lnTo>
                      <a:pt x="941" y="12032"/>
                    </a:lnTo>
                    <a:lnTo>
                      <a:pt x="1207" y="12110"/>
                    </a:lnTo>
                    <a:lnTo>
                      <a:pt x="1509" y="12189"/>
                    </a:lnTo>
                    <a:lnTo>
                      <a:pt x="1794" y="12241"/>
                    </a:lnTo>
                    <a:lnTo>
                      <a:pt x="2131" y="12267"/>
                    </a:lnTo>
                    <a:lnTo>
                      <a:pt x="2433" y="12281"/>
                    </a:lnTo>
                    <a:lnTo>
                      <a:pt x="2735" y="12267"/>
                    </a:lnTo>
                    <a:lnTo>
                      <a:pt x="3055" y="12241"/>
                    </a:lnTo>
                    <a:lnTo>
                      <a:pt x="3357" y="12189"/>
                    </a:lnTo>
                    <a:lnTo>
                      <a:pt x="3623" y="12084"/>
                    </a:lnTo>
                    <a:lnTo>
                      <a:pt x="3872" y="11979"/>
                    </a:lnTo>
                    <a:lnTo>
                      <a:pt x="4103" y="11861"/>
                    </a:lnTo>
                    <a:lnTo>
                      <a:pt x="4316" y="11704"/>
                    </a:lnTo>
                    <a:lnTo>
                      <a:pt x="4582" y="11612"/>
                    </a:lnTo>
                    <a:lnTo>
                      <a:pt x="4849" y="11533"/>
                    </a:lnTo>
                    <a:lnTo>
                      <a:pt x="5169" y="11507"/>
                    </a:lnTo>
                    <a:lnTo>
                      <a:pt x="5506" y="11481"/>
                    </a:lnTo>
                    <a:lnTo>
                      <a:pt x="5808" y="11507"/>
                    </a:lnTo>
                    <a:lnTo>
                      <a:pt x="6146" y="11560"/>
                    </a:lnTo>
                    <a:lnTo>
                      <a:pt x="6501" y="11651"/>
                    </a:lnTo>
                    <a:lnTo>
                      <a:pt x="6803" y="11783"/>
                    </a:lnTo>
                    <a:lnTo>
                      <a:pt x="7105" y="11940"/>
                    </a:lnTo>
                    <a:lnTo>
                      <a:pt x="7353" y="12110"/>
                    </a:lnTo>
                    <a:lnTo>
                      <a:pt x="7584" y="12333"/>
                    </a:lnTo>
                    <a:lnTo>
                      <a:pt x="7798" y="12595"/>
                    </a:lnTo>
                    <a:lnTo>
                      <a:pt x="7922" y="12870"/>
                    </a:lnTo>
                    <a:lnTo>
                      <a:pt x="8028" y="13198"/>
                    </a:lnTo>
                    <a:lnTo>
                      <a:pt x="8064" y="13526"/>
                    </a:lnTo>
                    <a:lnTo>
                      <a:pt x="8028" y="13775"/>
                    </a:lnTo>
                    <a:lnTo>
                      <a:pt x="7922" y="13998"/>
                    </a:lnTo>
                    <a:lnTo>
                      <a:pt x="7798" y="14220"/>
                    </a:lnTo>
                    <a:lnTo>
                      <a:pt x="7584" y="14404"/>
                    </a:lnTo>
                    <a:lnTo>
                      <a:pt x="7353" y="14574"/>
                    </a:lnTo>
                    <a:lnTo>
                      <a:pt x="7105" y="14732"/>
                    </a:lnTo>
                    <a:lnTo>
                      <a:pt x="6803" y="14850"/>
                    </a:lnTo>
                    <a:lnTo>
                      <a:pt x="6501" y="14954"/>
                    </a:lnTo>
                    <a:lnTo>
                      <a:pt x="6146" y="15033"/>
                    </a:lnTo>
                    <a:lnTo>
                      <a:pt x="5808" y="15085"/>
                    </a:lnTo>
                    <a:lnTo>
                      <a:pt x="5506" y="15085"/>
                    </a:lnTo>
                    <a:lnTo>
                      <a:pt x="5169" y="15059"/>
                    </a:lnTo>
                    <a:lnTo>
                      <a:pt x="4849" y="15007"/>
                    </a:lnTo>
                    <a:lnTo>
                      <a:pt x="4582" y="14902"/>
                    </a:lnTo>
                    <a:lnTo>
                      <a:pt x="4316" y="14784"/>
                    </a:lnTo>
                    <a:lnTo>
                      <a:pt x="4103" y="14600"/>
                    </a:lnTo>
                    <a:lnTo>
                      <a:pt x="3907" y="14430"/>
                    </a:lnTo>
                    <a:lnTo>
                      <a:pt x="3659" y="14299"/>
                    </a:lnTo>
                    <a:lnTo>
                      <a:pt x="3428" y="14194"/>
                    </a:lnTo>
                    <a:lnTo>
                      <a:pt x="3179" y="14129"/>
                    </a:lnTo>
                    <a:lnTo>
                      <a:pt x="2913" y="14102"/>
                    </a:lnTo>
                    <a:lnTo>
                      <a:pt x="2646" y="14102"/>
                    </a:lnTo>
                    <a:lnTo>
                      <a:pt x="2362" y="14129"/>
                    </a:lnTo>
                    <a:lnTo>
                      <a:pt x="2096" y="14168"/>
                    </a:lnTo>
                    <a:lnTo>
                      <a:pt x="1811" y="14273"/>
                    </a:lnTo>
                    <a:lnTo>
                      <a:pt x="1545" y="14378"/>
                    </a:lnTo>
                    <a:lnTo>
                      <a:pt x="1314" y="14496"/>
                    </a:lnTo>
                    <a:lnTo>
                      <a:pt x="1065" y="14653"/>
                    </a:lnTo>
                    <a:lnTo>
                      <a:pt x="870" y="14797"/>
                    </a:lnTo>
                    <a:lnTo>
                      <a:pt x="657" y="14981"/>
                    </a:lnTo>
                    <a:lnTo>
                      <a:pt x="497" y="15177"/>
                    </a:lnTo>
                    <a:lnTo>
                      <a:pt x="390" y="15413"/>
                    </a:lnTo>
                    <a:lnTo>
                      <a:pt x="284" y="15636"/>
                    </a:lnTo>
                    <a:lnTo>
                      <a:pt x="248" y="15911"/>
                    </a:lnTo>
                    <a:lnTo>
                      <a:pt x="284" y="16239"/>
                    </a:lnTo>
                    <a:lnTo>
                      <a:pt x="319" y="16566"/>
                    </a:lnTo>
                    <a:lnTo>
                      <a:pt x="497" y="17340"/>
                    </a:lnTo>
                    <a:lnTo>
                      <a:pt x="692" y="18152"/>
                    </a:lnTo>
                    <a:lnTo>
                      <a:pt x="799" y="18559"/>
                    </a:lnTo>
                    <a:lnTo>
                      <a:pt x="905" y="18978"/>
                    </a:lnTo>
                    <a:lnTo>
                      <a:pt x="959" y="19384"/>
                    </a:lnTo>
                    <a:lnTo>
                      <a:pt x="994" y="19791"/>
                    </a:lnTo>
                    <a:lnTo>
                      <a:pt x="994" y="20132"/>
                    </a:lnTo>
                    <a:lnTo>
                      <a:pt x="959" y="20485"/>
                    </a:lnTo>
                    <a:lnTo>
                      <a:pt x="941" y="20669"/>
                    </a:lnTo>
                    <a:lnTo>
                      <a:pt x="870" y="20813"/>
                    </a:lnTo>
                    <a:lnTo>
                      <a:pt x="799" y="20970"/>
                    </a:lnTo>
                    <a:lnTo>
                      <a:pt x="692" y="21088"/>
                    </a:lnTo>
                    <a:lnTo>
                      <a:pt x="1474" y="20997"/>
                    </a:lnTo>
                    <a:lnTo>
                      <a:pt x="2291" y="20866"/>
                    </a:lnTo>
                    <a:lnTo>
                      <a:pt x="3108" y="20787"/>
                    </a:lnTo>
                    <a:lnTo>
                      <a:pt x="3907" y="20721"/>
                    </a:lnTo>
                    <a:lnTo>
                      <a:pt x="4653" y="20695"/>
                    </a:lnTo>
                    <a:lnTo>
                      <a:pt x="5364" y="20695"/>
                    </a:lnTo>
                    <a:lnTo>
                      <a:pt x="5701" y="20721"/>
                    </a:lnTo>
                    <a:lnTo>
                      <a:pt x="6057" y="20761"/>
                    </a:lnTo>
                    <a:lnTo>
                      <a:pt x="6323" y="20813"/>
                    </a:lnTo>
                    <a:lnTo>
                      <a:pt x="6625" y="20892"/>
                    </a:lnTo>
                    <a:close/>
                  </a:path>
                </a:pathLst>
              </a:custGeom>
              <a:gradFill rotWithShape="1">
                <a:gsLst>
                  <a:gs pos="0">
                    <a:srgbClr val="326A95"/>
                  </a:gs>
                  <a:gs pos="100000">
                    <a:schemeClr val="accent1"/>
                  </a:gs>
                </a:gsLst>
                <a:lin ang="5400000" scaled="1"/>
              </a:gradFill>
              <a:ln w="57150" cmpd="sng">
                <a:solidFill>
                  <a:srgbClr val="FFFFFF"/>
                </a:solidFill>
                <a:miter lim="800000"/>
                <a:headEnd/>
                <a:tailEnd/>
              </a:ln>
              <a:effectLst>
                <a:outerShdw dist="135003" dir="2471156" algn="ctr" rotWithShape="0">
                  <a:srgbClr val="000000">
                    <a:alpha val="50000"/>
                  </a:srgbClr>
                </a:outerShdw>
              </a:effec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7109" name="Puzzle2"/>
              <p:cNvSpPr>
                <a:spLocks noEditPoints="1" noChangeArrowheads="1"/>
              </p:cNvSpPr>
              <p:nvPr/>
            </p:nvSpPr>
            <p:spPr bwMode="auto">
              <a:xfrm>
                <a:off x="1056" y="1103"/>
                <a:ext cx="1778" cy="1390"/>
              </a:xfrm>
              <a:custGeom>
                <a:avLst/>
                <a:gdLst>
                  <a:gd name="T0" fmla="*/ 1 w 21600"/>
                  <a:gd name="T1" fmla="*/ 861 h 21600"/>
                  <a:gd name="T2" fmla="*/ 346 w 21600"/>
                  <a:gd name="T3" fmla="*/ 1362 h 21600"/>
                  <a:gd name="T4" fmla="*/ 856 w 21600"/>
                  <a:gd name="T5" fmla="*/ 895 h 21600"/>
                  <a:gd name="T6" fmla="*/ 1385 w 21600"/>
                  <a:gd name="T7" fmla="*/ 1364 h 21600"/>
                  <a:gd name="T8" fmla="*/ 1778 w 21600"/>
                  <a:gd name="T9" fmla="*/ 971 h 21600"/>
                  <a:gd name="T10" fmla="*/ 1390 w 21600"/>
                  <a:gd name="T11" fmla="*/ 369 h 21600"/>
                  <a:gd name="T12" fmla="*/ 889 w 21600"/>
                  <a:gd name="T13" fmla="*/ 2 h 21600"/>
                  <a:gd name="T14" fmla="*/ 346 w 21600"/>
                  <a:gd name="T15" fmla="*/ 379 h 21600"/>
                  <a:gd name="T16" fmla="*/ 0 60000 65536"/>
                  <a:gd name="T17" fmla="*/ 0 60000 65536"/>
                  <a:gd name="T18" fmla="*/ 0 60000 65536"/>
                  <a:gd name="T19" fmla="*/ 0 60000 65536"/>
                  <a:gd name="T20" fmla="*/ 0 60000 65536"/>
                  <a:gd name="T21" fmla="*/ 0 60000 65536"/>
                  <a:gd name="T22" fmla="*/ 0 60000 65536"/>
                  <a:gd name="T23" fmla="*/ 0 60000 65536"/>
                  <a:gd name="T24" fmla="*/ 5394 w 21600"/>
                  <a:gd name="T25" fmla="*/ 6744 h 21600"/>
                  <a:gd name="T26" fmla="*/ 16182 w 21600"/>
                  <a:gd name="T27" fmla="*/ 2043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4247" y="12354"/>
                    </a:moveTo>
                    <a:lnTo>
                      <a:pt x="4134" y="12468"/>
                    </a:lnTo>
                    <a:lnTo>
                      <a:pt x="4010" y="12581"/>
                    </a:lnTo>
                    <a:lnTo>
                      <a:pt x="3897" y="12637"/>
                    </a:lnTo>
                    <a:lnTo>
                      <a:pt x="3773" y="12694"/>
                    </a:lnTo>
                    <a:lnTo>
                      <a:pt x="3637" y="12694"/>
                    </a:lnTo>
                    <a:lnTo>
                      <a:pt x="3524" y="12694"/>
                    </a:lnTo>
                    <a:lnTo>
                      <a:pt x="3400" y="12665"/>
                    </a:lnTo>
                    <a:lnTo>
                      <a:pt x="3287" y="12609"/>
                    </a:lnTo>
                    <a:lnTo>
                      <a:pt x="3027" y="12496"/>
                    </a:lnTo>
                    <a:lnTo>
                      <a:pt x="2790" y="12340"/>
                    </a:lnTo>
                    <a:lnTo>
                      <a:pt x="2530" y="12142"/>
                    </a:lnTo>
                    <a:lnTo>
                      <a:pt x="2293" y="11987"/>
                    </a:lnTo>
                    <a:lnTo>
                      <a:pt x="2033" y="11817"/>
                    </a:lnTo>
                    <a:lnTo>
                      <a:pt x="1773" y="11676"/>
                    </a:lnTo>
                    <a:lnTo>
                      <a:pt x="1638" y="11662"/>
                    </a:lnTo>
                    <a:lnTo>
                      <a:pt x="1513" y="11634"/>
                    </a:lnTo>
                    <a:lnTo>
                      <a:pt x="1378" y="11634"/>
                    </a:lnTo>
                    <a:lnTo>
                      <a:pt x="1253" y="11634"/>
                    </a:lnTo>
                    <a:lnTo>
                      <a:pt x="1118" y="11662"/>
                    </a:lnTo>
                    <a:lnTo>
                      <a:pt x="971" y="11732"/>
                    </a:lnTo>
                    <a:lnTo>
                      <a:pt x="835" y="11817"/>
                    </a:lnTo>
                    <a:lnTo>
                      <a:pt x="711" y="11959"/>
                    </a:lnTo>
                    <a:lnTo>
                      <a:pt x="553" y="12086"/>
                    </a:lnTo>
                    <a:lnTo>
                      <a:pt x="429" y="12284"/>
                    </a:lnTo>
                    <a:lnTo>
                      <a:pt x="271" y="12524"/>
                    </a:lnTo>
                    <a:lnTo>
                      <a:pt x="146" y="12793"/>
                    </a:lnTo>
                    <a:lnTo>
                      <a:pt x="79" y="12962"/>
                    </a:lnTo>
                    <a:lnTo>
                      <a:pt x="33" y="13146"/>
                    </a:lnTo>
                    <a:lnTo>
                      <a:pt x="11" y="13386"/>
                    </a:lnTo>
                    <a:lnTo>
                      <a:pt x="11" y="13641"/>
                    </a:lnTo>
                    <a:lnTo>
                      <a:pt x="33" y="13881"/>
                    </a:lnTo>
                    <a:lnTo>
                      <a:pt x="101" y="14150"/>
                    </a:lnTo>
                    <a:lnTo>
                      <a:pt x="192" y="14404"/>
                    </a:lnTo>
                    <a:lnTo>
                      <a:pt x="293" y="14645"/>
                    </a:lnTo>
                    <a:lnTo>
                      <a:pt x="451" y="14857"/>
                    </a:lnTo>
                    <a:lnTo>
                      <a:pt x="621" y="15054"/>
                    </a:lnTo>
                    <a:lnTo>
                      <a:pt x="734" y="15125"/>
                    </a:lnTo>
                    <a:lnTo>
                      <a:pt x="835" y="15210"/>
                    </a:lnTo>
                    <a:lnTo>
                      <a:pt x="948" y="15267"/>
                    </a:lnTo>
                    <a:lnTo>
                      <a:pt x="1084" y="15323"/>
                    </a:lnTo>
                    <a:lnTo>
                      <a:pt x="1208" y="15351"/>
                    </a:lnTo>
                    <a:lnTo>
                      <a:pt x="1355" y="15380"/>
                    </a:lnTo>
                    <a:lnTo>
                      <a:pt x="1513" y="15380"/>
                    </a:lnTo>
                    <a:lnTo>
                      <a:pt x="1683" y="15380"/>
                    </a:lnTo>
                    <a:lnTo>
                      <a:pt x="1864" y="15351"/>
                    </a:lnTo>
                    <a:lnTo>
                      <a:pt x="2033" y="15323"/>
                    </a:lnTo>
                    <a:lnTo>
                      <a:pt x="2225" y="15238"/>
                    </a:lnTo>
                    <a:lnTo>
                      <a:pt x="2428" y="15153"/>
                    </a:lnTo>
                    <a:lnTo>
                      <a:pt x="2745" y="15026"/>
                    </a:lnTo>
                    <a:lnTo>
                      <a:pt x="3005" y="14913"/>
                    </a:lnTo>
                    <a:lnTo>
                      <a:pt x="3264" y="14828"/>
                    </a:lnTo>
                    <a:lnTo>
                      <a:pt x="3513" y="14800"/>
                    </a:lnTo>
                    <a:lnTo>
                      <a:pt x="3615" y="14828"/>
                    </a:lnTo>
                    <a:lnTo>
                      <a:pt x="3728" y="14857"/>
                    </a:lnTo>
                    <a:lnTo>
                      <a:pt x="3807" y="14913"/>
                    </a:lnTo>
                    <a:lnTo>
                      <a:pt x="3920" y="14998"/>
                    </a:lnTo>
                    <a:lnTo>
                      <a:pt x="4010" y="15097"/>
                    </a:lnTo>
                    <a:lnTo>
                      <a:pt x="4089" y="15238"/>
                    </a:lnTo>
                    <a:lnTo>
                      <a:pt x="4179" y="15408"/>
                    </a:lnTo>
                    <a:lnTo>
                      <a:pt x="4247" y="15620"/>
                    </a:lnTo>
                    <a:lnTo>
                      <a:pt x="4326" y="15860"/>
                    </a:lnTo>
                    <a:lnTo>
                      <a:pt x="4394" y="16129"/>
                    </a:lnTo>
                    <a:lnTo>
                      <a:pt x="4439" y="16440"/>
                    </a:lnTo>
                    <a:lnTo>
                      <a:pt x="4507" y="16737"/>
                    </a:lnTo>
                    <a:lnTo>
                      <a:pt x="4552" y="17090"/>
                    </a:lnTo>
                    <a:lnTo>
                      <a:pt x="4575" y="17443"/>
                    </a:lnTo>
                    <a:lnTo>
                      <a:pt x="4586" y="17825"/>
                    </a:lnTo>
                    <a:lnTo>
                      <a:pt x="4586" y="18193"/>
                    </a:lnTo>
                    <a:lnTo>
                      <a:pt x="4586" y="18574"/>
                    </a:lnTo>
                    <a:lnTo>
                      <a:pt x="4586" y="18984"/>
                    </a:lnTo>
                    <a:lnTo>
                      <a:pt x="4552" y="19366"/>
                    </a:lnTo>
                    <a:lnTo>
                      <a:pt x="4507" y="19748"/>
                    </a:lnTo>
                    <a:lnTo>
                      <a:pt x="4462" y="20129"/>
                    </a:lnTo>
                    <a:lnTo>
                      <a:pt x="4371" y="20483"/>
                    </a:lnTo>
                    <a:lnTo>
                      <a:pt x="4292" y="20836"/>
                    </a:lnTo>
                    <a:lnTo>
                      <a:pt x="4202" y="21161"/>
                    </a:lnTo>
                    <a:lnTo>
                      <a:pt x="4744" y="21161"/>
                    </a:lnTo>
                    <a:lnTo>
                      <a:pt x="5264" y="21161"/>
                    </a:lnTo>
                    <a:lnTo>
                      <a:pt x="5784" y="21161"/>
                    </a:lnTo>
                    <a:lnTo>
                      <a:pt x="6235" y="21161"/>
                    </a:lnTo>
                    <a:lnTo>
                      <a:pt x="6676" y="21161"/>
                    </a:lnTo>
                    <a:lnTo>
                      <a:pt x="7060" y="21161"/>
                    </a:lnTo>
                    <a:lnTo>
                      <a:pt x="7410" y="21161"/>
                    </a:lnTo>
                    <a:lnTo>
                      <a:pt x="7670" y="21161"/>
                    </a:lnTo>
                    <a:lnTo>
                      <a:pt x="8020" y="21020"/>
                    </a:lnTo>
                    <a:lnTo>
                      <a:pt x="8303" y="20893"/>
                    </a:lnTo>
                    <a:lnTo>
                      <a:pt x="8563" y="20695"/>
                    </a:lnTo>
                    <a:lnTo>
                      <a:pt x="8800" y="20511"/>
                    </a:lnTo>
                    <a:lnTo>
                      <a:pt x="8969" y="20285"/>
                    </a:lnTo>
                    <a:lnTo>
                      <a:pt x="9150" y="20045"/>
                    </a:lnTo>
                    <a:lnTo>
                      <a:pt x="9252" y="19804"/>
                    </a:lnTo>
                    <a:lnTo>
                      <a:pt x="9342" y="19550"/>
                    </a:lnTo>
                    <a:lnTo>
                      <a:pt x="9410" y="19281"/>
                    </a:lnTo>
                    <a:lnTo>
                      <a:pt x="9433" y="19013"/>
                    </a:lnTo>
                    <a:lnTo>
                      <a:pt x="9433" y="18744"/>
                    </a:lnTo>
                    <a:lnTo>
                      <a:pt x="9387" y="18504"/>
                    </a:lnTo>
                    <a:lnTo>
                      <a:pt x="9320" y="18221"/>
                    </a:lnTo>
                    <a:lnTo>
                      <a:pt x="9207" y="17981"/>
                    </a:lnTo>
                    <a:lnTo>
                      <a:pt x="9105" y="17740"/>
                    </a:lnTo>
                    <a:lnTo>
                      <a:pt x="8924" y="17514"/>
                    </a:lnTo>
                    <a:lnTo>
                      <a:pt x="8777" y="17274"/>
                    </a:lnTo>
                    <a:lnTo>
                      <a:pt x="8642" y="17034"/>
                    </a:lnTo>
                    <a:lnTo>
                      <a:pt x="8563" y="16765"/>
                    </a:lnTo>
                    <a:lnTo>
                      <a:pt x="8472" y="16468"/>
                    </a:lnTo>
                    <a:lnTo>
                      <a:pt x="8450" y="16157"/>
                    </a:lnTo>
                    <a:lnTo>
                      <a:pt x="8450" y="15860"/>
                    </a:lnTo>
                    <a:lnTo>
                      <a:pt x="8472" y="15563"/>
                    </a:lnTo>
                    <a:lnTo>
                      <a:pt x="8540" y="15267"/>
                    </a:lnTo>
                    <a:lnTo>
                      <a:pt x="8642" y="14998"/>
                    </a:lnTo>
                    <a:lnTo>
                      <a:pt x="8777" y="14729"/>
                    </a:lnTo>
                    <a:lnTo>
                      <a:pt x="8868" y="14616"/>
                    </a:lnTo>
                    <a:lnTo>
                      <a:pt x="8969" y="14475"/>
                    </a:lnTo>
                    <a:lnTo>
                      <a:pt x="9060" y="14376"/>
                    </a:lnTo>
                    <a:lnTo>
                      <a:pt x="9184" y="14291"/>
                    </a:lnTo>
                    <a:lnTo>
                      <a:pt x="9297" y="14206"/>
                    </a:lnTo>
                    <a:lnTo>
                      <a:pt x="9433" y="14121"/>
                    </a:lnTo>
                    <a:lnTo>
                      <a:pt x="9579" y="14051"/>
                    </a:lnTo>
                    <a:lnTo>
                      <a:pt x="9726" y="13994"/>
                    </a:lnTo>
                    <a:lnTo>
                      <a:pt x="9884" y="13938"/>
                    </a:lnTo>
                    <a:lnTo>
                      <a:pt x="10054" y="13909"/>
                    </a:lnTo>
                    <a:lnTo>
                      <a:pt x="10257" y="13881"/>
                    </a:lnTo>
                    <a:lnTo>
                      <a:pt x="10449" y="13881"/>
                    </a:lnTo>
                    <a:lnTo>
                      <a:pt x="10664" y="13881"/>
                    </a:lnTo>
                    <a:lnTo>
                      <a:pt x="10856" y="13909"/>
                    </a:lnTo>
                    <a:lnTo>
                      <a:pt x="11037" y="13966"/>
                    </a:lnTo>
                    <a:lnTo>
                      <a:pt x="11206" y="14023"/>
                    </a:lnTo>
                    <a:lnTo>
                      <a:pt x="11353" y="14093"/>
                    </a:lnTo>
                    <a:lnTo>
                      <a:pt x="11511" y="14178"/>
                    </a:lnTo>
                    <a:lnTo>
                      <a:pt x="11635" y="14263"/>
                    </a:lnTo>
                    <a:lnTo>
                      <a:pt x="11748" y="14376"/>
                    </a:lnTo>
                    <a:lnTo>
                      <a:pt x="11861" y="14475"/>
                    </a:lnTo>
                    <a:lnTo>
                      <a:pt x="11941" y="14616"/>
                    </a:lnTo>
                    <a:lnTo>
                      <a:pt x="12031" y="14758"/>
                    </a:lnTo>
                    <a:lnTo>
                      <a:pt x="12099" y="14885"/>
                    </a:lnTo>
                    <a:lnTo>
                      <a:pt x="12200" y="15210"/>
                    </a:lnTo>
                    <a:lnTo>
                      <a:pt x="12268" y="15507"/>
                    </a:lnTo>
                    <a:lnTo>
                      <a:pt x="12291" y="15832"/>
                    </a:lnTo>
                    <a:lnTo>
                      <a:pt x="12291" y="16157"/>
                    </a:lnTo>
                    <a:lnTo>
                      <a:pt x="12246" y="16482"/>
                    </a:lnTo>
                    <a:lnTo>
                      <a:pt x="12178" y="16807"/>
                    </a:lnTo>
                    <a:lnTo>
                      <a:pt x="12099" y="17090"/>
                    </a:lnTo>
                    <a:lnTo>
                      <a:pt x="12008" y="17330"/>
                    </a:lnTo>
                    <a:lnTo>
                      <a:pt x="11884" y="17542"/>
                    </a:lnTo>
                    <a:lnTo>
                      <a:pt x="11748" y="17712"/>
                    </a:lnTo>
                    <a:lnTo>
                      <a:pt x="11613" y="17839"/>
                    </a:lnTo>
                    <a:lnTo>
                      <a:pt x="11489" y="18037"/>
                    </a:lnTo>
                    <a:lnTo>
                      <a:pt x="11398" y="18221"/>
                    </a:lnTo>
                    <a:lnTo>
                      <a:pt x="11319" y="18447"/>
                    </a:lnTo>
                    <a:lnTo>
                      <a:pt x="11251" y="18659"/>
                    </a:lnTo>
                    <a:lnTo>
                      <a:pt x="11206" y="18900"/>
                    </a:lnTo>
                    <a:lnTo>
                      <a:pt x="11184" y="19154"/>
                    </a:lnTo>
                    <a:lnTo>
                      <a:pt x="11184" y="19423"/>
                    </a:lnTo>
                    <a:lnTo>
                      <a:pt x="11229" y="19663"/>
                    </a:lnTo>
                    <a:lnTo>
                      <a:pt x="11297" y="19903"/>
                    </a:lnTo>
                    <a:lnTo>
                      <a:pt x="11376" y="20158"/>
                    </a:lnTo>
                    <a:lnTo>
                      <a:pt x="11511" y="20398"/>
                    </a:lnTo>
                    <a:lnTo>
                      <a:pt x="11681" y="20610"/>
                    </a:lnTo>
                    <a:lnTo>
                      <a:pt x="11884" y="20808"/>
                    </a:lnTo>
                    <a:lnTo>
                      <a:pt x="12121" y="20992"/>
                    </a:lnTo>
                    <a:lnTo>
                      <a:pt x="12404" y="21161"/>
                    </a:lnTo>
                    <a:lnTo>
                      <a:pt x="12528" y="21190"/>
                    </a:lnTo>
                    <a:lnTo>
                      <a:pt x="12856" y="21274"/>
                    </a:lnTo>
                    <a:lnTo>
                      <a:pt x="13330" y="21373"/>
                    </a:lnTo>
                    <a:lnTo>
                      <a:pt x="13963" y="21486"/>
                    </a:lnTo>
                    <a:lnTo>
                      <a:pt x="14313" y="21543"/>
                    </a:lnTo>
                    <a:lnTo>
                      <a:pt x="14652" y="21571"/>
                    </a:lnTo>
                    <a:lnTo>
                      <a:pt x="15025" y="21600"/>
                    </a:lnTo>
                    <a:lnTo>
                      <a:pt x="15409" y="21600"/>
                    </a:lnTo>
                    <a:lnTo>
                      <a:pt x="15782" y="21600"/>
                    </a:lnTo>
                    <a:lnTo>
                      <a:pt x="16177" y="21571"/>
                    </a:lnTo>
                    <a:lnTo>
                      <a:pt x="16516" y="21486"/>
                    </a:lnTo>
                    <a:lnTo>
                      <a:pt x="16889" y="21402"/>
                    </a:lnTo>
                    <a:lnTo>
                      <a:pt x="16821" y="21190"/>
                    </a:lnTo>
                    <a:lnTo>
                      <a:pt x="16776" y="20935"/>
                    </a:lnTo>
                    <a:lnTo>
                      <a:pt x="16742" y="20667"/>
                    </a:lnTo>
                    <a:lnTo>
                      <a:pt x="16719" y="20370"/>
                    </a:lnTo>
                    <a:lnTo>
                      <a:pt x="16697" y="19719"/>
                    </a:lnTo>
                    <a:lnTo>
                      <a:pt x="16697" y="19013"/>
                    </a:lnTo>
                    <a:lnTo>
                      <a:pt x="16719" y="18306"/>
                    </a:lnTo>
                    <a:lnTo>
                      <a:pt x="16753" y="17599"/>
                    </a:lnTo>
                    <a:lnTo>
                      <a:pt x="16821" y="16949"/>
                    </a:lnTo>
                    <a:lnTo>
                      <a:pt x="16889" y="16383"/>
                    </a:lnTo>
                    <a:lnTo>
                      <a:pt x="16934" y="16129"/>
                    </a:lnTo>
                    <a:lnTo>
                      <a:pt x="17002" y="15945"/>
                    </a:lnTo>
                    <a:lnTo>
                      <a:pt x="17081" y="15790"/>
                    </a:lnTo>
                    <a:lnTo>
                      <a:pt x="17194" y="15648"/>
                    </a:lnTo>
                    <a:lnTo>
                      <a:pt x="17318" y="15563"/>
                    </a:lnTo>
                    <a:lnTo>
                      <a:pt x="17453" y="15507"/>
                    </a:lnTo>
                    <a:lnTo>
                      <a:pt x="17600" y="15450"/>
                    </a:lnTo>
                    <a:lnTo>
                      <a:pt x="17758" y="15450"/>
                    </a:lnTo>
                    <a:lnTo>
                      <a:pt x="17905" y="15479"/>
                    </a:lnTo>
                    <a:lnTo>
                      <a:pt x="18064" y="15535"/>
                    </a:lnTo>
                    <a:lnTo>
                      <a:pt x="18233" y="15620"/>
                    </a:lnTo>
                    <a:lnTo>
                      <a:pt x="18380" y="15733"/>
                    </a:lnTo>
                    <a:lnTo>
                      <a:pt x="18561" y="15832"/>
                    </a:lnTo>
                    <a:lnTo>
                      <a:pt x="18707" y="15973"/>
                    </a:lnTo>
                    <a:lnTo>
                      <a:pt x="18866" y="16129"/>
                    </a:lnTo>
                    <a:lnTo>
                      <a:pt x="18990" y="16327"/>
                    </a:lnTo>
                    <a:lnTo>
                      <a:pt x="19125" y="16482"/>
                    </a:lnTo>
                    <a:lnTo>
                      <a:pt x="19295" y="16624"/>
                    </a:lnTo>
                    <a:lnTo>
                      <a:pt x="19464" y="16737"/>
                    </a:lnTo>
                    <a:lnTo>
                      <a:pt x="19668" y="16807"/>
                    </a:lnTo>
                    <a:lnTo>
                      <a:pt x="19860" y="16836"/>
                    </a:lnTo>
                    <a:lnTo>
                      <a:pt x="20052" y="16864"/>
                    </a:lnTo>
                    <a:lnTo>
                      <a:pt x="20266" y="16836"/>
                    </a:lnTo>
                    <a:lnTo>
                      <a:pt x="20470" y="16793"/>
                    </a:lnTo>
                    <a:lnTo>
                      <a:pt x="20662" y="16708"/>
                    </a:lnTo>
                    <a:lnTo>
                      <a:pt x="20854" y="16567"/>
                    </a:lnTo>
                    <a:lnTo>
                      <a:pt x="21035" y="16412"/>
                    </a:lnTo>
                    <a:lnTo>
                      <a:pt x="21182" y="16214"/>
                    </a:lnTo>
                    <a:lnTo>
                      <a:pt x="21340" y="16002"/>
                    </a:lnTo>
                    <a:lnTo>
                      <a:pt x="21441" y="15733"/>
                    </a:lnTo>
                    <a:lnTo>
                      <a:pt x="21532" y="15436"/>
                    </a:lnTo>
                    <a:lnTo>
                      <a:pt x="21600" y="15083"/>
                    </a:lnTo>
                    <a:lnTo>
                      <a:pt x="21600" y="14885"/>
                    </a:lnTo>
                    <a:lnTo>
                      <a:pt x="21600" y="14729"/>
                    </a:lnTo>
                    <a:lnTo>
                      <a:pt x="21600" y="14531"/>
                    </a:lnTo>
                    <a:lnTo>
                      <a:pt x="21577" y="14376"/>
                    </a:lnTo>
                    <a:lnTo>
                      <a:pt x="21532" y="14206"/>
                    </a:lnTo>
                    <a:lnTo>
                      <a:pt x="21487" y="14051"/>
                    </a:lnTo>
                    <a:lnTo>
                      <a:pt x="21419" y="13909"/>
                    </a:lnTo>
                    <a:lnTo>
                      <a:pt x="21351" y="13768"/>
                    </a:lnTo>
                    <a:lnTo>
                      <a:pt x="21204" y="13500"/>
                    </a:lnTo>
                    <a:lnTo>
                      <a:pt x="21035" y="13287"/>
                    </a:lnTo>
                    <a:lnTo>
                      <a:pt x="20809" y="13090"/>
                    </a:lnTo>
                    <a:lnTo>
                      <a:pt x="20594" y="12962"/>
                    </a:lnTo>
                    <a:lnTo>
                      <a:pt x="20357" y="12821"/>
                    </a:lnTo>
                    <a:lnTo>
                      <a:pt x="20120" y="12764"/>
                    </a:lnTo>
                    <a:lnTo>
                      <a:pt x="19882" y="12708"/>
                    </a:lnTo>
                    <a:lnTo>
                      <a:pt x="19645" y="12736"/>
                    </a:lnTo>
                    <a:lnTo>
                      <a:pt x="19430" y="12793"/>
                    </a:lnTo>
                    <a:lnTo>
                      <a:pt x="19227" y="12906"/>
                    </a:lnTo>
                    <a:lnTo>
                      <a:pt x="19148" y="12962"/>
                    </a:lnTo>
                    <a:lnTo>
                      <a:pt x="19058" y="13047"/>
                    </a:lnTo>
                    <a:lnTo>
                      <a:pt x="18990" y="13146"/>
                    </a:lnTo>
                    <a:lnTo>
                      <a:pt x="18911" y="13259"/>
                    </a:lnTo>
                    <a:lnTo>
                      <a:pt x="18775" y="13471"/>
                    </a:lnTo>
                    <a:lnTo>
                      <a:pt x="18628" y="13641"/>
                    </a:lnTo>
                    <a:lnTo>
                      <a:pt x="18470" y="13740"/>
                    </a:lnTo>
                    <a:lnTo>
                      <a:pt x="18301" y="13825"/>
                    </a:lnTo>
                    <a:lnTo>
                      <a:pt x="18143" y="13853"/>
                    </a:lnTo>
                    <a:lnTo>
                      <a:pt x="17973" y="13881"/>
                    </a:lnTo>
                    <a:lnTo>
                      <a:pt x="17804" y="13853"/>
                    </a:lnTo>
                    <a:lnTo>
                      <a:pt x="17646" y="13796"/>
                    </a:lnTo>
                    <a:lnTo>
                      <a:pt x="17499" y="13726"/>
                    </a:lnTo>
                    <a:lnTo>
                      <a:pt x="17341" y="13641"/>
                    </a:lnTo>
                    <a:lnTo>
                      <a:pt x="17216" y="13528"/>
                    </a:lnTo>
                    <a:lnTo>
                      <a:pt x="17103" y="13386"/>
                    </a:lnTo>
                    <a:lnTo>
                      <a:pt x="17024" y="13259"/>
                    </a:lnTo>
                    <a:lnTo>
                      <a:pt x="16934" y="13118"/>
                    </a:lnTo>
                    <a:lnTo>
                      <a:pt x="16889" y="12991"/>
                    </a:lnTo>
                    <a:lnTo>
                      <a:pt x="16889" y="12849"/>
                    </a:lnTo>
                    <a:lnTo>
                      <a:pt x="16889" y="12383"/>
                    </a:lnTo>
                    <a:lnTo>
                      <a:pt x="16889" y="11662"/>
                    </a:lnTo>
                    <a:lnTo>
                      <a:pt x="16889" y="10701"/>
                    </a:lnTo>
                    <a:lnTo>
                      <a:pt x="16889" y="9640"/>
                    </a:lnTo>
                    <a:lnTo>
                      <a:pt x="16889" y="8566"/>
                    </a:lnTo>
                    <a:lnTo>
                      <a:pt x="16889" y="7478"/>
                    </a:lnTo>
                    <a:lnTo>
                      <a:pt x="16889" y="6502"/>
                    </a:lnTo>
                    <a:lnTo>
                      <a:pt x="16889" y="5739"/>
                    </a:lnTo>
                    <a:lnTo>
                      <a:pt x="16674" y="5894"/>
                    </a:lnTo>
                    <a:lnTo>
                      <a:pt x="16414" y="6036"/>
                    </a:lnTo>
                    <a:lnTo>
                      <a:pt x="16154" y="6177"/>
                    </a:lnTo>
                    <a:lnTo>
                      <a:pt x="15849" y="6248"/>
                    </a:lnTo>
                    <a:lnTo>
                      <a:pt x="15544" y="6304"/>
                    </a:lnTo>
                    <a:lnTo>
                      <a:pt x="15217" y="6332"/>
                    </a:lnTo>
                    <a:lnTo>
                      <a:pt x="14866" y="6361"/>
                    </a:lnTo>
                    <a:lnTo>
                      <a:pt x="14550" y="6361"/>
                    </a:lnTo>
                    <a:lnTo>
                      <a:pt x="14200" y="6332"/>
                    </a:lnTo>
                    <a:lnTo>
                      <a:pt x="13850" y="6276"/>
                    </a:lnTo>
                    <a:lnTo>
                      <a:pt x="13522" y="6219"/>
                    </a:lnTo>
                    <a:lnTo>
                      <a:pt x="13206" y="6149"/>
                    </a:lnTo>
                    <a:lnTo>
                      <a:pt x="12901" y="6064"/>
                    </a:lnTo>
                    <a:lnTo>
                      <a:pt x="12618" y="5951"/>
                    </a:lnTo>
                    <a:lnTo>
                      <a:pt x="12358" y="5838"/>
                    </a:lnTo>
                    <a:lnTo>
                      <a:pt x="12121" y="5739"/>
                    </a:lnTo>
                    <a:lnTo>
                      <a:pt x="11941" y="5626"/>
                    </a:lnTo>
                    <a:lnTo>
                      <a:pt x="11794" y="5513"/>
                    </a:lnTo>
                    <a:lnTo>
                      <a:pt x="11658" y="5414"/>
                    </a:lnTo>
                    <a:lnTo>
                      <a:pt x="11556" y="5301"/>
                    </a:lnTo>
                    <a:lnTo>
                      <a:pt x="11466" y="5187"/>
                    </a:lnTo>
                    <a:lnTo>
                      <a:pt x="11398" y="5089"/>
                    </a:lnTo>
                    <a:lnTo>
                      <a:pt x="11376" y="4947"/>
                    </a:lnTo>
                    <a:lnTo>
                      <a:pt x="11353" y="4834"/>
                    </a:lnTo>
                    <a:lnTo>
                      <a:pt x="11353" y="4707"/>
                    </a:lnTo>
                    <a:lnTo>
                      <a:pt x="11376" y="4565"/>
                    </a:lnTo>
                    <a:lnTo>
                      <a:pt x="11443" y="4410"/>
                    </a:lnTo>
                    <a:lnTo>
                      <a:pt x="11511" y="4240"/>
                    </a:lnTo>
                    <a:lnTo>
                      <a:pt x="11703" y="3887"/>
                    </a:lnTo>
                    <a:lnTo>
                      <a:pt x="11986" y="3505"/>
                    </a:lnTo>
                    <a:lnTo>
                      <a:pt x="12144" y="3265"/>
                    </a:lnTo>
                    <a:lnTo>
                      <a:pt x="12246" y="3025"/>
                    </a:lnTo>
                    <a:lnTo>
                      <a:pt x="12336" y="2756"/>
                    </a:lnTo>
                    <a:lnTo>
                      <a:pt x="12404" y="2445"/>
                    </a:lnTo>
                    <a:lnTo>
                      <a:pt x="12438" y="2176"/>
                    </a:lnTo>
                    <a:lnTo>
                      <a:pt x="12438" y="1880"/>
                    </a:lnTo>
                    <a:lnTo>
                      <a:pt x="12404" y="1583"/>
                    </a:lnTo>
                    <a:lnTo>
                      <a:pt x="12336" y="1314"/>
                    </a:lnTo>
                    <a:lnTo>
                      <a:pt x="12246" y="1046"/>
                    </a:lnTo>
                    <a:lnTo>
                      <a:pt x="12099" y="791"/>
                    </a:lnTo>
                    <a:lnTo>
                      <a:pt x="12008" y="692"/>
                    </a:lnTo>
                    <a:lnTo>
                      <a:pt x="11918" y="579"/>
                    </a:lnTo>
                    <a:lnTo>
                      <a:pt x="11816" y="466"/>
                    </a:lnTo>
                    <a:lnTo>
                      <a:pt x="11703" y="381"/>
                    </a:lnTo>
                    <a:lnTo>
                      <a:pt x="11579" y="310"/>
                    </a:lnTo>
                    <a:lnTo>
                      <a:pt x="11443" y="226"/>
                    </a:lnTo>
                    <a:lnTo>
                      <a:pt x="11297" y="169"/>
                    </a:lnTo>
                    <a:lnTo>
                      <a:pt x="11138" y="113"/>
                    </a:lnTo>
                    <a:lnTo>
                      <a:pt x="10969" y="56"/>
                    </a:lnTo>
                    <a:lnTo>
                      <a:pt x="10800" y="28"/>
                    </a:lnTo>
                    <a:lnTo>
                      <a:pt x="10619" y="28"/>
                    </a:lnTo>
                    <a:lnTo>
                      <a:pt x="10404" y="28"/>
                    </a:lnTo>
                    <a:lnTo>
                      <a:pt x="10257" y="28"/>
                    </a:lnTo>
                    <a:lnTo>
                      <a:pt x="10076" y="56"/>
                    </a:lnTo>
                    <a:lnTo>
                      <a:pt x="9952" y="84"/>
                    </a:lnTo>
                    <a:lnTo>
                      <a:pt x="9794" y="141"/>
                    </a:lnTo>
                    <a:lnTo>
                      <a:pt x="9692" y="226"/>
                    </a:lnTo>
                    <a:lnTo>
                      <a:pt x="9557" y="282"/>
                    </a:lnTo>
                    <a:lnTo>
                      <a:pt x="9455" y="381"/>
                    </a:lnTo>
                    <a:lnTo>
                      <a:pt x="9365" y="466"/>
                    </a:lnTo>
                    <a:lnTo>
                      <a:pt x="9274" y="579"/>
                    </a:lnTo>
                    <a:lnTo>
                      <a:pt x="9184" y="692"/>
                    </a:lnTo>
                    <a:lnTo>
                      <a:pt x="9128" y="791"/>
                    </a:lnTo>
                    <a:lnTo>
                      <a:pt x="9060" y="932"/>
                    </a:lnTo>
                    <a:lnTo>
                      <a:pt x="8969" y="1201"/>
                    </a:lnTo>
                    <a:lnTo>
                      <a:pt x="8913" y="1498"/>
                    </a:lnTo>
                    <a:lnTo>
                      <a:pt x="8890" y="1795"/>
                    </a:lnTo>
                    <a:lnTo>
                      <a:pt x="8890" y="2120"/>
                    </a:lnTo>
                    <a:lnTo>
                      <a:pt x="8913" y="2445"/>
                    </a:lnTo>
                    <a:lnTo>
                      <a:pt x="8969" y="2756"/>
                    </a:lnTo>
                    <a:lnTo>
                      <a:pt x="9060" y="3081"/>
                    </a:lnTo>
                    <a:lnTo>
                      <a:pt x="9173" y="3378"/>
                    </a:lnTo>
                    <a:lnTo>
                      <a:pt x="9297" y="3647"/>
                    </a:lnTo>
                    <a:lnTo>
                      <a:pt x="9466" y="3887"/>
                    </a:lnTo>
                    <a:lnTo>
                      <a:pt x="9579" y="4085"/>
                    </a:lnTo>
                    <a:lnTo>
                      <a:pt x="9670" y="4269"/>
                    </a:lnTo>
                    <a:lnTo>
                      <a:pt x="9726" y="4467"/>
                    </a:lnTo>
                    <a:lnTo>
                      <a:pt x="9771" y="4650"/>
                    </a:lnTo>
                    <a:lnTo>
                      <a:pt x="9771" y="4834"/>
                    </a:lnTo>
                    <a:lnTo>
                      <a:pt x="9749" y="5032"/>
                    </a:lnTo>
                    <a:lnTo>
                      <a:pt x="9715" y="5216"/>
                    </a:lnTo>
                    <a:lnTo>
                      <a:pt x="9625" y="5385"/>
                    </a:lnTo>
                    <a:lnTo>
                      <a:pt x="9534" y="5513"/>
                    </a:lnTo>
                    <a:lnTo>
                      <a:pt x="9410" y="5626"/>
                    </a:lnTo>
                    <a:lnTo>
                      <a:pt x="9229" y="5710"/>
                    </a:lnTo>
                    <a:lnTo>
                      <a:pt x="9060" y="5767"/>
                    </a:lnTo>
                    <a:lnTo>
                      <a:pt x="8845" y="5767"/>
                    </a:lnTo>
                    <a:lnTo>
                      <a:pt x="8585" y="5739"/>
                    </a:lnTo>
                    <a:lnTo>
                      <a:pt x="8325" y="5654"/>
                    </a:lnTo>
                    <a:lnTo>
                      <a:pt x="8020" y="5513"/>
                    </a:lnTo>
                    <a:lnTo>
                      <a:pt x="7840" y="5442"/>
                    </a:lnTo>
                    <a:lnTo>
                      <a:pt x="7648" y="5385"/>
                    </a:lnTo>
                    <a:lnTo>
                      <a:pt x="7433" y="5329"/>
                    </a:lnTo>
                    <a:lnTo>
                      <a:pt x="7241" y="5301"/>
                    </a:lnTo>
                    <a:lnTo>
                      <a:pt x="6755" y="5301"/>
                    </a:lnTo>
                    <a:lnTo>
                      <a:pt x="6281" y="5329"/>
                    </a:lnTo>
                    <a:lnTo>
                      <a:pt x="5784" y="5385"/>
                    </a:lnTo>
                    <a:lnTo>
                      <a:pt x="5264" y="5498"/>
                    </a:lnTo>
                    <a:lnTo>
                      <a:pt x="4744" y="5597"/>
                    </a:lnTo>
                    <a:lnTo>
                      <a:pt x="4247" y="5739"/>
                    </a:lnTo>
                    <a:lnTo>
                      <a:pt x="4202" y="5894"/>
                    </a:lnTo>
                    <a:lnTo>
                      <a:pt x="4202" y="6191"/>
                    </a:lnTo>
                    <a:lnTo>
                      <a:pt x="4202" y="6545"/>
                    </a:lnTo>
                    <a:lnTo>
                      <a:pt x="4225" y="6954"/>
                    </a:lnTo>
                    <a:lnTo>
                      <a:pt x="4315" y="7930"/>
                    </a:lnTo>
                    <a:lnTo>
                      <a:pt x="4394" y="9018"/>
                    </a:lnTo>
                    <a:lnTo>
                      <a:pt x="4439" y="9570"/>
                    </a:lnTo>
                    <a:lnTo>
                      <a:pt x="4462" y="10107"/>
                    </a:lnTo>
                    <a:lnTo>
                      <a:pt x="4484" y="10630"/>
                    </a:lnTo>
                    <a:lnTo>
                      <a:pt x="4507" y="11082"/>
                    </a:lnTo>
                    <a:lnTo>
                      <a:pt x="4484" y="11520"/>
                    </a:lnTo>
                    <a:lnTo>
                      <a:pt x="4439" y="11874"/>
                    </a:lnTo>
                    <a:lnTo>
                      <a:pt x="4394" y="12029"/>
                    </a:lnTo>
                    <a:lnTo>
                      <a:pt x="4349" y="12171"/>
                    </a:lnTo>
                    <a:lnTo>
                      <a:pt x="4315" y="12284"/>
                    </a:lnTo>
                    <a:lnTo>
                      <a:pt x="4247" y="12354"/>
                    </a:lnTo>
                    <a:close/>
                  </a:path>
                </a:pathLst>
              </a:custGeom>
              <a:gradFill rotWithShape="1">
                <a:gsLst>
                  <a:gs pos="0">
                    <a:srgbClr val="CEE2B0"/>
                  </a:gs>
                  <a:gs pos="100000">
                    <a:schemeClr val="accent2"/>
                  </a:gs>
                </a:gsLst>
                <a:lin ang="5400000" scaled="1"/>
              </a:gradFill>
              <a:ln w="57150" cmpd="sng">
                <a:solidFill>
                  <a:srgbClr val="FFFFFF"/>
                </a:solidFill>
                <a:miter lim="800000"/>
                <a:headEnd/>
                <a:tailEnd/>
              </a:ln>
              <a:effectLst>
                <a:outerShdw dist="135003" dir="2471156" algn="ctr" rotWithShape="0">
                  <a:srgbClr val="000000">
                    <a:alpha val="50000"/>
                  </a:srgbClr>
                </a:outerShdw>
              </a:effec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7110" name="Puzzle4"/>
              <p:cNvSpPr>
                <a:spLocks noEditPoints="1" noChangeArrowheads="1"/>
              </p:cNvSpPr>
              <p:nvPr/>
            </p:nvSpPr>
            <p:spPr bwMode="auto">
              <a:xfrm>
                <a:off x="369" y="1086"/>
                <a:ext cx="1077" cy="1763"/>
              </a:xfrm>
              <a:custGeom>
                <a:avLst/>
                <a:gdLst>
                  <a:gd name="T0" fmla="*/ 414 w 21600"/>
                  <a:gd name="T1" fmla="*/ 946 h 21600"/>
                  <a:gd name="T2" fmla="*/ 23 w 21600"/>
                  <a:gd name="T3" fmla="*/ 1382 h 21600"/>
                  <a:gd name="T4" fmla="*/ 573 w 21600"/>
                  <a:gd name="T5" fmla="*/ 1763 h 21600"/>
                  <a:gd name="T6" fmla="*/ 1043 w 21600"/>
                  <a:gd name="T7" fmla="*/ 1367 h 21600"/>
                  <a:gd name="T8" fmla="*/ 697 w 21600"/>
                  <a:gd name="T9" fmla="*/ 889 h 21600"/>
                  <a:gd name="T10" fmla="*/ 1049 w 21600"/>
                  <a:gd name="T11" fmla="*/ 385 h 21600"/>
                  <a:gd name="T12" fmla="*/ 554 w 21600"/>
                  <a:gd name="T13" fmla="*/ 1 h 21600"/>
                  <a:gd name="T14" fmla="*/ 23 w 21600"/>
                  <a:gd name="T15" fmla="*/ 385 h 21600"/>
                  <a:gd name="T16" fmla="*/ 0 60000 65536"/>
                  <a:gd name="T17" fmla="*/ 0 60000 65536"/>
                  <a:gd name="T18" fmla="*/ 0 60000 65536"/>
                  <a:gd name="T19" fmla="*/ 0 60000 65536"/>
                  <a:gd name="T20" fmla="*/ 0 60000 65536"/>
                  <a:gd name="T21" fmla="*/ 0 60000 65536"/>
                  <a:gd name="T22" fmla="*/ 0 60000 65536"/>
                  <a:gd name="T23" fmla="*/ 0 60000 65536"/>
                  <a:gd name="T24" fmla="*/ 2086 w 21600"/>
                  <a:gd name="T25" fmla="*/ 5660 h 21600"/>
                  <a:gd name="T26" fmla="*/ 20196 w 21600"/>
                  <a:gd name="T27" fmla="*/ 15976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3813" y="10590"/>
                    </a:moveTo>
                    <a:lnTo>
                      <a:pt x="3927" y="10513"/>
                    </a:lnTo>
                    <a:lnTo>
                      <a:pt x="4078" y="10425"/>
                    </a:lnTo>
                    <a:lnTo>
                      <a:pt x="4210" y="10359"/>
                    </a:lnTo>
                    <a:lnTo>
                      <a:pt x="4361" y="10315"/>
                    </a:lnTo>
                    <a:lnTo>
                      <a:pt x="4682" y="10237"/>
                    </a:lnTo>
                    <a:lnTo>
                      <a:pt x="5041" y="10193"/>
                    </a:lnTo>
                    <a:lnTo>
                      <a:pt x="5456" y="10171"/>
                    </a:lnTo>
                    <a:lnTo>
                      <a:pt x="5853" y="10193"/>
                    </a:lnTo>
                    <a:lnTo>
                      <a:pt x="6249" y="10260"/>
                    </a:lnTo>
                    <a:lnTo>
                      <a:pt x="6646" y="10337"/>
                    </a:lnTo>
                    <a:lnTo>
                      <a:pt x="7004" y="10469"/>
                    </a:lnTo>
                    <a:lnTo>
                      <a:pt x="7363" y="10612"/>
                    </a:lnTo>
                    <a:lnTo>
                      <a:pt x="7665" y="10788"/>
                    </a:lnTo>
                    <a:lnTo>
                      <a:pt x="7911" y="10998"/>
                    </a:lnTo>
                    <a:lnTo>
                      <a:pt x="8024" y="11097"/>
                    </a:lnTo>
                    <a:lnTo>
                      <a:pt x="8137" y="11207"/>
                    </a:lnTo>
                    <a:lnTo>
                      <a:pt x="8194" y="11340"/>
                    </a:lnTo>
                    <a:lnTo>
                      <a:pt x="8269" y="11461"/>
                    </a:lnTo>
                    <a:lnTo>
                      <a:pt x="8307" y="11593"/>
                    </a:lnTo>
                    <a:lnTo>
                      <a:pt x="8307" y="11714"/>
                    </a:lnTo>
                    <a:lnTo>
                      <a:pt x="8307" y="11868"/>
                    </a:lnTo>
                    <a:lnTo>
                      <a:pt x="8307" y="12012"/>
                    </a:lnTo>
                    <a:lnTo>
                      <a:pt x="8194" y="12265"/>
                    </a:lnTo>
                    <a:lnTo>
                      <a:pt x="8062" y="12519"/>
                    </a:lnTo>
                    <a:lnTo>
                      <a:pt x="7873" y="12706"/>
                    </a:lnTo>
                    <a:lnTo>
                      <a:pt x="7627" y="12904"/>
                    </a:lnTo>
                    <a:lnTo>
                      <a:pt x="7363" y="13048"/>
                    </a:lnTo>
                    <a:lnTo>
                      <a:pt x="7080" y="13180"/>
                    </a:lnTo>
                    <a:lnTo>
                      <a:pt x="6759" y="13257"/>
                    </a:lnTo>
                    <a:lnTo>
                      <a:pt x="6419" y="13345"/>
                    </a:lnTo>
                    <a:lnTo>
                      <a:pt x="6098" y="13389"/>
                    </a:lnTo>
                    <a:lnTo>
                      <a:pt x="5739" y="13389"/>
                    </a:lnTo>
                    <a:lnTo>
                      <a:pt x="5418" y="13389"/>
                    </a:lnTo>
                    <a:lnTo>
                      <a:pt x="5079" y="13345"/>
                    </a:lnTo>
                    <a:lnTo>
                      <a:pt x="4758" y="13301"/>
                    </a:lnTo>
                    <a:lnTo>
                      <a:pt x="4474" y="13213"/>
                    </a:lnTo>
                    <a:lnTo>
                      <a:pt x="4172" y="13114"/>
                    </a:lnTo>
                    <a:lnTo>
                      <a:pt x="3965" y="12982"/>
                    </a:lnTo>
                    <a:lnTo>
                      <a:pt x="3738" y="12838"/>
                    </a:lnTo>
                    <a:lnTo>
                      <a:pt x="3493" y="12706"/>
                    </a:lnTo>
                    <a:lnTo>
                      <a:pt x="3228" y="12607"/>
                    </a:lnTo>
                    <a:lnTo>
                      <a:pt x="2945" y="12519"/>
                    </a:lnTo>
                    <a:lnTo>
                      <a:pt x="2700" y="12431"/>
                    </a:lnTo>
                    <a:lnTo>
                      <a:pt x="2397" y="12375"/>
                    </a:lnTo>
                    <a:lnTo>
                      <a:pt x="2152" y="12331"/>
                    </a:lnTo>
                    <a:lnTo>
                      <a:pt x="1888" y="12309"/>
                    </a:lnTo>
                    <a:lnTo>
                      <a:pt x="1642" y="12309"/>
                    </a:lnTo>
                    <a:lnTo>
                      <a:pt x="1397" y="12331"/>
                    </a:lnTo>
                    <a:lnTo>
                      <a:pt x="1170" y="12397"/>
                    </a:lnTo>
                    <a:lnTo>
                      <a:pt x="962" y="12453"/>
                    </a:lnTo>
                    <a:lnTo>
                      <a:pt x="774" y="12563"/>
                    </a:lnTo>
                    <a:lnTo>
                      <a:pt x="623" y="12684"/>
                    </a:lnTo>
                    <a:lnTo>
                      <a:pt x="528" y="12838"/>
                    </a:lnTo>
                    <a:lnTo>
                      <a:pt x="453" y="13026"/>
                    </a:lnTo>
                    <a:lnTo>
                      <a:pt x="339" y="13477"/>
                    </a:lnTo>
                    <a:lnTo>
                      <a:pt x="226" y="13984"/>
                    </a:lnTo>
                    <a:lnTo>
                      <a:pt x="151" y="14535"/>
                    </a:lnTo>
                    <a:lnTo>
                      <a:pt x="113" y="15075"/>
                    </a:lnTo>
                    <a:lnTo>
                      <a:pt x="113" y="15626"/>
                    </a:lnTo>
                    <a:lnTo>
                      <a:pt x="151" y="16133"/>
                    </a:lnTo>
                    <a:lnTo>
                      <a:pt x="188" y="16376"/>
                    </a:lnTo>
                    <a:lnTo>
                      <a:pt x="264" y="16585"/>
                    </a:lnTo>
                    <a:lnTo>
                      <a:pt x="339" y="16773"/>
                    </a:lnTo>
                    <a:lnTo>
                      <a:pt x="453" y="16938"/>
                    </a:lnTo>
                    <a:lnTo>
                      <a:pt x="1095" y="16883"/>
                    </a:lnTo>
                    <a:lnTo>
                      <a:pt x="1963" y="16795"/>
                    </a:lnTo>
                    <a:lnTo>
                      <a:pt x="2945" y="16751"/>
                    </a:lnTo>
                    <a:lnTo>
                      <a:pt x="3965" y="16706"/>
                    </a:lnTo>
                    <a:lnTo>
                      <a:pt x="5022" y="16684"/>
                    </a:lnTo>
                    <a:lnTo>
                      <a:pt x="5947" y="16684"/>
                    </a:lnTo>
                    <a:lnTo>
                      <a:pt x="6759" y="16706"/>
                    </a:lnTo>
                    <a:lnTo>
                      <a:pt x="7363" y="16751"/>
                    </a:lnTo>
                    <a:lnTo>
                      <a:pt x="7948" y="16839"/>
                    </a:lnTo>
                    <a:lnTo>
                      <a:pt x="8458" y="16916"/>
                    </a:lnTo>
                    <a:lnTo>
                      <a:pt x="8893" y="17026"/>
                    </a:lnTo>
                    <a:lnTo>
                      <a:pt x="9289" y="17158"/>
                    </a:lnTo>
                    <a:lnTo>
                      <a:pt x="9572" y="17280"/>
                    </a:lnTo>
                    <a:lnTo>
                      <a:pt x="9799" y="17412"/>
                    </a:lnTo>
                    <a:lnTo>
                      <a:pt x="9969" y="17555"/>
                    </a:lnTo>
                    <a:lnTo>
                      <a:pt x="10120" y="17687"/>
                    </a:lnTo>
                    <a:lnTo>
                      <a:pt x="10158" y="17831"/>
                    </a:lnTo>
                    <a:lnTo>
                      <a:pt x="10195" y="17974"/>
                    </a:lnTo>
                    <a:lnTo>
                      <a:pt x="10158" y="18128"/>
                    </a:lnTo>
                    <a:lnTo>
                      <a:pt x="10082" y="18271"/>
                    </a:lnTo>
                    <a:lnTo>
                      <a:pt x="9969" y="18426"/>
                    </a:lnTo>
                    <a:lnTo>
                      <a:pt x="9837" y="18569"/>
                    </a:lnTo>
                    <a:lnTo>
                      <a:pt x="9648" y="18701"/>
                    </a:lnTo>
                    <a:lnTo>
                      <a:pt x="9440" y="18822"/>
                    </a:lnTo>
                    <a:lnTo>
                      <a:pt x="9213" y="18999"/>
                    </a:lnTo>
                    <a:lnTo>
                      <a:pt x="9044" y="19186"/>
                    </a:lnTo>
                    <a:lnTo>
                      <a:pt x="8893" y="19395"/>
                    </a:lnTo>
                    <a:lnTo>
                      <a:pt x="8817" y="19627"/>
                    </a:lnTo>
                    <a:lnTo>
                      <a:pt x="8779" y="19858"/>
                    </a:lnTo>
                    <a:lnTo>
                      <a:pt x="8779" y="20112"/>
                    </a:lnTo>
                    <a:lnTo>
                      <a:pt x="8855" y="20354"/>
                    </a:lnTo>
                    <a:lnTo>
                      <a:pt x="8968" y="20586"/>
                    </a:lnTo>
                    <a:lnTo>
                      <a:pt x="9138" y="20817"/>
                    </a:lnTo>
                    <a:lnTo>
                      <a:pt x="9365" y="21026"/>
                    </a:lnTo>
                    <a:lnTo>
                      <a:pt x="9610" y="21192"/>
                    </a:lnTo>
                    <a:lnTo>
                      <a:pt x="9950" y="21368"/>
                    </a:lnTo>
                    <a:lnTo>
                      <a:pt x="10120" y="21445"/>
                    </a:lnTo>
                    <a:lnTo>
                      <a:pt x="10346" y="21511"/>
                    </a:lnTo>
                    <a:lnTo>
                      <a:pt x="10516" y="21555"/>
                    </a:lnTo>
                    <a:lnTo>
                      <a:pt x="10743" y="21600"/>
                    </a:lnTo>
                    <a:lnTo>
                      <a:pt x="10988" y="21644"/>
                    </a:lnTo>
                    <a:lnTo>
                      <a:pt x="11215" y="21666"/>
                    </a:lnTo>
                    <a:lnTo>
                      <a:pt x="11498" y="21666"/>
                    </a:lnTo>
                    <a:lnTo>
                      <a:pt x="11762" y="21666"/>
                    </a:lnTo>
                    <a:lnTo>
                      <a:pt x="12253" y="21644"/>
                    </a:lnTo>
                    <a:lnTo>
                      <a:pt x="12763" y="21577"/>
                    </a:lnTo>
                    <a:lnTo>
                      <a:pt x="13197" y="21467"/>
                    </a:lnTo>
                    <a:lnTo>
                      <a:pt x="13556" y="21346"/>
                    </a:lnTo>
                    <a:lnTo>
                      <a:pt x="13896" y="21192"/>
                    </a:lnTo>
                    <a:lnTo>
                      <a:pt x="14179" y="21026"/>
                    </a:lnTo>
                    <a:lnTo>
                      <a:pt x="14444" y="20839"/>
                    </a:lnTo>
                    <a:lnTo>
                      <a:pt x="14576" y="20641"/>
                    </a:lnTo>
                    <a:lnTo>
                      <a:pt x="14727" y="20431"/>
                    </a:lnTo>
                    <a:lnTo>
                      <a:pt x="14765" y="20200"/>
                    </a:lnTo>
                    <a:lnTo>
                      <a:pt x="14802" y="19991"/>
                    </a:lnTo>
                    <a:lnTo>
                      <a:pt x="14727" y="19759"/>
                    </a:lnTo>
                    <a:lnTo>
                      <a:pt x="14613" y="19550"/>
                    </a:lnTo>
                    <a:lnTo>
                      <a:pt x="14444" y="19307"/>
                    </a:lnTo>
                    <a:lnTo>
                      <a:pt x="14217" y="19098"/>
                    </a:lnTo>
                    <a:lnTo>
                      <a:pt x="13934" y="18911"/>
                    </a:lnTo>
                    <a:lnTo>
                      <a:pt x="13669" y="18745"/>
                    </a:lnTo>
                    <a:lnTo>
                      <a:pt x="13462" y="18547"/>
                    </a:lnTo>
                    <a:lnTo>
                      <a:pt x="13311" y="18337"/>
                    </a:lnTo>
                    <a:lnTo>
                      <a:pt x="13197" y="18150"/>
                    </a:lnTo>
                    <a:lnTo>
                      <a:pt x="13122" y="17941"/>
                    </a:lnTo>
                    <a:lnTo>
                      <a:pt x="13122" y="17720"/>
                    </a:lnTo>
                    <a:lnTo>
                      <a:pt x="13122" y="17533"/>
                    </a:lnTo>
                    <a:lnTo>
                      <a:pt x="13197" y="17346"/>
                    </a:lnTo>
                    <a:lnTo>
                      <a:pt x="13273" y="17158"/>
                    </a:lnTo>
                    <a:lnTo>
                      <a:pt x="13386" y="16982"/>
                    </a:lnTo>
                    <a:lnTo>
                      <a:pt x="13537" y="16839"/>
                    </a:lnTo>
                    <a:lnTo>
                      <a:pt x="13707" y="16706"/>
                    </a:lnTo>
                    <a:lnTo>
                      <a:pt x="13896" y="16607"/>
                    </a:lnTo>
                    <a:lnTo>
                      <a:pt x="14104" y="16519"/>
                    </a:lnTo>
                    <a:lnTo>
                      <a:pt x="14330" y="16453"/>
                    </a:lnTo>
                    <a:lnTo>
                      <a:pt x="14538" y="16431"/>
                    </a:lnTo>
                    <a:lnTo>
                      <a:pt x="14897" y="16453"/>
                    </a:lnTo>
                    <a:lnTo>
                      <a:pt x="15406" y="16497"/>
                    </a:lnTo>
                    <a:lnTo>
                      <a:pt x="16105" y="16541"/>
                    </a:lnTo>
                    <a:lnTo>
                      <a:pt x="16898" y="16607"/>
                    </a:lnTo>
                    <a:lnTo>
                      <a:pt x="17804" y="16651"/>
                    </a:lnTo>
                    <a:lnTo>
                      <a:pt x="18786" y="16684"/>
                    </a:lnTo>
                    <a:lnTo>
                      <a:pt x="19844" y="16728"/>
                    </a:lnTo>
                    <a:lnTo>
                      <a:pt x="20920" y="16751"/>
                    </a:lnTo>
                    <a:lnTo>
                      <a:pt x="21109" y="16497"/>
                    </a:lnTo>
                    <a:lnTo>
                      <a:pt x="21241" y="16222"/>
                    </a:lnTo>
                    <a:lnTo>
                      <a:pt x="21392" y="15946"/>
                    </a:lnTo>
                    <a:lnTo>
                      <a:pt x="21467" y="15648"/>
                    </a:lnTo>
                    <a:lnTo>
                      <a:pt x="21543" y="15351"/>
                    </a:lnTo>
                    <a:lnTo>
                      <a:pt x="21618" y="15042"/>
                    </a:lnTo>
                    <a:lnTo>
                      <a:pt x="21618" y="14745"/>
                    </a:lnTo>
                    <a:lnTo>
                      <a:pt x="21618" y="14447"/>
                    </a:lnTo>
                    <a:lnTo>
                      <a:pt x="21618" y="14150"/>
                    </a:lnTo>
                    <a:lnTo>
                      <a:pt x="21581" y="13852"/>
                    </a:lnTo>
                    <a:lnTo>
                      <a:pt x="21505" y="13577"/>
                    </a:lnTo>
                    <a:lnTo>
                      <a:pt x="21430" y="13301"/>
                    </a:lnTo>
                    <a:lnTo>
                      <a:pt x="21354" y="13048"/>
                    </a:lnTo>
                    <a:lnTo>
                      <a:pt x="21241" y="12816"/>
                    </a:lnTo>
                    <a:lnTo>
                      <a:pt x="21146" y="12607"/>
                    </a:lnTo>
                    <a:lnTo>
                      <a:pt x="21033" y="12431"/>
                    </a:lnTo>
                    <a:lnTo>
                      <a:pt x="20920" y="12265"/>
                    </a:lnTo>
                    <a:lnTo>
                      <a:pt x="20769" y="12144"/>
                    </a:lnTo>
                    <a:lnTo>
                      <a:pt x="20637" y="12034"/>
                    </a:lnTo>
                    <a:lnTo>
                      <a:pt x="20486" y="11946"/>
                    </a:lnTo>
                    <a:lnTo>
                      <a:pt x="20297" y="11891"/>
                    </a:lnTo>
                    <a:lnTo>
                      <a:pt x="20165" y="11846"/>
                    </a:lnTo>
                    <a:lnTo>
                      <a:pt x="19976" y="11824"/>
                    </a:lnTo>
                    <a:lnTo>
                      <a:pt x="19806" y="11802"/>
                    </a:lnTo>
                    <a:lnTo>
                      <a:pt x="19390" y="11824"/>
                    </a:lnTo>
                    <a:lnTo>
                      <a:pt x="18956" y="11891"/>
                    </a:lnTo>
                    <a:lnTo>
                      <a:pt x="18503" y="11968"/>
                    </a:lnTo>
                    <a:lnTo>
                      <a:pt x="17993" y="12078"/>
                    </a:lnTo>
                    <a:lnTo>
                      <a:pt x="17653" y="12144"/>
                    </a:lnTo>
                    <a:lnTo>
                      <a:pt x="17332" y="12199"/>
                    </a:lnTo>
                    <a:lnTo>
                      <a:pt x="17049" y="12221"/>
                    </a:lnTo>
                    <a:lnTo>
                      <a:pt x="16747" y="12243"/>
                    </a:lnTo>
                    <a:lnTo>
                      <a:pt x="16464" y="12243"/>
                    </a:lnTo>
                    <a:lnTo>
                      <a:pt x="16218" y="12243"/>
                    </a:lnTo>
                    <a:lnTo>
                      <a:pt x="15992" y="12221"/>
                    </a:lnTo>
                    <a:lnTo>
                      <a:pt x="15746" y="12199"/>
                    </a:lnTo>
                    <a:lnTo>
                      <a:pt x="15520" y="12155"/>
                    </a:lnTo>
                    <a:lnTo>
                      <a:pt x="15350" y="12122"/>
                    </a:lnTo>
                    <a:lnTo>
                      <a:pt x="15161" y="12056"/>
                    </a:lnTo>
                    <a:lnTo>
                      <a:pt x="14972" y="11990"/>
                    </a:lnTo>
                    <a:lnTo>
                      <a:pt x="14689" y="11846"/>
                    </a:lnTo>
                    <a:lnTo>
                      <a:pt x="14444" y="11670"/>
                    </a:lnTo>
                    <a:lnTo>
                      <a:pt x="14255" y="11483"/>
                    </a:lnTo>
                    <a:lnTo>
                      <a:pt x="14104" y="11295"/>
                    </a:lnTo>
                    <a:lnTo>
                      <a:pt x="14028" y="11086"/>
                    </a:lnTo>
                    <a:lnTo>
                      <a:pt x="13972" y="10888"/>
                    </a:lnTo>
                    <a:lnTo>
                      <a:pt x="13972" y="10700"/>
                    </a:lnTo>
                    <a:lnTo>
                      <a:pt x="14009" y="10513"/>
                    </a:lnTo>
                    <a:lnTo>
                      <a:pt x="14066" y="10359"/>
                    </a:lnTo>
                    <a:lnTo>
                      <a:pt x="14179" y="10215"/>
                    </a:lnTo>
                    <a:lnTo>
                      <a:pt x="14406" y="10006"/>
                    </a:lnTo>
                    <a:lnTo>
                      <a:pt x="14651" y="9830"/>
                    </a:lnTo>
                    <a:lnTo>
                      <a:pt x="14878" y="9686"/>
                    </a:lnTo>
                    <a:lnTo>
                      <a:pt x="15123" y="9554"/>
                    </a:lnTo>
                    <a:lnTo>
                      <a:pt x="15350" y="9477"/>
                    </a:lnTo>
                    <a:lnTo>
                      <a:pt x="15558" y="9411"/>
                    </a:lnTo>
                    <a:lnTo>
                      <a:pt x="15803" y="9345"/>
                    </a:lnTo>
                    <a:lnTo>
                      <a:pt x="16030" y="9323"/>
                    </a:lnTo>
                    <a:lnTo>
                      <a:pt x="16256" y="9301"/>
                    </a:lnTo>
                    <a:lnTo>
                      <a:pt x="16464" y="9323"/>
                    </a:lnTo>
                    <a:lnTo>
                      <a:pt x="16690" y="9345"/>
                    </a:lnTo>
                    <a:lnTo>
                      <a:pt x="16898" y="9367"/>
                    </a:lnTo>
                    <a:lnTo>
                      <a:pt x="17332" y="9477"/>
                    </a:lnTo>
                    <a:lnTo>
                      <a:pt x="17767" y="9598"/>
                    </a:lnTo>
                    <a:lnTo>
                      <a:pt x="18163" y="9731"/>
                    </a:lnTo>
                    <a:lnTo>
                      <a:pt x="18597" y="9874"/>
                    </a:lnTo>
                    <a:lnTo>
                      <a:pt x="18994" y="10006"/>
                    </a:lnTo>
                    <a:lnTo>
                      <a:pt x="19428" y="10083"/>
                    </a:lnTo>
                    <a:lnTo>
                      <a:pt x="19617" y="10127"/>
                    </a:lnTo>
                    <a:lnTo>
                      <a:pt x="19844" y="10149"/>
                    </a:lnTo>
                    <a:lnTo>
                      <a:pt x="20013" y="10149"/>
                    </a:lnTo>
                    <a:lnTo>
                      <a:pt x="20240" y="10127"/>
                    </a:lnTo>
                    <a:lnTo>
                      <a:pt x="20410" y="10105"/>
                    </a:lnTo>
                    <a:lnTo>
                      <a:pt x="20637" y="10061"/>
                    </a:lnTo>
                    <a:lnTo>
                      <a:pt x="20844" y="9984"/>
                    </a:lnTo>
                    <a:lnTo>
                      <a:pt x="21033" y="9896"/>
                    </a:lnTo>
                    <a:lnTo>
                      <a:pt x="21146" y="9830"/>
                    </a:lnTo>
                    <a:lnTo>
                      <a:pt x="21203" y="9753"/>
                    </a:lnTo>
                    <a:lnTo>
                      <a:pt x="21279" y="9642"/>
                    </a:lnTo>
                    <a:lnTo>
                      <a:pt x="21354" y="9521"/>
                    </a:lnTo>
                    <a:lnTo>
                      <a:pt x="21430" y="9246"/>
                    </a:lnTo>
                    <a:lnTo>
                      <a:pt x="21430" y="8904"/>
                    </a:lnTo>
                    <a:lnTo>
                      <a:pt x="21430" y="8540"/>
                    </a:lnTo>
                    <a:lnTo>
                      <a:pt x="21392" y="8144"/>
                    </a:lnTo>
                    <a:lnTo>
                      <a:pt x="21354" y="7714"/>
                    </a:lnTo>
                    <a:lnTo>
                      <a:pt x="21279" y="7295"/>
                    </a:lnTo>
                    <a:lnTo>
                      <a:pt x="21146" y="6446"/>
                    </a:lnTo>
                    <a:lnTo>
                      <a:pt x="20995" y="5686"/>
                    </a:lnTo>
                    <a:lnTo>
                      <a:pt x="20958" y="5366"/>
                    </a:lnTo>
                    <a:lnTo>
                      <a:pt x="20958" y="5091"/>
                    </a:lnTo>
                    <a:lnTo>
                      <a:pt x="20958" y="4860"/>
                    </a:lnTo>
                    <a:lnTo>
                      <a:pt x="21033" y="4716"/>
                    </a:lnTo>
                    <a:lnTo>
                      <a:pt x="20637" y="4860"/>
                    </a:lnTo>
                    <a:lnTo>
                      <a:pt x="20127" y="4992"/>
                    </a:lnTo>
                    <a:lnTo>
                      <a:pt x="19617" y="5069"/>
                    </a:lnTo>
                    <a:lnTo>
                      <a:pt x="19032" y="5157"/>
                    </a:lnTo>
                    <a:lnTo>
                      <a:pt x="18465" y="5201"/>
                    </a:lnTo>
                    <a:lnTo>
                      <a:pt x="17842" y="5245"/>
                    </a:lnTo>
                    <a:lnTo>
                      <a:pt x="17219" y="5267"/>
                    </a:lnTo>
                    <a:lnTo>
                      <a:pt x="16615" y="5267"/>
                    </a:lnTo>
                    <a:lnTo>
                      <a:pt x="15992" y="5245"/>
                    </a:lnTo>
                    <a:lnTo>
                      <a:pt x="15369" y="5201"/>
                    </a:lnTo>
                    <a:lnTo>
                      <a:pt x="14840" y="5157"/>
                    </a:lnTo>
                    <a:lnTo>
                      <a:pt x="14293" y="5091"/>
                    </a:lnTo>
                    <a:lnTo>
                      <a:pt x="13783" y="5014"/>
                    </a:lnTo>
                    <a:lnTo>
                      <a:pt x="13386" y="4926"/>
                    </a:lnTo>
                    <a:lnTo>
                      <a:pt x="13027" y="4815"/>
                    </a:lnTo>
                    <a:lnTo>
                      <a:pt x="12725" y="4716"/>
                    </a:lnTo>
                    <a:lnTo>
                      <a:pt x="12480" y="4606"/>
                    </a:lnTo>
                    <a:lnTo>
                      <a:pt x="12291" y="4496"/>
                    </a:lnTo>
                    <a:lnTo>
                      <a:pt x="12197" y="4397"/>
                    </a:lnTo>
                    <a:lnTo>
                      <a:pt x="12083" y="4286"/>
                    </a:lnTo>
                    <a:lnTo>
                      <a:pt x="12046" y="4187"/>
                    </a:lnTo>
                    <a:lnTo>
                      <a:pt x="12008" y="4077"/>
                    </a:lnTo>
                    <a:lnTo>
                      <a:pt x="12046" y="3967"/>
                    </a:lnTo>
                    <a:lnTo>
                      <a:pt x="12121" y="3868"/>
                    </a:lnTo>
                    <a:lnTo>
                      <a:pt x="12197" y="3735"/>
                    </a:lnTo>
                    <a:lnTo>
                      <a:pt x="12291" y="3614"/>
                    </a:lnTo>
                    <a:lnTo>
                      <a:pt x="12442" y="3482"/>
                    </a:lnTo>
                    <a:lnTo>
                      <a:pt x="12631" y="3361"/>
                    </a:lnTo>
                    <a:lnTo>
                      <a:pt x="13065" y="3085"/>
                    </a:lnTo>
                    <a:lnTo>
                      <a:pt x="13537" y="2766"/>
                    </a:lnTo>
                    <a:lnTo>
                      <a:pt x="13783" y="2578"/>
                    </a:lnTo>
                    <a:lnTo>
                      <a:pt x="13934" y="2380"/>
                    </a:lnTo>
                    <a:lnTo>
                      <a:pt x="14028" y="2171"/>
                    </a:lnTo>
                    <a:lnTo>
                      <a:pt x="14104" y="1961"/>
                    </a:lnTo>
                    <a:lnTo>
                      <a:pt x="14104" y="1730"/>
                    </a:lnTo>
                    <a:lnTo>
                      <a:pt x="14066" y="1498"/>
                    </a:lnTo>
                    <a:lnTo>
                      <a:pt x="13972" y="1267"/>
                    </a:lnTo>
                    <a:lnTo>
                      <a:pt x="13820" y="1057"/>
                    </a:lnTo>
                    <a:lnTo>
                      <a:pt x="13594" y="837"/>
                    </a:lnTo>
                    <a:lnTo>
                      <a:pt x="13386" y="628"/>
                    </a:lnTo>
                    <a:lnTo>
                      <a:pt x="13103" y="462"/>
                    </a:lnTo>
                    <a:lnTo>
                      <a:pt x="12763" y="308"/>
                    </a:lnTo>
                    <a:lnTo>
                      <a:pt x="12404" y="187"/>
                    </a:lnTo>
                    <a:lnTo>
                      <a:pt x="12008" y="77"/>
                    </a:lnTo>
                    <a:lnTo>
                      <a:pt x="11574" y="33"/>
                    </a:lnTo>
                    <a:lnTo>
                      <a:pt x="11102" y="11"/>
                    </a:lnTo>
                    <a:lnTo>
                      <a:pt x="10667" y="11"/>
                    </a:lnTo>
                    <a:lnTo>
                      <a:pt x="10233" y="77"/>
                    </a:lnTo>
                    <a:lnTo>
                      <a:pt x="9837" y="187"/>
                    </a:lnTo>
                    <a:lnTo>
                      <a:pt x="9440" y="286"/>
                    </a:lnTo>
                    <a:lnTo>
                      <a:pt x="9062" y="462"/>
                    </a:lnTo>
                    <a:lnTo>
                      <a:pt x="8741" y="628"/>
                    </a:lnTo>
                    <a:lnTo>
                      <a:pt x="8458" y="815"/>
                    </a:lnTo>
                    <a:lnTo>
                      <a:pt x="8232" y="1035"/>
                    </a:lnTo>
                    <a:lnTo>
                      <a:pt x="8062" y="1245"/>
                    </a:lnTo>
                    <a:lnTo>
                      <a:pt x="7911" y="1476"/>
                    </a:lnTo>
                    <a:lnTo>
                      <a:pt x="7835" y="1708"/>
                    </a:lnTo>
                    <a:lnTo>
                      <a:pt x="7797" y="1961"/>
                    </a:lnTo>
                    <a:lnTo>
                      <a:pt x="7835" y="2193"/>
                    </a:lnTo>
                    <a:lnTo>
                      <a:pt x="7948" y="2402"/>
                    </a:lnTo>
                    <a:lnTo>
                      <a:pt x="8062" y="2534"/>
                    </a:lnTo>
                    <a:lnTo>
                      <a:pt x="8175" y="2644"/>
                    </a:lnTo>
                    <a:lnTo>
                      <a:pt x="8269" y="2744"/>
                    </a:lnTo>
                    <a:lnTo>
                      <a:pt x="8420" y="2832"/>
                    </a:lnTo>
                    <a:lnTo>
                      <a:pt x="8704" y="3019"/>
                    </a:lnTo>
                    <a:lnTo>
                      <a:pt x="8968" y="3206"/>
                    </a:lnTo>
                    <a:lnTo>
                      <a:pt x="9138" y="3405"/>
                    </a:lnTo>
                    <a:lnTo>
                      <a:pt x="9327" y="3570"/>
                    </a:lnTo>
                    <a:lnTo>
                      <a:pt x="9440" y="3735"/>
                    </a:lnTo>
                    <a:lnTo>
                      <a:pt x="9516" y="3890"/>
                    </a:lnTo>
                    <a:lnTo>
                      <a:pt x="9534" y="4033"/>
                    </a:lnTo>
                    <a:lnTo>
                      <a:pt x="9534" y="4165"/>
                    </a:lnTo>
                    <a:lnTo>
                      <a:pt x="9516" y="4286"/>
                    </a:lnTo>
                    <a:lnTo>
                      <a:pt x="9440" y="4397"/>
                    </a:lnTo>
                    <a:lnTo>
                      <a:pt x="9327" y="4496"/>
                    </a:lnTo>
                    <a:lnTo>
                      <a:pt x="9176" y="4562"/>
                    </a:lnTo>
                    <a:lnTo>
                      <a:pt x="9006" y="4628"/>
                    </a:lnTo>
                    <a:lnTo>
                      <a:pt x="8779" y="4694"/>
                    </a:lnTo>
                    <a:lnTo>
                      <a:pt x="8534" y="4716"/>
                    </a:lnTo>
                    <a:lnTo>
                      <a:pt x="8232" y="4716"/>
                    </a:lnTo>
                    <a:lnTo>
                      <a:pt x="7118" y="4738"/>
                    </a:lnTo>
                    <a:lnTo>
                      <a:pt x="5947" y="4771"/>
                    </a:lnTo>
                    <a:lnTo>
                      <a:pt x="4795" y="4815"/>
                    </a:lnTo>
                    <a:lnTo>
                      <a:pt x="3681" y="4860"/>
                    </a:lnTo>
                    <a:lnTo>
                      <a:pt x="2662" y="4882"/>
                    </a:lnTo>
                    <a:lnTo>
                      <a:pt x="1755" y="4882"/>
                    </a:lnTo>
                    <a:lnTo>
                      <a:pt x="1359" y="4860"/>
                    </a:lnTo>
                    <a:lnTo>
                      <a:pt x="981" y="4837"/>
                    </a:lnTo>
                    <a:lnTo>
                      <a:pt x="698" y="4771"/>
                    </a:lnTo>
                    <a:lnTo>
                      <a:pt x="453" y="4716"/>
                    </a:lnTo>
                    <a:lnTo>
                      <a:pt x="453" y="5322"/>
                    </a:lnTo>
                    <a:lnTo>
                      <a:pt x="453" y="6083"/>
                    </a:lnTo>
                    <a:lnTo>
                      <a:pt x="453" y="6909"/>
                    </a:lnTo>
                    <a:lnTo>
                      <a:pt x="453" y="7780"/>
                    </a:lnTo>
                    <a:lnTo>
                      <a:pt x="453" y="8606"/>
                    </a:lnTo>
                    <a:lnTo>
                      <a:pt x="453" y="9345"/>
                    </a:lnTo>
                    <a:lnTo>
                      <a:pt x="453" y="9918"/>
                    </a:lnTo>
                    <a:lnTo>
                      <a:pt x="453" y="10282"/>
                    </a:lnTo>
                    <a:lnTo>
                      <a:pt x="490" y="10381"/>
                    </a:lnTo>
                    <a:lnTo>
                      <a:pt x="547" y="10491"/>
                    </a:lnTo>
                    <a:lnTo>
                      <a:pt x="660" y="10590"/>
                    </a:lnTo>
                    <a:lnTo>
                      <a:pt x="811" y="10700"/>
                    </a:lnTo>
                    <a:lnTo>
                      <a:pt x="981" y="10811"/>
                    </a:lnTo>
                    <a:lnTo>
                      <a:pt x="1208" y="10888"/>
                    </a:lnTo>
                    <a:lnTo>
                      <a:pt x="1453" y="10954"/>
                    </a:lnTo>
                    <a:lnTo>
                      <a:pt x="1718" y="11020"/>
                    </a:lnTo>
                    <a:lnTo>
                      <a:pt x="1963" y="11064"/>
                    </a:lnTo>
                    <a:lnTo>
                      <a:pt x="2265" y="11086"/>
                    </a:lnTo>
                    <a:lnTo>
                      <a:pt x="2548" y="11064"/>
                    </a:lnTo>
                    <a:lnTo>
                      <a:pt x="2794" y="11042"/>
                    </a:lnTo>
                    <a:lnTo>
                      <a:pt x="3096" y="10976"/>
                    </a:lnTo>
                    <a:lnTo>
                      <a:pt x="3341" y="10888"/>
                    </a:lnTo>
                    <a:lnTo>
                      <a:pt x="3606" y="10766"/>
                    </a:lnTo>
                    <a:lnTo>
                      <a:pt x="3813" y="10590"/>
                    </a:lnTo>
                    <a:close/>
                  </a:path>
                </a:pathLst>
              </a:custGeom>
              <a:gradFill rotWithShape="1">
                <a:gsLst>
                  <a:gs pos="0">
                    <a:schemeClr val="hlink"/>
                  </a:gs>
                  <a:gs pos="100000">
                    <a:srgbClr val="CBCBFF"/>
                  </a:gs>
                </a:gsLst>
                <a:lin ang="2700000" scaled="1"/>
              </a:gradFill>
              <a:ln w="57150" cmpd="sng">
                <a:solidFill>
                  <a:srgbClr val="FFFFFF"/>
                </a:solidFill>
                <a:miter lim="800000"/>
                <a:headEnd/>
                <a:tailEnd/>
              </a:ln>
              <a:effectLst>
                <a:outerShdw dist="135003" dir="2471156" algn="ctr" rotWithShape="0">
                  <a:srgbClr val="000000">
                    <a:alpha val="50000"/>
                  </a:srgbClr>
                </a:outerShdw>
              </a:effec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7111" name="Puzzle1"/>
              <p:cNvSpPr>
                <a:spLocks noEditPoints="1" noChangeArrowheads="1"/>
              </p:cNvSpPr>
              <p:nvPr/>
            </p:nvSpPr>
            <p:spPr bwMode="auto">
              <a:xfrm>
                <a:off x="0" y="458"/>
                <a:ext cx="1800" cy="1051"/>
              </a:xfrm>
              <a:custGeom>
                <a:avLst/>
                <a:gdLst>
                  <a:gd name="T0" fmla="*/ 1395 w 21600"/>
                  <a:gd name="T1" fmla="*/ 1026 h 21600"/>
                  <a:gd name="T2" fmla="*/ 1415 w 21600"/>
                  <a:gd name="T3" fmla="*/ 25 h 21600"/>
                  <a:gd name="T4" fmla="*/ 394 w 21600"/>
                  <a:gd name="T5" fmla="*/ 42 h 21600"/>
                  <a:gd name="T6" fmla="*/ 420 w 21600"/>
                  <a:gd name="T7" fmla="*/ 1022 h 21600"/>
                  <a:gd name="T8" fmla="*/ 901 w 21600"/>
                  <a:gd name="T9" fmla="*/ 627 h 21600"/>
                  <a:gd name="T10" fmla="*/ 904 w 21600"/>
                  <a:gd name="T11" fmla="*/ 424 h 21600"/>
                  <a:gd name="T12" fmla="*/ 1800 w 21600"/>
                  <a:gd name="T13" fmla="*/ 487 h 21600"/>
                  <a:gd name="T14" fmla="*/ 5 w 21600"/>
                  <a:gd name="T15" fmla="*/ 487 h 21600"/>
                  <a:gd name="T16" fmla="*/ 0 60000 65536"/>
                  <a:gd name="T17" fmla="*/ 0 60000 65536"/>
                  <a:gd name="T18" fmla="*/ 0 60000 65536"/>
                  <a:gd name="T19" fmla="*/ 0 60000 65536"/>
                  <a:gd name="T20" fmla="*/ 0 60000 65536"/>
                  <a:gd name="T21" fmla="*/ 0 60000 65536"/>
                  <a:gd name="T22" fmla="*/ 0 60000 65536"/>
                  <a:gd name="T23" fmla="*/ 0 60000 65536"/>
                  <a:gd name="T24" fmla="*/ 6084 w 21600"/>
                  <a:gd name="T25" fmla="*/ 2569 h 21600"/>
                  <a:gd name="T26" fmla="*/ 16128 w 21600"/>
                  <a:gd name="T27" fmla="*/ 19545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9360" y="20836"/>
                    </a:moveTo>
                    <a:lnTo>
                      <a:pt x="9528" y="20836"/>
                    </a:lnTo>
                    <a:lnTo>
                      <a:pt x="9686" y="20762"/>
                    </a:lnTo>
                    <a:lnTo>
                      <a:pt x="9810" y="20687"/>
                    </a:lnTo>
                    <a:lnTo>
                      <a:pt x="9922" y="20575"/>
                    </a:lnTo>
                    <a:lnTo>
                      <a:pt x="10012" y="20426"/>
                    </a:lnTo>
                    <a:lnTo>
                      <a:pt x="10068" y="20296"/>
                    </a:lnTo>
                    <a:lnTo>
                      <a:pt x="10113" y="20110"/>
                    </a:lnTo>
                    <a:lnTo>
                      <a:pt x="10136" y="19905"/>
                    </a:lnTo>
                    <a:lnTo>
                      <a:pt x="10136" y="19682"/>
                    </a:lnTo>
                    <a:lnTo>
                      <a:pt x="10113" y="19440"/>
                    </a:lnTo>
                    <a:lnTo>
                      <a:pt x="10068" y="19142"/>
                    </a:lnTo>
                    <a:lnTo>
                      <a:pt x="10012" y="18900"/>
                    </a:lnTo>
                    <a:lnTo>
                      <a:pt x="9900" y="18620"/>
                    </a:lnTo>
                    <a:lnTo>
                      <a:pt x="9787" y="18285"/>
                    </a:lnTo>
                    <a:lnTo>
                      <a:pt x="9641" y="17968"/>
                    </a:lnTo>
                    <a:lnTo>
                      <a:pt x="9472" y="17652"/>
                    </a:lnTo>
                    <a:lnTo>
                      <a:pt x="9382" y="17466"/>
                    </a:lnTo>
                    <a:lnTo>
                      <a:pt x="9315" y="17298"/>
                    </a:lnTo>
                    <a:lnTo>
                      <a:pt x="9258" y="17112"/>
                    </a:lnTo>
                    <a:lnTo>
                      <a:pt x="9191" y="16926"/>
                    </a:lnTo>
                    <a:lnTo>
                      <a:pt x="9123" y="16535"/>
                    </a:lnTo>
                    <a:lnTo>
                      <a:pt x="9101" y="16144"/>
                    </a:lnTo>
                    <a:lnTo>
                      <a:pt x="9101" y="15753"/>
                    </a:lnTo>
                    <a:lnTo>
                      <a:pt x="9168" y="15362"/>
                    </a:lnTo>
                    <a:lnTo>
                      <a:pt x="9236" y="14971"/>
                    </a:lnTo>
                    <a:lnTo>
                      <a:pt x="9360" y="14580"/>
                    </a:lnTo>
                    <a:lnTo>
                      <a:pt x="9495" y="14244"/>
                    </a:lnTo>
                    <a:lnTo>
                      <a:pt x="9663" y="13891"/>
                    </a:lnTo>
                    <a:lnTo>
                      <a:pt x="9855" y="13611"/>
                    </a:lnTo>
                    <a:lnTo>
                      <a:pt x="10068" y="13351"/>
                    </a:lnTo>
                    <a:lnTo>
                      <a:pt x="10293" y="13146"/>
                    </a:lnTo>
                    <a:lnTo>
                      <a:pt x="10552" y="12997"/>
                    </a:lnTo>
                    <a:lnTo>
                      <a:pt x="10811" y="12885"/>
                    </a:lnTo>
                    <a:lnTo>
                      <a:pt x="11069" y="12866"/>
                    </a:lnTo>
                    <a:lnTo>
                      <a:pt x="11351" y="12885"/>
                    </a:lnTo>
                    <a:lnTo>
                      <a:pt x="11610" y="12997"/>
                    </a:lnTo>
                    <a:lnTo>
                      <a:pt x="11846" y="13183"/>
                    </a:lnTo>
                    <a:lnTo>
                      <a:pt x="12060" y="13388"/>
                    </a:lnTo>
                    <a:lnTo>
                      <a:pt x="12251" y="13648"/>
                    </a:lnTo>
                    <a:lnTo>
                      <a:pt x="12419" y="13928"/>
                    </a:lnTo>
                    <a:lnTo>
                      <a:pt x="12555" y="14244"/>
                    </a:lnTo>
                    <a:lnTo>
                      <a:pt x="12690" y="14617"/>
                    </a:lnTo>
                    <a:lnTo>
                      <a:pt x="12768" y="15008"/>
                    </a:lnTo>
                    <a:lnTo>
                      <a:pt x="12836" y="15399"/>
                    </a:lnTo>
                    <a:lnTo>
                      <a:pt x="12858" y="15753"/>
                    </a:lnTo>
                    <a:lnTo>
                      <a:pt x="12858" y="16144"/>
                    </a:lnTo>
                    <a:lnTo>
                      <a:pt x="12813" y="16535"/>
                    </a:lnTo>
                    <a:lnTo>
                      <a:pt x="12746" y="16888"/>
                    </a:lnTo>
                    <a:lnTo>
                      <a:pt x="12667" y="17224"/>
                    </a:lnTo>
                    <a:lnTo>
                      <a:pt x="12510" y="17503"/>
                    </a:lnTo>
                    <a:lnTo>
                      <a:pt x="12228" y="18043"/>
                    </a:lnTo>
                    <a:lnTo>
                      <a:pt x="11970" y="18546"/>
                    </a:lnTo>
                    <a:lnTo>
                      <a:pt x="11868" y="18751"/>
                    </a:lnTo>
                    <a:lnTo>
                      <a:pt x="11778" y="18974"/>
                    </a:lnTo>
                    <a:lnTo>
                      <a:pt x="11711" y="19179"/>
                    </a:lnTo>
                    <a:lnTo>
                      <a:pt x="11666" y="19365"/>
                    </a:lnTo>
                    <a:lnTo>
                      <a:pt x="11632" y="19570"/>
                    </a:lnTo>
                    <a:lnTo>
                      <a:pt x="11632" y="19756"/>
                    </a:lnTo>
                    <a:lnTo>
                      <a:pt x="11632" y="19942"/>
                    </a:lnTo>
                    <a:lnTo>
                      <a:pt x="11643" y="20110"/>
                    </a:lnTo>
                    <a:lnTo>
                      <a:pt x="11711" y="20296"/>
                    </a:lnTo>
                    <a:lnTo>
                      <a:pt x="11801" y="20464"/>
                    </a:lnTo>
                    <a:lnTo>
                      <a:pt x="11891" y="20650"/>
                    </a:lnTo>
                    <a:lnTo>
                      <a:pt x="12037" y="20836"/>
                    </a:lnTo>
                    <a:lnTo>
                      <a:pt x="12206" y="21004"/>
                    </a:lnTo>
                    <a:lnTo>
                      <a:pt x="12419" y="21190"/>
                    </a:lnTo>
                    <a:lnTo>
                      <a:pt x="12667" y="21320"/>
                    </a:lnTo>
                    <a:lnTo>
                      <a:pt x="12960" y="21432"/>
                    </a:lnTo>
                    <a:lnTo>
                      <a:pt x="13286" y="21544"/>
                    </a:lnTo>
                    <a:lnTo>
                      <a:pt x="13612" y="21655"/>
                    </a:lnTo>
                    <a:lnTo>
                      <a:pt x="13983" y="21693"/>
                    </a:lnTo>
                    <a:lnTo>
                      <a:pt x="14343" y="21730"/>
                    </a:lnTo>
                    <a:lnTo>
                      <a:pt x="14715" y="21730"/>
                    </a:lnTo>
                    <a:lnTo>
                      <a:pt x="15075" y="21730"/>
                    </a:lnTo>
                    <a:lnTo>
                      <a:pt x="15446" y="21655"/>
                    </a:lnTo>
                    <a:lnTo>
                      <a:pt x="15794" y="21581"/>
                    </a:lnTo>
                    <a:lnTo>
                      <a:pt x="16132" y="21432"/>
                    </a:lnTo>
                    <a:lnTo>
                      <a:pt x="16458" y="21302"/>
                    </a:lnTo>
                    <a:lnTo>
                      <a:pt x="16740" y="21078"/>
                    </a:lnTo>
                    <a:lnTo>
                      <a:pt x="16976" y="20836"/>
                    </a:lnTo>
                    <a:lnTo>
                      <a:pt x="17043" y="20650"/>
                    </a:lnTo>
                    <a:lnTo>
                      <a:pt x="17088" y="20426"/>
                    </a:lnTo>
                    <a:lnTo>
                      <a:pt x="17133" y="20222"/>
                    </a:lnTo>
                    <a:lnTo>
                      <a:pt x="17156" y="19980"/>
                    </a:lnTo>
                    <a:lnTo>
                      <a:pt x="17167" y="19477"/>
                    </a:lnTo>
                    <a:lnTo>
                      <a:pt x="17167" y="18974"/>
                    </a:lnTo>
                    <a:lnTo>
                      <a:pt x="17156" y="18397"/>
                    </a:lnTo>
                    <a:lnTo>
                      <a:pt x="17111" y="17820"/>
                    </a:lnTo>
                    <a:lnTo>
                      <a:pt x="17066" y="17261"/>
                    </a:lnTo>
                    <a:lnTo>
                      <a:pt x="16998" y="16646"/>
                    </a:lnTo>
                    <a:lnTo>
                      <a:pt x="16852" y="15511"/>
                    </a:lnTo>
                    <a:lnTo>
                      <a:pt x="16740" y="14393"/>
                    </a:lnTo>
                    <a:lnTo>
                      <a:pt x="16717" y="13928"/>
                    </a:lnTo>
                    <a:lnTo>
                      <a:pt x="16695" y="13462"/>
                    </a:lnTo>
                    <a:lnTo>
                      <a:pt x="16717" y="13071"/>
                    </a:lnTo>
                    <a:lnTo>
                      <a:pt x="16785" y="12755"/>
                    </a:lnTo>
                    <a:lnTo>
                      <a:pt x="16852" y="12419"/>
                    </a:lnTo>
                    <a:lnTo>
                      <a:pt x="16953" y="12140"/>
                    </a:lnTo>
                    <a:lnTo>
                      <a:pt x="17088" y="11898"/>
                    </a:lnTo>
                    <a:lnTo>
                      <a:pt x="17212" y="11675"/>
                    </a:lnTo>
                    <a:lnTo>
                      <a:pt x="17370" y="11470"/>
                    </a:lnTo>
                    <a:lnTo>
                      <a:pt x="17516" y="11284"/>
                    </a:lnTo>
                    <a:lnTo>
                      <a:pt x="17696" y="11135"/>
                    </a:lnTo>
                    <a:lnTo>
                      <a:pt x="17865" y="11042"/>
                    </a:lnTo>
                    <a:lnTo>
                      <a:pt x="18033" y="10930"/>
                    </a:lnTo>
                    <a:lnTo>
                      <a:pt x="18213" y="10893"/>
                    </a:lnTo>
                    <a:lnTo>
                      <a:pt x="18382" y="10893"/>
                    </a:lnTo>
                    <a:lnTo>
                      <a:pt x="18551" y="10967"/>
                    </a:lnTo>
                    <a:lnTo>
                      <a:pt x="18708" y="11042"/>
                    </a:lnTo>
                    <a:lnTo>
                      <a:pt x="18855" y="11172"/>
                    </a:lnTo>
                    <a:lnTo>
                      <a:pt x="19012" y="11358"/>
                    </a:lnTo>
                    <a:lnTo>
                      <a:pt x="19136" y="11600"/>
                    </a:lnTo>
                    <a:lnTo>
                      <a:pt x="19271" y="11861"/>
                    </a:lnTo>
                    <a:lnTo>
                      <a:pt x="19440" y="12028"/>
                    </a:lnTo>
                    <a:lnTo>
                      <a:pt x="19608" y="12177"/>
                    </a:lnTo>
                    <a:lnTo>
                      <a:pt x="19822" y="12289"/>
                    </a:lnTo>
                    <a:lnTo>
                      <a:pt x="20025" y="12289"/>
                    </a:lnTo>
                    <a:lnTo>
                      <a:pt x="20238" y="12289"/>
                    </a:lnTo>
                    <a:lnTo>
                      <a:pt x="20452" y="12215"/>
                    </a:lnTo>
                    <a:lnTo>
                      <a:pt x="20643" y="12103"/>
                    </a:lnTo>
                    <a:lnTo>
                      <a:pt x="20846" y="11973"/>
                    </a:lnTo>
                    <a:lnTo>
                      <a:pt x="21037" y="11786"/>
                    </a:lnTo>
                    <a:lnTo>
                      <a:pt x="21206" y="11563"/>
                    </a:lnTo>
                    <a:lnTo>
                      <a:pt x="21363" y="11321"/>
                    </a:lnTo>
                    <a:lnTo>
                      <a:pt x="21465" y="11079"/>
                    </a:lnTo>
                    <a:lnTo>
                      <a:pt x="21577" y="10744"/>
                    </a:lnTo>
                    <a:lnTo>
                      <a:pt x="21622" y="10427"/>
                    </a:lnTo>
                    <a:lnTo>
                      <a:pt x="21645" y="10111"/>
                    </a:lnTo>
                    <a:lnTo>
                      <a:pt x="21622" y="9608"/>
                    </a:lnTo>
                    <a:lnTo>
                      <a:pt x="21577" y="9142"/>
                    </a:lnTo>
                    <a:lnTo>
                      <a:pt x="21465" y="8751"/>
                    </a:lnTo>
                    <a:lnTo>
                      <a:pt x="21363" y="8397"/>
                    </a:lnTo>
                    <a:lnTo>
                      <a:pt x="21206" y="8062"/>
                    </a:lnTo>
                    <a:lnTo>
                      <a:pt x="21037" y="7820"/>
                    </a:lnTo>
                    <a:lnTo>
                      <a:pt x="20846" y="7597"/>
                    </a:lnTo>
                    <a:lnTo>
                      <a:pt x="20643" y="7429"/>
                    </a:lnTo>
                    <a:lnTo>
                      <a:pt x="20452" y="7317"/>
                    </a:lnTo>
                    <a:lnTo>
                      <a:pt x="20238" y="7206"/>
                    </a:lnTo>
                    <a:lnTo>
                      <a:pt x="20025" y="7168"/>
                    </a:lnTo>
                    <a:lnTo>
                      <a:pt x="19822" y="7206"/>
                    </a:lnTo>
                    <a:lnTo>
                      <a:pt x="19608" y="7243"/>
                    </a:lnTo>
                    <a:lnTo>
                      <a:pt x="19440" y="7355"/>
                    </a:lnTo>
                    <a:lnTo>
                      <a:pt x="19271" y="7504"/>
                    </a:lnTo>
                    <a:lnTo>
                      <a:pt x="19136" y="7708"/>
                    </a:lnTo>
                    <a:lnTo>
                      <a:pt x="19012" y="7895"/>
                    </a:lnTo>
                    <a:lnTo>
                      <a:pt x="18832" y="8025"/>
                    </a:lnTo>
                    <a:lnTo>
                      <a:pt x="18663" y="8174"/>
                    </a:lnTo>
                    <a:lnTo>
                      <a:pt x="18472" y="8248"/>
                    </a:lnTo>
                    <a:lnTo>
                      <a:pt x="18270" y="8286"/>
                    </a:lnTo>
                    <a:lnTo>
                      <a:pt x="18078" y="8323"/>
                    </a:lnTo>
                    <a:lnTo>
                      <a:pt x="17887" y="8323"/>
                    </a:lnTo>
                    <a:lnTo>
                      <a:pt x="17696" y="8248"/>
                    </a:lnTo>
                    <a:lnTo>
                      <a:pt x="17493" y="8174"/>
                    </a:lnTo>
                    <a:lnTo>
                      <a:pt x="17302" y="8062"/>
                    </a:lnTo>
                    <a:lnTo>
                      <a:pt x="17133" y="7969"/>
                    </a:lnTo>
                    <a:lnTo>
                      <a:pt x="16976" y="7783"/>
                    </a:lnTo>
                    <a:lnTo>
                      <a:pt x="16852" y="7597"/>
                    </a:lnTo>
                    <a:lnTo>
                      <a:pt x="16740" y="7429"/>
                    </a:lnTo>
                    <a:lnTo>
                      <a:pt x="16672" y="7168"/>
                    </a:lnTo>
                    <a:lnTo>
                      <a:pt x="16638" y="6926"/>
                    </a:lnTo>
                    <a:lnTo>
                      <a:pt x="16616" y="6498"/>
                    </a:lnTo>
                    <a:lnTo>
                      <a:pt x="16616" y="5772"/>
                    </a:lnTo>
                    <a:lnTo>
                      <a:pt x="16650" y="4915"/>
                    </a:lnTo>
                    <a:lnTo>
                      <a:pt x="16695" y="3928"/>
                    </a:lnTo>
                    <a:lnTo>
                      <a:pt x="16762" y="2960"/>
                    </a:lnTo>
                    <a:lnTo>
                      <a:pt x="16830" y="1992"/>
                    </a:lnTo>
                    <a:lnTo>
                      <a:pt x="16908" y="1173"/>
                    </a:lnTo>
                    <a:lnTo>
                      <a:pt x="16976" y="521"/>
                    </a:lnTo>
                    <a:lnTo>
                      <a:pt x="16953" y="521"/>
                    </a:lnTo>
                    <a:lnTo>
                      <a:pt x="16931" y="521"/>
                    </a:lnTo>
                    <a:lnTo>
                      <a:pt x="16267" y="484"/>
                    </a:lnTo>
                    <a:lnTo>
                      <a:pt x="15637" y="428"/>
                    </a:lnTo>
                    <a:lnTo>
                      <a:pt x="15063" y="353"/>
                    </a:lnTo>
                    <a:lnTo>
                      <a:pt x="14523" y="279"/>
                    </a:lnTo>
                    <a:lnTo>
                      <a:pt x="14040" y="167"/>
                    </a:lnTo>
                    <a:lnTo>
                      <a:pt x="13635" y="93"/>
                    </a:lnTo>
                    <a:lnTo>
                      <a:pt x="13331" y="18"/>
                    </a:lnTo>
                    <a:lnTo>
                      <a:pt x="13117" y="18"/>
                    </a:lnTo>
                    <a:lnTo>
                      <a:pt x="12982" y="18"/>
                    </a:lnTo>
                    <a:lnTo>
                      <a:pt x="12858" y="130"/>
                    </a:lnTo>
                    <a:lnTo>
                      <a:pt x="12723" y="279"/>
                    </a:lnTo>
                    <a:lnTo>
                      <a:pt x="12622" y="446"/>
                    </a:lnTo>
                    <a:lnTo>
                      <a:pt x="12510" y="670"/>
                    </a:lnTo>
                    <a:lnTo>
                      <a:pt x="12419" y="912"/>
                    </a:lnTo>
                    <a:lnTo>
                      <a:pt x="12363" y="1210"/>
                    </a:lnTo>
                    <a:lnTo>
                      <a:pt x="12318" y="1526"/>
                    </a:lnTo>
                    <a:lnTo>
                      <a:pt x="12273" y="1843"/>
                    </a:lnTo>
                    <a:lnTo>
                      <a:pt x="12251" y="2215"/>
                    </a:lnTo>
                    <a:lnTo>
                      <a:pt x="12273" y="2532"/>
                    </a:lnTo>
                    <a:lnTo>
                      <a:pt x="12318" y="2886"/>
                    </a:lnTo>
                    <a:lnTo>
                      <a:pt x="12386" y="3240"/>
                    </a:lnTo>
                    <a:lnTo>
                      <a:pt x="12464" y="3556"/>
                    </a:lnTo>
                    <a:lnTo>
                      <a:pt x="12577" y="3891"/>
                    </a:lnTo>
                    <a:lnTo>
                      <a:pt x="12746" y="4171"/>
                    </a:lnTo>
                    <a:lnTo>
                      <a:pt x="12926" y="4487"/>
                    </a:lnTo>
                    <a:lnTo>
                      <a:pt x="13050" y="4860"/>
                    </a:lnTo>
                    <a:lnTo>
                      <a:pt x="13162" y="5251"/>
                    </a:lnTo>
                    <a:lnTo>
                      <a:pt x="13218" y="5604"/>
                    </a:lnTo>
                    <a:lnTo>
                      <a:pt x="13263" y="5995"/>
                    </a:lnTo>
                    <a:lnTo>
                      <a:pt x="13241" y="6386"/>
                    </a:lnTo>
                    <a:lnTo>
                      <a:pt x="13218" y="6740"/>
                    </a:lnTo>
                    <a:lnTo>
                      <a:pt x="13139" y="7094"/>
                    </a:lnTo>
                    <a:lnTo>
                      <a:pt x="13050" y="7429"/>
                    </a:lnTo>
                    <a:lnTo>
                      <a:pt x="12903" y="7746"/>
                    </a:lnTo>
                    <a:lnTo>
                      <a:pt x="12723" y="8025"/>
                    </a:lnTo>
                    <a:lnTo>
                      <a:pt x="12532" y="8286"/>
                    </a:lnTo>
                    <a:lnTo>
                      <a:pt x="12318" y="8491"/>
                    </a:lnTo>
                    <a:lnTo>
                      <a:pt x="12060" y="8677"/>
                    </a:lnTo>
                    <a:lnTo>
                      <a:pt x="11756" y="8788"/>
                    </a:lnTo>
                    <a:lnTo>
                      <a:pt x="11452" y="8826"/>
                    </a:lnTo>
                    <a:lnTo>
                      <a:pt x="11283" y="8826"/>
                    </a:lnTo>
                    <a:lnTo>
                      <a:pt x="11126" y="8826"/>
                    </a:lnTo>
                    <a:lnTo>
                      <a:pt x="11002" y="8788"/>
                    </a:lnTo>
                    <a:lnTo>
                      <a:pt x="10845" y="8714"/>
                    </a:lnTo>
                    <a:lnTo>
                      <a:pt x="10721" y="8640"/>
                    </a:lnTo>
                    <a:lnTo>
                      <a:pt x="10608" y="8565"/>
                    </a:lnTo>
                    <a:lnTo>
                      <a:pt x="10485" y="8453"/>
                    </a:lnTo>
                    <a:lnTo>
                      <a:pt x="10372" y="8323"/>
                    </a:lnTo>
                    <a:lnTo>
                      <a:pt x="10181" y="8062"/>
                    </a:lnTo>
                    <a:lnTo>
                      <a:pt x="10035" y="7746"/>
                    </a:lnTo>
                    <a:lnTo>
                      <a:pt x="9900" y="7392"/>
                    </a:lnTo>
                    <a:lnTo>
                      <a:pt x="9787" y="7001"/>
                    </a:lnTo>
                    <a:lnTo>
                      <a:pt x="9731" y="6610"/>
                    </a:lnTo>
                    <a:lnTo>
                      <a:pt x="9686" y="6219"/>
                    </a:lnTo>
                    <a:lnTo>
                      <a:pt x="9663" y="5772"/>
                    </a:lnTo>
                    <a:lnTo>
                      <a:pt x="9686" y="5381"/>
                    </a:lnTo>
                    <a:lnTo>
                      <a:pt x="9753" y="4990"/>
                    </a:lnTo>
                    <a:lnTo>
                      <a:pt x="9832" y="4636"/>
                    </a:lnTo>
                    <a:lnTo>
                      <a:pt x="9945" y="4320"/>
                    </a:lnTo>
                    <a:lnTo>
                      <a:pt x="10068" y="4022"/>
                    </a:lnTo>
                    <a:lnTo>
                      <a:pt x="10203" y="3817"/>
                    </a:lnTo>
                    <a:lnTo>
                      <a:pt x="10316" y="3593"/>
                    </a:lnTo>
                    <a:lnTo>
                      <a:pt x="10395" y="3351"/>
                    </a:lnTo>
                    <a:lnTo>
                      <a:pt x="10462" y="3109"/>
                    </a:lnTo>
                    <a:lnTo>
                      <a:pt x="10507" y="2848"/>
                    </a:lnTo>
                    <a:lnTo>
                      <a:pt x="10530" y="2606"/>
                    </a:lnTo>
                    <a:lnTo>
                      <a:pt x="10507" y="2346"/>
                    </a:lnTo>
                    <a:lnTo>
                      <a:pt x="10462" y="2141"/>
                    </a:lnTo>
                    <a:lnTo>
                      <a:pt x="10395" y="1880"/>
                    </a:lnTo>
                    <a:lnTo>
                      <a:pt x="10293" y="1638"/>
                    </a:lnTo>
                    <a:lnTo>
                      <a:pt x="10158" y="1415"/>
                    </a:lnTo>
                    <a:lnTo>
                      <a:pt x="9967" y="1210"/>
                    </a:lnTo>
                    <a:lnTo>
                      <a:pt x="9753" y="986"/>
                    </a:lnTo>
                    <a:lnTo>
                      <a:pt x="9495" y="819"/>
                    </a:lnTo>
                    <a:lnTo>
                      <a:pt x="9191" y="670"/>
                    </a:lnTo>
                    <a:lnTo>
                      <a:pt x="8842" y="521"/>
                    </a:lnTo>
                    <a:lnTo>
                      <a:pt x="8471" y="446"/>
                    </a:lnTo>
                    <a:lnTo>
                      <a:pt x="7998" y="428"/>
                    </a:lnTo>
                    <a:lnTo>
                      <a:pt x="7413" y="428"/>
                    </a:lnTo>
                    <a:lnTo>
                      <a:pt x="6817" y="446"/>
                    </a:lnTo>
                    <a:lnTo>
                      <a:pt x="6187" y="521"/>
                    </a:lnTo>
                    <a:lnTo>
                      <a:pt x="5602" y="633"/>
                    </a:lnTo>
                    <a:lnTo>
                      <a:pt x="5107" y="744"/>
                    </a:lnTo>
                    <a:lnTo>
                      <a:pt x="4725" y="856"/>
                    </a:lnTo>
                    <a:lnTo>
                      <a:pt x="4848" y="1564"/>
                    </a:lnTo>
                    <a:lnTo>
                      <a:pt x="5028" y="2495"/>
                    </a:lnTo>
                    <a:lnTo>
                      <a:pt x="5175" y="3556"/>
                    </a:lnTo>
                    <a:lnTo>
                      <a:pt x="5298" y="4673"/>
                    </a:lnTo>
                    <a:lnTo>
                      <a:pt x="5343" y="5213"/>
                    </a:lnTo>
                    <a:lnTo>
                      <a:pt x="5388" y="5753"/>
                    </a:lnTo>
                    <a:lnTo>
                      <a:pt x="5411" y="6275"/>
                    </a:lnTo>
                    <a:lnTo>
                      <a:pt x="5411" y="6740"/>
                    </a:lnTo>
                    <a:lnTo>
                      <a:pt x="5366" y="7168"/>
                    </a:lnTo>
                    <a:lnTo>
                      <a:pt x="5321" y="7541"/>
                    </a:lnTo>
                    <a:lnTo>
                      <a:pt x="5287" y="7708"/>
                    </a:lnTo>
                    <a:lnTo>
                      <a:pt x="5242" y="7857"/>
                    </a:lnTo>
                    <a:lnTo>
                      <a:pt x="5197" y="7969"/>
                    </a:lnTo>
                    <a:lnTo>
                      <a:pt x="5130" y="8062"/>
                    </a:lnTo>
                    <a:lnTo>
                      <a:pt x="5006" y="8248"/>
                    </a:lnTo>
                    <a:lnTo>
                      <a:pt x="4848" y="8397"/>
                    </a:lnTo>
                    <a:lnTo>
                      <a:pt x="4725" y="8528"/>
                    </a:lnTo>
                    <a:lnTo>
                      <a:pt x="4567" y="8640"/>
                    </a:lnTo>
                    <a:lnTo>
                      <a:pt x="4421" y="8714"/>
                    </a:lnTo>
                    <a:lnTo>
                      <a:pt x="4263" y="8751"/>
                    </a:lnTo>
                    <a:lnTo>
                      <a:pt x="4095" y="8788"/>
                    </a:lnTo>
                    <a:lnTo>
                      <a:pt x="3948" y="8788"/>
                    </a:lnTo>
                    <a:lnTo>
                      <a:pt x="3791" y="8751"/>
                    </a:lnTo>
                    <a:lnTo>
                      <a:pt x="3667" y="8714"/>
                    </a:lnTo>
                    <a:lnTo>
                      <a:pt x="3510" y="8677"/>
                    </a:lnTo>
                    <a:lnTo>
                      <a:pt x="3386" y="8602"/>
                    </a:lnTo>
                    <a:lnTo>
                      <a:pt x="3251" y="8491"/>
                    </a:lnTo>
                    <a:lnTo>
                      <a:pt x="3127" y="8360"/>
                    </a:lnTo>
                    <a:lnTo>
                      <a:pt x="3015" y="8248"/>
                    </a:lnTo>
                    <a:lnTo>
                      <a:pt x="2925" y="8062"/>
                    </a:lnTo>
                    <a:lnTo>
                      <a:pt x="2778" y="7857"/>
                    </a:lnTo>
                    <a:lnTo>
                      <a:pt x="2610" y="7671"/>
                    </a:lnTo>
                    <a:lnTo>
                      <a:pt x="2407" y="7541"/>
                    </a:lnTo>
                    <a:lnTo>
                      <a:pt x="2171" y="7466"/>
                    </a:lnTo>
                    <a:lnTo>
                      <a:pt x="1957" y="7429"/>
                    </a:lnTo>
                    <a:lnTo>
                      <a:pt x="1698" y="7429"/>
                    </a:lnTo>
                    <a:lnTo>
                      <a:pt x="1462" y="7466"/>
                    </a:lnTo>
                    <a:lnTo>
                      <a:pt x="1226" y="7559"/>
                    </a:lnTo>
                    <a:lnTo>
                      <a:pt x="989" y="7708"/>
                    </a:lnTo>
                    <a:lnTo>
                      <a:pt x="776" y="7932"/>
                    </a:lnTo>
                    <a:lnTo>
                      <a:pt x="551" y="8211"/>
                    </a:lnTo>
                    <a:lnTo>
                      <a:pt x="382" y="8528"/>
                    </a:lnTo>
                    <a:lnTo>
                      <a:pt x="315" y="8714"/>
                    </a:lnTo>
                    <a:lnTo>
                      <a:pt x="236" y="8919"/>
                    </a:lnTo>
                    <a:lnTo>
                      <a:pt x="191" y="9142"/>
                    </a:lnTo>
                    <a:lnTo>
                      <a:pt x="123" y="9347"/>
                    </a:lnTo>
                    <a:lnTo>
                      <a:pt x="78" y="9608"/>
                    </a:lnTo>
                    <a:lnTo>
                      <a:pt x="56" y="9887"/>
                    </a:lnTo>
                    <a:lnTo>
                      <a:pt x="33" y="10185"/>
                    </a:lnTo>
                    <a:lnTo>
                      <a:pt x="33" y="10464"/>
                    </a:lnTo>
                    <a:lnTo>
                      <a:pt x="33" y="10706"/>
                    </a:lnTo>
                    <a:lnTo>
                      <a:pt x="56" y="10967"/>
                    </a:lnTo>
                    <a:lnTo>
                      <a:pt x="78" y="11172"/>
                    </a:lnTo>
                    <a:lnTo>
                      <a:pt x="123" y="11395"/>
                    </a:lnTo>
                    <a:lnTo>
                      <a:pt x="168" y="11600"/>
                    </a:lnTo>
                    <a:lnTo>
                      <a:pt x="236" y="11786"/>
                    </a:lnTo>
                    <a:lnTo>
                      <a:pt x="292" y="11973"/>
                    </a:lnTo>
                    <a:lnTo>
                      <a:pt x="382" y="12140"/>
                    </a:lnTo>
                    <a:lnTo>
                      <a:pt x="540" y="12419"/>
                    </a:lnTo>
                    <a:lnTo>
                      <a:pt x="731" y="12680"/>
                    </a:lnTo>
                    <a:lnTo>
                      <a:pt x="944" y="12866"/>
                    </a:lnTo>
                    <a:lnTo>
                      <a:pt x="1158" y="12997"/>
                    </a:lnTo>
                    <a:lnTo>
                      <a:pt x="1395" y="13108"/>
                    </a:lnTo>
                    <a:lnTo>
                      <a:pt x="1608" y="13183"/>
                    </a:lnTo>
                    <a:lnTo>
                      <a:pt x="1856" y="13183"/>
                    </a:lnTo>
                    <a:lnTo>
                      <a:pt x="2070" y="13146"/>
                    </a:lnTo>
                    <a:lnTo>
                      <a:pt x="2261" y="13071"/>
                    </a:lnTo>
                    <a:lnTo>
                      <a:pt x="2430" y="12960"/>
                    </a:lnTo>
                    <a:lnTo>
                      <a:pt x="2587" y="12792"/>
                    </a:lnTo>
                    <a:lnTo>
                      <a:pt x="2688" y="12606"/>
                    </a:lnTo>
                    <a:lnTo>
                      <a:pt x="2801" y="12419"/>
                    </a:lnTo>
                    <a:lnTo>
                      <a:pt x="2925" y="12289"/>
                    </a:lnTo>
                    <a:lnTo>
                      <a:pt x="3082" y="12177"/>
                    </a:lnTo>
                    <a:lnTo>
                      <a:pt x="3228" y="12103"/>
                    </a:lnTo>
                    <a:lnTo>
                      <a:pt x="3408" y="12103"/>
                    </a:lnTo>
                    <a:lnTo>
                      <a:pt x="3577" y="12103"/>
                    </a:lnTo>
                    <a:lnTo>
                      <a:pt x="3723" y="12177"/>
                    </a:lnTo>
                    <a:lnTo>
                      <a:pt x="3903" y="12252"/>
                    </a:lnTo>
                    <a:lnTo>
                      <a:pt x="4072" y="12364"/>
                    </a:lnTo>
                    <a:lnTo>
                      <a:pt x="4230" y="12494"/>
                    </a:lnTo>
                    <a:lnTo>
                      <a:pt x="4353" y="12643"/>
                    </a:lnTo>
                    <a:lnTo>
                      <a:pt x="4488" y="12829"/>
                    </a:lnTo>
                    <a:lnTo>
                      <a:pt x="4567" y="13034"/>
                    </a:lnTo>
                    <a:lnTo>
                      <a:pt x="4657" y="13257"/>
                    </a:lnTo>
                    <a:lnTo>
                      <a:pt x="4702" y="13462"/>
                    </a:lnTo>
                    <a:lnTo>
                      <a:pt x="4725" y="13686"/>
                    </a:lnTo>
                    <a:lnTo>
                      <a:pt x="4702" y="14282"/>
                    </a:lnTo>
                    <a:lnTo>
                      <a:pt x="4657" y="15045"/>
                    </a:lnTo>
                    <a:lnTo>
                      <a:pt x="4612" y="15976"/>
                    </a:lnTo>
                    <a:lnTo>
                      <a:pt x="4590" y="16926"/>
                    </a:lnTo>
                    <a:lnTo>
                      <a:pt x="4567" y="17968"/>
                    </a:lnTo>
                    <a:lnTo>
                      <a:pt x="4567" y="19011"/>
                    </a:lnTo>
                    <a:lnTo>
                      <a:pt x="4590" y="19514"/>
                    </a:lnTo>
                    <a:lnTo>
                      <a:pt x="4612" y="19980"/>
                    </a:lnTo>
                    <a:lnTo>
                      <a:pt x="4657" y="20426"/>
                    </a:lnTo>
                    <a:lnTo>
                      <a:pt x="4725" y="20836"/>
                    </a:lnTo>
                    <a:lnTo>
                      <a:pt x="4848" y="20929"/>
                    </a:lnTo>
                    <a:lnTo>
                      <a:pt x="5040" y="21004"/>
                    </a:lnTo>
                    <a:lnTo>
                      <a:pt x="5265" y="21078"/>
                    </a:lnTo>
                    <a:lnTo>
                      <a:pt x="5478" y="21115"/>
                    </a:lnTo>
                    <a:lnTo>
                      <a:pt x="6041" y="21115"/>
                    </a:lnTo>
                    <a:lnTo>
                      <a:pt x="6637" y="21078"/>
                    </a:lnTo>
                    <a:lnTo>
                      <a:pt x="7312" y="21004"/>
                    </a:lnTo>
                    <a:lnTo>
                      <a:pt x="7998" y="20929"/>
                    </a:lnTo>
                    <a:lnTo>
                      <a:pt x="8696" y="20855"/>
                    </a:lnTo>
                    <a:lnTo>
                      <a:pt x="9360" y="20836"/>
                    </a:lnTo>
                    <a:close/>
                  </a:path>
                </a:pathLst>
              </a:custGeom>
              <a:gradFill rotWithShape="1">
                <a:gsLst>
                  <a:gs pos="0">
                    <a:schemeClr val="folHlink"/>
                  </a:gs>
                  <a:gs pos="100000">
                    <a:srgbClr val="3E2A65"/>
                  </a:gs>
                </a:gsLst>
                <a:lin ang="18900000" scaled="1"/>
              </a:gradFill>
              <a:ln w="57150" cmpd="sng">
                <a:solidFill>
                  <a:srgbClr val="FFFFFF"/>
                </a:solidFill>
                <a:miter lim="800000"/>
                <a:headEnd/>
                <a:tailEnd/>
              </a:ln>
              <a:effectLst>
                <a:outerShdw dist="135003" dir="2471156" algn="ctr" rotWithShape="0">
                  <a:srgbClr val="000000">
                    <a:alpha val="50000"/>
                  </a:srgbClr>
                </a:outerShdw>
              </a:effec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grpSp>
        <p:sp>
          <p:nvSpPr>
            <p:cNvPr id="47112" name="Text Box 8"/>
            <p:cNvSpPr txBox="1">
              <a:spLocks noChangeArrowheads="1"/>
            </p:cNvSpPr>
            <p:nvPr/>
          </p:nvSpPr>
          <p:spPr bwMode="auto">
            <a:xfrm>
              <a:off x="3552" y="1497"/>
              <a:ext cx="98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r>
                <a:rPr lang="zh-CN" altLang="en-US" sz="1800">
                  <a:ea typeface="宋体" pitchFamily="2" charset="-122"/>
                </a:rPr>
                <a:t>点击添加文字</a:t>
              </a:r>
              <a:endParaRPr lang="en-US" altLang="zh-CN" sz="1800">
                <a:ea typeface="宋体" pitchFamily="2" charset="-122"/>
              </a:endParaRPr>
            </a:p>
          </p:txBody>
        </p:sp>
        <p:sp>
          <p:nvSpPr>
            <p:cNvPr id="47113" name="Text Box 9"/>
            <p:cNvSpPr txBox="1">
              <a:spLocks noChangeArrowheads="1"/>
            </p:cNvSpPr>
            <p:nvPr/>
          </p:nvSpPr>
          <p:spPr bwMode="auto">
            <a:xfrm>
              <a:off x="0" y="1113"/>
              <a:ext cx="120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eaLnBrk="0" hangingPunct="0"/>
              <a:r>
                <a:rPr lang="zh-CN" altLang="en-US" sz="1800">
                  <a:ea typeface="宋体" pitchFamily="2" charset="-122"/>
                </a:rPr>
                <a:t>点击添加文字</a:t>
              </a:r>
              <a:endParaRPr lang="en-US" altLang="zh-CN" sz="1800">
                <a:ea typeface="宋体" pitchFamily="2" charset="-122"/>
              </a:endParaRPr>
            </a:p>
          </p:txBody>
        </p:sp>
        <p:sp>
          <p:nvSpPr>
            <p:cNvPr id="47114" name="Text Box 10"/>
            <p:cNvSpPr txBox="1">
              <a:spLocks noChangeArrowheads="1"/>
            </p:cNvSpPr>
            <p:nvPr/>
          </p:nvSpPr>
          <p:spPr bwMode="auto">
            <a:xfrm>
              <a:off x="1104" y="48"/>
              <a:ext cx="153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r" eaLnBrk="0" hangingPunct="0"/>
              <a:r>
                <a:rPr lang="zh-CN" altLang="en-US" sz="1800">
                  <a:ea typeface="宋体" pitchFamily="2" charset="-122"/>
                </a:rPr>
                <a:t>点击添加文字</a:t>
              </a:r>
            </a:p>
          </p:txBody>
        </p:sp>
        <p:sp>
          <p:nvSpPr>
            <p:cNvPr id="47115" name="Text Box 11"/>
            <p:cNvSpPr txBox="1">
              <a:spLocks noChangeArrowheads="1"/>
            </p:cNvSpPr>
            <p:nvPr/>
          </p:nvSpPr>
          <p:spPr bwMode="auto">
            <a:xfrm>
              <a:off x="2160" y="2553"/>
              <a:ext cx="177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r>
                <a:rPr lang="zh-CN" altLang="en-US" sz="1800">
                  <a:ea typeface="宋体" pitchFamily="2" charset="-122"/>
                </a:rPr>
                <a:t>点击添加文字</a:t>
              </a:r>
              <a:endParaRPr lang="en-US" altLang="zh-CN" sz="1800">
                <a:ea typeface="宋体" pitchFamily="2" charset="-122"/>
              </a:endParaRPr>
            </a:p>
          </p:txBody>
        </p:sp>
      </p:grpSp>
      <p:sp>
        <p:nvSpPr>
          <p:cNvPr id="47116" name="Text Box 12"/>
          <p:cNvSpPr txBox="1">
            <a:spLocks noChangeArrowheads="1"/>
          </p:cNvSpPr>
          <p:nvPr/>
        </p:nvSpPr>
        <p:spPr bwMode="auto">
          <a:xfrm>
            <a:off x="1143000" y="2286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130" name="Group 2"/>
          <p:cNvGrpSpPr>
            <a:grpSpLocks/>
          </p:cNvGrpSpPr>
          <p:nvPr/>
        </p:nvGrpSpPr>
        <p:grpSpPr bwMode="auto">
          <a:xfrm>
            <a:off x="1600200" y="2217738"/>
            <a:ext cx="6297613" cy="3878262"/>
            <a:chOff x="0" y="0"/>
            <a:chExt cx="3967" cy="2443"/>
          </a:xfrm>
        </p:grpSpPr>
        <p:sp>
          <p:nvSpPr>
            <p:cNvPr id="48131" name="Line 3"/>
            <p:cNvSpPr>
              <a:spLocks noChangeShapeType="1"/>
            </p:cNvSpPr>
            <p:nvPr/>
          </p:nvSpPr>
          <p:spPr bwMode="auto">
            <a:xfrm flipH="1">
              <a:off x="0" y="2440"/>
              <a:ext cx="1046" cy="1"/>
            </a:xfrm>
            <a:prstGeom prst="line">
              <a:avLst/>
            </a:prstGeom>
            <a:noFill/>
            <a:ln w="19050" cap="rnd" cmpd="sng">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32" name="Line 4"/>
            <p:cNvSpPr>
              <a:spLocks noChangeShapeType="1"/>
            </p:cNvSpPr>
            <p:nvPr/>
          </p:nvSpPr>
          <p:spPr bwMode="auto">
            <a:xfrm flipH="1">
              <a:off x="0" y="1948"/>
              <a:ext cx="1350" cy="1"/>
            </a:xfrm>
            <a:prstGeom prst="line">
              <a:avLst/>
            </a:prstGeom>
            <a:noFill/>
            <a:ln w="19050" cap="rnd" cmpd="sng">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33" name="Line 5"/>
            <p:cNvSpPr>
              <a:spLocks noChangeShapeType="1"/>
            </p:cNvSpPr>
            <p:nvPr/>
          </p:nvSpPr>
          <p:spPr bwMode="auto">
            <a:xfrm flipH="1">
              <a:off x="0" y="1438"/>
              <a:ext cx="1585" cy="1"/>
            </a:xfrm>
            <a:prstGeom prst="line">
              <a:avLst/>
            </a:prstGeom>
            <a:noFill/>
            <a:ln w="19050" cap="rnd" cmpd="sng">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34" name="Line 6"/>
            <p:cNvSpPr>
              <a:spLocks noChangeShapeType="1"/>
            </p:cNvSpPr>
            <p:nvPr/>
          </p:nvSpPr>
          <p:spPr bwMode="auto">
            <a:xfrm flipH="1">
              <a:off x="0" y="936"/>
              <a:ext cx="1855" cy="1"/>
            </a:xfrm>
            <a:prstGeom prst="line">
              <a:avLst/>
            </a:prstGeom>
            <a:noFill/>
            <a:ln w="19050" cap="rnd" cmpd="sng">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35" name="Line 7"/>
            <p:cNvSpPr>
              <a:spLocks noChangeShapeType="1"/>
            </p:cNvSpPr>
            <p:nvPr/>
          </p:nvSpPr>
          <p:spPr bwMode="auto">
            <a:xfrm flipH="1">
              <a:off x="0" y="431"/>
              <a:ext cx="2125" cy="1"/>
            </a:xfrm>
            <a:prstGeom prst="line">
              <a:avLst/>
            </a:prstGeom>
            <a:noFill/>
            <a:ln w="19050" cap="rnd" cmpd="sng">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36" name="Line 8"/>
            <p:cNvSpPr>
              <a:spLocks noChangeShapeType="1"/>
            </p:cNvSpPr>
            <p:nvPr/>
          </p:nvSpPr>
          <p:spPr bwMode="auto">
            <a:xfrm flipH="1">
              <a:off x="0" y="0"/>
              <a:ext cx="2361" cy="1"/>
            </a:xfrm>
            <a:prstGeom prst="line">
              <a:avLst/>
            </a:prstGeom>
            <a:noFill/>
            <a:ln w="19050" cap="rnd" cmpd="sng">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37" name="Line 9"/>
            <p:cNvSpPr>
              <a:spLocks noChangeShapeType="1"/>
            </p:cNvSpPr>
            <p:nvPr/>
          </p:nvSpPr>
          <p:spPr bwMode="auto">
            <a:xfrm>
              <a:off x="134" y="0"/>
              <a:ext cx="1" cy="431"/>
            </a:xfrm>
            <a:prstGeom prst="line">
              <a:avLst/>
            </a:prstGeom>
            <a:noFill/>
            <a:ln w="9525" cmpd="sng">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38" name="Line 10"/>
            <p:cNvSpPr>
              <a:spLocks noChangeShapeType="1"/>
            </p:cNvSpPr>
            <p:nvPr/>
          </p:nvSpPr>
          <p:spPr bwMode="auto">
            <a:xfrm>
              <a:off x="134" y="431"/>
              <a:ext cx="1" cy="510"/>
            </a:xfrm>
            <a:prstGeom prst="line">
              <a:avLst/>
            </a:prstGeom>
            <a:noFill/>
            <a:ln w="9525" cmpd="sng">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39" name="Line 11"/>
            <p:cNvSpPr>
              <a:spLocks noChangeShapeType="1"/>
            </p:cNvSpPr>
            <p:nvPr/>
          </p:nvSpPr>
          <p:spPr bwMode="auto">
            <a:xfrm>
              <a:off x="134" y="941"/>
              <a:ext cx="1" cy="510"/>
            </a:xfrm>
            <a:prstGeom prst="line">
              <a:avLst/>
            </a:prstGeom>
            <a:noFill/>
            <a:ln w="9525" cmpd="sng">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40" name="Line 12"/>
            <p:cNvSpPr>
              <a:spLocks noChangeShapeType="1"/>
            </p:cNvSpPr>
            <p:nvPr/>
          </p:nvSpPr>
          <p:spPr bwMode="auto">
            <a:xfrm>
              <a:off x="134" y="1451"/>
              <a:ext cx="1" cy="510"/>
            </a:xfrm>
            <a:prstGeom prst="line">
              <a:avLst/>
            </a:prstGeom>
            <a:noFill/>
            <a:ln w="9525" cmpd="sng">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41" name="Line 13"/>
            <p:cNvSpPr>
              <a:spLocks noChangeShapeType="1"/>
            </p:cNvSpPr>
            <p:nvPr/>
          </p:nvSpPr>
          <p:spPr bwMode="auto">
            <a:xfrm>
              <a:off x="134" y="1961"/>
              <a:ext cx="1" cy="470"/>
            </a:xfrm>
            <a:prstGeom prst="line">
              <a:avLst/>
            </a:prstGeom>
            <a:noFill/>
            <a:ln w="9525" cmpd="sng">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42" name="Text Box 14"/>
            <p:cNvSpPr txBox="1">
              <a:spLocks noChangeArrowheads="1"/>
            </p:cNvSpPr>
            <p:nvPr/>
          </p:nvSpPr>
          <p:spPr bwMode="auto">
            <a:xfrm>
              <a:off x="138" y="120"/>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r>
                <a:rPr lang="en-US" altLang="zh-CN" sz="1400" b="0">
                  <a:latin typeface="Verdana" pitchFamily="34" charset="0"/>
                  <a:ea typeface="宋体" pitchFamily="2" charset="-122"/>
                </a:rPr>
                <a:t>Add Your Text</a:t>
              </a:r>
            </a:p>
          </p:txBody>
        </p:sp>
        <p:sp>
          <p:nvSpPr>
            <p:cNvPr id="48143" name="Text Box 15"/>
            <p:cNvSpPr txBox="1">
              <a:spLocks noChangeArrowheads="1"/>
            </p:cNvSpPr>
            <p:nvPr/>
          </p:nvSpPr>
          <p:spPr bwMode="auto">
            <a:xfrm>
              <a:off x="138" y="619"/>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r>
                <a:rPr lang="en-US" altLang="zh-CN" sz="1400" b="0">
                  <a:latin typeface="Verdana" pitchFamily="34" charset="0"/>
                  <a:ea typeface="宋体" pitchFamily="2" charset="-122"/>
                </a:rPr>
                <a:t>Add Your Text</a:t>
              </a:r>
            </a:p>
          </p:txBody>
        </p:sp>
        <p:sp>
          <p:nvSpPr>
            <p:cNvPr id="48144" name="Text Box 16"/>
            <p:cNvSpPr txBox="1">
              <a:spLocks noChangeArrowheads="1"/>
            </p:cNvSpPr>
            <p:nvPr/>
          </p:nvSpPr>
          <p:spPr bwMode="auto">
            <a:xfrm>
              <a:off x="138" y="1116"/>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r>
                <a:rPr lang="en-US" altLang="zh-CN" sz="1400" b="0">
                  <a:latin typeface="Verdana" pitchFamily="34" charset="0"/>
                  <a:ea typeface="宋体" pitchFamily="2" charset="-122"/>
                </a:rPr>
                <a:t>Add Your Text</a:t>
              </a:r>
            </a:p>
          </p:txBody>
        </p:sp>
        <p:sp>
          <p:nvSpPr>
            <p:cNvPr id="48145" name="Text Box 17"/>
            <p:cNvSpPr txBox="1">
              <a:spLocks noChangeArrowheads="1"/>
            </p:cNvSpPr>
            <p:nvPr/>
          </p:nvSpPr>
          <p:spPr bwMode="auto">
            <a:xfrm>
              <a:off x="138" y="1615"/>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r>
                <a:rPr lang="en-US" altLang="zh-CN" sz="1400" b="0">
                  <a:latin typeface="Verdana" pitchFamily="34" charset="0"/>
                  <a:ea typeface="宋体" pitchFamily="2" charset="-122"/>
                </a:rPr>
                <a:t>Add Your Text</a:t>
              </a:r>
            </a:p>
          </p:txBody>
        </p:sp>
        <p:sp>
          <p:nvSpPr>
            <p:cNvPr id="48146" name="Text Box 18"/>
            <p:cNvSpPr txBox="1">
              <a:spLocks noChangeArrowheads="1"/>
            </p:cNvSpPr>
            <p:nvPr/>
          </p:nvSpPr>
          <p:spPr bwMode="auto">
            <a:xfrm>
              <a:off x="138" y="2113"/>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eaLnBrk="0" hangingPunct="0"/>
              <a:r>
                <a:rPr lang="en-US" altLang="zh-CN" sz="1400" b="0">
                  <a:latin typeface="Verdana" pitchFamily="34" charset="0"/>
                  <a:ea typeface="宋体" pitchFamily="2" charset="-122"/>
                </a:rPr>
                <a:t>Add Your Text</a:t>
              </a:r>
            </a:p>
          </p:txBody>
        </p:sp>
        <p:sp>
          <p:nvSpPr>
            <p:cNvPr id="48147" name="Freeform 19"/>
            <p:cNvSpPr>
              <a:spLocks noChangeArrowheads="1"/>
            </p:cNvSpPr>
            <p:nvPr/>
          </p:nvSpPr>
          <p:spPr bwMode="auto">
            <a:xfrm>
              <a:off x="3461" y="1693"/>
              <a:ext cx="506" cy="749"/>
            </a:xfrm>
            <a:custGeom>
              <a:avLst/>
              <a:gdLst>
                <a:gd name="T0" fmla="*/ 399 w 847"/>
                <a:gd name="T1" fmla="*/ 1078 h 1079"/>
                <a:gd name="T2" fmla="*/ 0 w 847"/>
                <a:gd name="T3" fmla="*/ 459 h 1079"/>
                <a:gd name="T4" fmla="*/ 374 w 847"/>
                <a:gd name="T5" fmla="*/ 0 h 1079"/>
                <a:gd name="T6" fmla="*/ 846 w 847"/>
                <a:gd name="T7" fmla="*/ 536 h 1079"/>
                <a:gd name="T8" fmla="*/ 399 w 847"/>
                <a:gd name="T9" fmla="*/ 1078 h 1079"/>
                <a:gd name="T10" fmla="*/ 0 60000 65536"/>
                <a:gd name="T11" fmla="*/ 0 60000 65536"/>
                <a:gd name="T12" fmla="*/ 0 60000 65536"/>
                <a:gd name="T13" fmla="*/ 0 60000 65536"/>
                <a:gd name="T14" fmla="*/ 0 60000 65536"/>
                <a:gd name="T15" fmla="*/ 0 w 847"/>
                <a:gd name="T16" fmla="*/ 0 h 1079"/>
                <a:gd name="T17" fmla="*/ 847 w 847"/>
                <a:gd name="T18" fmla="*/ 1079 h 1079"/>
              </a:gdLst>
              <a:ahLst/>
              <a:cxnLst>
                <a:cxn ang="T10">
                  <a:pos x="T0" y="T1"/>
                </a:cxn>
                <a:cxn ang="T11">
                  <a:pos x="T2" y="T3"/>
                </a:cxn>
                <a:cxn ang="T12">
                  <a:pos x="T4" y="T5"/>
                </a:cxn>
                <a:cxn ang="T13">
                  <a:pos x="T6" y="T7"/>
                </a:cxn>
                <a:cxn ang="T14">
                  <a:pos x="T8" y="T9"/>
                </a:cxn>
              </a:cxnLst>
              <a:rect l="T15" t="T16" r="T17" b="T18"/>
              <a:pathLst>
                <a:path w="847" h="1079">
                  <a:moveTo>
                    <a:pt x="399" y="1078"/>
                  </a:moveTo>
                  <a:lnTo>
                    <a:pt x="0" y="459"/>
                  </a:lnTo>
                  <a:lnTo>
                    <a:pt x="374" y="0"/>
                  </a:lnTo>
                  <a:lnTo>
                    <a:pt x="846" y="536"/>
                  </a:lnTo>
                  <a:lnTo>
                    <a:pt x="399" y="1078"/>
                  </a:lnTo>
                </a:path>
              </a:pathLst>
            </a:custGeom>
            <a:gradFill rotWithShape="0">
              <a:gsLst>
                <a:gs pos="0">
                  <a:srgbClr val="4747B2"/>
                </a:gs>
                <a:gs pos="100000">
                  <a:srgbClr val="6666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48" name="Freeform 20"/>
            <p:cNvSpPr>
              <a:spLocks noChangeArrowheads="1"/>
            </p:cNvSpPr>
            <p:nvPr/>
          </p:nvSpPr>
          <p:spPr bwMode="auto">
            <a:xfrm>
              <a:off x="1330" y="1693"/>
              <a:ext cx="2355" cy="319"/>
            </a:xfrm>
            <a:custGeom>
              <a:avLst/>
              <a:gdLst>
                <a:gd name="T0" fmla="*/ 0 w 3947"/>
                <a:gd name="T1" fmla="*/ 459 h 460"/>
                <a:gd name="T2" fmla="*/ 3573 w 3947"/>
                <a:gd name="T3" fmla="*/ 459 h 460"/>
                <a:gd name="T4" fmla="*/ 3946 w 3947"/>
                <a:gd name="T5" fmla="*/ 0 h 460"/>
                <a:gd name="T6" fmla="*/ 505 w 3947"/>
                <a:gd name="T7" fmla="*/ 0 h 460"/>
                <a:gd name="T8" fmla="*/ 0 w 3947"/>
                <a:gd name="T9" fmla="*/ 459 h 460"/>
                <a:gd name="T10" fmla="*/ 0 60000 65536"/>
                <a:gd name="T11" fmla="*/ 0 60000 65536"/>
                <a:gd name="T12" fmla="*/ 0 60000 65536"/>
                <a:gd name="T13" fmla="*/ 0 60000 65536"/>
                <a:gd name="T14" fmla="*/ 0 60000 65536"/>
                <a:gd name="T15" fmla="*/ 0 w 3947"/>
                <a:gd name="T16" fmla="*/ 0 h 460"/>
                <a:gd name="T17" fmla="*/ 3947 w 3947"/>
                <a:gd name="T18" fmla="*/ 460 h 460"/>
              </a:gdLst>
              <a:ahLst/>
              <a:cxnLst>
                <a:cxn ang="T10">
                  <a:pos x="T0" y="T1"/>
                </a:cxn>
                <a:cxn ang="T11">
                  <a:pos x="T2" y="T3"/>
                </a:cxn>
                <a:cxn ang="T12">
                  <a:pos x="T4" y="T5"/>
                </a:cxn>
                <a:cxn ang="T13">
                  <a:pos x="T6" y="T7"/>
                </a:cxn>
                <a:cxn ang="T14">
                  <a:pos x="T8" y="T9"/>
                </a:cxn>
              </a:cxnLst>
              <a:rect l="T15" t="T16" r="T17" b="T18"/>
              <a:pathLst>
                <a:path w="3947" h="460">
                  <a:moveTo>
                    <a:pt x="0" y="459"/>
                  </a:moveTo>
                  <a:lnTo>
                    <a:pt x="3573" y="459"/>
                  </a:lnTo>
                  <a:lnTo>
                    <a:pt x="3946" y="0"/>
                  </a:lnTo>
                  <a:lnTo>
                    <a:pt x="505" y="0"/>
                  </a:lnTo>
                  <a:lnTo>
                    <a:pt x="0" y="459"/>
                  </a:lnTo>
                </a:path>
              </a:pathLst>
            </a:custGeom>
            <a:gradFill rotWithShape="0">
              <a:gsLst>
                <a:gs pos="0">
                  <a:srgbClr val="6666FF"/>
                </a:gs>
                <a:gs pos="100000">
                  <a:srgbClr val="4141A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49" name="Freeform 21"/>
            <p:cNvSpPr>
              <a:spLocks noChangeArrowheads="1"/>
            </p:cNvSpPr>
            <p:nvPr/>
          </p:nvSpPr>
          <p:spPr bwMode="auto">
            <a:xfrm>
              <a:off x="1101" y="2011"/>
              <a:ext cx="2600" cy="432"/>
            </a:xfrm>
            <a:custGeom>
              <a:avLst/>
              <a:gdLst>
                <a:gd name="T0" fmla="*/ 383 w 4357"/>
                <a:gd name="T1" fmla="*/ 0 h 623"/>
                <a:gd name="T2" fmla="*/ 3954 w 4357"/>
                <a:gd name="T3" fmla="*/ 0 h 623"/>
                <a:gd name="T4" fmla="*/ 4356 w 4357"/>
                <a:gd name="T5" fmla="*/ 622 h 623"/>
                <a:gd name="T6" fmla="*/ 0 w 4357"/>
                <a:gd name="T7" fmla="*/ 622 h 623"/>
                <a:gd name="T8" fmla="*/ 383 w 4357"/>
                <a:gd name="T9" fmla="*/ 0 h 623"/>
                <a:gd name="T10" fmla="*/ 0 60000 65536"/>
                <a:gd name="T11" fmla="*/ 0 60000 65536"/>
                <a:gd name="T12" fmla="*/ 0 60000 65536"/>
                <a:gd name="T13" fmla="*/ 0 60000 65536"/>
                <a:gd name="T14" fmla="*/ 0 60000 65536"/>
                <a:gd name="T15" fmla="*/ 0 w 4357"/>
                <a:gd name="T16" fmla="*/ 0 h 623"/>
                <a:gd name="T17" fmla="*/ 4357 w 4357"/>
                <a:gd name="T18" fmla="*/ 623 h 623"/>
              </a:gdLst>
              <a:ahLst/>
              <a:cxnLst>
                <a:cxn ang="T10">
                  <a:pos x="T0" y="T1"/>
                </a:cxn>
                <a:cxn ang="T11">
                  <a:pos x="T2" y="T3"/>
                </a:cxn>
                <a:cxn ang="T12">
                  <a:pos x="T4" y="T5"/>
                </a:cxn>
                <a:cxn ang="T13">
                  <a:pos x="T6" y="T7"/>
                </a:cxn>
                <a:cxn ang="T14">
                  <a:pos x="T8" y="T9"/>
                </a:cxn>
              </a:cxnLst>
              <a:rect l="T15" t="T16" r="T17" b="T18"/>
              <a:pathLst>
                <a:path w="4357" h="623">
                  <a:moveTo>
                    <a:pt x="383" y="0"/>
                  </a:moveTo>
                  <a:lnTo>
                    <a:pt x="3954" y="0"/>
                  </a:lnTo>
                  <a:lnTo>
                    <a:pt x="4356" y="622"/>
                  </a:lnTo>
                  <a:lnTo>
                    <a:pt x="0" y="622"/>
                  </a:lnTo>
                  <a:lnTo>
                    <a:pt x="383" y="0"/>
                  </a:lnTo>
                </a:path>
              </a:pathLst>
            </a:custGeom>
            <a:gradFill rotWithShape="0">
              <a:gsLst>
                <a:gs pos="0">
                  <a:srgbClr val="9999FF"/>
                </a:gs>
                <a:gs pos="100000">
                  <a:srgbClr val="6666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0" name="Freeform 22"/>
            <p:cNvSpPr>
              <a:spLocks noChangeArrowheads="1"/>
            </p:cNvSpPr>
            <p:nvPr/>
          </p:nvSpPr>
          <p:spPr bwMode="auto">
            <a:xfrm>
              <a:off x="3198" y="1269"/>
              <a:ext cx="446" cy="678"/>
            </a:xfrm>
            <a:custGeom>
              <a:avLst/>
              <a:gdLst>
                <a:gd name="T0" fmla="*/ 382 w 749"/>
                <a:gd name="T1" fmla="*/ 976 h 977"/>
                <a:gd name="T2" fmla="*/ 0 w 749"/>
                <a:gd name="T3" fmla="*/ 342 h 977"/>
                <a:gd name="T4" fmla="*/ 280 w 749"/>
                <a:gd name="T5" fmla="*/ 0 h 977"/>
                <a:gd name="T6" fmla="*/ 748 w 749"/>
                <a:gd name="T7" fmla="*/ 538 h 977"/>
                <a:gd name="T8" fmla="*/ 382 w 749"/>
                <a:gd name="T9" fmla="*/ 976 h 977"/>
                <a:gd name="T10" fmla="*/ 0 60000 65536"/>
                <a:gd name="T11" fmla="*/ 0 60000 65536"/>
                <a:gd name="T12" fmla="*/ 0 60000 65536"/>
                <a:gd name="T13" fmla="*/ 0 60000 65536"/>
                <a:gd name="T14" fmla="*/ 0 60000 65536"/>
                <a:gd name="T15" fmla="*/ 0 w 749"/>
                <a:gd name="T16" fmla="*/ 0 h 977"/>
                <a:gd name="T17" fmla="*/ 749 w 749"/>
                <a:gd name="T18" fmla="*/ 977 h 977"/>
              </a:gdLst>
              <a:ahLst/>
              <a:cxnLst>
                <a:cxn ang="T10">
                  <a:pos x="T0" y="T1"/>
                </a:cxn>
                <a:cxn ang="T11">
                  <a:pos x="T2" y="T3"/>
                </a:cxn>
                <a:cxn ang="T12">
                  <a:pos x="T4" y="T5"/>
                </a:cxn>
                <a:cxn ang="T13">
                  <a:pos x="T6" y="T7"/>
                </a:cxn>
                <a:cxn ang="T14">
                  <a:pos x="T8" y="T9"/>
                </a:cxn>
              </a:cxnLst>
              <a:rect l="T15" t="T16" r="T17" b="T18"/>
              <a:pathLst>
                <a:path w="749" h="977">
                  <a:moveTo>
                    <a:pt x="382" y="976"/>
                  </a:moveTo>
                  <a:lnTo>
                    <a:pt x="0" y="342"/>
                  </a:lnTo>
                  <a:lnTo>
                    <a:pt x="280" y="0"/>
                  </a:lnTo>
                  <a:lnTo>
                    <a:pt x="748" y="538"/>
                  </a:lnTo>
                  <a:lnTo>
                    <a:pt x="382" y="976"/>
                  </a:lnTo>
                </a:path>
              </a:pathLst>
            </a:custGeom>
            <a:gradFill rotWithShape="0">
              <a:gsLst>
                <a:gs pos="0">
                  <a:srgbClr val="009570"/>
                </a:gs>
                <a:gs pos="100000">
                  <a:srgbClr val="00CC99"/>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1" name="Freeform 23"/>
            <p:cNvSpPr>
              <a:spLocks noChangeArrowheads="1"/>
            </p:cNvSpPr>
            <p:nvPr/>
          </p:nvSpPr>
          <p:spPr bwMode="auto">
            <a:xfrm>
              <a:off x="1598" y="1269"/>
              <a:ext cx="1769" cy="239"/>
            </a:xfrm>
            <a:custGeom>
              <a:avLst/>
              <a:gdLst>
                <a:gd name="T0" fmla="*/ 0 w 2964"/>
                <a:gd name="T1" fmla="*/ 343 h 344"/>
                <a:gd name="T2" fmla="*/ 2684 w 2964"/>
                <a:gd name="T3" fmla="*/ 343 h 344"/>
                <a:gd name="T4" fmla="*/ 2963 w 2964"/>
                <a:gd name="T5" fmla="*/ 0 h 344"/>
                <a:gd name="T6" fmla="*/ 531 w 2964"/>
                <a:gd name="T7" fmla="*/ 1 h 344"/>
                <a:gd name="T8" fmla="*/ 0 w 2964"/>
                <a:gd name="T9" fmla="*/ 343 h 344"/>
                <a:gd name="T10" fmla="*/ 0 60000 65536"/>
                <a:gd name="T11" fmla="*/ 0 60000 65536"/>
                <a:gd name="T12" fmla="*/ 0 60000 65536"/>
                <a:gd name="T13" fmla="*/ 0 60000 65536"/>
                <a:gd name="T14" fmla="*/ 0 60000 65536"/>
                <a:gd name="T15" fmla="*/ 0 w 2964"/>
                <a:gd name="T16" fmla="*/ 0 h 344"/>
                <a:gd name="T17" fmla="*/ 2964 w 2964"/>
                <a:gd name="T18" fmla="*/ 344 h 344"/>
              </a:gdLst>
              <a:ahLst/>
              <a:cxnLst>
                <a:cxn ang="T10">
                  <a:pos x="T0" y="T1"/>
                </a:cxn>
                <a:cxn ang="T11">
                  <a:pos x="T2" y="T3"/>
                </a:cxn>
                <a:cxn ang="T12">
                  <a:pos x="T4" y="T5"/>
                </a:cxn>
                <a:cxn ang="T13">
                  <a:pos x="T6" y="T7"/>
                </a:cxn>
                <a:cxn ang="T14">
                  <a:pos x="T8" y="T9"/>
                </a:cxn>
              </a:cxnLst>
              <a:rect l="T15" t="T16" r="T17" b="T18"/>
              <a:pathLst>
                <a:path w="2964" h="344">
                  <a:moveTo>
                    <a:pt x="0" y="343"/>
                  </a:moveTo>
                  <a:lnTo>
                    <a:pt x="2684" y="343"/>
                  </a:lnTo>
                  <a:lnTo>
                    <a:pt x="2963" y="0"/>
                  </a:lnTo>
                  <a:lnTo>
                    <a:pt x="531" y="1"/>
                  </a:lnTo>
                  <a:lnTo>
                    <a:pt x="0" y="343"/>
                  </a:lnTo>
                </a:path>
              </a:pathLst>
            </a:custGeom>
            <a:gradFill rotWithShape="1">
              <a:gsLst>
                <a:gs pos="0">
                  <a:srgbClr val="00CC99"/>
                </a:gs>
                <a:gs pos="100000">
                  <a:srgbClr val="005A44"/>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2" name="Freeform 24"/>
            <p:cNvSpPr>
              <a:spLocks noChangeArrowheads="1"/>
            </p:cNvSpPr>
            <p:nvPr/>
          </p:nvSpPr>
          <p:spPr bwMode="auto">
            <a:xfrm>
              <a:off x="1374" y="1507"/>
              <a:ext cx="2054" cy="440"/>
            </a:xfrm>
            <a:custGeom>
              <a:avLst/>
              <a:gdLst>
                <a:gd name="T0" fmla="*/ 0 w 3443"/>
                <a:gd name="T1" fmla="*/ 633 h 634"/>
                <a:gd name="T2" fmla="*/ 3442 w 3443"/>
                <a:gd name="T3" fmla="*/ 633 h 634"/>
                <a:gd name="T4" fmla="*/ 3060 w 3443"/>
                <a:gd name="T5" fmla="*/ 0 h 634"/>
                <a:gd name="T6" fmla="*/ 377 w 3443"/>
                <a:gd name="T7" fmla="*/ 0 h 634"/>
                <a:gd name="T8" fmla="*/ 0 w 3443"/>
                <a:gd name="T9" fmla="*/ 633 h 634"/>
                <a:gd name="T10" fmla="*/ 0 60000 65536"/>
                <a:gd name="T11" fmla="*/ 0 60000 65536"/>
                <a:gd name="T12" fmla="*/ 0 60000 65536"/>
                <a:gd name="T13" fmla="*/ 0 60000 65536"/>
                <a:gd name="T14" fmla="*/ 0 60000 65536"/>
                <a:gd name="T15" fmla="*/ 0 w 3443"/>
                <a:gd name="T16" fmla="*/ 0 h 634"/>
                <a:gd name="T17" fmla="*/ 3443 w 3443"/>
                <a:gd name="T18" fmla="*/ 634 h 634"/>
              </a:gdLst>
              <a:ahLst/>
              <a:cxnLst>
                <a:cxn ang="T10">
                  <a:pos x="T0" y="T1"/>
                </a:cxn>
                <a:cxn ang="T11">
                  <a:pos x="T2" y="T3"/>
                </a:cxn>
                <a:cxn ang="T12">
                  <a:pos x="T4" y="T5"/>
                </a:cxn>
                <a:cxn ang="T13">
                  <a:pos x="T6" y="T7"/>
                </a:cxn>
                <a:cxn ang="T14">
                  <a:pos x="T8" y="T9"/>
                </a:cxn>
              </a:cxnLst>
              <a:rect l="T15" t="T16" r="T17" b="T18"/>
              <a:pathLst>
                <a:path w="3443" h="634">
                  <a:moveTo>
                    <a:pt x="0" y="633"/>
                  </a:moveTo>
                  <a:lnTo>
                    <a:pt x="3442" y="633"/>
                  </a:lnTo>
                  <a:lnTo>
                    <a:pt x="3060" y="0"/>
                  </a:lnTo>
                  <a:lnTo>
                    <a:pt x="377" y="0"/>
                  </a:lnTo>
                  <a:lnTo>
                    <a:pt x="0" y="633"/>
                  </a:lnTo>
                </a:path>
              </a:pathLst>
            </a:custGeom>
            <a:gradFill rotWithShape="0">
              <a:gsLst>
                <a:gs pos="0">
                  <a:srgbClr val="86E7CF"/>
                </a:gs>
                <a:gs pos="100000">
                  <a:srgbClr val="00CC99"/>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3" name="Freeform 25"/>
            <p:cNvSpPr>
              <a:spLocks noChangeArrowheads="1"/>
            </p:cNvSpPr>
            <p:nvPr/>
          </p:nvSpPr>
          <p:spPr bwMode="auto">
            <a:xfrm>
              <a:off x="2934" y="850"/>
              <a:ext cx="391" cy="589"/>
            </a:xfrm>
            <a:custGeom>
              <a:avLst/>
              <a:gdLst>
                <a:gd name="T0" fmla="*/ 0 w 655"/>
                <a:gd name="T1" fmla="*/ 230 h 849"/>
                <a:gd name="T2" fmla="*/ 387 w 655"/>
                <a:gd name="T3" fmla="*/ 848 h 849"/>
                <a:gd name="T4" fmla="*/ 654 w 655"/>
                <a:gd name="T5" fmla="*/ 531 h 849"/>
                <a:gd name="T6" fmla="*/ 188 w 655"/>
                <a:gd name="T7" fmla="*/ 0 h 849"/>
                <a:gd name="T8" fmla="*/ 0 w 655"/>
                <a:gd name="T9" fmla="*/ 230 h 849"/>
                <a:gd name="T10" fmla="*/ 0 60000 65536"/>
                <a:gd name="T11" fmla="*/ 0 60000 65536"/>
                <a:gd name="T12" fmla="*/ 0 60000 65536"/>
                <a:gd name="T13" fmla="*/ 0 60000 65536"/>
                <a:gd name="T14" fmla="*/ 0 60000 65536"/>
                <a:gd name="T15" fmla="*/ 0 w 655"/>
                <a:gd name="T16" fmla="*/ 0 h 849"/>
                <a:gd name="T17" fmla="*/ 655 w 655"/>
                <a:gd name="T18" fmla="*/ 849 h 849"/>
              </a:gdLst>
              <a:ahLst/>
              <a:cxnLst>
                <a:cxn ang="T10">
                  <a:pos x="T0" y="T1"/>
                </a:cxn>
                <a:cxn ang="T11">
                  <a:pos x="T2" y="T3"/>
                </a:cxn>
                <a:cxn ang="T12">
                  <a:pos x="T4" y="T5"/>
                </a:cxn>
                <a:cxn ang="T13">
                  <a:pos x="T6" y="T7"/>
                </a:cxn>
                <a:cxn ang="T14">
                  <a:pos x="T8" y="T9"/>
                </a:cxn>
              </a:cxnLst>
              <a:rect l="T15" t="T16" r="T17" b="T18"/>
              <a:pathLst>
                <a:path w="655" h="849">
                  <a:moveTo>
                    <a:pt x="0" y="230"/>
                  </a:moveTo>
                  <a:lnTo>
                    <a:pt x="387" y="848"/>
                  </a:lnTo>
                  <a:lnTo>
                    <a:pt x="654" y="531"/>
                  </a:lnTo>
                  <a:lnTo>
                    <a:pt x="188" y="0"/>
                  </a:lnTo>
                  <a:lnTo>
                    <a:pt x="0" y="230"/>
                  </a:lnTo>
                </a:path>
              </a:pathLst>
            </a:custGeom>
            <a:gradFill rotWithShape="1">
              <a:gsLst>
                <a:gs pos="0">
                  <a:srgbClr val="B27A09"/>
                </a:gs>
                <a:gs pos="100000">
                  <a:srgbClr val="F4A70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4" name="Freeform 26"/>
            <p:cNvSpPr>
              <a:spLocks noChangeArrowheads="1"/>
            </p:cNvSpPr>
            <p:nvPr/>
          </p:nvSpPr>
          <p:spPr bwMode="auto">
            <a:xfrm>
              <a:off x="1864" y="850"/>
              <a:ext cx="1181" cy="159"/>
            </a:xfrm>
            <a:custGeom>
              <a:avLst/>
              <a:gdLst>
                <a:gd name="T0" fmla="*/ 0 w 1980"/>
                <a:gd name="T1" fmla="*/ 228 h 229"/>
                <a:gd name="T2" fmla="*/ 1791 w 1980"/>
                <a:gd name="T3" fmla="*/ 228 h 229"/>
                <a:gd name="T4" fmla="*/ 1979 w 1980"/>
                <a:gd name="T5" fmla="*/ 0 h 229"/>
                <a:gd name="T6" fmla="*/ 500 w 1980"/>
                <a:gd name="T7" fmla="*/ 0 h 229"/>
                <a:gd name="T8" fmla="*/ 0 w 1980"/>
                <a:gd name="T9" fmla="*/ 228 h 229"/>
                <a:gd name="T10" fmla="*/ 0 60000 65536"/>
                <a:gd name="T11" fmla="*/ 0 60000 65536"/>
                <a:gd name="T12" fmla="*/ 0 60000 65536"/>
                <a:gd name="T13" fmla="*/ 0 60000 65536"/>
                <a:gd name="T14" fmla="*/ 0 60000 65536"/>
                <a:gd name="T15" fmla="*/ 0 w 1980"/>
                <a:gd name="T16" fmla="*/ 0 h 229"/>
                <a:gd name="T17" fmla="*/ 1980 w 1980"/>
                <a:gd name="T18" fmla="*/ 229 h 229"/>
              </a:gdLst>
              <a:ahLst/>
              <a:cxnLst>
                <a:cxn ang="T10">
                  <a:pos x="T0" y="T1"/>
                </a:cxn>
                <a:cxn ang="T11">
                  <a:pos x="T2" y="T3"/>
                </a:cxn>
                <a:cxn ang="T12">
                  <a:pos x="T4" y="T5"/>
                </a:cxn>
                <a:cxn ang="T13">
                  <a:pos x="T6" y="T7"/>
                </a:cxn>
                <a:cxn ang="T14">
                  <a:pos x="T8" y="T9"/>
                </a:cxn>
              </a:cxnLst>
              <a:rect l="T15" t="T16" r="T17" b="T18"/>
              <a:pathLst>
                <a:path w="1980" h="229">
                  <a:moveTo>
                    <a:pt x="0" y="228"/>
                  </a:moveTo>
                  <a:lnTo>
                    <a:pt x="1791" y="228"/>
                  </a:lnTo>
                  <a:lnTo>
                    <a:pt x="1979" y="0"/>
                  </a:lnTo>
                  <a:lnTo>
                    <a:pt x="500" y="0"/>
                  </a:lnTo>
                  <a:lnTo>
                    <a:pt x="0" y="228"/>
                  </a:lnTo>
                </a:path>
              </a:pathLst>
            </a:custGeom>
            <a:gradFill rotWithShape="0">
              <a:gsLst>
                <a:gs pos="0">
                  <a:srgbClr val="F4A70C"/>
                </a:gs>
                <a:gs pos="100000">
                  <a:srgbClr val="744F0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5" name="Freeform 27"/>
            <p:cNvSpPr>
              <a:spLocks noChangeArrowheads="1"/>
            </p:cNvSpPr>
            <p:nvPr/>
          </p:nvSpPr>
          <p:spPr bwMode="auto">
            <a:xfrm>
              <a:off x="1636" y="1008"/>
              <a:ext cx="1529" cy="431"/>
            </a:xfrm>
            <a:custGeom>
              <a:avLst/>
              <a:gdLst>
                <a:gd name="T0" fmla="*/ 0 w 2561"/>
                <a:gd name="T1" fmla="*/ 620 h 621"/>
                <a:gd name="T2" fmla="*/ 2560 w 2561"/>
                <a:gd name="T3" fmla="*/ 620 h 621"/>
                <a:gd name="T4" fmla="*/ 2172 w 2561"/>
                <a:gd name="T5" fmla="*/ 0 h 621"/>
                <a:gd name="T6" fmla="*/ 382 w 2561"/>
                <a:gd name="T7" fmla="*/ 0 h 621"/>
                <a:gd name="T8" fmla="*/ 0 w 2561"/>
                <a:gd name="T9" fmla="*/ 620 h 621"/>
                <a:gd name="T10" fmla="*/ 0 60000 65536"/>
                <a:gd name="T11" fmla="*/ 0 60000 65536"/>
                <a:gd name="T12" fmla="*/ 0 60000 65536"/>
                <a:gd name="T13" fmla="*/ 0 60000 65536"/>
                <a:gd name="T14" fmla="*/ 0 60000 65536"/>
                <a:gd name="T15" fmla="*/ 0 w 2561"/>
                <a:gd name="T16" fmla="*/ 0 h 621"/>
                <a:gd name="T17" fmla="*/ 2561 w 2561"/>
                <a:gd name="T18" fmla="*/ 621 h 621"/>
              </a:gdLst>
              <a:ahLst/>
              <a:cxnLst>
                <a:cxn ang="T10">
                  <a:pos x="T0" y="T1"/>
                </a:cxn>
                <a:cxn ang="T11">
                  <a:pos x="T2" y="T3"/>
                </a:cxn>
                <a:cxn ang="T12">
                  <a:pos x="T4" y="T5"/>
                </a:cxn>
                <a:cxn ang="T13">
                  <a:pos x="T6" y="T7"/>
                </a:cxn>
                <a:cxn ang="T14">
                  <a:pos x="T8" y="T9"/>
                </a:cxn>
              </a:cxnLst>
              <a:rect l="T15" t="T16" r="T17" b="T18"/>
              <a:pathLst>
                <a:path w="2561" h="621">
                  <a:moveTo>
                    <a:pt x="0" y="620"/>
                  </a:moveTo>
                  <a:lnTo>
                    <a:pt x="2560" y="620"/>
                  </a:lnTo>
                  <a:lnTo>
                    <a:pt x="2172" y="0"/>
                  </a:lnTo>
                  <a:lnTo>
                    <a:pt x="382" y="0"/>
                  </a:lnTo>
                  <a:lnTo>
                    <a:pt x="0" y="620"/>
                  </a:lnTo>
                </a:path>
              </a:pathLst>
            </a:custGeom>
            <a:gradFill rotWithShape="0">
              <a:gsLst>
                <a:gs pos="0">
                  <a:srgbClr val="FAD58C"/>
                </a:gs>
                <a:gs pos="100000">
                  <a:srgbClr val="F4A70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6" name="Freeform 28"/>
            <p:cNvSpPr>
              <a:spLocks noChangeArrowheads="1"/>
            </p:cNvSpPr>
            <p:nvPr/>
          </p:nvSpPr>
          <p:spPr bwMode="auto">
            <a:xfrm>
              <a:off x="2667" y="425"/>
              <a:ext cx="336" cy="512"/>
            </a:xfrm>
            <a:custGeom>
              <a:avLst/>
              <a:gdLst>
                <a:gd name="T0" fmla="*/ 385 w 564"/>
                <a:gd name="T1" fmla="*/ 737 h 738"/>
                <a:gd name="T2" fmla="*/ 563 w 564"/>
                <a:gd name="T3" fmla="*/ 527 h 738"/>
                <a:gd name="T4" fmla="*/ 97 w 564"/>
                <a:gd name="T5" fmla="*/ 0 h 738"/>
                <a:gd name="T6" fmla="*/ 0 w 564"/>
                <a:gd name="T7" fmla="*/ 111 h 738"/>
                <a:gd name="T8" fmla="*/ 385 w 564"/>
                <a:gd name="T9" fmla="*/ 737 h 738"/>
                <a:gd name="T10" fmla="*/ 0 60000 65536"/>
                <a:gd name="T11" fmla="*/ 0 60000 65536"/>
                <a:gd name="T12" fmla="*/ 0 60000 65536"/>
                <a:gd name="T13" fmla="*/ 0 60000 65536"/>
                <a:gd name="T14" fmla="*/ 0 60000 65536"/>
                <a:gd name="T15" fmla="*/ 0 w 564"/>
                <a:gd name="T16" fmla="*/ 0 h 738"/>
                <a:gd name="T17" fmla="*/ 564 w 564"/>
                <a:gd name="T18" fmla="*/ 738 h 738"/>
              </a:gdLst>
              <a:ahLst/>
              <a:cxnLst>
                <a:cxn ang="T10">
                  <a:pos x="T0" y="T1"/>
                </a:cxn>
                <a:cxn ang="T11">
                  <a:pos x="T2" y="T3"/>
                </a:cxn>
                <a:cxn ang="T12">
                  <a:pos x="T4" y="T5"/>
                </a:cxn>
                <a:cxn ang="T13">
                  <a:pos x="T6" y="T7"/>
                </a:cxn>
                <a:cxn ang="T14">
                  <a:pos x="T8" y="T9"/>
                </a:cxn>
              </a:cxnLst>
              <a:rect l="T15" t="T16" r="T17" b="T18"/>
              <a:pathLst>
                <a:path w="564" h="738">
                  <a:moveTo>
                    <a:pt x="385" y="737"/>
                  </a:moveTo>
                  <a:lnTo>
                    <a:pt x="563" y="527"/>
                  </a:lnTo>
                  <a:lnTo>
                    <a:pt x="97" y="0"/>
                  </a:lnTo>
                  <a:lnTo>
                    <a:pt x="0" y="111"/>
                  </a:lnTo>
                  <a:lnTo>
                    <a:pt x="385" y="737"/>
                  </a:lnTo>
                </a:path>
              </a:pathLst>
            </a:custGeom>
            <a:gradFill rotWithShape="0">
              <a:gsLst>
                <a:gs pos="0">
                  <a:srgbClr val="9A38CA"/>
                </a:gs>
                <a:gs pos="100000">
                  <a:srgbClr val="C247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7" name="Freeform 29"/>
            <p:cNvSpPr>
              <a:spLocks noChangeArrowheads="1"/>
            </p:cNvSpPr>
            <p:nvPr/>
          </p:nvSpPr>
          <p:spPr bwMode="auto">
            <a:xfrm>
              <a:off x="2134" y="425"/>
              <a:ext cx="590" cy="77"/>
            </a:xfrm>
            <a:custGeom>
              <a:avLst/>
              <a:gdLst>
                <a:gd name="T0" fmla="*/ 0 w 987"/>
                <a:gd name="T1" fmla="*/ 109 h 110"/>
                <a:gd name="T2" fmla="*/ 889 w 987"/>
                <a:gd name="T3" fmla="*/ 109 h 110"/>
                <a:gd name="T4" fmla="*/ 986 w 987"/>
                <a:gd name="T5" fmla="*/ 0 h 110"/>
                <a:gd name="T6" fmla="*/ 308 w 987"/>
                <a:gd name="T7" fmla="*/ 0 h 110"/>
                <a:gd name="T8" fmla="*/ 0 w 987"/>
                <a:gd name="T9" fmla="*/ 109 h 110"/>
                <a:gd name="T10" fmla="*/ 0 60000 65536"/>
                <a:gd name="T11" fmla="*/ 0 60000 65536"/>
                <a:gd name="T12" fmla="*/ 0 60000 65536"/>
                <a:gd name="T13" fmla="*/ 0 60000 65536"/>
                <a:gd name="T14" fmla="*/ 0 60000 65536"/>
                <a:gd name="T15" fmla="*/ 0 w 987"/>
                <a:gd name="T16" fmla="*/ 0 h 110"/>
                <a:gd name="T17" fmla="*/ 987 w 987"/>
                <a:gd name="T18" fmla="*/ 110 h 110"/>
              </a:gdLst>
              <a:ahLst/>
              <a:cxnLst>
                <a:cxn ang="T10">
                  <a:pos x="T0" y="T1"/>
                </a:cxn>
                <a:cxn ang="T11">
                  <a:pos x="T2" y="T3"/>
                </a:cxn>
                <a:cxn ang="T12">
                  <a:pos x="T4" y="T5"/>
                </a:cxn>
                <a:cxn ang="T13">
                  <a:pos x="T6" y="T7"/>
                </a:cxn>
                <a:cxn ang="T14">
                  <a:pos x="T8" y="T9"/>
                </a:cxn>
              </a:cxnLst>
              <a:rect l="T15" t="T16" r="T17" b="T18"/>
              <a:pathLst>
                <a:path w="987" h="110">
                  <a:moveTo>
                    <a:pt x="0" y="109"/>
                  </a:moveTo>
                  <a:lnTo>
                    <a:pt x="889" y="109"/>
                  </a:lnTo>
                  <a:lnTo>
                    <a:pt x="986" y="0"/>
                  </a:lnTo>
                  <a:lnTo>
                    <a:pt x="308" y="0"/>
                  </a:lnTo>
                  <a:lnTo>
                    <a:pt x="0" y="109"/>
                  </a:lnTo>
                </a:path>
              </a:pathLst>
            </a:custGeom>
            <a:gradFill rotWithShape="0">
              <a:gsLst>
                <a:gs pos="0">
                  <a:srgbClr val="C247FF"/>
                </a:gs>
                <a:gs pos="100000">
                  <a:srgbClr val="63248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8" name="Freeform 30"/>
            <p:cNvSpPr>
              <a:spLocks noChangeArrowheads="1"/>
            </p:cNvSpPr>
            <p:nvPr/>
          </p:nvSpPr>
          <p:spPr bwMode="auto">
            <a:xfrm>
              <a:off x="1902" y="501"/>
              <a:ext cx="996" cy="436"/>
            </a:xfrm>
            <a:custGeom>
              <a:avLst/>
              <a:gdLst>
                <a:gd name="T0" fmla="*/ 0 w 1669"/>
                <a:gd name="T1" fmla="*/ 628 h 629"/>
                <a:gd name="T2" fmla="*/ 1668 w 1669"/>
                <a:gd name="T3" fmla="*/ 628 h 629"/>
                <a:gd name="T4" fmla="*/ 1281 w 1669"/>
                <a:gd name="T5" fmla="*/ 0 h 629"/>
                <a:gd name="T6" fmla="*/ 388 w 1669"/>
                <a:gd name="T7" fmla="*/ 0 h 629"/>
                <a:gd name="T8" fmla="*/ 0 w 1669"/>
                <a:gd name="T9" fmla="*/ 628 h 629"/>
                <a:gd name="T10" fmla="*/ 0 60000 65536"/>
                <a:gd name="T11" fmla="*/ 0 60000 65536"/>
                <a:gd name="T12" fmla="*/ 0 60000 65536"/>
                <a:gd name="T13" fmla="*/ 0 60000 65536"/>
                <a:gd name="T14" fmla="*/ 0 60000 65536"/>
                <a:gd name="T15" fmla="*/ 0 w 1669"/>
                <a:gd name="T16" fmla="*/ 0 h 629"/>
                <a:gd name="T17" fmla="*/ 1669 w 1669"/>
                <a:gd name="T18" fmla="*/ 629 h 629"/>
              </a:gdLst>
              <a:ahLst/>
              <a:cxnLst>
                <a:cxn ang="T10">
                  <a:pos x="T0" y="T1"/>
                </a:cxn>
                <a:cxn ang="T11">
                  <a:pos x="T2" y="T3"/>
                </a:cxn>
                <a:cxn ang="T12">
                  <a:pos x="T4" y="T5"/>
                </a:cxn>
                <a:cxn ang="T13">
                  <a:pos x="T6" y="T7"/>
                </a:cxn>
                <a:cxn ang="T14">
                  <a:pos x="T8" y="T9"/>
                </a:cxn>
              </a:cxnLst>
              <a:rect l="T15" t="T16" r="T17" b="T18"/>
              <a:pathLst>
                <a:path w="1669" h="629">
                  <a:moveTo>
                    <a:pt x="0" y="628"/>
                  </a:moveTo>
                  <a:lnTo>
                    <a:pt x="1668" y="628"/>
                  </a:lnTo>
                  <a:lnTo>
                    <a:pt x="1281" y="0"/>
                  </a:lnTo>
                  <a:lnTo>
                    <a:pt x="388" y="0"/>
                  </a:lnTo>
                  <a:lnTo>
                    <a:pt x="0" y="628"/>
                  </a:lnTo>
                </a:path>
              </a:pathLst>
            </a:custGeom>
            <a:gradFill rotWithShape="0">
              <a:gsLst>
                <a:gs pos="0">
                  <a:srgbClr val="E0A3FF"/>
                </a:gs>
                <a:gs pos="100000">
                  <a:srgbClr val="C247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59" name="Freeform 31"/>
            <p:cNvSpPr>
              <a:spLocks noChangeArrowheads="1"/>
            </p:cNvSpPr>
            <p:nvPr/>
          </p:nvSpPr>
          <p:spPr bwMode="auto">
            <a:xfrm>
              <a:off x="2398" y="0"/>
              <a:ext cx="284" cy="434"/>
            </a:xfrm>
            <a:custGeom>
              <a:avLst/>
              <a:gdLst>
                <a:gd name="T0" fmla="*/ 387 w 477"/>
                <a:gd name="T1" fmla="*/ 624 h 625"/>
                <a:gd name="T2" fmla="*/ 476 w 477"/>
                <a:gd name="T3" fmla="*/ 527 h 625"/>
                <a:gd name="T4" fmla="*/ 0 w 477"/>
                <a:gd name="T5" fmla="*/ 0 h 625"/>
                <a:gd name="T6" fmla="*/ 387 w 477"/>
                <a:gd name="T7" fmla="*/ 624 h 625"/>
                <a:gd name="T8" fmla="*/ 0 60000 65536"/>
                <a:gd name="T9" fmla="*/ 0 60000 65536"/>
                <a:gd name="T10" fmla="*/ 0 60000 65536"/>
                <a:gd name="T11" fmla="*/ 0 60000 65536"/>
                <a:gd name="T12" fmla="*/ 0 w 477"/>
                <a:gd name="T13" fmla="*/ 0 h 625"/>
                <a:gd name="T14" fmla="*/ 477 w 477"/>
                <a:gd name="T15" fmla="*/ 625 h 625"/>
              </a:gdLst>
              <a:ahLst/>
              <a:cxnLst>
                <a:cxn ang="T8">
                  <a:pos x="T0" y="T1"/>
                </a:cxn>
                <a:cxn ang="T9">
                  <a:pos x="T2" y="T3"/>
                </a:cxn>
                <a:cxn ang="T10">
                  <a:pos x="T4" y="T5"/>
                </a:cxn>
                <a:cxn ang="T11">
                  <a:pos x="T6" y="T7"/>
                </a:cxn>
              </a:cxnLst>
              <a:rect l="T12" t="T13" r="T14" b="T15"/>
              <a:pathLst>
                <a:path w="477" h="625">
                  <a:moveTo>
                    <a:pt x="387" y="624"/>
                  </a:moveTo>
                  <a:lnTo>
                    <a:pt x="476" y="527"/>
                  </a:lnTo>
                  <a:lnTo>
                    <a:pt x="0" y="0"/>
                  </a:lnTo>
                  <a:lnTo>
                    <a:pt x="387" y="624"/>
                  </a:lnTo>
                </a:path>
              </a:pathLst>
            </a:custGeom>
            <a:gradFill rotWithShape="0">
              <a:gsLst>
                <a:gs pos="0">
                  <a:srgbClr val="0051CA"/>
                </a:gs>
                <a:gs pos="100000">
                  <a:srgbClr val="0066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60" name="Freeform 32"/>
            <p:cNvSpPr>
              <a:spLocks noChangeArrowheads="1"/>
            </p:cNvSpPr>
            <p:nvPr/>
          </p:nvSpPr>
          <p:spPr bwMode="auto">
            <a:xfrm>
              <a:off x="2167" y="0"/>
              <a:ext cx="462" cy="434"/>
            </a:xfrm>
            <a:custGeom>
              <a:avLst/>
              <a:gdLst>
                <a:gd name="T0" fmla="*/ 0 w 773"/>
                <a:gd name="T1" fmla="*/ 624 h 625"/>
                <a:gd name="T2" fmla="*/ 772 w 773"/>
                <a:gd name="T3" fmla="*/ 624 h 625"/>
                <a:gd name="T4" fmla="*/ 387 w 773"/>
                <a:gd name="T5" fmla="*/ 0 h 625"/>
                <a:gd name="T6" fmla="*/ 0 w 773"/>
                <a:gd name="T7" fmla="*/ 624 h 625"/>
                <a:gd name="T8" fmla="*/ 0 60000 65536"/>
                <a:gd name="T9" fmla="*/ 0 60000 65536"/>
                <a:gd name="T10" fmla="*/ 0 60000 65536"/>
                <a:gd name="T11" fmla="*/ 0 60000 65536"/>
                <a:gd name="T12" fmla="*/ 0 w 773"/>
                <a:gd name="T13" fmla="*/ 0 h 625"/>
                <a:gd name="T14" fmla="*/ 773 w 773"/>
                <a:gd name="T15" fmla="*/ 625 h 625"/>
              </a:gdLst>
              <a:ahLst/>
              <a:cxnLst>
                <a:cxn ang="T8">
                  <a:pos x="T0" y="T1"/>
                </a:cxn>
                <a:cxn ang="T9">
                  <a:pos x="T2" y="T3"/>
                </a:cxn>
                <a:cxn ang="T10">
                  <a:pos x="T4" y="T5"/>
                </a:cxn>
                <a:cxn ang="T11">
                  <a:pos x="T6" y="T7"/>
                </a:cxn>
              </a:cxnLst>
              <a:rect l="T12" t="T13" r="T14" b="T15"/>
              <a:pathLst>
                <a:path w="773" h="625">
                  <a:moveTo>
                    <a:pt x="0" y="624"/>
                  </a:moveTo>
                  <a:lnTo>
                    <a:pt x="772" y="624"/>
                  </a:lnTo>
                  <a:lnTo>
                    <a:pt x="387" y="0"/>
                  </a:lnTo>
                  <a:lnTo>
                    <a:pt x="0" y="624"/>
                  </a:lnTo>
                </a:path>
              </a:pathLst>
            </a:custGeom>
            <a:gradFill rotWithShape="0">
              <a:gsLst>
                <a:gs pos="0">
                  <a:srgbClr val="9EC5FF"/>
                </a:gs>
                <a:gs pos="100000">
                  <a:srgbClr val="0066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endParaRPr lang="zh-CN" altLang="en-US" sz="1800" b="0">
                <a:ea typeface="宋体" pitchFamily="2" charset="-122"/>
              </a:endParaRPr>
            </a:p>
          </p:txBody>
        </p:sp>
        <p:sp>
          <p:nvSpPr>
            <p:cNvPr id="48161" name="Text Box 33"/>
            <p:cNvSpPr txBox="1">
              <a:spLocks noChangeArrowheads="1"/>
            </p:cNvSpPr>
            <p:nvPr/>
          </p:nvSpPr>
          <p:spPr bwMode="auto">
            <a:xfrm>
              <a:off x="2234" y="231"/>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400" b="0">
                  <a:effectLst>
                    <a:outerShdw blurRad="38100" dist="38100" dir="2700000" algn="tl">
                      <a:srgbClr val="000000"/>
                    </a:outerShdw>
                  </a:effectLst>
                  <a:ea typeface="宋体" pitchFamily="2" charset="-122"/>
                </a:rPr>
                <a:t>Text</a:t>
              </a:r>
            </a:p>
          </p:txBody>
        </p:sp>
        <p:sp>
          <p:nvSpPr>
            <p:cNvPr id="48162" name="Text Box 34"/>
            <p:cNvSpPr txBox="1">
              <a:spLocks noChangeArrowheads="1"/>
            </p:cNvSpPr>
            <p:nvPr/>
          </p:nvSpPr>
          <p:spPr bwMode="auto">
            <a:xfrm>
              <a:off x="2234" y="688"/>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400" b="0">
                  <a:effectLst>
                    <a:outerShdw blurRad="38100" dist="38100" dir="2700000" algn="tl">
                      <a:srgbClr val="000000"/>
                    </a:outerShdw>
                  </a:effectLst>
                  <a:ea typeface="宋体" pitchFamily="2" charset="-122"/>
                </a:rPr>
                <a:t>Text</a:t>
              </a:r>
            </a:p>
          </p:txBody>
        </p:sp>
        <p:sp>
          <p:nvSpPr>
            <p:cNvPr id="48163" name="Text Box 35"/>
            <p:cNvSpPr txBox="1">
              <a:spLocks noChangeArrowheads="1"/>
            </p:cNvSpPr>
            <p:nvPr/>
          </p:nvSpPr>
          <p:spPr bwMode="auto">
            <a:xfrm>
              <a:off x="2234" y="1186"/>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400" b="0">
                  <a:effectLst>
                    <a:outerShdw blurRad="38100" dist="38100" dir="2700000" algn="tl">
                      <a:srgbClr val="000000"/>
                    </a:outerShdw>
                  </a:effectLst>
                  <a:ea typeface="宋体" pitchFamily="2" charset="-122"/>
                </a:rPr>
                <a:t>Text</a:t>
              </a:r>
            </a:p>
          </p:txBody>
        </p:sp>
        <p:sp>
          <p:nvSpPr>
            <p:cNvPr id="48164" name="Text Box 36"/>
            <p:cNvSpPr txBox="1">
              <a:spLocks noChangeArrowheads="1"/>
            </p:cNvSpPr>
            <p:nvPr/>
          </p:nvSpPr>
          <p:spPr bwMode="auto">
            <a:xfrm>
              <a:off x="2234" y="1684"/>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400" b="0">
                  <a:effectLst>
                    <a:outerShdw blurRad="38100" dist="38100" dir="2700000" algn="tl">
                      <a:srgbClr val="000000"/>
                    </a:outerShdw>
                  </a:effectLst>
                  <a:ea typeface="宋体" pitchFamily="2" charset="-122"/>
                </a:rPr>
                <a:t>Text</a:t>
              </a:r>
            </a:p>
          </p:txBody>
        </p:sp>
        <p:sp>
          <p:nvSpPr>
            <p:cNvPr id="48165" name="Text Box 37"/>
            <p:cNvSpPr txBox="1">
              <a:spLocks noChangeArrowheads="1"/>
            </p:cNvSpPr>
            <p:nvPr/>
          </p:nvSpPr>
          <p:spPr bwMode="auto">
            <a:xfrm>
              <a:off x="2234" y="2182"/>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a:defRPr>
                  <a:solidFill>
                    <a:schemeClr val="tx1"/>
                  </a:solidFill>
                  <a:latin typeface="Arial" pitchFamily="34" charset="0"/>
                </a:defRPr>
              </a:lvl1pPr>
              <a:lvl2pPr marL="742950" indent="-285750" algn="l">
                <a:defRPr>
                  <a:solidFill>
                    <a:schemeClr val="tx1"/>
                  </a:solidFill>
                  <a:latin typeface="Arial" pitchFamily="34" charset="0"/>
                </a:defRPr>
              </a:lvl2pPr>
              <a:lvl3pPr marL="1143000" indent="-228600" algn="l">
                <a:defRPr>
                  <a:solidFill>
                    <a:schemeClr val="tx1"/>
                  </a:solidFill>
                  <a:latin typeface="Arial" pitchFamily="34" charset="0"/>
                </a:defRPr>
              </a:lvl3pPr>
              <a:lvl4pPr marL="1600200" indent="-228600" algn="l">
                <a:defRPr>
                  <a:solidFill>
                    <a:schemeClr val="tx1"/>
                  </a:solidFill>
                  <a:latin typeface="Arial" pitchFamily="34" charset="0"/>
                </a:defRPr>
              </a:lvl4pPr>
              <a:lvl5pPr marL="2057400" indent="-228600" algn="l">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gn="ctr" eaLnBrk="0" hangingPunct="0"/>
              <a:r>
                <a:rPr lang="en-US" altLang="zh-CN" sz="1400" b="0">
                  <a:effectLst>
                    <a:outerShdw blurRad="38100" dist="38100" dir="2700000" algn="tl">
                      <a:srgbClr val="000000"/>
                    </a:outerShdw>
                  </a:effectLst>
                  <a:ea typeface="宋体" pitchFamily="2" charset="-122"/>
                </a:rPr>
                <a:t>Text</a:t>
              </a:r>
            </a:p>
          </p:txBody>
        </p:sp>
      </p:grpSp>
      <p:sp>
        <p:nvSpPr>
          <p:cNvPr id="48166" name="Text Box 38"/>
          <p:cNvSpPr txBox="1">
            <a:spLocks noChangeArrowheads="1"/>
          </p:cNvSpPr>
          <p:nvPr/>
        </p:nvSpPr>
        <p:spPr bwMode="auto">
          <a:xfrm>
            <a:off x="1143000" y="2286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WordArt 2" descr="宽屏壁纸f"/>
          <p:cNvSpPr>
            <a:spLocks noChangeArrowheads="1" noChangeShapeType="1"/>
          </p:cNvSpPr>
          <p:nvPr/>
        </p:nvSpPr>
        <p:spPr bwMode="auto">
          <a:xfrm>
            <a:off x="3200400" y="4724400"/>
            <a:ext cx="3429000" cy="1143000"/>
          </a:xfrm>
          <a:prstGeom prst="rect">
            <a:avLst/>
          </a:prstGeom>
          <a:extLst>
            <a:ext uri="{AF507438-7753-43E0-B8FC-AC1667EBCBE1}">
              <a14:hiddenEffects xmlns:a14="http://schemas.microsoft.com/office/drawing/2010/main">
                <a:effectLst/>
              </a14:hiddenEffects>
            </a:ext>
          </a:extLst>
        </p:spPr>
        <p:txBody>
          <a:bodyPr wrap="none" fromWordArt="1">
            <a:prstTxWarp prst="textDeflate">
              <a:avLst>
                <a:gd name="adj" fmla="val 0"/>
              </a:avLst>
            </a:prstTxWarp>
          </a:bodyPr>
          <a:lstStyle/>
          <a:p>
            <a:pPr algn="ctr"/>
            <a:r>
              <a:rPr lang="zh-CN" altLang="en-US" sz="5400" kern="10">
                <a:ln w="28575" cmpd="sng">
                  <a:solidFill>
                    <a:srgbClr val="FFFFFF"/>
                  </a:solidFill>
                  <a:round/>
                  <a:headEnd/>
                  <a:tailEnd/>
                </a:ln>
                <a:blipFill dpi="0" rotWithShape="1">
                  <a:blip r:embed="rId2"/>
                  <a:srcRect/>
                  <a:stretch>
                    <a:fillRect/>
                  </a:stretch>
                </a:blipFill>
                <a:latin typeface="方正胖头鱼简体"/>
              </a:rPr>
              <a:t>谢谢观赏！</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夹子女人"/>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0813" y="3489325"/>
            <a:ext cx="2125663" cy="336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8195" name="Picture 3" descr="gjjh"/>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2833688"/>
            <a:ext cx="2143125" cy="211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8196" name="Picture 4" descr="gjjh"/>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00200" y="4267200"/>
            <a:ext cx="176212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8197" name="Picture 5" descr="gjjh"/>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7400" y="1465263"/>
            <a:ext cx="2676525" cy="264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8198" name="Text Box 6"/>
          <p:cNvSpPr txBox="1">
            <a:spLocks noChangeArrowheads="1"/>
          </p:cNvSpPr>
          <p:nvPr/>
        </p:nvSpPr>
        <p:spPr bwMode="auto">
          <a:xfrm>
            <a:off x="1828800" y="4800600"/>
            <a:ext cx="1219200" cy="703263"/>
          </a:xfrm>
          <a:prstGeom prst="rect">
            <a:avLst/>
          </a:prstGeom>
          <a:noFill/>
          <a:ln>
            <a:noFill/>
          </a:ln>
          <a:effectLst/>
          <a:extLst>
            <a:ext uri="{909E8E84-426E-40DD-AFC4-6F175D3DCCD1}">
              <a14:hiddenFill xmlns:a14="http://schemas.microsoft.com/office/drawing/2010/main">
                <a:gradFill rotWithShape="1">
                  <a:gsLst>
                    <a:gs pos="0">
                      <a:schemeClr val="folHlink"/>
                    </a:gs>
                    <a:gs pos="100000">
                      <a:srgbClr val="0000FF"/>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90000"/>
                  </a:outerShdw>
                </a:effectLst>
              </a14:hiddenEffects>
            </a:ext>
          </a:extLst>
        </p:spPr>
        <p:txBody>
          <a:bodyPr>
            <a:spAutoFit/>
          </a:bodyPr>
          <a:lstStyle/>
          <a:p>
            <a:pPr algn="ctr">
              <a:spcBef>
                <a:spcPct val="50000"/>
              </a:spcBef>
            </a:pPr>
            <a:r>
              <a:rPr lang="zh-CN" altLang="en-US" sz="2400" baseline="-25000">
                <a:solidFill>
                  <a:srgbClr val="000000"/>
                </a:solidFill>
                <a:latin typeface="宋体" pitchFamily="2" charset="-122"/>
                <a:ea typeface="宋体" pitchFamily="2" charset="-122"/>
              </a:rPr>
              <a:t>点击输</a:t>
            </a:r>
          </a:p>
          <a:p>
            <a:pPr algn="ctr">
              <a:spcBef>
                <a:spcPct val="50000"/>
              </a:spcBef>
            </a:pPr>
            <a:r>
              <a:rPr lang="zh-CN" altLang="en-US" sz="2400" baseline="-25000">
                <a:solidFill>
                  <a:srgbClr val="000000"/>
                </a:solidFill>
                <a:latin typeface="宋体" pitchFamily="2" charset="-122"/>
                <a:ea typeface="宋体" pitchFamily="2" charset="-122"/>
              </a:rPr>
              <a:t>入内容</a:t>
            </a:r>
          </a:p>
        </p:txBody>
      </p:sp>
      <p:sp>
        <p:nvSpPr>
          <p:cNvPr id="8199" name="Text Box 7"/>
          <p:cNvSpPr txBox="1">
            <a:spLocks noChangeArrowheads="1"/>
          </p:cNvSpPr>
          <p:nvPr/>
        </p:nvSpPr>
        <p:spPr bwMode="auto">
          <a:xfrm>
            <a:off x="3962400" y="3657600"/>
            <a:ext cx="1219200" cy="703263"/>
          </a:xfrm>
          <a:prstGeom prst="rect">
            <a:avLst/>
          </a:prstGeom>
          <a:noFill/>
          <a:ln>
            <a:noFill/>
          </a:ln>
          <a:effectLst/>
          <a:extLst>
            <a:ext uri="{909E8E84-426E-40DD-AFC4-6F175D3DCCD1}">
              <a14:hiddenFill xmlns:a14="http://schemas.microsoft.com/office/drawing/2010/main">
                <a:gradFill rotWithShape="1">
                  <a:gsLst>
                    <a:gs pos="0">
                      <a:schemeClr val="folHlink"/>
                    </a:gs>
                    <a:gs pos="100000">
                      <a:srgbClr val="0000FF"/>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90000"/>
                  </a:outerShdw>
                </a:effectLst>
              </a14:hiddenEffects>
            </a:ext>
          </a:extLst>
        </p:spPr>
        <p:txBody>
          <a:bodyPr>
            <a:spAutoFit/>
          </a:bodyPr>
          <a:lstStyle/>
          <a:p>
            <a:pPr algn="ctr">
              <a:spcBef>
                <a:spcPct val="50000"/>
              </a:spcBef>
            </a:pPr>
            <a:r>
              <a:rPr lang="zh-CN" altLang="en-US" sz="2400" baseline="-25000">
                <a:solidFill>
                  <a:srgbClr val="000000"/>
                </a:solidFill>
                <a:latin typeface="宋体" pitchFamily="2" charset="-122"/>
                <a:ea typeface="宋体" pitchFamily="2" charset="-122"/>
              </a:rPr>
              <a:t>点击输</a:t>
            </a:r>
          </a:p>
          <a:p>
            <a:pPr algn="ctr">
              <a:spcBef>
                <a:spcPct val="50000"/>
              </a:spcBef>
            </a:pPr>
            <a:r>
              <a:rPr lang="zh-CN" altLang="en-US" sz="2400" baseline="-25000">
                <a:solidFill>
                  <a:srgbClr val="000000"/>
                </a:solidFill>
                <a:latin typeface="宋体" pitchFamily="2" charset="-122"/>
                <a:ea typeface="宋体" pitchFamily="2" charset="-122"/>
              </a:rPr>
              <a:t>入内容</a:t>
            </a:r>
          </a:p>
        </p:txBody>
      </p:sp>
      <p:sp>
        <p:nvSpPr>
          <p:cNvPr id="8200" name="Text Box 8"/>
          <p:cNvSpPr txBox="1">
            <a:spLocks noChangeArrowheads="1"/>
          </p:cNvSpPr>
          <p:nvPr/>
        </p:nvSpPr>
        <p:spPr bwMode="auto">
          <a:xfrm>
            <a:off x="6248400" y="2286000"/>
            <a:ext cx="1981200" cy="1069975"/>
          </a:xfrm>
          <a:prstGeom prst="rect">
            <a:avLst/>
          </a:prstGeom>
          <a:noFill/>
          <a:ln>
            <a:noFill/>
          </a:ln>
          <a:effectLst/>
          <a:extLst>
            <a:ext uri="{909E8E84-426E-40DD-AFC4-6F175D3DCCD1}">
              <a14:hiddenFill xmlns:a14="http://schemas.microsoft.com/office/drawing/2010/main">
                <a:gradFill rotWithShape="1">
                  <a:gsLst>
                    <a:gs pos="0">
                      <a:schemeClr val="folHlink"/>
                    </a:gs>
                    <a:gs pos="100000">
                      <a:srgbClr val="0000FF"/>
                    </a:gs>
                  </a:gsLst>
                  <a:lin ang="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990000"/>
                  </a:outerShdw>
                </a:effectLst>
              </a14:hiddenEffects>
            </a:ext>
          </a:extLst>
        </p:spPr>
        <p:txBody>
          <a:bodyPr>
            <a:spAutoFit/>
          </a:bodyPr>
          <a:lstStyle/>
          <a:p>
            <a:pPr algn="ctr">
              <a:spcBef>
                <a:spcPct val="50000"/>
              </a:spcBef>
            </a:pPr>
            <a:r>
              <a:rPr lang="zh-CN" altLang="en-US" sz="2400" baseline="-25000">
                <a:solidFill>
                  <a:srgbClr val="000000"/>
                </a:solidFill>
                <a:latin typeface="宋体" pitchFamily="2" charset="-122"/>
                <a:ea typeface="宋体" pitchFamily="2" charset="-122"/>
              </a:rPr>
              <a:t>点击输入内容</a:t>
            </a:r>
          </a:p>
          <a:p>
            <a:pPr algn="ctr">
              <a:spcBef>
                <a:spcPct val="50000"/>
              </a:spcBef>
            </a:pPr>
            <a:r>
              <a:rPr lang="zh-CN" altLang="en-US" sz="2400" baseline="-25000">
                <a:solidFill>
                  <a:srgbClr val="000000"/>
                </a:solidFill>
                <a:ea typeface="宋体" pitchFamily="2" charset="-122"/>
              </a:rPr>
              <a:t>点击输入内容</a:t>
            </a:r>
          </a:p>
          <a:p>
            <a:pPr algn="ctr">
              <a:spcBef>
                <a:spcPct val="50000"/>
              </a:spcBef>
            </a:pPr>
            <a:endParaRPr lang="zh-CN" altLang="en-US" sz="2400" baseline="-25000">
              <a:solidFill>
                <a:srgbClr val="000000"/>
              </a:solidFill>
              <a:latin typeface="宋体" pitchFamily="2" charset="-122"/>
              <a:ea typeface="宋体" pitchFamily="2" charset="-122"/>
            </a:endParaRPr>
          </a:p>
        </p:txBody>
      </p:sp>
      <p:sp>
        <p:nvSpPr>
          <p:cNvPr id="8201" name="Text Box 9"/>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hutterstock_27252757 [Conver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371600"/>
            <a:ext cx="6400800" cy="438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9219" name="Picture 3" descr="飞机眼镜男"/>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05588" y="2590800"/>
            <a:ext cx="272415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9220" name="Text Box 4"/>
          <p:cNvSpPr txBox="1">
            <a:spLocks noChangeArrowheads="1"/>
          </p:cNvSpPr>
          <p:nvPr/>
        </p:nvSpPr>
        <p:spPr bwMode="auto">
          <a:xfrm>
            <a:off x="12192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new-2副本"/>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27200" y="1341438"/>
            <a:ext cx="6481763" cy="468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nvGrpSpPr>
          <p:cNvPr id="10243" name="Group 3"/>
          <p:cNvGrpSpPr>
            <a:grpSpLocks/>
          </p:cNvGrpSpPr>
          <p:nvPr/>
        </p:nvGrpSpPr>
        <p:grpSpPr bwMode="auto">
          <a:xfrm>
            <a:off x="5975350" y="3422650"/>
            <a:ext cx="3168650" cy="3008313"/>
            <a:chOff x="0" y="0"/>
            <a:chExt cx="1996" cy="1895"/>
          </a:xfrm>
        </p:grpSpPr>
        <p:pic>
          <p:nvPicPr>
            <p:cNvPr id="10244" name="Picture 4" descr="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996" cy="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5" name="Text Box 5"/>
            <p:cNvSpPr txBox="1">
              <a:spLocks noChangeArrowheads="1"/>
            </p:cNvSpPr>
            <p:nvPr/>
          </p:nvSpPr>
          <p:spPr bwMode="auto">
            <a:xfrm>
              <a:off x="318" y="504"/>
              <a:ext cx="1361" cy="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latinLnBrk="1">
                <a:lnSpc>
                  <a:spcPct val="130000"/>
                </a:lnSpc>
                <a:spcBef>
                  <a:spcPct val="50000"/>
                </a:spcBef>
              </a:pPr>
              <a:r>
                <a:rPr lang="zh-CN" altLang="en-US" sz="2200" b="0">
                  <a:latin typeface="Gulim" pitchFamily="34" charset="-127"/>
                  <a:ea typeface="楷体_GB2312" pitchFamily="1" charset="-122"/>
                </a:rPr>
                <a:t>创新之处四</a:t>
              </a:r>
              <a:endParaRPr lang="zh-CN" altLang="en-US" sz="2200" b="0">
                <a:solidFill>
                  <a:srgbClr val="FF0066"/>
                </a:solidFill>
                <a:latin typeface="Gulim" pitchFamily="34" charset="-127"/>
                <a:ea typeface="楷体_GB2312" pitchFamily="1" charset="-122"/>
              </a:endParaRPr>
            </a:p>
          </p:txBody>
        </p:sp>
      </p:grpSp>
      <p:grpSp>
        <p:nvGrpSpPr>
          <p:cNvPr id="10246" name="Group 6"/>
          <p:cNvGrpSpPr>
            <a:grpSpLocks/>
          </p:cNvGrpSpPr>
          <p:nvPr/>
        </p:nvGrpSpPr>
        <p:grpSpPr bwMode="auto">
          <a:xfrm>
            <a:off x="395288" y="3376613"/>
            <a:ext cx="3276600" cy="3122612"/>
            <a:chOff x="0" y="0"/>
            <a:chExt cx="2064" cy="1967"/>
          </a:xfrm>
        </p:grpSpPr>
        <p:pic>
          <p:nvPicPr>
            <p:cNvPr id="10247" name="Picture 7" descr="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64" cy="1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48" name="Text Box 8"/>
            <p:cNvSpPr txBox="1">
              <a:spLocks noChangeArrowheads="1"/>
            </p:cNvSpPr>
            <p:nvPr/>
          </p:nvSpPr>
          <p:spPr bwMode="auto">
            <a:xfrm>
              <a:off x="249" y="533"/>
              <a:ext cx="1542" cy="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latinLnBrk="1">
                <a:lnSpc>
                  <a:spcPct val="130000"/>
                </a:lnSpc>
                <a:spcBef>
                  <a:spcPct val="50000"/>
                </a:spcBef>
              </a:pPr>
              <a:r>
                <a:rPr lang="zh-CN" altLang="en-US" sz="2200" b="0">
                  <a:latin typeface="Gulim" pitchFamily="34" charset="-127"/>
                  <a:ea typeface="楷体_GB2312" pitchFamily="1" charset="-122"/>
                </a:rPr>
                <a:t>创新之处三</a:t>
              </a:r>
              <a:endParaRPr lang="zh-CN" altLang="en-US" sz="2200" b="0">
                <a:solidFill>
                  <a:srgbClr val="FF0066"/>
                </a:solidFill>
                <a:latin typeface="Gulim" pitchFamily="34" charset="-127"/>
                <a:ea typeface="楷体_GB2312" pitchFamily="1" charset="-122"/>
              </a:endParaRPr>
            </a:p>
          </p:txBody>
        </p:sp>
      </p:grpSp>
      <p:grpSp>
        <p:nvGrpSpPr>
          <p:cNvPr id="10249" name="Group 9"/>
          <p:cNvGrpSpPr>
            <a:grpSpLocks/>
          </p:cNvGrpSpPr>
          <p:nvPr/>
        </p:nvGrpSpPr>
        <p:grpSpPr bwMode="auto">
          <a:xfrm>
            <a:off x="395288" y="909638"/>
            <a:ext cx="3313112" cy="3097212"/>
            <a:chOff x="0" y="0"/>
            <a:chExt cx="2079" cy="1982"/>
          </a:xfrm>
        </p:grpSpPr>
        <p:pic>
          <p:nvPicPr>
            <p:cNvPr id="10250" name="Picture 10" descr="0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079" cy="1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51" name="Rectangle 11"/>
            <p:cNvSpPr>
              <a:spLocks noChangeArrowheads="1"/>
            </p:cNvSpPr>
            <p:nvPr/>
          </p:nvSpPr>
          <p:spPr bwMode="auto">
            <a:xfrm>
              <a:off x="310" y="499"/>
              <a:ext cx="1501" cy="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lnSpc>
                  <a:spcPct val="130000"/>
                </a:lnSpc>
              </a:pPr>
              <a:r>
                <a:rPr lang="zh-CN" altLang="en-US" sz="2200" b="0">
                  <a:latin typeface="Gulim" pitchFamily="34" charset="-127"/>
                  <a:ea typeface="楷体_GB2312" pitchFamily="1" charset="-122"/>
                </a:rPr>
                <a:t>    创新之处一</a:t>
              </a:r>
              <a:endParaRPr lang="zh-CN" altLang="en-US" sz="2200" b="0">
                <a:solidFill>
                  <a:srgbClr val="FF0066"/>
                </a:solidFill>
                <a:latin typeface="Gulim" pitchFamily="34" charset="-127"/>
                <a:ea typeface="楷体_GB2312" pitchFamily="1" charset="-122"/>
              </a:endParaRPr>
            </a:p>
          </p:txBody>
        </p:sp>
      </p:grpSp>
      <p:grpSp>
        <p:nvGrpSpPr>
          <p:cNvPr id="10252" name="Group 12"/>
          <p:cNvGrpSpPr>
            <a:grpSpLocks/>
          </p:cNvGrpSpPr>
          <p:nvPr/>
        </p:nvGrpSpPr>
        <p:grpSpPr bwMode="auto">
          <a:xfrm>
            <a:off x="5975350" y="838200"/>
            <a:ext cx="3095625" cy="2938463"/>
            <a:chOff x="0" y="0"/>
            <a:chExt cx="1950" cy="1851"/>
          </a:xfrm>
        </p:grpSpPr>
        <p:pic>
          <p:nvPicPr>
            <p:cNvPr id="10253" name="Picture 13" descr="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950" cy="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0254" name="Text Box 14"/>
            <p:cNvSpPr txBox="1">
              <a:spLocks noChangeArrowheads="1"/>
            </p:cNvSpPr>
            <p:nvPr/>
          </p:nvSpPr>
          <p:spPr bwMode="auto">
            <a:xfrm>
              <a:off x="272" y="499"/>
              <a:ext cx="1406" cy="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latinLnBrk="1">
                <a:lnSpc>
                  <a:spcPct val="130000"/>
                </a:lnSpc>
                <a:spcBef>
                  <a:spcPct val="50000"/>
                </a:spcBef>
              </a:pPr>
              <a:r>
                <a:rPr lang="zh-CN" altLang="en-US" sz="2200" b="0">
                  <a:latin typeface="Gulim" pitchFamily="34" charset="-127"/>
                  <a:ea typeface="楷体_GB2312" pitchFamily="1" charset="-122"/>
                </a:rPr>
                <a:t>创新之处二</a:t>
              </a:r>
              <a:endParaRPr lang="zh-CN" altLang="en-US" sz="2200" b="0">
                <a:solidFill>
                  <a:srgbClr val="FF0066"/>
                </a:solidFill>
                <a:latin typeface="Gulim" pitchFamily="34" charset="-127"/>
                <a:ea typeface="楷体_GB2312" pitchFamily="1" charset="-122"/>
              </a:endParaRPr>
            </a:p>
          </p:txBody>
        </p:sp>
      </p:grpSp>
      <p:sp>
        <p:nvSpPr>
          <p:cNvPr id="10255" name="Text Box 15"/>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ppt_w</p:attrName>
                                        </p:attrNameLst>
                                      </p:cBhvr>
                                      <p:tavLst>
                                        <p:tav tm="0">
                                          <p:val>
                                            <p:fltVal val="0"/>
                                          </p:val>
                                        </p:tav>
                                        <p:tav tm="100000">
                                          <p:val>
                                            <p:strVal val="#ppt_w"/>
                                          </p:val>
                                        </p:tav>
                                      </p:tavLst>
                                    </p:anim>
                                    <p:anim calcmode="lin" valueType="num">
                                      <p:cBhvr>
                                        <p:cTn id="8" dur="500" fill="hold"/>
                                        <p:tgtEl>
                                          <p:spTgt spid="10242"/>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0" presetClass="entr" presetSubtype="0" fill="hold" nodeType="after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wedge">
                                      <p:cBhvr>
                                        <p:cTn id="12" dur="1000"/>
                                        <p:tgtEl>
                                          <p:spTgt spid="10246"/>
                                        </p:tgtEl>
                                      </p:cBhvr>
                                    </p:animEffect>
                                  </p:childTnLst>
                                </p:cTn>
                              </p:par>
                            </p:childTnLst>
                          </p:cTn>
                        </p:par>
                        <p:par>
                          <p:cTn id="13" fill="hold" nodeType="afterGroup">
                            <p:stCondLst>
                              <p:cond delay="1500"/>
                            </p:stCondLst>
                            <p:childTnLst>
                              <p:par>
                                <p:cTn id="14" presetID="20" presetClass="entr" presetSubtype="0" fill="hold" nodeType="afterEffect">
                                  <p:stCondLst>
                                    <p:cond delay="0"/>
                                  </p:stCondLst>
                                  <p:childTnLst>
                                    <p:set>
                                      <p:cBhvr>
                                        <p:cTn id="15" dur="1" fill="hold">
                                          <p:stCondLst>
                                            <p:cond delay="0"/>
                                          </p:stCondLst>
                                        </p:cTn>
                                        <p:tgtEl>
                                          <p:spTgt spid="10243"/>
                                        </p:tgtEl>
                                        <p:attrNameLst>
                                          <p:attrName>style.visibility</p:attrName>
                                        </p:attrNameLst>
                                      </p:cBhvr>
                                      <p:to>
                                        <p:strVal val="visible"/>
                                      </p:to>
                                    </p:set>
                                    <p:animEffect transition="in" filter="wedge">
                                      <p:cBhvr>
                                        <p:cTn id="16" dur="1000"/>
                                        <p:tgtEl>
                                          <p:spTgt spid="10243"/>
                                        </p:tgtEl>
                                      </p:cBhvr>
                                    </p:animEffect>
                                  </p:childTnLst>
                                </p:cTn>
                              </p:par>
                            </p:childTnLst>
                          </p:cTn>
                        </p:par>
                        <p:par>
                          <p:cTn id="17" fill="hold" nodeType="afterGroup">
                            <p:stCondLst>
                              <p:cond delay="2500"/>
                            </p:stCondLst>
                            <p:childTnLst>
                              <p:par>
                                <p:cTn id="18" presetID="20" presetClass="entr" presetSubtype="0" fill="hold" nodeType="afterEffect">
                                  <p:stCondLst>
                                    <p:cond delay="0"/>
                                  </p:stCondLst>
                                  <p:childTnLst>
                                    <p:set>
                                      <p:cBhvr>
                                        <p:cTn id="19" dur="1" fill="hold">
                                          <p:stCondLst>
                                            <p:cond delay="0"/>
                                          </p:stCondLst>
                                        </p:cTn>
                                        <p:tgtEl>
                                          <p:spTgt spid="10249"/>
                                        </p:tgtEl>
                                        <p:attrNameLst>
                                          <p:attrName>style.visibility</p:attrName>
                                        </p:attrNameLst>
                                      </p:cBhvr>
                                      <p:to>
                                        <p:strVal val="visible"/>
                                      </p:to>
                                    </p:set>
                                    <p:animEffect transition="in" filter="wedge">
                                      <p:cBhvr>
                                        <p:cTn id="20" dur="1000"/>
                                        <p:tgtEl>
                                          <p:spTgt spid="10249"/>
                                        </p:tgtEl>
                                      </p:cBhvr>
                                    </p:animEffect>
                                  </p:childTnLst>
                                </p:cTn>
                              </p:par>
                            </p:childTnLst>
                          </p:cTn>
                        </p:par>
                        <p:par>
                          <p:cTn id="21" fill="hold" nodeType="afterGroup">
                            <p:stCondLst>
                              <p:cond delay="3500"/>
                            </p:stCondLst>
                            <p:childTnLst>
                              <p:par>
                                <p:cTn id="22" presetID="20" presetClass="entr" presetSubtype="0" fill="hold" nodeType="afterEffect">
                                  <p:stCondLst>
                                    <p:cond delay="0"/>
                                  </p:stCondLst>
                                  <p:childTnLst>
                                    <p:set>
                                      <p:cBhvr>
                                        <p:cTn id="23" dur="1" fill="hold">
                                          <p:stCondLst>
                                            <p:cond delay="0"/>
                                          </p:stCondLst>
                                        </p:cTn>
                                        <p:tgtEl>
                                          <p:spTgt spid="10252"/>
                                        </p:tgtEl>
                                        <p:attrNameLst>
                                          <p:attrName>style.visibility</p:attrName>
                                        </p:attrNameLst>
                                      </p:cBhvr>
                                      <p:to>
                                        <p:strVal val="visible"/>
                                      </p:to>
                                    </p:set>
                                    <p:animEffect transition="in" filter="wedge">
                                      <p:cBhvr>
                                        <p:cTn id="24" dur="1000"/>
                                        <p:tgtEl>
                                          <p:spTgt spid="10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A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2779713"/>
            <a:ext cx="5291138"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1267" name="Picture 3" descr="A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9588" y="5233988"/>
            <a:ext cx="52895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1268" name="Picture 4" descr="A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3992563"/>
            <a:ext cx="5291138"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1269" name="Picture 5" descr="A0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9588" y="1558925"/>
            <a:ext cx="528955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270" name="Rectangle 6"/>
          <p:cNvSpPr>
            <a:spLocks noChangeArrowheads="1"/>
          </p:cNvSpPr>
          <p:nvPr/>
        </p:nvSpPr>
        <p:spPr bwMode="auto">
          <a:xfrm>
            <a:off x="3767138" y="3048000"/>
            <a:ext cx="392588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110000"/>
              </a:lnSpc>
            </a:pPr>
            <a:r>
              <a:rPr lang="zh-CN" altLang="en-US" sz="1600">
                <a:solidFill>
                  <a:srgbClr val="FEF9F4"/>
                </a:solidFill>
                <a:latin typeface="Gulim" pitchFamily="34" charset="-127"/>
                <a:ea typeface="楷体_GB2312" pitchFamily="1" charset="-122"/>
              </a:rPr>
              <a:t>在这里输入内容，</a:t>
            </a:r>
            <a:r>
              <a:rPr lang="zh-CN" altLang="en-US" sz="1600">
                <a:solidFill>
                  <a:srgbClr val="FEF9F4"/>
                </a:solidFill>
                <a:ea typeface="楷体_GB2312" pitchFamily="1" charset="-122"/>
              </a:rPr>
              <a:t>在这里输入内容</a:t>
            </a:r>
            <a:endParaRPr lang="en-US" altLang="zh-CN" sz="1600">
              <a:solidFill>
                <a:srgbClr val="FEF9F4"/>
              </a:solidFill>
              <a:ea typeface="楷体_GB2312" pitchFamily="1" charset="-122"/>
            </a:endParaRPr>
          </a:p>
        </p:txBody>
      </p:sp>
      <p:sp>
        <p:nvSpPr>
          <p:cNvPr id="11271" name="Rectangle 7"/>
          <p:cNvSpPr>
            <a:spLocks noChangeArrowheads="1"/>
          </p:cNvSpPr>
          <p:nvPr/>
        </p:nvSpPr>
        <p:spPr bwMode="auto">
          <a:xfrm>
            <a:off x="3767138" y="5583238"/>
            <a:ext cx="3925887" cy="360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110000"/>
              </a:lnSpc>
            </a:pPr>
            <a:r>
              <a:rPr lang="zh-CN" altLang="en-US" sz="1600">
                <a:solidFill>
                  <a:srgbClr val="FEF9F4"/>
                </a:solidFill>
                <a:latin typeface="Gulim" pitchFamily="34" charset="-127"/>
                <a:ea typeface="楷体_GB2312" pitchFamily="1" charset="-122"/>
              </a:rPr>
              <a:t>在这里输入内容，</a:t>
            </a:r>
            <a:r>
              <a:rPr lang="zh-CN" altLang="en-US" sz="1600">
                <a:solidFill>
                  <a:srgbClr val="FEF9F4"/>
                </a:solidFill>
                <a:ea typeface="楷体_GB2312" pitchFamily="1" charset="-122"/>
              </a:rPr>
              <a:t>在这里输入内容</a:t>
            </a:r>
            <a:endParaRPr lang="en-US" altLang="zh-CN" sz="1600">
              <a:solidFill>
                <a:srgbClr val="FEF9F4"/>
              </a:solidFill>
              <a:ea typeface="楷体_GB2312" pitchFamily="1" charset="-122"/>
            </a:endParaRPr>
          </a:p>
        </p:txBody>
      </p:sp>
      <p:sp>
        <p:nvSpPr>
          <p:cNvPr id="11272" name="Rectangle 8"/>
          <p:cNvSpPr>
            <a:spLocks noChangeArrowheads="1"/>
          </p:cNvSpPr>
          <p:nvPr/>
        </p:nvSpPr>
        <p:spPr bwMode="auto">
          <a:xfrm>
            <a:off x="3767138" y="4343400"/>
            <a:ext cx="392588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110000"/>
              </a:lnSpc>
            </a:pPr>
            <a:r>
              <a:rPr lang="zh-CN" altLang="en-US" sz="1600">
                <a:solidFill>
                  <a:srgbClr val="FEF9F4"/>
                </a:solidFill>
                <a:latin typeface="Gulim" pitchFamily="34" charset="-127"/>
                <a:ea typeface="楷体_GB2312" pitchFamily="1" charset="-122"/>
              </a:rPr>
              <a:t>在这里输入内容，</a:t>
            </a:r>
            <a:r>
              <a:rPr lang="zh-CN" altLang="en-US" sz="1600">
                <a:solidFill>
                  <a:srgbClr val="FEF9F4"/>
                </a:solidFill>
                <a:ea typeface="楷体_GB2312" pitchFamily="1" charset="-122"/>
              </a:rPr>
              <a:t>在这里输入内容</a:t>
            </a:r>
            <a:endParaRPr lang="en-US" altLang="zh-CN" sz="1600">
              <a:solidFill>
                <a:srgbClr val="FEF9F4"/>
              </a:solidFill>
              <a:ea typeface="楷体_GB2312" pitchFamily="1" charset="-122"/>
            </a:endParaRPr>
          </a:p>
        </p:txBody>
      </p:sp>
      <p:sp>
        <p:nvSpPr>
          <p:cNvPr id="11273" name="Rectangle 9"/>
          <p:cNvSpPr>
            <a:spLocks noChangeArrowheads="1"/>
          </p:cNvSpPr>
          <p:nvPr/>
        </p:nvSpPr>
        <p:spPr bwMode="auto">
          <a:xfrm>
            <a:off x="3767138" y="1828800"/>
            <a:ext cx="3925887" cy="360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lnSpc>
                <a:spcPct val="110000"/>
              </a:lnSpc>
            </a:pPr>
            <a:r>
              <a:rPr lang="zh-CN" altLang="en-US" sz="1600">
                <a:solidFill>
                  <a:srgbClr val="FEF9F4"/>
                </a:solidFill>
                <a:latin typeface="Gulim" pitchFamily="34" charset="-127"/>
                <a:ea typeface="楷体_GB2312" pitchFamily="1" charset="-122"/>
              </a:rPr>
              <a:t>在这里输入内容，</a:t>
            </a:r>
            <a:r>
              <a:rPr lang="zh-CN" altLang="en-US" sz="1600">
                <a:solidFill>
                  <a:srgbClr val="FEF9F4"/>
                </a:solidFill>
                <a:ea typeface="楷体_GB2312" pitchFamily="1" charset="-122"/>
              </a:rPr>
              <a:t>在这里输入内容</a:t>
            </a:r>
            <a:endParaRPr lang="en-US" altLang="zh-CN" sz="1600">
              <a:solidFill>
                <a:srgbClr val="FEF9F4"/>
              </a:solidFill>
              <a:ea typeface="楷体_GB2312" pitchFamily="1" charset="-122"/>
            </a:endParaRPr>
          </a:p>
        </p:txBody>
      </p:sp>
      <p:sp>
        <p:nvSpPr>
          <p:cNvPr id="11274" name="Text Box 10"/>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11275" name="Picture 11" descr="博士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2362200"/>
            <a:ext cx="3886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descr="宽屏壁纸f"/>
          <p:cNvSpPr>
            <a:spLocks noChangeArrowheads="1"/>
          </p:cNvSpPr>
          <p:nvPr/>
        </p:nvSpPr>
        <p:spPr bwMode="auto">
          <a:xfrm>
            <a:off x="0" y="1600200"/>
            <a:ext cx="6324600" cy="4495800"/>
          </a:xfrm>
          <a:prstGeom prst="rightArrow">
            <a:avLst>
              <a:gd name="adj1" fmla="val 79306"/>
              <a:gd name="adj2" fmla="val 34844"/>
            </a:avLst>
          </a:prstGeom>
          <a:blipFill dpi="0" rotWithShape="1">
            <a:blip r:embed="rId2"/>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291" name="AutoShape 3"/>
          <p:cNvSpPr>
            <a:spLocks noChangeArrowheads="1"/>
          </p:cNvSpPr>
          <p:nvPr/>
        </p:nvSpPr>
        <p:spPr bwMode="auto">
          <a:xfrm>
            <a:off x="685800" y="2209800"/>
            <a:ext cx="4038600" cy="990600"/>
          </a:xfrm>
          <a:prstGeom prst="roundRect">
            <a:avLst>
              <a:gd name="adj" fmla="val 9106"/>
            </a:avLst>
          </a:prstGeom>
          <a:gradFill rotWithShape="1">
            <a:gsLst>
              <a:gs pos="0">
                <a:schemeClr val="accent2"/>
              </a:gs>
              <a:gs pos="100000">
                <a:schemeClr val="accent2">
                  <a:gamma/>
                  <a:tint val="69804"/>
                  <a:invGamma/>
                </a:schemeClr>
              </a:gs>
            </a:gsLst>
            <a:lin ang="5400000" scaled="1"/>
          </a:gradFill>
          <a:ln w="2540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00">
                <a:solidFill>
                  <a:srgbClr val="FFFFFF"/>
                </a:solidFill>
                <a:ea typeface="宋体" pitchFamily="2" charset="-122"/>
              </a:rPr>
              <a:t>输入文字内容</a:t>
            </a:r>
          </a:p>
        </p:txBody>
      </p:sp>
      <p:sp>
        <p:nvSpPr>
          <p:cNvPr id="12292" name="AutoShape 4"/>
          <p:cNvSpPr>
            <a:spLocks noChangeArrowheads="1"/>
          </p:cNvSpPr>
          <p:nvPr/>
        </p:nvSpPr>
        <p:spPr bwMode="auto">
          <a:xfrm>
            <a:off x="685800" y="3352800"/>
            <a:ext cx="4038600" cy="990600"/>
          </a:xfrm>
          <a:prstGeom prst="roundRect">
            <a:avLst>
              <a:gd name="adj" fmla="val 9106"/>
            </a:avLst>
          </a:prstGeom>
          <a:gradFill rotWithShape="1">
            <a:gsLst>
              <a:gs pos="0">
                <a:srgbClr val="339966"/>
              </a:gs>
              <a:gs pos="100000">
                <a:srgbClr val="339966">
                  <a:gamma/>
                  <a:tint val="69804"/>
                  <a:invGamma/>
                </a:srgbClr>
              </a:gs>
            </a:gsLst>
            <a:lin ang="5400000" scaled="1"/>
          </a:gradFill>
          <a:ln w="2540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00">
                <a:solidFill>
                  <a:srgbClr val="FFFFFF"/>
                </a:solidFill>
                <a:ea typeface="宋体" pitchFamily="2" charset="-122"/>
              </a:rPr>
              <a:t>输入文字内容</a:t>
            </a:r>
            <a:endParaRPr lang="en-US" altLang="zh-CN" sz="1800">
              <a:solidFill>
                <a:srgbClr val="FFFFFF"/>
              </a:solidFill>
              <a:ea typeface="宋体" pitchFamily="2" charset="-122"/>
            </a:endParaRPr>
          </a:p>
        </p:txBody>
      </p:sp>
      <p:sp>
        <p:nvSpPr>
          <p:cNvPr id="12293" name="AutoShape 5"/>
          <p:cNvSpPr>
            <a:spLocks noChangeArrowheads="1"/>
          </p:cNvSpPr>
          <p:nvPr/>
        </p:nvSpPr>
        <p:spPr bwMode="auto">
          <a:xfrm>
            <a:off x="685800" y="4495800"/>
            <a:ext cx="4038600" cy="990600"/>
          </a:xfrm>
          <a:prstGeom prst="roundRect">
            <a:avLst>
              <a:gd name="adj" fmla="val 9106"/>
            </a:avLst>
          </a:prstGeom>
          <a:gradFill rotWithShape="1">
            <a:gsLst>
              <a:gs pos="0">
                <a:srgbClr val="CC99FF">
                  <a:gamma/>
                  <a:tint val="69804"/>
                  <a:invGamma/>
                </a:srgbClr>
              </a:gs>
              <a:gs pos="100000">
                <a:srgbClr val="CC99FF"/>
              </a:gs>
            </a:gsLst>
            <a:lin ang="5400000" scaled="1"/>
          </a:gradFill>
          <a:ln w="2540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zh-CN" altLang="en-US" sz="1800">
                <a:solidFill>
                  <a:srgbClr val="FFFFFF"/>
                </a:solidFill>
                <a:ea typeface="宋体" pitchFamily="2" charset="-122"/>
              </a:rPr>
              <a:t>输入文字内容</a:t>
            </a:r>
            <a:endParaRPr lang="en-US" altLang="zh-CN" sz="1800">
              <a:solidFill>
                <a:srgbClr val="FFFFFF"/>
              </a:solidFill>
              <a:ea typeface="宋体" pitchFamily="2" charset="-122"/>
            </a:endParaRPr>
          </a:p>
        </p:txBody>
      </p:sp>
      <p:sp>
        <p:nvSpPr>
          <p:cNvPr id="12294" name="AutoShape 6"/>
          <p:cNvSpPr>
            <a:spLocks noChangeArrowheads="1"/>
          </p:cNvSpPr>
          <p:nvPr/>
        </p:nvSpPr>
        <p:spPr bwMode="auto">
          <a:xfrm>
            <a:off x="6172200" y="3200400"/>
            <a:ext cx="2057400" cy="1295400"/>
          </a:xfrm>
          <a:prstGeom prst="roundRect">
            <a:avLst>
              <a:gd name="adj" fmla="val 9106"/>
            </a:avLst>
          </a:prstGeom>
          <a:noFill/>
          <a:ln>
            <a:noFill/>
          </a:ln>
          <a:effectLst/>
          <a:extLst>
            <a:ext uri="{909E8E84-426E-40DD-AFC4-6F175D3DCCD1}">
              <a14:hiddenFill xmlns:a14="http://schemas.microsoft.com/office/drawing/2010/main">
                <a:solidFill>
                  <a:srgbClr val="9ACDD4"/>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a:r>
              <a:rPr lang="zh-CN" altLang="en-US" sz="1800">
                <a:solidFill>
                  <a:srgbClr val="008080"/>
                </a:solidFill>
                <a:ea typeface="宋体" pitchFamily="2" charset="-122"/>
              </a:rPr>
              <a:t>输入文字</a:t>
            </a:r>
          </a:p>
          <a:p>
            <a:pPr algn="ctr"/>
            <a:r>
              <a:rPr lang="zh-CN" altLang="en-US" sz="1800">
                <a:solidFill>
                  <a:srgbClr val="008080"/>
                </a:solidFill>
                <a:ea typeface="宋体" pitchFamily="2" charset="-122"/>
              </a:rPr>
              <a:t>内容</a:t>
            </a:r>
            <a:endParaRPr lang="en-US" altLang="zh-CN" sz="1800">
              <a:solidFill>
                <a:srgbClr val="008080"/>
              </a:solidFill>
              <a:ea typeface="宋体" pitchFamily="2" charset="-122"/>
            </a:endParaRPr>
          </a:p>
        </p:txBody>
      </p:sp>
      <p:pic>
        <p:nvPicPr>
          <p:cNvPr id="12295" name="Picture 7" descr="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9025" y="2057400"/>
            <a:ext cx="2974975" cy="257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2296" name="Text Box 8"/>
          <p:cNvSpPr txBox="1">
            <a:spLocks noChangeArrowheads="1"/>
          </p:cNvSpPr>
          <p:nvPr/>
        </p:nvSpPr>
        <p:spPr bwMode="auto">
          <a:xfrm>
            <a:off x="1143000" y="304800"/>
            <a:ext cx="3527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50000"/>
              </a:spcBef>
            </a:pPr>
            <a:r>
              <a:rPr lang="zh-CN" altLang="en-US" sz="2800">
                <a:solidFill>
                  <a:srgbClr val="000000"/>
                </a:solidFill>
                <a:latin typeface="Times New Roman" pitchFamily="18" charset="0"/>
                <a:ea typeface="方正行楷简体" pitchFamily="1" charset="-122"/>
              </a:rPr>
              <a:t>在此处输入标题内容</a:t>
            </a:r>
          </a:p>
        </p:txBody>
      </p:sp>
      <p:pic>
        <p:nvPicPr>
          <p:cNvPr id="12297" name="Picture 9" descr="png-018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4958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2298" name="Picture 10" descr="png-019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3200400"/>
            <a:ext cx="11430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pic>
        <p:nvPicPr>
          <p:cNvPr id="12299" name="Picture 11" descr="png-012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213360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2" fill="hold" nodeType="afterEffect">
                                  <p:stCondLst>
                                    <p:cond delay="0"/>
                                  </p:stCondLst>
                                  <p:childTnLst>
                                    <p:set>
                                      <p:cBhvr>
                                        <p:cTn id="6" dur="1" fill="hold">
                                          <p:stCondLst>
                                            <p:cond delay="0"/>
                                          </p:stCondLst>
                                        </p:cTn>
                                        <p:tgtEl>
                                          <p:spTgt spid="12295"/>
                                        </p:tgtEl>
                                        <p:attrNameLst>
                                          <p:attrName>style.visibility</p:attrName>
                                        </p:attrNameLst>
                                      </p:cBhvr>
                                      <p:to>
                                        <p:strVal val="visible"/>
                                      </p:to>
                                    </p:set>
                                    <p:animEffect transition="in" filter="slide(fromRight)">
                                      <p:cBhvr>
                                        <p:cTn id="7" dur="500"/>
                                        <p:tgtEl>
                                          <p:spTgt spid="122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ample">
  <a:themeElements>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1"/>
            </a:gs>
            <a:gs pos="100000">
              <a:schemeClr val="accent1"/>
            </a:gs>
          </a:gsLst>
          <a:lin ang="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4400" b="1" i="0" u="none" strike="noStrike" cap="none" normalizeH="0" baseline="0" smtClean="0">
            <a:ln>
              <a:noFill/>
            </a:ln>
            <a:solidFill>
              <a:schemeClr val="tx1"/>
            </a:solidFill>
            <a:effectLst/>
            <a:latin typeface="Arial" pitchFamily="34" charset="0"/>
            <a:ea typeface="华文行楷" pitchFamily="2" charset="-122"/>
          </a:defRPr>
        </a:defPPr>
      </a:lstStyle>
    </a:spDef>
    <a:lnDef>
      <a:spPr bwMode="auto">
        <a:xfrm>
          <a:off x="0" y="0"/>
          <a:ext cx="1" cy="1"/>
        </a:xfrm>
        <a:custGeom>
          <a:avLst/>
          <a:gdLst/>
          <a:ahLst/>
          <a:cxnLst/>
          <a:rect l="0" t="0" r="0" b="0"/>
          <a:pathLst/>
        </a:custGeom>
        <a:gradFill rotWithShape="0">
          <a:gsLst>
            <a:gs pos="0">
              <a:schemeClr val="bg1"/>
            </a:gs>
            <a:gs pos="100000">
              <a:schemeClr val="accent1"/>
            </a:gs>
          </a:gsLst>
          <a:lin ang="0" scaled="1"/>
        </a:gra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altLang="zh-CN" sz="4400" b="1" i="0" u="none" strike="noStrike" cap="none" normalizeH="0" baseline="0" smtClean="0">
            <a:ln>
              <a:noFill/>
            </a:ln>
            <a:solidFill>
              <a:schemeClr val="tx1"/>
            </a:solidFill>
            <a:effectLst/>
            <a:latin typeface="Arial" pitchFamily="34" charset="0"/>
            <a:ea typeface="华文行楷" pitchFamily="2" charset="-122"/>
          </a:defRPr>
        </a:defPPr>
      </a:lstStyle>
    </a:lnDef>
  </a:objectDefaults>
  <a:extraClrSchemeLst>
    <a:extraClrScheme>
      <a:clrScheme name="sample 1">
        <a:dk1>
          <a:srgbClr val="1A3E86"/>
        </a:dk1>
        <a:lt1>
          <a:srgbClr val="C1CFDD"/>
        </a:lt1>
        <a:dk2>
          <a:srgbClr val="000000"/>
        </a:dk2>
        <a:lt2>
          <a:srgbClr val="B2B2B2"/>
        </a:lt2>
        <a:accent1>
          <a:srgbClr val="4AAAC0"/>
        </a:accent1>
        <a:accent2>
          <a:srgbClr val="6600FF"/>
        </a:accent2>
        <a:accent3>
          <a:srgbClr val="DDE4EB"/>
        </a:accent3>
        <a:accent4>
          <a:srgbClr val="143472"/>
        </a:accent4>
        <a:accent5>
          <a:srgbClr val="B1D2DC"/>
        </a:accent5>
        <a:accent6>
          <a:srgbClr val="5C00E7"/>
        </a:accent6>
        <a:hlink>
          <a:srgbClr val="006699"/>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2B166E"/>
        </a:dk1>
        <a:lt1>
          <a:srgbClr val="AADBFC"/>
        </a:lt1>
        <a:dk2>
          <a:srgbClr val="003366"/>
        </a:dk2>
        <a:lt2>
          <a:srgbClr val="B2B2B2"/>
        </a:lt2>
        <a:accent1>
          <a:srgbClr val="19B17B"/>
        </a:accent1>
        <a:accent2>
          <a:srgbClr val="E57B1B"/>
        </a:accent2>
        <a:accent3>
          <a:srgbClr val="D2EAFD"/>
        </a:accent3>
        <a:accent4>
          <a:srgbClr val="23115D"/>
        </a:accent4>
        <a:accent5>
          <a:srgbClr val="ABD5BF"/>
        </a:accent5>
        <a:accent6>
          <a:srgbClr val="CF6F17"/>
        </a:accent6>
        <a:hlink>
          <a:srgbClr val="0066CC"/>
        </a:hlink>
        <a:folHlink>
          <a:srgbClr val="8C71B9"/>
        </a:folHlink>
      </a:clrScheme>
      <a:clrMap bg1="lt1" tx1="dk1" bg2="lt2" tx2="dk2" accent1="accent1" accent2="accent2" accent3="accent3" accent4="accent4" accent5="accent5" accent6="accent6" hlink="hlink" folHlink="folHlink"/>
    </a:extraClrScheme>
    <a:extraClrScheme>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TotalTime>
  <Pages>0</Pages>
  <Words>2091</Words>
  <Characters>0</Characters>
  <Application>Microsoft Office PowerPoint</Application>
  <DocSecurity>0</DocSecurity>
  <PresentationFormat>全屏显示(4:3)</PresentationFormat>
  <Lines>0</Lines>
  <Paragraphs>378</Paragraphs>
  <Slides>45</Slides>
  <Notes>1</Notes>
  <HiddenSlides>0</HiddenSlides>
  <MMClips>0</MMClips>
  <ScaleCrop>false</ScaleCrop>
  <HeadingPairs>
    <vt:vector size="4" baseType="variant">
      <vt:variant>
        <vt:lpstr>主题</vt:lpstr>
      </vt:variant>
      <vt:variant>
        <vt:i4>1</vt:i4>
      </vt:variant>
      <vt:variant>
        <vt:lpstr>幻灯片标题</vt:lpstr>
      </vt:variant>
      <vt:variant>
        <vt:i4>45</vt:i4>
      </vt:variant>
    </vt:vector>
  </HeadingPairs>
  <TitlesOfParts>
    <vt:vector size="46" baseType="lpstr">
      <vt:lpstr>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ppt.glzy8.com提供海量PPT模板免费下载！</dc:title>
  <dc:creator>Lucia</dc:creator>
  <cp:lastModifiedBy>Lucia</cp:lastModifiedBy>
  <cp:revision>172</cp:revision>
  <dcterms:created xsi:type="dcterms:W3CDTF">2004-08-26T06:30:40Z</dcterms:created>
  <dcterms:modified xsi:type="dcterms:W3CDTF">2015-05-12T08:26:42Z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2052-8.1.0.3477</vt:lpwstr>
  </property>
</Properties>
</file>