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embeddedFontLs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书体坊赵九江钢笔行书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Calibri Light" charset="0"/>
      <p:regular r:id="rId18"/>
      <p:italic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EF06"/>
    <a:srgbClr val="027ACE"/>
    <a:srgbClr val="94C054"/>
    <a:srgbClr val="A72F4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3" autoAdjust="0"/>
    <p:restoredTop sz="94660"/>
  </p:normalViewPr>
  <p:slideViewPr>
    <p:cSldViewPr snapToGrid="0">
      <p:cViewPr>
        <p:scale>
          <a:sx n="75" d="100"/>
          <a:sy n="75" d="100"/>
        </p:scale>
        <p:origin x="-1896" y="-12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5DD5F-BD6D-401F-9A5B-C1EB9476AC18}" type="datetimeFigureOut">
              <a:rPr lang="zh-CN" altLang="en-US" smtClean="0"/>
              <a:pPr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2D24D-1351-4D71-A7F8-2D2BB96FA8D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738898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5DD5F-BD6D-401F-9A5B-C1EB9476AC18}" type="datetimeFigureOut">
              <a:rPr lang="zh-CN" altLang="en-US" smtClean="0"/>
              <a:pPr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2D24D-1351-4D71-A7F8-2D2BB96FA8D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126260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5DD5F-BD6D-401F-9A5B-C1EB9476AC18}" type="datetimeFigureOut">
              <a:rPr lang="zh-CN" altLang="en-US" smtClean="0"/>
              <a:pPr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2D24D-1351-4D71-A7F8-2D2BB96FA8D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62865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5DD5F-BD6D-401F-9A5B-C1EB9476AC18}" type="datetimeFigureOut">
              <a:rPr lang="zh-CN" altLang="en-US" smtClean="0"/>
              <a:pPr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2D24D-1351-4D71-A7F8-2D2BB96FA8D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754028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5DD5F-BD6D-401F-9A5B-C1EB9476AC18}" type="datetimeFigureOut">
              <a:rPr lang="zh-CN" altLang="en-US" smtClean="0"/>
              <a:pPr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2D24D-1351-4D71-A7F8-2D2BB96FA8D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96063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5DD5F-BD6D-401F-9A5B-C1EB9476AC18}" type="datetimeFigureOut">
              <a:rPr lang="zh-CN" altLang="en-US" smtClean="0"/>
              <a:pPr/>
              <a:t>2015/6/18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2D24D-1351-4D71-A7F8-2D2BB96FA8D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657845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5DD5F-BD6D-401F-9A5B-C1EB9476AC18}" type="datetimeFigureOut">
              <a:rPr lang="zh-CN" altLang="en-US" smtClean="0"/>
              <a:pPr/>
              <a:t>2015/6/18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2D24D-1351-4D71-A7F8-2D2BB96FA8D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890614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5DD5F-BD6D-401F-9A5B-C1EB9476AC18}" type="datetimeFigureOut">
              <a:rPr lang="zh-CN" altLang="en-US" smtClean="0"/>
              <a:pPr/>
              <a:t>2015/6/18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2D24D-1351-4D71-A7F8-2D2BB96FA8D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958718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5DD5F-BD6D-401F-9A5B-C1EB9476AC18}" type="datetimeFigureOut">
              <a:rPr lang="zh-CN" altLang="en-US" smtClean="0"/>
              <a:pPr/>
              <a:t>2015/6/18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2D24D-1351-4D71-A7F8-2D2BB96FA8D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20341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5DD5F-BD6D-401F-9A5B-C1EB9476AC18}" type="datetimeFigureOut">
              <a:rPr lang="zh-CN" altLang="en-US" smtClean="0"/>
              <a:pPr/>
              <a:t>2015/6/18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2D24D-1351-4D71-A7F8-2D2BB96FA8D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2090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5DD5F-BD6D-401F-9A5B-C1EB9476AC18}" type="datetimeFigureOut">
              <a:rPr lang="zh-CN" altLang="en-US" smtClean="0"/>
              <a:pPr/>
              <a:t>2015/6/18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02D24D-1351-4D71-A7F8-2D2BB96FA8D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64771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15DD5F-BD6D-401F-9A5B-C1EB9476AC18}" type="datetimeFigureOut">
              <a:rPr lang="zh-CN" altLang="en-US" smtClean="0"/>
              <a:pPr/>
              <a:t>2015/6/18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02D24D-1351-4D71-A7F8-2D2BB96FA8D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26822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75682" y="1116169"/>
            <a:ext cx="3840636" cy="323297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07323" y="1563670"/>
            <a:ext cx="897010" cy="897010"/>
          </a:xfrm>
          <a:prstGeom prst="rect">
            <a:avLst/>
          </a:prstGeom>
        </p:spPr>
      </p:pic>
      <p:cxnSp>
        <p:nvCxnSpPr>
          <p:cNvPr id="18" name="直接连接符 17"/>
          <p:cNvCxnSpPr/>
          <p:nvPr/>
        </p:nvCxnSpPr>
        <p:spPr>
          <a:xfrm>
            <a:off x="3636818" y="5724624"/>
            <a:ext cx="4946073" cy="0"/>
          </a:xfrm>
          <a:prstGeom prst="line">
            <a:avLst/>
          </a:prstGeom>
          <a:ln>
            <a:gradFill flip="none" rotWithShape="1">
              <a:gsLst>
                <a:gs pos="100000">
                  <a:schemeClr val="tx1">
                    <a:lumMod val="95000"/>
                    <a:lumOff val="5000"/>
                    <a:alpha val="0"/>
                  </a:schemeClr>
                </a:gs>
                <a:gs pos="67000">
                  <a:schemeClr val="bg1">
                    <a:lumMod val="95000"/>
                  </a:schemeClr>
                </a:gs>
                <a:gs pos="36000">
                  <a:schemeClr val="bg1">
                    <a:lumMod val="85000"/>
                    <a:alpha val="57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4256139" y="4583778"/>
            <a:ext cx="367972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solidFill>
                  <a:schemeClr val="bg1"/>
                </a:solidFill>
                <a:latin typeface="+mn-ea"/>
              </a:rPr>
              <a:t>不想畢業</a:t>
            </a:r>
            <a:endParaRPr lang="zh-CN" altLang="en-US" sz="6600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3636818" y="4643968"/>
            <a:ext cx="4946073" cy="0"/>
          </a:xfrm>
          <a:prstGeom prst="line">
            <a:avLst/>
          </a:prstGeom>
          <a:ln>
            <a:gradFill flip="none" rotWithShape="1">
              <a:gsLst>
                <a:gs pos="100000">
                  <a:schemeClr val="tx1">
                    <a:lumMod val="95000"/>
                    <a:lumOff val="5000"/>
                    <a:alpha val="0"/>
                  </a:schemeClr>
                </a:gs>
                <a:gs pos="67000">
                  <a:schemeClr val="bg1">
                    <a:lumMod val="95000"/>
                  </a:schemeClr>
                </a:gs>
                <a:gs pos="36000">
                  <a:schemeClr val="bg1">
                    <a:lumMod val="85000"/>
                    <a:alpha val="57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176618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任意多边形 52"/>
          <p:cNvSpPr/>
          <p:nvPr/>
        </p:nvSpPr>
        <p:spPr>
          <a:xfrm rot="2549404">
            <a:off x="-29543" y="-825899"/>
            <a:ext cx="1547471" cy="2345167"/>
          </a:xfrm>
          <a:custGeom>
            <a:avLst/>
            <a:gdLst>
              <a:gd name="connsiteX0" fmla="*/ 0 w 1547471"/>
              <a:gd name="connsiteY0" fmla="*/ 1417502 h 2345167"/>
              <a:gd name="connsiteX1" fmla="*/ 1547471 w 1547471"/>
              <a:gd name="connsiteY1" fmla="*/ 0 h 2345167"/>
              <a:gd name="connsiteX2" fmla="*/ 1547471 w 1547471"/>
              <a:gd name="connsiteY2" fmla="*/ 1706047 h 2345167"/>
              <a:gd name="connsiteX3" fmla="*/ 849752 w 1547471"/>
              <a:gd name="connsiteY3" fmla="*/ 2345167 h 2345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47471" h="2345167">
                <a:moveTo>
                  <a:pt x="0" y="1417502"/>
                </a:moveTo>
                <a:lnTo>
                  <a:pt x="1547471" y="0"/>
                </a:lnTo>
                <a:lnTo>
                  <a:pt x="1547471" y="1706047"/>
                </a:lnTo>
                <a:lnTo>
                  <a:pt x="849752" y="2345167"/>
                </a:lnTo>
                <a:close/>
              </a:path>
            </a:pathLst>
          </a:custGeom>
          <a:solidFill>
            <a:srgbClr val="027ACE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>
            <a:off x="495977" y="361445"/>
            <a:ext cx="3049656" cy="627417"/>
          </a:xfrm>
          <a:custGeom>
            <a:avLst/>
            <a:gdLst>
              <a:gd name="connsiteX0" fmla="*/ 0 w 2675205"/>
              <a:gd name="connsiteY0" fmla="*/ 0 h 627417"/>
              <a:gd name="connsiteX1" fmla="*/ 2675205 w 2675205"/>
              <a:gd name="connsiteY1" fmla="*/ 0 h 627417"/>
              <a:gd name="connsiteX2" fmla="*/ 2100483 w 2675205"/>
              <a:gd name="connsiteY2" fmla="*/ 627417 h 627417"/>
              <a:gd name="connsiteX3" fmla="*/ 0 w 2675205"/>
              <a:gd name="connsiteY3" fmla="*/ 627417 h 627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5205" h="627417">
                <a:moveTo>
                  <a:pt x="0" y="0"/>
                </a:moveTo>
                <a:lnTo>
                  <a:pt x="2675205" y="0"/>
                </a:lnTo>
                <a:lnTo>
                  <a:pt x="2100483" y="627417"/>
                </a:lnTo>
                <a:lnTo>
                  <a:pt x="0" y="627417"/>
                </a:lnTo>
                <a:close/>
              </a:path>
            </a:pathLst>
          </a:custGeom>
          <a:solidFill>
            <a:schemeClr val="bg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0298" y="344530"/>
            <a:ext cx="809178" cy="681151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340179" y="2967876"/>
            <a:ext cx="11511642" cy="2746731"/>
          </a:xfrm>
          <a:prstGeom prst="rect">
            <a:avLst/>
          </a:prstGeom>
          <a:solidFill>
            <a:schemeClr val="tx1">
              <a:alpha val="52000"/>
            </a:scheme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391" t="23621" r="4587" b="12344"/>
          <a:stretch/>
        </p:blipFill>
        <p:spPr>
          <a:xfrm>
            <a:off x="606748" y="2395042"/>
            <a:ext cx="5352818" cy="3172843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21" name="文本框 20"/>
          <p:cNvSpPr txBox="1"/>
          <p:nvPr/>
        </p:nvSpPr>
        <p:spPr>
          <a:xfrm>
            <a:off x="2698206" y="5772952"/>
            <a:ext cx="11699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母校大門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492315" y="3442507"/>
            <a:ext cx="36347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书体坊赵九江钢笔行书" panose="03000509000000000000" pitchFamily="65" charset="-122"/>
                <a:ea typeface="书体坊赵九江钢笔行书" panose="03000509000000000000" pitchFamily="65" charset="-122"/>
              </a:rPr>
              <a:t>大四在外面的实习结束了，</a:t>
            </a:r>
            <a:endParaRPr lang="zh-CN" altLang="en-US" sz="2400" dirty="0">
              <a:solidFill>
                <a:schemeClr val="bg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书体坊赵九江钢笔行书" panose="03000509000000000000" pitchFamily="65" charset="-122"/>
              <a:ea typeface="书体坊赵九江钢笔行书" panose="03000509000000000000" pitchFamily="65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492315" y="3865321"/>
            <a:ext cx="36347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240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书体坊赵九江钢笔行书" panose="03000509000000000000" pitchFamily="65" charset="-122"/>
                <a:ea typeface="书体坊赵九江钢笔行书" panose="03000509000000000000" pitchFamily="65" charset="-122"/>
              </a:defRPr>
            </a:lvl1pPr>
          </a:lstStyle>
          <a:p>
            <a:pPr algn="l"/>
            <a:r>
              <a:rPr lang="zh-CN" altLang="en-US" dirty="0"/>
              <a:t>毕业设计课题确定了，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6492315" y="4288135"/>
            <a:ext cx="36347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240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书体坊赵九江钢笔行书" panose="03000509000000000000" pitchFamily="65" charset="-122"/>
                <a:ea typeface="书体坊赵九江钢笔行书" panose="03000509000000000000" pitchFamily="65" charset="-122"/>
              </a:defRPr>
            </a:lvl1pPr>
          </a:lstStyle>
          <a:p>
            <a:pPr algn="l"/>
            <a:r>
              <a:rPr lang="zh-CN" altLang="en-US" dirty="0"/>
              <a:t>有些同学好久不见，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6492315" y="4710949"/>
            <a:ext cx="36347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240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书体坊赵九江钢笔行书" panose="03000509000000000000" pitchFamily="65" charset="-122"/>
                <a:ea typeface="书体坊赵九江钢笔行书" panose="03000509000000000000" pitchFamily="65" charset="-122"/>
              </a:defRPr>
            </a:lvl1pPr>
          </a:lstStyle>
          <a:p>
            <a:pPr algn="l"/>
            <a:r>
              <a:rPr lang="zh-CN" altLang="en-US" dirty="0"/>
              <a:t>毕业的空气提前扩散开来，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6492315" y="5133765"/>
            <a:ext cx="26018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240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书体坊赵九江钢笔行书" panose="03000509000000000000" pitchFamily="65" charset="-122"/>
                <a:ea typeface="书体坊赵九江钢笔行书" panose="03000509000000000000" pitchFamily="65" charset="-122"/>
              </a:defRPr>
            </a:lvl1pPr>
          </a:lstStyle>
          <a:p>
            <a:pPr algn="l"/>
            <a:r>
              <a:rPr lang="zh-CN" altLang="en-US" dirty="0"/>
              <a:t>我们真的不想毕业！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10591625" y="3369865"/>
            <a:ext cx="1477328" cy="249537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8400" dirty="0" smtClean="0">
                <a:solidFill>
                  <a:schemeClr val="bg1">
                    <a:alpha val="28000"/>
                  </a:schemeClr>
                </a:solidFill>
              </a:rPr>
              <a:t>2013</a:t>
            </a:r>
            <a:endParaRPr lang="zh-CN" altLang="en-US" sz="8400" dirty="0">
              <a:solidFill>
                <a:schemeClr val="bg1">
                  <a:alpha val="28000"/>
                </a:schemeClr>
              </a:solidFill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416042" y="413543"/>
            <a:ext cx="13423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序言</a:t>
            </a:r>
          </a:p>
        </p:txBody>
      </p:sp>
    </p:spTree>
    <p:extLst>
      <p:ext uri="{BB962C8B-B14F-4D97-AF65-F5344CB8AC3E}">
        <p14:creationId xmlns:p14="http://schemas.microsoft.com/office/powerpoint/2010/main" xmlns="" val="3392410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340179" y="2103893"/>
            <a:ext cx="11511642" cy="4409963"/>
          </a:xfrm>
          <a:prstGeom prst="rect">
            <a:avLst/>
          </a:prstGeom>
          <a:solidFill>
            <a:schemeClr val="tx1">
              <a:alpha val="52000"/>
            </a:scheme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40179" y="2106109"/>
            <a:ext cx="11511642" cy="45719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 rot="2549404">
            <a:off x="-29543" y="-825899"/>
            <a:ext cx="1547471" cy="2345167"/>
          </a:xfrm>
          <a:custGeom>
            <a:avLst/>
            <a:gdLst>
              <a:gd name="connsiteX0" fmla="*/ 0 w 1547471"/>
              <a:gd name="connsiteY0" fmla="*/ 1417502 h 2345167"/>
              <a:gd name="connsiteX1" fmla="*/ 1547471 w 1547471"/>
              <a:gd name="connsiteY1" fmla="*/ 0 h 2345167"/>
              <a:gd name="connsiteX2" fmla="*/ 1547471 w 1547471"/>
              <a:gd name="connsiteY2" fmla="*/ 1706047 h 2345167"/>
              <a:gd name="connsiteX3" fmla="*/ 849752 w 1547471"/>
              <a:gd name="connsiteY3" fmla="*/ 2345167 h 2345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47471" h="2345167">
                <a:moveTo>
                  <a:pt x="0" y="1417502"/>
                </a:moveTo>
                <a:lnTo>
                  <a:pt x="1547471" y="0"/>
                </a:lnTo>
                <a:lnTo>
                  <a:pt x="1547471" y="1706047"/>
                </a:lnTo>
                <a:lnTo>
                  <a:pt x="849752" y="2345167"/>
                </a:lnTo>
                <a:close/>
              </a:path>
            </a:pathLst>
          </a:custGeom>
          <a:solidFill>
            <a:srgbClr val="027ACE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>
            <a:off x="495977" y="361445"/>
            <a:ext cx="3049656" cy="627417"/>
          </a:xfrm>
          <a:custGeom>
            <a:avLst/>
            <a:gdLst>
              <a:gd name="connsiteX0" fmla="*/ 0 w 2675205"/>
              <a:gd name="connsiteY0" fmla="*/ 0 h 627417"/>
              <a:gd name="connsiteX1" fmla="*/ 2675205 w 2675205"/>
              <a:gd name="connsiteY1" fmla="*/ 0 h 627417"/>
              <a:gd name="connsiteX2" fmla="*/ 2100483 w 2675205"/>
              <a:gd name="connsiteY2" fmla="*/ 627417 h 627417"/>
              <a:gd name="connsiteX3" fmla="*/ 0 w 2675205"/>
              <a:gd name="connsiteY3" fmla="*/ 627417 h 627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5205" h="627417">
                <a:moveTo>
                  <a:pt x="0" y="0"/>
                </a:moveTo>
                <a:lnTo>
                  <a:pt x="2675205" y="0"/>
                </a:lnTo>
                <a:lnTo>
                  <a:pt x="2100483" y="627417"/>
                </a:lnTo>
                <a:lnTo>
                  <a:pt x="0" y="627417"/>
                </a:lnTo>
                <a:close/>
              </a:path>
            </a:pathLst>
          </a:custGeom>
          <a:solidFill>
            <a:schemeClr val="bg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0298" y="344530"/>
            <a:ext cx="809178" cy="68115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416042" y="413543"/>
            <a:ext cx="13423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时间轴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53659" y="1508760"/>
            <a:ext cx="1478280" cy="595134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rgbClr val="027A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2009</a:t>
            </a:r>
            <a:endParaRPr lang="zh-CN" altLang="en-US" sz="2000" dirty="0">
              <a:solidFill>
                <a:srgbClr val="027A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614920" y="1508760"/>
            <a:ext cx="1478280" cy="595134"/>
          </a:xfrm>
          <a:prstGeom prst="rect">
            <a:avLst/>
          </a:prstGeom>
          <a:solidFill>
            <a:srgbClr val="027ACE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176181" y="1508760"/>
            <a:ext cx="1478280" cy="595134"/>
          </a:xfrm>
          <a:prstGeom prst="rect">
            <a:avLst/>
          </a:prstGeom>
          <a:solidFill>
            <a:srgbClr val="027ACE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737442" y="1508760"/>
            <a:ext cx="1478280" cy="595134"/>
          </a:xfrm>
          <a:prstGeom prst="rect">
            <a:avLst/>
          </a:prstGeom>
          <a:solidFill>
            <a:srgbClr val="027ACE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298702" y="1508760"/>
            <a:ext cx="1478280" cy="595134"/>
          </a:xfrm>
          <a:prstGeom prst="rect">
            <a:avLst/>
          </a:prstGeom>
          <a:solidFill>
            <a:srgbClr val="027ACE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898" r="2290"/>
          <a:stretch/>
        </p:blipFill>
        <p:spPr>
          <a:xfrm>
            <a:off x="6499534" y="2880360"/>
            <a:ext cx="4864428" cy="2788920"/>
          </a:xfrm>
          <a:prstGeom prst="rect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679" r="4062" b="19675"/>
          <a:stretch/>
        </p:blipFill>
        <p:spPr>
          <a:xfrm>
            <a:off x="762229" y="2879280"/>
            <a:ext cx="5275860" cy="2790000"/>
          </a:xfrm>
          <a:prstGeom prst="rect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16" name="文本框 15"/>
          <p:cNvSpPr txBox="1"/>
          <p:nvPr/>
        </p:nvSpPr>
        <p:spPr>
          <a:xfrm>
            <a:off x="2329896" y="5756562"/>
            <a:ext cx="2140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861485" y="5756562"/>
            <a:ext cx="2140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0531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340179" y="2103893"/>
            <a:ext cx="11511642" cy="4409963"/>
          </a:xfrm>
          <a:prstGeom prst="rect">
            <a:avLst/>
          </a:prstGeom>
          <a:solidFill>
            <a:schemeClr val="tx1">
              <a:alpha val="52000"/>
            </a:scheme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40179" y="2106109"/>
            <a:ext cx="11511642" cy="45719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 rot="2549404">
            <a:off x="-29543" y="-825899"/>
            <a:ext cx="1547471" cy="2345167"/>
          </a:xfrm>
          <a:custGeom>
            <a:avLst/>
            <a:gdLst>
              <a:gd name="connsiteX0" fmla="*/ 0 w 1547471"/>
              <a:gd name="connsiteY0" fmla="*/ 1417502 h 2345167"/>
              <a:gd name="connsiteX1" fmla="*/ 1547471 w 1547471"/>
              <a:gd name="connsiteY1" fmla="*/ 0 h 2345167"/>
              <a:gd name="connsiteX2" fmla="*/ 1547471 w 1547471"/>
              <a:gd name="connsiteY2" fmla="*/ 1706047 h 2345167"/>
              <a:gd name="connsiteX3" fmla="*/ 849752 w 1547471"/>
              <a:gd name="connsiteY3" fmla="*/ 2345167 h 2345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47471" h="2345167">
                <a:moveTo>
                  <a:pt x="0" y="1417502"/>
                </a:moveTo>
                <a:lnTo>
                  <a:pt x="1547471" y="0"/>
                </a:lnTo>
                <a:lnTo>
                  <a:pt x="1547471" y="1706047"/>
                </a:lnTo>
                <a:lnTo>
                  <a:pt x="849752" y="2345167"/>
                </a:lnTo>
                <a:close/>
              </a:path>
            </a:pathLst>
          </a:custGeom>
          <a:solidFill>
            <a:srgbClr val="027ACE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>
            <a:off x="495977" y="361445"/>
            <a:ext cx="3049656" cy="627417"/>
          </a:xfrm>
          <a:custGeom>
            <a:avLst/>
            <a:gdLst>
              <a:gd name="connsiteX0" fmla="*/ 0 w 2675205"/>
              <a:gd name="connsiteY0" fmla="*/ 0 h 627417"/>
              <a:gd name="connsiteX1" fmla="*/ 2675205 w 2675205"/>
              <a:gd name="connsiteY1" fmla="*/ 0 h 627417"/>
              <a:gd name="connsiteX2" fmla="*/ 2100483 w 2675205"/>
              <a:gd name="connsiteY2" fmla="*/ 627417 h 627417"/>
              <a:gd name="connsiteX3" fmla="*/ 0 w 2675205"/>
              <a:gd name="connsiteY3" fmla="*/ 627417 h 627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5205" h="627417">
                <a:moveTo>
                  <a:pt x="0" y="0"/>
                </a:moveTo>
                <a:lnTo>
                  <a:pt x="2675205" y="0"/>
                </a:lnTo>
                <a:lnTo>
                  <a:pt x="2100483" y="627417"/>
                </a:lnTo>
                <a:lnTo>
                  <a:pt x="0" y="627417"/>
                </a:lnTo>
                <a:close/>
              </a:path>
            </a:pathLst>
          </a:custGeom>
          <a:solidFill>
            <a:schemeClr val="bg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0298" y="344530"/>
            <a:ext cx="809178" cy="68115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416042" y="413543"/>
            <a:ext cx="13423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时间轴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53659" y="1508760"/>
            <a:ext cx="1478280" cy="595134"/>
          </a:xfrm>
          <a:prstGeom prst="rect">
            <a:avLst/>
          </a:prstGeom>
          <a:solidFill>
            <a:srgbClr val="027ACE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2009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614920" y="1508760"/>
            <a:ext cx="1478280" cy="595134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rgbClr val="027A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endParaRPr lang="zh-CN" altLang="en-US" sz="2000" dirty="0">
              <a:solidFill>
                <a:srgbClr val="027A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176181" y="1508760"/>
            <a:ext cx="1478280" cy="595134"/>
          </a:xfrm>
          <a:prstGeom prst="rect">
            <a:avLst/>
          </a:prstGeom>
          <a:solidFill>
            <a:srgbClr val="027ACE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737442" y="1508760"/>
            <a:ext cx="1478280" cy="595134"/>
          </a:xfrm>
          <a:prstGeom prst="rect">
            <a:avLst/>
          </a:prstGeom>
          <a:solidFill>
            <a:srgbClr val="027ACE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298702" y="1508760"/>
            <a:ext cx="1478280" cy="595134"/>
          </a:xfrm>
          <a:prstGeom prst="rect">
            <a:avLst/>
          </a:prstGeom>
          <a:solidFill>
            <a:srgbClr val="027ACE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/>
          <a:srcRect l="1952" t="3205" r="2659" b="2727"/>
          <a:stretch/>
        </p:blipFill>
        <p:spPr>
          <a:xfrm>
            <a:off x="852057" y="2722419"/>
            <a:ext cx="5216236" cy="3345873"/>
          </a:xfrm>
          <a:prstGeom prst="rect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18" name="文本框 17"/>
          <p:cNvSpPr txBox="1"/>
          <p:nvPr/>
        </p:nvSpPr>
        <p:spPr>
          <a:xfrm>
            <a:off x="6428511" y="3562545"/>
            <a:ext cx="35883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2EF0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3200" dirty="0">
              <a:solidFill>
                <a:srgbClr val="F2EF0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428511" y="4147320"/>
            <a:ext cx="54171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单击此处添加说明文字文字文字文字文字文字</a:t>
            </a:r>
          </a:p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文字文字文字文字文字文字文字文字文字文字</a:t>
            </a:r>
          </a:p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文字文字文字文字文字文字文字文字文字文字</a:t>
            </a:r>
          </a:p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文字文字文字文字文字文字。</a:t>
            </a:r>
          </a:p>
        </p:txBody>
      </p:sp>
    </p:spTree>
    <p:extLst>
      <p:ext uri="{BB962C8B-B14F-4D97-AF65-F5344CB8AC3E}">
        <p14:creationId xmlns:p14="http://schemas.microsoft.com/office/powerpoint/2010/main" xmlns="" val="823694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340179" y="2103893"/>
            <a:ext cx="11511642" cy="4409963"/>
          </a:xfrm>
          <a:prstGeom prst="rect">
            <a:avLst/>
          </a:prstGeom>
          <a:solidFill>
            <a:schemeClr val="tx1">
              <a:alpha val="52000"/>
            </a:scheme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40179" y="2106109"/>
            <a:ext cx="11511642" cy="45719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 rot="2549404">
            <a:off x="-29543" y="-825899"/>
            <a:ext cx="1547471" cy="2345167"/>
          </a:xfrm>
          <a:custGeom>
            <a:avLst/>
            <a:gdLst>
              <a:gd name="connsiteX0" fmla="*/ 0 w 1547471"/>
              <a:gd name="connsiteY0" fmla="*/ 1417502 h 2345167"/>
              <a:gd name="connsiteX1" fmla="*/ 1547471 w 1547471"/>
              <a:gd name="connsiteY1" fmla="*/ 0 h 2345167"/>
              <a:gd name="connsiteX2" fmla="*/ 1547471 w 1547471"/>
              <a:gd name="connsiteY2" fmla="*/ 1706047 h 2345167"/>
              <a:gd name="connsiteX3" fmla="*/ 849752 w 1547471"/>
              <a:gd name="connsiteY3" fmla="*/ 2345167 h 2345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47471" h="2345167">
                <a:moveTo>
                  <a:pt x="0" y="1417502"/>
                </a:moveTo>
                <a:lnTo>
                  <a:pt x="1547471" y="0"/>
                </a:lnTo>
                <a:lnTo>
                  <a:pt x="1547471" y="1706047"/>
                </a:lnTo>
                <a:lnTo>
                  <a:pt x="849752" y="2345167"/>
                </a:lnTo>
                <a:close/>
              </a:path>
            </a:pathLst>
          </a:custGeom>
          <a:solidFill>
            <a:srgbClr val="027ACE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>
            <a:off x="495977" y="361445"/>
            <a:ext cx="3049656" cy="627417"/>
          </a:xfrm>
          <a:custGeom>
            <a:avLst/>
            <a:gdLst>
              <a:gd name="connsiteX0" fmla="*/ 0 w 2675205"/>
              <a:gd name="connsiteY0" fmla="*/ 0 h 627417"/>
              <a:gd name="connsiteX1" fmla="*/ 2675205 w 2675205"/>
              <a:gd name="connsiteY1" fmla="*/ 0 h 627417"/>
              <a:gd name="connsiteX2" fmla="*/ 2100483 w 2675205"/>
              <a:gd name="connsiteY2" fmla="*/ 627417 h 627417"/>
              <a:gd name="connsiteX3" fmla="*/ 0 w 2675205"/>
              <a:gd name="connsiteY3" fmla="*/ 627417 h 627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5205" h="627417">
                <a:moveTo>
                  <a:pt x="0" y="0"/>
                </a:moveTo>
                <a:lnTo>
                  <a:pt x="2675205" y="0"/>
                </a:lnTo>
                <a:lnTo>
                  <a:pt x="2100483" y="627417"/>
                </a:lnTo>
                <a:lnTo>
                  <a:pt x="0" y="627417"/>
                </a:lnTo>
                <a:close/>
              </a:path>
            </a:pathLst>
          </a:custGeom>
          <a:solidFill>
            <a:schemeClr val="bg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0298" y="344530"/>
            <a:ext cx="809178" cy="68115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416042" y="413543"/>
            <a:ext cx="13423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时间轴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53659" y="1508760"/>
            <a:ext cx="1478280" cy="595134"/>
          </a:xfrm>
          <a:prstGeom prst="rect">
            <a:avLst/>
          </a:prstGeom>
          <a:solidFill>
            <a:srgbClr val="027ACE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2009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614920" y="1508760"/>
            <a:ext cx="1478280" cy="595134"/>
          </a:xfrm>
          <a:prstGeom prst="rect">
            <a:avLst/>
          </a:prstGeom>
          <a:solidFill>
            <a:srgbClr val="027ACE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176181" y="1508760"/>
            <a:ext cx="1478280" cy="595134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rgbClr val="027A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endParaRPr lang="zh-CN" altLang="en-US" sz="2000" dirty="0">
              <a:solidFill>
                <a:srgbClr val="027A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737442" y="1508760"/>
            <a:ext cx="1478280" cy="595134"/>
          </a:xfrm>
          <a:prstGeom prst="rect">
            <a:avLst/>
          </a:prstGeom>
          <a:solidFill>
            <a:srgbClr val="027ACE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298702" y="1508760"/>
            <a:ext cx="1478280" cy="595134"/>
          </a:xfrm>
          <a:prstGeom prst="rect">
            <a:avLst/>
          </a:prstGeom>
          <a:solidFill>
            <a:srgbClr val="027ACE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386947" y="4209666"/>
            <a:ext cx="54171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单击此处添加说明文字文字文字文字文字文字</a:t>
            </a:r>
          </a:p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文字文字文字文字文字文字文字文字文字文字</a:t>
            </a:r>
          </a:p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文字文字文字文字文字文字文字文字文字文字</a:t>
            </a:r>
          </a:p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文字文字文字文字文字文字。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/>
          <a:srcRect l="1" t="1362" r="4501" b="1317"/>
          <a:stretch/>
        </p:blipFill>
        <p:spPr>
          <a:xfrm>
            <a:off x="948547" y="2656013"/>
            <a:ext cx="5283459" cy="3288238"/>
          </a:xfrm>
          <a:prstGeom prst="rect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6232006" y="3299789"/>
            <a:ext cx="4844704" cy="569963"/>
          </a:xfrm>
          <a:prstGeom prst="rect">
            <a:avLst/>
          </a:prstGeom>
          <a:solidFill>
            <a:srgbClr val="F2EF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6527688" y="3292383"/>
            <a:ext cx="37894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等腰三角形 5"/>
          <p:cNvSpPr/>
          <p:nvPr/>
        </p:nvSpPr>
        <p:spPr>
          <a:xfrm rot="9000000">
            <a:off x="5701199" y="3264587"/>
            <a:ext cx="906673" cy="781614"/>
          </a:xfrm>
          <a:prstGeom prst="triangle">
            <a:avLst/>
          </a:prstGeom>
          <a:solidFill>
            <a:srgbClr val="F2EF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82329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340179" y="2103893"/>
            <a:ext cx="11511642" cy="4409963"/>
          </a:xfrm>
          <a:prstGeom prst="rect">
            <a:avLst/>
          </a:prstGeom>
          <a:solidFill>
            <a:schemeClr val="tx1">
              <a:alpha val="52000"/>
            </a:scheme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40179" y="2106109"/>
            <a:ext cx="11511642" cy="45719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 rot="2549404">
            <a:off x="-29543" y="-825899"/>
            <a:ext cx="1547471" cy="2345167"/>
          </a:xfrm>
          <a:custGeom>
            <a:avLst/>
            <a:gdLst>
              <a:gd name="connsiteX0" fmla="*/ 0 w 1547471"/>
              <a:gd name="connsiteY0" fmla="*/ 1417502 h 2345167"/>
              <a:gd name="connsiteX1" fmla="*/ 1547471 w 1547471"/>
              <a:gd name="connsiteY1" fmla="*/ 0 h 2345167"/>
              <a:gd name="connsiteX2" fmla="*/ 1547471 w 1547471"/>
              <a:gd name="connsiteY2" fmla="*/ 1706047 h 2345167"/>
              <a:gd name="connsiteX3" fmla="*/ 849752 w 1547471"/>
              <a:gd name="connsiteY3" fmla="*/ 2345167 h 2345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47471" h="2345167">
                <a:moveTo>
                  <a:pt x="0" y="1417502"/>
                </a:moveTo>
                <a:lnTo>
                  <a:pt x="1547471" y="0"/>
                </a:lnTo>
                <a:lnTo>
                  <a:pt x="1547471" y="1706047"/>
                </a:lnTo>
                <a:lnTo>
                  <a:pt x="849752" y="2345167"/>
                </a:lnTo>
                <a:close/>
              </a:path>
            </a:pathLst>
          </a:custGeom>
          <a:solidFill>
            <a:srgbClr val="027ACE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>
            <a:off x="495977" y="361445"/>
            <a:ext cx="3049656" cy="627417"/>
          </a:xfrm>
          <a:custGeom>
            <a:avLst/>
            <a:gdLst>
              <a:gd name="connsiteX0" fmla="*/ 0 w 2675205"/>
              <a:gd name="connsiteY0" fmla="*/ 0 h 627417"/>
              <a:gd name="connsiteX1" fmla="*/ 2675205 w 2675205"/>
              <a:gd name="connsiteY1" fmla="*/ 0 h 627417"/>
              <a:gd name="connsiteX2" fmla="*/ 2100483 w 2675205"/>
              <a:gd name="connsiteY2" fmla="*/ 627417 h 627417"/>
              <a:gd name="connsiteX3" fmla="*/ 0 w 2675205"/>
              <a:gd name="connsiteY3" fmla="*/ 627417 h 627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5205" h="627417">
                <a:moveTo>
                  <a:pt x="0" y="0"/>
                </a:moveTo>
                <a:lnTo>
                  <a:pt x="2675205" y="0"/>
                </a:lnTo>
                <a:lnTo>
                  <a:pt x="2100483" y="627417"/>
                </a:lnTo>
                <a:lnTo>
                  <a:pt x="0" y="627417"/>
                </a:lnTo>
                <a:close/>
              </a:path>
            </a:pathLst>
          </a:custGeom>
          <a:solidFill>
            <a:schemeClr val="bg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0298" y="344530"/>
            <a:ext cx="809178" cy="68115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416042" y="413543"/>
            <a:ext cx="13423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时间轴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53659" y="1508760"/>
            <a:ext cx="1478280" cy="595134"/>
          </a:xfrm>
          <a:prstGeom prst="rect">
            <a:avLst/>
          </a:prstGeom>
          <a:solidFill>
            <a:srgbClr val="027ACE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2009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614920" y="1508760"/>
            <a:ext cx="1478280" cy="595134"/>
          </a:xfrm>
          <a:prstGeom prst="rect">
            <a:avLst/>
          </a:prstGeom>
          <a:solidFill>
            <a:srgbClr val="027ACE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176181" y="1508760"/>
            <a:ext cx="1478280" cy="595134"/>
          </a:xfrm>
          <a:prstGeom prst="rect">
            <a:avLst/>
          </a:prstGeom>
          <a:solidFill>
            <a:srgbClr val="027ACE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737442" y="1508760"/>
            <a:ext cx="1478280" cy="595134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rgbClr val="027A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endParaRPr lang="zh-CN" altLang="en-US" sz="2000" dirty="0">
              <a:solidFill>
                <a:srgbClr val="027A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298702" y="1508760"/>
            <a:ext cx="1478280" cy="595134"/>
          </a:xfrm>
          <a:prstGeom prst="rect">
            <a:avLst/>
          </a:prstGeom>
          <a:solidFill>
            <a:srgbClr val="027ACE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563" b="14245"/>
          <a:stretch/>
        </p:blipFill>
        <p:spPr>
          <a:xfrm>
            <a:off x="859984" y="2929357"/>
            <a:ext cx="4912782" cy="319850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 cstate="print"/>
          <a:srcRect l="4972" t="4894"/>
          <a:stretch/>
        </p:blipFill>
        <p:spPr>
          <a:xfrm>
            <a:off x="4074441" y="3298518"/>
            <a:ext cx="5020059" cy="282934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393964" y="3586372"/>
            <a:ext cx="4289928" cy="254149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xmlns="" val="620788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340179" y="2103893"/>
            <a:ext cx="11511642" cy="4409963"/>
          </a:xfrm>
          <a:prstGeom prst="rect">
            <a:avLst/>
          </a:prstGeom>
          <a:solidFill>
            <a:schemeClr val="tx1">
              <a:alpha val="52000"/>
            </a:scheme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40179" y="2106109"/>
            <a:ext cx="11511642" cy="45719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 rot="2549404">
            <a:off x="-29543" y="-825899"/>
            <a:ext cx="1547471" cy="2345167"/>
          </a:xfrm>
          <a:custGeom>
            <a:avLst/>
            <a:gdLst>
              <a:gd name="connsiteX0" fmla="*/ 0 w 1547471"/>
              <a:gd name="connsiteY0" fmla="*/ 1417502 h 2345167"/>
              <a:gd name="connsiteX1" fmla="*/ 1547471 w 1547471"/>
              <a:gd name="connsiteY1" fmla="*/ 0 h 2345167"/>
              <a:gd name="connsiteX2" fmla="*/ 1547471 w 1547471"/>
              <a:gd name="connsiteY2" fmla="*/ 1706047 h 2345167"/>
              <a:gd name="connsiteX3" fmla="*/ 849752 w 1547471"/>
              <a:gd name="connsiteY3" fmla="*/ 2345167 h 2345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47471" h="2345167">
                <a:moveTo>
                  <a:pt x="0" y="1417502"/>
                </a:moveTo>
                <a:lnTo>
                  <a:pt x="1547471" y="0"/>
                </a:lnTo>
                <a:lnTo>
                  <a:pt x="1547471" y="1706047"/>
                </a:lnTo>
                <a:lnTo>
                  <a:pt x="849752" y="2345167"/>
                </a:lnTo>
                <a:close/>
              </a:path>
            </a:pathLst>
          </a:custGeom>
          <a:solidFill>
            <a:srgbClr val="027ACE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>
            <a:off x="495977" y="361445"/>
            <a:ext cx="3049656" cy="627417"/>
          </a:xfrm>
          <a:custGeom>
            <a:avLst/>
            <a:gdLst>
              <a:gd name="connsiteX0" fmla="*/ 0 w 2675205"/>
              <a:gd name="connsiteY0" fmla="*/ 0 h 627417"/>
              <a:gd name="connsiteX1" fmla="*/ 2675205 w 2675205"/>
              <a:gd name="connsiteY1" fmla="*/ 0 h 627417"/>
              <a:gd name="connsiteX2" fmla="*/ 2100483 w 2675205"/>
              <a:gd name="connsiteY2" fmla="*/ 627417 h 627417"/>
              <a:gd name="connsiteX3" fmla="*/ 0 w 2675205"/>
              <a:gd name="connsiteY3" fmla="*/ 627417 h 627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5205" h="627417">
                <a:moveTo>
                  <a:pt x="0" y="0"/>
                </a:moveTo>
                <a:lnTo>
                  <a:pt x="2675205" y="0"/>
                </a:lnTo>
                <a:lnTo>
                  <a:pt x="2100483" y="627417"/>
                </a:lnTo>
                <a:lnTo>
                  <a:pt x="0" y="627417"/>
                </a:lnTo>
                <a:close/>
              </a:path>
            </a:pathLst>
          </a:custGeom>
          <a:solidFill>
            <a:schemeClr val="bg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0298" y="344530"/>
            <a:ext cx="809178" cy="68115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416042" y="413543"/>
            <a:ext cx="13423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时间轴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53659" y="1508760"/>
            <a:ext cx="1478280" cy="595134"/>
          </a:xfrm>
          <a:prstGeom prst="rect">
            <a:avLst/>
          </a:prstGeom>
          <a:solidFill>
            <a:srgbClr val="027ACE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2009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614920" y="1508760"/>
            <a:ext cx="1478280" cy="595134"/>
          </a:xfrm>
          <a:prstGeom prst="rect">
            <a:avLst/>
          </a:prstGeom>
          <a:solidFill>
            <a:srgbClr val="027ACE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176181" y="1508760"/>
            <a:ext cx="1478280" cy="595134"/>
          </a:xfrm>
          <a:prstGeom prst="rect">
            <a:avLst/>
          </a:prstGeom>
          <a:solidFill>
            <a:srgbClr val="027ACE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737442" y="1508760"/>
            <a:ext cx="1478280" cy="595134"/>
          </a:xfrm>
          <a:prstGeom prst="rect">
            <a:avLst/>
          </a:prstGeom>
          <a:solidFill>
            <a:srgbClr val="027ACE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298702" y="1508760"/>
            <a:ext cx="1478280" cy="595134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rgbClr val="027AC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zh-CN" altLang="en-US" sz="2000" dirty="0">
              <a:solidFill>
                <a:srgbClr val="027AC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37270" y="3140931"/>
            <a:ext cx="4317460" cy="18031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963993" y="5255739"/>
            <a:ext cx="22640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给母校说点啥吧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829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59891" y="1989007"/>
            <a:ext cx="2672219" cy="2249426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3955473" y="4460816"/>
            <a:ext cx="42810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书体坊赵九江钢笔行书" panose="03000509000000000000" pitchFamily="65" charset="-122"/>
                <a:ea typeface="书体坊赵九江钢笔行书" panose="03000509000000000000" pitchFamily="65" charset="-122"/>
              </a:rPr>
              <a:t>ＮＥＶＥＲ　 ＳＡＹ　 ＧＯＯＤＢＹＥ！</a:t>
            </a:r>
            <a:endParaRPr lang="zh-CN" altLang="en-US" sz="2000" dirty="0">
              <a:solidFill>
                <a:schemeClr val="bg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书体坊赵九江钢笔行书" panose="03000509000000000000" pitchFamily="65" charset="-122"/>
              <a:ea typeface="书体坊赵九江钢笔行书" panose="03000509000000000000" pitchFamily="65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543300" y="4854707"/>
            <a:ext cx="5105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２０１３年毕业的兄弟姐妹们一起加油！</a:t>
            </a:r>
            <a:endParaRPr lang="zh-CN" altLang="en-US" sz="2000" dirty="0">
              <a:solidFill>
                <a:schemeClr val="bg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7002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-1" y="810492"/>
            <a:ext cx="11927276" cy="1909280"/>
            <a:chOff x="-1" y="810492"/>
            <a:chExt cx="11927276" cy="1909280"/>
          </a:xfrm>
        </p:grpSpPr>
        <p:grpSp>
          <p:nvGrpSpPr>
            <p:cNvPr id="11" name="组合 10"/>
            <p:cNvGrpSpPr/>
            <p:nvPr/>
          </p:nvGrpSpPr>
          <p:grpSpPr>
            <a:xfrm>
              <a:off x="-1" y="810492"/>
              <a:ext cx="2348345" cy="498764"/>
              <a:chOff x="-1" y="706582"/>
              <a:chExt cx="2348345" cy="498764"/>
            </a:xfrm>
          </p:grpSpPr>
          <p:cxnSp>
            <p:nvCxnSpPr>
              <p:cNvPr id="4" name="直接连接符 3"/>
              <p:cNvCxnSpPr/>
              <p:nvPr/>
            </p:nvCxnSpPr>
            <p:spPr>
              <a:xfrm>
                <a:off x="-1" y="935183"/>
                <a:ext cx="2098965" cy="41563"/>
              </a:xfrm>
              <a:prstGeom prst="line">
                <a:avLst/>
              </a:prstGeom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" name="矩形 1"/>
              <p:cNvSpPr/>
              <p:nvPr/>
            </p:nvSpPr>
            <p:spPr>
              <a:xfrm>
                <a:off x="426968" y="706582"/>
                <a:ext cx="1921376" cy="498764"/>
              </a:xfrm>
              <a:prstGeom prst="rect">
                <a:avLst/>
              </a:prstGeom>
              <a:solidFill>
                <a:srgbClr val="F2EF0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dirty="0" smtClean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关于作品</a:t>
                </a:r>
                <a:endParaRPr lang="zh-CN" altLang="en-US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3" name="矩形 12"/>
            <p:cNvSpPr/>
            <p:nvPr/>
          </p:nvSpPr>
          <p:spPr>
            <a:xfrm>
              <a:off x="426967" y="1454728"/>
              <a:ext cx="11424853" cy="1265044"/>
            </a:xfrm>
            <a:prstGeom prst="rect">
              <a:avLst/>
            </a:prstGeom>
            <a:solidFill>
              <a:schemeClr val="tx1">
                <a:alpha val="52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54326" y="1579419"/>
              <a:ext cx="1117294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该作品为＠刘健亮原创设计，以暗黑色为背景烘托感伤气氛，背景中融入一些年份数字记载美好的</a:t>
              </a:r>
              <a:endPara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大学年华。一些配图图片是设计的需要，跟作者本人无直接联系。该模板送给大家共享，商用是不对的哦！</a:t>
              </a:r>
              <a:endPara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-1" y="3241965"/>
            <a:ext cx="2348345" cy="498764"/>
            <a:chOff x="-1" y="706582"/>
            <a:chExt cx="2348345" cy="498764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-1" y="935183"/>
              <a:ext cx="2098965" cy="41563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矩形 23"/>
            <p:cNvSpPr/>
            <p:nvPr/>
          </p:nvSpPr>
          <p:spPr>
            <a:xfrm>
              <a:off x="426968" y="706582"/>
              <a:ext cx="1921376" cy="498764"/>
            </a:xfrm>
            <a:prstGeom prst="rect">
              <a:avLst/>
            </a:prstGeom>
            <a:solidFill>
              <a:srgbClr val="F2EF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</a:t>
              </a:r>
              <a:r>
                <a:rPr lang="zh-CN" altLang="en-US" sz="2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作者</a:t>
              </a:r>
              <a:endPara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426967" y="3886201"/>
            <a:ext cx="11424853" cy="2597726"/>
          </a:xfrm>
          <a:prstGeom prst="rect">
            <a:avLst/>
          </a:prstGeom>
          <a:solidFill>
            <a:schemeClr val="tx1">
              <a:alpha val="52000"/>
            </a:scheme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4326" y="4169404"/>
            <a:ext cx="2036619" cy="2036619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2957200" y="4660426"/>
            <a:ext cx="29656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新浪微博：＠刘健亮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957200" y="5372262"/>
            <a:ext cx="33604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ＱＱ：８４９２２６５８４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957200" y="5018813"/>
            <a:ext cx="33604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毕业学校：南通大学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957200" y="5377200"/>
            <a:ext cx="33604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ＱＱ：８４９２２６５８４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7052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432</Words>
  <Application>Microsoft Office PowerPoint</Application>
  <PresentationFormat>自定义</PresentationFormat>
  <Paragraphs>62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Calibri</vt:lpstr>
      <vt:lpstr>书体坊赵九江钢笔行书</vt:lpstr>
      <vt:lpstr>微软雅黑</vt:lpstr>
      <vt:lpstr>Calibri Light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me</dc:creator>
  <cp:lastModifiedBy>Administrator</cp:lastModifiedBy>
  <cp:revision>28</cp:revision>
  <dcterms:created xsi:type="dcterms:W3CDTF">2012-12-06T06:40:52Z</dcterms:created>
  <dcterms:modified xsi:type="dcterms:W3CDTF">2015-06-18T01:46:59Z</dcterms:modified>
</cp:coreProperties>
</file>