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51" d="100"/>
          <a:sy n="51" d="100"/>
        </p:scale>
        <p:origin x="-5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75A67BE-7CF0-4E3C-AD3B-AFF1D89AAAE7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29BBA03-E3DE-4156-BFCF-0BD3A4D60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84568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DA7E0-2743-4DA1-BF68-6B65B656D748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2C904-A1C5-4563-80DA-06D13E069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243D3-50F6-4765-BCCD-2436E851D1A4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935F6-66E2-42F0-97E7-B5D25823BB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0093F-6E29-4E18-BFF4-C3A3CD6C7D36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004B4-3233-4B11-A69A-D55EB6D0A6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44338-D29A-4901-87B1-E57B95923A6A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E2834-9AFE-46D6-AFFD-45D0111B4A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2F19C-134A-4F70-84B4-968B50F7710A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1682-4616-4E2A-8012-91EB54A74F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2FEA2-4DA7-437F-B50E-C6D15FFA1B72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BC9E0-4199-489B-A647-2E8DA2EC4A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216A9-81A2-464F-AE8C-7459CC730393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7265-58C7-49F7-BDD5-9F2070CFEB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03326-2CCF-46A6-B236-2F4D3845345F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112B8-E929-4ADF-910C-832F2A27A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C094D-0548-4F35-8B9B-F2AC15DD4A93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2309-125B-49D2-A954-5B767922E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5C939-CFEE-4E04-A1B4-82A4A39F854A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196DE-43C6-4FA2-894E-69F322D21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B15BD-EA33-41E2-B4E3-BD9E3FD586D4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CF8FF-B2A6-47EB-A17A-B8E5AA995E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0D9692-F42A-4ED4-8390-ECD5B20BB83E}" type="datetimeFigureOut">
              <a:rPr lang="zh-CN" altLang="en-US"/>
              <a:pPr>
                <a:defRPr/>
              </a:pPr>
              <a:t>2015/7/5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B70394-B5C7-455A-84A0-31C5C3D8EC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3143250" y="3786188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  <a:ea typeface="宋体" charset="-122"/>
              </a:rPr>
              <a:t>POWERPOINT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适用于建党及相关类别演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</a:t>
            </a:r>
            <a:endParaRPr lang="zh-CN" altLang="en-US" dirty="0">
              <a:latin typeface="Arial" charset="0"/>
              <a:ea typeface="宋体" charset="-122"/>
            </a:endParaRPr>
          </a:p>
          <a:p>
            <a:pPr>
              <a:defRPr/>
            </a:pPr>
            <a:endParaRPr lang="zh-CN" altLang="en-US" dirty="0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14688" y="4286250"/>
            <a:ext cx="3000375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000250" y="3286125"/>
            <a:ext cx="5661025" cy="500063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2000240"/>
            <a:ext cx="4525541" cy="1400995"/>
          </a:xfrm>
          <a:prstGeom prst="rect">
            <a:avLst/>
          </a:prstGeom>
          <a:noFill/>
        </p:spPr>
        <p:txBody>
          <a:bodyPr wrap="none" lIns="107287" tIns="53643" rIns="107287" bIns="53643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8400" b="1" dirty="0">
                <a:ln>
                  <a:prstDash val="solid"/>
                </a:ln>
                <a:solidFill>
                  <a:prstClr val="black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述职报告</a:t>
            </a:r>
          </a:p>
        </p:txBody>
      </p:sp>
      <p:sp>
        <p:nvSpPr>
          <p:cNvPr id="13" name="矩形 12"/>
          <p:cNvSpPr/>
          <p:nvPr/>
        </p:nvSpPr>
        <p:spPr>
          <a:xfrm>
            <a:off x="1714480" y="3286124"/>
            <a:ext cx="6143668" cy="816220"/>
          </a:xfrm>
          <a:prstGeom prst="rect">
            <a:avLst/>
          </a:prstGeom>
          <a:noFill/>
        </p:spPr>
        <p:txBody>
          <a:bodyPr lIns="107287" tIns="53643" rIns="107287" bIns="53643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endParaRPr lang="zh-CN" altLang="en-US" sz="23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endParaRPr lang="zh-CN" altLang="en-US" sz="23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3354173"/>
            <a:ext cx="50006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党支部    汇报人</a:t>
            </a:r>
            <a:r>
              <a:rPr lang="en-US" altLang="zh-CN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:XXX      2015</a:t>
            </a:r>
            <a:r>
              <a:rPr lang="zh-CN" altLang="en-US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月</a:t>
            </a:r>
          </a:p>
          <a:p>
            <a:pPr>
              <a:defRPr/>
            </a:pPr>
            <a:endParaRPr lang="zh-CN" altLang="en-US" dirty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7715250" y="26193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2914650" y="2103438"/>
            <a:ext cx="4086225" cy="442912"/>
            <a:chOff x="2493885" y="2107336"/>
            <a:chExt cx="3772124" cy="332591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3031714" y="2137138"/>
              <a:ext cx="2060453" cy="20861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支部介绍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90"/>
            <p:cNvSpPr>
              <a:spLocks/>
            </p:cNvSpPr>
            <p:nvPr/>
          </p:nvSpPr>
          <p:spPr bwMode="auto">
            <a:xfrm>
              <a:off x="2879305" y="2183629"/>
              <a:ext cx="338670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4" name="Rectangle 100"/>
            <p:cNvSpPr>
              <a:spLocks noChangeArrowheads="1"/>
            </p:cNvSpPr>
            <p:nvPr/>
          </p:nvSpPr>
          <p:spPr bwMode="auto">
            <a:xfrm>
              <a:off x="5565514" y="2144290"/>
              <a:ext cx="534898" cy="20742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07" name="直接连接符 14"/>
            <p:cNvCxnSpPr>
              <a:cxnSpLocks noChangeShapeType="1"/>
            </p:cNvCxnSpPr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algn="ctr">
              <a:solidFill>
                <a:srgbClr val="FFC000"/>
              </a:solidFill>
              <a:prstDash val="dash"/>
              <a:round/>
              <a:headEnd/>
              <a:tailEnd/>
            </a:ln>
          </p:spPr>
        </p:cxnSp>
        <p:grpSp>
          <p:nvGrpSpPr>
            <p:cNvPr id="3108" name="组合 50"/>
            <p:cNvGrpSpPr>
              <a:grpSpLocks/>
            </p:cNvGrpSpPr>
            <p:nvPr/>
          </p:nvGrpSpPr>
          <p:grpSpPr bwMode="auto"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17" name="燕尾形 16"/>
              <p:cNvSpPr/>
              <p:nvPr/>
            </p:nvSpPr>
            <p:spPr>
              <a:xfrm>
                <a:off x="2612318" y="2074390"/>
                <a:ext cx="498261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2260605" y="2074390"/>
                <a:ext cx="498261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2914650" y="2968625"/>
            <a:ext cx="4086225" cy="442913"/>
            <a:chOff x="2493885" y="2107336"/>
            <a:chExt cx="3772124" cy="332591"/>
          </a:xfrm>
        </p:grpSpPr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3031714" y="2138330"/>
              <a:ext cx="2060453" cy="20742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支部活动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90"/>
            <p:cNvSpPr>
              <a:spLocks/>
            </p:cNvSpPr>
            <p:nvPr/>
          </p:nvSpPr>
          <p:spPr bwMode="auto">
            <a:xfrm>
              <a:off x="2879305" y="2183629"/>
              <a:ext cx="338670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2" name="Rectangle 100"/>
            <p:cNvSpPr>
              <a:spLocks noChangeArrowheads="1"/>
            </p:cNvSpPr>
            <p:nvPr/>
          </p:nvSpPr>
          <p:spPr bwMode="auto">
            <a:xfrm>
              <a:off x="5565514" y="2138330"/>
              <a:ext cx="411798" cy="20742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00" name="直接连接符 22"/>
            <p:cNvCxnSpPr>
              <a:cxnSpLocks noChangeShapeType="1"/>
            </p:cNvCxnSpPr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algn="ctr">
              <a:solidFill>
                <a:srgbClr val="FFC000"/>
              </a:solidFill>
              <a:prstDash val="dash"/>
              <a:round/>
              <a:headEnd/>
              <a:tailEnd/>
            </a:ln>
          </p:spPr>
        </p:cxnSp>
        <p:grpSp>
          <p:nvGrpSpPr>
            <p:cNvPr id="3101" name="组合 60"/>
            <p:cNvGrpSpPr>
              <a:grpSpLocks/>
            </p:cNvGrpSpPr>
            <p:nvPr/>
          </p:nvGrpSpPr>
          <p:grpSpPr bwMode="auto"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25" name="燕尾形 24"/>
              <p:cNvSpPr/>
              <p:nvPr/>
            </p:nvSpPr>
            <p:spPr>
              <a:xfrm>
                <a:off x="2612318" y="2074390"/>
                <a:ext cx="498261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2260605" y="2074390"/>
                <a:ext cx="498261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6" name="组合 26"/>
          <p:cNvGrpSpPr>
            <a:grpSpLocks/>
          </p:cNvGrpSpPr>
          <p:nvPr/>
        </p:nvGrpSpPr>
        <p:grpSpPr bwMode="auto">
          <a:xfrm>
            <a:off x="2914650" y="3833813"/>
            <a:ext cx="4086225" cy="444500"/>
            <a:chOff x="2493885" y="2107336"/>
            <a:chExt cx="3772124" cy="332591"/>
          </a:xfrm>
        </p:grpSpPr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3031714" y="2125153"/>
              <a:ext cx="2060453" cy="20787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支部总结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90"/>
            <p:cNvSpPr>
              <a:spLocks/>
            </p:cNvSpPr>
            <p:nvPr/>
          </p:nvSpPr>
          <p:spPr bwMode="auto">
            <a:xfrm>
              <a:off x="2879305" y="2183357"/>
              <a:ext cx="338670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0" name="Rectangle 100"/>
            <p:cNvSpPr>
              <a:spLocks noChangeArrowheads="1"/>
            </p:cNvSpPr>
            <p:nvPr/>
          </p:nvSpPr>
          <p:spPr bwMode="auto">
            <a:xfrm>
              <a:off x="5565514" y="2131092"/>
              <a:ext cx="534898" cy="20786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093" name="直接连接符 30"/>
            <p:cNvCxnSpPr>
              <a:cxnSpLocks noChangeShapeType="1"/>
            </p:cNvCxnSpPr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algn="ctr">
              <a:solidFill>
                <a:srgbClr val="FFC000"/>
              </a:solidFill>
              <a:prstDash val="dash"/>
              <a:round/>
              <a:headEnd/>
              <a:tailEnd/>
            </a:ln>
          </p:spPr>
        </p:cxnSp>
        <p:grpSp>
          <p:nvGrpSpPr>
            <p:cNvPr id="3094" name="组合 68"/>
            <p:cNvGrpSpPr>
              <a:grpSpLocks/>
            </p:cNvGrpSpPr>
            <p:nvPr/>
          </p:nvGrpSpPr>
          <p:grpSpPr bwMode="auto"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33" name="燕尾形 32"/>
              <p:cNvSpPr/>
              <p:nvPr/>
            </p:nvSpPr>
            <p:spPr>
              <a:xfrm>
                <a:off x="2612318" y="2074390"/>
                <a:ext cx="498261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2260605" y="2074390"/>
                <a:ext cx="498261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2914650" y="4700588"/>
            <a:ext cx="4086225" cy="442912"/>
            <a:chOff x="2493885" y="2107336"/>
            <a:chExt cx="3772124" cy="332591"/>
          </a:xfrm>
        </p:grpSpPr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3031714" y="2118064"/>
              <a:ext cx="2060453" cy="20861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支部展望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90"/>
            <p:cNvSpPr>
              <a:spLocks/>
            </p:cNvSpPr>
            <p:nvPr/>
          </p:nvSpPr>
          <p:spPr bwMode="auto">
            <a:xfrm>
              <a:off x="2879305" y="2183629"/>
              <a:ext cx="338670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8" name="Rectangle 100"/>
            <p:cNvSpPr>
              <a:spLocks noChangeArrowheads="1"/>
            </p:cNvSpPr>
            <p:nvPr/>
          </p:nvSpPr>
          <p:spPr bwMode="auto">
            <a:xfrm>
              <a:off x="5565514" y="2125217"/>
              <a:ext cx="534898" cy="20742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086" name="直接连接符 38"/>
            <p:cNvCxnSpPr>
              <a:cxnSpLocks noChangeShapeType="1"/>
            </p:cNvCxnSpPr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algn="ctr">
              <a:solidFill>
                <a:srgbClr val="FFC000"/>
              </a:solidFill>
              <a:prstDash val="dash"/>
              <a:round/>
              <a:headEnd/>
              <a:tailEnd/>
            </a:ln>
          </p:spPr>
        </p:cxnSp>
        <p:grpSp>
          <p:nvGrpSpPr>
            <p:cNvPr id="3087" name="组合 76"/>
            <p:cNvGrpSpPr>
              <a:grpSpLocks/>
            </p:cNvGrpSpPr>
            <p:nvPr/>
          </p:nvGrpSpPr>
          <p:grpSpPr bwMode="auto"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41" name="燕尾形 40"/>
              <p:cNvSpPr/>
              <p:nvPr/>
            </p:nvSpPr>
            <p:spPr>
              <a:xfrm>
                <a:off x="2612318" y="2074390"/>
                <a:ext cx="498261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2260605" y="2074390"/>
                <a:ext cx="498261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2957513" y="2132013"/>
            <a:ext cx="722312" cy="2841625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87788" y="2214563"/>
            <a:ext cx="3255962" cy="2693987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3786188" y="2132013"/>
            <a:ext cx="0" cy="28416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4" name="TextBox 13"/>
          <p:cNvSpPr txBox="1"/>
          <p:nvPr/>
        </p:nvSpPr>
        <p:spPr>
          <a:xfrm>
            <a:off x="3055938" y="2714625"/>
            <a:ext cx="647700" cy="1643063"/>
          </a:xfrm>
          <a:prstGeom prst="rect">
            <a:avLst/>
          </a:prstGeom>
          <a:noFill/>
        </p:spPr>
        <p:txBody>
          <a:bodyPr vert="eaVert" lIns="107287" tIns="53643" rIns="107287" bIns="53643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支部介绍</a:t>
            </a:r>
            <a:endParaRPr lang="zh-CN" altLang="zh-CN" sz="28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368425" y="2071688"/>
            <a:ext cx="2041525" cy="798512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25" y="3133725"/>
            <a:ext cx="3000375" cy="3016250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1357313" y="2928938"/>
            <a:ext cx="204152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49413" y="2246313"/>
            <a:ext cx="21367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支部结构</a:t>
            </a:r>
          </a:p>
        </p:txBody>
      </p:sp>
      <p:grpSp>
        <p:nvGrpSpPr>
          <p:cNvPr id="5130" name="组合 34"/>
          <p:cNvGrpSpPr>
            <a:grpSpLocks/>
          </p:cNvGrpSpPr>
          <p:nvPr/>
        </p:nvGrpSpPr>
        <p:grpSpPr bwMode="auto">
          <a:xfrm>
            <a:off x="4929188" y="1949450"/>
            <a:ext cx="4732337" cy="2622550"/>
            <a:chOff x="3917032" y="2000240"/>
            <a:chExt cx="4732125" cy="2622303"/>
          </a:xfrm>
        </p:grpSpPr>
        <p:grpSp>
          <p:nvGrpSpPr>
            <p:cNvPr id="5131" name="组合 32"/>
            <p:cNvGrpSpPr>
              <a:grpSpLocks/>
            </p:cNvGrpSpPr>
            <p:nvPr/>
          </p:nvGrpSpPr>
          <p:grpSpPr bwMode="auto">
            <a:xfrm>
              <a:off x="4214810" y="3286124"/>
              <a:ext cx="1986593" cy="227555"/>
              <a:chOff x="4224471" y="3674396"/>
              <a:chExt cx="1986593" cy="227555"/>
            </a:xfrm>
          </p:grpSpPr>
          <p:sp>
            <p:nvSpPr>
              <p:cNvPr id="15" name="直接连接符 4"/>
              <p:cNvSpPr/>
              <p:nvPr/>
            </p:nvSpPr>
            <p:spPr>
              <a:xfrm>
                <a:off x="5218860" y="3674266"/>
                <a:ext cx="992143" cy="22699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14680"/>
                    </a:lnTo>
                    <a:lnTo>
                      <a:pt x="993296" y="114680"/>
                    </a:lnTo>
                    <a:lnTo>
                      <a:pt x="993296" y="227555"/>
                    </a:lnTo>
                  </a:path>
                </a:pathLst>
              </a:custGeom>
              <a:noFill/>
            </p:spPr>
            <p:style>
              <a:lnRef idx="2">
                <a:schemeClr val="accent3">
                  <a:tint val="8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3">
                  <a:tint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直接连接符 5"/>
              <p:cNvSpPr/>
              <p:nvPr/>
            </p:nvSpPr>
            <p:spPr>
              <a:xfrm>
                <a:off x="4225130" y="3674266"/>
                <a:ext cx="992143" cy="22699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993296" y="0"/>
                    </a:moveTo>
                    <a:lnTo>
                      <a:pt x="993296" y="114680"/>
                    </a:lnTo>
                    <a:lnTo>
                      <a:pt x="0" y="114680"/>
                    </a:lnTo>
                    <a:lnTo>
                      <a:pt x="0" y="227555"/>
                    </a:lnTo>
                  </a:path>
                </a:pathLst>
              </a:custGeom>
              <a:noFill/>
            </p:spPr>
            <p:style>
              <a:lnRef idx="2">
                <a:schemeClr val="accent3">
                  <a:tint val="8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3">
                  <a:tint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5132" name="组合 33"/>
            <p:cNvGrpSpPr>
              <a:grpSpLocks/>
            </p:cNvGrpSpPr>
            <p:nvPr/>
          </p:nvGrpSpPr>
          <p:grpSpPr bwMode="auto">
            <a:xfrm>
              <a:off x="5228613" y="2714620"/>
              <a:ext cx="1986593" cy="227555"/>
              <a:chOff x="5217768" y="2724443"/>
              <a:chExt cx="1986593" cy="227555"/>
            </a:xfrm>
          </p:grpSpPr>
          <p:sp>
            <p:nvSpPr>
              <p:cNvPr id="14" name="直接连接符 3"/>
              <p:cNvSpPr/>
              <p:nvPr/>
            </p:nvSpPr>
            <p:spPr>
              <a:xfrm>
                <a:off x="6211133" y="2724371"/>
                <a:ext cx="993730" cy="22699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14680"/>
                    </a:lnTo>
                    <a:lnTo>
                      <a:pt x="993296" y="114680"/>
                    </a:lnTo>
                    <a:lnTo>
                      <a:pt x="993296" y="227555"/>
                    </a:lnTo>
                  </a:path>
                </a:pathLst>
              </a:custGeom>
              <a:noFill/>
            </p:spPr>
            <p:style>
              <a:lnRef idx="2">
                <a:schemeClr val="accent3">
                  <a:tint val="99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3">
                  <a:tint val="99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直接连接符 6"/>
              <p:cNvSpPr/>
              <p:nvPr/>
            </p:nvSpPr>
            <p:spPr>
              <a:xfrm>
                <a:off x="5217403" y="2724371"/>
                <a:ext cx="993730" cy="22699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993296" y="0"/>
                    </a:moveTo>
                    <a:lnTo>
                      <a:pt x="993296" y="114680"/>
                    </a:lnTo>
                    <a:lnTo>
                      <a:pt x="0" y="114680"/>
                    </a:lnTo>
                    <a:lnTo>
                      <a:pt x="0" y="227555"/>
                    </a:lnTo>
                  </a:path>
                </a:pathLst>
              </a:custGeom>
              <a:noFill/>
            </p:spPr>
            <p:style>
              <a:lnRef idx="2">
                <a:schemeClr val="accent3">
                  <a:tint val="99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3">
                  <a:tint val="99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5133" name="组合 17"/>
            <p:cNvGrpSpPr>
              <a:grpSpLocks/>
            </p:cNvGrpSpPr>
            <p:nvPr/>
          </p:nvGrpSpPr>
          <p:grpSpPr bwMode="auto">
            <a:xfrm>
              <a:off x="5715008" y="2000240"/>
              <a:ext cx="1940852" cy="865273"/>
              <a:chOff x="1854309" y="284956"/>
              <a:chExt cx="1940852" cy="86527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712101" y="284956"/>
                <a:ext cx="1082626" cy="72224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矩形 31"/>
              <p:cNvSpPr/>
              <p:nvPr/>
            </p:nvSpPr>
            <p:spPr>
              <a:xfrm>
                <a:off x="1854889" y="427817"/>
                <a:ext cx="1082626" cy="7222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14300" tIns="114300" rIns="114300" bIns="114300" spcCol="1270" anchor="ctr"/>
              <a:lstStyle/>
              <a:p>
                <a:pPr defTabSz="13335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3200" dirty="0">
                    <a:latin typeface="微软雅黑" pitchFamily="34" charset="-122"/>
                    <a:ea typeface="微软雅黑" pitchFamily="34" charset="-122"/>
                  </a:rPr>
                  <a:t>书记</a:t>
                </a:r>
              </a:p>
            </p:txBody>
          </p:sp>
        </p:grpSp>
        <p:grpSp>
          <p:nvGrpSpPr>
            <p:cNvPr id="5134" name="组合 18"/>
            <p:cNvGrpSpPr>
              <a:grpSpLocks/>
            </p:cNvGrpSpPr>
            <p:nvPr/>
          </p:nvGrpSpPr>
          <p:grpSpPr bwMode="auto">
            <a:xfrm>
              <a:off x="4857752" y="2786058"/>
              <a:ext cx="1804811" cy="886532"/>
              <a:chOff x="997053" y="1070774"/>
              <a:chExt cx="1804811" cy="88653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718371" y="1234192"/>
                <a:ext cx="1084214" cy="723831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矩形 29"/>
              <p:cNvSpPr/>
              <p:nvPr/>
            </p:nvSpPr>
            <p:spPr>
              <a:xfrm>
                <a:off x="997678" y="1070695"/>
                <a:ext cx="1084214" cy="72383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14300" tIns="114300" rIns="114300" bIns="114300" spcCol="1270" anchor="ctr"/>
              <a:lstStyle/>
              <a:p>
                <a:pPr defTabSz="13335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组委</a:t>
                </a:r>
              </a:p>
            </p:txBody>
          </p:sp>
        </p:grpSp>
        <p:grpSp>
          <p:nvGrpSpPr>
            <p:cNvPr id="5135" name="组合 19"/>
            <p:cNvGrpSpPr>
              <a:grpSpLocks/>
            </p:cNvGrpSpPr>
            <p:nvPr/>
          </p:nvGrpSpPr>
          <p:grpSpPr bwMode="auto">
            <a:xfrm>
              <a:off x="3917032" y="3349545"/>
              <a:ext cx="1752234" cy="1272998"/>
              <a:chOff x="56333" y="1634261"/>
              <a:chExt cx="1752234" cy="127299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724640" y="2185015"/>
                <a:ext cx="1084214" cy="72224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矩形 27"/>
              <p:cNvSpPr/>
              <p:nvPr/>
            </p:nvSpPr>
            <p:spPr>
              <a:xfrm>
                <a:off x="56333" y="1634204"/>
                <a:ext cx="1084213" cy="7222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14300" tIns="114300" rIns="114300" bIns="114300" spcCol="1270" anchor="ctr"/>
              <a:lstStyle/>
              <a:p>
                <a:pPr defTabSz="13335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XXX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136" name="组合 20"/>
            <p:cNvGrpSpPr>
              <a:grpSpLocks/>
            </p:cNvGrpSpPr>
            <p:nvPr/>
          </p:nvGrpSpPr>
          <p:grpSpPr bwMode="auto">
            <a:xfrm>
              <a:off x="5929322" y="3349545"/>
              <a:ext cx="1726538" cy="1272998"/>
              <a:chOff x="2068623" y="1634261"/>
              <a:chExt cx="1726538" cy="1272998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712101" y="2185015"/>
                <a:ext cx="1082627" cy="722244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矩形 25"/>
              <p:cNvSpPr/>
              <p:nvPr/>
            </p:nvSpPr>
            <p:spPr>
              <a:xfrm>
                <a:off x="2069193" y="1634204"/>
                <a:ext cx="1082627" cy="7222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14300" tIns="114300" rIns="114300" bIns="114300" spcCol="1270" anchor="ctr"/>
              <a:lstStyle/>
              <a:p>
                <a:pPr defTabSz="13335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XXX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137" name="组合 21"/>
            <p:cNvGrpSpPr>
              <a:grpSpLocks/>
            </p:cNvGrpSpPr>
            <p:nvPr/>
          </p:nvGrpSpPr>
          <p:grpSpPr bwMode="auto">
            <a:xfrm>
              <a:off x="7000892" y="2857496"/>
              <a:ext cx="1648265" cy="815094"/>
              <a:chOff x="3140193" y="1142212"/>
              <a:chExt cx="1648265" cy="81509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705832" y="1234191"/>
                <a:ext cx="1082626" cy="723832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矩形 23"/>
              <p:cNvSpPr/>
              <p:nvPr/>
            </p:nvSpPr>
            <p:spPr>
              <a:xfrm>
                <a:off x="3140707" y="1142125"/>
                <a:ext cx="1082626" cy="7238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14300" tIns="114300" rIns="114300" bIns="114300" spcCol="1270" anchor="ctr"/>
              <a:lstStyle/>
              <a:p>
                <a:pPr defTabSz="13335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宣委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7572375" y="2071688"/>
            <a:ext cx="722313" cy="2843212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7500938" y="2071688"/>
            <a:ext cx="0" cy="28432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TextBox 12"/>
          <p:cNvSpPr txBox="1"/>
          <p:nvPr/>
        </p:nvSpPr>
        <p:spPr>
          <a:xfrm>
            <a:off x="7672388" y="2654300"/>
            <a:ext cx="647700" cy="1643063"/>
          </a:xfrm>
          <a:prstGeom prst="rect">
            <a:avLst/>
          </a:prstGeom>
          <a:noFill/>
        </p:spPr>
        <p:txBody>
          <a:bodyPr vert="eaVert" lIns="107287" tIns="53643" rIns="107287" bIns="53643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支部活动</a:t>
            </a:r>
            <a:endParaRPr lang="zh-CN" altLang="zh-CN" sz="28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53" name="图片 13" descr="3fe0da8a-edf2-4c9a-bc88-06797f8c292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3929063"/>
            <a:ext cx="3319463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图片 14" descr="18d8bc3eb13533fa93473898a8d3fd1f40345b9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2286000"/>
            <a:ext cx="3157538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图片 15" descr="70111_99705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1571625"/>
            <a:ext cx="3097212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744913" y="1428750"/>
            <a:ext cx="2041525" cy="798513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3744913" y="2298700"/>
            <a:ext cx="204152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56050" y="1560513"/>
            <a:ext cx="23304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党日活动</a:t>
            </a:r>
          </a:p>
        </p:txBody>
      </p:sp>
      <p:pic>
        <p:nvPicPr>
          <p:cNvPr id="7177" name="图片 12" descr="12121808544946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2357438"/>
            <a:ext cx="6705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785813" y="1643063"/>
            <a:ext cx="2041525" cy="798512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85813" y="2500313"/>
            <a:ext cx="204152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12800" y="1785938"/>
            <a:ext cx="23304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老党员慰问</a:t>
            </a:r>
          </a:p>
        </p:txBody>
      </p:sp>
      <p:pic>
        <p:nvPicPr>
          <p:cNvPr id="8201" name="图片 12" descr="W02009091560820959355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643188"/>
            <a:ext cx="62642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7850188" y="2085975"/>
            <a:ext cx="722312" cy="2843213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7778750" y="2085975"/>
            <a:ext cx="0" cy="28432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6" name="TextBox 15"/>
          <p:cNvSpPr txBox="1"/>
          <p:nvPr/>
        </p:nvSpPr>
        <p:spPr>
          <a:xfrm>
            <a:off x="7921625" y="2586038"/>
            <a:ext cx="647700" cy="1643062"/>
          </a:xfrm>
          <a:prstGeom prst="rect">
            <a:avLst/>
          </a:prstGeom>
          <a:noFill/>
        </p:spPr>
        <p:txBody>
          <a:bodyPr vert="eaVert" lIns="107287" tIns="53643" rIns="107287" bIns="53643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党业展板</a:t>
            </a:r>
            <a:endParaRPr lang="zh-CN" altLang="zh-CN" sz="28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0" y="2255838"/>
            <a:ext cx="7108825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714625" y="2132013"/>
            <a:ext cx="722313" cy="2841625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lIns="107287" tIns="53643" rIns="107287" bIns="53643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 charset="0"/>
              <a:ea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9063" y="2214563"/>
            <a:ext cx="3286125" cy="2693987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           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点击添加文本            点击添加文本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3543300" y="2132013"/>
            <a:ext cx="0" cy="28416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6" name="TextBox 15"/>
          <p:cNvSpPr txBox="1"/>
          <p:nvPr/>
        </p:nvSpPr>
        <p:spPr>
          <a:xfrm>
            <a:off x="2814638" y="2714625"/>
            <a:ext cx="646112" cy="1643063"/>
          </a:xfrm>
          <a:prstGeom prst="rect">
            <a:avLst/>
          </a:prstGeom>
          <a:noFill/>
        </p:spPr>
        <p:txBody>
          <a:bodyPr vert="eaVert" lIns="107287" tIns="53643" rIns="107287" bIns="53643">
            <a:spAutoFit/>
          </a:bodyPr>
          <a:lstStyle/>
          <a:p>
            <a:pPr>
              <a:defRPr/>
            </a:pPr>
            <a:r>
              <a:rPr lang="zh-CN" altLang="en-US" sz="28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支部总结</a:t>
            </a:r>
            <a:endParaRPr lang="zh-CN" altLang="zh-CN" sz="28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3884</TotalTime>
  <Words>597</Words>
  <Application>Microsoft Office PowerPoint</Application>
  <PresentationFormat>全屏显示(4:3)</PresentationFormat>
  <Paragraphs>82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300</cp:revision>
  <dcterms:created xsi:type="dcterms:W3CDTF">2013-10-30T09:04:50Z</dcterms:created>
  <dcterms:modified xsi:type="dcterms:W3CDTF">2015-07-05T03:42:42Z</dcterms:modified>
</cp:coreProperties>
</file>