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12"/>
  </p:notesMasterIdLst>
  <p:handoutMasterIdLst>
    <p:handoutMasterId r:id="rId13"/>
  </p:handoutMasterIdLst>
  <p:sldIdLst>
    <p:sldId id="310" r:id="rId3"/>
    <p:sldId id="312" r:id="rId4"/>
    <p:sldId id="319" r:id="rId5"/>
    <p:sldId id="308" r:id="rId6"/>
    <p:sldId id="315" r:id="rId7"/>
    <p:sldId id="316" r:id="rId8"/>
    <p:sldId id="317" r:id="rId9"/>
    <p:sldId id="318" r:id="rId10"/>
    <p:sldId id="284" r:id="rId11"/>
  </p:sldIdLst>
  <p:sldSz cx="9144000" cy="6858000" type="screen4x3"/>
  <p:notesSz cx="6858000" cy="9144000"/>
  <p:custDataLst>
    <p:tags r:id="rId14"/>
  </p:custData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F"/>
    <a:srgbClr val="FFD54F"/>
    <a:srgbClr val="4FD1FF"/>
    <a:srgbClr val="FF85FF"/>
    <a:srgbClr val="FF00FF"/>
    <a:srgbClr val="ABFF2B"/>
    <a:srgbClr val="CAFF7D"/>
    <a:srgbClr val="8BEA00"/>
    <a:srgbClr val="2C2FD4"/>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Style foncé 1 - Accentuation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Style foncé 1 - Accentuation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849" autoAdjust="0"/>
    <p:restoredTop sz="94660"/>
  </p:normalViewPr>
  <p:slideViewPr>
    <p:cSldViewPr>
      <p:cViewPr varScale="1">
        <p:scale>
          <a:sx n="71" d="100"/>
          <a:sy n="71" d="100"/>
        </p:scale>
        <p:origin x="-1668" y="-96"/>
      </p:cViewPr>
      <p:guideLst>
        <p:guide orient="horz" pos="2160"/>
        <p:guide pos="2880"/>
      </p:guideLst>
    </p:cSldViewPr>
  </p:slideViewPr>
  <p:notesTextViewPr>
    <p:cViewPr>
      <p:scale>
        <a:sx n="1" d="1"/>
        <a:sy n="1" d="1"/>
      </p:scale>
      <p:origin x="0" y="0"/>
    </p:cViewPr>
  </p:notesTextViewPr>
  <p:notesViewPr>
    <p:cSldViewPr>
      <p:cViewPr varScale="1">
        <p:scale>
          <a:sx n="55" d="100"/>
          <a:sy n="55" d="100"/>
        </p:scale>
        <p:origin x="-117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0"/>
    <c:plotArea>
      <c:layout/>
      <c:barChart>
        <c:barDir val="col"/>
        <c:grouping val="clustered"/>
        <c:varyColors val="0"/>
        <c:ser>
          <c:idx val="0"/>
          <c:order val="0"/>
          <c:tx>
            <c:strRef>
              <c:f>Feuil1!$B$1</c:f>
              <c:strCache>
                <c:ptCount val="1"/>
                <c:pt idx="0">
                  <c:v>Label 1</c:v>
                </c:pt>
              </c:strCache>
            </c:strRef>
          </c:tx>
          <c:invertIfNegative val="0"/>
          <c:cat>
            <c:strRef>
              <c:f>Feuil1!$A$2:$A$4</c:f>
              <c:strCache>
                <c:ptCount val="3"/>
                <c:pt idx="0">
                  <c:v>Brand 1</c:v>
                </c:pt>
                <c:pt idx="1">
                  <c:v>Brand 2</c:v>
                </c:pt>
                <c:pt idx="2">
                  <c:v>Brand 3</c:v>
                </c:pt>
              </c:strCache>
            </c:strRef>
          </c:cat>
          <c:val>
            <c:numRef>
              <c:f>Feuil1!$B$2:$B$4</c:f>
              <c:numCache>
                <c:formatCode>g/"通""用""格""式"</c:formatCode>
                <c:ptCount val="3"/>
                <c:pt idx="0">
                  <c:v>5</c:v>
                </c:pt>
                <c:pt idx="1">
                  <c:v>2</c:v>
                </c:pt>
                <c:pt idx="2">
                  <c:v>4</c:v>
                </c:pt>
              </c:numCache>
            </c:numRef>
          </c:val>
        </c:ser>
        <c:ser>
          <c:idx val="1"/>
          <c:order val="1"/>
          <c:tx>
            <c:strRef>
              <c:f>Feuil1!$C$1</c:f>
              <c:strCache>
                <c:ptCount val="1"/>
                <c:pt idx="0">
                  <c:v>Label 2</c:v>
                </c:pt>
              </c:strCache>
            </c:strRef>
          </c:tx>
          <c:invertIfNegative val="0"/>
          <c:cat>
            <c:strRef>
              <c:f>Feuil1!$A$2:$A$4</c:f>
              <c:strCache>
                <c:ptCount val="3"/>
                <c:pt idx="0">
                  <c:v>Brand 1</c:v>
                </c:pt>
                <c:pt idx="1">
                  <c:v>Brand 2</c:v>
                </c:pt>
                <c:pt idx="2">
                  <c:v>Brand 3</c:v>
                </c:pt>
              </c:strCache>
            </c:strRef>
          </c:cat>
          <c:val>
            <c:numRef>
              <c:f>Feuil1!$C$2:$C$4</c:f>
              <c:numCache>
                <c:formatCode>g/"通""用""格""式"</c:formatCode>
                <c:ptCount val="3"/>
                <c:pt idx="0">
                  <c:v>2</c:v>
                </c:pt>
                <c:pt idx="1">
                  <c:v>5</c:v>
                </c:pt>
                <c:pt idx="2">
                  <c:v>2</c:v>
                </c:pt>
              </c:numCache>
            </c:numRef>
          </c:val>
        </c:ser>
        <c:dLbls>
          <c:showLegendKey val="0"/>
          <c:showVal val="0"/>
          <c:showCatName val="0"/>
          <c:showSerName val="0"/>
          <c:showPercent val="0"/>
          <c:showBubbleSize val="0"/>
        </c:dLbls>
        <c:gapWidth val="150"/>
        <c:axId val="60141568"/>
        <c:axId val="60143104"/>
      </c:barChart>
      <c:catAx>
        <c:axId val="60141568"/>
        <c:scaling>
          <c:orientation val="minMax"/>
        </c:scaling>
        <c:delete val="0"/>
        <c:axPos val="b"/>
        <c:majorTickMark val="out"/>
        <c:minorTickMark val="none"/>
        <c:tickLblPos val="nextTo"/>
        <c:crossAx val="60143104"/>
        <c:crosses val="autoZero"/>
        <c:auto val="1"/>
        <c:lblAlgn val="ctr"/>
        <c:lblOffset val="100"/>
        <c:noMultiLvlLbl val="0"/>
      </c:catAx>
      <c:valAx>
        <c:axId val="60143104"/>
        <c:scaling>
          <c:orientation val="minMax"/>
        </c:scaling>
        <c:delete val="1"/>
        <c:axPos val="l"/>
        <c:numFmt formatCode="g/&quot;通&quot;&quot;用&quot;&quot;格&quot;&quot;式&quot;" sourceLinked="1"/>
        <c:majorTickMark val="out"/>
        <c:minorTickMark val="none"/>
        <c:tickLblPos val="nextTo"/>
        <c:crossAx val="60141568"/>
        <c:crosses val="autoZero"/>
        <c:crossBetween val="between"/>
      </c:valAx>
      <c:spPr>
        <a:noFill/>
      </c:spPr>
    </c:plotArea>
    <c:legend>
      <c:legendPos val="r"/>
      <c:layout/>
      <c:overlay val="0"/>
    </c:legend>
    <c:plotVisOnly val="1"/>
    <c:dispBlanksAs val="gap"/>
    <c:showDLblsOverMax val="0"/>
  </c:chart>
  <c:spPr>
    <a:noFill/>
    <a:ln>
      <a:noFill/>
    </a:ln>
  </c:spPr>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42"/>
    </mc:Choice>
    <mc:Fallback>
      <c:style val="42"/>
    </mc:Fallback>
  </mc:AlternateContent>
  <c:chart>
    <c:autoTitleDeleted val="1"/>
    <c:plotArea>
      <c:layout/>
      <c:pieChart>
        <c:varyColors val="1"/>
        <c:ser>
          <c:idx val="0"/>
          <c:order val="0"/>
          <c:tx>
            <c:strRef>
              <c:f>Feuil1!$B$1</c:f>
              <c:strCache>
                <c:ptCount val="1"/>
                <c:pt idx="0">
                  <c:v>Label 1</c:v>
                </c:pt>
              </c:strCache>
            </c:strRef>
          </c:tx>
          <c:explosion val="9"/>
          <c:cat>
            <c:strRef>
              <c:f>Feuil1!$A$2:$A$4</c:f>
              <c:strCache>
                <c:ptCount val="3"/>
                <c:pt idx="0">
                  <c:v>Brand 1</c:v>
                </c:pt>
                <c:pt idx="1">
                  <c:v>Brand 2</c:v>
                </c:pt>
                <c:pt idx="2">
                  <c:v>Brand 3</c:v>
                </c:pt>
              </c:strCache>
            </c:strRef>
          </c:cat>
          <c:val>
            <c:numRef>
              <c:f>Feuil1!$B$2:$B$4</c:f>
              <c:numCache>
                <c:formatCode>g/"通""用""格""式"</c:formatCode>
                <c:ptCount val="3"/>
                <c:pt idx="0">
                  <c:v>5</c:v>
                </c:pt>
                <c:pt idx="1">
                  <c:v>2</c:v>
                </c:pt>
                <c:pt idx="2">
                  <c:v>4</c:v>
                </c:pt>
              </c:numCache>
            </c:numRef>
          </c:val>
        </c:ser>
        <c:ser>
          <c:idx val="1"/>
          <c:order val="1"/>
          <c:tx>
            <c:strRef>
              <c:f>Feuil1!$C$1</c:f>
              <c:strCache>
                <c:ptCount val="1"/>
                <c:pt idx="0">
                  <c:v>Label 2</c:v>
                </c:pt>
              </c:strCache>
            </c:strRef>
          </c:tx>
          <c:cat>
            <c:strRef>
              <c:f>Feuil1!$A$2:$A$4</c:f>
              <c:strCache>
                <c:ptCount val="3"/>
                <c:pt idx="0">
                  <c:v>Brand 1</c:v>
                </c:pt>
                <c:pt idx="1">
                  <c:v>Brand 2</c:v>
                </c:pt>
                <c:pt idx="2">
                  <c:v>Brand 3</c:v>
                </c:pt>
              </c:strCache>
            </c:strRef>
          </c:cat>
          <c:val>
            <c:numRef>
              <c:f>Feuil1!$C$2:$C$4</c:f>
              <c:numCache>
                <c:formatCode>g/"通""用""格""式"</c:formatCode>
                <c:ptCount val="3"/>
                <c:pt idx="0">
                  <c:v>2</c:v>
                </c:pt>
                <c:pt idx="1">
                  <c:v>5</c:v>
                </c:pt>
                <c:pt idx="2">
                  <c:v>2</c:v>
                </c:pt>
              </c:numCache>
            </c:numRef>
          </c:val>
        </c:ser>
        <c:dLbls>
          <c:showLegendKey val="0"/>
          <c:showVal val="0"/>
          <c:showCatName val="0"/>
          <c:showSerName val="0"/>
          <c:showPercent val="0"/>
          <c:showBubbleSize val="0"/>
          <c:showLeaderLines val="1"/>
        </c:dLbls>
        <c:firstSliceAng val="0"/>
      </c:pieChart>
    </c:plotArea>
    <c:legend>
      <c:legendPos val="r"/>
      <c:layout/>
      <c:overlay val="0"/>
      <c:txPr>
        <a:bodyPr/>
        <a:lstStyle/>
        <a:p>
          <a:pPr>
            <a:defRPr>
              <a:effectLst>
                <a:outerShdw blurRad="38100" dist="38100" dir="2700000" algn="tl">
                  <a:srgbClr val="000000">
                    <a:alpha val="43137"/>
                  </a:srgbClr>
                </a:outerShdw>
              </a:effectLst>
            </a:defRPr>
          </a:pPr>
          <a:endParaRPr lang="zh-CN"/>
        </a:p>
      </c:txPr>
    </c:legend>
    <c:plotVisOnly val="1"/>
    <c:dispBlanksAs val="gap"/>
    <c:showDLblsOverMax val="0"/>
  </c:chart>
  <c:spPr>
    <a:noFill/>
  </c:spPr>
  <c:txPr>
    <a:bodyPr/>
    <a:lstStyle/>
    <a:p>
      <a:pPr>
        <a:defRPr sz="1800"/>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33B4B9-AFB0-43EB-82AF-ED70AC262E4F}" type="datetimeFigureOut">
              <a:rPr lang="en-US" smtClean="0"/>
              <a:pPr/>
              <a:t>5/7/2013</a:t>
            </a:fld>
            <a:endParaRPr lang="en-US"/>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6472C8F-9949-4688-BFEB-F813D79CFC0A}" type="slidenum">
              <a:rPr lang="en-US" smtClean="0"/>
              <a:pPr/>
              <a:t>‹#›</a:t>
            </a:fld>
            <a:endParaRPr lang="en-US"/>
          </a:p>
        </p:txBody>
      </p:sp>
    </p:spTree>
    <p:extLst>
      <p:ext uri="{BB962C8B-B14F-4D97-AF65-F5344CB8AC3E}">
        <p14:creationId xmlns:p14="http://schemas.microsoft.com/office/powerpoint/2010/main" val="1792992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31E77A-DD07-4A76-801D-B4BF4990C412}" type="datetimeFigureOut">
              <a:rPr lang="en-US" smtClean="0"/>
              <a:pPr/>
              <a:t>5/7/2013</a:t>
            </a:fld>
            <a:endParaRPr lang="en-US"/>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A3AB2B-189A-4C92-A457-C6A3833631A7}" type="slidenum">
              <a:rPr lang="en-US" smtClean="0"/>
              <a:pPr/>
              <a:t>‹#›</a:t>
            </a:fld>
            <a:endParaRPr lang="en-US"/>
          </a:p>
        </p:txBody>
      </p:sp>
    </p:spTree>
    <p:extLst>
      <p:ext uri="{BB962C8B-B14F-4D97-AF65-F5344CB8AC3E}">
        <p14:creationId xmlns:p14="http://schemas.microsoft.com/office/powerpoint/2010/main" val="2753898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AA749A-8FB3-4A01-867C-2CAF1034BF5D}" type="slidenum">
              <a:rPr lang="en-US">
                <a:solidFill>
                  <a:prstClr val="black"/>
                </a:solidFill>
              </a:rPr>
              <a:pPr/>
              <a:t>9</a:t>
            </a:fld>
            <a:endParaRPr lang="en-US">
              <a:solidFill>
                <a:prstClr val="black"/>
              </a:solidFill>
            </a:endParaRPr>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www.mapeet.com/" TargetMode="External"/><Relationship Id="rId2" Type="http://schemas.openxmlformats.org/officeDocument/2006/relationships/hyperlink" Target="http://creativecommons.org/licenses/by-nd/3.0/"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Tree>
    <p:extLst>
      <p:ext uri="{BB962C8B-B14F-4D97-AF65-F5344CB8AC3E}">
        <p14:creationId xmlns:p14="http://schemas.microsoft.com/office/powerpoint/2010/main" val="23846223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5/7/2013</a:t>
            </a:fld>
            <a:endParaRPr lang="en-US"/>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657998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5/7/2013</a:t>
            </a:fld>
            <a:endParaRPr lang="en-US"/>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22765054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5/7/2013</a:t>
            </a:fld>
            <a:endParaRPr lang="en-US"/>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3708935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61FA1CE-C640-4CE1-8D0A-EAE11EE28272}" type="datetimeFigureOut">
              <a:rPr lang="en-US" smtClean="0">
                <a:solidFill>
                  <a:prstClr val="black">
                    <a:tint val="75000"/>
                  </a:prstClr>
                </a:solidFill>
              </a:rPr>
              <a:pPr/>
              <a:t>5/7/2013</a:t>
            </a:fld>
            <a:endParaRPr lang="en-US">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en-US">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D44786E5-36B4-4750-9BD9-353AA4FBC1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9979293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grpSp>
        <p:nvGrpSpPr>
          <p:cNvPr id="4" name="Groupe 3"/>
          <p:cNvGrpSpPr/>
          <p:nvPr userDrawn="1"/>
        </p:nvGrpSpPr>
        <p:grpSpPr>
          <a:xfrm>
            <a:off x="0" y="0"/>
            <a:ext cx="9144000" cy="6858000"/>
            <a:chOff x="0" y="0"/>
            <a:chExt cx="9144000" cy="6858000"/>
          </a:xfrm>
        </p:grpSpPr>
        <p:sp>
          <p:nvSpPr>
            <p:cNvPr id="5" name="Rectangle 11"/>
            <p:cNvSpPr>
              <a:spLocks noChangeArrowheads="1"/>
            </p:cNvSpPr>
            <p:nvPr/>
          </p:nvSpPr>
          <p:spPr bwMode="auto">
            <a:xfrm>
              <a:off x="0" y="0"/>
              <a:ext cx="9144000" cy="6858000"/>
            </a:xfrm>
            <a:prstGeom prst="rect">
              <a:avLst/>
            </a:prstGeom>
            <a:solidFill>
              <a:schemeClr val="tx1">
                <a:lumMod val="85000"/>
                <a:lumOff val="15000"/>
              </a:schemeClr>
            </a:solidFill>
            <a:ln>
              <a:noFill/>
            </a:ln>
            <a:effectLst/>
          </p:spPr>
          <p:txBody>
            <a:bodyPr wrap="none" anchor="ctr"/>
            <a:lstStyle/>
            <a:p>
              <a:endParaRPr lang="fr-FR"/>
            </a:p>
          </p:txBody>
        </p:sp>
        <p:sp>
          <p:nvSpPr>
            <p:cNvPr id="6" name="Rectangle 5"/>
            <p:cNvSpPr/>
            <p:nvPr/>
          </p:nvSpPr>
          <p:spPr>
            <a:xfrm>
              <a:off x="0" y="0"/>
              <a:ext cx="9144000" cy="620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620688"/>
              <a:ext cx="9144000" cy="28803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Connecteur droit 8"/>
            <p:cNvCxnSpPr/>
            <p:nvPr/>
          </p:nvCxnSpPr>
          <p:spPr>
            <a:xfrm>
              <a:off x="0" y="620688"/>
              <a:ext cx="9144000"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6597352"/>
              <a:ext cx="9144000" cy="2606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12160" y="6597352"/>
              <a:ext cx="3109392" cy="230832"/>
            </a:xfrm>
            <a:prstGeom prst="rect">
              <a:avLst/>
            </a:prstGeom>
          </p:spPr>
          <p:txBody>
            <a:bodyPr wrap="square">
              <a:spAutoFit/>
            </a:bodyPr>
            <a:lstStyle/>
            <a:p>
              <a:pPr algn="r" fontAlgn="base"/>
              <a:r>
                <a:rPr lang="en-US" sz="900" b="0" i="0" kern="1200" dirty="0" smtClean="0">
                  <a:solidFill>
                    <a:schemeClr val="bg1"/>
                  </a:solidFill>
                  <a:effectLst/>
                  <a:latin typeface="+mn-lt"/>
                  <a:ea typeface="+mn-ea"/>
                  <a:cs typeface="+mn-cs"/>
                </a:rPr>
                <a:t>This work is licensed under a </a:t>
              </a:r>
              <a:r>
                <a:rPr lang="en-US" sz="900" b="0" i="0" u="none" strike="noStrike" kern="1200" dirty="0" smtClean="0">
                  <a:solidFill>
                    <a:schemeClr val="bg1"/>
                  </a:solidFill>
                  <a:effectLst/>
                  <a:latin typeface="+mn-lt"/>
                  <a:ea typeface="+mn-ea"/>
                  <a:cs typeface="+mn-cs"/>
                  <a:hlinkClick r:id="rId2"/>
                </a:rPr>
                <a:t>Creative Commons Attribution</a:t>
              </a:r>
              <a:endParaRPr lang="en-US" sz="900" b="0" i="0" kern="1200" dirty="0" smtClean="0">
                <a:solidFill>
                  <a:schemeClr val="bg1"/>
                </a:solidFill>
                <a:effectLst/>
                <a:latin typeface="+mn-lt"/>
                <a:ea typeface="+mn-ea"/>
                <a:cs typeface="+mn-cs"/>
              </a:endParaRPr>
            </a:p>
          </p:txBody>
        </p:sp>
        <p:sp>
          <p:nvSpPr>
            <p:cNvPr id="12" name="Rectangle 11">
              <a:hlinkClick r:id="rId3"/>
            </p:cNvPr>
            <p:cNvSpPr/>
            <p:nvPr/>
          </p:nvSpPr>
          <p:spPr>
            <a:xfrm>
              <a:off x="0" y="6597352"/>
              <a:ext cx="3109392" cy="230832"/>
            </a:xfrm>
            <a:prstGeom prst="rect">
              <a:avLst/>
            </a:prstGeom>
          </p:spPr>
          <p:txBody>
            <a:bodyPr wrap="square">
              <a:spAutoFit/>
            </a:bodyPr>
            <a:lstStyle/>
            <a:p>
              <a:pPr algn="l" fontAlgn="base"/>
              <a:r>
                <a:rPr lang="en-US" sz="900" b="0" i="0" kern="1200" dirty="0" smtClean="0">
                  <a:solidFill>
                    <a:schemeClr val="bg1"/>
                  </a:solidFill>
                  <a:effectLst/>
                  <a:latin typeface="+mn-lt"/>
                  <a:ea typeface="+mn-ea"/>
                  <a:cs typeface="+mn-cs"/>
                </a:rPr>
                <a:t>© Copyright Showeet.com</a:t>
              </a:r>
            </a:p>
          </p:txBody>
        </p:sp>
      </p:grpSp>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Tree>
    <p:extLst>
      <p:ext uri="{BB962C8B-B14F-4D97-AF65-F5344CB8AC3E}">
        <p14:creationId xmlns:p14="http://schemas.microsoft.com/office/powerpoint/2010/main" val="218156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5/7/2013</a:t>
            </a:fld>
            <a:endParaRPr lang="en-US"/>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3497005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5/7/2013</a:t>
            </a:fld>
            <a:endParaRPr lang="en-US"/>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3315960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5/7/2013</a:t>
            </a:fld>
            <a:endParaRPr lang="en-US"/>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160060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5/7/2013</a:t>
            </a:fld>
            <a:endParaRPr lang="en-US"/>
          </a:p>
        </p:txBody>
      </p:sp>
      <p:sp>
        <p:nvSpPr>
          <p:cNvPr id="8" name="Espace réservé du pied de page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Espace réservé du numéro de diapositive 8"/>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1010173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e la date 2"/>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5/7/2013</a:t>
            </a:fld>
            <a:endParaRPr lang="en-US"/>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Espace réservé du numéro de diapositive 4"/>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3984982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5/7/2013</a:t>
            </a:fld>
            <a:endParaRPr lang="en-US"/>
          </a:p>
        </p:txBody>
      </p:sp>
      <p:sp>
        <p:nvSpPr>
          <p:cNvPr id="3" name="Espace réservé du pied de page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Espace réservé du numéro de diapositive 3"/>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2168427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5/7/2013</a:t>
            </a:fld>
            <a:endParaRPr lang="en-US"/>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a:t>
            </a:fld>
            <a:endParaRPr lang="en-US"/>
          </a:p>
        </p:txBody>
      </p:sp>
    </p:spTree>
    <p:extLst>
      <p:ext uri="{BB962C8B-B14F-4D97-AF65-F5344CB8AC3E}">
        <p14:creationId xmlns:p14="http://schemas.microsoft.com/office/powerpoint/2010/main" val="4057890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www.mapeet.com/"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creativecommons.org/licenses/by-nd/3.0/" TargetMode="Externa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9144000" cy="620688"/>
          </a:xfrm>
          <a:prstGeom prst="rect">
            <a:avLst/>
          </a:prstGeom>
          <a:solidFill>
            <a:srgbClr val="1D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620688"/>
            <a:ext cx="9144000" cy="288032"/>
          </a:xfrm>
          <a:prstGeom prst="rect">
            <a:avLst/>
          </a:prstGeom>
          <a:solidFill>
            <a:srgbClr val="9EB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Connecteur droit 11"/>
          <p:cNvCxnSpPr/>
          <p:nvPr/>
        </p:nvCxnSpPr>
        <p:spPr>
          <a:xfrm>
            <a:off x="0" y="620688"/>
            <a:ext cx="9144000" cy="0"/>
          </a:xfrm>
          <a:prstGeom prst="line">
            <a:avLst/>
          </a:prstGeom>
          <a:ln>
            <a:solidFill>
              <a:srgbClr val="CBDB23"/>
            </a:solidFill>
          </a:ln>
        </p:spPr>
        <p:style>
          <a:lnRef idx="1">
            <a:schemeClr val="accent1"/>
          </a:lnRef>
          <a:fillRef idx="0">
            <a:schemeClr val="accent1"/>
          </a:fillRef>
          <a:effectRef idx="0">
            <a:schemeClr val="accent1"/>
          </a:effectRef>
          <a:fontRef idx="minor">
            <a:schemeClr val="tx1"/>
          </a:fontRef>
        </p:style>
      </p:cxnSp>
      <p:sp>
        <p:nvSpPr>
          <p:cNvPr id="2"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3" name="Rectangle 12"/>
          <p:cNvSpPr/>
          <p:nvPr/>
        </p:nvSpPr>
        <p:spPr>
          <a:xfrm>
            <a:off x="0" y="6597352"/>
            <a:ext cx="9144000" cy="260648"/>
          </a:xfrm>
          <a:prstGeom prst="rect">
            <a:avLst/>
          </a:prstGeom>
          <a:solidFill>
            <a:srgbClr val="1D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012160" y="6597352"/>
            <a:ext cx="3109392" cy="230832"/>
          </a:xfrm>
          <a:prstGeom prst="rect">
            <a:avLst/>
          </a:prstGeom>
        </p:spPr>
        <p:txBody>
          <a:bodyPr wrap="square">
            <a:spAutoFit/>
          </a:bodyPr>
          <a:lstStyle/>
          <a:p>
            <a:pPr algn="r" fontAlgn="base"/>
            <a:r>
              <a:rPr lang="en-US" sz="900" b="0" i="0" kern="1200" dirty="0" smtClean="0">
                <a:solidFill>
                  <a:schemeClr val="bg1"/>
                </a:solidFill>
                <a:effectLst/>
                <a:latin typeface="+mn-lt"/>
                <a:ea typeface="+mn-ea"/>
                <a:cs typeface="+mn-cs"/>
              </a:rPr>
              <a:t>This work is licensed under a </a:t>
            </a:r>
            <a:r>
              <a:rPr lang="en-US" sz="900" b="0" i="0" u="none" strike="noStrike" kern="1200" dirty="0" smtClean="0">
                <a:solidFill>
                  <a:schemeClr val="bg1"/>
                </a:solidFill>
                <a:effectLst/>
                <a:latin typeface="+mn-lt"/>
                <a:ea typeface="+mn-ea"/>
                <a:cs typeface="+mn-cs"/>
                <a:hlinkClick r:id="rId14"/>
              </a:rPr>
              <a:t>Creative Commons Attribution</a:t>
            </a:r>
            <a:endParaRPr lang="en-US" sz="900" b="0" i="0" kern="1200" dirty="0" smtClean="0">
              <a:solidFill>
                <a:schemeClr val="bg1"/>
              </a:solidFill>
              <a:effectLst/>
              <a:latin typeface="+mn-lt"/>
              <a:ea typeface="+mn-ea"/>
              <a:cs typeface="+mn-cs"/>
            </a:endParaRPr>
          </a:p>
        </p:txBody>
      </p:sp>
      <p:sp>
        <p:nvSpPr>
          <p:cNvPr id="14" name="Rectangle 13"/>
          <p:cNvSpPr/>
          <p:nvPr/>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
        <p:nvSpPr>
          <p:cNvPr id="15" name="Rectangle 14">
            <a:hlinkClick r:id="rId15"/>
          </p:cNvPr>
          <p:cNvSpPr/>
          <p:nvPr/>
        </p:nvSpPr>
        <p:spPr>
          <a:xfrm>
            <a:off x="0" y="6597352"/>
            <a:ext cx="3109392" cy="230832"/>
          </a:xfrm>
          <a:prstGeom prst="rect">
            <a:avLst/>
          </a:prstGeom>
        </p:spPr>
        <p:txBody>
          <a:bodyPr wrap="square">
            <a:spAutoFit/>
          </a:bodyPr>
          <a:lstStyle/>
          <a:p>
            <a:pPr algn="l" fontAlgn="base"/>
            <a:r>
              <a:rPr lang="en-US" sz="900" b="0" i="0" kern="1200" dirty="0" smtClean="0">
                <a:solidFill>
                  <a:schemeClr val="bg1"/>
                </a:solidFill>
                <a:effectLst/>
                <a:latin typeface="+mn-lt"/>
                <a:ea typeface="+mn-ea"/>
                <a:cs typeface="+mn-cs"/>
              </a:rPr>
              <a:t>© Copyright Showeet.com</a:t>
            </a:r>
          </a:p>
        </p:txBody>
      </p:sp>
    </p:spTree>
    <p:extLst>
      <p:ext uri="{BB962C8B-B14F-4D97-AF65-F5344CB8AC3E}">
        <p14:creationId xmlns:p14="http://schemas.microsoft.com/office/powerpoint/2010/main" val="1209618560"/>
      </p:ext>
    </p:extLst>
  </p:cSld>
  <p:clrMap bg1="lt1" tx1="dk1" bg2="lt2" tx2="dk2" accent1="accent1" accent2="accent2" accent3="accent3" accent4="accent4" accent5="accent5" accent6="accent6" hlink="hlink" folHlink="folHlink"/>
  <p:sldLayoutIdLst>
    <p:sldLayoutId id="2147483673" r:id="rId1"/>
    <p:sldLayoutId id="2147483688"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timing>
    <p:tnLst>
      <p:par>
        <p:cTn id="1" dur="indefinite" restart="never" nodeType="tmRoot"/>
      </p:par>
    </p:tnLst>
  </p:timing>
  <p:txStyles>
    <p:titleStyle>
      <a:lvl1pPr algn="r" defTabSz="914400" rtl="0" eaLnBrk="1" latinLnBrk="0" hangingPunct="1">
        <a:spcBef>
          <a:spcPct val="0"/>
        </a:spcBef>
        <a:buNone/>
        <a:defRPr sz="2000" b="1" kern="1200" cap="small" normalizeH="0" baseline="0">
          <a:solidFill>
            <a:schemeClr val="bg1"/>
          </a:solidFill>
          <a:effectLst/>
          <a:latin typeface="Verdana"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1FA1CE-C640-4CE1-8D0A-EAE11EE28272}" type="datetimeFigureOut">
              <a:rPr lang="en-US" smtClean="0">
                <a:solidFill>
                  <a:prstClr val="black">
                    <a:tint val="75000"/>
                  </a:prstClr>
                </a:solidFill>
              </a:rPr>
              <a:pPr/>
              <a:t>5/7/2013</a:t>
            </a:fld>
            <a:endParaRPr lang="en-US">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Footer</a:t>
            </a:r>
            <a:endParaRPr lang="en-US" dirty="0">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4786E5-36B4-4750-9BD9-353AA4FBC168}" type="slidenum">
              <a:rPr lang="en-US" smtClean="0">
                <a:solidFill>
                  <a:prstClr val="black">
                    <a:tint val="75000"/>
                  </a:prstClr>
                </a:solidFill>
              </a:rPr>
              <a:pPr/>
              <a:t>‹#›</a:t>
            </a:fld>
            <a:endParaRPr lang="en-US">
              <a:solidFill>
                <a:prstClr val="black">
                  <a:tint val="75000"/>
                </a:prstClr>
              </a:solidFill>
            </a:endParaRPr>
          </a:p>
        </p:txBody>
      </p:sp>
      <p:sp>
        <p:nvSpPr>
          <p:cNvPr id="8" name="Rectangle 7"/>
          <p:cNvSpPr/>
          <p:nvPr/>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754927796"/>
      </p:ext>
    </p:extLst>
  </p:cSld>
  <p:clrMap bg1="lt1" tx1="dk1" bg2="lt2" tx2="dk2" accent1="accent1" accent2="accent2" accent3="accent3" accent4="accent4" accent5="accent5" accent6="accent6" hlink="hlink" folHlink="folHlink"/>
  <p:sldLayoutIdLst>
    <p:sldLayoutId id="2147483687"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51pptmoban.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51pptmoban.com/"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hyperlink" Target="http://www.showeet.com/terms-of-use/" TargetMode="External"/><Relationship Id="rId3" Type="http://schemas.openxmlformats.org/officeDocument/2006/relationships/image" Target="../media/image3.png"/><Relationship Id="rId7" Type="http://schemas.openxmlformats.org/officeDocument/2006/relationships/hyperlink" Target="http://www.showeet.com/"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hyperlink" Target="http://creativecommons.org/licenses/by-nd/3.0/" TargetMode="External"/><Relationship Id="rId10" Type="http://schemas.openxmlformats.org/officeDocument/2006/relationships/hyperlink" Target="http://www.51pptmoban.com/" TargetMode="External"/><Relationship Id="rId4" Type="http://schemas.openxmlformats.org/officeDocument/2006/relationships/image" Target="../media/image4.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e 17"/>
          <p:cNvGrpSpPr/>
          <p:nvPr/>
        </p:nvGrpSpPr>
        <p:grpSpPr>
          <a:xfrm>
            <a:off x="718272" y="2425042"/>
            <a:ext cx="3454791" cy="2876166"/>
            <a:chOff x="718272" y="2262448"/>
            <a:chExt cx="3454791" cy="2876166"/>
          </a:xfrm>
        </p:grpSpPr>
        <p:sp>
          <p:nvSpPr>
            <p:cNvPr id="14"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0" name="Groupe 9"/>
            <p:cNvGrpSpPr/>
            <p:nvPr/>
          </p:nvGrpSpPr>
          <p:grpSpPr>
            <a:xfrm>
              <a:off x="718272" y="2262448"/>
              <a:ext cx="3454791" cy="2876166"/>
              <a:chOff x="718272" y="2262448"/>
              <a:chExt cx="3454791" cy="2876166"/>
            </a:xfrm>
          </p:grpSpPr>
          <p:grpSp>
            <p:nvGrpSpPr>
              <p:cNvPr id="15" name="Groupe 14"/>
              <p:cNvGrpSpPr/>
              <p:nvPr/>
            </p:nvGrpSpPr>
            <p:grpSpPr>
              <a:xfrm>
                <a:off x="911151" y="2262448"/>
                <a:ext cx="3261912" cy="2876166"/>
                <a:chOff x="3851532" y="1530934"/>
                <a:chExt cx="3261912" cy="2876166"/>
              </a:xfrm>
            </p:grpSpPr>
            <p:sp>
              <p:nvSpPr>
                <p:cNvPr id="16"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ABFF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ABFF2B">
                        <a:shade val="30000"/>
                        <a:satMod val="115000"/>
                      </a:srgbClr>
                    </a:gs>
                    <a:gs pos="50000">
                      <a:srgbClr val="ABFF2B">
                        <a:shade val="67500"/>
                        <a:satMod val="115000"/>
                      </a:srgbClr>
                    </a:gs>
                    <a:gs pos="100000">
                      <a:srgbClr val="ABFF2B">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 name="Rectangle 1"/>
              <p:cNvSpPr/>
              <p:nvPr/>
            </p:nvSpPr>
            <p:spPr>
              <a:xfrm rot="21081215">
                <a:off x="718272" y="2301870"/>
                <a:ext cx="3004844" cy="453127"/>
              </a:xfrm>
              <a:custGeom>
                <a:avLst/>
                <a:gdLst>
                  <a:gd name="connsiteX0" fmla="*/ 0 w 2972903"/>
                  <a:gd name="connsiteY0" fmla="*/ 0 h 432048"/>
                  <a:gd name="connsiteX1" fmla="*/ 2972903 w 2972903"/>
                  <a:gd name="connsiteY1" fmla="*/ 0 h 432048"/>
                  <a:gd name="connsiteX2" fmla="*/ 2972903 w 2972903"/>
                  <a:gd name="connsiteY2" fmla="*/ 432048 h 432048"/>
                  <a:gd name="connsiteX3" fmla="*/ 0 w 2972903"/>
                  <a:gd name="connsiteY3" fmla="*/ 432048 h 432048"/>
                  <a:gd name="connsiteX4" fmla="*/ 0 w 2972903"/>
                  <a:gd name="connsiteY4" fmla="*/ 0 h 432048"/>
                  <a:gd name="connsiteX0" fmla="*/ 0 w 2995014"/>
                  <a:gd name="connsiteY0" fmla="*/ 0 h 445045"/>
                  <a:gd name="connsiteX1" fmla="*/ 2995014 w 2995014"/>
                  <a:gd name="connsiteY1" fmla="*/ 12997 h 445045"/>
                  <a:gd name="connsiteX2" fmla="*/ 2995014 w 2995014"/>
                  <a:gd name="connsiteY2" fmla="*/ 445045 h 445045"/>
                  <a:gd name="connsiteX3" fmla="*/ 22111 w 2995014"/>
                  <a:gd name="connsiteY3" fmla="*/ 445045 h 445045"/>
                  <a:gd name="connsiteX4" fmla="*/ 0 w 2995014"/>
                  <a:gd name="connsiteY4" fmla="*/ 0 h 445045"/>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4844"/>
                  <a:gd name="connsiteY0" fmla="*/ 0 h 453127"/>
                  <a:gd name="connsiteX1" fmla="*/ 3004844 w 3004844"/>
                  <a:gd name="connsiteY1" fmla="*/ 43396 h 453127"/>
                  <a:gd name="connsiteX2" fmla="*/ 2999723 w 3004844"/>
                  <a:gd name="connsiteY2" fmla="*/ 445761 h 453127"/>
                  <a:gd name="connsiteX3" fmla="*/ 59420 w 3004844"/>
                  <a:gd name="connsiteY3" fmla="*/ 453127 h 453127"/>
                  <a:gd name="connsiteX4" fmla="*/ 0 w 3004844"/>
                  <a:gd name="connsiteY4" fmla="*/ 0 h 4531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844" h="453127">
                    <a:moveTo>
                      <a:pt x="0" y="0"/>
                    </a:moveTo>
                    <a:cubicBezTo>
                      <a:pt x="1010590" y="39916"/>
                      <a:pt x="1225988" y="50439"/>
                      <a:pt x="3004844" y="43396"/>
                    </a:cubicBezTo>
                    <a:lnTo>
                      <a:pt x="2999723" y="445761"/>
                    </a:lnTo>
                    <a:lnTo>
                      <a:pt x="59420" y="453127"/>
                    </a:lnTo>
                    <a:cubicBezTo>
                      <a:pt x="41183" y="302323"/>
                      <a:pt x="64021" y="451618"/>
                      <a:pt x="0"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sp>
        <p:nvSpPr>
          <p:cNvPr id="5" name="Sous-titre 4"/>
          <p:cNvSpPr>
            <a:spLocks noGrp="1"/>
          </p:cNvSpPr>
          <p:nvPr>
            <p:ph type="subTitle" idx="1"/>
          </p:nvPr>
        </p:nvSpPr>
        <p:spPr/>
        <p:txBody>
          <a:bodyPr/>
          <a:lstStyle/>
          <a:p>
            <a:r>
              <a:rPr lang="en-US" smtClean="0"/>
              <a:t>Examples</a:t>
            </a:r>
            <a:endParaRPr lang="en-US"/>
          </a:p>
        </p:txBody>
      </p:sp>
      <p:sp>
        <p:nvSpPr>
          <p:cNvPr id="4" name="Titre 3"/>
          <p:cNvSpPr>
            <a:spLocks noGrp="1"/>
          </p:cNvSpPr>
          <p:nvPr>
            <p:ph type="title"/>
          </p:nvPr>
        </p:nvSpPr>
        <p:spPr/>
        <p:txBody>
          <a:bodyPr/>
          <a:lstStyle/>
          <a:p>
            <a:r>
              <a:rPr lang="en-US" dirty="0" smtClean="0"/>
              <a:t>Sticky Notes</a:t>
            </a:r>
            <a:endParaRPr lang="en-US" dirty="0"/>
          </a:p>
        </p:txBody>
      </p:sp>
      <p:grpSp>
        <p:nvGrpSpPr>
          <p:cNvPr id="24" name="Groupe 23"/>
          <p:cNvGrpSpPr/>
          <p:nvPr/>
        </p:nvGrpSpPr>
        <p:grpSpPr>
          <a:xfrm>
            <a:off x="5196927" y="2425042"/>
            <a:ext cx="3261912" cy="2876166"/>
            <a:chOff x="911151" y="2262448"/>
            <a:chExt cx="3261912" cy="2876166"/>
          </a:xfrm>
        </p:grpSpPr>
        <p:sp>
          <p:nvSpPr>
            <p:cNvPr id="25"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7" name="Groupe 26"/>
            <p:cNvGrpSpPr/>
            <p:nvPr/>
          </p:nvGrpSpPr>
          <p:grpSpPr>
            <a:xfrm>
              <a:off x="911151" y="2262448"/>
              <a:ext cx="3261912" cy="2876166"/>
              <a:chOff x="3851532" y="1530934"/>
              <a:chExt cx="3261912" cy="2876166"/>
            </a:xfrm>
          </p:grpSpPr>
          <p:sp>
            <p:nvSpPr>
              <p:cNvPr id="29"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ABFF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ABFF2B">
                      <a:shade val="30000"/>
                      <a:satMod val="115000"/>
                    </a:srgbClr>
                  </a:gs>
                  <a:gs pos="50000">
                    <a:srgbClr val="ABFF2B">
                      <a:shade val="67500"/>
                      <a:satMod val="115000"/>
                    </a:srgbClr>
                  </a:gs>
                  <a:gs pos="100000">
                    <a:srgbClr val="ABFF2B">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sp>
        <p:nvSpPr>
          <p:cNvPr id="22" name="Rectangle 21"/>
          <p:cNvSpPr/>
          <p:nvPr/>
        </p:nvSpPr>
        <p:spPr>
          <a:xfrm rot="18900000">
            <a:off x="4677158" y="2829622"/>
            <a:ext cx="1307634" cy="242604"/>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1637 w 1153765"/>
              <a:gd name="connsiteY0" fmla="*/ 0 h 242604"/>
              <a:gd name="connsiteX1" fmla="*/ 1153765 w 1153765"/>
              <a:gd name="connsiteY1" fmla="*/ 0 h 242604"/>
              <a:gd name="connsiteX2" fmla="*/ 1153765 w 1153765"/>
              <a:gd name="connsiteY2" fmla="*/ 242604 h 242604"/>
              <a:gd name="connsiteX3" fmla="*/ 1637 w 1153765"/>
              <a:gd name="connsiteY3" fmla="*/ 242604 h 242604"/>
              <a:gd name="connsiteX4" fmla="*/ 0 w 1153765"/>
              <a:gd name="connsiteY4" fmla="*/ 57657 h 242604"/>
              <a:gd name="connsiteX5" fmla="*/ 1637 w 1153765"/>
              <a:gd name="connsiteY5" fmla="*/ 0 h 242604"/>
              <a:gd name="connsiteX0" fmla="*/ 85266 w 1237394"/>
              <a:gd name="connsiteY0" fmla="*/ 0 h 242604"/>
              <a:gd name="connsiteX1" fmla="*/ 1237394 w 1237394"/>
              <a:gd name="connsiteY1" fmla="*/ 0 h 242604"/>
              <a:gd name="connsiteX2" fmla="*/ 1237394 w 1237394"/>
              <a:gd name="connsiteY2" fmla="*/ 242604 h 242604"/>
              <a:gd name="connsiteX3" fmla="*/ 85266 w 1237394"/>
              <a:gd name="connsiteY3" fmla="*/ 242604 h 242604"/>
              <a:gd name="connsiteX4" fmla="*/ 85314 w 1237394"/>
              <a:gd name="connsiteY4" fmla="*/ 96385 h 242604"/>
              <a:gd name="connsiteX5" fmla="*/ 83629 w 1237394"/>
              <a:gd name="connsiteY5" fmla="*/ 57657 h 242604"/>
              <a:gd name="connsiteX6" fmla="*/ 85266 w 1237394"/>
              <a:gd name="connsiteY6" fmla="*/ 0 h 242604"/>
              <a:gd name="connsiteX0" fmla="*/ 105071 w 1257199"/>
              <a:gd name="connsiteY0" fmla="*/ 0 h 242604"/>
              <a:gd name="connsiteX1" fmla="*/ 1257199 w 1257199"/>
              <a:gd name="connsiteY1" fmla="*/ 0 h 242604"/>
              <a:gd name="connsiteX2" fmla="*/ 1257199 w 1257199"/>
              <a:gd name="connsiteY2" fmla="*/ 242604 h 242604"/>
              <a:gd name="connsiteX3" fmla="*/ 105071 w 1257199"/>
              <a:gd name="connsiteY3" fmla="*/ 242604 h 242604"/>
              <a:gd name="connsiteX4" fmla="*/ 52921 w 1257199"/>
              <a:gd name="connsiteY4" fmla="*/ 155317 h 242604"/>
              <a:gd name="connsiteX5" fmla="*/ 105119 w 1257199"/>
              <a:gd name="connsiteY5" fmla="*/ 96385 h 242604"/>
              <a:gd name="connsiteX6" fmla="*/ 103434 w 1257199"/>
              <a:gd name="connsiteY6" fmla="*/ 57657 h 242604"/>
              <a:gd name="connsiteX7" fmla="*/ 105071 w 1257199"/>
              <a:gd name="connsiteY7"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22233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90242 w 1275998"/>
              <a:gd name="connsiteY5" fmla="*/ 150265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7318"/>
              <a:gd name="connsiteY0" fmla="*/ 0 h 242604"/>
              <a:gd name="connsiteX1" fmla="*/ 1275998 w 1277318"/>
              <a:gd name="connsiteY1" fmla="*/ 0 h 242604"/>
              <a:gd name="connsiteX2" fmla="*/ 1277318 w 1277318"/>
              <a:gd name="connsiteY2" fmla="*/ 47554 h 242604"/>
              <a:gd name="connsiteX3" fmla="*/ 1275998 w 1277318"/>
              <a:gd name="connsiteY3" fmla="*/ 242604 h 242604"/>
              <a:gd name="connsiteX4" fmla="*/ 123870 w 1277318"/>
              <a:gd name="connsiteY4" fmla="*/ 242604 h 242604"/>
              <a:gd name="connsiteX5" fmla="*/ 26256 w 1277318"/>
              <a:gd name="connsiteY5" fmla="*/ 197412 h 242604"/>
              <a:gd name="connsiteX6" fmla="*/ 90242 w 1277318"/>
              <a:gd name="connsiteY6" fmla="*/ 150265 h 242604"/>
              <a:gd name="connsiteX7" fmla="*/ 123918 w 1277318"/>
              <a:gd name="connsiteY7" fmla="*/ 96385 h 242604"/>
              <a:gd name="connsiteX8" fmla="*/ 199688 w 1277318"/>
              <a:gd name="connsiteY8" fmla="*/ 57657 h 242604"/>
              <a:gd name="connsiteX9" fmla="*/ 123870 w 1277318"/>
              <a:gd name="connsiteY9"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8 w 1277318"/>
              <a:gd name="connsiteY3" fmla="*/ 175523 h 242604"/>
              <a:gd name="connsiteX4" fmla="*/ 1275998 w 1277318"/>
              <a:gd name="connsiteY4" fmla="*/ 242604 h 242604"/>
              <a:gd name="connsiteX5" fmla="*/ 123870 w 1277318"/>
              <a:gd name="connsiteY5" fmla="*/ 242604 h 242604"/>
              <a:gd name="connsiteX6" fmla="*/ 26256 w 1277318"/>
              <a:gd name="connsiteY6" fmla="*/ 197412 h 242604"/>
              <a:gd name="connsiteX7" fmla="*/ 90242 w 1277318"/>
              <a:gd name="connsiteY7" fmla="*/ 150265 h 242604"/>
              <a:gd name="connsiteX8" fmla="*/ 123918 w 1277318"/>
              <a:gd name="connsiteY8" fmla="*/ 96385 h 242604"/>
              <a:gd name="connsiteX9" fmla="*/ 199688 w 1277318"/>
              <a:gd name="connsiteY9" fmla="*/ 57657 h 242604"/>
              <a:gd name="connsiteX10" fmla="*/ 123870 w 1277318"/>
              <a:gd name="connsiteY10"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77318"/>
              <a:gd name="connsiteY0" fmla="*/ 0 h 242604"/>
              <a:gd name="connsiteX1" fmla="*/ 1275998 w 1277318"/>
              <a:gd name="connsiteY1" fmla="*/ 0 h 242604"/>
              <a:gd name="connsiteX2" fmla="*/ 1248694 w 1277318"/>
              <a:gd name="connsiteY2" fmla="*/ 42503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95839"/>
              <a:gd name="connsiteY0" fmla="*/ 0 h 242604"/>
              <a:gd name="connsiteX1" fmla="*/ 1275998 w 1295839"/>
              <a:gd name="connsiteY1" fmla="*/ 0 h 242604"/>
              <a:gd name="connsiteX2" fmla="*/ 1248694 w 1295839"/>
              <a:gd name="connsiteY2" fmla="*/ 42503 h 242604"/>
              <a:gd name="connsiteX3" fmla="*/ 1295839 w 1295839"/>
              <a:gd name="connsiteY3" fmla="*/ 89650 h 242604"/>
              <a:gd name="connsiteX4" fmla="*/ 1277318 w 1295839"/>
              <a:gd name="connsiteY4" fmla="*/ 175523 h 242604"/>
              <a:gd name="connsiteX5" fmla="*/ 1275998 w 1295839"/>
              <a:gd name="connsiteY5" fmla="*/ 242604 h 242604"/>
              <a:gd name="connsiteX6" fmla="*/ 123870 w 1295839"/>
              <a:gd name="connsiteY6" fmla="*/ 242604 h 242604"/>
              <a:gd name="connsiteX7" fmla="*/ 26256 w 1295839"/>
              <a:gd name="connsiteY7" fmla="*/ 197412 h 242604"/>
              <a:gd name="connsiteX8" fmla="*/ 90242 w 1295839"/>
              <a:gd name="connsiteY8" fmla="*/ 150265 h 242604"/>
              <a:gd name="connsiteX9" fmla="*/ 123918 w 1295839"/>
              <a:gd name="connsiteY9" fmla="*/ 96385 h 242604"/>
              <a:gd name="connsiteX10" fmla="*/ 199688 w 1295839"/>
              <a:gd name="connsiteY10" fmla="*/ 57657 h 242604"/>
              <a:gd name="connsiteX11" fmla="*/ 123870 w 1295839"/>
              <a:gd name="connsiteY11" fmla="*/ 0 h 242604"/>
              <a:gd name="connsiteX0" fmla="*/ 123870 w 1296242"/>
              <a:gd name="connsiteY0" fmla="*/ 0 h 242604"/>
              <a:gd name="connsiteX1" fmla="*/ 1275998 w 1296242"/>
              <a:gd name="connsiteY1" fmla="*/ 0 h 242604"/>
              <a:gd name="connsiteX2" fmla="*/ 1248694 w 1296242"/>
              <a:gd name="connsiteY2" fmla="*/ 42503 h 242604"/>
              <a:gd name="connsiteX3" fmla="*/ 1295839 w 1296242"/>
              <a:gd name="connsiteY3" fmla="*/ 89650 h 242604"/>
              <a:gd name="connsiteX4" fmla="*/ 1243642 w 1296242"/>
              <a:gd name="connsiteY4" fmla="*/ 141847 h 242604"/>
              <a:gd name="connsiteX5" fmla="*/ 1277318 w 1296242"/>
              <a:gd name="connsiteY5" fmla="*/ 175523 h 242604"/>
              <a:gd name="connsiteX6" fmla="*/ 1275998 w 1296242"/>
              <a:gd name="connsiteY6" fmla="*/ 242604 h 242604"/>
              <a:gd name="connsiteX7" fmla="*/ 123870 w 1296242"/>
              <a:gd name="connsiteY7" fmla="*/ 242604 h 242604"/>
              <a:gd name="connsiteX8" fmla="*/ 26256 w 1296242"/>
              <a:gd name="connsiteY8" fmla="*/ 197412 h 242604"/>
              <a:gd name="connsiteX9" fmla="*/ 90242 w 1296242"/>
              <a:gd name="connsiteY9" fmla="*/ 150265 h 242604"/>
              <a:gd name="connsiteX10" fmla="*/ 123918 w 1296242"/>
              <a:gd name="connsiteY10" fmla="*/ 96385 h 242604"/>
              <a:gd name="connsiteX11" fmla="*/ 199688 w 1296242"/>
              <a:gd name="connsiteY11" fmla="*/ 57657 h 242604"/>
              <a:gd name="connsiteX12" fmla="*/ 123870 w 1296242"/>
              <a:gd name="connsiteY12" fmla="*/ 0 h 242604"/>
              <a:gd name="connsiteX0" fmla="*/ 123870 w 1307634"/>
              <a:gd name="connsiteY0" fmla="*/ 0 h 242604"/>
              <a:gd name="connsiteX1" fmla="*/ 1275998 w 1307634"/>
              <a:gd name="connsiteY1" fmla="*/ 0 h 242604"/>
              <a:gd name="connsiteX2" fmla="*/ 1248694 w 1307634"/>
              <a:gd name="connsiteY2" fmla="*/ 42503 h 242604"/>
              <a:gd name="connsiteX3" fmla="*/ 1295839 w 1307634"/>
              <a:gd name="connsiteY3" fmla="*/ 89650 h 242604"/>
              <a:gd name="connsiteX4" fmla="*/ 1243642 w 1307634"/>
              <a:gd name="connsiteY4" fmla="*/ 141847 h 242604"/>
              <a:gd name="connsiteX5" fmla="*/ 1277318 w 1307634"/>
              <a:gd name="connsiteY5" fmla="*/ 175523 h 242604"/>
              <a:gd name="connsiteX6" fmla="*/ 1307627 w 1307634"/>
              <a:gd name="connsiteY6" fmla="*/ 229404 h 242604"/>
              <a:gd name="connsiteX7" fmla="*/ 1275998 w 1307634"/>
              <a:gd name="connsiteY7" fmla="*/ 242604 h 242604"/>
              <a:gd name="connsiteX8" fmla="*/ 123870 w 1307634"/>
              <a:gd name="connsiteY8" fmla="*/ 242604 h 242604"/>
              <a:gd name="connsiteX9" fmla="*/ 26256 w 1307634"/>
              <a:gd name="connsiteY9" fmla="*/ 197412 h 242604"/>
              <a:gd name="connsiteX10" fmla="*/ 90242 w 1307634"/>
              <a:gd name="connsiteY10" fmla="*/ 150265 h 242604"/>
              <a:gd name="connsiteX11" fmla="*/ 123918 w 1307634"/>
              <a:gd name="connsiteY11" fmla="*/ 96385 h 242604"/>
              <a:gd name="connsiteX12" fmla="*/ 199688 w 1307634"/>
              <a:gd name="connsiteY12" fmla="*/ 57657 h 242604"/>
              <a:gd name="connsiteX13" fmla="*/ 123870 w 1307634"/>
              <a:gd name="connsiteY13"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07634" h="242604">
                <a:moveTo>
                  <a:pt x="123870" y="0"/>
                </a:moveTo>
                <a:lnTo>
                  <a:pt x="1275998" y="0"/>
                </a:lnTo>
                <a:lnTo>
                  <a:pt x="1248694" y="42503"/>
                </a:lnTo>
                <a:cubicBezTo>
                  <a:pt x="1248694" y="59341"/>
                  <a:pt x="1295839" y="72812"/>
                  <a:pt x="1295839" y="89650"/>
                </a:cubicBezTo>
                <a:cubicBezTo>
                  <a:pt x="1301451" y="109856"/>
                  <a:pt x="1246729" y="127535"/>
                  <a:pt x="1243642" y="141847"/>
                </a:cubicBezTo>
                <a:cubicBezTo>
                  <a:pt x="1240555" y="156159"/>
                  <a:pt x="1271986" y="168507"/>
                  <a:pt x="1277318" y="175523"/>
                </a:cubicBezTo>
                <a:cubicBezTo>
                  <a:pt x="1276757" y="178329"/>
                  <a:pt x="1308188" y="226598"/>
                  <a:pt x="1307627" y="229404"/>
                </a:cubicBezTo>
                <a:lnTo>
                  <a:pt x="1275998" y="242604"/>
                </a:lnTo>
                <a:lnTo>
                  <a:pt x="123870" y="242604"/>
                </a:lnTo>
                <a:cubicBezTo>
                  <a:pt x="-84420" y="235072"/>
                  <a:pt x="34948" y="211960"/>
                  <a:pt x="26256" y="197412"/>
                </a:cubicBezTo>
                <a:cubicBezTo>
                  <a:pt x="17564" y="182864"/>
                  <a:pt x="73965" y="167103"/>
                  <a:pt x="90242" y="150265"/>
                </a:cubicBezTo>
                <a:cubicBezTo>
                  <a:pt x="106519" y="133427"/>
                  <a:pt x="115499" y="112662"/>
                  <a:pt x="123918" y="96385"/>
                </a:cubicBezTo>
                <a:cubicBezTo>
                  <a:pt x="132337" y="80108"/>
                  <a:pt x="199696" y="73721"/>
                  <a:pt x="199688" y="57657"/>
                </a:cubicBezTo>
                <a:cubicBezTo>
                  <a:pt x="200234" y="38438"/>
                  <a:pt x="123324" y="19219"/>
                  <a:pt x="123870" y="0"/>
                </a:cubicBezTo>
                <a:close/>
              </a:path>
            </a:pathLst>
          </a:custGeom>
          <a:solidFill>
            <a:srgbClr val="BEC6D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p:cNvSpPr/>
          <p:nvPr/>
        </p:nvSpPr>
        <p:spPr>
          <a:xfrm rot="2149474">
            <a:off x="7103952" y="2427194"/>
            <a:ext cx="1358377" cy="242604"/>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220 w 1152348"/>
              <a:gd name="connsiteY0" fmla="*/ 0 h 242604"/>
              <a:gd name="connsiteX1" fmla="*/ 1152348 w 1152348"/>
              <a:gd name="connsiteY1" fmla="*/ 0 h 242604"/>
              <a:gd name="connsiteX2" fmla="*/ 1152348 w 1152348"/>
              <a:gd name="connsiteY2" fmla="*/ 242604 h 242604"/>
              <a:gd name="connsiteX3" fmla="*/ 220 w 1152348"/>
              <a:gd name="connsiteY3" fmla="*/ 242604 h 242604"/>
              <a:gd name="connsiteX4" fmla="*/ 0 w 1152348"/>
              <a:gd name="connsiteY4" fmla="*/ 216390 h 242604"/>
              <a:gd name="connsiteX5" fmla="*/ 220 w 1152348"/>
              <a:gd name="connsiteY5" fmla="*/ 0 h 242604"/>
              <a:gd name="connsiteX0" fmla="*/ 85407 w 1237535"/>
              <a:gd name="connsiteY0" fmla="*/ 0 h 242604"/>
              <a:gd name="connsiteX1" fmla="*/ 1237535 w 1237535"/>
              <a:gd name="connsiteY1" fmla="*/ 0 h 242604"/>
              <a:gd name="connsiteX2" fmla="*/ 1237535 w 1237535"/>
              <a:gd name="connsiteY2" fmla="*/ 242604 h 242604"/>
              <a:gd name="connsiteX3" fmla="*/ 85407 w 1237535"/>
              <a:gd name="connsiteY3" fmla="*/ 242604 h 242604"/>
              <a:gd name="connsiteX4" fmla="*/ 85187 w 1237535"/>
              <a:gd name="connsiteY4" fmla="*/ 216390 h 242604"/>
              <a:gd name="connsiteX5" fmla="*/ 85187 w 1237535"/>
              <a:gd name="connsiteY5" fmla="*/ 105258 h 242604"/>
              <a:gd name="connsiteX6" fmla="*/ 85407 w 1237535"/>
              <a:gd name="connsiteY6"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06409 w 1258757"/>
              <a:gd name="connsiteY5" fmla="*/ 105258 h 242604"/>
              <a:gd name="connsiteX6" fmla="*/ 50844 w 1258757"/>
              <a:gd name="connsiteY6" fmla="*/ 56429 h 242604"/>
              <a:gd name="connsiteX7" fmla="*/ 106629 w 1258757"/>
              <a:gd name="connsiteY7"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56923 w 1258757"/>
              <a:gd name="connsiteY5" fmla="*/ 105259 h 242604"/>
              <a:gd name="connsiteX6" fmla="*/ 50844 w 1258757"/>
              <a:gd name="connsiteY6" fmla="*/ 56429 h 242604"/>
              <a:gd name="connsiteX7" fmla="*/ 106629 w 1258757"/>
              <a:gd name="connsiteY7"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50844 w 1258757"/>
              <a:gd name="connsiteY7" fmla="*/ 56429 h 242604"/>
              <a:gd name="connsiteX8" fmla="*/ 106629 w 1258757"/>
              <a:gd name="connsiteY8"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106409 w 1258757"/>
              <a:gd name="connsiteY7" fmla="*/ 81686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28299 w 1258757"/>
              <a:gd name="connsiteY6" fmla="*/ 117046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82180 w 1258757"/>
              <a:gd name="connsiteY5" fmla="*/ 167559 h 242604"/>
              <a:gd name="connsiteX6" fmla="*/ 128299 w 1258757"/>
              <a:gd name="connsiteY6" fmla="*/ 117046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6443 w 1258757"/>
              <a:gd name="connsiteY2" fmla="*/ 42958 h 242604"/>
              <a:gd name="connsiteX3" fmla="*/ 1258757 w 1258757"/>
              <a:gd name="connsiteY3" fmla="*/ 242604 h 242604"/>
              <a:gd name="connsiteX4" fmla="*/ 106629 w 1258757"/>
              <a:gd name="connsiteY4" fmla="*/ 242604 h 242604"/>
              <a:gd name="connsiteX5" fmla="*/ 106409 w 1258757"/>
              <a:gd name="connsiteY5" fmla="*/ 216390 h 242604"/>
              <a:gd name="connsiteX6" fmla="*/ 182180 w 1258757"/>
              <a:gd name="connsiteY6" fmla="*/ 167559 h 242604"/>
              <a:gd name="connsiteX7" fmla="*/ 128299 w 1258757"/>
              <a:gd name="connsiteY7" fmla="*/ 117046 h 242604"/>
              <a:gd name="connsiteX8" fmla="*/ 97990 w 1258757"/>
              <a:gd name="connsiteY8" fmla="*/ 90105 h 242604"/>
              <a:gd name="connsiteX9" fmla="*/ 50844 w 1258757"/>
              <a:gd name="connsiteY9" fmla="*/ 56429 h 242604"/>
              <a:gd name="connsiteX10" fmla="*/ 106629 w 1258757"/>
              <a:gd name="connsiteY10" fmla="*/ 0 h 242604"/>
              <a:gd name="connsiteX0" fmla="*/ 106629 w 1343417"/>
              <a:gd name="connsiteY0" fmla="*/ 0 h 242604"/>
              <a:gd name="connsiteX1" fmla="*/ 1258757 w 1343417"/>
              <a:gd name="connsiteY1" fmla="*/ 0 h 242604"/>
              <a:gd name="connsiteX2" fmla="*/ 1256443 w 1343417"/>
              <a:gd name="connsiteY2" fmla="*/ 42958 h 242604"/>
              <a:gd name="connsiteX3" fmla="*/ 1256443 w 1343417"/>
              <a:gd name="connsiteY3" fmla="*/ 86737 h 242604"/>
              <a:gd name="connsiteX4" fmla="*/ 1258757 w 1343417"/>
              <a:gd name="connsiteY4" fmla="*/ 242604 h 242604"/>
              <a:gd name="connsiteX5" fmla="*/ 106629 w 1343417"/>
              <a:gd name="connsiteY5" fmla="*/ 242604 h 242604"/>
              <a:gd name="connsiteX6" fmla="*/ 106409 w 1343417"/>
              <a:gd name="connsiteY6" fmla="*/ 216390 h 242604"/>
              <a:gd name="connsiteX7" fmla="*/ 182180 w 1343417"/>
              <a:gd name="connsiteY7" fmla="*/ 167559 h 242604"/>
              <a:gd name="connsiteX8" fmla="*/ 128299 w 1343417"/>
              <a:gd name="connsiteY8" fmla="*/ 117046 h 242604"/>
              <a:gd name="connsiteX9" fmla="*/ 97990 w 1343417"/>
              <a:gd name="connsiteY9" fmla="*/ 90105 h 242604"/>
              <a:gd name="connsiteX10" fmla="*/ 50844 w 1343417"/>
              <a:gd name="connsiteY10" fmla="*/ 56429 h 242604"/>
              <a:gd name="connsiteX11" fmla="*/ 106629 w 1343417"/>
              <a:gd name="connsiteY11" fmla="*/ 0 h 242604"/>
              <a:gd name="connsiteX0" fmla="*/ 106629 w 1354171"/>
              <a:gd name="connsiteY0" fmla="*/ 0 h 242604"/>
              <a:gd name="connsiteX1" fmla="*/ 1258757 w 1354171"/>
              <a:gd name="connsiteY1" fmla="*/ 0 h 242604"/>
              <a:gd name="connsiteX2" fmla="*/ 1256443 w 1354171"/>
              <a:gd name="connsiteY2" fmla="*/ 42958 h 242604"/>
              <a:gd name="connsiteX3" fmla="*/ 1256443 w 1354171"/>
              <a:gd name="connsiteY3" fmla="*/ 86737 h 242604"/>
              <a:gd name="connsiteX4" fmla="*/ 1286751 w 1354171"/>
              <a:gd name="connsiteY4" fmla="*/ 123780 h 242604"/>
              <a:gd name="connsiteX5" fmla="*/ 1258757 w 1354171"/>
              <a:gd name="connsiteY5" fmla="*/ 242604 h 242604"/>
              <a:gd name="connsiteX6" fmla="*/ 106629 w 1354171"/>
              <a:gd name="connsiteY6" fmla="*/ 242604 h 242604"/>
              <a:gd name="connsiteX7" fmla="*/ 106409 w 1354171"/>
              <a:gd name="connsiteY7" fmla="*/ 216390 h 242604"/>
              <a:gd name="connsiteX8" fmla="*/ 182180 w 1354171"/>
              <a:gd name="connsiteY8" fmla="*/ 167559 h 242604"/>
              <a:gd name="connsiteX9" fmla="*/ 128299 w 1354171"/>
              <a:gd name="connsiteY9" fmla="*/ 117046 h 242604"/>
              <a:gd name="connsiteX10" fmla="*/ 97990 w 1354171"/>
              <a:gd name="connsiteY10" fmla="*/ 90105 h 242604"/>
              <a:gd name="connsiteX11" fmla="*/ 50844 w 1354171"/>
              <a:gd name="connsiteY11" fmla="*/ 56429 h 242604"/>
              <a:gd name="connsiteX12" fmla="*/ 106629 w 1354171"/>
              <a:gd name="connsiteY12" fmla="*/ 0 h 242604"/>
              <a:gd name="connsiteX0" fmla="*/ 106629 w 1370394"/>
              <a:gd name="connsiteY0" fmla="*/ 0 h 242604"/>
              <a:gd name="connsiteX1" fmla="*/ 1258757 w 1370394"/>
              <a:gd name="connsiteY1" fmla="*/ 0 h 242604"/>
              <a:gd name="connsiteX2" fmla="*/ 1256443 w 1370394"/>
              <a:gd name="connsiteY2" fmla="*/ 42958 h 242604"/>
              <a:gd name="connsiteX3" fmla="*/ 1256443 w 1370394"/>
              <a:gd name="connsiteY3" fmla="*/ 86737 h 242604"/>
              <a:gd name="connsiteX4" fmla="*/ 1286751 w 1370394"/>
              <a:gd name="connsiteY4" fmla="*/ 123780 h 242604"/>
              <a:gd name="connsiteX5" fmla="*/ 1328847 w 1370394"/>
              <a:gd name="connsiteY5" fmla="*/ 169243 h 242604"/>
              <a:gd name="connsiteX6" fmla="*/ 1258757 w 1370394"/>
              <a:gd name="connsiteY6" fmla="*/ 242604 h 242604"/>
              <a:gd name="connsiteX7" fmla="*/ 106629 w 1370394"/>
              <a:gd name="connsiteY7" fmla="*/ 242604 h 242604"/>
              <a:gd name="connsiteX8" fmla="*/ 106409 w 1370394"/>
              <a:gd name="connsiteY8" fmla="*/ 216390 h 242604"/>
              <a:gd name="connsiteX9" fmla="*/ 182180 w 1370394"/>
              <a:gd name="connsiteY9" fmla="*/ 167559 h 242604"/>
              <a:gd name="connsiteX10" fmla="*/ 128299 w 1370394"/>
              <a:gd name="connsiteY10" fmla="*/ 117046 h 242604"/>
              <a:gd name="connsiteX11" fmla="*/ 97990 w 1370394"/>
              <a:gd name="connsiteY11" fmla="*/ 90105 h 242604"/>
              <a:gd name="connsiteX12" fmla="*/ 50844 w 1370394"/>
              <a:gd name="connsiteY12" fmla="*/ 56429 h 242604"/>
              <a:gd name="connsiteX13" fmla="*/ 106629 w 1370394"/>
              <a:gd name="connsiteY13" fmla="*/ 0 h 242604"/>
              <a:gd name="connsiteX0" fmla="*/ 106629 w 1375326"/>
              <a:gd name="connsiteY0" fmla="*/ 0 h 242894"/>
              <a:gd name="connsiteX1" fmla="*/ 1258757 w 1375326"/>
              <a:gd name="connsiteY1" fmla="*/ 0 h 242894"/>
              <a:gd name="connsiteX2" fmla="*/ 1256443 w 1375326"/>
              <a:gd name="connsiteY2" fmla="*/ 42958 h 242894"/>
              <a:gd name="connsiteX3" fmla="*/ 1256443 w 1375326"/>
              <a:gd name="connsiteY3" fmla="*/ 86737 h 242894"/>
              <a:gd name="connsiteX4" fmla="*/ 1286751 w 1375326"/>
              <a:gd name="connsiteY4" fmla="*/ 123780 h 242894"/>
              <a:gd name="connsiteX5" fmla="*/ 1328847 w 1375326"/>
              <a:gd name="connsiteY5" fmla="*/ 169243 h 242894"/>
              <a:gd name="connsiteX6" fmla="*/ 1344000 w 1375326"/>
              <a:gd name="connsiteY6" fmla="*/ 234911 h 242894"/>
              <a:gd name="connsiteX7" fmla="*/ 1258757 w 1375326"/>
              <a:gd name="connsiteY7" fmla="*/ 242604 h 242894"/>
              <a:gd name="connsiteX8" fmla="*/ 106629 w 1375326"/>
              <a:gd name="connsiteY8" fmla="*/ 242604 h 242894"/>
              <a:gd name="connsiteX9" fmla="*/ 106409 w 1375326"/>
              <a:gd name="connsiteY9" fmla="*/ 216390 h 242894"/>
              <a:gd name="connsiteX10" fmla="*/ 182180 w 1375326"/>
              <a:gd name="connsiteY10" fmla="*/ 167559 h 242894"/>
              <a:gd name="connsiteX11" fmla="*/ 128299 w 1375326"/>
              <a:gd name="connsiteY11" fmla="*/ 117046 h 242894"/>
              <a:gd name="connsiteX12" fmla="*/ 97990 w 1375326"/>
              <a:gd name="connsiteY12" fmla="*/ 90105 h 242894"/>
              <a:gd name="connsiteX13" fmla="*/ 50844 w 1375326"/>
              <a:gd name="connsiteY13" fmla="*/ 56429 h 242894"/>
              <a:gd name="connsiteX14" fmla="*/ 106629 w 1375326"/>
              <a:gd name="connsiteY14" fmla="*/ 0 h 242894"/>
              <a:gd name="connsiteX0" fmla="*/ 106629 w 1358377"/>
              <a:gd name="connsiteY0" fmla="*/ 0 h 242604"/>
              <a:gd name="connsiteX1" fmla="*/ 1258757 w 1358377"/>
              <a:gd name="connsiteY1" fmla="*/ 0 h 242604"/>
              <a:gd name="connsiteX2" fmla="*/ 1256443 w 1358377"/>
              <a:gd name="connsiteY2" fmla="*/ 42958 h 242604"/>
              <a:gd name="connsiteX3" fmla="*/ 1256443 w 1358377"/>
              <a:gd name="connsiteY3" fmla="*/ 86737 h 242604"/>
              <a:gd name="connsiteX4" fmla="*/ 1286751 w 1358377"/>
              <a:gd name="connsiteY4" fmla="*/ 123780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 name="connsiteX0" fmla="*/ 106629 w 1358377"/>
              <a:gd name="connsiteY0" fmla="*/ 0 h 242604"/>
              <a:gd name="connsiteX1" fmla="*/ 1258757 w 1358377"/>
              <a:gd name="connsiteY1" fmla="*/ 0 h 242604"/>
              <a:gd name="connsiteX2" fmla="*/ 1256443 w 1358377"/>
              <a:gd name="connsiteY2" fmla="*/ 42958 h 242604"/>
              <a:gd name="connsiteX3" fmla="*/ 1256443 w 1358377"/>
              <a:gd name="connsiteY3" fmla="*/ 86737 h 242604"/>
              <a:gd name="connsiteX4" fmla="*/ 1258126 w 1358377"/>
              <a:gd name="connsiteY4" fmla="*/ 118728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 name="connsiteX0" fmla="*/ 106629 w 1358377"/>
              <a:gd name="connsiteY0" fmla="*/ 0 h 242604"/>
              <a:gd name="connsiteX1" fmla="*/ 1258757 w 1358377"/>
              <a:gd name="connsiteY1" fmla="*/ 0 h 242604"/>
              <a:gd name="connsiteX2" fmla="*/ 1290119 w 1358377"/>
              <a:gd name="connsiteY2" fmla="*/ 39590 h 242604"/>
              <a:gd name="connsiteX3" fmla="*/ 1256443 w 1358377"/>
              <a:gd name="connsiteY3" fmla="*/ 86737 h 242604"/>
              <a:gd name="connsiteX4" fmla="*/ 1258126 w 1358377"/>
              <a:gd name="connsiteY4" fmla="*/ 118728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8377" h="242604">
                <a:moveTo>
                  <a:pt x="106629" y="0"/>
                </a:moveTo>
                <a:lnTo>
                  <a:pt x="1258757" y="0"/>
                </a:lnTo>
                <a:lnTo>
                  <a:pt x="1290119" y="39590"/>
                </a:lnTo>
                <a:cubicBezTo>
                  <a:pt x="1289733" y="54046"/>
                  <a:pt x="1256057" y="53463"/>
                  <a:pt x="1256443" y="86737"/>
                </a:cubicBezTo>
                <a:cubicBezTo>
                  <a:pt x="1261494" y="100207"/>
                  <a:pt x="1257740" y="92750"/>
                  <a:pt x="1258126" y="118728"/>
                </a:cubicBezTo>
                <a:cubicBezTo>
                  <a:pt x="1270193" y="132479"/>
                  <a:pt x="1333513" y="149439"/>
                  <a:pt x="1328847" y="169243"/>
                </a:cubicBezTo>
                <a:cubicBezTo>
                  <a:pt x="1338388" y="187765"/>
                  <a:pt x="1308535" y="199110"/>
                  <a:pt x="1296853" y="211337"/>
                </a:cubicBezTo>
                <a:cubicBezTo>
                  <a:pt x="1285171" y="223564"/>
                  <a:pt x="1464985" y="241322"/>
                  <a:pt x="1258757" y="242604"/>
                </a:cubicBezTo>
                <a:lnTo>
                  <a:pt x="106629" y="242604"/>
                </a:lnTo>
                <a:cubicBezTo>
                  <a:pt x="106556" y="233866"/>
                  <a:pt x="106482" y="225128"/>
                  <a:pt x="106409" y="216390"/>
                </a:cubicBezTo>
                <a:cubicBezTo>
                  <a:pt x="109459" y="205566"/>
                  <a:pt x="173761" y="186081"/>
                  <a:pt x="182180" y="167559"/>
                </a:cubicBezTo>
                <a:cubicBezTo>
                  <a:pt x="190599" y="149037"/>
                  <a:pt x="131386" y="133042"/>
                  <a:pt x="128299" y="117046"/>
                </a:cubicBezTo>
                <a:cubicBezTo>
                  <a:pt x="125212" y="101050"/>
                  <a:pt x="115670" y="98243"/>
                  <a:pt x="97990" y="90105"/>
                </a:cubicBezTo>
                <a:cubicBezTo>
                  <a:pt x="80310" y="81967"/>
                  <a:pt x="50807" y="70043"/>
                  <a:pt x="50844" y="56429"/>
                </a:cubicBezTo>
                <a:cubicBezTo>
                  <a:pt x="50881" y="38886"/>
                  <a:pt x="-94690" y="9405"/>
                  <a:pt x="106629" y="0"/>
                </a:cubicBezTo>
                <a:close/>
              </a:path>
            </a:pathLst>
          </a:custGeom>
          <a:solidFill>
            <a:srgbClr val="BEC6D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ZoneTexte 30"/>
          <p:cNvSpPr txBox="1"/>
          <p:nvPr/>
        </p:nvSpPr>
        <p:spPr>
          <a:xfrm rot="20959048">
            <a:off x="869219" y="3120796"/>
            <a:ext cx="2689020" cy="1323439"/>
          </a:xfrm>
          <a:prstGeom prst="rect">
            <a:avLst/>
          </a:prstGeom>
          <a:noFill/>
        </p:spPr>
        <p:txBody>
          <a:bodyPr wrap="square" rtlCol="0">
            <a:spAutoFit/>
          </a:bodyPr>
          <a:lstStyle>
            <a:defPPr>
              <a:defRPr lang="fr-FR"/>
            </a:defPPr>
            <a:lvl1pPr algn="ctr">
              <a:defRPr sz="3600">
                <a:latin typeface="Lucida Handwriting" pitchFamily="66" charset="0"/>
              </a:defRPr>
            </a:lvl1pPr>
          </a:lstStyle>
          <a:p>
            <a:r>
              <a:rPr lang="en-US" sz="4000" b="1" dirty="0" smtClean="0">
                <a:solidFill>
                  <a:srgbClr val="2C2FD4"/>
                </a:solidFill>
                <a:latin typeface="English Essay" pitchFamily="2" charset="0"/>
              </a:rPr>
              <a:t>Thank</a:t>
            </a:r>
          </a:p>
          <a:p>
            <a:r>
              <a:rPr lang="en-US" sz="4000" b="1" dirty="0" smtClean="0">
                <a:solidFill>
                  <a:srgbClr val="2C2FD4"/>
                </a:solidFill>
                <a:latin typeface="English Essay" pitchFamily="2" charset="0"/>
              </a:rPr>
              <a:t>you !</a:t>
            </a:r>
            <a:endParaRPr lang="en-US" sz="4000" b="1" dirty="0">
              <a:solidFill>
                <a:srgbClr val="2C2FD4"/>
              </a:solidFill>
              <a:latin typeface="English Essay" pitchFamily="2" charset="0"/>
            </a:endParaRPr>
          </a:p>
        </p:txBody>
      </p:sp>
      <p:sp>
        <p:nvSpPr>
          <p:cNvPr id="35" name="ZoneTexte 34"/>
          <p:cNvSpPr txBox="1"/>
          <p:nvPr/>
        </p:nvSpPr>
        <p:spPr>
          <a:xfrm rot="20959048">
            <a:off x="5091998" y="3120795"/>
            <a:ext cx="2689020" cy="1323439"/>
          </a:xfrm>
          <a:prstGeom prst="rect">
            <a:avLst/>
          </a:prstGeom>
          <a:noFill/>
        </p:spPr>
        <p:txBody>
          <a:bodyPr wrap="square" rtlCol="0">
            <a:spAutoFit/>
          </a:bodyPr>
          <a:lstStyle>
            <a:defPPr>
              <a:defRPr lang="fr-FR"/>
            </a:defPPr>
            <a:lvl1pPr algn="ctr">
              <a:defRPr sz="3600">
                <a:latin typeface="Lucida Handwriting" pitchFamily="66" charset="0"/>
              </a:defRPr>
            </a:lvl1pPr>
          </a:lstStyle>
          <a:p>
            <a:r>
              <a:rPr lang="en-US" sz="4000" b="1" dirty="0">
                <a:latin typeface="English Essay" pitchFamily="2" charset="0"/>
              </a:rPr>
              <a:t>Thank</a:t>
            </a:r>
          </a:p>
          <a:p>
            <a:r>
              <a:rPr lang="en-US" sz="4000" b="1" dirty="0">
                <a:latin typeface="English Essay" pitchFamily="2" charset="0"/>
              </a:rPr>
              <a:t>you !</a:t>
            </a:r>
          </a:p>
        </p:txBody>
      </p:sp>
      <p:grpSp>
        <p:nvGrpSpPr>
          <p:cNvPr id="2053" name="Groupe 2052"/>
          <p:cNvGrpSpPr/>
          <p:nvPr/>
        </p:nvGrpSpPr>
        <p:grpSpPr>
          <a:xfrm>
            <a:off x="3131840" y="3663602"/>
            <a:ext cx="792087" cy="628808"/>
            <a:chOff x="-2063112" y="2440613"/>
            <a:chExt cx="2092490" cy="1965517"/>
          </a:xfrm>
        </p:grpSpPr>
        <p:sp>
          <p:nvSpPr>
            <p:cNvPr id="2048" name="Forme libre 2047"/>
            <p:cNvSpPr/>
            <p:nvPr/>
          </p:nvSpPr>
          <p:spPr>
            <a:xfrm>
              <a:off x="-1277257" y="3628571"/>
              <a:ext cx="798286" cy="416889"/>
            </a:xfrm>
            <a:custGeom>
              <a:avLst/>
              <a:gdLst>
                <a:gd name="connsiteX0" fmla="*/ 0 w 798286"/>
                <a:gd name="connsiteY0" fmla="*/ 0 h 416889"/>
                <a:gd name="connsiteX1" fmla="*/ 188686 w 798286"/>
                <a:gd name="connsiteY1" fmla="*/ 319315 h 416889"/>
                <a:gd name="connsiteX2" fmla="*/ 624114 w 798286"/>
                <a:gd name="connsiteY2" fmla="*/ 406400 h 416889"/>
                <a:gd name="connsiteX3" fmla="*/ 798286 w 798286"/>
                <a:gd name="connsiteY3" fmla="*/ 116115 h 416889"/>
              </a:gdLst>
              <a:ahLst/>
              <a:cxnLst>
                <a:cxn ang="0">
                  <a:pos x="connsiteX0" y="connsiteY0"/>
                </a:cxn>
                <a:cxn ang="0">
                  <a:pos x="connsiteX1" y="connsiteY1"/>
                </a:cxn>
                <a:cxn ang="0">
                  <a:pos x="connsiteX2" y="connsiteY2"/>
                </a:cxn>
                <a:cxn ang="0">
                  <a:pos x="connsiteX3" y="connsiteY3"/>
                </a:cxn>
              </a:cxnLst>
              <a:rect l="l" t="t" r="r" b="b"/>
              <a:pathLst>
                <a:path w="798286" h="416889">
                  <a:moveTo>
                    <a:pt x="0" y="0"/>
                  </a:moveTo>
                  <a:cubicBezTo>
                    <a:pt x="42333" y="125791"/>
                    <a:pt x="84667" y="251582"/>
                    <a:pt x="188686" y="319315"/>
                  </a:cubicBezTo>
                  <a:cubicBezTo>
                    <a:pt x="292705" y="387048"/>
                    <a:pt x="522514" y="440267"/>
                    <a:pt x="624114" y="406400"/>
                  </a:cubicBezTo>
                  <a:cubicBezTo>
                    <a:pt x="725714" y="372533"/>
                    <a:pt x="798286" y="116115"/>
                    <a:pt x="798286" y="116115"/>
                  </a:cubicBezTo>
                </a:path>
              </a:pathLst>
            </a:custGeom>
            <a:noFill/>
            <a:ln w="38100">
              <a:solidFill>
                <a:srgbClr val="2C2F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2C2FD4"/>
                </a:solidFill>
              </a:endParaRPr>
            </a:p>
          </p:txBody>
        </p:sp>
        <p:sp>
          <p:nvSpPr>
            <p:cNvPr id="2049" name="Forme libre 2048"/>
            <p:cNvSpPr/>
            <p:nvPr/>
          </p:nvSpPr>
          <p:spPr>
            <a:xfrm>
              <a:off x="-1277257" y="2978291"/>
              <a:ext cx="225360" cy="200070"/>
            </a:xfrm>
            <a:custGeom>
              <a:avLst/>
              <a:gdLst>
                <a:gd name="connsiteX0" fmla="*/ 174171 w 450721"/>
                <a:gd name="connsiteY0" fmla="*/ 0 h 400140"/>
                <a:gd name="connsiteX1" fmla="*/ 29028 w 450721"/>
                <a:gd name="connsiteY1" fmla="*/ 130628 h 400140"/>
                <a:gd name="connsiteX2" fmla="*/ 87086 w 450721"/>
                <a:gd name="connsiteY2" fmla="*/ 377371 h 400140"/>
                <a:gd name="connsiteX3" fmla="*/ 377371 w 450721"/>
                <a:gd name="connsiteY3" fmla="*/ 362857 h 400140"/>
                <a:gd name="connsiteX4" fmla="*/ 449943 w 450721"/>
                <a:gd name="connsiteY4" fmla="*/ 145143 h 400140"/>
                <a:gd name="connsiteX5" fmla="*/ 348343 w 450721"/>
                <a:gd name="connsiteY5" fmla="*/ 43543 h 400140"/>
                <a:gd name="connsiteX6" fmla="*/ 0 w 450721"/>
                <a:gd name="connsiteY6" fmla="*/ 87085 h 400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721" h="400140">
                  <a:moveTo>
                    <a:pt x="174171" y="0"/>
                  </a:moveTo>
                  <a:cubicBezTo>
                    <a:pt x="108856" y="33866"/>
                    <a:pt x="43542" y="67733"/>
                    <a:pt x="29028" y="130628"/>
                  </a:cubicBezTo>
                  <a:cubicBezTo>
                    <a:pt x="14514" y="193523"/>
                    <a:pt x="29029" y="338666"/>
                    <a:pt x="87086" y="377371"/>
                  </a:cubicBezTo>
                  <a:cubicBezTo>
                    <a:pt x="145143" y="416076"/>
                    <a:pt x="316895" y="401562"/>
                    <a:pt x="377371" y="362857"/>
                  </a:cubicBezTo>
                  <a:cubicBezTo>
                    <a:pt x="437847" y="324152"/>
                    <a:pt x="454781" y="198362"/>
                    <a:pt x="449943" y="145143"/>
                  </a:cubicBezTo>
                  <a:cubicBezTo>
                    <a:pt x="445105" y="91924"/>
                    <a:pt x="423334" y="53219"/>
                    <a:pt x="348343" y="43543"/>
                  </a:cubicBezTo>
                  <a:cubicBezTo>
                    <a:pt x="273352" y="33867"/>
                    <a:pt x="77409" y="19352"/>
                    <a:pt x="0" y="87085"/>
                  </a:cubicBezTo>
                </a:path>
              </a:pathLst>
            </a:custGeom>
            <a:noFill/>
            <a:ln w="38100">
              <a:solidFill>
                <a:srgbClr val="2C2F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2C2FD4"/>
                </a:solidFill>
              </a:endParaRPr>
            </a:p>
          </p:txBody>
        </p:sp>
        <p:sp>
          <p:nvSpPr>
            <p:cNvPr id="40" name="Forme libre 39"/>
            <p:cNvSpPr/>
            <p:nvPr/>
          </p:nvSpPr>
          <p:spPr>
            <a:xfrm>
              <a:off x="-704331" y="3021566"/>
              <a:ext cx="225360" cy="200070"/>
            </a:xfrm>
            <a:custGeom>
              <a:avLst/>
              <a:gdLst>
                <a:gd name="connsiteX0" fmla="*/ 174171 w 450721"/>
                <a:gd name="connsiteY0" fmla="*/ 0 h 400140"/>
                <a:gd name="connsiteX1" fmla="*/ 29028 w 450721"/>
                <a:gd name="connsiteY1" fmla="*/ 130628 h 400140"/>
                <a:gd name="connsiteX2" fmla="*/ 87086 w 450721"/>
                <a:gd name="connsiteY2" fmla="*/ 377371 h 400140"/>
                <a:gd name="connsiteX3" fmla="*/ 377371 w 450721"/>
                <a:gd name="connsiteY3" fmla="*/ 362857 h 400140"/>
                <a:gd name="connsiteX4" fmla="*/ 449943 w 450721"/>
                <a:gd name="connsiteY4" fmla="*/ 145143 h 400140"/>
                <a:gd name="connsiteX5" fmla="*/ 348343 w 450721"/>
                <a:gd name="connsiteY5" fmla="*/ 43543 h 400140"/>
                <a:gd name="connsiteX6" fmla="*/ 0 w 450721"/>
                <a:gd name="connsiteY6" fmla="*/ 87085 h 400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721" h="400140">
                  <a:moveTo>
                    <a:pt x="174171" y="0"/>
                  </a:moveTo>
                  <a:cubicBezTo>
                    <a:pt x="108856" y="33866"/>
                    <a:pt x="43542" y="67733"/>
                    <a:pt x="29028" y="130628"/>
                  </a:cubicBezTo>
                  <a:cubicBezTo>
                    <a:pt x="14514" y="193523"/>
                    <a:pt x="29029" y="338666"/>
                    <a:pt x="87086" y="377371"/>
                  </a:cubicBezTo>
                  <a:cubicBezTo>
                    <a:pt x="145143" y="416076"/>
                    <a:pt x="316895" y="401562"/>
                    <a:pt x="377371" y="362857"/>
                  </a:cubicBezTo>
                  <a:cubicBezTo>
                    <a:pt x="437847" y="324152"/>
                    <a:pt x="454781" y="198362"/>
                    <a:pt x="449943" y="145143"/>
                  </a:cubicBezTo>
                  <a:cubicBezTo>
                    <a:pt x="445105" y="91924"/>
                    <a:pt x="423334" y="53219"/>
                    <a:pt x="348343" y="43543"/>
                  </a:cubicBezTo>
                  <a:cubicBezTo>
                    <a:pt x="273352" y="33867"/>
                    <a:pt x="77409" y="19352"/>
                    <a:pt x="0" y="87085"/>
                  </a:cubicBezTo>
                </a:path>
              </a:pathLst>
            </a:custGeom>
            <a:noFill/>
            <a:ln w="38100">
              <a:solidFill>
                <a:srgbClr val="2C2F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2C2FD4"/>
                </a:solidFill>
              </a:endParaRPr>
            </a:p>
          </p:txBody>
        </p:sp>
        <p:sp>
          <p:nvSpPr>
            <p:cNvPr id="2052" name="Forme libre 2051"/>
            <p:cNvSpPr/>
            <p:nvPr/>
          </p:nvSpPr>
          <p:spPr>
            <a:xfrm>
              <a:off x="-2063112" y="2440613"/>
              <a:ext cx="2092490" cy="1965517"/>
            </a:xfrm>
            <a:custGeom>
              <a:avLst/>
              <a:gdLst>
                <a:gd name="connsiteX0" fmla="*/ 1119683 w 2092490"/>
                <a:gd name="connsiteY0" fmla="*/ 186473 h 1965517"/>
                <a:gd name="connsiteX1" fmla="*/ 422998 w 2092490"/>
                <a:gd name="connsiteY1" fmla="*/ 288073 h 1965517"/>
                <a:gd name="connsiteX2" fmla="*/ 2083 w 2092490"/>
                <a:gd name="connsiteY2" fmla="*/ 1028301 h 1965517"/>
                <a:gd name="connsiteX3" fmla="*/ 292369 w 2092490"/>
                <a:gd name="connsiteY3" fmla="*/ 1565330 h 1965517"/>
                <a:gd name="connsiteX4" fmla="*/ 960026 w 2092490"/>
                <a:gd name="connsiteY4" fmla="*/ 1942701 h 1965517"/>
                <a:gd name="connsiteX5" fmla="*/ 1801855 w 2092490"/>
                <a:gd name="connsiteY5" fmla="*/ 1884644 h 1965517"/>
                <a:gd name="connsiteX6" fmla="*/ 2034083 w 2092490"/>
                <a:gd name="connsiteY6" fmla="*/ 1565330 h 1965517"/>
                <a:gd name="connsiteX7" fmla="*/ 2092141 w 2092490"/>
                <a:gd name="connsiteY7" fmla="*/ 1028301 h 1965517"/>
                <a:gd name="connsiteX8" fmla="*/ 2048598 w 2092490"/>
                <a:gd name="connsiteY8" fmla="*/ 694473 h 1965517"/>
                <a:gd name="connsiteX9" fmla="*/ 1874426 w 2092490"/>
                <a:gd name="connsiteY9" fmla="*/ 404187 h 1965517"/>
                <a:gd name="connsiteX10" fmla="*/ 1613169 w 2092490"/>
                <a:gd name="connsiteY10" fmla="*/ 215501 h 1965517"/>
                <a:gd name="connsiteX11" fmla="*/ 1090655 w 2092490"/>
                <a:gd name="connsiteY11" fmla="*/ 12301 h 1965517"/>
                <a:gd name="connsiteX12" fmla="*/ 960026 w 2092490"/>
                <a:gd name="connsiteY12" fmla="*/ 12301 h 196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92490" h="1965517">
                  <a:moveTo>
                    <a:pt x="1119683" y="186473"/>
                  </a:moveTo>
                  <a:cubicBezTo>
                    <a:pt x="864474" y="167120"/>
                    <a:pt x="609265" y="147768"/>
                    <a:pt x="422998" y="288073"/>
                  </a:cubicBezTo>
                  <a:cubicBezTo>
                    <a:pt x="236731" y="428378"/>
                    <a:pt x="23854" y="815425"/>
                    <a:pt x="2083" y="1028301"/>
                  </a:cubicBezTo>
                  <a:cubicBezTo>
                    <a:pt x="-19688" y="1241177"/>
                    <a:pt x="132712" y="1412930"/>
                    <a:pt x="292369" y="1565330"/>
                  </a:cubicBezTo>
                  <a:cubicBezTo>
                    <a:pt x="452026" y="1717730"/>
                    <a:pt x="708445" y="1889482"/>
                    <a:pt x="960026" y="1942701"/>
                  </a:cubicBezTo>
                  <a:cubicBezTo>
                    <a:pt x="1211607" y="1995920"/>
                    <a:pt x="1622846" y="1947539"/>
                    <a:pt x="1801855" y="1884644"/>
                  </a:cubicBezTo>
                  <a:cubicBezTo>
                    <a:pt x="1980865" y="1821749"/>
                    <a:pt x="1985702" y="1708054"/>
                    <a:pt x="2034083" y="1565330"/>
                  </a:cubicBezTo>
                  <a:cubicBezTo>
                    <a:pt x="2082464" y="1422606"/>
                    <a:pt x="2089722" y="1173444"/>
                    <a:pt x="2092141" y="1028301"/>
                  </a:cubicBezTo>
                  <a:cubicBezTo>
                    <a:pt x="2094560" y="883158"/>
                    <a:pt x="2084884" y="798492"/>
                    <a:pt x="2048598" y="694473"/>
                  </a:cubicBezTo>
                  <a:cubicBezTo>
                    <a:pt x="2012312" y="590454"/>
                    <a:pt x="1946998" y="484016"/>
                    <a:pt x="1874426" y="404187"/>
                  </a:cubicBezTo>
                  <a:cubicBezTo>
                    <a:pt x="1801855" y="324358"/>
                    <a:pt x="1743797" y="280815"/>
                    <a:pt x="1613169" y="215501"/>
                  </a:cubicBezTo>
                  <a:cubicBezTo>
                    <a:pt x="1482541" y="150187"/>
                    <a:pt x="1199512" y="46168"/>
                    <a:pt x="1090655" y="12301"/>
                  </a:cubicBezTo>
                  <a:cubicBezTo>
                    <a:pt x="981798" y="-21566"/>
                    <a:pt x="979378" y="26815"/>
                    <a:pt x="960026" y="12301"/>
                  </a:cubicBezTo>
                </a:path>
              </a:pathLst>
            </a:custGeom>
            <a:noFill/>
            <a:ln w="38100">
              <a:solidFill>
                <a:srgbClr val="2C2F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2C2FD4"/>
                </a:solidFill>
              </a:endParaRPr>
            </a:p>
          </p:txBody>
        </p:sp>
      </p:grpSp>
      <p:grpSp>
        <p:nvGrpSpPr>
          <p:cNvPr id="56" name="Groupe 55"/>
          <p:cNvGrpSpPr/>
          <p:nvPr/>
        </p:nvGrpSpPr>
        <p:grpSpPr>
          <a:xfrm>
            <a:off x="7387096" y="3663602"/>
            <a:ext cx="792087" cy="628808"/>
            <a:chOff x="-2063112" y="2440613"/>
            <a:chExt cx="2092490" cy="1965517"/>
          </a:xfrm>
        </p:grpSpPr>
        <p:sp>
          <p:nvSpPr>
            <p:cNvPr id="57" name="Forme libre 56"/>
            <p:cNvSpPr/>
            <p:nvPr/>
          </p:nvSpPr>
          <p:spPr>
            <a:xfrm>
              <a:off x="-1277257" y="3628571"/>
              <a:ext cx="798286" cy="416889"/>
            </a:xfrm>
            <a:custGeom>
              <a:avLst/>
              <a:gdLst>
                <a:gd name="connsiteX0" fmla="*/ 0 w 798286"/>
                <a:gd name="connsiteY0" fmla="*/ 0 h 416889"/>
                <a:gd name="connsiteX1" fmla="*/ 188686 w 798286"/>
                <a:gd name="connsiteY1" fmla="*/ 319315 h 416889"/>
                <a:gd name="connsiteX2" fmla="*/ 624114 w 798286"/>
                <a:gd name="connsiteY2" fmla="*/ 406400 h 416889"/>
                <a:gd name="connsiteX3" fmla="*/ 798286 w 798286"/>
                <a:gd name="connsiteY3" fmla="*/ 116115 h 416889"/>
              </a:gdLst>
              <a:ahLst/>
              <a:cxnLst>
                <a:cxn ang="0">
                  <a:pos x="connsiteX0" y="connsiteY0"/>
                </a:cxn>
                <a:cxn ang="0">
                  <a:pos x="connsiteX1" y="connsiteY1"/>
                </a:cxn>
                <a:cxn ang="0">
                  <a:pos x="connsiteX2" y="connsiteY2"/>
                </a:cxn>
                <a:cxn ang="0">
                  <a:pos x="connsiteX3" y="connsiteY3"/>
                </a:cxn>
              </a:cxnLst>
              <a:rect l="l" t="t" r="r" b="b"/>
              <a:pathLst>
                <a:path w="798286" h="416889">
                  <a:moveTo>
                    <a:pt x="0" y="0"/>
                  </a:moveTo>
                  <a:cubicBezTo>
                    <a:pt x="42333" y="125791"/>
                    <a:pt x="84667" y="251582"/>
                    <a:pt x="188686" y="319315"/>
                  </a:cubicBezTo>
                  <a:cubicBezTo>
                    <a:pt x="292705" y="387048"/>
                    <a:pt x="522514" y="440267"/>
                    <a:pt x="624114" y="406400"/>
                  </a:cubicBezTo>
                  <a:cubicBezTo>
                    <a:pt x="725714" y="372533"/>
                    <a:pt x="798286" y="116115"/>
                    <a:pt x="798286" y="116115"/>
                  </a:cubicBez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Forme libre 57"/>
            <p:cNvSpPr/>
            <p:nvPr/>
          </p:nvSpPr>
          <p:spPr>
            <a:xfrm>
              <a:off x="-1277257" y="2978291"/>
              <a:ext cx="225360" cy="200070"/>
            </a:xfrm>
            <a:custGeom>
              <a:avLst/>
              <a:gdLst>
                <a:gd name="connsiteX0" fmla="*/ 174171 w 450721"/>
                <a:gd name="connsiteY0" fmla="*/ 0 h 400140"/>
                <a:gd name="connsiteX1" fmla="*/ 29028 w 450721"/>
                <a:gd name="connsiteY1" fmla="*/ 130628 h 400140"/>
                <a:gd name="connsiteX2" fmla="*/ 87086 w 450721"/>
                <a:gd name="connsiteY2" fmla="*/ 377371 h 400140"/>
                <a:gd name="connsiteX3" fmla="*/ 377371 w 450721"/>
                <a:gd name="connsiteY3" fmla="*/ 362857 h 400140"/>
                <a:gd name="connsiteX4" fmla="*/ 449943 w 450721"/>
                <a:gd name="connsiteY4" fmla="*/ 145143 h 400140"/>
                <a:gd name="connsiteX5" fmla="*/ 348343 w 450721"/>
                <a:gd name="connsiteY5" fmla="*/ 43543 h 400140"/>
                <a:gd name="connsiteX6" fmla="*/ 0 w 450721"/>
                <a:gd name="connsiteY6" fmla="*/ 87085 h 400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721" h="400140">
                  <a:moveTo>
                    <a:pt x="174171" y="0"/>
                  </a:moveTo>
                  <a:cubicBezTo>
                    <a:pt x="108856" y="33866"/>
                    <a:pt x="43542" y="67733"/>
                    <a:pt x="29028" y="130628"/>
                  </a:cubicBezTo>
                  <a:cubicBezTo>
                    <a:pt x="14514" y="193523"/>
                    <a:pt x="29029" y="338666"/>
                    <a:pt x="87086" y="377371"/>
                  </a:cubicBezTo>
                  <a:cubicBezTo>
                    <a:pt x="145143" y="416076"/>
                    <a:pt x="316895" y="401562"/>
                    <a:pt x="377371" y="362857"/>
                  </a:cubicBezTo>
                  <a:cubicBezTo>
                    <a:pt x="437847" y="324152"/>
                    <a:pt x="454781" y="198362"/>
                    <a:pt x="449943" y="145143"/>
                  </a:cubicBezTo>
                  <a:cubicBezTo>
                    <a:pt x="445105" y="91924"/>
                    <a:pt x="423334" y="53219"/>
                    <a:pt x="348343" y="43543"/>
                  </a:cubicBezTo>
                  <a:cubicBezTo>
                    <a:pt x="273352" y="33867"/>
                    <a:pt x="77409" y="19352"/>
                    <a:pt x="0" y="87085"/>
                  </a:cubicBez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Forme libre 58"/>
            <p:cNvSpPr/>
            <p:nvPr/>
          </p:nvSpPr>
          <p:spPr>
            <a:xfrm>
              <a:off x="-704331" y="3021566"/>
              <a:ext cx="225360" cy="200070"/>
            </a:xfrm>
            <a:custGeom>
              <a:avLst/>
              <a:gdLst>
                <a:gd name="connsiteX0" fmla="*/ 174171 w 450721"/>
                <a:gd name="connsiteY0" fmla="*/ 0 h 400140"/>
                <a:gd name="connsiteX1" fmla="*/ 29028 w 450721"/>
                <a:gd name="connsiteY1" fmla="*/ 130628 h 400140"/>
                <a:gd name="connsiteX2" fmla="*/ 87086 w 450721"/>
                <a:gd name="connsiteY2" fmla="*/ 377371 h 400140"/>
                <a:gd name="connsiteX3" fmla="*/ 377371 w 450721"/>
                <a:gd name="connsiteY3" fmla="*/ 362857 h 400140"/>
                <a:gd name="connsiteX4" fmla="*/ 449943 w 450721"/>
                <a:gd name="connsiteY4" fmla="*/ 145143 h 400140"/>
                <a:gd name="connsiteX5" fmla="*/ 348343 w 450721"/>
                <a:gd name="connsiteY5" fmla="*/ 43543 h 400140"/>
                <a:gd name="connsiteX6" fmla="*/ 0 w 450721"/>
                <a:gd name="connsiteY6" fmla="*/ 87085 h 400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721" h="400140">
                  <a:moveTo>
                    <a:pt x="174171" y="0"/>
                  </a:moveTo>
                  <a:cubicBezTo>
                    <a:pt x="108856" y="33866"/>
                    <a:pt x="43542" y="67733"/>
                    <a:pt x="29028" y="130628"/>
                  </a:cubicBezTo>
                  <a:cubicBezTo>
                    <a:pt x="14514" y="193523"/>
                    <a:pt x="29029" y="338666"/>
                    <a:pt x="87086" y="377371"/>
                  </a:cubicBezTo>
                  <a:cubicBezTo>
                    <a:pt x="145143" y="416076"/>
                    <a:pt x="316895" y="401562"/>
                    <a:pt x="377371" y="362857"/>
                  </a:cubicBezTo>
                  <a:cubicBezTo>
                    <a:pt x="437847" y="324152"/>
                    <a:pt x="454781" y="198362"/>
                    <a:pt x="449943" y="145143"/>
                  </a:cubicBezTo>
                  <a:cubicBezTo>
                    <a:pt x="445105" y="91924"/>
                    <a:pt x="423334" y="53219"/>
                    <a:pt x="348343" y="43543"/>
                  </a:cubicBezTo>
                  <a:cubicBezTo>
                    <a:pt x="273352" y="33867"/>
                    <a:pt x="77409" y="19352"/>
                    <a:pt x="0" y="87085"/>
                  </a:cubicBez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Forme libre 59"/>
            <p:cNvSpPr/>
            <p:nvPr/>
          </p:nvSpPr>
          <p:spPr>
            <a:xfrm>
              <a:off x="-2063112" y="2440613"/>
              <a:ext cx="2092490" cy="1965517"/>
            </a:xfrm>
            <a:custGeom>
              <a:avLst/>
              <a:gdLst>
                <a:gd name="connsiteX0" fmla="*/ 1119683 w 2092490"/>
                <a:gd name="connsiteY0" fmla="*/ 186473 h 1965517"/>
                <a:gd name="connsiteX1" fmla="*/ 422998 w 2092490"/>
                <a:gd name="connsiteY1" fmla="*/ 288073 h 1965517"/>
                <a:gd name="connsiteX2" fmla="*/ 2083 w 2092490"/>
                <a:gd name="connsiteY2" fmla="*/ 1028301 h 1965517"/>
                <a:gd name="connsiteX3" fmla="*/ 292369 w 2092490"/>
                <a:gd name="connsiteY3" fmla="*/ 1565330 h 1965517"/>
                <a:gd name="connsiteX4" fmla="*/ 960026 w 2092490"/>
                <a:gd name="connsiteY4" fmla="*/ 1942701 h 1965517"/>
                <a:gd name="connsiteX5" fmla="*/ 1801855 w 2092490"/>
                <a:gd name="connsiteY5" fmla="*/ 1884644 h 1965517"/>
                <a:gd name="connsiteX6" fmla="*/ 2034083 w 2092490"/>
                <a:gd name="connsiteY6" fmla="*/ 1565330 h 1965517"/>
                <a:gd name="connsiteX7" fmla="*/ 2092141 w 2092490"/>
                <a:gd name="connsiteY7" fmla="*/ 1028301 h 1965517"/>
                <a:gd name="connsiteX8" fmla="*/ 2048598 w 2092490"/>
                <a:gd name="connsiteY8" fmla="*/ 694473 h 1965517"/>
                <a:gd name="connsiteX9" fmla="*/ 1874426 w 2092490"/>
                <a:gd name="connsiteY9" fmla="*/ 404187 h 1965517"/>
                <a:gd name="connsiteX10" fmla="*/ 1613169 w 2092490"/>
                <a:gd name="connsiteY10" fmla="*/ 215501 h 1965517"/>
                <a:gd name="connsiteX11" fmla="*/ 1090655 w 2092490"/>
                <a:gd name="connsiteY11" fmla="*/ 12301 h 1965517"/>
                <a:gd name="connsiteX12" fmla="*/ 960026 w 2092490"/>
                <a:gd name="connsiteY12" fmla="*/ 12301 h 196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92490" h="1965517">
                  <a:moveTo>
                    <a:pt x="1119683" y="186473"/>
                  </a:moveTo>
                  <a:cubicBezTo>
                    <a:pt x="864474" y="167120"/>
                    <a:pt x="609265" y="147768"/>
                    <a:pt x="422998" y="288073"/>
                  </a:cubicBezTo>
                  <a:cubicBezTo>
                    <a:pt x="236731" y="428378"/>
                    <a:pt x="23854" y="815425"/>
                    <a:pt x="2083" y="1028301"/>
                  </a:cubicBezTo>
                  <a:cubicBezTo>
                    <a:pt x="-19688" y="1241177"/>
                    <a:pt x="132712" y="1412930"/>
                    <a:pt x="292369" y="1565330"/>
                  </a:cubicBezTo>
                  <a:cubicBezTo>
                    <a:pt x="452026" y="1717730"/>
                    <a:pt x="708445" y="1889482"/>
                    <a:pt x="960026" y="1942701"/>
                  </a:cubicBezTo>
                  <a:cubicBezTo>
                    <a:pt x="1211607" y="1995920"/>
                    <a:pt x="1622846" y="1947539"/>
                    <a:pt x="1801855" y="1884644"/>
                  </a:cubicBezTo>
                  <a:cubicBezTo>
                    <a:pt x="1980865" y="1821749"/>
                    <a:pt x="1985702" y="1708054"/>
                    <a:pt x="2034083" y="1565330"/>
                  </a:cubicBezTo>
                  <a:cubicBezTo>
                    <a:pt x="2082464" y="1422606"/>
                    <a:pt x="2089722" y="1173444"/>
                    <a:pt x="2092141" y="1028301"/>
                  </a:cubicBezTo>
                  <a:cubicBezTo>
                    <a:pt x="2094560" y="883158"/>
                    <a:pt x="2084884" y="798492"/>
                    <a:pt x="2048598" y="694473"/>
                  </a:cubicBezTo>
                  <a:cubicBezTo>
                    <a:pt x="2012312" y="590454"/>
                    <a:pt x="1946998" y="484016"/>
                    <a:pt x="1874426" y="404187"/>
                  </a:cubicBezTo>
                  <a:cubicBezTo>
                    <a:pt x="1801855" y="324358"/>
                    <a:pt x="1743797" y="280815"/>
                    <a:pt x="1613169" y="215501"/>
                  </a:cubicBezTo>
                  <a:cubicBezTo>
                    <a:pt x="1482541" y="150187"/>
                    <a:pt x="1199512" y="46168"/>
                    <a:pt x="1090655" y="12301"/>
                  </a:cubicBezTo>
                  <a:cubicBezTo>
                    <a:pt x="981798" y="-21566"/>
                    <a:pt x="979378" y="26815"/>
                    <a:pt x="960026" y="12301"/>
                  </a:cubicBez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054" name="ZoneTexte 2053"/>
          <p:cNvSpPr txBox="1"/>
          <p:nvPr/>
        </p:nvSpPr>
        <p:spPr>
          <a:xfrm>
            <a:off x="1238411" y="1397309"/>
            <a:ext cx="1964577" cy="369332"/>
          </a:xfrm>
          <a:prstGeom prst="rect">
            <a:avLst/>
          </a:prstGeom>
          <a:noFill/>
        </p:spPr>
        <p:txBody>
          <a:bodyPr wrap="none" rtlCol="0" anchor="ctr">
            <a:spAutoFit/>
          </a:bodyPr>
          <a:lstStyle/>
          <a:p>
            <a:pPr algn="ctr"/>
            <a:r>
              <a:rPr lang="en-US" dirty="0" smtClean="0"/>
              <a:t>Post-it® sticky note</a:t>
            </a:r>
            <a:endParaRPr lang="en-US" dirty="0"/>
          </a:p>
        </p:txBody>
      </p:sp>
      <p:sp>
        <p:nvSpPr>
          <p:cNvPr id="62" name="ZoneTexte 61"/>
          <p:cNvSpPr txBox="1"/>
          <p:nvPr/>
        </p:nvSpPr>
        <p:spPr>
          <a:xfrm>
            <a:off x="5030743" y="1397309"/>
            <a:ext cx="2811539" cy="369332"/>
          </a:xfrm>
          <a:prstGeom prst="rect">
            <a:avLst/>
          </a:prstGeom>
          <a:noFill/>
        </p:spPr>
        <p:txBody>
          <a:bodyPr wrap="none" rtlCol="0" anchor="ctr">
            <a:spAutoFit/>
          </a:bodyPr>
          <a:lstStyle/>
          <a:p>
            <a:pPr algn="ctr"/>
            <a:r>
              <a:rPr lang="en-US" smtClean="0"/>
              <a:t>Sticky note with scotch tape</a:t>
            </a:r>
            <a:endParaRPr lang="en-US"/>
          </a:p>
        </p:txBody>
      </p:sp>
      <p:sp>
        <p:nvSpPr>
          <p:cNvPr id="32" name="TextBox 31"/>
          <p:cNvSpPr txBox="1"/>
          <p:nvPr/>
        </p:nvSpPr>
        <p:spPr>
          <a:xfrm>
            <a:off x="1115616" y="4005064"/>
            <a:ext cx="3374770" cy="369332"/>
          </a:xfrm>
          <a:prstGeom prst="rect">
            <a:avLst/>
          </a:prstGeom>
          <a:noFill/>
        </p:spPr>
        <p:txBody>
          <a:bodyPr wrap="none" rtlCol="0">
            <a:spAutoFit/>
          </a:bodyPr>
          <a:lstStyle/>
          <a:p>
            <a:r>
              <a:rPr lang="en-US" altLang="zh-CN" dirty="0" smtClean="0">
                <a:hlinkClick r:id="rId2"/>
              </a:rPr>
              <a:t>www.51pptmoban.com</a:t>
            </a:r>
            <a:r>
              <a:rPr lang="en-US" altLang="zh-CN" dirty="0" smtClean="0"/>
              <a:t> </a:t>
            </a:r>
            <a:r>
              <a:rPr lang="zh-CN" altLang="en-US" dirty="0" smtClean="0"/>
              <a:t>搜集整理</a:t>
            </a:r>
            <a:endParaRPr lang="zh-CN" altLang="en-US" dirty="0"/>
          </a:p>
        </p:txBody>
      </p:sp>
    </p:spTree>
    <p:extLst>
      <p:ext uri="{BB962C8B-B14F-4D97-AF65-F5344CB8AC3E}">
        <p14:creationId xmlns:p14="http://schemas.microsoft.com/office/powerpoint/2010/main" val="10566868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e 17"/>
          <p:cNvGrpSpPr/>
          <p:nvPr/>
        </p:nvGrpSpPr>
        <p:grpSpPr>
          <a:xfrm>
            <a:off x="911151" y="2425042"/>
            <a:ext cx="3261912" cy="2876166"/>
            <a:chOff x="911151" y="2262448"/>
            <a:chExt cx="3261912" cy="2876166"/>
          </a:xfrm>
        </p:grpSpPr>
        <p:sp>
          <p:nvSpPr>
            <p:cNvPr id="14"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5" name="Groupe 14"/>
            <p:cNvGrpSpPr/>
            <p:nvPr/>
          </p:nvGrpSpPr>
          <p:grpSpPr>
            <a:xfrm>
              <a:off x="911151" y="2262448"/>
              <a:ext cx="3261912" cy="2876166"/>
              <a:chOff x="3851532" y="1530934"/>
              <a:chExt cx="3261912" cy="2876166"/>
            </a:xfrm>
          </p:grpSpPr>
          <p:sp>
            <p:nvSpPr>
              <p:cNvPr id="16"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ABFF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ABFF2B">
                      <a:shade val="30000"/>
                      <a:satMod val="115000"/>
                    </a:srgbClr>
                  </a:gs>
                  <a:gs pos="50000">
                    <a:srgbClr val="ABFF2B">
                      <a:shade val="67500"/>
                      <a:satMod val="115000"/>
                    </a:srgbClr>
                  </a:gs>
                  <a:gs pos="100000">
                    <a:srgbClr val="ABFF2B">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sp>
        <p:nvSpPr>
          <p:cNvPr id="5" name="Sous-titre 4"/>
          <p:cNvSpPr>
            <a:spLocks noGrp="1"/>
          </p:cNvSpPr>
          <p:nvPr>
            <p:ph type="subTitle" idx="1"/>
          </p:nvPr>
        </p:nvSpPr>
        <p:spPr/>
        <p:txBody>
          <a:bodyPr/>
          <a:lstStyle/>
          <a:p>
            <a:r>
              <a:rPr lang="en-US" smtClean="0"/>
              <a:t>Examples</a:t>
            </a:r>
            <a:endParaRPr lang="en-US"/>
          </a:p>
        </p:txBody>
      </p:sp>
      <p:sp>
        <p:nvSpPr>
          <p:cNvPr id="4" name="Titre 3"/>
          <p:cNvSpPr>
            <a:spLocks noGrp="1"/>
          </p:cNvSpPr>
          <p:nvPr>
            <p:ph type="title"/>
          </p:nvPr>
        </p:nvSpPr>
        <p:spPr/>
        <p:txBody>
          <a:bodyPr/>
          <a:lstStyle/>
          <a:p>
            <a:r>
              <a:rPr lang="en-US" dirty="0"/>
              <a:t>Sticky Notes</a:t>
            </a:r>
            <a:endParaRPr lang="fr-FR" dirty="0"/>
          </a:p>
        </p:txBody>
      </p:sp>
      <p:grpSp>
        <p:nvGrpSpPr>
          <p:cNvPr id="24" name="Groupe 23"/>
          <p:cNvGrpSpPr/>
          <p:nvPr/>
        </p:nvGrpSpPr>
        <p:grpSpPr>
          <a:xfrm>
            <a:off x="5196927" y="2425042"/>
            <a:ext cx="3261912" cy="2876166"/>
            <a:chOff x="911151" y="2262448"/>
            <a:chExt cx="3261912" cy="2876166"/>
          </a:xfrm>
        </p:grpSpPr>
        <p:sp>
          <p:nvSpPr>
            <p:cNvPr id="25"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7" name="Groupe 26"/>
            <p:cNvGrpSpPr/>
            <p:nvPr/>
          </p:nvGrpSpPr>
          <p:grpSpPr>
            <a:xfrm>
              <a:off x="911151" y="2262448"/>
              <a:ext cx="3261912" cy="2876166"/>
              <a:chOff x="3851532" y="1530934"/>
              <a:chExt cx="3261912" cy="2876166"/>
            </a:xfrm>
          </p:grpSpPr>
          <p:sp>
            <p:nvSpPr>
              <p:cNvPr id="29"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ABFF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ABFF2B">
                      <a:shade val="30000"/>
                      <a:satMod val="115000"/>
                    </a:srgbClr>
                  </a:gs>
                  <a:gs pos="50000">
                    <a:srgbClr val="ABFF2B">
                      <a:shade val="67500"/>
                      <a:satMod val="115000"/>
                    </a:srgbClr>
                  </a:gs>
                  <a:gs pos="100000">
                    <a:srgbClr val="ABFF2B">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26" name="Groupe 25"/>
          <p:cNvGrpSpPr/>
          <p:nvPr/>
        </p:nvGrpSpPr>
        <p:grpSpPr>
          <a:xfrm rot="682902">
            <a:off x="3141738" y="1901172"/>
            <a:ext cx="324337" cy="752049"/>
            <a:chOff x="6324195" y="2380134"/>
            <a:chExt cx="816091" cy="1892292"/>
          </a:xfrm>
        </p:grpSpPr>
        <p:sp>
          <p:nvSpPr>
            <p:cNvPr id="28" name="Rectangle 11"/>
            <p:cNvSpPr/>
            <p:nvPr/>
          </p:nvSpPr>
          <p:spPr>
            <a:xfrm>
              <a:off x="6680166" y="3333369"/>
              <a:ext cx="105362" cy="939057"/>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725" h="1760590">
                  <a:moveTo>
                    <a:pt x="0" y="0"/>
                  </a:moveTo>
                  <a:lnTo>
                    <a:pt x="360040" y="0"/>
                  </a:lnTo>
                  <a:lnTo>
                    <a:pt x="360040" y="1705177"/>
                  </a:lnTo>
                  <a:cubicBezTo>
                    <a:pt x="376233" y="1695041"/>
                    <a:pt x="100933" y="1843776"/>
                    <a:pt x="0" y="1691782"/>
                  </a:cubicBezTo>
                  <a:lnTo>
                    <a:pt x="0" y="0"/>
                  </a:lnTo>
                  <a:close/>
                </a:path>
              </a:pathLst>
            </a:custGeom>
            <a:gradFill flip="none" rotWithShape="1">
              <a:gsLst>
                <a:gs pos="0">
                  <a:srgbClr val="FFFFFF"/>
                </a:gs>
                <a:gs pos="7001">
                  <a:srgbClr val="E6E6E6"/>
                </a:gs>
                <a:gs pos="32001">
                  <a:srgbClr val="7D8496"/>
                </a:gs>
                <a:gs pos="47000">
                  <a:srgbClr val="E6E6E6"/>
                </a:gs>
                <a:gs pos="85001">
                  <a:srgbClr val="7D8496"/>
                </a:gs>
                <a:gs pos="100000">
                  <a:srgbClr val="E6E6E6"/>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Ellipse 34"/>
            <p:cNvSpPr/>
            <p:nvPr/>
          </p:nvSpPr>
          <p:spPr>
            <a:xfrm>
              <a:off x="6324195" y="2969949"/>
              <a:ext cx="816091" cy="702078"/>
            </a:xfrm>
            <a:prstGeom prst="ellipse">
              <a:avLst/>
            </a:prstGeom>
            <a:gradFill flip="none" rotWithShape="1">
              <a:gsLst>
                <a:gs pos="0">
                  <a:srgbClr val="EE7339">
                    <a:shade val="30000"/>
                    <a:satMod val="115000"/>
                  </a:srgbClr>
                </a:gs>
                <a:gs pos="50000">
                  <a:srgbClr val="EE7339">
                    <a:shade val="67500"/>
                    <a:satMod val="115000"/>
                  </a:srgbClr>
                </a:gs>
                <a:gs pos="100000">
                  <a:srgbClr val="EE7339">
                    <a:shade val="100000"/>
                    <a:satMod val="115000"/>
                  </a:srgbClr>
                </a:gs>
              </a:gsLst>
              <a:lin ang="0" scaled="1"/>
              <a:tileRect/>
            </a:gradFill>
            <a:ln w="3175">
              <a:solidFill>
                <a:srgbClr val="E35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Ellipse 35"/>
            <p:cNvSpPr/>
            <p:nvPr/>
          </p:nvSpPr>
          <p:spPr>
            <a:xfrm rot="1800000">
              <a:off x="6343308" y="3036225"/>
              <a:ext cx="647605" cy="593913"/>
            </a:xfrm>
            <a:prstGeom prst="ellipse">
              <a:avLst/>
            </a:prstGeom>
            <a:gradFill flip="none" rotWithShape="1">
              <a:gsLst>
                <a:gs pos="0">
                  <a:srgbClr val="EE7339">
                    <a:shade val="30000"/>
                    <a:satMod val="115000"/>
                  </a:srgbClr>
                </a:gs>
                <a:gs pos="50000">
                  <a:srgbClr val="EE7339">
                    <a:shade val="67500"/>
                    <a:satMod val="115000"/>
                  </a:srgbClr>
                </a:gs>
                <a:gs pos="100000">
                  <a:srgbClr val="EE7339">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7" name="Picture 5"/>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l="23138" t="19901" r="24571" b="27188"/>
            <a:stretch/>
          </p:blipFill>
          <p:spPr bwMode="auto">
            <a:xfrm rot="19764694">
              <a:off x="6730129" y="3272365"/>
              <a:ext cx="385960" cy="294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Trapèze 10"/>
            <p:cNvSpPr/>
            <p:nvPr/>
          </p:nvSpPr>
          <p:spPr>
            <a:xfrm>
              <a:off x="6488604" y="2632162"/>
              <a:ext cx="487272" cy="765707"/>
            </a:xfrm>
            <a:custGeom>
              <a:avLst/>
              <a:gdLst>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406802"/>
                <a:gd name="connsiteX1" fmla="*/ 228600 w 914400"/>
                <a:gd name="connsiteY1" fmla="*/ 0 h 1406802"/>
                <a:gd name="connsiteX2" fmla="*/ 685800 w 914400"/>
                <a:gd name="connsiteY2" fmla="*/ 0 h 1406802"/>
                <a:gd name="connsiteX3" fmla="*/ 914400 w 914400"/>
                <a:gd name="connsiteY3" fmla="*/ 1216152 h 1406802"/>
                <a:gd name="connsiteX4" fmla="*/ 0 w 914400"/>
                <a:gd name="connsiteY4" fmla="*/ 1216152 h 1406802"/>
                <a:gd name="connsiteX0" fmla="*/ 0 w 914400"/>
                <a:gd name="connsiteY0" fmla="*/ 1216152 h 1436902"/>
                <a:gd name="connsiteX1" fmla="*/ 228600 w 914400"/>
                <a:gd name="connsiteY1" fmla="*/ 0 h 1436902"/>
                <a:gd name="connsiteX2" fmla="*/ 685800 w 914400"/>
                <a:gd name="connsiteY2" fmla="*/ 0 h 1436902"/>
                <a:gd name="connsiteX3" fmla="*/ 914400 w 914400"/>
                <a:gd name="connsiteY3" fmla="*/ 1216152 h 1436902"/>
                <a:gd name="connsiteX4" fmla="*/ 0 w 914400"/>
                <a:gd name="connsiteY4" fmla="*/ 1216152 h 143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436902">
                  <a:moveTo>
                    <a:pt x="0" y="1216152"/>
                  </a:moveTo>
                  <a:lnTo>
                    <a:pt x="228600" y="0"/>
                  </a:lnTo>
                  <a:lnTo>
                    <a:pt x="685800" y="0"/>
                  </a:lnTo>
                  <a:lnTo>
                    <a:pt x="914400" y="1216152"/>
                  </a:lnTo>
                  <a:cubicBezTo>
                    <a:pt x="737539" y="1517152"/>
                    <a:pt x="167923" y="1503746"/>
                    <a:pt x="0" y="1216152"/>
                  </a:cubicBezTo>
                  <a:close/>
                </a:path>
              </a:pathLst>
            </a:custGeom>
            <a:gradFill flip="none" rotWithShape="1">
              <a:gsLst>
                <a:gs pos="0">
                  <a:srgbClr val="EE7339">
                    <a:shade val="30000"/>
                    <a:satMod val="115000"/>
                  </a:srgbClr>
                </a:gs>
                <a:gs pos="50000">
                  <a:srgbClr val="EE7339">
                    <a:shade val="67500"/>
                    <a:satMod val="115000"/>
                  </a:srgbClr>
                </a:gs>
                <a:gs pos="100000">
                  <a:srgbClr val="EE7339">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Ellipse 38"/>
            <p:cNvSpPr/>
            <p:nvPr/>
          </p:nvSpPr>
          <p:spPr>
            <a:xfrm>
              <a:off x="6444208" y="2380134"/>
              <a:ext cx="576064" cy="504056"/>
            </a:xfrm>
            <a:prstGeom prst="ellipse">
              <a:avLst/>
            </a:prstGeom>
            <a:gradFill flip="none" rotWithShape="1">
              <a:gsLst>
                <a:gs pos="0">
                  <a:srgbClr val="EE7339">
                    <a:shade val="30000"/>
                    <a:satMod val="115000"/>
                  </a:srgbClr>
                </a:gs>
                <a:gs pos="50000">
                  <a:srgbClr val="EE7339">
                    <a:shade val="67500"/>
                    <a:satMod val="115000"/>
                  </a:srgbClr>
                </a:gs>
                <a:gs pos="100000">
                  <a:srgbClr val="EE7339">
                    <a:shade val="100000"/>
                    <a:satMod val="115000"/>
                  </a:srgbClr>
                </a:gs>
              </a:gsLst>
              <a:lin ang="108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Ellipse 39"/>
            <p:cNvSpPr/>
            <p:nvPr/>
          </p:nvSpPr>
          <p:spPr>
            <a:xfrm>
              <a:off x="6444208" y="2380134"/>
              <a:ext cx="576064" cy="432048"/>
            </a:xfrm>
            <a:prstGeom prst="ellipse">
              <a:avLst/>
            </a:prstGeom>
            <a:gradFill flip="none" rotWithShape="1">
              <a:gsLst>
                <a:gs pos="0">
                  <a:srgbClr val="EE7339">
                    <a:shade val="30000"/>
                    <a:satMod val="115000"/>
                  </a:srgbClr>
                </a:gs>
                <a:gs pos="50000">
                  <a:srgbClr val="EE7339">
                    <a:shade val="67500"/>
                    <a:satMod val="115000"/>
                  </a:srgbClr>
                </a:gs>
                <a:gs pos="100000">
                  <a:srgbClr val="EE7339">
                    <a:shade val="100000"/>
                    <a:satMod val="115000"/>
                  </a:srgbClr>
                </a:gs>
              </a:gsLst>
              <a:lin ang="27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1" name="Freeform 12"/>
          <p:cNvSpPr>
            <a:spLocks/>
          </p:cNvSpPr>
          <p:nvPr/>
        </p:nvSpPr>
        <p:spPr bwMode="auto">
          <a:xfrm rot="10077427">
            <a:off x="7268736" y="2264496"/>
            <a:ext cx="577441" cy="771289"/>
          </a:xfrm>
          <a:custGeom>
            <a:avLst/>
            <a:gdLst>
              <a:gd name="T0" fmla="*/ 405 w 598"/>
              <a:gd name="T1" fmla="*/ 13 h 728"/>
              <a:gd name="T2" fmla="*/ 364 w 598"/>
              <a:gd name="T3" fmla="*/ 44 h 728"/>
              <a:gd name="T4" fmla="*/ 355 w 598"/>
              <a:gd name="T5" fmla="*/ 73 h 728"/>
              <a:gd name="T6" fmla="*/ 377 w 598"/>
              <a:gd name="T7" fmla="*/ 78 h 728"/>
              <a:gd name="T8" fmla="*/ 403 w 598"/>
              <a:gd name="T9" fmla="*/ 53 h 728"/>
              <a:gd name="T10" fmla="*/ 439 w 598"/>
              <a:gd name="T11" fmla="*/ 35 h 728"/>
              <a:gd name="T12" fmla="*/ 478 w 598"/>
              <a:gd name="T13" fmla="*/ 33 h 728"/>
              <a:gd name="T14" fmla="*/ 515 w 598"/>
              <a:gd name="T15" fmla="*/ 44 h 728"/>
              <a:gd name="T16" fmla="*/ 544 w 598"/>
              <a:gd name="T17" fmla="*/ 71 h 728"/>
              <a:gd name="T18" fmla="*/ 561 w 598"/>
              <a:gd name="T19" fmla="*/ 107 h 728"/>
              <a:gd name="T20" fmla="*/ 556 w 598"/>
              <a:gd name="T21" fmla="*/ 174 h 728"/>
              <a:gd name="T22" fmla="*/ 201 w 598"/>
              <a:gd name="T23" fmla="*/ 669 h 728"/>
              <a:gd name="T24" fmla="*/ 169 w 598"/>
              <a:gd name="T25" fmla="*/ 690 h 728"/>
              <a:gd name="T26" fmla="*/ 129 w 598"/>
              <a:gd name="T27" fmla="*/ 696 h 728"/>
              <a:gd name="T28" fmla="*/ 91 w 598"/>
              <a:gd name="T29" fmla="*/ 686 h 728"/>
              <a:gd name="T30" fmla="*/ 46 w 598"/>
              <a:gd name="T31" fmla="*/ 648 h 728"/>
              <a:gd name="T32" fmla="*/ 35 w 598"/>
              <a:gd name="T33" fmla="*/ 573 h 728"/>
              <a:gd name="T34" fmla="*/ 61 w 598"/>
              <a:gd name="T35" fmla="*/ 522 h 728"/>
              <a:gd name="T36" fmla="*/ 127 w 598"/>
              <a:gd name="T37" fmla="*/ 431 h 728"/>
              <a:gd name="T38" fmla="*/ 215 w 598"/>
              <a:gd name="T39" fmla="*/ 307 h 728"/>
              <a:gd name="T40" fmla="*/ 280 w 598"/>
              <a:gd name="T41" fmla="*/ 216 h 728"/>
              <a:gd name="T42" fmla="*/ 302 w 598"/>
              <a:gd name="T43" fmla="*/ 187 h 728"/>
              <a:gd name="T44" fmla="*/ 331 w 598"/>
              <a:gd name="T45" fmla="*/ 169 h 728"/>
              <a:gd name="T46" fmla="*/ 358 w 598"/>
              <a:gd name="T47" fmla="*/ 163 h 728"/>
              <a:gd name="T48" fmla="*/ 380 w 598"/>
              <a:gd name="T49" fmla="*/ 168 h 728"/>
              <a:gd name="T50" fmla="*/ 405 w 598"/>
              <a:gd name="T51" fmla="*/ 190 h 728"/>
              <a:gd name="T52" fmla="*/ 412 w 598"/>
              <a:gd name="T53" fmla="*/ 245 h 728"/>
              <a:gd name="T54" fmla="*/ 163 w 598"/>
              <a:gd name="T55" fmla="*/ 606 h 728"/>
              <a:gd name="T56" fmla="*/ 174 w 598"/>
              <a:gd name="T57" fmla="*/ 624 h 728"/>
              <a:gd name="T58" fmla="*/ 422 w 598"/>
              <a:gd name="T59" fmla="*/ 296 h 728"/>
              <a:gd name="T60" fmla="*/ 444 w 598"/>
              <a:gd name="T61" fmla="*/ 207 h 728"/>
              <a:gd name="T62" fmla="*/ 433 w 598"/>
              <a:gd name="T63" fmla="*/ 172 h 728"/>
              <a:gd name="T64" fmla="*/ 409 w 598"/>
              <a:gd name="T65" fmla="*/ 147 h 728"/>
              <a:gd name="T66" fmla="*/ 377 w 598"/>
              <a:gd name="T67" fmla="*/ 133 h 728"/>
              <a:gd name="T68" fmla="*/ 342 w 598"/>
              <a:gd name="T69" fmla="*/ 132 h 728"/>
              <a:gd name="T70" fmla="*/ 299 w 598"/>
              <a:gd name="T71" fmla="*/ 149 h 728"/>
              <a:gd name="T72" fmla="*/ 264 w 598"/>
              <a:gd name="T73" fmla="*/ 182 h 728"/>
              <a:gd name="T74" fmla="*/ 227 w 598"/>
              <a:gd name="T75" fmla="*/ 235 h 728"/>
              <a:gd name="T76" fmla="*/ 144 w 598"/>
              <a:gd name="T77" fmla="*/ 350 h 728"/>
              <a:gd name="T78" fmla="*/ 62 w 598"/>
              <a:gd name="T79" fmla="*/ 465 h 728"/>
              <a:gd name="T80" fmla="*/ 24 w 598"/>
              <a:gd name="T81" fmla="*/ 518 h 728"/>
              <a:gd name="T82" fmla="*/ 1 w 598"/>
              <a:gd name="T83" fmla="*/ 617 h 728"/>
              <a:gd name="T84" fmla="*/ 56 w 598"/>
              <a:gd name="T85" fmla="*/ 702 h 728"/>
              <a:gd name="T86" fmla="*/ 103 w 598"/>
              <a:gd name="T87" fmla="*/ 724 h 728"/>
              <a:gd name="T88" fmla="*/ 155 w 598"/>
              <a:gd name="T89" fmla="*/ 726 h 728"/>
              <a:gd name="T90" fmla="*/ 203 w 598"/>
              <a:gd name="T91" fmla="*/ 707 h 728"/>
              <a:gd name="T92" fmla="*/ 240 w 598"/>
              <a:gd name="T93" fmla="*/ 673 h 728"/>
              <a:gd name="T94" fmla="*/ 598 w 598"/>
              <a:gd name="T95" fmla="*/ 137 h 728"/>
              <a:gd name="T96" fmla="*/ 584 w 598"/>
              <a:gd name="T97" fmla="*/ 73 h 728"/>
              <a:gd name="T98" fmla="*/ 552 w 598"/>
              <a:gd name="T99" fmla="*/ 33 h 728"/>
              <a:gd name="T100" fmla="*/ 507 w 598"/>
              <a:gd name="T101" fmla="*/ 6 h 728"/>
              <a:gd name="T102" fmla="*/ 456 w 598"/>
              <a:gd name="T103" fmla="*/ 1 h 728"/>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492 w 10000"/>
              <a:gd name="connsiteY24" fmla="*/ 453 h 10000"/>
              <a:gd name="connsiteX25" fmla="*/ 7659 w 10000"/>
              <a:gd name="connsiteY25" fmla="*/ 440 h 10000"/>
              <a:gd name="connsiteX26" fmla="*/ 7809 w 10000"/>
              <a:gd name="connsiteY26" fmla="*/ 440 h 10000"/>
              <a:gd name="connsiteX27" fmla="*/ 7993 w 10000"/>
              <a:gd name="connsiteY27" fmla="*/ 453 h 10000"/>
              <a:gd name="connsiteX28" fmla="*/ 8144 w 10000"/>
              <a:gd name="connsiteY28" fmla="*/ 467 h 10000"/>
              <a:gd name="connsiteX29" fmla="*/ 8294 w 10000"/>
              <a:gd name="connsiteY29" fmla="*/ 495 h 10000"/>
              <a:gd name="connsiteX30" fmla="*/ 8445 w 10000"/>
              <a:gd name="connsiteY30" fmla="*/ 563 h 10000"/>
              <a:gd name="connsiteX31" fmla="*/ 8612 w 10000"/>
              <a:gd name="connsiteY31" fmla="*/ 604 h 10000"/>
              <a:gd name="connsiteX32" fmla="*/ 8746 w 10000"/>
              <a:gd name="connsiteY32" fmla="*/ 687 h 10000"/>
              <a:gd name="connsiteX33" fmla="*/ 8880 w 10000"/>
              <a:gd name="connsiteY33" fmla="*/ 783 h 10000"/>
              <a:gd name="connsiteX34" fmla="*/ 8997 w 10000"/>
              <a:gd name="connsiteY34" fmla="*/ 879 h 10000"/>
              <a:gd name="connsiteX35" fmla="*/ 9097 w 10000"/>
              <a:gd name="connsiteY35" fmla="*/ 975 h 10000"/>
              <a:gd name="connsiteX36" fmla="*/ 9181 w 10000"/>
              <a:gd name="connsiteY36" fmla="*/ 1085 h 10000"/>
              <a:gd name="connsiteX37" fmla="*/ 9264 w 10000"/>
              <a:gd name="connsiteY37" fmla="*/ 1209 h 10000"/>
              <a:gd name="connsiteX38" fmla="*/ 9348 w 10000"/>
              <a:gd name="connsiteY38" fmla="*/ 1319 h 10000"/>
              <a:gd name="connsiteX39" fmla="*/ 9381 w 10000"/>
              <a:gd name="connsiteY39" fmla="*/ 1470 h 10000"/>
              <a:gd name="connsiteX40" fmla="*/ 9415 w 10000"/>
              <a:gd name="connsiteY40" fmla="*/ 1593 h 10000"/>
              <a:gd name="connsiteX41" fmla="*/ 9431 w 10000"/>
              <a:gd name="connsiteY41" fmla="*/ 1868 h 10000"/>
              <a:gd name="connsiteX42" fmla="*/ 9398 w 10000"/>
              <a:gd name="connsiteY42" fmla="*/ 2129 h 10000"/>
              <a:gd name="connsiteX43" fmla="*/ 9298 w 10000"/>
              <a:gd name="connsiteY43" fmla="*/ 2390 h 10000"/>
              <a:gd name="connsiteX44" fmla="*/ 3595 w 10000"/>
              <a:gd name="connsiteY44" fmla="*/ 8984 h 10000"/>
              <a:gd name="connsiteX45" fmla="*/ 3478 w 10000"/>
              <a:gd name="connsiteY45" fmla="*/ 9093 h 10000"/>
              <a:gd name="connsiteX46" fmla="*/ 3361 w 10000"/>
              <a:gd name="connsiteY46" fmla="*/ 9190 h 10000"/>
              <a:gd name="connsiteX47" fmla="*/ 3244 w 10000"/>
              <a:gd name="connsiteY47" fmla="*/ 9272 h 10000"/>
              <a:gd name="connsiteX48" fmla="*/ 3110 w 10000"/>
              <a:gd name="connsiteY48" fmla="*/ 9354 h 10000"/>
              <a:gd name="connsiteX49" fmla="*/ 2960 w 10000"/>
              <a:gd name="connsiteY49" fmla="*/ 9409 h 10000"/>
              <a:gd name="connsiteX50" fmla="*/ 2826 w 10000"/>
              <a:gd name="connsiteY50" fmla="*/ 9478 h 10000"/>
              <a:gd name="connsiteX51" fmla="*/ 2642 w 10000"/>
              <a:gd name="connsiteY51" fmla="*/ 9505 h 10000"/>
              <a:gd name="connsiteX52" fmla="*/ 2492 w 10000"/>
              <a:gd name="connsiteY52" fmla="*/ 9533 h 10000"/>
              <a:gd name="connsiteX53" fmla="*/ 2324 w 10000"/>
              <a:gd name="connsiteY53" fmla="*/ 9560 h 10000"/>
              <a:gd name="connsiteX54" fmla="*/ 2157 w 10000"/>
              <a:gd name="connsiteY54" fmla="*/ 9560 h 10000"/>
              <a:gd name="connsiteX55" fmla="*/ 1990 w 10000"/>
              <a:gd name="connsiteY55" fmla="*/ 9533 h 10000"/>
              <a:gd name="connsiteX56" fmla="*/ 1839 w 10000"/>
              <a:gd name="connsiteY56" fmla="*/ 9519 h 10000"/>
              <a:gd name="connsiteX57" fmla="*/ 1689 w 10000"/>
              <a:gd name="connsiteY57" fmla="*/ 9492 h 10000"/>
              <a:gd name="connsiteX58" fmla="*/ 1522 w 10000"/>
              <a:gd name="connsiteY58" fmla="*/ 9423 h 10000"/>
              <a:gd name="connsiteX59" fmla="*/ 1371 w 10000"/>
              <a:gd name="connsiteY59" fmla="*/ 9382 h 10000"/>
              <a:gd name="connsiteX60" fmla="*/ 1237 w 10000"/>
              <a:gd name="connsiteY60" fmla="*/ 9299 h 10000"/>
              <a:gd name="connsiteX61" fmla="*/ 987 w 10000"/>
              <a:gd name="connsiteY61" fmla="*/ 9107 h 10000"/>
              <a:gd name="connsiteX62" fmla="*/ 769 w 10000"/>
              <a:gd name="connsiteY62" fmla="*/ 8901 h 10000"/>
              <a:gd name="connsiteX63" fmla="*/ 635 w 10000"/>
              <a:gd name="connsiteY63" fmla="*/ 8654 h 10000"/>
              <a:gd name="connsiteX64" fmla="*/ 569 w 10000"/>
              <a:gd name="connsiteY64" fmla="*/ 8393 h 10000"/>
              <a:gd name="connsiteX65" fmla="*/ 535 w 10000"/>
              <a:gd name="connsiteY65" fmla="*/ 8132 h 10000"/>
              <a:gd name="connsiteX66" fmla="*/ 585 w 10000"/>
              <a:gd name="connsiteY66" fmla="*/ 7871 h 10000"/>
              <a:gd name="connsiteX67" fmla="*/ 686 w 10000"/>
              <a:gd name="connsiteY67" fmla="*/ 7610 h 10000"/>
              <a:gd name="connsiteX68" fmla="*/ 853 w 10000"/>
              <a:gd name="connsiteY68" fmla="*/ 7376 h 10000"/>
              <a:gd name="connsiteX69" fmla="*/ 886 w 10000"/>
              <a:gd name="connsiteY69" fmla="*/ 7321 h 10000"/>
              <a:gd name="connsiteX70" fmla="*/ 1020 w 10000"/>
              <a:gd name="connsiteY70" fmla="*/ 7170 h 10000"/>
              <a:gd name="connsiteX71" fmla="*/ 1221 w 10000"/>
              <a:gd name="connsiteY71" fmla="*/ 6937 h 10000"/>
              <a:gd name="connsiteX72" fmla="*/ 1488 w 10000"/>
              <a:gd name="connsiteY72" fmla="*/ 6662 h 10000"/>
              <a:gd name="connsiteX73" fmla="*/ 1773 w 10000"/>
              <a:gd name="connsiteY73" fmla="*/ 6305 h 10000"/>
              <a:gd name="connsiteX74" fmla="*/ 2124 w 10000"/>
              <a:gd name="connsiteY74" fmla="*/ 5920 h 10000"/>
              <a:gd name="connsiteX75" fmla="*/ 2492 w 10000"/>
              <a:gd name="connsiteY75" fmla="*/ 5508 h 10000"/>
              <a:gd name="connsiteX76" fmla="*/ 2860 w 10000"/>
              <a:gd name="connsiteY76" fmla="*/ 5055 h 10000"/>
              <a:gd name="connsiteX77" fmla="*/ 3227 w 10000"/>
              <a:gd name="connsiteY77" fmla="*/ 4629 h 10000"/>
              <a:gd name="connsiteX78" fmla="*/ 3595 w 10000"/>
              <a:gd name="connsiteY78" fmla="*/ 4217 h 10000"/>
              <a:gd name="connsiteX79" fmla="*/ 3946 w 10000"/>
              <a:gd name="connsiteY79" fmla="*/ 3819 h 10000"/>
              <a:gd name="connsiteX80" fmla="*/ 4247 w 10000"/>
              <a:gd name="connsiteY80" fmla="*/ 3475 h 10000"/>
              <a:gd name="connsiteX81" fmla="*/ 4498 w 10000"/>
              <a:gd name="connsiteY81" fmla="*/ 3187 h 10000"/>
              <a:gd name="connsiteX82" fmla="*/ 4682 w 10000"/>
              <a:gd name="connsiteY82" fmla="*/ 2967 h 10000"/>
              <a:gd name="connsiteX83" fmla="*/ 4833 w 10000"/>
              <a:gd name="connsiteY83" fmla="*/ 2816 h 10000"/>
              <a:gd name="connsiteX84" fmla="*/ 4866 w 10000"/>
              <a:gd name="connsiteY84" fmla="*/ 2761 h 10000"/>
              <a:gd name="connsiteX85" fmla="*/ 4967 w 10000"/>
              <a:gd name="connsiteY85" fmla="*/ 2665 h 10000"/>
              <a:gd name="connsiteX86" fmla="*/ 5050 w 10000"/>
              <a:gd name="connsiteY86" fmla="*/ 2569 h 10000"/>
              <a:gd name="connsiteX87" fmla="*/ 5167 w 10000"/>
              <a:gd name="connsiteY87" fmla="*/ 2500 h 10000"/>
              <a:gd name="connsiteX88" fmla="*/ 5284 w 10000"/>
              <a:gd name="connsiteY88" fmla="*/ 2431 h 10000"/>
              <a:gd name="connsiteX89" fmla="*/ 5401 w 10000"/>
              <a:gd name="connsiteY89" fmla="*/ 2363 h 10000"/>
              <a:gd name="connsiteX90" fmla="*/ 5535 w 10000"/>
              <a:gd name="connsiteY90" fmla="*/ 2321 h 10000"/>
              <a:gd name="connsiteX91" fmla="*/ 5652 w 10000"/>
              <a:gd name="connsiteY91" fmla="*/ 2294 h 10000"/>
              <a:gd name="connsiteX92" fmla="*/ 5786 w 10000"/>
              <a:gd name="connsiteY92" fmla="*/ 2253 h 10000"/>
              <a:gd name="connsiteX93" fmla="*/ 5886 w 10000"/>
              <a:gd name="connsiteY93" fmla="*/ 2239 h 10000"/>
              <a:gd name="connsiteX94" fmla="*/ 5987 w 10000"/>
              <a:gd name="connsiteY94" fmla="*/ 2239 h 10000"/>
              <a:gd name="connsiteX95" fmla="*/ 6087 w 10000"/>
              <a:gd name="connsiteY95" fmla="*/ 2253 h 10000"/>
              <a:gd name="connsiteX96" fmla="*/ 6171 w 10000"/>
              <a:gd name="connsiteY96" fmla="*/ 2253 h 10000"/>
              <a:gd name="connsiteX97" fmla="*/ 6271 w 10000"/>
              <a:gd name="connsiteY97" fmla="*/ 2266 h 10000"/>
              <a:gd name="connsiteX98" fmla="*/ 6355 w 10000"/>
              <a:gd name="connsiteY98" fmla="*/ 2308 h 10000"/>
              <a:gd name="connsiteX99" fmla="*/ 6438 w 10000"/>
              <a:gd name="connsiteY99" fmla="*/ 2335 h 10000"/>
              <a:gd name="connsiteX100" fmla="*/ 6522 w 10000"/>
              <a:gd name="connsiteY100" fmla="*/ 2390 h 10000"/>
              <a:gd name="connsiteX101" fmla="*/ 6656 w 10000"/>
              <a:gd name="connsiteY101" fmla="*/ 2500 h 10000"/>
              <a:gd name="connsiteX102" fmla="*/ 6773 w 10000"/>
              <a:gd name="connsiteY102" fmla="*/ 2610 h 10000"/>
              <a:gd name="connsiteX103" fmla="*/ 6873 w 10000"/>
              <a:gd name="connsiteY103" fmla="*/ 2747 h 10000"/>
              <a:gd name="connsiteX104" fmla="*/ 6906 w 10000"/>
              <a:gd name="connsiteY104" fmla="*/ 2912 h 10000"/>
              <a:gd name="connsiteX105" fmla="*/ 6923 w 10000"/>
              <a:gd name="connsiteY105" fmla="*/ 3132 h 10000"/>
              <a:gd name="connsiteX106" fmla="*/ 6890 w 10000"/>
              <a:gd name="connsiteY106" fmla="*/ 3365 h 10000"/>
              <a:gd name="connsiteX107" fmla="*/ 6789 w 10000"/>
              <a:gd name="connsiteY107" fmla="*/ 3585 h 10000"/>
              <a:gd name="connsiteX108" fmla="*/ 6639 w 10000"/>
              <a:gd name="connsiteY108" fmla="*/ 3791 h 10000"/>
              <a:gd name="connsiteX109" fmla="*/ 2759 w 10000"/>
              <a:gd name="connsiteY109" fmla="*/ 8242 h 10000"/>
              <a:gd name="connsiteX110" fmla="*/ 2726 w 10000"/>
              <a:gd name="connsiteY110" fmla="*/ 8324 h 10000"/>
              <a:gd name="connsiteX111" fmla="*/ 2726 w 10000"/>
              <a:gd name="connsiteY111" fmla="*/ 8393 h 10000"/>
              <a:gd name="connsiteX112" fmla="*/ 2742 w 10000"/>
              <a:gd name="connsiteY112" fmla="*/ 8475 h 10000"/>
              <a:gd name="connsiteX113" fmla="*/ 2826 w 10000"/>
              <a:gd name="connsiteY113" fmla="*/ 8544 h 10000"/>
              <a:gd name="connsiteX114" fmla="*/ 2910 w 10000"/>
              <a:gd name="connsiteY114" fmla="*/ 8571 h 10000"/>
              <a:gd name="connsiteX115" fmla="*/ 3027 w 10000"/>
              <a:gd name="connsiteY115" fmla="*/ 8585 h 10000"/>
              <a:gd name="connsiteX116" fmla="*/ 3127 w 10000"/>
              <a:gd name="connsiteY116" fmla="*/ 8558 h 10000"/>
              <a:gd name="connsiteX117" fmla="*/ 3211 w 10000"/>
              <a:gd name="connsiteY117" fmla="*/ 8489 h 10000"/>
              <a:gd name="connsiteX118" fmla="*/ 7057 w 10000"/>
              <a:gd name="connsiteY118" fmla="*/ 4066 h 10000"/>
              <a:gd name="connsiteX119" fmla="*/ 7274 w 10000"/>
              <a:gd name="connsiteY119" fmla="*/ 3777 h 10000"/>
              <a:gd name="connsiteX120" fmla="*/ 7408 w 10000"/>
              <a:gd name="connsiteY120" fmla="*/ 3475 h 10000"/>
              <a:gd name="connsiteX121" fmla="*/ 7475 w 10000"/>
              <a:gd name="connsiteY121" fmla="*/ 3159 h 10000"/>
              <a:gd name="connsiteX122" fmla="*/ 7425 w 10000"/>
              <a:gd name="connsiteY122" fmla="*/ 2843 h 10000"/>
              <a:gd name="connsiteX123" fmla="*/ 7408 w 10000"/>
              <a:gd name="connsiteY123" fmla="*/ 2720 h 10000"/>
              <a:gd name="connsiteX124" fmla="*/ 7358 w 10000"/>
              <a:gd name="connsiteY124" fmla="*/ 2596 h 10000"/>
              <a:gd name="connsiteX125" fmla="*/ 7291 w 10000"/>
              <a:gd name="connsiteY125" fmla="*/ 2473 h 10000"/>
              <a:gd name="connsiteX126" fmla="*/ 7241 w 10000"/>
              <a:gd name="connsiteY126" fmla="*/ 2363 h 10000"/>
              <a:gd name="connsiteX127" fmla="*/ 7140 w 10000"/>
              <a:gd name="connsiteY127" fmla="*/ 2266 h 10000"/>
              <a:gd name="connsiteX128" fmla="*/ 7057 w 10000"/>
              <a:gd name="connsiteY128" fmla="*/ 2184 h 10000"/>
              <a:gd name="connsiteX129" fmla="*/ 6940 w 10000"/>
              <a:gd name="connsiteY129" fmla="*/ 2102 h 10000"/>
              <a:gd name="connsiteX130" fmla="*/ 6839 w 10000"/>
              <a:gd name="connsiteY130" fmla="*/ 2019 h 10000"/>
              <a:gd name="connsiteX131" fmla="*/ 6722 w 10000"/>
              <a:gd name="connsiteY131" fmla="*/ 1951 h 10000"/>
              <a:gd name="connsiteX132" fmla="*/ 6589 w 10000"/>
              <a:gd name="connsiteY132" fmla="*/ 1909 h 10000"/>
              <a:gd name="connsiteX133" fmla="*/ 6438 w 10000"/>
              <a:gd name="connsiteY133" fmla="*/ 1868 h 10000"/>
              <a:gd name="connsiteX134" fmla="*/ 6304 w 10000"/>
              <a:gd name="connsiteY134" fmla="*/ 1827 h 10000"/>
              <a:gd name="connsiteX135" fmla="*/ 6154 w 10000"/>
              <a:gd name="connsiteY135" fmla="*/ 1813 h 10000"/>
              <a:gd name="connsiteX136" fmla="*/ 6020 w 10000"/>
              <a:gd name="connsiteY136" fmla="*/ 1799 h 10000"/>
              <a:gd name="connsiteX137" fmla="*/ 5870 w 10000"/>
              <a:gd name="connsiteY137" fmla="*/ 1799 h 10000"/>
              <a:gd name="connsiteX138" fmla="*/ 5719 w 10000"/>
              <a:gd name="connsiteY138" fmla="*/ 1813 h 10000"/>
              <a:gd name="connsiteX139" fmla="*/ 5518 w 10000"/>
              <a:gd name="connsiteY139" fmla="*/ 1841 h 10000"/>
              <a:gd name="connsiteX140" fmla="*/ 5351 w 10000"/>
              <a:gd name="connsiteY140" fmla="*/ 1909 h 10000"/>
              <a:gd name="connsiteX141" fmla="*/ 5167 w 10000"/>
              <a:gd name="connsiteY141" fmla="*/ 1978 h 10000"/>
              <a:gd name="connsiteX142" fmla="*/ 5000 w 10000"/>
              <a:gd name="connsiteY142" fmla="*/ 2047 h 10000"/>
              <a:gd name="connsiteX143" fmla="*/ 4849 w 10000"/>
              <a:gd name="connsiteY143" fmla="*/ 2143 h 10000"/>
              <a:gd name="connsiteX144" fmla="*/ 4682 w 10000"/>
              <a:gd name="connsiteY144" fmla="*/ 2239 h 10000"/>
              <a:gd name="connsiteX145" fmla="*/ 4548 w 10000"/>
              <a:gd name="connsiteY145" fmla="*/ 2363 h 10000"/>
              <a:gd name="connsiteX146" fmla="*/ 4415 w 10000"/>
              <a:gd name="connsiteY146" fmla="*/ 2500 h 10000"/>
              <a:gd name="connsiteX147" fmla="*/ 4381 w 10000"/>
              <a:gd name="connsiteY147" fmla="*/ 2541 h 10000"/>
              <a:gd name="connsiteX148" fmla="*/ 4247 w 10000"/>
              <a:gd name="connsiteY148" fmla="*/ 2706 h 10000"/>
              <a:gd name="connsiteX149" fmla="*/ 4047 w 10000"/>
              <a:gd name="connsiteY149" fmla="*/ 2926 h 10000"/>
              <a:gd name="connsiteX150" fmla="*/ 3796 w 10000"/>
              <a:gd name="connsiteY150" fmla="*/ 3228 h 10000"/>
              <a:gd name="connsiteX151" fmla="*/ 3495 w 10000"/>
              <a:gd name="connsiteY151" fmla="*/ 3571 h 10000"/>
              <a:gd name="connsiteX152" fmla="*/ 3144 w 10000"/>
              <a:gd name="connsiteY152" fmla="*/ 3956 h 10000"/>
              <a:gd name="connsiteX153" fmla="*/ 2776 w 10000"/>
              <a:gd name="connsiteY153" fmla="*/ 4382 h 10000"/>
              <a:gd name="connsiteX154" fmla="*/ 2408 w 10000"/>
              <a:gd name="connsiteY154" fmla="*/ 4808 h 10000"/>
              <a:gd name="connsiteX155" fmla="*/ 2040 w 10000"/>
              <a:gd name="connsiteY155" fmla="*/ 5234 h 10000"/>
              <a:gd name="connsiteX156" fmla="*/ 1689 w 10000"/>
              <a:gd name="connsiteY156" fmla="*/ 5659 h 10000"/>
              <a:gd name="connsiteX157" fmla="*/ 1338 w 10000"/>
              <a:gd name="connsiteY157" fmla="*/ 6044 h 10000"/>
              <a:gd name="connsiteX158" fmla="*/ 1037 w 10000"/>
              <a:gd name="connsiteY158" fmla="*/ 6387 h 10000"/>
              <a:gd name="connsiteX159" fmla="*/ 769 w 10000"/>
              <a:gd name="connsiteY159" fmla="*/ 6690 h 10000"/>
              <a:gd name="connsiteX160" fmla="*/ 585 w 10000"/>
              <a:gd name="connsiteY160" fmla="*/ 6909 h 10000"/>
              <a:gd name="connsiteX161" fmla="*/ 452 w 10000"/>
              <a:gd name="connsiteY161" fmla="*/ 7074 h 10000"/>
              <a:gd name="connsiteX162" fmla="*/ 401 w 10000"/>
              <a:gd name="connsiteY162" fmla="*/ 7115 h 10000"/>
              <a:gd name="connsiteX163" fmla="*/ 184 w 10000"/>
              <a:gd name="connsiteY163" fmla="*/ 7431 h 10000"/>
              <a:gd name="connsiteX164" fmla="*/ 33 w 10000"/>
              <a:gd name="connsiteY164" fmla="*/ 7761 h 10000"/>
              <a:gd name="connsiteX165" fmla="*/ 0 w 10000"/>
              <a:gd name="connsiteY165" fmla="*/ 8132 h 10000"/>
              <a:gd name="connsiteX166" fmla="*/ 17 w 10000"/>
              <a:gd name="connsiteY166" fmla="*/ 8475 h 10000"/>
              <a:gd name="connsiteX167" fmla="*/ 134 w 10000"/>
              <a:gd name="connsiteY167" fmla="*/ 8805 h 10000"/>
              <a:gd name="connsiteX168" fmla="*/ 334 w 10000"/>
              <a:gd name="connsiteY168" fmla="*/ 9121 h 10000"/>
              <a:gd name="connsiteX169" fmla="*/ 585 w 10000"/>
              <a:gd name="connsiteY169" fmla="*/ 9409 h 10000"/>
              <a:gd name="connsiteX170" fmla="*/ 936 w 10000"/>
              <a:gd name="connsiteY170" fmla="*/ 9643 h 10000"/>
              <a:gd name="connsiteX171" fmla="*/ 1120 w 10000"/>
              <a:gd name="connsiteY171" fmla="*/ 9739 h 10000"/>
              <a:gd name="connsiteX172" fmla="*/ 1321 w 10000"/>
              <a:gd name="connsiteY172" fmla="*/ 9821 h 10000"/>
              <a:gd name="connsiteX173" fmla="*/ 1505 w 10000"/>
              <a:gd name="connsiteY173" fmla="*/ 9904 h 10000"/>
              <a:gd name="connsiteX174" fmla="*/ 1722 w 10000"/>
              <a:gd name="connsiteY174" fmla="*/ 9945 h 10000"/>
              <a:gd name="connsiteX175" fmla="*/ 1940 w 10000"/>
              <a:gd name="connsiteY175" fmla="*/ 9986 h 10000"/>
              <a:gd name="connsiteX176" fmla="*/ 2140 w 10000"/>
              <a:gd name="connsiteY176" fmla="*/ 10000 h 10000"/>
              <a:gd name="connsiteX177" fmla="*/ 2358 w 10000"/>
              <a:gd name="connsiteY177" fmla="*/ 9986 h 10000"/>
              <a:gd name="connsiteX178" fmla="*/ 2592 w 10000"/>
              <a:gd name="connsiteY178" fmla="*/ 9973 h 10000"/>
              <a:gd name="connsiteX179" fmla="*/ 2793 w 10000"/>
              <a:gd name="connsiteY179" fmla="*/ 9931 h 10000"/>
              <a:gd name="connsiteX180" fmla="*/ 3010 w 10000"/>
              <a:gd name="connsiteY180" fmla="*/ 9876 h 10000"/>
              <a:gd name="connsiteX181" fmla="*/ 3211 w 10000"/>
              <a:gd name="connsiteY181" fmla="*/ 9808 h 10000"/>
              <a:gd name="connsiteX182" fmla="*/ 3395 w 10000"/>
              <a:gd name="connsiteY182" fmla="*/ 9712 h 10000"/>
              <a:gd name="connsiteX183" fmla="*/ 3579 w 10000"/>
              <a:gd name="connsiteY183" fmla="*/ 9615 h 10000"/>
              <a:gd name="connsiteX184" fmla="*/ 3729 w 10000"/>
              <a:gd name="connsiteY184" fmla="*/ 9505 h 10000"/>
              <a:gd name="connsiteX185" fmla="*/ 3880 w 10000"/>
              <a:gd name="connsiteY185" fmla="*/ 9382 h 10000"/>
              <a:gd name="connsiteX186" fmla="*/ 4013 w 10000"/>
              <a:gd name="connsiteY186" fmla="*/ 9245 h 10000"/>
              <a:gd name="connsiteX187" fmla="*/ 9565 w 10000"/>
              <a:gd name="connsiteY187" fmla="*/ 2871 h 10000"/>
              <a:gd name="connsiteX188" fmla="*/ 9783 w 10000"/>
              <a:gd name="connsiteY188" fmla="*/ 2555 h 10000"/>
              <a:gd name="connsiteX189" fmla="*/ 9933 w 10000"/>
              <a:gd name="connsiteY189" fmla="*/ 2225 h 10000"/>
              <a:gd name="connsiteX190" fmla="*/ 10000 w 10000"/>
              <a:gd name="connsiteY190" fmla="*/ 1882 h 10000"/>
              <a:gd name="connsiteX191" fmla="*/ 9950 w 10000"/>
              <a:gd name="connsiteY191" fmla="*/ 1511 h 10000"/>
              <a:gd name="connsiteX192" fmla="*/ 9916 w 10000"/>
              <a:gd name="connsiteY192" fmla="*/ 1332 h 10000"/>
              <a:gd name="connsiteX193" fmla="*/ 9849 w 10000"/>
              <a:gd name="connsiteY193" fmla="*/ 1168 h 10000"/>
              <a:gd name="connsiteX194" fmla="*/ 9766 w 10000"/>
              <a:gd name="connsiteY194" fmla="*/ 1003 h 10000"/>
              <a:gd name="connsiteX195" fmla="*/ 9649 w 10000"/>
              <a:gd name="connsiteY195" fmla="*/ 852 h 10000"/>
              <a:gd name="connsiteX196" fmla="*/ 9532 w 10000"/>
              <a:gd name="connsiteY196" fmla="*/ 701 h 10000"/>
              <a:gd name="connsiteX197" fmla="*/ 9381 w 10000"/>
              <a:gd name="connsiteY197" fmla="*/ 577 h 10000"/>
              <a:gd name="connsiteX198" fmla="*/ 9231 w 10000"/>
              <a:gd name="connsiteY198" fmla="*/ 453 h 10000"/>
              <a:gd name="connsiteX199" fmla="*/ 9047 w 10000"/>
              <a:gd name="connsiteY199" fmla="*/ 343 h 10000"/>
              <a:gd name="connsiteX200" fmla="*/ 8863 w 10000"/>
              <a:gd name="connsiteY200" fmla="*/ 247 h 10000"/>
              <a:gd name="connsiteX201" fmla="*/ 8662 w 10000"/>
              <a:gd name="connsiteY201" fmla="*/ 165 h 10000"/>
              <a:gd name="connsiteX202" fmla="*/ 8478 w 10000"/>
              <a:gd name="connsiteY202" fmla="*/ 82 h 10000"/>
              <a:gd name="connsiteX203" fmla="*/ 8261 w 10000"/>
              <a:gd name="connsiteY203" fmla="*/ 41 h 10000"/>
              <a:gd name="connsiteX204" fmla="*/ 8043 w 10000"/>
              <a:gd name="connsiteY204" fmla="*/ 14 h 10000"/>
              <a:gd name="connsiteX205" fmla="*/ 7843 w 10000"/>
              <a:gd name="connsiteY205" fmla="*/ 0 h 10000"/>
              <a:gd name="connsiteX206" fmla="*/ 7625 w 10000"/>
              <a:gd name="connsiteY206" fmla="*/ 14 h 10000"/>
              <a:gd name="connsiteX207" fmla="*/ 7391 w 10000"/>
              <a:gd name="connsiteY207"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492 w 10000"/>
              <a:gd name="connsiteY24" fmla="*/ 453 h 10000"/>
              <a:gd name="connsiteX25" fmla="*/ 7659 w 10000"/>
              <a:gd name="connsiteY25" fmla="*/ 440 h 10000"/>
              <a:gd name="connsiteX26" fmla="*/ 7809 w 10000"/>
              <a:gd name="connsiteY26" fmla="*/ 440 h 10000"/>
              <a:gd name="connsiteX27" fmla="*/ 7993 w 10000"/>
              <a:gd name="connsiteY27" fmla="*/ 453 h 10000"/>
              <a:gd name="connsiteX28" fmla="*/ 8144 w 10000"/>
              <a:gd name="connsiteY28" fmla="*/ 467 h 10000"/>
              <a:gd name="connsiteX29" fmla="*/ 8294 w 10000"/>
              <a:gd name="connsiteY29" fmla="*/ 495 h 10000"/>
              <a:gd name="connsiteX30" fmla="*/ 8445 w 10000"/>
              <a:gd name="connsiteY30" fmla="*/ 563 h 10000"/>
              <a:gd name="connsiteX31" fmla="*/ 8612 w 10000"/>
              <a:gd name="connsiteY31" fmla="*/ 604 h 10000"/>
              <a:gd name="connsiteX32" fmla="*/ 8746 w 10000"/>
              <a:gd name="connsiteY32" fmla="*/ 687 h 10000"/>
              <a:gd name="connsiteX33" fmla="*/ 8880 w 10000"/>
              <a:gd name="connsiteY33" fmla="*/ 783 h 10000"/>
              <a:gd name="connsiteX34" fmla="*/ 8997 w 10000"/>
              <a:gd name="connsiteY34" fmla="*/ 879 h 10000"/>
              <a:gd name="connsiteX35" fmla="*/ 9097 w 10000"/>
              <a:gd name="connsiteY35" fmla="*/ 975 h 10000"/>
              <a:gd name="connsiteX36" fmla="*/ 9181 w 10000"/>
              <a:gd name="connsiteY36" fmla="*/ 1085 h 10000"/>
              <a:gd name="connsiteX37" fmla="*/ 9264 w 10000"/>
              <a:gd name="connsiteY37" fmla="*/ 1209 h 10000"/>
              <a:gd name="connsiteX38" fmla="*/ 9348 w 10000"/>
              <a:gd name="connsiteY38" fmla="*/ 1319 h 10000"/>
              <a:gd name="connsiteX39" fmla="*/ 9381 w 10000"/>
              <a:gd name="connsiteY39" fmla="*/ 1470 h 10000"/>
              <a:gd name="connsiteX40" fmla="*/ 9415 w 10000"/>
              <a:gd name="connsiteY40" fmla="*/ 1593 h 10000"/>
              <a:gd name="connsiteX41" fmla="*/ 9431 w 10000"/>
              <a:gd name="connsiteY41" fmla="*/ 1868 h 10000"/>
              <a:gd name="connsiteX42" fmla="*/ 9398 w 10000"/>
              <a:gd name="connsiteY42" fmla="*/ 2129 h 10000"/>
              <a:gd name="connsiteX43" fmla="*/ 3595 w 10000"/>
              <a:gd name="connsiteY43" fmla="*/ 8984 h 10000"/>
              <a:gd name="connsiteX44" fmla="*/ 3478 w 10000"/>
              <a:gd name="connsiteY44" fmla="*/ 9093 h 10000"/>
              <a:gd name="connsiteX45" fmla="*/ 3361 w 10000"/>
              <a:gd name="connsiteY45" fmla="*/ 9190 h 10000"/>
              <a:gd name="connsiteX46" fmla="*/ 3244 w 10000"/>
              <a:gd name="connsiteY46" fmla="*/ 9272 h 10000"/>
              <a:gd name="connsiteX47" fmla="*/ 3110 w 10000"/>
              <a:gd name="connsiteY47" fmla="*/ 9354 h 10000"/>
              <a:gd name="connsiteX48" fmla="*/ 2960 w 10000"/>
              <a:gd name="connsiteY48" fmla="*/ 9409 h 10000"/>
              <a:gd name="connsiteX49" fmla="*/ 2826 w 10000"/>
              <a:gd name="connsiteY49" fmla="*/ 9478 h 10000"/>
              <a:gd name="connsiteX50" fmla="*/ 2642 w 10000"/>
              <a:gd name="connsiteY50" fmla="*/ 9505 h 10000"/>
              <a:gd name="connsiteX51" fmla="*/ 2492 w 10000"/>
              <a:gd name="connsiteY51" fmla="*/ 9533 h 10000"/>
              <a:gd name="connsiteX52" fmla="*/ 2324 w 10000"/>
              <a:gd name="connsiteY52" fmla="*/ 9560 h 10000"/>
              <a:gd name="connsiteX53" fmla="*/ 2157 w 10000"/>
              <a:gd name="connsiteY53" fmla="*/ 9560 h 10000"/>
              <a:gd name="connsiteX54" fmla="*/ 1990 w 10000"/>
              <a:gd name="connsiteY54" fmla="*/ 9533 h 10000"/>
              <a:gd name="connsiteX55" fmla="*/ 1839 w 10000"/>
              <a:gd name="connsiteY55" fmla="*/ 9519 h 10000"/>
              <a:gd name="connsiteX56" fmla="*/ 1689 w 10000"/>
              <a:gd name="connsiteY56" fmla="*/ 9492 h 10000"/>
              <a:gd name="connsiteX57" fmla="*/ 1522 w 10000"/>
              <a:gd name="connsiteY57" fmla="*/ 9423 h 10000"/>
              <a:gd name="connsiteX58" fmla="*/ 1371 w 10000"/>
              <a:gd name="connsiteY58" fmla="*/ 9382 h 10000"/>
              <a:gd name="connsiteX59" fmla="*/ 1237 w 10000"/>
              <a:gd name="connsiteY59" fmla="*/ 9299 h 10000"/>
              <a:gd name="connsiteX60" fmla="*/ 987 w 10000"/>
              <a:gd name="connsiteY60" fmla="*/ 9107 h 10000"/>
              <a:gd name="connsiteX61" fmla="*/ 769 w 10000"/>
              <a:gd name="connsiteY61" fmla="*/ 8901 h 10000"/>
              <a:gd name="connsiteX62" fmla="*/ 635 w 10000"/>
              <a:gd name="connsiteY62" fmla="*/ 8654 h 10000"/>
              <a:gd name="connsiteX63" fmla="*/ 569 w 10000"/>
              <a:gd name="connsiteY63" fmla="*/ 8393 h 10000"/>
              <a:gd name="connsiteX64" fmla="*/ 535 w 10000"/>
              <a:gd name="connsiteY64" fmla="*/ 8132 h 10000"/>
              <a:gd name="connsiteX65" fmla="*/ 585 w 10000"/>
              <a:gd name="connsiteY65" fmla="*/ 7871 h 10000"/>
              <a:gd name="connsiteX66" fmla="*/ 686 w 10000"/>
              <a:gd name="connsiteY66" fmla="*/ 7610 h 10000"/>
              <a:gd name="connsiteX67" fmla="*/ 853 w 10000"/>
              <a:gd name="connsiteY67" fmla="*/ 7376 h 10000"/>
              <a:gd name="connsiteX68" fmla="*/ 886 w 10000"/>
              <a:gd name="connsiteY68" fmla="*/ 7321 h 10000"/>
              <a:gd name="connsiteX69" fmla="*/ 1020 w 10000"/>
              <a:gd name="connsiteY69" fmla="*/ 7170 h 10000"/>
              <a:gd name="connsiteX70" fmla="*/ 1221 w 10000"/>
              <a:gd name="connsiteY70" fmla="*/ 6937 h 10000"/>
              <a:gd name="connsiteX71" fmla="*/ 1488 w 10000"/>
              <a:gd name="connsiteY71" fmla="*/ 6662 h 10000"/>
              <a:gd name="connsiteX72" fmla="*/ 1773 w 10000"/>
              <a:gd name="connsiteY72" fmla="*/ 6305 h 10000"/>
              <a:gd name="connsiteX73" fmla="*/ 2124 w 10000"/>
              <a:gd name="connsiteY73" fmla="*/ 5920 h 10000"/>
              <a:gd name="connsiteX74" fmla="*/ 2492 w 10000"/>
              <a:gd name="connsiteY74" fmla="*/ 5508 h 10000"/>
              <a:gd name="connsiteX75" fmla="*/ 2860 w 10000"/>
              <a:gd name="connsiteY75" fmla="*/ 5055 h 10000"/>
              <a:gd name="connsiteX76" fmla="*/ 3227 w 10000"/>
              <a:gd name="connsiteY76" fmla="*/ 4629 h 10000"/>
              <a:gd name="connsiteX77" fmla="*/ 3595 w 10000"/>
              <a:gd name="connsiteY77" fmla="*/ 4217 h 10000"/>
              <a:gd name="connsiteX78" fmla="*/ 3946 w 10000"/>
              <a:gd name="connsiteY78" fmla="*/ 3819 h 10000"/>
              <a:gd name="connsiteX79" fmla="*/ 4247 w 10000"/>
              <a:gd name="connsiteY79" fmla="*/ 3475 h 10000"/>
              <a:gd name="connsiteX80" fmla="*/ 4498 w 10000"/>
              <a:gd name="connsiteY80" fmla="*/ 3187 h 10000"/>
              <a:gd name="connsiteX81" fmla="*/ 4682 w 10000"/>
              <a:gd name="connsiteY81" fmla="*/ 2967 h 10000"/>
              <a:gd name="connsiteX82" fmla="*/ 4833 w 10000"/>
              <a:gd name="connsiteY82" fmla="*/ 2816 h 10000"/>
              <a:gd name="connsiteX83" fmla="*/ 4866 w 10000"/>
              <a:gd name="connsiteY83" fmla="*/ 2761 h 10000"/>
              <a:gd name="connsiteX84" fmla="*/ 4967 w 10000"/>
              <a:gd name="connsiteY84" fmla="*/ 2665 h 10000"/>
              <a:gd name="connsiteX85" fmla="*/ 5050 w 10000"/>
              <a:gd name="connsiteY85" fmla="*/ 2569 h 10000"/>
              <a:gd name="connsiteX86" fmla="*/ 5167 w 10000"/>
              <a:gd name="connsiteY86" fmla="*/ 2500 h 10000"/>
              <a:gd name="connsiteX87" fmla="*/ 5284 w 10000"/>
              <a:gd name="connsiteY87" fmla="*/ 2431 h 10000"/>
              <a:gd name="connsiteX88" fmla="*/ 5401 w 10000"/>
              <a:gd name="connsiteY88" fmla="*/ 2363 h 10000"/>
              <a:gd name="connsiteX89" fmla="*/ 5535 w 10000"/>
              <a:gd name="connsiteY89" fmla="*/ 2321 h 10000"/>
              <a:gd name="connsiteX90" fmla="*/ 5652 w 10000"/>
              <a:gd name="connsiteY90" fmla="*/ 2294 h 10000"/>
              <a:gd name="connsiteX91" fmla="*/ 5786 w 10000"/>
              <a:gd name="connsiteY91" fmla="*/ 2253 h 10000"/>
              <a:gd name="connsiteX92" fmla="*/ 5886 w 10000"/>
              <a:gd name="connsiteY92" fmla="*/ 2239 h 10000"/>
              <a:gd name="connsiteX93" fmla="*/ 5987 w 10000"/>
              <a:gd name="connsiteY93" fmla="*/ 2239 h 10000"/>
              <a:gd name="connsiteX94" fmla="*/ 6087 w 10000"/>
              <a:gd name="connsiteY94" fmla="*/ 2253 h 10000"/>
              <a:gd name="connsiteX95" fmla="*/ 6171 w 10000"/>
              <a:gd name="connsiteY95" fmla="*/ 2253 h 10000"/>
              <a:gd name="connsiteX96" fmla="*/ 6271 w 10000"/>
              <a:gd name="connsiteY96" fmla="*/ 2266 h 10000"/>
              <a:gd name="connsiteX97" fmla="*/ 6355 w 10000"/>
              <a:gd name="connsiteY97" fmla="*/ 2308 h 10000"/>
              <a:gd name="connsiteX98" fmla="*/ 6438 w 10000"/>
              <a:gd name="connsiteY98" fmla="*/ 2335 h 10000"/>
              <a:gd name="connsiteX99" fmla="*/ 6522 w 10000"/>
              <a:gd name="connsiteY99" fmla="*/ 2390 h 10000"/>
              <a:gd name="connsiteX100" fmla="*/ 6656 w 10000"/>
              <a:gd name="connsiteY100" fmla="*/ 2500 h 10000"/>
              <a:gd name="connsiteX101" fmla="*/ 6773 w 10000"/>
              <a:gd name="connsiteY101" fmla="*/ 2610 h 10000"/>
              <a:gd name="connsiteX102" fmla="*/ 6873 w 10000"/>
              <a:gd name="connsiteY102" fmla="*/ 2747 h 10000"/>
              <a:gd name="connsiteX103" fmla="*/ 6906 w 10000"/>
              <a:gd name="connsiteY103" fmla="*/ 2912 h 10000"/>
              <a:gd name="connsiteX104" fmla="*/ 6923 w 10000"/>
              <a:gd name="connsiteY104" fmla="*/ 3132 h 10000"/>
              <a:gd name="connsiteX105" fmla="*/ 6890 w 10000"/>
              <a:gd name="connsiteY105" fmla="*/ 3365 h 10000"/>
              <a:gd name="connsiteX106" fmla="*/ 6789 w 10000"/>
              <a:gd name="connsiteY106" fmla="*/ 3585 h 10000"/>
              <a:gd name="connsiteX107" fmla="*/ 6639 w 10000"/>
              <a:gd name="connsiteY107" fmla="*/ 3791 h 10000"/>
              <a:gd name="connsiteX108" fmla="*/ 2759 w 10000"/>
              <a:gd name="connsiteY108" fmla="*/ 8242 h 10000"/>
              <a:gd name="connsiteX109" fmla="*/ 2726 w 10000"/>
              <a:gd name="connsiteY109" fmla="*/ 8324 h 10000"/>
              <a:gd name="connsiteX110" fmla="*/ 2726 w 10000"/>
              <a:gd name="connsiteY110" fmla="*/ 8393 h 10000"/>
              <a:gd name="connsiteX111" fmla="*/ 2742 w 10000"/>
              <a:gd name="connsiteY111" fmla="*/ 8475 h 10000"/>
              <a:gd name="connsiteX112" fmla="*/ 2826 w 10000"/>
              <a:gd name="connsiteY112" fmla="*/ 8544 h 10000"/>
              <a:gd name="connsiteX113" fmla="*/ 2910 w 10000"/>
              <a:gd name="connsiteY113" fmla="*/ 8571 h 10000"/>
              <a:gd name="connsiteX114" fmla="*/ 3027 w 10000"/>
              <a:gd name="connsiteY114" fmla="*/ 8585 h 10000"/>
              <a:gd name="connsiteX115" fmla="*/ 3127 w 10000"/>
              <a:gd name="connsiteY115" fmla="*/ 8558 h 10000"/>
              <a:gd name="connsiteX116" fmla="*/ 3211 w 10000"/>
              <a:gd name="connsiteY116" fmla="*/ 8489 h 10000"/>
              <a:gd name="connsiteX117" fmla="*/ 7057 w 10000"/>
              <a:gd name="connsiteY117" fmla="*/ 4066 h 10000"/>
              <a:gd name="connsiteX118" fmla="*/ 7274 w 10000"/>
              <a:gd name="connsiteY118" fmla="*/ 3777 h 10000"/>
              <a:gd name="connsiteX119" fmla="*/ 7408 w 10000"/>
              <a:gd name="connsiteY119" fmla="*/ 3475 h 10000"/>
              <a:gd name="connsiteX120" fmla="*/ 7475 w 10000"/>
              <a:gd name="connsiteY120" fmla="*/ 3159 h 10000"/>
              <a:gd name="connsiteX121" fmla="*/ 7425 w 10000"/>
              <a:gd name="connsiteY121" fmla="*/ 2843 h 10000"/>
              <a:gd name="connsiteX122" fmla="*/ 7408 w 10000"/>
              <a:gd name="connsiteY122" fmla="*/ 2720 h 10000"/>
              <a:gd name="connsiteX123" fmla="*/ 7358 w 10000"/>
              <a:gd name="connsiteY123" fmla="*/ 2596 h 10000"/>
              <a:gd name="connsiteX124" fmla="*/ 7291 w 10000"/>
              <a:gd name="connsiteY124" fmla="*/ 2473 h 10000"/>
              <a:gd name="connsiteX125" fmla="*/ 7241 w 10000"/>
              <a:gd name="connsiteY125" fmla="*/ 2363 h 10000"/>
              <a:gd name="connsiteX126" fmla="*/ 7140 w 10000"/>
              <a:gd name="connsiteY126" fmla="*/ 2266 h 10000"/>
              <a:gd name="connsiteX127" fmla="*/ 7057 w 10000"/>
              <a:gd name="connsiteY127" fmla="*/ 2184 h 10000"/>
              <a:gd name="connsiteX128" fmla="*/ 6940 w 10000"/>
              <a:gd name="connsiteY128" fmla="*/ 2102 h 10000"/>
              <a:gd name="connsiteX129" fmla="*/ 6839 w 10000"/>
              <a:gd name="connsiteY129" fmla="*/ 2019 h 10000"/>
              <a:gd name="connsiteX130" fmla="*/ 6722 w 10000"/>
              <a:gd name="connsiteY130" fmla="*/ 1951 h 10000"/>
              <a:gd name="connsiteX131" fmla="*/ 6589 w 10000"/>
              <a:gd name="connsiteY131" fmla="*/ 1909 h 10000"/>
              <a:gd name="connsiteX132" fmla="*/ 6438 w 10000"/>
              <a:gd name="connsiteY132" fmla="*/ 1868 h 10000"/>
              <a:gd name="connsiteX133" fmla="*/ 6304 w 10000"/>
              <a:gd name="connsiteY133" fmla="*/ 1827 h 10000"/>
              <a:gd name="connsiteX134" fmla="*/ 6154 w 10000"/>
              <a:gd name="connsiteY134" fmla="*/ 1813 h 10000"/>
              <a:gd name="connsiteX135" fmla="*/ 6020 w 10000"/>
              <a:gd name="connsiteY135" fmla="*/ 1799 h 10000"/>
              <a:gd name="connsiteX136" fmla="*/ 5870 w 10000"/>
              <a:gd name="connsiteY136" fmla="*/ 1799 h 10000"/>
              <a:gd name="connsiteX137" fmla="*/ 5719 w 10000"/>
              <a:gd name="connsiteY137" fmla="*/ 1813 h 10000"/>
              <a:gd name="connsiteX138" fmla="*/ 5518 w 10000"/>
              <a:gd name="connsiteY138" fmla="*/ 1841 h 10000"/>
              <a:gd name="connsiteX139" fmla="*/ 5351 w 10000"/>
              <a:gd name="connsiteY139" fmla="*/ 1909 h 10000"/>
              <a:gd name="connsiteX140" fmla="*/ 5167 w 10000"/>
              <a:gd name="connsiteY140" fmla="*/ 1978 h 10000"/>
              <a:gd name="connsiteX141" fmla="*/ 5000 w 10000"/>
              <a:gd name="connsiteY141" fmla="*/ 2047 h 10000"/>
              <a:gd name="connsiteX142" fmla="*/ 4849 w 10000"/>
              <a:gd name="connsiteY142" fmla="*/ 2143 h 10000"/>
              <a:gd name="connsiteX143" fmla="*/ 4682 w 10000"/>
              <a:gd name="connsiteY143" fmla="*/ 2239 h 10000"/>
              <a:gd name="connsiteX144" fmla="*/ 4548 w 10000"/>
              <a:gd name="connsiteY144" fmla="*/ 2363 h 10000"/>
              <a:gd name="connsiteX145" fmla="*/ 4415 w 10000"/>
              <a:gd name="connsiteY145" fmla="*/ 2500 h 10000"/>
              <a:gd name="connsiteX146" fmla="*/ 4381 w 10000"/>
              <a:gd name="connsiteY146" fmla="*/ 2541 h 10000"/>
              <a:gd name="connsiteX147" fmla="*/ 4247 w 10000"/>
              <a:gd name="connsiteY147" fmla="*/ 2706 h 10000"/>
              <a:gd name="connsiteX148" fmla="*/ 4047 w 10000"/>
              <a:gd name="connsiteY148" fmla="*/ 2926 h 10000"/>
              <a:gd name="connsiteX149" fmla="*/ 3796 w 10000"/>
              <a:gd name="connsiteY149" fmla="*/ 3228 h 10000"/>
              <a:gd name="connsiteX150" fmla="*/ 3495 w 10000"/>
              <a:gd name="connsiteY150" fmla="*/ 3571 h 10000"/>
              <a:gd name="connsiteX151" fmla="*/ 3144 w 10000"/>
              <a:gd name="connsiteY151" fmla="*/ 3956 h 10000"/>
              <a:gd name="connsiteX152" fmla="*/ 2776 w 10000"/>
              <a:gd name="connsiteY152" fmla="*/ 4382 h 10000"/>
              <a:gd name="connsiteX153" fmla="*/ 2408 w 10000"/>
              <a:gd name="connsiteY153" fmla="*/ 4808 h 10000"/>
              <a:gd name="connsiteX154" fmla="*/ 2040 w 10000"/>
              <a:gd name="connsiteY154" fmla="*/ 5234 h 10000"/>
              <a:gd name="connsiteX155" fmla="*/ 1689 w 10000"/>
              <a:gd name="connsiteY155" fmla="*/ 5659 h 10000"/>
              <a:gd name="connsiteX156" fmla="*/ 1338 w 10000"/>
              <a:gd name="connsiteY156" fmla="*/ 6044 h 10000"/>
              <a:gd name="connsiteX157" fmla="*/ 1037 w 10000"/>
              <a:gd name="connsiteY157" fmla="*/ 6387 h 10000"/>
              <a:gd name="connsiteX158" fmla="*/ 769 w 10000"/>
              <a:gd name="connsiteY158" fmla="*/ 6690 h 10000"/>
              <a:gd name="connsiteX159" fmla="*/ 585 w 10000"/>
              <a:gd name="connsiteY159" fmla="*/ 6909 h 10000"/>
              <a:gd name="connsiteX160" fmla="*/ 452 w 10000"/>
              <a:gd name="connsiteY160" fmla="*/ 7074 h 10000"/>
              <a:gd name="connsiteX161" fmla="*/ 401 w 10000"/>
              <a:gd name="connsiteY161" fmla="*/ 7115 h 10000"/>
              <a:gd name="connsiteX162" fmla="*/ 184 w 10000"/>
              <a:gd name="connsiteY162" fmla="*/ 7431 h 10000"/>
              <a:gd name="connsiteX163" fmla="*/ 33 w 10000"/>
              <a:gd name="connsiteY163" fmla="*/ 7761 h 10000"/>
              <a:gd name="connsiteX164" fmla="*/ 0 w 10000"/>
              <a:gd name="connsiteY164" fmla="*/ 8132 h 10000"/>
              <a:gd name="connsiteX165" fmla="*/ 17 w 10000"/>
              <a:gd name="connsiteY165" fmla="*/ 8475 h 10000"/>
              <a:gd name="connsiteX166" fmla="*/ 134 w 10000"/>
              <a:gd name="connsiteY166" fmla="*/ 8805 h 10000"/>
              <a:gd name="connsiteX167" fmla="*/ 334 w 10000"/>
              <a:gd name="connsiteY167" fmla="*/ 9121 h 10000"/>
              <a:gd name="connsiteX168" fmla="*/ 585 w 10000"/>
              <a:gd name="connsiteY168" fmla="*/ 9409 h 10000"/>
              <a:gd name="connsiteX169" fmla="*/ 936 w 10000"/>
              <a:gd name="connsiteY169" fmla="*/ 9643 h 10000"/>
              <a:gd name="connsiteX170" fmla="*/ 1120 w 10000"/>
              <a:gd name="connsiteY170" fmla="*/ 9739 h 10000"/>
              <a:gd name="connsiteX171" fmla="*/ 1321 w 10000"/>
              <a:gd name="connsiteY171" fmla="*/ 9821 h 10000"/>
              <a:gd name="connsiteX172" fmla="*/ 1505 w 10000"/>
              <a:gd name="connsiteY172" fmla="*/ 9904 h 10000"/>
              <a:gd name="connsiteX173" fmla="*/ 1722 w 10000"/>
              <a:gd name="connsiteY173" fmla="*/ 9945 h 10000"/>
              <a:gd name="connsiteX174" fmla="*/ 1940 w 10000"/>
              <a:gd name="connsiteY174" fmla="*/ 9986 h 10000"/>
              <a:gd name="connsiteX175" fmla="*/ 2140 w 10000"/>
              <a:gd name="connsiteY175" fmla="*/ 10000 h 10000"/>
              <a:gd name="connsiteX176" fmla="*/ 2358 w 10000"/>
              <a:gd name="connsiteY176" fmla="*/ 9986 h 10000"/>
              <a:gd name="connsiteX177" fmla="*/ 2592 w 10000"/>
              <a:gd name="connsiteY177" fmla="*/ 9973 h 10000"/>
              <a:gd name="connsiteX178" fmla="*/ 2793 w 10000"/>
              <a:gd name="connsiteY178" fmla="*/ 9931 h 10000"/>
              <a:gd name="connsiteX179" fmla="*/ 3010 w 10000"/>
              <a:gd name="connsiteY179" fmla="*/ 9876 h 10000"/>
              <a:gd name="connsiteX180" fmla="*/ 3211 w 10000"/>
              <a:gd name="connsiteY180" fmla="*/ 9808 h 10000"/>
              <a:gd name="connsiteX181" fmla="*/ 3395 w 10000"/>
              <a:gd name="connsiteY181" fmla="*/ 9712 h 10000"/>
              <a:gd name="connsiteX182" fmla="*/ 3579 w 10000"/>
              <a:gd name="connsiteY182" fmla="*/ 9615 h 10000"/>
              <a:gd name="connsiteX183" fmla="*/ 3729 w 10000"/>
              <a:gd name="connsiteY183" fmla="*/ 9505 h 10000"/>
              <a:gd name="connsiteX184" fmla="*/ 3880 w 10000"/>
              <a:gd name="connsiteY184" fmla="*/ 9382 h 10000"/>
              <a:gd name="connsiteX185" fmla="*/ 4013 w 10000"/>
              <a:gd name="connsiteY185" fmla="*/ 9245 h 10000"/>
              <a:gd name="connsiteX186" fmla="*/ 9565 w 10000"/>
              <a:gd name="connsiteY186" fmla="*/ 2871 h 10000"/>
              <a:gd name="connsiteX187" fmla="*/ 9783 w 10000"/>
              <a:gd name="connsiteY187" fmla="*/ 2555 h 10000"/>
              <a:gd name="connsiteX188" fmla="*/ 9933 w 10000"/>
              <a:gd name="connsiteY188" fmla="*/ 2225 h 10000"/>
              <a:gd name="connsiteX189" fmla="*/ 10000 w 10000"/>
              <a:gd name="connsiteY189" fmla="*/ 1882 h 10000"/>
              <a:gd name="connsiteX190" fmla="*/ 9950 w 10000"/>
              <a:gd name="connsiteY190" fmla="*/ 1511 h 10000"/>
              <a:gd name="connsiteX191" fmla="*/ 9916 w 10000"/>
              <a:gd name="connsiteY191" fmla="*/ 1332 h 10000"/>
              <a:gd name="connsiteX192" fmla="*/ 9849 w 10000"/>
              <a:gd name="connsiteY192" fmla="*/ 1168 h 10000"/>
              <a:gd name="connsiteX193" fmla="*/ 9766 w 10000"/>
              <a:gd name="connsiteY193" fmla="*/ 1003 h 10000"/>
              <a:gd name="connsiteX194" fmla="*/ 9649 w 10000"/>
              <a:gd name="connsiteY194" fmla="*/ 852 h 10000"/>
              <a:gd name="connsiteX195" fmla="*/ 9532 w 10000"/>
              <a:gd name="connsiteY195" fmla="*/ 701 h 10000"/>
              <a:gd name="connsiteX196" fmla="*/ 9381 w 10000"/>
              <a:gd name="connsiteY196" fmla="*/ 577 h 10000"/>
              <a:gd name="connsiteX197" fmla="*/ 9231 w 10000"/>
              <a:gd name="connsiteY197" fmla="*/ 453 h 10000"/>
              <a:gd name="connsiteX198" fmla="*/ 9047 w 10000"/>
              <a:gd name="connsiteY198" fmla="*/ 343 h 10000"/>
              <a:gd name="connsiteX199" fmla="*/ 8863 w 10000"/>
              <a:gd name="connsiteY199" fmla="*/ 247 h 10000"/>
              <a:gd name="connsiteX200" fmla="*/ 8662 w 10000"/>
              <a:gd name="connsiteY200" fmla="*/ 165 h 10000"/>
              <a:gd name="connsiteX201" fmla="*/ 8478 w 10000"/>
              <a:gd name="connsiteY201" fmla="*/ 82 h 10000"/>
              <a:gd name="connsiteX202" fmla="*/ 8261 w 10000"/>
              <a:gd name="connsiteY202" fmla="*/ 41 h 10000"/>
              <a:gd name="connsiteX203" fmla="*/ 8043 w 10000"/>
              <a:gd name="connsiteY203" fmla="*/ 14 h 10000"/>
              <a:gd name="connsiteX204" fmla="*/ 7843 w 10000"/>
              <a:gd name="connsiteY204" fmla="*/ 0 h 10000"/>
              <a:gd name="connsiteX205" fmla="*/ 7625 w 10000"/>
              <a:gd name="connsiteY205" fmla="*/ 14 h 10000"/>
              <a:gd name="connsiteX206" fmla="*/ 7391 w 10000"/>
              <a:gd name="connsiteY206"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492 w 10000"/>
              <a:gd name="connsiteY24" fmla="*/ 453 h 10000"/>
              <a:gd name="connsiteX25" fmla="*/ 7659 w 10000"/>
              <a:gd name="connsiteY25" fmla="*/ 440 h 10000"/>
              <a:gd name="connsiteX26" fmla="*/ 7809 w 10000"/>
              <a:gd name="connsiteY26" fmla="*/ 440 h 10000"/>
              <a:gd name="connsiteX27" fmla="*/ 7993 w 10000"/>
              <a:gd name="connsiteY27" fmla="*/ 453 h 10000"/>
              <a:gd name="connsiteX28" fmla="*/ 8144 w 10000"/>
              <a:gd name="connsiteY28" fmla="*/ 467 h 10000"/>
              <a:gd name="connsiteX29" fmla="*/ 8294 w 10000"/>
              <a:gd name="connsiteY29" fmla="*/ 495 h 10000"/>
              <a:gd name="connsiteX30" fmla="*/ 8445 w 10000"/>
              <a:gd name="connsiteY30" fmla="*/ 563 h 10000"/>
              <a:gd name="connsiteX31" fmla="*/ 8612 w 10000"/>
              <a:gd name="connsiteY31" fmla="*/ 604 h 10000"/>
              <a:gd name="connsiteX32" fmla="*/ 8880 w 10000"/>
              <a:gd name="connsiteY32" fmla="*/ 783 h 10000"/>
              <a:gd name="connsiteX33" fmla="*/ 8997 w 10000"/>
              <a:gd name="connsiteY33" fmla="*/ 879 h 10000"/>
              <a:gd name="connsiteX34" fmla="*/ 9097 w 10000"/>
              <a:gd name="connsiteY34" fmla="*/ 975 h 10000"/>
              <a:gd name="connsiteX35" fmla="*/ 9181 w 10000"/>
              <a:gd name="connsiteY35" fmla="*/ 1085 h 10000"/>
              <a:gd name="connsiteX36" fmla="*/ 9264 w 10000"/>
              <a:gd name="connsiteY36" fmla="*/ 1209 h 10000"/>
              <a:gd name="connsiteX37" fmla="*/ 9348 w 10000"/>
              <a:gd name="connsiteY37" fmla="*/ 1319 h 10000"/>
              <a:gd name="connsiteX38" fmla="*/ 9381 w 10000"/>
              <a:gd name="connsiteY38" fmla="*/ 1470 h 10000"/>
              <a:gd name="connsiteX39" fmla="*/ 9415 w 10000"/>
              <a:gd name="connsiteY39" fmla="*/ 1593 h 10000"/>
              <a:gd name="connsiteX40" fmla="*/ 9431 w 10000"/>
              <a:gd name="connsiteY40" fmla="*/ 1868 h 10000"/>
              <a:gd name="connsiteX41" fmla="*/ 9398 w 10000"/>
              <a:gd name="connsiteY41" fmla="*/ 2129 h 10000"/>
              <a:gd name="connsiteX42" fmla="*/ 3595 w 10000"/>
              <a:gd name="connsiteY42" fmla="*/ 8984 h 10000"/>
              <a:gd name="connsiteX43" fmla="*/ 3478 w 10000"/>
              <a:gd name="connsiteY43" fmla="*/ 9093 h 10000"/>
              <a:gd name="connsiteX44" fmla="*/ 3361 w 10000"/>
              <a:gd name="connsiteY44" fmla="*/ 9190 h 10000"/>
              <a:gd name="connsiteX45" fmla="*/ 3244 w 10000"/>
              <a:gd name="connsiteY45" fmla="*/ 9272 h 10000"/>
              <a:gd name="connsiteX46" fmla="*/ 3110 w 10000"/>
              <a:gd name="connsiteY46" fmla="*/ 9354 h 10000"/>
              <a:gd name="connsiteX47" fmla="*/ 2960 w 10000"/>
              <a:gd name="connsiteY47" fmla="*/ 9409 h 10000"/>
              <a:gd name="connsiteX48" fmla="*/ 2826 w 10000"/>
              <a:gd name="connsiteY48" fmla="*/ 9478 h 10000"/>
              <a:gd name="connsiteX49" fmla="*/ 2642 w 10000"/>
              <a:gd name="connsiteY49" fmla="*/ 9505 h 10000"/>
              <a:gd name="connsiteX50" fmla="*/ 2492 w 10000"/>
              <a:gd name="connsiteY50" fmla="*/ 9533 h 10000"/>
              <a:gd name="connsiteX51" fmla="*/ 2324 w 10000"/>
              <a:gd name="connsiteY51" fmla="*/ 9560 h 10000"/>
              <a:gd name="connsiteX52" fmla="*/ 2157 w 10000"/>
              <a:gd name="connsiteY52" fmla="*/ 9560 h 10000"/>
              <a:gd name="connsiteX53" fmla="*/ 1990 w 10000"/>
              <a:gd name="connsiteY53" fmla="*/ 9533 h 10000"/>
              <a:gd name="connsiteX54" fmla="*/ 1839 w 10000"/>
              <a:gd name="connsiteY54" fmla="*/ 9519 h 10000"/>
              <a:gd name="connsiteX55" fmla="*/ 1689 w 10000"/>
              <a:gd name="connsiteY55" fmla="*/ 9492 h 10000"/>
              <a:gd name="connsiteX56" fmla="*/ 1522 w 10000"/>
              <a:gd name="connsiteY56" fmla="*/ 9423 h 10000"/>
              <a:gd name="connsiteX57" fmla="*/ 1371 w 10000"/>
              <a:gd name="connsiteY57" fmla="*/ 9382 h 10000"/>
              <a:gd name="connsiteX58" fmla="*/ 1237 w 10000"/>
              <a:gd name="connsiteY58" fmla="*/ 9299 h 10000"/>
              <a:gd name="connsiteX59" fmla="*/ 987 w 10000"/>
              <a:gd name="connsiteY59" fmla="*/ 9107 h 10000"/>
              <a:gd name="connsiteX60" fmla="*/ 769 w 10000"/>
              <a:gd name="connsiteY60" fmla="*/ 8901 h 10000"/>
              <a:gd name="connsiteX61" fmla="*/ 635 w 10000"/>
              <a:gd name="connsiteY61" fmla="*/ 8654 h 10000"/>
              <a:gd name="connsiteX62" fmla="*/ 569 w 10000"/>
              <a:gd name="connsiteY62" fmla="*/ 8393 h 10000"/>
              <a:gd name="connsiteX63" fmla="*/ 535 w 10000"/>
              <a:gd name="connsiteY63" fmla="*/ 8132 h 10000"/>
              <a:gd name="connsiteX64" fmla="*/ 585 w 10000"/>
              <a:gd name="connsiteY64" fmla="*/ 7871 h 10000"/>
              <a:gd name="connsiteX65" fmla="*/ 686 w 10000"/>
              <a:gd name="connsiteY65" fmla="*/ 7610 h 10000"/>
              <a:gd name="connsiteX66" fmla="*/ 853 w 10000"/>
              <a:gd name="connsiteY66" fmla="*/ 7376 h 10000"/>
              <a:gd name="connsiteX67" fmla="*/ 886 w 10000"/>
              <a:gd name="connsiteY67" fmla="*/ 7321 h 10000"/>
              <a:gd name="connsiteX68" fmla="*/ 1020 w 10000"/>
              <a:gd name="connsiteY68" fmla="*/ 7170 h 10000"/>
              <a:gd name="connsiteX69" fmla="*/ 1221 w 10000"/>
              <a:gd name="connsiteY69" fmla="*/ 6937 h 10000"/>
              <a:gd name="connsiteX70" fmla="*/ 1488 w 10000"/>
              <a:gd name="connsiteY70" fmla="*/ 6662 h 10000"/>
              <a:gd name="connsiteX71" fmla="*/ 1773 w 10000"/>
              <a:gd name="connsiteY71" fmla="*/ 6305 h 10000"/>
              <a:gd name="connsiteX72" fmla="*/ 2124 w 10000"/>
              <a:gd name="connsiteY72" fmla="*/ 5920 h 10000"/>
              <a:gd name="connsiteX73" fmla="*/ 2492 w 10000"/>
              <a:gd name="connsiteY73" fmla="*/ 5508 h 10000"/>
              <a:gd name="connsiteX74" fmla="*/ 2860 w 10000"/>
              <a:gd name="connsiteY74" fmla="*/ 5055 h 10000"/>
              <a:gd name="connsiteX75" fmla="*/ 3227 w 10000"/>
              <a:gd name="connsiteY75" fmla="*/ 4629 h 10000"/>
              <a:gd name="connsiteX76" fmla="*/ 3595 w 10000"/>
              <a:gd name="connsiteY76" fmla="*/ 4217 h 10000"/>
              <a:gd name="connsiteX77" fmla="*/ 3946 w 10000"/>
              <a:gd name="connsiteY77" fmla="*/ 3819 h 10000"/>
              <a:gd name="connsiteX78" fmla="*/ 4247 w 10000"/>
              <a:gd name="connsiteY78" fmla="*/ 3475 h 10000"/>
              <a:gd name="connsiteX79" fmla="*/ 4498 w 10000"/>
              <a:gd name="connsiteY79" fmla="*/ 3187 h 10000"/>
              <a:gd name="connsiteX80" fmla="*/ 4682 w 10000"/>
              <a:gd name="connsiteY80" fmla="*/ 2967 h 10000"/>
              <a:gd name="connsiteX81" fmla="*/ 4833 w 10000"/>
              <a:gd name="connsiteY81" fmla="*/ 2816 h 10000"/>
              <a:gd name="connsiteX82" fmla="*/ 4866 w 10000"/>
              <a:gd name="connsiteY82" fmla="*/ 2761 h 10000"/>
              <a:gd name="connsiteX83" fmla="*/ 4967 w 10000"/>
              <a:gd name="connsiteY83" fmla="*/ 2665 h 10000"/>
              <a:gd name="connsiteX84" fmla="*/ 5050 w 10000"/>
              <a:gd name="connsiteY84" fmla="*/ 2569 h 10000"/>
              <a:gd name="connsiteX85" fmla="*/ 5167 w 10000"/>
              <a:gd name="connsiteY85" fmla="*/ 2500 h 10000"/>
              <a:gd name="connsiteX86" fmla="*/ 5284 w 10000"/>
              <a:gd name="connsiteY86" fmla="*/ 2431 h 10000"/>
              <a:gd name="connsiteX87" fmla="*/ 5401 w 10000"/>
              <a:gd name="connsiteY87" fmla="*/ 2363 h 10000"/>
              <a:gd name="connsiteX88" fmla="*/ 5535 w 10000"/>
              <a:gd name="connsiteY88" fmla="*/ 2321 h 10000"/>
              <a:gd name="connsiteX89" fmla="*/ 5652 w 10000"/>
              <a:gd name="connsiteY89" fmla="*/ 2294 h 10000"/>
              <a:gd name="connsiteX90" fmla="*/ 5786 w 10000"/>
              <a:gd name="connsiteY90" fmla="*/ 2253 h 10000"/>
              <a:gd name="connsiteX91" fmla="*/ 5886 w 10000"/>
              <a:gd name="connsiteY91" fmla="*/ 2239 h 10000"/>
              <a:gd name="connsiteX92" fmla="*/ 5987 w 10000"/>
              <a:gd name="connsiteY92" fmla="*/ 2239 h 10000"/>
              <a:gd name="connsiteX93" fmla="*/ 6087 w 10000"/>
              <a:gd name="connsiteY93" fmla="*/ 2253 h 10000"/>
              <a:gd name="connsiteX94" fmla="*/ 6171 w 10000"/>
              <a:gd name="connsiteY94" fmla="*/ 2253 h 10000"/>
              <a:gd name="connsiteX95" fmla="*/ 6271 w 10000"/>
              <a:gd name="connsiteY95" fmla="*/ 2266 h 10000"/>
              <a:gd name="connsiteX96" fmla="*/ 6355 w 10000"/>
              <a:gd name="connsiteY96" fmla="*/ 2308 h 10000"/>
              <a:gd name="connsiteX97" fmla="*/ 6438 w 10000"/>
              <a:gd name="connsiteY97" fmla="*/ 2335 h 10000"/>
              <a:gd name="connsiteX98" fmla="*/ 6522 w 10000"/>
              <a:gd name="connsiteY98" fmla="*/ 2390 h 10000"/>
              <a:gd name="connsiteX99" fmla="*/ 6656 w 10000"/>
              <a:gd name="connsiteY99" fmla="*/ 2500 h 10000"/>
              <a:gd name="connsiteX100" fmla="*/ 6773 w 10000"/>
              <a:gd name="connsiteY100" fmla="*/ 2610 h 10000"/>
              <a:gd name="connsiteX101" fmla="*/ 6873 w 10000"/>
              <a:gd name="connsiteY101" fmla="*/ 2747 h 10000"/>
              <a:gd name="connsiteX102" fmla="*/ 6906 w 10000"/>
              <a:gd name="connsiteY102" fmla="*/ 2912 h 10000"/>
              <a:gd name="connsiteX103" fmla="*/ 6923 w 10000"/>
              <a:gd name="connsiteY103" fmla="*/ 3132 h 10000"/>
              <a:gd name="connsiteX104" fmla="*/ 6890 w 10000"/>
              <a:gd name="connsiteY104" fmla="*/ 3365 h 10000"/>
              <a:gd name="connsiteX105" fmla="*/ 6789 w 10000"/>
              <a:gd name="connsiteY105" fmla="*/ 3585 h 10000"/>
              <a:gd name="connsiteX106" fmla="*/ 6639 w 10000"/>
              <a:gd name="connsiteY106" fmla="*/ 3791 h 10000"/>
              <a:gd name="connsiteX107" fmla="*/ 2759 w 10000"/>
              <a:gd name="connsiteY107" fmla="*/ 8242 h 10000"/>
              <a:gd name="connsiteX108" fmla="*/ 2726 w 10000"/>
              <a:gd name="connsiteY108" fmla="*/ 8324 h 10000"/>
              <a:gd name="connsiteX109" fmla="*/ 2726 w 10000"/>
              <a:gd name="connsiteY109" fmla="*/ 8393 h 10000"/>
              <a:gd name="connsiteX110" fmla="*/ 2742 w 10000"/>
              <a:gd name="connsiteY110" fmla="*/ 8475 h 10000"/>
              <a:gd name="connsiteX111" fmla="*/ 2826 w 10000"/>
              <a:gd name="connsiteY111" fmla="*/ 8544 h 10000"/>
              <a:gd name="connsiteX112" fmla="*/ 2910 w 10000"/>
              <a:gd name="connsiteY112" fmla="*/ 8571 h 10000"/>
              <a:gd name="connsiteX113" fmla="*/ 3027 w 10000"/>
              <a:gd name="connsiteY113" fmla="*/ 8585 h 10000"/>
              <a:gd name="connsiteX114" fmla="*/ 3127 w 10000"/>
              <a:gd name="connsiteY114" fmla="*/ 8558 h 10000"/>
              <a:gd name="connsiteX115" fmla="*/ 3211 w 10000"/>
              <a:gd name="connsiteY115" fmla="*/ 8489 h 10000"/>
              <a:gd name="connsiteX116" fmla="*/ 7057 w 10000"/>
              <a:gd name="connsiteY116" fmla="*/ 4066 h 10000"/>
              <a:gd name="connsiteX117" fmla="*/ 7274 w 10000"/>
              <a:gd name="connsiteY117" fmla="*/ 3777 h 10000"/>
              <a:gd name="connsiteX118" fmla="*/ 7408 w 10000"/>
              <a:gd name="connsiteY118" fmla="*/ 3475 h 10000"/>
              <a:gd name="connsiteX119" fmla="*/ 7475 w 10000"/>
              <a:gd name="connsiteY119" fmla="*/ 3159 h 10000"/>
              <a:gd name="connsiteX120" fmla="*/ 7425 w 10000"/>
              <a:gd name="connsiteY120" fmla="*/ 2843 h 10000"/>
              <a:gd name="connsiteX121" fmla="*/ 7408 w 10000"/>
              <a:gd name="connsiteY121" fmla="*/ 2720 h 10000"/>
              <a:gd name="connsiteX122" fmla="*/ 7358 w 10000"/>
              <a:gd name="connsiteY122" fmla="*/ 2596 h 10000"/>
              <a:gd name="connsiteX123" fmla="*/ 7291 w 10000"/>
              <a:gd name="connsiteY123" fmla="*/ 2473 h 10000"/>
              <a:gd name="connsiteX124" fmla="*/ 7241 w 10000"/>
              <a:gd name="connsiteY124" fmla="*/ 2363 h 10000"/>
              <a:gd name="connsiteX125" fmla="*/ 7140 w 10000"/>
              <a:gd name="connsiteY125" fmla="*/ 2266 h 10000"/>
              <a:gd name="connsiteX126" fmla="*/ 7057 w 10000"/>
              <a:gd name="connsiteY126" fmla="*/ 2184 h 10000"/>
              <a:gd name="connsiteX127" fmla="*/ 6940 w 10000"/>
              <a:gd name="connsiteY127" fmla="*/ 2102 h 10000"/>
              <a:gd name="connsiteX128" fmla="*/ 6839 w 10000"/>
              <a:gd name="connsiteY128" fmla="*/ 2019 h 10000"/>
              <a:gd name="connsiteX129" fmla="*/ 6722 w 10000"/>
              <a:gd name="connsiteY129" fmla="*/ 1951 h 10000"/>
              <a:gd name="connsiteX130" fmla="*/ 6589 w 10000"/>
              <a:gd name="connsiteY130" fmla="*/ 1909 h 10000"/>
              <a:gd name="connsiteX131" fmla="*/ 6438 w 10000"/>
              <a:gd name="connsiteY131" fmla="*/ 1868 h 10000"/>
              <a:gd name="connsiteX132" fmla="*/ 6304 w 10000"/>
              <a:gd name="connsiteY132" fmla="*/ 1827 h 10000"/>
              <a:gd name="connsiteX133" fmla="*/ 6154 w 10000"/>
              <a:gd name="connsiteY133" fmla="*/ 1813 h 10000"/>
              <a:gd name="connsiteX134" fmla="*/ 6020 w 10000"/>
              <a:gd name="connsiteY134" fmla="*/ 1799 h 10000"/>
              <a:gd name="connsiteX135" fmla="*/ 5870 w 10000"/>
              <a:gd name="connsiteY135" fmla="*/ 1799 h 10000"/>
              <a:gd name="connsiteX136" fmla="*/ 5719 w 10000"/>
              <a:gd name="connsiteY136" fmla="*/ 1813 h 10000"/>
              <a:gd name="connsiteX137" fmla="*/ 5518 w 10000"/>
              <a:gd name="connsiteY137" fmla="*/ 1841 h 10000"/>
              <a:gd name="connsiteX138" fmla="*/ 5351 w 10000"/>
              <a:gd name="connsiteY138" fmla="*/ 1909 h 10000"/>
              <a:gd name="connsiteX139" fmla="*/ 5167 w 10000"/>
              <a:gd name="connsiteY139" fmla="*/ 1978 h 10000"/>
              <a:gd name="connsiteX140" fmla="*/ 5000 w 10000"/>
              <a:gd name="connsiteY140" fmla="*/ 2047 h 10000"/>
              <a:gd name="connsiteX141" fmla="*/ 4849 w 10000"/>
              <a:gd name="connsiteY141" fmla="*/ 2143 h 10000"/>
              <a:gd name="connsiteX142" fmla="*/ 4682 w 10000"/>
              <a:gd name="connsiteY142" fmla="*/ 2239 h 10000"/>
              <a:gd name="connsiteX143" fmla="*/ 4548 w 10000"/>
              <a:gd name="connsiteY143" fmla="*/ 2363 h 10000"/>
              <a:gd name="connsiteX144" fmla="*/ 4415 w 10000"/>
              <a:gd name="connsiteY144" fmla="*/ 2500 h 10000"/>
              <a:gd name="connsiteX145" fmla="*/ 4381 w 10000"/>
              <a:gd name="connsiteY145" fmla="*/ 2541 h 10000"/>
              <a:gd name="connsiteX146" fmla="*/ 4247 w 10000"/>
              <a:gd name="connsiteY146" fmla="*/ 2706 h 10000"/>
              <a:gd name="connsiteX147" fmla="*/ 4047 w 10000"/>
              <a:gd name="connsiteY147" fmla="*/ 2926 h 10000"/>
              <a:gd name="connsiteX148" fmla="*/ 3796 w 10000"/>
              <a:gd name="connsiteY148" fmla="*/ 3228 h 10000"/>
              <a:gd name="connsiteX149" fmla="*/ 3495 w 10000"/>
              <a:gd name="connsiteY149" fmla="*/ 3571 h 10000"/>
              <a:gd name="connsiteX150" fmla="*/ 3144 w 10000"/>
              <a:gd name="connsiteY150" fmla="*/ 3956 h 10000"/>
              <a:gd name="connsiteX151" fmla="*/ 2776 w 10000"/>
              <a:gd name="connsiteY151" fmla="*/ 4382 h 10000"/>
              <a:gd name="connsiteX152" fmla="*/ 2408 w 10000"/>
              <a:gd name="connsiteY152" fmla="*/ 4808 h 10000"/>
              <a:gd name="connsiteX153" fmla="*/ 2040 w 10000"/>
              <a:gd name="connsiteY153" fmla="*/ 5234 h 10000"/>
              <a:gd name="connsiteX154" fmla="*/ 1689 w 10000"/>
              <a:gd name="connsiteY154" fmla="*/ 5659 h 10000"/>
              <a:gd name="connsiteX155" fmla="*/ 1338 w 10000"/>
              <a:gd name="connsiteY155" fmla="*/ 6044 h 10000"/>
              <a:gd name="connsiteX156" fmla="*/ 1037 w 10000"/>
              <a:gd name="connsiteY156" fmla="*/ 6387 h 10000"/>
              <a:gd name="connsiteX157" fmla="*/ 769 w 10000"/>
              <a:gd name="connsiteY157" fmla="*/ 6690 h 10000"/>
              <a:gd name="connsiteX158" fmla="*/ 585 w 10000"/>
              <a:gd name="connsiteY158" fmla="*/ 6909 h 10000"/>
              <a:gd name="connsiteX159" fmla="*/ 452 w 10000"/>
              <a:gd name="connsiteY159" fmla="*/ 7074 h 10000"/>
              <a:gd name="connsiteX160" fmla="*/ 401 w 10000"/>
              <a:gd name="connsiteY160" fmla="*/ 7115 h 10000"/>
              <a:gd name="connsiteX161" fmla="*/ 184 w 10000"/>
              <a:gd name="connsiteY161" fmla="*/ 7431 h 10000"/>
              <a:gd name="connsiteX162" fmla="*/ 33 w 10000"/>
              <a:gd name="connsiteY162" fmla="*/ 7761 h 10000"/>
              <a:gd name="connsiteX163" fmla="*/ 0 w 10000"/>
              <a:gd name="connsiteY163" fmla="*/ 8132 h 10000"/>
              <a:gd name="connsiteX164" fmla="*/ 17 w 10000"/>
              <a:gd name="connsiteY164" fmla="*/ 8475 h 10000"/>
              <a:gd name="connsiteX165" fmla="*/ 134 w 10000"/>
              <a:gd name="connsiteY165" fmla="*/ 8805 h 10000"/>
              <a:gd name="connsiteX166" fmla="*/ 334 w 10000"/>
              <a:gd name="connsiteY166" fmla="*/ 9121 h 10000"/>
              <a:gd name="connsiteX167" fmla="*/ 585 w 10000"/>
              <a:gd name="connsiteY167" fmla="*/ 9409 h 10000"/>
              <a:gd name="connsiteX168" fmla="*/ 936 w 10000"/>
              <a:gd name="connsiteY168" fmla="*/ 9643 h 10000"/>
              <a:gd name="connsiteX169" fmla="*/ 1120 w 10000"/>
              <a:gd name="connsiteY169" fmla="*/ 9739 h 10000"/>
              <a:gd name="connsiteX170" fmla="*/ 1321 w 10000"/>
              <a:gd name="connsiteY170" fmla="*/ 9821 h 10000"/>
              <a:gd name="connsiteX171" fmla="*/ 1505 w 10000"/>
              <a:gd name="connsiteY171" fmla="*/ 9904 h 10000"/>
              <a:gd name="connsiteX172" fmla="*/ 1722 w 10000"/>
              <a:gd name="connsiteY172" fmla="*/ 9945 h 10000"/>
              <a:gd name="connsiteX173" fmla="*/ 1940 w 10000"/>
              <a:gd name="connsiteY173" fmla="*/ 9986 h 10000"/>
              <a:gd name="connsiteX174" fmla="*/ 2140 w 10000"/>
              <a:gd name="connsiteY174" fmla="*/ 10000 h 10000"/>
              <a:gd name="connsiteX175" fmla="*/ 2358 w 10000"/>
              <a:gd name="connsiteY175" fmla="*/ 9986 h 10000"/>
              <a:gd name="connsiteX176" fmla="*/ 2592 w 10000"/>
              <a:gd name="connsiteY176" fmla="*/ 9973 h 10000"/>
              <a:gd name="connsiteX177" fmla="*/ 2793 w 10000"/>
              <a:gd name="connsiteY177" fmla="*/ 9931 h 10000"/>
              <a:gd name="connsiteX178" fmla="*/ 3010 w 10000"/>
              <a:gd name="connsiteY178" fmla="*/ 9876 h 10000"/>
              <a:gd name="connsiteX179" fmla="*/ 3211 w 10000"/>
              <a:gd name="connsiteY179" fmla="*/ 9808 h 10000"/>
              <a:gd name="connsiteX180" fmla="*/ 3395 w 10000"/>
              <a:gd name="connsiteY180" fmla="*/ 9712 h 10000"/>
              <a:gd name="connsiteX181" fmla="*/ 3579 w 10000"/>
              <a:gd name="connsiteY181" fmla="*/ 9615 h 10000"/>
              <a:gd name="connsiteX182" fmla="*/ 3729 w 10000"/>
              <a:gd name="connsiteY182" fmla="*/ 9505 h 10000"/>
              <a:gd name="connsiteX183" fmla="*/ 3880 w 10000"/>
              <a:gd name="connsiteY183" fmla="*/ 9382 h 10000"/>
              <a:gd name="connsiteX184" fmla="*/ 4013 w 10000"/>
              <a:gd name="connsiteY184" fmla="*/ 9245 h 10000"/>
              <a:gd name="connsiteX185" fmla="*/ 9565 w 10000"/>
              <a:gd name="connsiteY185" fmla="*/ 2871 h 10000"/>
              <a:gd name="connsiteX186" fmla="*/ 9783 w 10000"/>
              <a:gd name="connsiteY186" fmla="*/ 2555 h 10000"/>
              <a:gd name="connsiteX187" fmla="*/ 9933 w 10000"/>
              <a:gd name="connsiteY187" fmla="*/ 2225 h 10000"/>
              <a:gd name="connsiteX188" fmla="*/ 10000 w 10000"/>
              <a:gd name="connsiteY188" fmla="*/ 1882 h 10000"/>
              <a:gd name="connsiteX189" fmla="*/ 9950 w 10000"/>
              <a:gd name="connsiteY189" fmla="*/ 1511 h 10000"/>
              <a:gd name="connsiteX190" fmla="*/ 9916 w 10000"/>
              <a:gd name="connsiteY190" fmla="*/ 1332 h 10000"/>
              <a:gd name="connsiteX191" fmla="*/ 9849 w 10000"/>
              <a:gd name="connsiteY191" fmla="*/ 1168 h 10000"/>
              <a:gd name="connsiteX192" fmla="*/ 9766 w 10000"/>
              <a:gd name="connsiteY192" fmla="*/ 1003 h 10000"/>
              <a:gd name="connsiteX193" fmla="*/ 9649 w 10000"/>
              <a:gd name="connsiteY193" fmla="*/ 852 h 10000"/>
              <a:gd name="connsiteX194" fmla="*/ 9532 w 10000"/>
              <a:gd name="connsiteY194" fmla="*/ 701 h 10000"/>
              <a:gd name="connsiteX195" fmla="*/ 9381 w 10000"/>
              <a:gd name="connsiteY195" fmla="*/ 577 h 10000"/>
              <a:gd name="connsiteX196" fmla="*/ 9231 w 10000"/>
              <a:gd name="connsiteY196" fmla="*/ 453 h 10000"/>
              <a:gd name="connsiteX197" fmla="*/ 9047 w 10000"/>
              <a:gd name="connsiteY197" fmla="*/ 343 h 10000"/>
              <a:gd name="connsiteX198" fmla="*/ 8863 w 10000"/>
              <a:gd name="connsiteY198" fmla="*/ 247 h 10000"/>
              <a:gd name="connsiteX199" fmla="*/ 8662 w 10000"/>
              <a:gd name="connsiteY199" fmla="*/ 165 h 10000"/>
              <a:gd name="connsiteX200" fmla="*/ 8478 w 10000"/>
              <a:gd name="connsiteY200" fmla="*/ 82 h 10000"/>
              <a:gd name="connsiteX201" fmla="*/ 8261 w 10000"/>
              <a:gd name="connsiteY201" fmla="*/ 41 h 10000"/>
              <a:gd name="connsiteX202" fmla="*/ 8043 w 10000"/>
              <a:gd name="connsiteY202" fmla="*/ 14 h 10000"/>
              <a:gd name="connsiteX203" fmla="*/ 7843 w 10000"/>
              <a:gd name="connsiteY203" fmla="*/ 0 h 10000"/>
              <a:gd name="connsiteX204" fmla="*/ 7625 w 10000"/>
              <a:gd name="connsiteY204" fmla="*/ 14 h 10000"/>
              <a:gd name="connsiteX205" fmla="*/ 7391 w 10000"/>
              <a:gd name="connsiteY205"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492 w 10000"/>
              <a:gd name="connsiteY24" fmla="*/ 453 h 10000"/>
              <a:gd name="connsiteX25" fmla="*/ 7659 w 10000"/>
              <a:gd name="connsiteY25" fmla="*/ 440 h 10000"/>
              <a:gd name="connsiteX26" fmla="*/ 7809 w 10000"/>
              <a:gd name="connsiteY26" fmla="*/ 440 h 10000"/>
              <a:gd name="connsiteX27" fmla="*/ 7993 w 10000"/>
              <a:gd name="connsiteY27" fmla="*/ 453 h 10000"/>
              <a:gd name="connsiteX28" fmla="*/ 8144 w 10000"/>
              <a:gd name="connsiteY28" fmla="*/ 467 h 10000"/>
              <a:gd name="connsiteX29" fmla="*/ 8294 w 10000"/>
              <a:gd name="connsiteY29" fmla="*/ 495 h 10000"/>
              <a:gd name="connsiteX30" fmla="*/ 8445 w 10000"/>
              <a:gd name="connsiteY30" fmla="*/ 563 h 10000"/>
              <a:gd name="connsiteX31" fmla="*/ 8612 w 10000"/>
              <a:gd name="connsiteY31" fmla="*/ 604 h 10000"/>
              <a:gd name="connsiteX32" fmla="*/ 8880 w 10000"/>
              <a:gd name="connsiteY32" fmla="*/ 783 h 10000"/>
              <a:gd name="connsiteX33" fmla="*/ 8997 w 10000"/>
              <a:gd name="connsiteY33" fmla="*/ 879 h 10000"/>
              <a:gd name="connsiteX34" fmla="*/ 9097 w 10000"/>
              <a:gd name="connsiteY34" fmla="*/ 975 h 10000"/>
              <a:gd name="connsiteX35" fmla="*/ 9264 w 10000"/>
              <a:gd name="connsiteY35" fmla="*/ 1209 h 10000"/>
              <a:gd name="connsiteX36" fmla="*/ 9348 w 10000"/>
              <a:gd name="connsiteY36" fmla="*/ 1319 h 10000"/>
              <a:gd name="connsiteX37" fmla="*/ 9381 w 10000"/>
              <a:gd name="connsiteY37" fmla="*/ 1470 h 10000"/>
              <a:gd name="connsiteX38" fmla="*/ 9415 w 10000"/>
              <a:gd name="connsiteY38" fmla="*/ 1593 h 10000"/>
              <a:gd name="connsiteX39" fmla="*/ 9431 w 10000"/>
              <a:gd name="connsiteY39" fmla="*/ 1868 h 10000"/>
              <a:gd name="connsiteX40" fmla="*/ 9398 w 10000"/>
              <a:gd name="connsiteY40" fmla="*/ 2129 h 10000"/>
              <a:gd name="connsiteX41" fmla="*/ 3595 w 10000"/>
              <a:gd name="connsiteY41" fmla="*/ 8984 h 10000"/>
              <a:gd name="connsiteX42" fmla="*/ 3478 w 10000"/>
              <a:gd name="connsiteY42" fmla="*/ 9093 h 10000"/>
              <a:gd name="connsiteX43" fmla="*/ 3361 w 10000"/>
              <a:gd name="connsiteY43" fmla="*/ 9190 h 10000"/>
              <a:gd name="connsiteX44" fmla="*/ 3244 w 10000"/>
              <a:gd name="connsiteY44" fmla="*/ 9272 h 10000"/>
              <a:gd name="connsiteX45" fmla="*/ 3110 w 10000"/>
              <a:gd name="connsiteY45" fmla="*/ 9354 h 10000"/>
              <a:gd name="connsiteX46" fmla="*/ 2960 w 10000"/>
              <a:gd name="connsiteY46" fmla="*/ 9409 h 10000"/>
              <a:gd name="connsiteX47" fmla="*/ 2826 w 10000"/>
              <a:gd name="connsiteY47" fmla="*/ 9478 h 10000"/>
              <a:gd name="connsiteX48" fmla="*/ 2642 w 10000"/>
              <a:gd name="connsiteY48" fmla="*/ 9505 h 10000"/>
              <a:gd name="connsiteX49" fmla="*/ 2492 w 10000"/>
              <a:gd name="connsiteY49" fmla="*/ 9533 h 10000"/>
              <a:gd name="connsiteX50" fmla="*/ 2324 w 10000"/>
              <a:gd name="connsiteY50" fmla="*/ 9560 h 10000"/>
              <a:gd name="connsiteX51" fmla="*/ 2157 w 10000"/>
              <a:gd name="connsiteY51" fmla="*/ 9560 h 10000"/>
              <a:gd name="connsiteX52" fmla="*/ 1990 w 10000"/>
              <a:gd name="connsiteY52" fmla="*/ 9533 h 10000"/>
              <a:gd name="connsiteX53" fmla="*/ 1839 w 10000"/>
              <a:gd name="connsiteY53" fmla="*/ 9519 h 10000"/>
              <a:gd name="connsiteX54" fmla="*/ 1689 w 10000"/>
              <a:gd name="connsiteY54" fmla="*/ 9492 h 10000"/>
              <a:gd name="connsiteX55" fmla="*/ 1522 w 10000"/>
              <a:gd name="connsiteY55" fmla="*/ 9423 h 10000"/>
              <a:gd name="connsiteX56" fmla="*/ 1371 w 10000"/>
              <a:gd name="connsiteY56" fmla="*/ 9382 h 10000"/>
              <a:gd name="connsiteX57" fmla="*/ 1237 w 10000"/>
              <a:gd name="connsiteY57" fmla="*/ 9299 h 10000"/>
              <a:gd name="connsiteX58" fmla="*/ 987 w 10000"/>
              <a:gd name="connsiteY58" fmla="*/ 9107 h 10000"/>
              <a:gd name="connsiteX59" fmla="*/ 769 w 10000"/>
              <a:gd name="connsiteY59" fmla="*/ 8901 h 10000"/>
              <a:gd name="connsiteX60" fmla="*/ 635 w 10000"/>
              <a:gd name="connsiteY60" fmla="*/ 8654 h 10000"/>
              <a:gd name="connsiteX61" fmla="*/ 569 w 10000"/>
              <a:gd name="connsiteY61" fmla="*/ 8393 h 10000"/>
              <a:gd name="connsiteX62" fmla="*/ 535 w 10000"/>
              <a:gd name="connsiteY62" fmla="*/ 8132 h 10000"/>
              <a:gd name="connsiteX63" fmla="*/ 585 w 10000"/>
              <a:gd name="connsiteY63" fmla="*/ 7871 h 10000"/>
              <a:gd name="connsiteX64" fmla="*/ 686 w 10000"/>
              <a:gd name="connsiteY64" fmla="*/ 7610 h 10000"/>
              <a:gd name="connsiteX65" fmla="*/ 853 w 10000"/>
              <a:gd name="connsiteY65" fmla="*/ 7376 h 10000"/>
              <a:gd name="connsiteX66" fmla="*/ 886 w 10000"/>
              <a:gd name="connsiteY66" fmla="*/ 7321 h 10000"/>
              <a:gd name="connsiteX67" fmla="*/ 1020 w 10000"/>
              <a:gd name="connsiteY67" fmla="*/ 7170 h 10000"/>
              <a:gd name="connsiteX68" fmla="*/ 1221 w 10000"/>
              <a:gd name="connsiteY68" fmla="*/ 6937 h 10000"/>
              <a:gd name="connsiteX69" fmla="*/ 1488 w 10000"/>
              <a:gd name="connsiteY69" fmla="*/ 6662 h 10000"/>
              <a:gd name="connsiteX70" fmla="*/ 1773 w 10000"/>
              <a:gd name="connsiteY70" fmla="*/ 6305 h 10000"/>
              <a:gd name="connsiteX71" fmla="*/ 2124 w 10000"/>
              <a:gd name="connsiteY71" fmla="*/ 5920 h 10000"/>
              <a:gd name="connsiteX72" fmla="*/ 2492 w 10000"/>
              <a:gd name="connsiteY72" fmla="*/ 5508 h 10000"/>
              <a:gd name="connsiteX73" fmla="*/ 2860 w 10000"/>
              <a:gd name="connsiteY73" fmla="*/ 5055 h 10000"/>
              <a:gd name="connsiteX74" fmla="*/ 3227 w 10000"/>
              <a:gd name="connsiteY74" fmla="*/ 4629 h 10000"/>
              <a:gd name="connsiteX75" fmla="*/ 3595 w 10000"/>
              <a:gd name="connsiteY75" fmla="*/ 4217 h 10000"/>
              <a:gd name="connsiteX76" fmla="*/ 3946 w 10000"/>
              <a:gd name="connsiteY76" fmla="*/ 3819 h 10000"/>
              <a:gd name="connsiteX77" fmla="*/ 4247 w 10000"/>
              <a:gd name="connsiteY77" fmla="*/ 3475 h 10000"/>
              <a:gd name="connsiteX78" fmla="*/ 4498 w 10000"/>
              <a:gd name="connsiteY78" fmla="*/ 3187 h 10000"/>
              <a:gd name="connsiteX79" fmla="*/ 4682 w 10000"/>
              <a:gd name="connsiteY79" fmla="*/ 2967 h 10000"/>
              <a:gd name="connsiteX80" fmla="*/ 4833 w 10000"/>
              <a:gd name="connsiteY80" fmla="*/ 2816 h 10000"/>
              <a:gd name="connsiteX81" fmla="*/ 4866 w 10000"/>
              <a:gd name="connsiteY81" fmla="*/ 2761 h 10000"/>
              <a:gd name="connsiteX82" fmla="*/ 4967 w 10000"/>
              <a:gd name="connsiteY82" fmla="*/ 2665 h 10000"/>
              <a:gd name="connsiteX83" fmla="*/ 5050 w 10000"/>
              <a:gd name="connsiteY83" fmla="*/ 2569 h 10000"/>
              <a:gd name="connsiteX84" fmla="*/ 5167 w 10000"/>
              <a:gd name="connsiteY84" fmla="*/ 2500 h 10000"/>
              <a:gd name="connsiteX85" fmla="*/ 5284 w 10000"/>
              <a:gd name="connsiteY85" fmla="*/ 2431 h 10000"/>
              <a:gd name="connsiteX86" fmla="*/ 5401 w 10000"/>
              <a:gd name="connsiteY86" fmla="*/ 2363 h 10000"/>
              <a:gd name="connsiteX87" fmla="*/ 5535 w 10000"/>
              <a:gd name="connsiteY87" fmla="*/ 2321 h 10000"/>
              <a:gd name="connsiteX88" fmla="*/ 5652 w 10000"/>
              <a:gd name="connsiteY88" fmla="*/ 2294 h 10000"/>
              <a:gd name="connsiteX89" fmla="*/ 5786 w 10000"/>
              <a:gd name="connsiteY89" fmla="*/ 2253 h 10000"/>
              <a:gd name="connsiteX90" fmla="*/ 5886 w 10000"/>
              <a:gd name="connsiteY90" fmla="*/ 2239 h 10000"/>
              <a:gd name="connsiteX91" fmla="*/ 5987 w 10000"/>
              <a:gd name="connsiteY91" fmla="*/ 2239 h 10000"/>
              <a:gd name="connsiteX92" fmla="*/ 6087 w 10000"/>
              <a:gd name="connsiteY92" fmla="*/ 2253 h 10000"/>
              <a:gd name="connsiteX93" fmla="*/ 6171 w 10000"/>
              <a:gd name="connsiteY93" fmla="*/ 2253 h 10000"/>
              <a:gd name="connsiteX94" fmla="*/ 6271 w 10000"/>
              <a:gd name="connsiteY94" fmla="*/ 2266 h 10000"/>
              <a:gd name="connsiteX95" fmla="*/ 6355 w 10000"/>
              <a:gd name="connsiteY95" fmla="*/ 2308 h 10000"/>
              <a:gd name="connsiteX96" fmla="*/ 6438 w 10000"/>
              <a:gd name="connsiteY96" fmla="*/ 2335 h 10000"/>
              <a:gd name="connsiteX97" fmla="*/ 6522 w 10000"/>
              <a:gd name="connsiteY97" fmla="*/ 2390 h 10000"/>
              <a:gd name="connsiteX98" fmla="*/ 6656 w 10000"/>
              <a:gd name="connsiteY98" fmla="*/ 2500 h 10000"/>
              <a:gd name="connsiteX99" fmla="*/ 6773 w 10000"/>
              <a:gd name="connsiteY99" fmla="*/ 2610 h 10000"/>
              <a:gd name="connsiteX100" fmla="*/ 6873 w 10000"/>
              <a:gd name="connsiteY100" fmla="*/ 2747 h 10000"/>
              <a:gd name="connsiteX101" fmla="*/ 6906 w 10000"/>
              <a:gd name="connsiteY101" fmla="*/ 2912 h 10000"/>
              <a:gd name="connsiteX102" fmla="*/ 6923 w 10000"/>
              <a:gd name="connsiteY102" fmla="*/ 3132 h 10000"/>
              <a:gd name="connsiteX103" fmla="*/ 6890 w 10000"/>
              <a:gd name="connsiteY103" fmla="*/ 3365 h 10000"/>
              <a:gd name="connsiteX104" fmla="*/ 6789 w 10000"/>
              <a:gd name="connsiteY104" fmla="*/ 3585 h 10000"/>
              <a:gd name="connsiteX105" fmla="*/ 6639 w 10000"/>
              <a:gd name="connsiteY105" fmla="*/ 3791 h 10000"/>
              <a:gd name="connsiteX106" fmla="*/ 2759 w 10000"/>
              <a:gd name="connsiteY106" fmla="*/ 8242 h 10000"/>
              <a:gd name="connsiteX107" fmla="*/ 2726 w 10000"/>
              <a:gd name="connsiteY107" fmla="*/ 8324 h 10000"/>
              <a:gd name="connsiteX108" fmla="*/ 2726 w 10000"/>
              <a:gd name="connsiteY108" fmla="*/ 8393 h 10000"/>
              <a:gd name="connsiteX109" fmla="*/ 2742 w 10000"/>
              <a:gd name="connsiteY109" fmla="*/ 8475 h 10000"/>
              <a:gd name="connsiteX110" fmla="*/ 2826 w 10000"/>
              <a:gd name="connsiteY110" fmla="*/ 8544 h 10000"/>
              <a:gd name="connsiteX111" fmla="*/ 2910 w 10000"/>
              <a:gd name="connsiteY111" fmla="*/ 8571 h 10000"/>
              <a:gd name="connsiteX112" fmla="*/ 3027 w 10000"/>
              <a:gd name="connsiteY112" fmla="*/ 8585 h 10000"/>
              <a:gd name="connsiteX113" fmla="*/ 3127 w 10000"/>
              <a:gd name="connsiteY113" fmla="*/ 8558 h 10000"/>
              <a:gd name="connsiteX114" fmla="*/ 3211 w 10000"/>
              <a:gd name="connsiteY114" fmla="*/ 8489 h 10000"/>
              <a:gd name="connsiteX115" fmla="*/ 7057 w 10000"/>
              <a:gd name="connsiteY115" fmla="*/ 4066 h 10000"/>
              <a:gd name="connsiteX116" fmla="*/ 7274 w 10000"/>
              <a:gd name="connsiteY116" fmla="*/ 3777 h 10000"/>
              <a:gd name="connsiteX117" fmla="*/ 7408 w 10000"/>
              <a:gd name="connsiteY117" fmla="*/ 3475 h 10000"/>
              <a:gd name="connsiteX118" fmla="*/ 7475 w 10000"/>
              <a:gd name="connsiteY118" fmla="*/ 3159 h 10000"/>
              <a:gd name="connsiteX119" fmla="*/ 7425 w 10000"/>
              <a:gd name="connsiteY119" fmla="*/ 2843 h 10000"/>
              <a:gd name="connsiteX120" fmla="*/ 7408 w 10000"/>
              <a:gd name="connsiteY120" fmla="*/ 2720 h 10000"/>
              <a:gd name="connsiteX121" fmla="*/ 7358 w 10000"/>
              <a:gd name="connsiteY121" fmla="*/ 2596 h 10000"/>
              <a:gd name="connsiteX122" fmla="*/ 7291 w 10000"/>
              <a:gd name="connsiteY122" fmla="*/ 2473 h 10000"/>
              <a:gd name="connsiteX123" fmla="*/ 7241 w 10000"/>
              <a:gd name="connsiteY123" fmla="*/ 2363 h 10000"/>
              <a:gd name="connsiteX124" fmla="*/ 7140 w 10000"/>
              <a:gd name="connsiteY124" fmla="*/ 2266 h 10000"/>
              <a:gd name="connsiteX125" fmla="*/ 7057 w 10000"/>
              <a:gd name="connsiteY125" fmla="*/ 2184 h 10000"/>
              <a:gd name="connsiteX126" fmla="*/ 6940 w 10000"/>
              <a:gd name="connsiteY126" fmla="*/ 2102 h 10000"/>
              <a:gd name="connsiteX127" fmla="*/ 6839 w 10000"/>
              <a:gd name="connsiteY127" fmla="*/ 2019 h 10000"/>
              <a:gd name="connsiteX128" fmla="*/ 6722 w 10000"/>
              <a:gd name="connsiteY128" fmla="*/ 1951 h 10000"/>
              <a:gd name="connsiteX129" fmla="*/ 6589 w 10000"/>
              <a:gd name="connsiteY129" fmla="*/ 1909 h 10000"/>
              <a:gd name="connsiteX130" fmla="*/ 6438 w 10000"/>
              <a:gd name="connsiteY130" fmla="*/ 1868 h 10000"/>
              <a:gd name="connsiteX131" fmla="*/ 6304 w 10000"/>
              <a:gd name="connsiteY131" fmla="*/ 1827 h 10000"/>
              <a:gd name="connsiteX132" fmla="*/ 6154 w 10000"/>
              <a:gd name="connsiteY132" fmla="*/ 1813 h 10000"/>
              <a:gd name="connsiteX133" fmla="*/ 6020 w 10000"/>
              <a:gd name="connsiteY133" fmla="*/ 1799 h 10000"/>
              <a:gd name="connsiteX134" fmla="*/ 5870 w 10000"/>
              <a:gd name="connsiteY134" fmla="*/ 1799 h 10000"/>
              <a:gd name="connsiteX135" fmla="*/ 5719 w 10000"/>
              <a:gd name="connsiteY135" fmla="*/ 1813 h 10000"/>
              <a:gd name="connsiteX136" fmla="*/ 5518 w 10000"/>
              <a:gd name="connsiteY136" fmla="*/ 1841 h 10000"/>
              <a:gd name="connsiteX137" fmla="*/ 5351 w 10000"/>
              <a:gd name="connsiteY137" fmla="*/ 1909 h 10000"/>
              <a:gd name="connsiteX138" fmla="*/ 5167 w 10000"/>
              <a:gd name="connsiteY138" fmla="*/ 1978 h 10000"/>
              <a:gd name="connsiteX139" fmla="*/ 5000 w 10000"/>
              <a:gd name="connsiteY139" fmla="*/ 2047 h 10000"/>
              <a:gd name="connsiteX140" fmla="*/ 4849 w 10000"/>
              <a:gd name="connsiteY140" fmla="*/ 2143 h 10000"/>
              <a:gd name="connsiteX141" fmla="*/ 4682 w 10000"/>
              <a:gd name="connsiteY141" fmla="*/ 2239 h 10000"/>
              <a:gd name="connsiteX142" fmla="*/ 4548 w 10000"/>
              <a:gd name="connsiteY142" fmla="*/ 2363 h 10000"/>
              <a:gd name="connsiteX143" fmla="*/ 4415 w 10000"/>
              <a:gd name="connsiteY143" fmla="*/ 2500 h 10000"/>
              <a:gd name="connsiteX144" fmla="*/ 4381 w 10000"/>
              <a:gd name="connsiteY144" fmla="*/ 2541 h 10000"/>
              <a:gd name="connsiteX145" fmla="*/ 4247 w 10000"/>
              <a:gd name="connsiteY145" fmla="*/ 2706 h 10000"/>
              <a:gd name="connsiteX146" fmla="*/ 4047 w 10000"/>
              <a:gd name="connsiteY146" fmla="*/ 2926 h 10000"/>
              <a:gd name="connsiteX147" fmla="*/ 3796 w 10000"/>
              <a:gd name="connsiteY147" fmla="*/ 3228 h 10000"/>
              <a:gd name="connsiteX148" fmla="*/ 3495 w 10000"/>
              <a:gd name="connsiteY148" fmla="*/ 3571 h 10000"/>
              <a:gd name="connsiteX149" fmla="*/ 3144 w 10000"/>
              <a:gd name="connsiteY149" fmla="*/ 3956 h 10000"/>
              <a:gd name="connsiteX150" fmla="*/ 2776 w 10000"/>
              <a:gd name="connsiteY150" fmla="*/ 4382 h 10000"/>
              <a:gd name="connsiteX151" fmla="*/ 2408 w 10000"/>
              <a:gd name="connsiteY151" fmla="*/ 4808 h 10000"/>
              <a:gd name="connsiteX152" fmla="*/ 2040 w 10000"/>
              <a:gd name="connsiteY152" fmla="*/ 5234 h 10000"/>
              <a:gd name="connsiteX153" fmla="*/ 1689 w 10000"/>
              <a:gd name="connsiteY153" fmla="*/ 5659 h 10000"/>
              <a:gd name="connsiteX154" fmla="*/ 1338 w 10000"/>
              <a:gd name="connsiteY154" fmla="*/ 6044 h 10000"/>
              <a:gd name="connsiteX155" fmla="*/ 1037 w 10000"/>
              <a:gd name="connsiteY155" fmla="*/ 6387 h 10000"/>
              <a:gd name="connsiteX156" fmla="*/ 769 w 10000"/>
              <a:gd name="connsiteY156" fmla="*/ 6690 h 10000"/>
              <a:gd name="connsiteX157" fmla="*/ 585 w 10000"/>
              <a:gd name="connsiteY157" fmla="*/ 6909 h 10000"/>
              <a:gd name="connsiteX158" fmla="*/ 452 w 10000"/>
              <a:gd name="connsiteY158" fmla="*/ 7074 h 10000"/>
              <a:gd name="connsiteX159" fmla="*/ 401 w 10000"/>
              <a:gd name="connsiteY159" fmla="*/ 7115 h 10000"/>
              <a:gd name="connsiteX160" fmla="*/ 184 w 10000"/>
              <a:gd name="connsiteY160" fmla="*/ 7431 h 10000"/>
              <a:gd name="connsiteX161" fmla="*/ 33 w 10000"/>
              <a:gd name="connsiteY161" fmla="*/ 7761 h 10000"/>
              <a:gd name="connsiteX162" fmla="*/ 0 w 10000"/>
              <a:gd name="connsiteY162" fmla="*/ 8132 h 10000"/>
              <a:gd name="connsiteX163" fmla="*/ 17 w 10000"/>
              <a:gd name="connsiteY163" fmla="*/ 8475 h 10000"/>
              <a:gd name="connsiteX164" fmla="*/ 134 w 10000"/>
              <a:gd name="connsiteY164" fmla="*/ 8805 h 10000"/>
              <a:gd name="connsiteX165" fmla="*/ 334 w 10000"/>
              <a:gd name="connsiteY165" fmla="*/ 9121 h 10000"/>
              <a:gd name="connsiteX166" fmla="*/ 585 w 10000"/>
              <a:gd name="connsiteY166" fmla="*/ 9409 h 10000"/>
              <a:gd name="connsiteX167" fmla="*/ 936 w 10000"/>
              <a:gd name="connsiteY167" fmla="*/ 9643 h 10000"/>
              <a:gd name="connsiteX168" fmla="*/ 1120 w 10000"/>
              <a:gd name="connsiteY168" fmla="*/ 9739 h 10000"/>
              <a:gd name="connsiteX169" fmla="*/ 1321 w 10000"/>
              <a:gd name="connsiteY169" fmla="*/ 9821 h 10000"/>
              <a:gd name="connsiteX170" fmla="*/ 1505 w 10000"/>
              <a:gd name="connsiteY170" fmla="*/ 9904 h 10000"/>
              <a:gd name="connsiteX171" fmla="*/ 1722 w 10000"/>
              <a:gd name="connsiteY171" fmla="*/ 9945 h 10000"/>
              <a:gd name="connsiteX172" fmla="*/ 1940 w 10000"/>
              <a:gd name="connsiteY172" fmla="*/ 9986 h 10000"/>
              <a:gd name="connsiteX173" fmla="*/ 2140 w 10000"/>
              <a:gd name="connsiteY173" fmla="*/ 10000 h 10000"/>
              <a:gd name="connsiteX174" fmla="*/ 2358 w 10000"/>
              <a:gd name="connsiteY174" fmla="*/ 9986 h 10000"/>
              <a:gd name="connsiteX175" fmla="*/ 2592 w 10000"/>
              <a:gd name="connsiteY175" fmla="*/ 9973 h 10000"/>
              <a:gd name="connsiteX176" fmla="*/ 2793 w 10000"/>
              <a:gd name="connsiteY176" fmla="*/ 9931 h 10000"/>
              <a:gd name="connsiteX177" fmla="*/ 3010 w 10000"/>
              <a:gd name="connsiteY177" fmla="*/ 9876 h 10000"/>
              <a:gd name="connsiteX178" fmla="*/ 3211 w 10000"/>
              <a:gd name="connsiteY178" fmla="*/ 9808 h 10000"/>
              <a:gd name="connsiteX179" fmla="*/ 3395 w 10000"/>
              <a:gd name="connsiteY179" fmla="*/ 9712 h 10000"/>
              <a:gd name="connsiteX180" fmla="*/ 3579 w 10000"/>
              <a:gd name="connsiteY180" fmla="*/ 9615 h 10000"/>
              <a:gd name="connsiteX181" fmla="*/ 3729 w 10000"/>
              <a:gd name="connsiteY181" fmla="*/ 9505 h 10000"/>
              <a:gd name="connsiteX182" fmla="*/ 3880 w 10000"/>
              <a:gd name="connsiteY182" fmla="*/ 9382 h 10000"/>
              <a:gd name="connsiteX183" fmla="*/ 4013 w 10000"/>
              <a:gd name="connsiteY183" fmla="*/ 9245 h 10000"/>
              <a:gd name="connsiteX184" fmla="*/ 9565 w 10000"/>
              <a:gd name="connsiteY184" fmla="*/ 2871 h 10000"/>
              <a:gd name="connsiteX185" fmla="*/ 9783 w 10000"/>
              <a:gd name="connsiteY185" fmla="*/ 2555 h 10000"/>
              <a:gd name="connsiteX186" fmla="*/ 9933 w 10000"/>
              <a:gd name="connsiteY186" fmla="*/ 2225 h 10000"/>
              <a:gd name="connsiteX187" fmla="*/ 10000 w 10000"/>
              <a:gd name="connsiteY187" fmla="*/ 1882 h 10000"/>
              <a:gd name="connsiteX188" fmla="*/ 9950 w 10000"/>
              <a:gd name="connsiteY188" fmla="*/ 1511 h 10000"/>
              <a:gd name="connsiteX189" fmla="*/ 9916 w 10000"/>
              <a:gd name="connsiteY189" fmla="*/ 1332 h 10000"/>
              <a:gd name="connsiteX190" fmla="*/ 9849 w 10000"/>
              <a:gd name="connsiteY190" fmla="*/ 1168 h 10000"/>
              <a:gd name="connsiteX191" fmla="*/ 9766 w 10000"/>
              <a:gd name="connsiteY191" fmla="*/ 1003 h 10000"/>
              <a:gd name="connsiteX192" fmla="*/ 9649 w 10000"/>
              <a:gd name="connsiteY192" fmla="*/ 852 h 10000"/>
              <a:gd name="connsiteX193" fmla="*/ 9532 w 10000"/>
              <a:gd name="connsiteY193" fmla="*/ 701 h 10000"/>
              <a:gd name="connsiteX194" fmla="*/ 9381 w 10000"/>
              <a:gd name="connsiteY194" fmla="*/ 577 h 10000"/>
              <a:gd name="connsiteX195" fmla="*/ 9231 w 10000"/>
              <a:gd name="connsiteY195" fmla="*/ 453 h 10000"/>
              <a:gd name="connsiteX196" fmla="*/ 9047 w 10000"/>
              <a:gd name="connsiteY196" fmla="*/ 343 h 10000"/>
              <a:gd name="connsiteX197" fmla="*/ 8863 w 10000"/>
              <a:gd name="connsiteY197" fmla="*/ 247 h 10000"/>
              <a:gd name="connsiteX198" fmla="*/ 8662 w 10000"/>
              <a:gd name="connsiteY198" fmla="*/ 165 h 10000"/>
              <a:gd name="connsiteX199" fmla="*/ 8478 w 10000"/>
              <a:gd name="connsiteY199" fmla="*/ 82 h 10000"/>
              <a:gd name="connsiteX200" fmla="*/ 8261 w 10000"/>
              <a:gd name="connsiteY200" fmla="*/ 41 h 10000"/>
              <a:gd name="connsiteX201" fmla="*/ 8043 w 10000"/>
              <a:gd name="connsiteY201" fmla="*/ 14 h 10000"/>
              <a:gd name="connsiteX202" fmla="*/ 7843 w 10000"/>
              <a:gd name="connsiteY202" fmla="*/ 0 h 10000"/>
              <a:gd name="connsiteX203" fmla="*/ 7625 w 10000"/>
              <a:gd name="connsiteY203" fmla="*/ 14 h 10000"/>
              <a:gd name="connsiteX204" fmla="*/ 7391 w 10000"/>
              <a:gd name="connsiteY204"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492 w 10000"/>
              <a:gd name="connsiteY24" fmla="*/ 453 h 10000"/>
              <a:gd name="connsiteX25" fmla="*/ 7659 w 10000"/>
              <a:gd name="connsiteY25" fmla="*/ 440 h 10000"/>
              <a:gd name="connsiteX26" fmla="*/ 7809 w 10000"/>
              <a:gd name="connsiteY26" fmla="*/ 440 h 10000"/>
              <a:gd name="connsiteX27" fmla="*/ 7993 w 10000"/>
              <a:gd name="connsiteY27" fmla="*/ 453 h 10000"/>
              <a:gd name="connsiteX28" fmla="*/ 8144 w 10000"/>
              <a:gd name="connsiteY28" fmla="*/ 467 h 10000"/>
              <a:gd name="connsiteX29" fmla="*/ 8294 w 10000"/>
              <a:gd name="connsiteY29" fmla="*/ 495 h 10000"/>
              <a:gd name="connsiteX30" fmla="*/ 8445 w 10000"/>
              <a:gd name="connsiteY30" fmla="*/ 563 h 10000"/>
              <a:gd name="connsiteX31" fmla="*/ 8612 w 10000"/>
              <a:gd name="connsiteY31" fmla="*/ 604 h 10000"/>
              <a:gd name="connsiteX32" fmla="*/ 8880 w 10000"/>
              <a:gd name="connsiteY32" fmla="*/ 783 h 10000"/>
              <a:gd name="connsiteX33" fmla="*/ 8997 w 10000"/>
              <a:gd name="connsiteY33" fmla="*/ 879 h 10000"/>
              <a:gd name="connsiteX34" fmla="*/ 9097 w 10000"/>
              <a:gd name="connsiteY34" fmla="*/ 975 h 10000"/>
              <a:gd name="connsiteX35" fmla="*/ 9264 w 10000"/>
              <a:gd name="connsiteY35" fmla="*/ 1209 h 10000"/>
              <a:gd name="connsiteX36" fmla="*/ 9381 w 10000"/>
              <a:gd name="connsiteY36" fmla="*/ 1470 h 10000"/>
              <a:gd name="connsiteX37" fmla="*/ 9415 w 10000"/>
              <a:gd name="connsiteY37" fmla="*/ 1593 h 10000"/>
              <a:gd name="connsiteX38" fmla="*/ 9431 w 10000"/>
              <a:gd name="connsiteY38" fmla="*/ 1868 h 10000"/>
              <a:gd name="connsiteX39" fmla="*/ 9398 w 10000"/>
              <a:gd name="connsiteY39" fmla="*/ 2129 h 10000"/>
              <a:gd name="connsiteX40" fmla="*/ 3595 w 10000"/>
              <a:gd name="connsiteY40" fmla="*/ 8984 h 10000"/>
              <a:gd name="connsiteX41" fmla="*/ 3478 w 10000"/>
              <a:gd name="connsiteY41" fmla="*/ 9093 h 10000"/>
              <a:gd name="connsiteX42" fmla="*/ 3361 w 10000"/>
              <a:gd name="connsiteY42" fmla="*/ 9190 h 10000"/>
              <a:gd name="connsiteX43" fmla="*/ 3244 w 10000"/>
              <a:gd name="connsiteY43" fmla="*/ 9272 h 10000"/>
              <a:gd name="connsiteX44" fmla="*/ 3110 w 10000"/>
              <a:gd name="connsiteY44" fmla="*/ 9354 h 10000"/>
              <a:gd name="connsiteX45" fmla="*/ 2960 w 10000"/>
              <a:gd name="connsiteY45" fmla="*/ 9409 h 10000"/>
              <a:gd name="connsiteX46" fmla="*/ 2826 w 10000"/>
              <a:gd name="connsiteY46" fmla="*/ 9478 h 10000"/>
              <a:gd name="connsiteX47" fmla="*/ 2642 w 10000"/>
              <a:gd name="connsiteY47" fmla="*/ 9505 h 10000"/>
              <a:gd name="connsiteX48" fmla="*/ 2492 w 10000"/>
              <a:gd name="connsiteY48" fmla="*/ 9533 h 10000"/>
              <a:gd name="connsiteX49" fmla="*/ 2324 w 10000"/>
              <a:gd name="connsiteY49" fmla="*/ 9560 h 10000"/>
              <a:gd name="connsiteX50" fmla="*/ 2157 w 10000"/>
              <a:gd name="connsiteY50" fmla="*/ 9560 h 10000"/>
              <a:gd name="connsiteX51" fmla="*/ 1990 w 10000"/>
              <a:gd name="connsiteY51" fmla="*/ 9533 h 10000"/>
              <a:gd name="connsiteX52" fmla="*/ 1839 w 10000"/>
              <a:gd name="connsiteY52" fmla="*/ 9519 h 10000"/>
              <a:gd name="connsiteX53" fmla="*/ 1689 w 10000"/>
              <a:gd name="connsiteY53" fmla="*/ 9492 h 10000"/>
              <a:gd name="connsiteX54" fmla="*/ 1522 w 10000"/>
              <a:gd name="connsiteY54" fmla="*/ 9423 h 10000"/>
              <a:gd name="connsiteX55" fmla="*/ 1371 w 10000"/>
              <a:gd name="connsiteY55" fmla="*/ 9382 h 10000"/>
              <a:gd name="connsiteX56" fmla="*/ 1237 w 10000"/>
              <a:gd name="connsiteY56" fmla="*/ 9299 h 10000"/>
              <a:gd name="connsiteX57" fmla="*/ 987 w 10000"/>
              <a:gd name="connsiteY57" fmla="*/ 9107 h 10000"/>
              <a:gd name="connsiteX58" fmla="*/ 769 w 10000"/>
              <a:gd name="connsiteY58" fmla="*/ 8901 h 10000"/>
              <a:gd name="connsiteX59" fmla="*/ 635 w 10000"/>
              <a:gd name="connsiteY59" fmla="*/ 8654 h 10000"/>
              <a:gd name="connsiteX60" fmla="*/ 569 w 10000"/>
              <a:gd name="connsiteY60" fmla="*/ 8393 h 10000"/>
              <a:gd name="connsiteX61" fmla="*/ 535 w 10000"/>
              <a:gd name="connsiteY61" fmla="*/ 8132 h 10000"/>
              <a:gd name="connsiteX62" fmla="*/ 585 w 10000"/>
              <a:gd name="connsiteY62" fmla="*/ 7871 h 10000"/>
              <a:gd name="connsiteX63" fmla="*/ 686 w 10000"/>
              <a:gd name="connsiteY63" fmla="*/ 7610 h 10000"/>
              <a:gd name="connsiteX64" fmla="*/ 853 w 10000"/>
              <a:gd name="connsiteY64" fmla="*/ 7376 h 10000"/>
              <a:gd name="connsiteX65" fmla="*/ 886 w 10000"/>
              <a:gd name="connsiteY65" fmla="*/ 7321 h 10000"/>
              <a:gd name="connsiteX66" fmla="*/ 1020 w 10000"/>
              <a:gd name="connsiteY66" fmla="*/ 7170 h 10000"/>
              <a:gd name="connsiteX67" fmla="*/ 1221 w 10000"/>
              <a:gd name="connsiteY67" fmla="*/ 6937 h 10000"/>
              <a:gd name="connsiteX68" fmla="*/ 1488 w 10000"/>
              <a:gd name="connsiteY68" fmla="*/ 6662 h 10000"/>
              <a:gd name="connsiteX69" fmla="*/ 1773 w 10000"/>
              <a:gd name="connsiteY69" fmla="*/ 6305 h 10000"/>
              <a:gd name="connsiteX70" fmla="*/ 2124 w 10000"/>
              <a:gd name="connsiteY70" fmla="*/ 5920 h 10000"/>
              <a:gd name="connsiteX71" fmla="*/ 2492 w 10000"/>
              <a:gd name="connsiteY71" fmla="*/ 5508 h 10000"/>
              <a:gd name="connsiteX72" fmla="*/ 2860 w 10000"/>
              <a:gd name="connsiteY72" fmla="*/ 5055 h 10000"/>
              <a:gd name="connsiteX73" fmla="*/ 3227 w 10000"/>
              <a:gd name="connsiteY73" fmla="*/ 4629 h 10000"/>
              <a:gd name="connsiteX74" fmla="*/ 3595 w 10000"/>
              <a:gd name="connsiteY74" fmla="*/ 4217 h 10000"/>
              <a:gd name="connsiteX75" fmla="*/ 3946 w 10000"/>
              <a:gd name="connsiteY75" fmla="*/ 3819 h 10000"/>
              <a:gd name="connsiteX76" fmla="*/ 4247 w 10000"/>
              <a:gd name="connsiteY76" fmla="*/ 3475 h 10000"/>
              <a:gd name="connsiteX77" fmla="*/ 4498 w 10000"/>
              <a:gd name="connsiteY77" fmla="*/ 3187 h 10000"/>
              <a:gd name="connsiteX78" fmla="*/ 4682 w 10000"/>
              <a:gd name="connsiteY78" fmla="*/ 2967 h 10000"/>
              <a:gd name="connsiteX79" fmla="*/ 4833 w 10000"/>
              <a:gd name="connsiteY79" fmla="*/ 2816 h 10000"/>
              <a:gd name="connsiteX80" fmla="*/ 4866 w 10000"/>
              <a:gd name="connsiteY80" fmla="*/ 2761 h 10000"/>
              <a:gd name="connsiteX81" fmla="*/ 4967 w 10000"/>
              <a:gd name="connsiteY81" fmla="*/ 2665 h 10000"/>
              <a:gd name="connsiteX82" fmla="*/ 5050 w 10000"/>
              <a:gd name="connsiteY82" fmla="*/ 2569 h 10000"/>
              <a:gd name="connsiteX83" fmla="*/ 5167 w 10000"/>
              <a:gd name="connsiteY83" fmla="*/ 2500 h 10000"/>
              <a:gd name="connsiteX84" fmla="*/ 5284 w 10000"/>
              <a:gd name="connsiteY84" fmla="*/ 2431 h 10000"/>
              <a:gd name="connsiteX85" fmla="*/ 5401 w 10000"/>
              <a:gd name="connsiteY85" fmla="*/ 2363 h 10000"/>
              <a:gd name="connsiteX86" fmla="*/ 5535 w 10000"/>
              <a:gd name="connsiteY86" fmla="*/ 2321 h 10000"/>
              <a:gd name="connsiteX87" fmla="*/ 5652 w 10000"/>
              <a:gd name="connsiteY87" fmla="*/ 2294 h 10000"/>
              <a:gd name="connsiteX88" fmla="*/ 5786 w 10000"/>
              <a:gd name="connsiteY88" fmla="*/ 2253 h 10000"/>
              <a:gd name="connsiteX89" fmla="*/ 5886 w 10000"/>
              <a:gd name="connsiteY89" fmla="*/ 2239 h 10000"/>
              <a:gd name="connsiteX90" fmla="*/ 5987 w 10000"/>
              <a:gd name="connsiteY90" fmla="*/ 2239 h 10000"/>
              <a:gd name="connsiteX91" fmla="*/ 6087 w 10000"/>
              <a:gd name="connsiteY91" fmla="*/ 2253 h 10000"/>
              <a:gd name="connsiteX92" fmla="*/ 6171 w 10000"/>
              <a:gd name="connsiteY92" fmla="*/ 2253 h 10000"/>
              <a:gd name="connsiteX93" fmla="*/ 6271 w 10000"/>
              <a:gd name="connsiteY93" fmla="*/ 2266 h 10000"/>
              <a:gd name="connsiteX94" fmla="*/ 6355 w 10000"/>
              <a:gd name="connsiteY94" fmla="*/ 2308 h 10000"/>
              <a:gd name="connsiteX95" fmla="*/ 6438 w 10000"/>
              <a:gd name="connsiteY95" fmla="*/ 2335 h 10000"/>
              <a:gd name="connsiteX96" fmla="*/ 6522 w 10000"/>
              <a:gd name="connsiteY96" fmla="*/ 2390 h 10000"/>
              <a:gd name="connsiteX97" fmla="*/ 6656 w 10000"/>
              <a:gd name="connsiteY97" fmla="*/ 2500 h 10000"/>
              <a:gd name="connsiteX98" fmla="*/ 6773 w 10000"/>
              <a:gd name="connsiteY98" fmla="*/ 2610 h 10000"/>
              <a:gd name="connsiteX99" fmla="*/ 6873 w 10000"/>
              <a:gd name="connsiteY99" fmla="*/ 2747 h 10000"/>
              <a:gd name="connsiteX100" fmla="*/ 6906 w 10000"/>
              <a:gd name="connsiteY100" fmla="*/ 2912 h 10000"/>
              <a:gd name="connsiteX101" fmla="*/ 6923 w 10000"/>
              <a:gd name="connsiteY101" fmla="*/ 3132 h 10000"/>
              <a:gd name="connsiteX102" fmla="*/ 6890 w 10000"/>
              <a:gd name="connsiteY102" fmla="*/ 3365 h 10000"/>
              <a:gd name="connsiteX103" fmla="*/ 6789 w 10000"/>
              <a:gd name="connsiteY103" fmla="*/ 3585 h 10000"/>
              <a:gd name="connsiteX104" fmla="*/ 6639 w 10000"/>
              <a:gd name="connsiteY104" fmla="*/ 3791 h 10000"/>
              <a:gd name="connsiteX105" fmla="*/ 2759 w 10000"/>
              <a:gd name="connsiteY105" fmla="*/ 8242 h 10000"/>
              <a:gd name="connsiteX106" fmla="*/ 2726 w 10000"/>
              <a:gd name="connsiteY106" fmla="*/ 8324 h 10000"/>
              <a:gd name="connsiteX107" fmla="*/ 2726 w 10000"/>
              <a:gd name="connsiteY107" fmla="*/ 8393 h 10000"/>
              <a:gd name="connsiteX108" fmla="*/ 2742 w 10000"/>
              <a:gd name="connsiteY108" fmla="*/ 8475 h 10000"/>
              <a:gd name="connsiteX109" fmla="*/ 2826 w 10000"/>
              <a:gd name="connsiteY109" fmla="*/ 8544 h 10000"/>
              <a:gd name="connsiteX110" fmla="*/ 2910 w 10000"/>
              <a:gd name="connsiteY110" fmla="*/ 8571 h 10000"/>
              <a:gd name="connsiteX111" fmla="*/ 3027 w 10000"/>
              <a:gd name="connsiteY111" fmla="*/ 8585 h 10000"/>
              <a:gd name="connsiteX112" fmla="*/ 3127 w 10000"/>
              <a:gd name="connsiteY112" fmla="*/ 8558 h 10000"/>
              <a:gd name="connsiteX113" fmla="*/ 3211 w 10000"/>
              <a:gd name="connsiteY113" fmla="*/ 8489 h 10000"/>
              <a:gd name="connsiteX114" fmla="*/ 7057 w 10000"/>
              <a:gd name="connsiteY114" fmla="*/ 4066 h 10000"/>
              <a:gd name="connsiteX115" fmla="*/ 7274 w 10000"/>
              <a:gd name="connsiteY115" fmla="*/ 3777 h 10000"/>
              <a:gd name="connsiteX116" fmla="*/ 7408 w 10000"/>
              <a:gd name="connsiteY116" fmla="*/ 3475 h 10000"/>
              <a:gd name="connsiteX117" fmla="*/ 7475 w 10000"/>
              <a:gd name="connsiteY117" fmla="*/ 3159 h 10000"/>
              <a:gd name="connsiteX118" fmla="*/ 7425 w 10000"/>
              <a:gd name="connsiteY118" fmla="*/ 2843 h 10000"/>
              <a:gd name="connsiteX119" fmla="*/ 7408 w 10000"/>
              <a:gd name="connsiteY119" fmla="*/ 2720 h 10000"/>
              <a:gd name="connsiteX120" fmla="*/ 7358 w 10000"/>
              <a:gd name="connsiteY120" fmla="*/ 2596 h 10000"/>
              <a:gd name="connsiteX121" fmla="*/ 7291 w 10000"/>
              <a:gd name="connsiteY121" fmla="*/ 2473 h 10000"/>
              <a:gd name="connsiteX122" fmla="*/ 7241 w 10000"/>
              <a:gd name="connsiteY122" fmla="*/ 2363 h 10000"/>
              <a:gd name="connsiteX123" fmla="*/ 7140 w 10000"/>
              <a:gd name="connsiteY123" fmla="*/ 2266 h 10000"/>
              <a:gd name="connsiteX124" fmla="*/ 7057 w 10000"/>
              <a:gd name="connsiteY124" fmla="*/ 2184 h 10000"/>
              <a:gd name="connsiteX125" fmla="*/ 6940 w 10000"/>
              <a:gd name="connsiteY125" fmla="*/ 2102 h 10000"/>
              <a:gd name="connsiteX126" fmla="*/ 6839 w 10000"/>
              <a:gd name="connsiteY126" fmla="*/ 2019 h 10000"/>
              <a:gd name="connsiteX127" fmla="*/ 6722 w 10000"/>
              <a:gd name="connsiteY127" fmla="*/ 1951 h 10000"/>
              <a:gd name="connsiteX128" fmla="*/ 6589 w 10000"/>
              <a:gd name="connsiteY128" fmla="*/ 1909 h 10000"/>
              <a:gd name="connsiteX129" fmla="*/ 6438 w 10000"/>
              <a:gd name="connsiteY129" fmla="*/ 1868 h 10000"/>
              <a:gd name="connsiteX130" fmla="*/ 6304 w 10000"/>
              <a:gd name="connsiteY130" fmla="*/ 1827 h 10000"/>
              <a:gd name="connsiteX131" fmla="*/ 6154 w 10000"/>
              <a:gd name="connsiteY131" fmla="*/ 1813 h 10000"/>
              <a:gd name="connsiteX132" fmla="*/ 6020 w 10000"/>
              <a:gd name="connsiteY132" fmla="*/ 1799 h 10000"/>
              <a:gd name="connsiteX133" fmla="*/ 5870 w 10000"/>
              <a:gd name="connsiteY133" fmla="*/ 1799 h 10000"/>
              <a:gd name="connsiteX134" fmla="*/ 5719 w 10000"/>
              <a:gd name="connsiteY134" fmla="*/ 1813 h 10000"/>
              <a:gd name="connsiteX135" fmla="*/ 5518 w 10000"/>
              <a:gd name="connsiteY135" fmla="*/ 1841 h 10000"/>
              <a:gd name="connsiteX136" fmla="*/ 5351 w 10000"/>
              <a:gd name="connsiteY136" fmla="*/ 1909 h 10000"/>
              <a:gd name="connsiteX137" fmla="*/ 5167 w 10000"/>
              <a:gd name="connsiteY137" fmla="*/ 1978 h 10000"/>
              <a:gd name="connsiteX138" fmla="*/ 5000 w 10000"/>
              <a:gd name="connsiteY138" fmla="*/ 2047 h 10000"/>
              <a:gd name="connsiteX139" fmla="*/ 4849 w 10000"/>
              <a:gd name="connsiteY139" fmla="*/ 2143 h 10000"/>
              <a:gd name="connsiteX140" fmla="*/ 4682 w 10000"/>
              <a:gd name="connsiteY140" fmla="*/ 2239 h 10000"/>
              <a:gd name="connsiteX141" fmla="*/ 4548 w 10000"/>
              <a:gd name="connsiteY141" fmla="*/ 2363 h 10000"/>
              <a:gd name="connsiteX142" fmla="*/ 4415 w 10000"/>
              <a:gd name="connsiteY142" fmla="*/ 2500 h 10000"/>
              <a:gd name="connsiteX143" fmla="*/ 4381 w 10000"/>
              <a:gd name="connsiteY143" fmla="*/ 2541 h 10000"/>
              <a:gd name="connsiteX144" fmla="*/ 4247 w 10000"/>
              <a:gd name="connsiteY144" fmla="*/ 2706 h 10000"/>
              <a:gd name="connsiteX145" fmla="*/ 4047 w 10000"/>
              <a:gd name="connsiteY145" fmla="*/ 2926 h 10000"/>
              <a:gd name="connsiteX146" fmla="*/ 3796 w 10000"/>
              <a:gd name="connsiteY146" fmla="*/ 3228 h 10000"/>
              <a:gd name="connsiteX147" fmla="*/ 3495 w 10000"/>
              <a:gd name="connsiteY147" fmla="*/ 3571 h 10000"/>
              <a:gd name="connsiteX148" fmla="*/ 3144 w 10000"/>
              <a:gd name="connsiteY148" fmla="*/ 3956 h 10000"/>
              <a:gd name="connsiteX149" fmla="*/ 2776 w 10000"/>
              <a:gd name="connsiteY149" fmla="*/ 4382 h 10000"/>
              <a:gd name="connsiteX150" fmla="*/ 2408 w 10000"/>
              <a:gd name="connsiteY150" fmla="*/ 4808 h 10000"/>
              <a:gd name="connsiteX151" fmla="*/ 2040 w 10000"/>
              <a:gd name="connsiteY151" fmla="*/ 5234 h 10000"/>
              <a:gd name="connsiteX152" fmla="*/ 1689 w 10000"/>
              <a:gd name="connsiteY152" fmla="*/ 5659 h 10000"/>
              <a:gd name="connsiteX153" fmla="*/ 1338 w 10000"/>
              <a:gd name="connsiteY153" fmla="*/ 6044 h 10000"/>
              <a:gd name="connsiteX154" fmla="*/ 1037 w 10000"/>
              <a:gd name="connsiteY154" fmla="*/ 6387 h 10000"/>
              <a:gd name="connsiteX155" fmla="*/ 769 w 10000"/>
              <a:gd name="connsiteY155" fmla="*/ 6690 h 10000"/>
              <a:gd name="connsiteX156" fmla="*/ 585 w 10000"/>
              <a:gd name="connsiteY156" fmla="*/ 6909 h 10000"/>
              <a:gd name="connsiteX157" fmla="*/ 452 w 10000"/>
              <a:gd name="connsiteY157" fmla="*/ 7074 h 10000"/>
              <a:gd name="connsiteX158" fmla="*/ 401 w 10000"/>
              <a:gd name="connsiteY158" fmla="*/ 7115 h 10000"/>
              <a:gd name="connsiteX159" fmla="*/ 184 w 10000"/>
              <a:gd name="connsiteY159" fmla="*/ 7431 h 10000"/>
              <a:gd name="connsiteX160" fmla="*/ 33 w 10000"/>
              <a:gd name="connsiteY160" fmla="*/ 7761 h 10000"/>
              <a:gd name="connsiteX161" fmla="*/ 0 w 10000"/>
              <a:gd name="connsiteY161" fmla="*/ 8132 h 10000"/>
              <a:gd name="connsiteX162" fmla="*/ 17 w 10000"/>
              <a:gd name="connsiteY162" fmla="*/ 8475 h 10000"/>
              <a:gd name="connsiteX163" fmla="*/ 134 w 10000"/>
              <a:gd name="connsiteY163" fmla="*/ 8805 h 10000"/>
              <a:gd name="connsiteX164" fmla="*/ 334 w 10000"/>
              <a:gd name="connsiteY164" fmla="*/ 9121 h 10000"/>
              <a:gd name="connsiteX165" fmla="*/ 585 w 10000"/>
              <a:gd name="connsiteY165" fmla="*/ 9409 h 10000"/>
              <a:gd name="connsiteX166" fmla="*/ 936 w 10000"/>
              <a:gd name="connsiteY166" fmla="*/ 9643 h 10000"/>
              <a:gd name="connsiteX167" fmla="*/ 1120 w 10000"/>
              <a:gd name="connsiteY167" fmla="*/ 9739 h 10000"/>
              <a:gd name="connsiteX168" fmla="*/ 1321 w 10000"/>
              <a:gd name="connsiteY168" fmla="*/ 9821 h 10000"/>
              <a:gd name="connsiteX169" fmla="*/ 1505 w 10000"/>
              <a:gd name="connsiteY169" fmla="*/ 9904 h 10000"/>
              <a:gd name="connsiteX170" fmla="*/ 1722 w 10000"/>
              <a:gd name="connsiteY170" fmla="*/ 9945 h 10000"/>
              <a:gd name="connsiteX171" fmla="*/ 1940 w 10000"/>
              <a:gd name="connsiteY171" fmla="*/ 9986 h 10000"/>
              <a:gd name="connsiteX172" fmla="*/ 2140 w 10000"/>
              <a:gd name="connsiteY172" fmla="*/ 10000 h 10000"/>
              <a:gd name="connsiteX173" fmla="*/ 2358 w 10000"/>
              <a:gd name="connsiteY173" fmla="*/ 9986 h 10000"/>
              <a:gd name="connsiteX174" fmla="*/ 2592 w 10000"/>
              <a:gd name="connsiteY174" fmla="*/ 9973 h 10000"/>
              <a:gd name="connsiteX175" fmla="*/ 2793 w 10000"/>
              <a:gd name="connsiteY175" fmla="*/ 9931 h 10000"/>
              <a:gd name="connsiteX176" fmla="*/ 3010 w 10000"/>
              <a:gd name="connsiteY176" fmla="*/ 9876 h 10000"/>
              <a:gd name="connsiteX177" fmla="*/ 3211 w 10000"/>
              <a:gd name="connsiteY177" fmla="*/ 9808 h 10000"/>
              <a:gd name="connsiteX178" fmla="*/ 3395 w 10000"/>
              <a:gd name="connsiteY178" fmla="*/ 9712 h 10000"/>
              <a:gd name="connsiteX179" fmla="*/ 3579 w 10000"/>
              <a:gd name="connsiteY179" fmla="*/ 9615 h 10000"/>
              <a:gd name="connsiteX180" fmla="*/ 3729 w 10000"/>
              <a:gd name="connsiteY180" fmla="*/ 9505 h 10000"/>
              <a:gd name="connsiteX181" fmla="*/ 3880 w 10000"/>
              <a:gd name="connsiteY181" fmla="*/ 9382 h 10000"/>
              <a:gd name="connsiteX182" fmla="*/ 4013 w 10000"/>
              <a:gd name="connsiteY182" fmla="*/ 9245 h 10000"/>
              <a:gd name="connsiteX183" fmla="*/ 9565 w 10000"/>
              <a:gd name="connsiteY183" fmla="*/ 2871 h 10000"/>
              <a:gd name="connsiteX184" fmla="*/ 9783 w 10000"/>
              <a:gd name="connsiteY184" fmla="*/ 2555 h 10000"/>
              <a:gd name="connsiteX185" fmla="*/ 9933 w 10000"/>
              <a:gd name="connsiteY185" fmla="*/ 2225 h 10000"/>
              <a:gd name="connsiteX186" fmla="*/ 10000 w 10000"/>
              <a:gd name="connsiteY186" fmla="*/ 1882 h 10000"/>
              <a:gd name="connsiteX187" fmla="*/ 9950 w 10000"/>
              <a:gd name="connsiteY187" fmla="*/ 1511 h 10000"/>
              <a:gd name="connsiteX188" fmla="*/ 9916 w 10000"/>
              <a:gd name="connsiteY188" fmla="*/ 1332 h 10000"/>
              <a:gd name="connsiteX189" fmla="*/ 9849 w 10000"/>
              <a:gd name="connsiteY189" fmla="*/ 1168 h 10000"/>
              <a:gd name="connsiteX190" fmla="*/ 9766 w 10000"/>
              <a:gd name="connsiteY190" fmla="*/ 1003 h 10000"/>
              <a:gd name="connsiteX191" fmla="*/ 9649 w 10000"/>
              <a:gd name="connsiteY191" fmla="*/ 852 h 10000"/>
              <a:gd name="connsiteX192" fmla="*/ 9532 w 10000"/>
              <a:gd name="connsiteY192" fmla="*/ 701 h 10000"/>
              <a:gd name="connsiteX193" fmla="*/ 9381 w 10000"/>
              <a:gd name="connsiteY193" fmla="*/ 577 h 10000"/>
              <a:gd name="connsiteX194" fmla="*/ 9231 w 10000"/>
              <a:gd name="connsiteY194" fmla="*/ 453 h 10000"/>
              <a:gd name="connsiteX195" fmla="*/ 9047 w 10000"/>
              <a:gd name="connsiteY195" fmla="*/ 343 h 10000"/>
              <a:gd name="connsiteX196" fmla="*/ 8863 w 10000"/>
              <a:gd name="connsiteY196" fmla="*/ 247 h 10000"/>
              <a:gd name="connsiteX197" fmla="*/ 8662 w 10000"/>
              <a:gd name="connsiteY197" fmla="*/ 165 h 10000"/>
              <a:gd name="connsiteX198" fmla="*/ 8478 w 10000"/>
              <a:gd name="connsiteY198" fmla="*/ 82 h 10000"/>
              <a:gd name="connsiteX199" fmla="*/ 8261 w 10000"/>
              <a:gd name="connsiteY199" fmla="*/ 41 h 10000"/>
              <a:gd name="connsiteX200" fmla="*/ 8043 w 10000"/>
              <a:gd name="connsiteY200" fmla="*/ 14 h 10000"/>
              <a:gd name="connsiteX201" fmla="*/ 7843 w 10000"/>
              <a:gd name="connsiteY201" fmla="*/ 0 h 10000"/>
              <a:gd name="connsiteX202" fmla="*/ 7625 w 10000"/>
              <a:gd name="connsiteY202" fmla="*/ 14 h 10000"/>
              <a:gd name="connsiteX203" fmla="*/ 7391 w 10000"/>
              <a:gd name="connsiteY203"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492 w 10000"/>
              <a:gd name="connsiteY24" fmla="*/ 453 h 10000"/>
              <a:gd name="connsiteX25" fmla="*/ 7659 w 10000"/>
              <a:gd name="connsiteY25" fmla="*/ 440 h 10000"/>
              <a:gd name="connsiteX26" fmla="*/ 7809 w 10000"/>
              <a:gd name="connsiteY26" fmla="*/ 440 h 10000"/>
              <a:gd name="connsiteX27" fmla="*/ 7993 w 10000"/>
              <a:gd name="connsiteY27" fmla="*/ 453 h 10000"/>
              <a:gd name="connsiteX28" fmla="*/ 8144 w 10000"/>
              <a:gd name="connsiteY28" fmla="*/ 467 h 10000"/>
              <a:gd name="connsiteX29" fmla="*/ 8294 w 10000"/>
              <a:gd name="connsiteY29" fmla="*/ 495 h 10000"/>
              <a:gd name="connsiteX30" fmla="*/ 8445 w 10000"/>
              <a:gd name="connsiteY30" fmla="*/ 563 h 10000"/>
              <a:gd name="connsiteX31" fmla="*/ 8612 w 10000"/>
              <a:gd name="connsiteY31" fmla="*/ 604 h 10000"/>
              <a:gd name="connsiteX32" fmla="*/ 8880 w 10000"/>
              <a:gd name="connsiteY32" fmla="*/ 783 h 10000"/>
              <a:gd name="connsiteX33" fmla="*/ 8997 w 10000"/>
              <a:gd name="connsiteY33" fmla="*/ 879 h 10000"/>
              <a:gd name="connsiteX34" fmla="*/ 9097 w 10000"/>
              <a:gd name="connsiteY34" fmla="*/ 975 h 10000"/>
              <a:gd name="connsiteX35" fmla="*/ 9264 w 10000"/>
              <a:gd name="connsiteY35" fmla="*/ 1209 h 10000"/>
              <a:gd name="connsiteX36" fmla="*/ 9381 w 10000"/>
              <a:gd name="connsiteY36" fmla="*/ 1470 h 10000"/>
              <a:gd name="connsiteX37" fmla="*/ 9431 w 10000"/>
              <a:gd name="connsiteY37" fmla="*/ 1868 h 10000"/>
              <a:gd name="connsiteX38" fmla="*/ 9398 w 10000"/>
              <a:gd name="connsiteY38" fmla="*/ 2129 h 10000"/>
              <a:gd name="connsiteX39" fmla="*/ 3595 w 10000"/>
              <a:gd name="connsiteY39" fmla="*/ 8984 h 10000"/>
              <a:gd name="connsiteX40" fmla="*/ 3478 w 10000"/>
              <a:gd name="connsiteY40" fmla="*/ 9093 h 10000"/>
              <a:gd name="connsiteX41" fmla="*/ 3361 w 10000"/>
              <a:gd name="connsiteY41" fmla="*/ 9190 h 10000"/>
              <a:gd name="connsiteX42" fmla="*/ 3244 w 10000"/>
              <a:gd name="connsiteY42" fmla="*/ 9272 h 10000"/>
              <a:gd name="connsiteX43" fmla="*/ 3110 w 10000"/>
              <a:gd name="connsiteY43" fmla="*/ 9354 h 10000"/>
              <a:gd name="connsiteX44" fmla="*/ 2960 w 10000"/>
              <a:gd name="connsiteY44" fmla="*/ 9409 h 10000"/>
              <a:gd name="connsiteX45" fmla="*/ 2826 w 10000"/>
              <a:gd name="connsiteY45" fmla="*/ 9478 h 10000"/>
              <a:gd name="connsiteX46" fmla="*/ 2642 w 10000"/>
              <a:gd name="connsiteY46" fmla="*/ 9505 h 10000"/>
              <a:gd name="connsiteX47" fmla="*/ 2492 w 10000"/>
              <a:gd name="connsiteY47" fmla="*/ 9533 h 10000"/>
              <a:gd name="connsiteX48" fmla="*/ 2324 w 10000"/>
              <a:gd name="connsiteY48" fmla="*/ 9560 h 10000"/>
              <a:gd name="connsiteX49" fmla="*/ 2157 w 10000"/>
              <a:gd name="connsiteY49" fmla="*/ 9560 h 10000"/>
              <a:gd name="connsiteX50" fmla="*/ 1990 w 10000"/>
              <a:gd name="connsiteY50" fmla="*/ 9533 h 10000"/>
              <a:gd name="connsiteX51" fmla="*/ 1839 w 10000"/>
              <a:gd name="connsiteY51" fmla="*/ 9519 h 10000"/>
              <a:gd name="connsiteX52" fmla="*/ 1689 w 10000"/>
              <a:gd name="connsiteY52" fmla="*/ 9492 h 10000"/>
              <a:gd name="connsiteX53" fmla="*/ 1522 w 10000"/>
              <a:gd name="connsiteY53" fmla="*/ 9423 h 10000"/>
              <a:gd name="connsiteX54" fmla="*/ 1371 w 10000"/>
              <a:gd name="connsiteY54" fmla="*/ 9382 h 10000"/>
              <a:gd name="connsiteX55" fmla="*/ 1237 w 10000"/>
              <a:gd name="connsiteY55" fmla="*/ 9299 h 10000"/>
              <a:gd name="connsiteX56" fmla="*/ 987 w 10000"/>
              <a:gd name="connsiteY56" fmla="*/ 9107 h 10000"/>
              <a:gd name="connsiteX57" fmla="*/ 769 w 10000"/>
              <a:gd name="connsiteY57" fmla="*/ 8901 h 10000"/>
              <a:gd name="connsiteX58" fmla="*/ 635 w 10000"/>
              <a:gd name="connsiteY58" fmla="*/ 8654 h 10000"/>
              <a:gd name="connsiteX59" fmla="*/ 569 w 10000"/>
              <a:gd name="connsiteY59" fmla="*/ 8393 h 10000"/>
              <a:gd name="connsiteX60" fmla="*/ 535 w 10000"/>
              <a:gd name="connsiteY60" fmla="*/ 8132 h 10000"/>
              <a:gd name="connsiteX61" fmla="*/ 585 w 10000"/>
              <a:gd name="connsiteY61" fmla="*/ 7871 h 10000"/>
              <a:gd name="connsiteX62" fmla="*/ 686 w 10000"/>
              <a:gd name="connsiteY62" fmla="*/ 7610 h 10000"/>
              <a:gd name="connsiteX63" fmla="*/ 853 w 10000"/>
              <a:gd name="connsiteY63" fmla="*/ 7376 h 10000"/>
              <a:gd name="connsiteX64" fmla="*/ 886 w 10000"/>
              <a:gd name="connsiteY64" fmla="*/ 7321 h 10000"/>
              <a:gd name="connsiteX65" fmla="*/ 1020 w 10000"/>
              <a:gd name="connsiteY65" fmla="*/ 7170 h 10000"/>
              <a:gd name="connsiteX66" fmla="*/ 1221 w 10000"/>
              <a:gd name="connsiteY66" fmla="*/ 6937 h 10000"/>
              <a:gd name="connsiteX67" fmla="*/ 1488 w 10000"/>
              <a:gd name="connsiteY67" fmla="*/ 6662 h 10000"/>
              <a:gd name="connsiteX68" fmla="*/ 1773 w 10000"/>
              <a:gd name="connsiteY68" fmla="*/ 6305 h 10000"/>
              <a:gd name="connsiteX69" fmla="*/ 2124 w 10000"/>
              <a:gd name="connsiteY69" fmla="*/ 5920 h 10000"/>
              <a:gd name="connsiteX70" fmla="*/ 2492 w 10000"/>
              <a:gd name="connsiteY70" fmla="*/ 5508 h 10000"/>
              <a:gd name="connsiteX71" fmla="*/ 2860 w 10000"/>
              <a:gd name="connsiteY71" fmla="*/ 5055 h 10000"/>
              <a:gd name="connsiteX72" fmla="*/ 3227 w 10000"/>
              <a:gd name="connsiteY72" fmla="*/ 4629 h 10000"/>
              <a:gd name="connsiteX73" fmla="*/ 3595 w 10000"/>
              <a:gd name="connsiteY73" fmla="*/ 4217 h 10000"/>
              <a:gd name="connsiteX74" fmla="*/ 3946 w 10000"/>
              <a:gd name="connsiteY74" fmla="*/ 3819 h 10000"/>
              <a:gd name="connsiteX75" fmla="*/ 4247 w 10000"/>
              <a:gd name="connsiteY75" fmla="*/ 3475 h 10000"/>
              <a:gd name="connsiteX76" fmla="*/ 4498 w 10000"/>
              <a:gd name="connsiteY76" fmla="*/ 3187 h 10000"/>
              <a:gd name="connsiteX77" fmla="*/ 4682 w 10000"/>
              <a:gd name="connsiteY77" fmla="*/ 2967 h 10000"/>
              <a:gd name="connsiteX78" fmla="*/ 4833 w 10000"/>
              <a:gd name="connsiteY78" fmla="*/ 2816 h 10000"/>
              <a:gd name="connsiteX79" fmla="*/ 4866 w 10000"/>
              <a:gd name="connsiteY79" fmla="*/ 2761 h 10000"/>
              <a:gd name="connsiteX80" fmla="*/ 4967 w 10000"/>
              <a:gd name="connsiteY80" fmla="*/ 2665 h 10000"/>
              <a:gd name="connsiteX81" fmla="*/ 5050 w 10000"/>
              <a:gd name="connsiteY81" fmla="*/ 2569 h 10000"/>
              <a:gd name="connsiteX82" fmla="*/ 5167 w 10000"/>
              <a:gd name="connsiteY82" fmla="*/ 2500 h 10000"/>
              <a:gd name="connsiteX83" fmla="*/ 5284 w 10000"/>
              <a:gd name="connsiteY83" fmla="*/ 2431 h 10000"/>
              <a:gd name="connsiteX84" fmla="*/ 5401 w 10000"/>
              <a:gd name="connsiteY84" fmla="*/ 2363 h 10000"/>
              <a:gd name="connsiteX85" fmla="*/ 5535 w 10000"/>
              <a:gd name="connsiteY85" fmla="*/ 2321 h 10000"/>
              <a:gd name="connsiteX86" fmla="*/ 5652 w 10000"/>
              <a:gd name="connsiteY86" fmla="*/ 2294 h 10000"/>
              <a:gd name="connsiteX87" fmla="*/ 5786 w 10000"/>
              <a:gd name="connsiteY87" fmla="*/ 2253 h 10000"/>
              <a:gd name="connsiteX88" fmla="*/ 5886 w 10000"/>
              <a:gd name="connsiteY88" fmla="*/ 2239 h 10000"/>
              <a:gd name="connsiteX89" fmla="*/ 5987 w 10000"/>
              <a:gd name="connsiteY89" fmla="*/ 2239 h 10000"/>
              <a:gd name="connsiteX90" fmla="*/ 6087 w 10000"/>
              <a:gd name="connsiteY90" fmla="*/ 2253 h 10000"/>
              <a:gd name="connsiteX91" fmla="*/ 6171 w 10000"/>
              <a:gd name="connsiteY91" fmla="*/ 2253 h 10000"/>
              <a:gd name="connsiteX92" fmla="*/ 6271 w 10000"/>
              <a:gd name="connsiteY92" fmla="*/ 2266 h 10000"/>
              <a:gd name="connsiteX93" fmla="*/ 6355 w 10000"/>
              <a:gd name="connsiteY93" fmla="*/ 2308 h 10000"/>
              <a:gd name="connsiteX94" fmla="*/ 6438 w 10000"/>
              <a:gd name="connsiteY94" fmla="*/ 2335 h 10000"/>
              <a:gd name="connsiteX95" fmla="*/ 6522 w 10000"/>
              <a:gd name="connsiteY95" fmla="*/ 2390 h 10000"/>
              <a:gd name="connsiteX96" fmla="*/ 6656 w 10000"/>
              <a:gd name="connsiteY96" fmla="*/ 2500 h 10000"/>
              <a:gd name="connsiteX97" fmla="*/ 6773 w 10000"/>
              <a:gd name="connsiteY97" fmla="*/ 2610 h 10000"/>
              <a:gd name="connsiteX98" fmla="*/ 6873 w 10000"/>
              <a:gd name="connsiteY98" fmla="*/ 2747 h 10000"/>
              <a:gd name="connsiteX99" fmla="*/ 6906 w 10000"/>
              <a:gd name="connsiteY99" fmla="*/ 2912 h 10000"/>
              <a:gd name="connsiteX100" fmla="*/ 6923 w 10000"/>
              <a:gd name="connsiteY100" fmla="*/ 3132 h 10000"/>
              <a:gd name="connsiteX101" fmla="*/ 6890 w 10000"/>
              <a:gd name="connsiteY101" fmla="*/ 3365 h 10000"/>
              <a:gd name="connsiteX102" fmla="*/ 6789 w 10000"/>
              <a:gd name="connsiteY102" fmla="*/ 3585 h 10000"/>
              <a:gd name="connsiteX103" fmla="*/ 6639 w 10000"/>
              <a:gd name="connsiteY103" fmla="*/ 3791 h 10000"/>
              <a:gd name="connsiteX104" fmla="*/ 2759 w 10000"/>
              <a:gd name="connsiteY104" fmla="*/ 8242 h 10000"/>
              <a:gd name="connsiteX105" fmla="*/ 2726 w 10000"/>
              <a:gd name="connsiteY105" fmla="*/ 8324 h 10000"/>
              <a:gd name="connsiteX106" fmla="*/ 2726 w 10000"/>
              <a:gd name="connsiteY106" fmla="*/ 8393 h 10000"/>
              <a:gd name="connsiteX107" fmla="*/ 2742 w 10000"/>
              <a:gd name="connsiteY107" fmla="*/ 8475 h 10000"/>
              <a:gd name="connsiteX108" fmla="*/ 2826 w 10000"/>
              <a:gd name="connsiteY108" fmla="*/ 8544 h 10000"/>
              <a:gd name="connsiteX109" fmla="*/ 2910 w 10000"/>
              <a:gd name="connsiteY109" fmla="*/ 8571 h 10000"/>
              <a:gd name="connsiteX110" fmla="*/ 3027 w 10000"/>
              <a:gd name="connsiteY110" fmla="*/ 8585 h 10000"/>
              <a:gd name="connsiteX111" fmla="*/ 3127 w 10000"/>
              <a:gd name="connsiteY111" fmla="*/ 8558 h 10000"/>
              <a:gd name="connsiteX112" fmla="*/ 3211 w 10000"/>
              <a:gd name="connsiteY112" fmla="*/ 8489 h 10000"/>
              <a:gd name="connsiteX113" fmla="*/ 7057 w 10000"/>
              <a:gd name="connsiteY113" fmla="*/ 4066 h 10000"/>
              <a:gd name="connsiteX114" fmla="*/ 7274 w 10000"/>
              <a:gd name="connsiteY114" fmla="*/ 3777 h 10000"/>
              <a:gd name="connsiteX115" fmla="*/ 7408 w 10000"/>
              <a:gd name="connsiteY115" fmla="*/ 3475 h 10000"/>
              <a:gd name="connsiteX116" fmla="*/ 7475 w 10000"/>
              <a:gd name="connsiteY116" fmla="*/ 3159 h 10000"/>
              <a:gd name="connsiteX117" fmla="*/ 7425 w 10000"/>
              <a:gd name="connsiteY117" fmla="*/ 2843 h 10000"/>
              <a:gd name="connsiteX118" fmla="*/ 7408 w 10000"/>
              <a:gd name="connsiteY118" fmla="*/ 2720 h 10000"/>
              <a:gd name="connsiteX119" fmla="*/ 7358 w 10000"/>
              <a:gd name="connsiteY119" fmla="*/ 2596 h 10000"/>
              <a:gd name="connsiteX120" fmla="*/ 7291 w 10000"/>
              <a:gd name="connsiteY120" fmla="*/ 2473 h 10000"/>
              <a:gd name="connsiteX121" fmla="*/ 7241 w 10000"/>
              <a:gd name="connsiteY121" fmla="*/ 2363 h 10000"/>
              <a:gd name="connsiteX122" fmla="*/ 7140 w 10000"/>
              <a:gd name="connsiteY122" fmla="*/ 2266 h 10000"/>
              <a:gd name="connsiteX123" fmla="*/ 7057 w 10000"/>
              <a:gd name="connsiteY123" fmla="*/ 2184 h 10000"/>
              <a:gd name="connsiteX124" fmla="*/ 6940 w 10000"/>
              <a:gd name="connsiteY124" fmla="*/ 2102 h 10000"/>
              <a:gd name="connsiteX125" fmla="*/ 6839 w 10000"/>
              <a:gd name="connsiteY125" fmla="*/ 2019 h 10000"/>
              <a:gd name="connsiteX126" fmla="*/ 6722 w 10000"/>
              <a:gd name="connsiteY126" fmla="*/ 1951 h 10000"/>
              <a:gd name="connsiteX127" fmla="*/ 6589 w 10000"/>
              <a:gd name="connsiteY127" fmla="*/ 1909 h 10000"/>
              <a:gd name="connsiteX128" fmla="*/ 6438 w 10000"/>
              <a:gd name="connsiteY128" fmla="*/ 1868 h 10000"/>
              <a:gd name="connsiteX129" fmla="*/ 6304 w 10000"/>
              <a:gd name="connsiteY129" fmla="*/ 1827 h 10000"/>
              <a:gd name="connsiteX130" fmla="*/ 6154 w 10000"/>
              <a:gd name="connsiteY130" fmla="*/ 1813 h 10000"/>
              <a:gd name="connsiteX131" fmla="*/ 6020 w 10000"/>
              <a:gd name="connsiteY131" fmla="*/ 1799 h 10000"/>
              <a:gd name="connsiteX132" fmla="*/ 5870 w 10000"/>
              <a:gd name="connsiteY132" fmla="*/ 1799 h 10000"/>
              <a:gd name="connsiteX133" fmla="*/ 5719 w 10000"/>
              <a:gd name="connsiteY133" fmla="*/ 1813 h 10000"/>
              <a:gd name="connsiteX134" fmla="*/ 5518 w 10000"/>
              <a:gd name="connsiteY134" fmla="*/ 1841 h 10000"/>
              <a:gd name="connsiteX135" fmla="*/ 5351 w 10000"/>
              <a:gd name="connsiteY135" fmla="*/ 1909 h 10000"/>
              <a:gd name="connsiteX136" fmla="*/ 5167 w 10000"/>
              <a:gd name="connsiteY136" fmla="*/ 1978 h 10000"/>
              <a:gd name="connsiteX137" fmla="*/ 5000 w 10000"/>
              <a:gd name="connsiteY137" fmla="*/ 2047 h 10000"/>
              <a:gd name="connsiteX138" fmla="*/ 4849 w 10000"/>
              <a:gd name="connsiteY138" fmla="*/ 2143 h 10000"/>
              <a:gd name="connsiteX139" fmla="*/ 4682 w 10000"/>
              <a:gd name="connsiteY139" fmla="*/ 2239 h 10000"/>
              <a:gd name="connsiteX140" fmla="*/ 4548 w 10000"/>
              <a:gd name="connsiteY140" fmla="*/ 2363 h 10000"/>
              <a:gd name="connsiteX141" fmla="*/ 4415 w 10000"/>
              <a:gd name="connsiteY141" fmla="*/ 2500 h 10000"/>
              <a:gd name="connsiteX142" fmla="*/ 4381 w 10000"/>
              <a:gd name="connsiteY142" fmla="*/ 2541 h 10000"/>
              <a:gd name="connsiteX143" fmla="*/ 4247 w 10000"/>
              <a:gd name="connsiteY143" fmla="*/ 2706 h 10000"/>
              <a:gd name="connsiteX144" fmla="*/ 4047 w 10000"/>
              <a:gd name="connsiteY144" fmla="*/ 2926 h 10000"/>
              <a:gd name="connsiteX145" fmla="*/ 3796 w 10000"/>
              <a:gd name="connsiteY145" fmla="*/ 3228 h 10000"/>
              <a:gd name="connsiteX146" fmla="*/ 3495 w 10000"/>
              <a:gd name="connsiteY146" fmla="*/ 3571 h 10000"/>
              <a:gd name="connsiteX147" fmla="*/ 3144 w 10000"/>
              <a:gd name="connsiteY147" fmla="*/ 3956 h 10000"/>
              <a:gd name="connsiteX148" fmla="*/ 2776 w 10000"/>
              <a:gd name="connsiteY148" fmla="*/ 4382 h 10000"/>
              <a:gd name="connsiteX149" fmla="*/ 2408 w 10000"/>
              <a:gd name="connsiteY149" fmla="*/ 4808 h 10000"/>
              <a:gd name="connsiteX150" fmla="*/ 2040 w 10000"/>
              <a:gd name="connsiteY150" fmla="*/ 5234 h 10000"/>
              <a:gd name="connsiteX151" fmla="*/ 1689 w 10000"/>
              <a:gd name="connsiteY151" fmla="*/ 5659 h 10000"/>
              <a:gd name="connsiteX152" fmla="*/ 1338 w 10000"/>
              <a:gd name="connsiteY152" fmla="*/ 6044 h 10000"/>
              <a:gd name="connsiteX153" fmla="*/ 1037 w 10000"/>
              <a:gd name="connsiteY153" fmla="*/ 6387 h 10000"/>
              <a:gd name="connsiteX154" fmla="*/ 769 w 10000"/>
              <a:gd name="connsiteY154" fmla="*/ 6690 h 10000"/>
              <a:gd name="connsiteX155" fmla="*/ 585 w 10000"/>
              <a:gd name="connsiteY155" fmla="*/ 6909 h 10000"/>
              <a:gd name="connsiteX156" fmla="*/ 452 w 10000"/>
              <a:gd name="connsiteY156" fmla="*/ 7074 h 10000"/>
              <a:gd name="connsiteX157" fmla="*/ 401 w 10000"/>
              <a:gd name="connsiteY157" fmla="*/ 7115 h 10000"/>
              <a:gd name="connsiteX158" fmla="*/ 184 w 10000"/>
              <a:gd name="connsiteY158" fmla="*/ 7431 h 10000"/>
              <a:gd name="connsiteX159" fmla="*/ 33 w 10000"/>
              <a:gd name="connsiteY159" fmla="*/ 7761 h 10000"/>
              <a:gd name="connsiteX160" fmla="*/ 0 w 10000"/>
              <a:gd name="connsiteY160" fmla="*/ 8132 h 10000"/>
              <a:gd name="connsiteX161" fmla="*/ 17 w 10000"/>
              <a:gd name="connsiteY161" fmla="*/ 8475 h 10000"/>
              <a:gd name="connsiteX162" fmla="*/ 134 w 10000"/>
              <a:gd name="connsiteY162" fmla="*/ 8805 h 10000"/>
              <a:gd name="connsiteX163" fmla="*/ 334 w 10000"/>
              <a:gd name="connsiteY163" fmla="*/ 9121 h 10000"/>
              <a:gd name="connsiteX164" fmla="*/ 585 w 10000"/>
              <a:gd name="connsiteY164" fmla="*/ 9409 h 10000"/>
              <a:gd name="connsiteX165" fmla="*/ 936 w 10000"/>
              <a:gd name="connsiteY165" fmla="*/ 9643 h 10000"/>
              <a:gd name="connsiteX166" fmla="*/ 1120 w 10000"/>
              <a:gd name="connsiteY166" fmla="*/ 9739 h 10000"/>
              <a:gd name="connsiteX167" fmla="*/ 1321 w 10000"/>
              <a:gd name="connsiteY167" fmla="*/ 9821 h 10000"/>
              <a:gd name="connsiteX168" fmla="*/ 1505 w 10000"/>
              <a:gd name="connsiteY168" fmla="*/ 9904 h 10000"/>
              <a:gd name="connsiteX169" fmla="*/ 1722 w 10000"/>
              <a:gd name="connsiteY169" fmla="*/ 9945 h 10000"/>
              <a:gd name="connsiteX170" fmla="*/ 1940 w 10000"/>
              <a:gd name="connsiteY170" fmla="*/ 9986 h 10000"/>
              <a:gd name="connsiteX171" fmla="*/ 2140 w 10000"/>
              <a:gd name="connsiteY171" fmla="*/ 10000 h 10000"/>
              <a:gd name="connsiteX172" fmla="*/ 2358 w 10000"/>
              <a:gd name="connsiteY172" fmla="*/ 9986 h 10000"/>
              <a:gd name="connsiteX173" fmla="*/ 2592 w 10000"/>
              <a:gd name="connsiteY173" fmla="*/ 9973 h 10000"/>
              <a:gd name="connsiteX174" fmla="*/ 2793 w 10000"/>
              <a:gd name="connsiteY174" fmla="*/ 9931 h 10000"/>
              <a:gd name="connsiteX175" fmla="*/ 3010 w 10000"/>
              <a:gd name="connsiteY175" fmla="*/ 9876 h 10000"/>
              <a:gd name="connsiteX176" fmla="*/ 3211 w 10000"/>
              <a:gd name="connsiteY176" fmla="*/ 9808 h 10000"/>
              <a:gd name="connsiteX177" fmla="*/ 3395 w 10000"/>
              <a:gd name="connsiteY177" fmla="*/ 9712 h 10000"/>
              <a:gd name="connsiteX178" fmla="*/ 3579 w 10000"/>
              <a:gd name="connsiteY178" fmla="*/ 9615 h 10000"/>
              <a:gd name="connsiteX179" fmla="*/ 3729 w 10000"/>
              <a:gd name="connsiteY179" fmla="*/ 9505 h 10000"/>
              <a:gd name="connsiteX180" fmla="*/ 3880 w 10000"/>
              <a:gd name="connsiteY180" fmla="*/ 9382 h 10000"/>
              <a:gd name="connsiteX181" fmla="*/ 4013 w 10000"/>
              <a:gd name="connsiteY181" fmla="*/ 9245 h 10000"/>
              <a:gd name="connsiteX182" fmla="*/ 9565 w 10000"/>
              <a:gd name="connsiteY182" fmla="*/ 2871 h 10000"/>
              <a:gd name="connsiteX183" fmla="*/ 9783 w 10000"/>
              <a:gd name="connsiteY183" fmla="*/ 2555 h 10000"/>
              <a:gd name="connsiteX184" fmla="*/ 9933 w 10000"/>
              <a:gd name="connsiteY184" fmla="*/ 2225 h 10000"/>
              <a:gd name="connsiteX185" fmla="*/ 10000 w 10000"/>
              <a:gd name="connsiteY185" fmla="*/ 1882 h 10000"/>
              <a:gd name="connsiteX186" fmla="*/ 9950 w 10000"/>
              <a:gd name="connsiteY186" fmla="*/ 1511 h 10000"/>
              <a:gd name="connsiteX187" fmla="*/ 9916 w 10000"/>
              <a:gd name="connsiteY187" fmla="*/ 1332 h 10000"/>
              <a:gd name="connsiteX188" fmla="*/ 9849 w 10000"/>
              <a:gd name="connsiteY188" fmla="*/ 1168 h 10000"/>
              <a:gd name="connsiteX189" fmla="*/ 9766 w 10000"/>
              <a:gd name="connsiteY189" fmla="*/ 1003 h 10000"/>
              <a:gd name="connsiteX190" fmla="*/ 9649 w 10000"/>
              <a:gd name="connsiteY190" fmla="*/ 852 h 10000"/>
              <a:gd name="connsiteX191" fmla="*/ 9532 w 10000"/>
              <a:gd name="connsiteY191" fmla="*/ 701 h 10000"/>
              <a:gd name="connsiteX192" fmla="*/ 9381 w 10000"/>
              <a:gd name="connsiteY192" fmla="*/ 577 h 10000"/>
              <a:gd name="connsiteX193" fmla="*/ 9231 w 10000"/>
              <a:gd name="connsiteY193" fmla="*/ 453 h 10000"/>
              <a:gd name="connsiteX194" fmla="*/ 9047 w 10000"/>
              <a:gd name="connsiteY194" fmla="*/ 343 h 10000"/>
              <a:gd name="connsiteX195" fmla="*/ 8863 w 10000"/>
              <a:gd name="connsiteY195" fmla="*/ 247 h 10000"/>
              <a:gd name="connsiteX196" fmla="*/ 8662 w 10000"/>
              <a:gd name="connsiteY196" fmla="*/ 165 h 10000"/>
              <a:gd name="connsiteX197" fmla="*/ 8478 w 10000"/>
              <a:gd name="connsiteY197" fmla="*/ 82 h 10000"/>
              <a:gd name="connsiteX198" fmla="*/ 8261 w 10000"/>
              <a:gd name="connsiteY198" fmla="*/ 41 h 10000"/>
              <a:gd name="connsiteX199" fmla="*/ 8043 w 10000"/>
              <a:gd name="connsiteY199" fmla="*/ 14 h 10000"/>
              <a:gd name="connsiteX200" fmla="*/ 7843 w 10000"/>
              <a:gd name="connsiteY200" fmla="*/ 0 h 10000"/>
              <a:gd name="connsiteX201" fmla="*/ 7625 w 10000"/>
              <a:gd name="connsiteY201" fmla="*/ 14 h 10000"/>
              <a:gd name="connsiteX202" fmla="*/ 7391 w 10000"/>
              <a:gd name="connsiteY202"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492 w 10000"/>
              <a:gd name="connsiteY24" fmla="*/ 453 h 10000"/>
              <a:gd name="connsiteX25" fmla="*/ 7659 w 10000"/>
              <a:gd name="connsiteY25" fmla="*/ 440 h 10000"/>
              <a:gd name="connsiteX26" fmla="*/ 7809 w 10000"/>
              <a:gd name="connsiteY26" fmla="*/ 440 h 10000"/>
              <a:gd name="connsiteX27" fmla="*/ 7993 w 10000"/>
              <a:gd name="connsiteY27" fmla="*/ 453 h 10000"/>
              <a:gd name="connsiteX28" fmla="*/ 8144 w 10000"/>
              <a:gd name="connsiteY28" fmla="*/ 467 h 10000"/>
              <a:gd name="connsiteX29" fmla="*/ 8294 w 10000"/>
              <a:gd name="connsiteY29" fmla="*/ 495 h 10000"/>
              <a:gd name="connsiteX30" fmla="*/ 8445 w 10000"/>
              <a:gd name="connsiteY30" fmla="*/ 563 h 10000"/>
              <a:gd name="connsiteX31" fmla="*/ 8612 w 10000"/>
              <a:gd name="connsiteY31" fmla="*/ 604 h 10000"/>
              <a:gd name="connsiteX32" fmla="*/ 8880 w 10000"/>
              <a:gd name="connsiteY32" fmla="*/ 783 h 10000"/>
              <a:gd name="connsiteX33" fmla="*/ 8997 w 10000"/>
              <a:gd name="connsiteY33" fmla="*/ 879 h 10000"/>
              <a:gd name="connsiteX34" fmla="*/ 9097 w 10000"/>
              <a:gd name="connsiteY34" fmla="*/ 975 h 10000"/>
              <a:gd name="connsiteX35" fmla="*/ 9264 w 10000"/>
              <a:gd name="connsiteY35" fmla="*/ 1209 h 10000"/>
              <a:gd name="connsiteX36" fmla="*/ 9381 w 10000"/>
              <a:gd name="connsiteY36" fmla="*/ 1470 h 10000"/>
              <a:gd name="connsiteX37" fmla="*/ 9398 w 10000"/>
              <a:gd name="connsiteY37" fmla="*/ 2129 h 10000"/>
              <a:gd name="connsiteX38" fmla="*/ 3595 w 10000"/>
              <a:gd name="connsiteY38" fmla="*/ 8984 h 10000"/>
              <a:gd name="connsiteX39" fmla="*/ 3478 w 10000"/>
              <a:gd name="connsiteY39" fmla="*/ 9093 h 10000"/>
              <a:gd name="connsiteX40" fmla="*/ 3361 w 10000"/>
              <a:gd name="connsiteY40" fmla="*/ 9190 h 10000"/>
              <a:gd name="connsiteX41" fmla="*/ 3244 w 10000"/>
              <a:gd name="connsiteY41" fmla="*/ 9272 h 10000"/>
              <a:gd name="connsiteX42" fmla="*/ 3110 w 10000"/>
              <a:gd name="connsiteY42" fmla="*/ 9354 h 10000"/>
              <a:gd name="connsiteX43" fmla="*/ 2960 w 10000"/>
              <a:gd name="connsiteY43" fmla="*/ 9409 h 10000"/>
              <a:gd name="connsiteX44" fmla="*/ 2826 w 10000"/>
              <a:gd name="connsiteY44" fmla="*/ 9478 h 10000"/>
              <a:gd name="connsiteX45" fmla="*/ 2642 w 10000"/>
              <a:gd name="connsiteY45" fmla="*/ 9505 h 10000"/>
              <a:gd name="connsiteX46" fmla="*/ 2492 w 10000"/>
              <a:gd name="connsiteY46" fmla="*/ 9533 h 10000"/>
              <a:gd name="connsiteX47" fmla="*/ 2324 w 10000"/>
              <a:gd name="connsiteY47" fmla="*/ 9560 h 10000"/>
              <a:gd name="connsiteX48" fmla="*/ 2157 w 10000"/>
              <a:gd name="connsiteY48" fmla="*/ 9560 h 10000"/>
              <a:gd name="connsiteX49" fmla="*/ 1990 w 10000"/>
              <a:gd name="connsiteY49" fmla="*/ 9533 h 10000"/>
              <a:gd name="connsiteX50" fmla="*/ 1839 w 10000"/>
              <a:gd name="connsiteY50" fmla="*/ 9519 h 10000"/>
              <a:gd name="connsiteX51" fmla="*/ 1689 w 10000"/>
              <a:gd name="connsiteY51" fmla="*/ 9492 h 10000"/>
              <a:gd name="connsiteX52" fmla="*/ 1522 w 10000"/>
              <a:gd name="connsiteY52" fmla="*/ 9423 h 10000"/>
              <a:gd name="connsiteX53" fmla="*/ 1371 w 10000"/>
              <a:gd name="connsiteY53" fmla="*/ 9382 h 10000"/>
              <a:gd name="connsiteX54" fmla="*/ 1237 w 10000"/>
              <a:gd name="connsiteY54" fmla="*/ 9299 h 10000"/>
              <a:gd name="connsiteX55" fmla="*/ 987 w 10000"/>
              <a:gd name="connsiteY55" fmla="*/ 9107 h 10000"/>
              <a:gd name="connsiteX56" fmla="*/ 769 w 10000"/>
              <a:gd name="connsiteY56" fmla="*/ 8901 h 10000"/>
              <a:gd name="connsiteX57" fmla="*/ 635 w 10000"/>
              <a:gd name="connsiteY57" fmla="*/ 8654 h 10000"/>
              <a:gd name="connsiteX58" fmla="*/ 569 w 10000"/>
              <a:gd name="connsiteY58" fmla="*/ 8393 h 10000"/>
              <a:gd name="connsiteX59" fmla="*/ 535 w 10000"/>
              <a:gd name="connsiteY59" fmla="*/ 8132 h 10000"/>
              <a:gd name="connsiteX60" fmla="*/ 585 w 10000"/>
              <a:gd name="connsiteY60" fmla="*/ 7871 h 10000"/>
              <a:gd name="connsiteX61" fmla="*/ 686 w 10000"/>
              <a:gd name="connsiteY61" fmla="*/ 7610 h 10000"/>
              <a:gd name="connsiteX62" fmla="*/ 853 w 10000"/>
              <a:gd name="connsiteY62" fmla="*/ 7376 h 10000"/>
              <a:gd name="connsiteX63" fmla="*/ 886 w 10000"/>
              <a:gd name="connsiteY63" fmla="*/ 7321 h 10000"/>
              <a:gd name="connsiteX64" fmla="*/ 1020 w 10000"/>
              <a:gd name="connsiteY64" fmla="*/ 7170 h 10000"/>
              <a:gd name="connsiteX65" fmla="*/ 1221 w 10000"/>
              <a:gd name="connsiteY65" fmla="*/ 6937 h 10000"/>
              <a:gd name="connsiteX66" fmla="*/ 1488 w 10000"/>
              <a:gd name="connsiteY66" fmla="*/ 6662 h 10000"/>
              <a:gd name="connsiteX67" fmla="*/ 1773 w 10000"/>
              <a:gd name="connsiteY67" fmla="*/ 6305 h 10000"/>
              <a:gd name="connsiteX68" fmla="*/ 2124 w 10000"/>
              <a:gd name="connsiteY68" fmla="*/ 5920 h 10000"/>
              <a:gd name="connsiteX69" fmla="*/ 2492 w 10000"/>
              <a:gd name="connsiteY69" fmla="*/ 5508 h 10000"/>
              <a:gd name="connsiteX70" fmla="*/ 2860 w 10000"/>
              <a:gd name="connsiteY70" fmla="*/ 5055 h 10000"/>
              <a:gd name="connsiteX71" fmla="*/ 3227 w 10000"/>
              <a:gd name="connsiteY71" fmla="*/ 4629 h 10000"/>
              <a:gd name="connsiteX72" fmla="*/ 3595 w 10000"/>
              <a:gd name="connsiteY72" fmla="*/ 4217 h 10000"/>
              <a:gd name="connsiteX73" fmla="*/ 3946 w 10000"/>
              <a:gd name="connsiteY73" fmla="*/ 3819 h 10000"/>
              <a:gd name="connsiteX74" fmla="*/ 4247 w 10000"/>
              <a:gd name="connsiteY74" fmla="*/ 3475 h 10000"/>
              <a:gd name="connsiteX75" fmla="*/ 4498 w 10000"/>
              <a:gd name="connsiteY75" fmla="*/ 3187 h 10000"/>
              <a:gd name="connsiteX76" fmla="*/ 4682 w 10000"/>
              <a:gd name="connsiteY76" fmla="*/ 2967 h 10000"/>
              <a:gd name="connsiteX77" fmla="*/ 4833 w 10000"/>
              <a:gd name="connsiteY77" fmla="*/ 2816 h 10000"/>
              <a:gd name="connsiteX78" fmla="*/ 4866 w 10000"/>
              <a:gd name="connsiteY78" fmla="*/ 2761 h 10000"/>
              <a:gd name="connsiteX79" fmla="*/ 4967 w 10000"/>
              <a:gd name="connsiteY79" fmla="*/ 2665 h 10000"/>
              <a:gd name="connsiteX80" fmla="*/ 5050 w 10000"/>
              <a:gd name="connsiteY80" fmla="*/ 2569 h 10000"/>
              <a:gd name="connsiteX81" fmla="*/ 5167 w 10000"/>
              <a:gd name="connsiteY81" fmla="*/ 2500 h 10000"/>
              <a:gd name="connsiteX82" fmla="*/ 5284 w 10000"/>
              <a:gd name="connsiteY82" fmla="*/ 2431 h 10000"/>
              <a:gd name="connsiteX83" fmla="*/ 5401 w 10000"/>
              <a:gd name="connsiteY83" fmla="*/ 2363 h 10000"/>
              <a:gd name="connsiteX84" fmla="*/ 5535 w 10000"/>
              <a:gd name="connsiteY84" fmla="*/ 2321 h 10000"/>
              <a:gd name="connsiteX85" fmla="*/ 5652 w 10000"/>
              <a:gd name="connsiteY85" fmla="*/ 2294 h 10000"/>
              <a:gd name="connsiteX86" fmla="*/ 5786 w 10000"/>
              <a:gd name="connsiteY86" fmla="*/ 2253 h 10000"/>
              <a:gd name="connsiteX87" fmla="*/ 5886 w 10000"/>
              <a:gd name="connsiteY87" fmla="*/ 2239 h 10000"/>
              <a:gd name="connsiteX88" fmla="*/ 5987 w 10000"/>
              <a:gd name="connsiteY88" fmla="*/ 2239 h 10000"/>
              <a:gd name="connsiteX89" fmla="*/ 6087 w 10000"/>
              <a:gd name="connsiteY89" fmla="*/ 2253 h 10000"/>
              <a:gd name="connsiteX90" fmla="*/ 6171 w 10000"/>
              <a:gd name="connsiteY90" fmla="*/ 2253 h 10000"/>
              <a:gd name="connsiteX91" fmla="*/ 6271 w 10000"/>
              <a:gd name="connsiteY91" fmla="*/ 2266 h 10000"/>
              <a:gd name="connsiteX92" fmla="*/ 6355 w 10000"/>
              <a:gd name="connsiteY92" fmla="*/ 2308 h 10000"/>
              <a:gd name="connsiteX93" fmla="*/ 6438 w 10000"/>
              <a:gd name="connsiteY93" fmla="*/ 2335 h 10000"/>
              <a:gd name="connsiteX94" fmla="*/ 6522 w 10000"/>
              <a:gd name="connsiteY94" fmla="*/ 2390 h 10000"/>
              <a:gd name="connsiteX95" fmla="*/ 6656 w 10000"/>
              <a:gd name="connsiteY95" fmla="*/ 2500 h 10000"/>
              <a:gd name="connsiteX96" fmla="*/ 6773 w 10000"/>
              <a:gd name="connsiteY96" fmla="*/ 2610 h 10000"/>
              <a:gd name="connsiteX97" fmla="*/ 6873 w 10000"/>
              <a:gd name="connsiteY97" fmla="*/ 2747 h 10000"/>
              <a:gd name="connsiteX98" fmla="*/ 6906 w 10000"/>
              <a:gd name="connsiteY98" fmla="*/ 2912 h 10000"/>
              <a:gd name="connsiteX99" fmla="*/ 6923 w 10000"/>
              <a:gd name="connsiteY99" fmla="*/ 3132 h 10000"/>
              <a:gd name="connsiteX100" fmla="*/ 6890 w 10000"/>
              <a:gd name="connsiteY100" fmla="*/ 3365 h 10000"/>
              <a:gd name="connsiteX101" fmla="*/ 6789 w 10000"/>
              <a:gd name="connsiteY101" fmla="*/ 3585 h 10000"/>
              <a:gd name="connsiteX102" fmla="*/ 6639 w 10000"/>
              <a:gd name="connsiteY102" fmla="*/ 3791 h 10000"/>
              <a:gd name="connsiteX103" fmla="*/ 2759 w 10000"/>
              <a:gd name="connsiteY103" fmla="*/ 8242 h 10000"/>
              <a:gd name="connsiteX104" fmla="*/ 2726 w 10000"/>
              <a:gd name="connsiteY104" fmla="*/ 8324 h 10000"/>
              <a:gd name="connsiteX105" fmla="*/ 2726 w 10000"/>
              <a:gd name="connsiteY105" fmla="*/ 8393 h 10000"/>
              <a:gd name="connsiteX106" fmla="*/ 2742 w 10000"/>
              <a:gd name="connsiteY106" fmla="*/ 8475 h 10000"/>
              <a:gd name="connsiteX107" fmla="*/ 2826 w 10000"/>
              <a:gd name="connsiteY107" fmla="*/ 8544 h 10000"/>
              <a:gd name="connsiteX108" fmla="*/ 2910 w 10000"/>
              <a:gd name="connsiteY108" fmla="*/ 8571 h 10000"/>
              <a:gd name="connsiteX109" fmla="*/ 3027 w 10000"/>
              <a:gd name="connsiteY109" fmla="*/ 8585 h 10000"/>
              <a:gd name="connsiteX110" fmla="*/ 3127 w 10000"/>
              <a:gd name="connsiteY110" fmla="*/ 8558 h 10000"/>
              <a:gd name="connsiteX111" fmla="*/ 3211 w 10000"/>
              <a:gd name="connsiteY111" fmla="*/ 8489 h 10000"/>
              <a:gd name="connsiteX112" fmla="*/ 7057 w 10000"/>
              <a:gd name="connsiteY112" fmla="*/ 4066 h 10000"/>
              <a:gd name="connsiteX113" fmla="*/ 7274 w 10000"/>
              <a:gd name="connsiteY113" fmla="*/ 3777 h 10000"/>
              <a:gd name="connsiteX114" fmla="*/ 7408 w 10000"/>
              <a:gd name="connsiteY114" fmla="*/ 3475 h 10000"/>
              <a:gd name="connsiteX115" fmla="*/ 7475 w 10000"/>
              <a:gd name="connsiteY115" fmla="*/ 3159 h 10000"/>
              <a:gd name="connsiteX116" fmla="*/ 7425 w 10000"/>
              <a:gd name="connsiteY116" fmla="*/ 2843 h 10000"/>
              <a:gd name="connsiteX117" fmla="*/ 7408 w 10000"/>
              <a:gd name="connsiteY117" fmla="*/ 2720 h 10000"/>
              <a:gd name="connsiteX118" fmla="*/ 7358 w 10000"/>
              <a:gd name="connsiteY118" fmla="*/ 2596 h 10000"/>
              <a:gd name="connsiteX119" fmla="*/ 7291 w 10000"/>
              <a:gd name="connsiteY119" fmla="*/ 2473 h 10000"/>
              <a:gd name="connsiteX120" fmla="*/ 7241 w 10000"/>
              <a:gd name="connsiteY120" fmla="*/ 2363 h 10000"/>
              <a:gd name="connsiteX121" fmla="*/ 7140 w 10000"/>
              <a:gd name="connsiteY121" fmla="*/ 2266 h 10000"/>
              <a:gd name="connsiteX122" fmla="*/ 7057 w 10000"/>
              <a:gd name="connsiteY122" fmla="*/ 2184 h 10000"/>
              <a:gd name="connsiteX123" fmla="*/ 6940 w 10000"/>
              <a:gd name="connsiteY123" fmla="*/ 2102 h 10000"/>
              <a:gd name="connsiteX124" fmla="*/ 6839 w 10000"/>
              <a:gd name="connsiteY124" fmla="*/ 2019 h 10000"/>
              <a:gd name="connsiteX125" fmla="*/ 6722 w 10000"/>
              <a:gd name="connsiteY125" fmla="*/ 1951 h 10000"/>
              <a:gd name="connsiteX126" fmla="*/ 6589 w 10000"/>
              <a:gd name="connsiteY126" fmla="*/ 1909 h 10000"/>
              <a:gd name="connsiteX127" fmla="*/ 6438 w 10000"/>
              <a:gd name="connsiteY127" fmla="*/ 1868 h 10000"/>
              <a:gd name="connsiteX128" fmla="*/ 6304 w 10000"/>
              <a:gd name="connsiteY128" fmla="*/ 1827 h 10000"/>
              <a:gd name="connsiteX129" fmla="*/ 6154 w 10000"/>
              <a:gd name="connsiteY129" fmla="*/ 1813 h 10000"/>
              <a:gd name="connsiteX130" fmla="*/ 6020 w 10000"/>
              <a:gd name="connsiteY130" fmla="*/ 1799 h 10000"/>
              <a:gd name="connsiteX131" fmla="*/ 5870 w 10000"/>
              <a:gd name="connsiteY131" fmla="*/ 1799 h 10000"/>
              <a:gd name="connsiteX132" fmla="*/ 5719 w 10000"/>
              <a:gd name="connsiteY132" fmla="*/ 1813 h 10000"/>
              <a:gd name="connsiteX133" fmla="*/ 5518 w 10000"/>
              <a:gd name="connsiteY133" fmla="*/ 1841 h 10000"/>
              <a:gd name="connsiteX134" fmla="*/ 5351 w 10000"/>
              <a:gd name="connsiteY134" fmla="*/ 1909 h 10000"/>
              <a:gd name="connsiteX135" fmla="*/ 5167 w 10000"/>
              <a:gd name="connsiteY135" fmla="*/ 1978 h 10000"/>
              <a:gd name="connsiteX136" fmla="*/ 5000 w 10000"/>
              <a:gd name="connsiteY136" fmla="*/ 2047 h 10000"/>
              <a:gd name="connsiteX137" fmla="*/ 4849 w 10000"/>
              <a:gd name="connsiteY137" fmla="*/ 2143 h 10000"/>
              <a:gd name="connsiteX138" fmla="*/ 4682 w 10000"/>
              <a:gd name="connsiteY138" fmla="*/ 2239 h 10000"/>
              <a:gd name="connsiteX139" fmla="*/ 4548 w 10000"/>
              <a:gd name="connsiteY139" fmla="*/ 2363 h 10000"/>
              <a:gd name="connsiteX140" fmla="*/ 4415 w 10000"/>
              <a:gd name="connsiteY140" fmla="*/ 2500 h 10000"/>
              <a:gd name="connsiteX141" fmla="*/ 4381 w 10000"/>
              <a:gd name="connsiteY141" fmla="*/ 2541 h 10000"/>
              <a:gd name="connsiteX142" fmla="*/ 4247 w 10000"/>
              <a:gd name="connsiteY142" fmla="*/ 2706 h 10000"/>
              <a:gd name="connsiteX143" fmla="*/ 4047 w 10000"/>
              <a:gd name="connsiteY143" fmla="*/ 2926 h 10000"/>
              <a:gd name="connsiteX144" fmla="*/ 3796 w 10000"/>
              <a:gd name="connsiteY144" fmla="*/ 3228 h 10000"/>
              <a:gd name="connsiteX145" fmla="*/ 3495 w 10000"/>
              <a:gd name="connsiteY145" fmla="*/ 3571 h 10000"/>
              <a:gd name="connsiteX146" fmla="*/ 3144 w 10000"/>
              <a:gd name="connsiteY146" fmla="*/ 3956 h 10000"/>
              <a:gd name="connsiteX147" fmla="*/ 2776 w 10000"/>
              <a:gd name="connsiteY147" fmla="*/ 4382 h 10000"/>
              <a:gd name="connsiteX148" fmla="*/ 2408 w 10000"/>
              <a:gd name="connsiteY148" fmla="*/ 4808 h 10000"/>
              <a:gd name="connsiteX149" fmla="*/ 2040 w 10000"/>
              <a:gd name="connsiteY149" fmla="*/ 5234 h 10000"/>
              <a:gd name="connsiteX150" fmla="*/ 1689 w 10000"/>
              <a:gd name="connsiteY150" fmla="*/ 5659 h 10000"/>
              <a:gd name="connsiteX151" fmla="*/ 1338 w 10000"/>
              <a:gd name="connsiteY151" fmla="*/ 6044 h 10000"/>
              <a:gd name="connsiteX152" fmla="*/ 1037 w 10000"/>
              <a:gd name="connsiteY152" fmla="*/ 6387 h 10000"/>
              <a:gd name="connsiteX153" fmla="*/ 769 w 10000"/>
              <a:gd name="connsiteY153" fmla="*/ 6690 h 10000"/>
              <a:gd name="connsiteX154" fmla="*/ 585 w 10000"/>
              <a:gd name="connsiteY154" fmla="*/ 6909 h 10000"/>
              <a:gd name="connsiteX155" fmla="*/ 452 w 10000"/>
              <a:gd name="connsiteY155" fmla="*/ 7074 h 10000"/>
              <a:gd name="connsiteX156" fmla="*/ 401 w 10000"/>
              <a:gd name="connsiteY156" fmla="*/ 7115 h 10000"/>
              <a:gd name="connsiteX157" fmla="*/ 184 w 10000"/>
              <a:gd name="connsiteY157" fmla="*/ 7431 h 10000"/>
              <a:gd name="connsiteX158" fmla="*/ 33 w 10000"/>
              <a:gd name="connsiteY158" fmla="*/ 7761 h 10000"/>
              <a:gd name="connsiteX159" fmla="*/ 0 w 10000"/>
              <a:gd name="connsiteY159" fmla="*/ 8132 h 10000"/>
              <a:gd name="connsiteX160" fmla="*/ 17 w 10000"/>
              <a:gd name="connsiteY160" fmla="*/ 8475 h 10000"/>
              <a:gd name="connsiteX161" fmla="*/ 134 w 10000"/>
              <a:gd name="connsiteY161" fmla="*/ 8805 h 10000"/>
              <a:gd name="connsiteX162" fmla="*/ 334 w 10000"/>
              <a:gd name="connsiteY162" fmla="*/ 9121 h 10000"/>
              <a:gd name="connsiteX163" fmla="*/ 585 w 10000"/>
              <a:gd name="connsiteY163" fmla="*/ 9409 h 10000"/>
              <a:gd name="connsiteX164" fmla="*/ 936 w 10000"/>
              <a:gd name="connsiteY164" fmla="*/ 9643 h 10000"/>
              <a:gd name="connsiteX165" fmla="*/ 1120 w 10000"/>
              <a:gd name="connsiteY165" fmla="*/ 9739 h 10000"/>
              <a:gd name="connsiteX166" fmla="*/ 1321 w 10000"/>
              <a:gd name="connsiteY166" fmla="*/ 9821 h 10000"/>
              <a:gd name="connsiteX167" fmla="*/ 1505 w 10000"/>
              <a:gd name="connsiteY167" fmla="*/ 9904 h 10000"/>
              <a:gd name="connsiteX168" fmla="*/ 1722 w 10000"/>
              <a:gd name="connsiteY168" fmla="*/ 9945 h 10000"/>
              <a:gd name="connsiteX169" fmla="*/ 1940 w 10000"/>
              <a:gd name="connsiteY169" fmla="*/ 9986 h 10000"/>
              <a:gd name="connsiteX170" fmla="*/ 2140 w 10000"/>
              <a:gd name="connsiteY170" fmla="*/ 10000 h 10000"/>
              <a:gd name="connsiteX171" fmla="*/ 2358 w 10000"/>
              <a:gd name="connsiteY171" fmla="*/ 9986 h 10000"/>
              <a:gd name="connsiteX172" fmla="*/ 2592 w 10000"/>
              <a:gd name="connsiteY172" fmla="*/ 9973 h 10000"/>
              <a:gd name="connsiteX173" fmla="*/ 2793 w 10000"/>
              <a:gd name="connsiteY173" fmla="*/ 9931 h 10000"/>
              <a:gd name="connsiteX174" fmla="*/ 3010 w 10000"/>
              <a:gd name="connsiteY174" fmla="*/ 9876 h 10000"/>
              <a:gd name="connsiteX175" fmla="*/ 3211 w 10000"/>
              <a:gd name="connsiteY175" fmla="*/ 9808 h 10000"/>
              <a:gd name="connsiteX176" fmla="*/ 3395 w 10000"/>
              <a:gd name="connsiteY176" fmla="*/ 9712 h 10000"/>
              <a:gd name="connsiteX177" fmla="*/ 3579 w 10000"/>
              <a:gd name="connsiteY177" fmla="*/ 9615 h 10000"/>
              <a:gd name="connsiteX178" fmla="*/ 3729 w 10000"/>
              <a:gd name="connsiteY178" fmla="*/ 9505 h 10000"/>
              <a:gd name="connsiteX179" fmla="*/ 3880 w 10000"/>
              <a:gd name="connsiteY179" fmla="*/ 9382 h 10000"/>
              <a:gd name="connsiteX180" fmla="*/ 4013 w 10000"/>
              <a:gd name="connsiteY180" fmla="*/ 9245 h 10000"/>
              <a:gd name="connsiteX181" fmla="*/ 9565 w 10000"/>
              <a:gd name="connsiteY181" fmla="*/ 2871 h 10000"/>
              <a:gd name="connsiteX182" fmla="*/ 9783 w 10000"/>
              <a:gd name="connsiteY182" fmla="*/ 2555 h 10000"/>
              <a:gd name="connsiteX183" fmla="*/ 9933 w 10000"/>
              <a:gd name="connsiteY183" fmla="*/ 2225 h 10000"/>
              <a:gd name="connsiteX184" fmla="*/ 10000 w 10000"/>
              <a:gd name="connsiteY184" fmla="*/ 1882 h 10000"/>
              <a:gd name="connsiteX185" fmla="*/ 9950 w 10000"/>
              <a:gd name="connsiteY185" fmla="*/ 1511 h 10000"/>
              <a:gd name="connsiteX186" fmla="*/ 9916 w 10000"/>
              <a:gd name="connsiteY186" fmla="*/ 1332 h 10000"/>
              <a:gd name="connsiteX187" fmla="*/ 9849 w 10000"/>
              <a:gd name="connsiteY187" fmla="*/ 1168 h 10000"/>
              <a:gd name="connsiteX188" fmla="*/ 9766 w 10000"/>
              <a:gd name="connsiteY188" fmla="*/ 1003 h 10000"/>
              <a:gd name="connsiteX189" fmla="*/ 9649 w 10000"/>
              <a:gd name="connsiteY189" fmla="*/ 852 h 10000"/>
              <a:gd name="connsiteX190" fmla="*/ 9532 w 10000"/>
              <a:gd name="connsiteY190" fmla="*/ 701 h 10000"/>
              <a:gd name="connsiteX191" fmla="*/ 9381 w 10000"/>
              <a:gd name="connsiteY191" fmla="*/ 577 h 10000"/>
              <a:gd name="connsiteX192" fmla="*/ 9231 w 10000"/>
              <a:gd name="connsiteY192" fmla="*/ 453 h 10000"/>
              <a:gd name="connsiteX193" fmla="*/ 9047 w 10000"/>
              <a:gd name="connsiteY193" fmla="*/ 343 h 10000"/>
              <a:gd name="connsiteX194" fmla="*/ 8863 w 10000"/>
              <a:gd name="connsiteY194" fmla="*/ 247 h 10000"/>
              <a:gd name="connsiteX195" fmla="*/ 8662 w 10000"/>
              <a:gd name="connsiteY195" fmla="*/ 165 h 10000"/>
              <a:gd name="connsiteX196" fmla="*/ 8478 w 10000"/>
              <a:gd name="connsiteY196" fmla="*/ 82 h 10000"/>
              <a:gd name="connsiteX197" fmla="*/ 8261 w 10000"/>
              <a:gd name="connsiteY197" fmla="*/ 41 h 10000"/>
              <a:gd name="connsiteX198" fmla="*/ 8043 w 10000"/>
              <a:gd name="connsiteY198" fmla="*/ 14 h 10000"/>
              <a:gd name="connsiteX199" fmla="*/ 7843 w 10000"/>
              <a:gd name="connsiteY199" fmla="*/ 0 h 10000"/>
              <a:gd name="connsiteX200" fmla="*/ 7625 w 10000"/>
              <a:gd name="connsiteY200" fmla="*/ 14 h 10000"/>
              <a:gd name="connsiteX201" fmla="*/ 7391 w 10000"/>
              <a:gd name="connsiteY201"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492 w 10000"/>
              <a:gd name="connsiteY24" fmla="*/ 453 h 10000"/>
              <a:gd name="connsiteX25" fmla="*/ 7659 w 10000"/>
              <a:gd name="connsiteY25" fmla="*/ 440 h 10000"/>
              <a:gd name="connsiteX26" fmla="*/ 7809 w 10000"/>
              <a:gd name="connsiteY26" fmla="*/ 440 h 10000"/>
              <a:gd name="connsiteX27" fmla="*/ 7993 w 10000"/>
              <a:gd name="connsiteY27" fmla="*/ 453 h 10000"/>
              <a:gd name="connsiteX28" fmla="*/ 8144 w 10000"/>
              <a:gd name="connsiteY28" fmla="*/ 467 h 10000"/>
              <a:gd name="connsiteX29" fmla="*/ 8294 w 10000"/>
              <a:gd name="connsiteY29" fmla="*/ 495 h 10000"/>
              <a:gd name="connsiteX30" fmla="*/ 8445 w 10000"/>
              <a:gd name="connsiteY30" fmla="*/ 563 h 10000"/>
              <a:gd name="connsiteX31" fmla="*/ 8612 w 10000"/>
              <a:gd name="connsiteY31" fmla="*/ 604 h 10000"/>
              <a:gd name="connsiteX32" fmla="*/ 8880 w 10000"/>
              <a:gd name="connsiteY32" fmla="*/ 783 h 10000"/>
              <a:gd name="connsiteX33" fmla="*/ 8997 w 10000"/>
              <a:gd name="connsiteY33" fmla="*/ 879 h 10000"/>
              <a:gd name="connsiteX34" fmla="*/ 9097 w 10000"/>
              <a:gd name="connsiteY34" fmla="*/ 975 h 10000"/>
              <a:gd name="connsiteX35" fmla="*/ 9264 w 10000"/>
              <a:gd name="connsiteY35" fmla="*/ 1209 h 10000"/>
              <a:gd name="connsiteX36" fmla="*/ 9381 w 10000"/>
              <a:gd name="connsiteY36" fmla="*/ 1470 h 10000"/>
              <a:gd name="connsiteX37" fmla="*/ 3595 w 10000"/>
              <a:gd name="connsiteY37" fmla="*/ 8984 h 10000"/>
              <a:gd name="connsiteX38" fmla="*/ 3478 w 10000"/>
              <a:gd name="connsiteY38" fmla="*/ 9093 h 10000"/>
              <a:gd name="connsiteX39" fmla="*/ 3361 w 10000"/>
              <a:gd name="connsiteY39" fmla="*/ 9190 h 10000"/>
              <a:gd name="connsiteX40" fmla="*/ 3244 w 10000"/>
              <a:gd name="connsiteY40" fmla="*/ 9272 h 10000"/>
              <a:gd name="connsiteX41" fmla="*/ 3110 w 10000"/>
              <a:gd name="connsiteY41" fmla="*/ 9354 h 10000"/>
              <a:gd name="connsiteX42" fmla="*/ 2960 w 10000"/>
              <a:gd name="connsiteY42" fmla="*/ 9409 h 10000"/>
              <a:gd name="connsiteX43" fmla="*/ 2826 w 10000"/>
              <a:gd name="connsiteY43" fmla="*/ 9478 h 10000"/>
              <a:gd name="connsiteX44" fmla="*/ 2642 w 10000"/>
              <a:gd name="connsiteY44" fmla="*/ 9505 h 10000"/>
              <a:gd name="connsiteX45" fmla="*/ 2492 w 10000"/>
              <a:gd name="connsiteY45" fmla="*/ 9533 h 10000"/>
              <a:gd name="connsiteX46" fmla="*/ 2324 w 10000"/>
              <a:gd name="connsiteY46" fmla="*/ 9560 h 10000"/>
              <a:gd name="connsiteX47" fmla="*/ 2157 w 10000"/>
              <a:gd name="connsiteY47" fmla="*/ 9560 h 10000"/>
              <a:gd name="connsiteX48" fmla="*/ 1990 w 10000"/>
              <a:gd name="connsiteY48" fmla="*/ 9533 h 10000"/>
              <a:gd name="connsiteX49" fmla="*/ 1839 w 10000"/>
              <a:gd name="connsiteY49" fmla="*/ 9519 h 10000"/>
              <a:gd name="connsiteX50" fmla="*/ 1689 w 10000"/>
              <a:gd name="connsiteY50" fmla="*/ 9492 h 10000"/>
              <a:gd name="connsiteX51" fmla="*/ 1522 w 10000"/>
              <a:gd name="connsiteY51" fmla="*/ 9423 h 10000"/>
              <a:gd name="connsiteX52" fmla="*/ 1371 w 10000"/>
              <a:gd name="connsiteY52" fmla="*/ 9382 h 10000"/>
              <a:gd name="connsiteX53" fmla="*/ 1237 w 10000"/>
              <a:gd name="connsiteY53" fmla="*/ 9299 h 10000"/>
              <a:gd name="connsiteX54" fmla="*/ 987 w 10000"/>
              <a:gd name="connsiteY54" fmla="*/ 9107 h 10000"/>
              <a:gd name="connsiteX55" fmla="*/ 769 w 10000"/>
              <a:gd name="connsiteY55" fmla="*/ 8901 h 10000"/>
              <a:gd name="connsiteX56" fmla="*/ 635 w 10000"/>
              <a:gd name="connsiteY56" fmla="*/ 8654 h 10000"/>
              <a:gd name="connsiteX57" fmla="*/ 569 w 10000"/>
              <a:gd name="connsiteY57" fmla="*/ 8393 h 10000"/>
              <a:gd name="connsiteX58" fmla="*/ 535 w 10000"/>
              <a:gd name="connsiteY58" fmla="*/ 8132 h 10000"/>
              <a:gd name="connsiteX59" fmla="*/ 585 w 10000"/>
              <a:gd name="connsiteY59" fmla="*/ 7871 h 10000"/>
              <a:gd name="connsiteX60" fmla="*/ 686 w 10000"/>
              <a:gd name="connsiteY60" fmla="*/ 7610 h 10000"/>
              <a:gd name="connsiteX61" fmla="*/ 853 w 10000"/>
              <a:gd name="connsiteY61" fmla="*/ 7376 h 10000"/>
              <a:gd name="connsiteX62" fmla="*/ 886 w 10000"/>
              <a:gd name="connsiteY62" fmla="*/ 7321 h 10000"/>
              <a:gd name="connsiteX63" fmla="*/ 1020 w 10000"/>
              <a:gd name="connsiteY63" fmla="*/ 7170 h 10000"/>
              <a:gd name="connsiteX64" fmla="*/ 1221 w 10000"/>
              <a:gd name="connsiteY64" fmla="*/ 6937 h 10000"/>
              <a:gd name="connsiteX65" fmla="*/ 1488 w 10000"/>
              <a:gd name="connsiteY65" fmla="*/ 6662 h 10000"/>
              <a:gd name="connsiteX66" fmla="*/ 1773 w 10000"/>
              <a:gd name="connsiteY66" fmla="*/ 6305 h 10000"/>
              <a:gd name="connsiteX67" fmla="*/ 2124 w 10000"/>
              <a:gd name="connsiteY67" fmla="*/ 5920 h 10000"/>
              <a:gd name="connsiteX68" fmla="*/ 2492 w 10000"/>
              <a:gd name="connsiteY68" fmla="*/ 5508 h 10000"/>
              <a:gd name="connsiteX69" fmla="*/ 2860 w 10000"/>
              <a:gd name="connsiteY69" fmla="*/ 5055 h 10000"/>
              <a:gd name="connsiteX70" fmla="*/ 3227 w 10000"/>
              <a:gd name="connsiteY70" fmla="*/ 4629 h 10000"/>
              <a:gd name="connsiteX71" fmla="*/ 3595 w 10000"/>
              <a:gd name="connsiteY71" fmla="*/ 4217 h 10000"/>
              <a:gd name="connsiteX72" fmla="*/ 3946 w 10000"/>
              <a:gd name="connsiteY72" fmla="*/ 3819 h 10000"/>
              <a:gd name="connsiteX73" fmla="*/ 4247 w 10000"/>
              <a:gd name="connsiteY73" fmla="*/ 3475 h 10000"/>
              <a:gd name="connsiteX74" fmla="*/ 4498 w 10000"/>
              <a:gd name="connsiteY74" fmla="*/ 3187 h 10000"/>
              <a:gd name="connsiteX75" fmla="*/ 4682 w 10000"/>
              <a:gd name="connsiteY75" fmla="*/ 2967 h 10000"/>
              <a:gd name="connsiteX76" fmla="*/ 4833 w 10000"/>
              <a:gd name="connsiteY76" fmla="*/ 2816 h 10000"/>
              <a:gd name="connsiteX77" fmla="*/ 4866 w 10000"/>
              <a:gd name="connsiteY77" fmla="*/ 2761 h 10000"/>
              <a:gd name="connsiteX78" fmla="*/ 4967 w 10000"/>
              <a:gd name="connsiteY78" fmla="*/ 2665 h 10000"/>
              <a:gd name="connsiteX79" fmla="*/ 5050 w 10000"/>
              <a:gd name="connsiteY79" fmla="*/ 2569 h 10000"/>
              <a:gd name="connsiteX80" fmla="*/ 5167 w 10000"/>
              <a:gd name="connsiteY80" fmla="*/ 2500 h 10000"/>
              <a:gd name="connsiteX81" fmla="*/ 5284 w 10000"/>
              <a:gd name="connsiteY81" fmla="*/ 2431 h 10000"/>
              <a:gd name="connsiteX82" fmla="*/ 5401 w 10000"/>
              <a:gd name="connsiteY82" fmla="*/ 2363 h 10000"/>
              <a:gd name="connsiteX83" fmla="*/ 5535 w 10000"/>
              <a:gd name="connsiteY83" fmla="*/ 2321 h 10000"/>
              <a:gd name="connsiteX84" fmla="*/ 5652 w 10000"/>
              <a:gd name="connsiteY84" fmla="*/ 2294 h 10000"/>
              <a:gd name="connsiteX85" fmla="*/ 5786 w 10000"/>
              <a:gd name="connsiteY85" fmla="*/ 2253 h 10000"/>
              <a:gd name="connsiteX86" fmla="*/ 5886 w 10000"/>
              <a:gd name="connsiteY86" fmla="*/ 2239 h 10000"/>
              <a:gd name="connsiteX87" fmla="*/ 5987 w 10000"/>
              <a:gd name="connsiteY87" fmla="*/ 2239 h 10000"/>
              <a:gd name="connsiteX88" fmla="*/ 6087 w 10000"/>
              <a:gd name="connsiteY88" fmla="*/ 2253 h 10000"/>
              <a:gd name="connsiteX89" fmla="*/ 6171 w 10000"/>
              <a:gd name="connsiteY89" fmla="*/ 2253 h 10000"/>
              <a:gd name="connsiteX90" fmla="*/ 6271 w 10000"/>
              <a:gd name="connsiteY90" fmla="*/ 2266 h 10000"/>
              <a:gd name="connsiteX91" fmla="*/ 6355 w 10000"/>
              <a:gd name="connsiteY91" fmla="*/ 2308 h 10000"/>
              <a:gd name="connsiteX92" fmla="*/ 6438 w 10000"/>
              <a:gd name="connsiteY92" fmla="*/ 2335 h 10000"/>
              <a:gd name="connsiteX93" fmla="*/ 6522 w 10000"/>
              <a:gd name="connsiteY93" fmla="*/ 2390 h 10000"/>
              <a:gd name="connsiteX94" fmla="*/ 6656 w 10000"/>
              <a:gd name="connsiteY94" fmla="*/ 2500 h 10000"/>
              <a:gd name="connsiteX95" fmla="*/ 6773 w 10000"/>
              <a:gd name="connsiteY95" fmla="*/ 2610 h 10000"/>
              <a:gd name="connsiteX96" fmla="*/ 6873 w 10000"/>
              <a:gd name="connsiteY96" fmla="*/ 2747 h 10000"/>
              <a:gd name="connsiteX97" fmla="*/ 6906 w 10000"/>
              <a:gd name="connsiteY97" fmla="*/ 2912 h 10000"/>
              <a:gd name="connsiteX98" fmla="*/ 6923 w 10000"/>
              <a:gd name="connsiteY98" fmla="*/ 3132 h 10000"/>
              <a:gd name="connsiteX99" fmla="*/ 6890 w 10000"/>
              <a:gd name="connsiteY99" fmla="*/ 3365 h 10000"/>
              <a:gd name="connsiteX100" fmla="*/ 6789 w 10000"/>
              <a:gd name="connsiteY100" fmla="*/ 3585 h 10000"/>
              <a:gd name="connsiteX101" fmla="*/ 6639 w 10000"/>
              <a:gd name="connsiteY101" fmla="*/ 3791 h 10000"/>
              <a:gd name="connsiteX102" fmla="*/ 2759 w 10000"/>
              <a:gd name="connsiteY102" fmla="*/ 8242 h 10000"/>
              <a:gd name="connsiteX103" fmla="*/ 2726 w 10000"/>
              <a:gd name="connsiteY103" fmla="*/ 8324 h 10000"/>
              <a:gd name="connsiteX104" fmla="*/ 2726 w 10000"/>
              <a:gd name="connsiteY104" fmla="*/ 8393 h 10000"/>
              <a:gd name="connsiteX105" fmla="*/ 2742 w 10000"/>
              <a:gd name="connsiteY105" fmla="*/ 8475 h 10000"/>
              <a:gd name="connsiteX106" fmla="*/ 2826 w 10000"/>
              <a:gd name="connsiteY106" fmla="*/ 8544 h 10000"/>
              <a:gd name="connsiteX107" fmla="*/ 2910 w 10000"/>
              <a:gd name="connsiteY107" fmla="*/ 8571 h 10000"/>
              <a:gd name="connsiteX108" fmla="*/ 3027 w 10000"/>
              <a:gd name="connsiteY108" fmla="*/ 8585 h 10000"/>
              <a:gd name="connsiteX109" fmla="*/ 3127 w 10000"/>
              <a:gd name="connsiteY109" fmla="*/ 8558 h 10000"/>
              <a:gd name="connsiteX110" fmla="*/ 3211 w 10000"/>
              <a:gd name="connsiteY110" fmla="*/ 8489 h 10000"/>
              <a:gd name="connsiteX111" fmla="*/ 7057 w 10000"/>
              <a:gd name="connsiteY111" fmla="*/ 4066 h 10000"/>
              <a:gd name="connsiteX112" fmla="*/ 7274 w 10000"/>
              <a:gd name="connsiteY112" fmla="*/ 3777 h 10000"/>
              <a:gd name="connsiteX113" fmla="*/ 7408 w 10000"/>
              <a:gd name="connsiteY113" fmla="*/ 3475 h 10000"/>
              <a:gd name="connsiteX114" fmla="*/ 7475 w 10000"/>
              <a:gd name="connsiteY114" fmla="*/ 3159 h 10000"/>
              <a:gd name="connsiteX115" fmla="*/ 7425 w 10000"/>
              <a:gd name="connsiteY115" fmla="*/ 2843 h 10000"/>
              <a:gd name="connsiteX116" fmla="*/ 7408 w 10000"/>
              <a:gd name="connsiteY116" fmla="*/ 2720 h 10000"/>
              <a:gd name="connsiteX117" fmla="*/ 7358 w 10000"/>
              <a:gd name="connsiteY117" fmla="*/ 2596 h 10000"/>
              <a:gd name="connsiteX118" fmla="*/ 7291 w 10000"/>
              <a:gd name="connsiteY118" fmla="*/ 2473 h 10000"/>
              <a:gd name="connsiteX119" fmla="*/ 7241 w 10000"/>
              <a:gd name="connsiteY119" fmla="*/ 2363 h 10000"/>
              <a:gd name="connsiteX120" fmla="*/ 7140 w 10000"/>
              <a:gd name="connsiteY120" fmla="*/ 2266 h 10000"/>
              <a:gd name="connsiteX121" fmla="*/ 7057 w 10000"/>
              <a:gd name="connsiteY121" fmla="*/ 2184 h 10000"/>
              <a:gd name="connsiteX122" fmla="*/ 6940 w 10000"/>
              <a:gd name="connsiteY122" fmla="*/ 2102 h 10000"/>
              <a:gd name="connsiteX123" fmla="*/ 6839 w 10000"/>
              <a:gd name="connsiteY123" fmla="*/ 2019 h 10000"/>
              <a:gd name="connsiteX124" fmla="*/ 6722 w 10000"/>
              <a:gd name="connsiteY124" fmla="*/ 1951 h 10000"/>
              <a:gd name="connsiteX125" fmla="*/ 6589 w 10000"/>
              <a:gd name="connsiteY125" fmla="*/ 1909 h 10000"/>
              <a:gd name="connsiteX126" fmla="*/ 6438 w 10000"/>
              <a:gd name="connsiteY126" fmla="*/ 1868 h 10000"/>
              <a:gd name="connsiteX127" fmla="*/ 6304 w 10000"/>
              <a:gd name="connsiteY127" fmla="*/ 1827 h 10000"/>
              <a:gd name="connsiteX128" fmla="*/ 6154 w 10000"/>
              <a:gd name="connsiteY128" fmla="*/ 1813 h 10000"/>
              <a:gd name="connsiteX129" fmla="*/ 6020 w 10000"/>
              <a:gd name="connsiteY129" fmla="*/ 1799 h 10000"/>
              <a:gd name="connsiteX130" fmla="*/ 5870 w 10000"/>
              <a:gd name="connsiteY130" fmla="*/ 1799 h 10000"/>
              <a:gd name="connsiteX131" fmla="*/ 5719 w 10000"/>
              <a:gd name="connsiteY131" fmla="*/ 1813 h 10000"/>
              <a:gd name="connsiteX132" fmla="*/ 5518 w 10000"/>
              <a:gd name="connsiteY132" fmla="*/ 1841 h 10000"/>
              <a:gd name="connsiteX133" fmla="*/ 5351 w 10000"/>
              <a:gd name="connsiteY133" fmla="*/ 1909 h 10000"/>
              <a:gd name="connsiteX134" fmla="*/ 5167 w 10000"/>
              <a:gd name="connsiteY134" fmla="*/ 1978 h 10000"/>
              <a:gd name="connsiteX135" fmla="*/ 5000 w 10000"/>
              <a:gd name="connsiteY135" fmla="*/ 2047 h 10000"/>
              <a:gd name="connsiteX136" fmla="*/ 4849 w 10000"/>
              <a:gd name="connsiteY136" fmla="*/ 2143 h 10000"/>
              <a:gd name="connsiteX137" fmla="*/ 4682 w 10000"/>
              <a:gd name="connsiteY137" fmla="*/ 2239 h 10000"/>
              <a:gd name="connsiteX138" fmla="*/ 4548 w 10000"/>
              <a:gd name="connsiteY138" fmla="*/ 2363 h 10000"/>
              <a:gd name="connsiteX139" fmla="*/ 4415 w 10000"/>
              <a:gd name="connsiteY139" fmla="*/ 2500 h 10000"/>
              <a:gd name="connsiteX140" fmla="*/ 4381 w 10000"/>
              <a:gd name="connsiteY140" fmla="*/ 2541 h 10000"/>
              <a:gd name="connsiteX141" fmla="*/ 4247 w 10000"/>
              <a:gd name="connsiteY141" fmla="*/ 2706 h 10000"/>
              <a:gd name="connsiteX142" fmla="*/ 4047 w 10000"/>
              <a:gd name="connsiteY142" fmla="*/ 2926 h 10000"/>
              <a:gd name="connsiteX143" fmla="*/ 3796 w 10000"/>
              <a:gd name="connsiteY143" fmla="*/ 3228 h 10000"/>
              <a:gd name="connsiteX144" fmla="*/ 3495 w 10000"/>
              <a:gd name="connsiteY144" fmla="*/ 3571 h 10000"/>
              <a:gd name="connsiteX145" fmla="*/ 3144 w 10000"/>
              <a:gd name="connsiteY145" fmla="*/ 3956 h 10000"/>
              <a:gd name="connsiteX146" fmla="*/ 2776 w 10000"/>
              <a:gd name="connsiteY146" fmla="*/ 4382 h 10000"/>
              <a:gd name="connsiteX147" fmla="*/ 2408 w 10000"/>
              <a:gd name="connsiteY147" fmla="*/ 4808 h 10000"/>
              <a:gd name="connsiteX148" fmla="*/ 2040 w 10000"/>
              <a:gd name="connsiteY148" fmla="*/ 5234 h 10000"/>
              <a:gd name="connsiteX149" fmla="*/ 1689 w 10000"/>
              <a:gd name="connsiteY149" fmla="*/ 5659 h 10000"/>
              <a:gd name="connsiteX150" fmla="*/ 1338 w 10000"/>
              <a:gd name="connsiteY150" fmla="*/ 6044 h 10000"/>
              <a:gd name="connsiteX151" fmla="*/ 1037 w 10000"/>
              <a:gd name="connsiteY151" fmla="*/ 6387 h 10000"/>
              <a:gd name="connsiteX152" fmla="*/ 769 w 10000"/>
              <a:gd name="connsiteY152" fmla="*/ 6690 h 10000"/>
              <a:gd name="connsiteX153" fmla="*/ 585 w 10000"/>
              <a:gd name="connsiteY153" fmla="*/ 6909 h 10000"/>
              <a:gd name="connsiteX154" fmla="*/ 452 w 10000"/>
              <a:gd name="connsiteY154" fmla="*/ 7074 h 10000"/>
              <a:gd name="connsiteX155" fmla="*/ 401 w 10000"/>
              <a:gd name="connsiteY155" fmla="*/ 7115 h 10000"/>
              <a:gd name="connsiteX156" fmla="*/ 184 w 10000"/>
              <a:gd name="connsiteY156" fmla="*/ 7431 h 10000"/>
              <a:gd name="connsiteX157" fmla="*/ 33 w 10000"/>
              <a:gd name="connsiteY157" fmla="*/ 7761 h 10000"/>
              <a:gd name="connsiteX158" fmla="*/ 0 w 10000"/>
              <a:gd name="connsiteY158" fmla="*/ 8132 h 10000"/>
              <a:gd name="connsiteX159" fmla="*/ 17 w 10000"/>
              <a:gd name="connsiteY159" fmla="*/ 8475 h 10000"/>
              <a:gd name="connsiteX160" fmla="*/ 134 w 10000"/>
              <a:gd name="connsiteY160" fmla="*/ 8805 h 10000"/>
              <a:gd name="connsiteX161" fmla="*/ 334 w 10000"/>
              <a:gd name="connsiteY161" fmla="*/ 9121 h 10000"/>
              <a:gd name="connsiteX162" fmla="*/ 585 w 10000"/>
              <a:gd name="connsiteY162" fmla="*/ 9409 h 10000"/>
              <a:gd name="connsiteX163" fmla="*/ 936 w 10000"/>
              <a:gd name="connsiteY163" fmla="*/ 9643 h 10000"/>
              <a:gd name="connsiteX164" fmla="*/ 1120 w 10000"/>
              <a:gd name="connsiteY164" fmla="*/ 9739 h 10000"/>
              <a:gd name="connsiteX165" fmla="*/ 1321 w 10000"/>
              <a:gd name="connsiteY165" fmla="*/ 9821 h 10000"/>
              <a:gd name="connsiteX166" fmla="*/ 1505 w 10000"/>
              <a:gd name="connsiteY166" fmla="*/ 9904 h 10000"/>
              <a:gd name="connsiteX167" fmla="*/ 1722 w 10000"/>
              <a:gd name="connsiteY167" fmla="*/ 9945 h 10000"/>
              <a:gd name="connsiteX168" fmla="*/ 1940 w 10000"/>
              <a:gd name="connsiteY168" fmla="*/ 9986 h 10000"/>
              <a:gd name="connsiteX169" fmla="*/ 2140 w 10000"/>
              <a:gd name="connsiteY169" fmla="*/ 10000 h 10000"/>
              <a:gd name="connsiteX170" fmla="*/ 2358 w 10000"/>
              <a:gd name="connsiteY170" fmla="*/ 9986 h 10000"/>
              <a:gd name="connsiteX171" fmla="*/ 2592 w 10000"/>
              <a:gd name="connsiteY171" fmla="*/ 9973 h 10000"/>
              <a:gd name="connsiteX172" fmla="*/ 2793 w 10000"/>
              <a:gd name="connsiteY172" fmla="*/ 9931 h 10000"/>
              <a:gd name="connsiteX173" fmla="*/ 3010 w 10000"/>
              <a:gd name="connsiteY173" fmla="*/ 9876 h 10000"/>
              <a:gd name="connsiteX174" fmla="*/ 3211 w 10000"/>
              <a:gd name="connsiteY174" fmla="*/ 9808 h 10000"/>
              <a:gd name="connsiteX175" fmla="*/ 3395 w 10000"/>
              <a:gd name="connsiteY175" fmla="*/ 9712 h 10000"/>
              <a:gd name="connsiteX176" fmla="*/ 3579 w 10000"/>
              <a:gd name="connsiteY176" fmla="*/ 9615 h 10000"/>
              <a:gd name="connsiteX177" fmla="*/ 3729 w 10000"/>
              <a:gd name="connsiteY177" fmla="*/ 9505 h 10000"/>
              <a:gd name="connsiteX178" fmla="*/ 3880 w 10000"/>
              <a:gd name="connsiteY178" fmla="*/ 9382 h 10000"/>
              <a:gd name="connsiteX179" fmla="*/ 4013 w 10000"/>
              <a:gd name="connsiteY179" fmla="*/ 9245 h 10000"/>
              <a:gd name="connsiteX180" fmla="*/ 9565 w 10000"/>
              <a:gd name="connsiteY180" fmla="*/ 2871 h 10000"/>
              <a:gd name="connsiteX181" fmla="*/ 9783 w 10000"/>
              <a:gd name="connsiteY181" fmla="*/ 2555 h 10000"/>
              <a:gd name="connsiteX182" fmla="*/ 9933 w 10000"/>
              <a:gd name="connsiteY182" fmla="*/ 2225 h 10000"/>
              <a:gd name="connsiteX183" fmla="*/ 10000 w 10000"/>
              <a:gd name="connsiteY183" fmla="*/ 1882 h 10000"/>
              <a:gd name="connsiteX184" fmla="*/ 9950 w 10000"/>
              <a:gd name="connsiteY184" fmla="*/ 1511 h 10000"/>
              <a:gd name="connsiteX185" fmla="*/ 9916 w 10000"/>
              <a:gd name="connsiteY185" fmla="*/ 1332 h 10000"/>
              <a:gd name="connsiteX186" fmla="*/ 9849 w 10000"/>
              <a:gd name="connsiteY186" fmla="*/ 1168 h 10000"/>
              <a:gd name="connsiteX187" fmla="*/ 9766 w 10000"/>
              <a:gd name="connsiteY187" fmla="*/ 1003 h 10000"/>
              <a:gd name="connsiteX188" fmla="*/ 9649 w 10000"/>
              <a:gd name="connsiteY188" fmla="*/ 852 h 10000"/>
              <a:gd name="connsiteX189" fmla="*/ 9532 w 10000"/>
              <a:gd name="connsiteY189" fmla="*/ 701 h 10000"/>
              <a:gd name="connsiteX190" fmla="*/ 9381 w 10000"/>
              <a:gd name="connsiteY190" fmla="*/ 577 h 10000"/>
              <a:gd name="connsiteX191" fmla="*/ 9231 w 10000"/>
              <a:gd name="connsiteY191" fmla="*/ 453 h 10000"/>
              <a:gd name="connsiteX192" fmla="*/ 9047 w 10000"/>
              <a:gd name="connsiteY192" fmla="*/ 343 h 10000"/>
              <a:gd name="connsiteX193" fmla="*/ 8863 w 10000"/>
              <a:gd name="connsiteY193" fmla="*/ 247 h 10000"/>
              <a:gd name="connsiteX194" fmla="*/ 8662 w 10000"/>
              <a:gd name="connsiteY194" fmla="*/ 165 h 10000"/>
              <a:gd name="connsiteX195" fmla="*/ 8478 w 10000"/>
              <a:gd name="connsiteY195" fmla="*/ 82 h 10000"/>
              <a:gd name="connsiteX196" fmla="*/ 8261 w 10000"/>
              <a:gd name="connsiteY196" fmla="*/ 41 h 10000"/>
              <a:gd name="connsiteX197" fmla="*/ 8043 w 10000"/>
              <a:gd name="connsiteY197" fmla="*/ 14 h 10000"/>
              <a:gd name="connsiteX198" fmla="*/ 7843 w 10000"/>
              <a:gd name="connsiteY198" fmla="*/ 0 h 10000"/>
              <a:gd name="connsiteX199" fmla="*/ 7625 w 10000"/>
              <a:gd name="connsiteY199" fmla="*/ 14 h 10000"/>
              <a:gd name="connsiteX200" fmla="*/ 7391 w 10000"/>
              <a:gd name="connsiteY200"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659 w 10000"/>
              <a:gd name="connsiteY24" fmla="*/ 440 h 10000"/>
              <a:gd name="connsiteX25" fmla="*/ 7809 w 10000"/>
              <a:gd name="connsiteY25" fmla="*/ 440 h 10000"/>
              <a:gd name="connsiteX26" fmla="*/ 7993 w 10000"/>
              <a:gd name="connsiteY26" fmla="*/ 453 h 10000"/>
              <a:gd name="connsiteX27" fmla="*/ 8144 w 10000"/>
              <a:gd name="connsiteY27" fmla="*/ 467 h 10000"/>
              <a:gd name="connsiteX28" fmla="*/ 8294 w 10000"/>
              <a:gd name="connsiteY28" fmla="*/ 495 h 10000"/>
              <a:gd name="connsiteX29" fmla="*/ 8445 w 10000"/>
              <a:gd name="connsiteY29" fmla="*/ 563 h 10000"/>
              <a:gd name="connsiteX30" fmla="*/ 8612 w 10000"/>
              <a:gd name="connsiteY30" fmla="*/ 604 h 10000"/>
              <a:gd name="connsiteX31" fmla="*/ 8880 w 10000"/>
              <a:gd name="connsiteY31" fmla="*/ 783 h 10000"/>
              <a:gd name="connsiteX32" fmla="*/ 8997 w 10000"/>
              <a:gd name="connsiteY32" fmla="*/ 879 h 10000"/>
              <a:gd name="connsiteX33" fmla="*/ 9097 w 10000"/>
              <a:gd name="connsiteY33" fmla="*/ 975 h 10000"/>
              <a:gd name="connsiteX34" fmla="*/ 9264 w 10000"/>
              <a:gd name="connsiteY34" fmla="*/ 1209 h 10000"/>
              <a:gd name="connsiteX35" fmla="*/ 9381 w 10000"/>
              <a:gd name="connsiteY35" fmla="*/ 1470 h 10000"/>
              <a:gd name="connsiteX36" fmla="*/ 3595 w 10000"/>
              <a:gd name="connsiteY36" fmla="*/ 8984 h 10000"/>
              <a:gd name="connsiteX37" fmla="*/ 3478 w 10000"/>
              <a:gd name="connsiteY37" fmla="*/ 9093 h 10000"/>
              <a:gd name="connsiteX38" fmla="*/ 3361 w 10000"/>
              <a:gd name="connsiteY38" fmla="*/ 9190 h 10000"/>
              <a:gd name="connsiteX39" fmla="*/ 3244 w 10000"/>
              <a:gd name="connsiteY39" fmla="*/ 9272 h 10000"/>
              <a:gd name="connsiteX40" fmla="*/ 3110 w 10000"/>
              <a:gd name="connsiteY40" fmla="*/ 9354 h 10000"/>
              <a:gd name="connsiteX41" fmla="*/ 2960 w 10000"/>
              <a:gd name="connsiteY41" fmla="*/ 9409 h 10000"/>
              <a:gd name="connsiteX42" fmla="*/ 2826 w 10000"/>
              <a:gd name="connsiteY42" fmla="*/ 9478 h 10000"/>
              <a:gd name="connsiteX43" fmla="*/ 2642 w 10000"/>
              <a:gd name="connsiteY43" fmla="*/ 9505 h 10000"/>
              <a:gd name="connsiteX44" fmla="*/ 2492 w 10000"/>
              <a:gd name="connsiteY44" fmla="*/ 9533 h 10000"/>
              <a:gd name="connsiteX45" fmla="*/ 2324 w 10000"/>
              <a:gd name="connsiteY45" fmla="*/ 9560 h 10000"/>
              <a:gd name="connsiteX46" fmla="*/ 2157 w 10000"/>
              <a:gd name="connsiteY46" fmla="*/ 9560 h 10000"/>
              <a:gd name="connsiteX47" fmla="*/ 1990 w 10000"/>
              <a:gd name="connsiteY47" fmla="*/ 9533 h 10000"/>
              <a:gd name="connsiteX48" fmla="*/ 1839 w 10000"/>
              <a:gd name="connsiteY48" fmla="*/ 9519 h 10000"/>
              <a:gd name="connsiteX49" fmla="*/ 1689 w 10000"/>
              <a:gd name="connsiteY49" fmla="*/ 9492 h 10000"/>
              <a:gd name="connsiteX50" fmla="*/ 1522 w 10000"/>
              <a:gd name="connsiteY50" fmla="*/ 9423 h 10000"/>
              <a:gd name="connsiteX51" fmla="*/ 1371 w 10000"/>
              <a:gd name="connsiteY51" fmla="*/ 9382 h 10000"/>
              <a:gd name="connsiteX52" fmla="*/ 1237 w 10000"/>
              <a:gd name="connsiteY52" fmla="*/ 9299 h 10000"/>
              <a:gd name="connsiteX53" fmla="*/ 987 w 10000"/>
              <a:gd name="connsiteY53" fmla="*/ 9107 h 10000"/>
              <a:gd name="connsiteX54" fmla="*/ 769 w 10000"/>
              <a:gd name="connsiteY54" fmla="*/ 8901 h 10000"/>
              <a:gd name="connsiteX55" fmla="*/ 635 w 10000"/>
              <a:gd name="connsiteY55" fmla="*/ 8654 h 10000"/>
              <a:gd name="connsiteX56" fmla="*/ 569 w 10000"/>
              <a:gd name="connsiteY56" fmla="*/ 8393 h 10000"/>
              <a:gd name="connsiteX57" fmla="*/ 535 w 10000"/>
              <a:gd name="connsiteY57" fmla="*/ 8132 h 10000"/>
              <a:gd name="connsiteX58" fmla="*/ 585 w 10000"/>
              <a:gd name="connsiteY58" fmla="*/ 7871 h 10000"/>
              <a:gd name="connsiteX59" fmla="*/ 686 w 10000"/>
              <a:gd name="connsiteY59" fmla="*/ 7610 h 10000"/>
              <a:gd name="connsiteX60" fmla="*/ 853 w 10000"/>
              <a:gd name="connsiteY60" fmla="*/ 7376 h 10000"/>
              <a:gd name="connsiteX61" fmla="*/ 886 w 10000"/>
              <a:gd name="connsiteY61" fmla="*/ 7321 h 10000"/>
              <a:gd name="connsiteX62" fmla="*/ 1020 w 10000"/>
              <a:gd name="connsiteY62" fmla="*/ 7170 h 10000"/>
              <a:gd name="connsiteX63" fmla="*/ 1221 w 10000"/>
              <a:gd name="connsiteY63" fmla="*/ 6937 h 10000"/>
              <a:gd name="connsiteX64" fmla="*/ 1488 w 10000"/>
              <a:gd name="connsiteY64" fmla="*/ 6662 h 10000"/>
              <a:gd name="connsiteX65" fmla="*/ 1773 w 10000"/>
              <a:gd name="connsiteY65" fmla="*/ 6305 h 10000"/>
              <a:gd name="connsiteX66" fmla="*/ 2124 w 10000"/>
              <a:gd name="connsiteY66" fmla="*/ 5920 h 10000"/>
              <a:gd name="connsiteX67" fmla="*/ 2492 w 10000"/>
              <a:gd name="connsiteY67" fmla="*/ 5508 h 10000"/>
              <a:gd name="connsiteX68" fmla="*/ 2860 w 10000"/>
              <a:gd name="connsiteY68" fmla="*/ 5055 h 10000"/>
              <a:gd name="connsiteX69" fmla="*/ 3227 w 10000"/>
              <a:gd name="connsiteY69" fmla="*/ 4629 h 10000"/>
              <a:gd name="connsiteX70" fmla="*/ 3595 w 10000"/>
              <a:gd name="connsiteY70" fmla="*/ 4217 h 10000"/>
              <a:gd name="connsiteX71" fmla="*/ 3946 w 10000"/>
              <a:gd name="connsiteY71" fmla="*/ 3819 h 10000"/>
              <a:gd name="connsiteX72" fmla="*/ 4247 w 10000"/>
              <a:gd name="connsiteY72" fmla="*/ 3475 h 10000"/>
              <a:gd name="connsiteX73" fmla="*/ 4498 w 10000"/>
              <a:gd name="connsiteY73" fmla="*/ 3187 h 10000"/>
              <a:gd name="connsiteX74" fmla="*/ 4682 w 10000"/>
              <a:gd name="connsiteY74" fmla="*/ 2967 h 10000"/>
              <a:gd name="connsiteX75" fmla="*/ 4833 w 10000"/>
              <a:gd name="connsiteY75" fmla="*/ 2816 h 10000"/>
              <a:gd name="connsiteX76" fmla="*/ 4866 w 10000"/>
              <a:gd name="connsiteY76" fmla="*/ 2761 h 10000"/>
              <a:gd name="connsiteX77" fmla="*/ 4967 w 10000"/>
              <a:gd name="connsiteY77" fmla="*/ 2665 h 10000"/>
              <a:gd name="connsiteX78" fmla="*/ 5050 w 10000"/>
              <a:gd name="connsiteY78" fmla="*/ 2569 h 10000"/>
              <a:gd name="connsiteX79" fmla="*/ 5167 w 10000"/>
              <a:gd name="connsiteY79" fmla="*/ 2500 h 10000"/>
              <a:gd name="connsiteX80" fmla="*/ 5284 w 10000"/>
              <a:gd name="connsiteY80" fmla="*/ 2431 h 10000"/>
              <a:gd name="connsiteX81" fmla="*/ 5401 w 10000"/>
              <a:gd name="connsiteY81" fmla="*/ 2363 h 10000"/>
              <a:gd name="connsiteX82" fmla="*/ 5535 w 10000"/>
              <a:gd name="connsiteY82" fmla="*/ 2321 h 10000"/>
              <a:gd name="connsiteX83" fmla="*/ 5652 w 10000"/>
              <a:gd name="connsiteY83" fmla="*/ 2294 h 10000"/>
              <a:gd name="connsiteX84" fmla="*/ 5786 w 10000"/>
              <a:gd name="connsiteY84" fmla="*/ 2253 h 10000"/>
              <a:gd name="connsiteX85" fmla="*/ 5886 w 10000"/>
              <a:gd name="connsiteY85" fmla="*/ 2239 h 10000"/>
              <a:gd name="connsiteX86" fmla="*/ 5987 w 10000"/>
              <a:gd name="connsiteY86" fmla="*/ 2239 h 10000"/>
              <a:gd name="connsiteX87" fmla="*/ 6087 w 10000"/>
              <a:gd name="connsiteY87" fmla="*/ 2253 h 10000"/>
              <a:gd name="connsiteX88" fmla="*/ 6171 w 10000"/>
              <a:gd name="connsiteY88" fmla="*/ 2253 h 10000"/>
              <a:gd name="connsiteX89" fmla="*/ 6271 w 10000"/>
              <a:gd name="connsiteY89" fmla="*/ 2266 h 10000"/>
              <a:gd name="connsiteX90" fmla="*/ 6355 w 10000"/>
              <a:gd name="connsiteY90" fmla="*/ 2308 h 10000"/>
              <a:gd name="connsiteX91" fmla="*/ 6438 w 10000"/>
              <a:gd name="connsiteY91" fmla="*/ 2335 h 10000"/>
              <a:gd name="connsiteX92" fmla="*/ 6522 w 10000"/>
              <a:gd name="connsiteY92" fmla="*/ 2390 h 10000"/>
              <a:gd name="connsiteX93" fmla="*/ 6656 w 10000"/>
              <a:gd name="connsiteY93" fmla="*/ 2500 h 10000"/>
              <a:gd name="connsiteX94" fmla="*/ 6773 w 10000"/>
              <a:gd name="connsiteY94" fmla="*/ 2610 h 10000"/>
              <a:gd name="connsiteX95" fmla="*/ 6873 w 10000"/>
              <a:gd name="connsiteY95" fmla="*/ 2747 h 10000"/>
              <a:gd name="connsiteX96" fmla="*/ 6906 w 10000"/>
              <a:gd name="connsiteY96" fmla="*/ 2912 h 10000"/>
              <a:gd name="connsiteX97" fmla="*/ 6923 w 10000"/>
              <a:gd name="connsiteY97" fmla="*/ 3132 h 10000"/>
              <a:gd name="connsiteX98" fmla="*/ 6890 w 10000"/>
              <a:gd name="connsiteY98" fmla="*/ 3365 h 10000"/>
              <a:gd name="connsiteX99" fmla="*/ 6789 w 10000"/>
              <a:gd name="connsiteY99" fmla="*/ 3585 h 10000"/>
              <a:gd name="connsiteX100" fmla="*/ 6639 w 10000"/>
              <a:gd name="connsiteY100" fmla="*/ 3791 h 10000"/>
              <a:gd name="connsiteX101" fmla="*/ 2759 w 10000"/>
              <a:gd name="connsiteY101" fmla="*/ 8242 h 10000"/>
              <a:gd name="connsiteX102" fmla="*/ 2726 w 10000"/>
              <a:gd name="connsiteY102" fmla="*/ 8324 h 10000"/>
              <a:gd name="connsiteX103" fmla="*/ 2726 w 10000"/>
              <a:gd name="connsiteY103" fmla="*/ 8393 h 10000"/>
              <a:gd name="connsiteX104" fmla="*/ 2742 w 10000"/>
              <a:gd name="connsiteY104" fmla="*/ 8475 h 10000"/>
              <a:gd name="connsiteX105" fmla="*/ 2826 w 10000"/>
              <a:gd name="connsiteY105" fmla="*/ 8544 h 10000"/>
              <a:gd name="connsiteX106" fmla="*/ 2910 w 10000"/>
              <a:gd name="connsiteY106" fmla="*/ 8571 h 10000"/>
              <a:gd name="connsiteX107" fmla="*/ 3027 w 10000"/>
              <a:gd name="connsiteY107" fmla="*/ 8585 h 10000"/>
              <a:gd name="connsiteX108" fmla="*/ 3127 w 10000"/>
              <a:gd name="connsiteY108" fmla="*/ 8558 h 10000"/>
              <a:gd name="connsiteX109" fmla="*/ 3211 w 10000"/>
              <a:gd name="connsiteY109" fmla="*/ 8489 h 10000"/>
              <a:gd name="connsiteX110" fmla="*/ 7057 w 10000"/>
              <a:gd name="connsiteY110" fmla="*/ 4066 h 10000"/>
              <a:gd name="connsiteX111" fmla="*/ 7274 w 10000"/>
              <a:gd name="connsiteY111" fmla="*/ 3777 h 10000"/>
              <a:gd name="connsiteX112" fmla="*/ 7408 w 10000"/>
              <a:gd name="connsiteY112" fmla="*/ 3475 h 10000"/>
              <a:gd name="connsiteX113" fmla="*/ 7475 w 10000"/>
              <a:gd name="connsiteY113" fmla="*/ 3159 h 10000"/>
              <a:gd name="connsiteX114" fmla="*/ 7425 w 10000"/>
              <a:gd name="connsiteY114" fmla="*/ 2843 h 10000"/>
              <a:gd name="connsiteX115" fmla="*/ 7408 w 10000"/>
              <a:gd name="connsiteY115" fmla="*/ 2720 h 10000"/>
              <a:gd name="connsiteX116" fmla="*/ 7358 w 10000"/>
              <a:gd name="connsiteY116" fmla="*/ 2596 h 10000"/>
              <a:gd name="connsiteX117" fmla="*/ 7291 w 10000"/>
              <a:gd name="connsiteY117" fmla="*/ 2473 h 10000"/>
              <a:gd name="connsiteX118" fmla="*/ 7241 w 10000"/>
              <a:gd name="connsiteY118" fmla="*/ 2363 h 10000"/>
              <a:gd name="connsiteX119" fmla="*/ 7140 w 10000"/>
              <a:gd name="connsiteY119" fmla="*/ 2266 h 10000"/>
              <a:gd name="connsiteX120" fmla="*/ 7057 w 10000"/>
              <a:gd name="connsiteY120" fmla="*/ 2184 h 10000"/>
              <a:gd name="connsiteX121" fmla="*/ 6940 w 10000"/>
              <a:gd name="connsiteY121" fmla="*/ 2102 h 10000"/>
              <a:gd name="connsiteX122" fmla="*/ 6839 w 10000"/>
              <a:gd name="connsiteY122" fmla="*/ 2019 h 10000"/>
              <a:gd name="connsiteX123" fmla="*/ 6722 w 10000"/>
              <a:gd name="connsiteY123" fmla="*/ 1951 h 10000"/>
              <a:gd name="connsiteX124" fmla="*/ 6589 w 10000"/>
              <a:gd name="connsiteY124" fmla="*/ 1909 h 10000"/>
              <a:gd name="connsiteX125" fmla="*/ 6438 w 10000"/>
              <a:gd name="connsiteY125" fmla="*/ 1868 h 10000"/>
              <a:gd name="connsiteX126" fmla="*/ 6304 w 10000"/>
              <a:gd name="connsiteY126" fmla="*/ 1827 h 10000"/>
              <a:gd name="connsiteX127" fmla="*/ 6154 w 10000"/>
              <a:gd name="connsiteY127" fmla="*/ 1813 h 10000"/>
              <a:gd name="connsiteX128" fmla="*/ 6020 w 10000"/>
              <a:gd name="connsiteY128" fmla="*/ 1799 h 10000"/>
              <a:gd name="connsiteX129" fmla="*/ 5870 w 10000"/>
              <a:gd name="connsiteY129" fmla="*/ 1799 h 10000"/>
              <a:gd name="connsiteX130" fmla="*/ 5719 w 10000"/>
              <a:gd name="connsiteY130" fmla="*/ 1813 h 10000"/>
              <a:gd name="connsiteX131" fmla="*/ 5518 w 10000"/>
              <a:gd name="connsiteY131" fmla="*/ 1841 h 10000"/>
              <a:gd name="connsiteX132" fmla="*/ 5351 w 10000"/>
              <a:gd name="connsiteY132" fmla="*/ 1909 h 10000"/>
              <a:gd name="connsiteX133" fmla="*/ 5167 w 10000"/>
              <a:gd name="connsiteY133" fmla="*/ 1978 h 10000"/>
              <a:gd name="connsiteX134" fmla="*/ 5000 w 10000"/>
              <a:gd name="connsiteY134" fmla="*/ 2047 h 10000"/>
              <a:gd name="connsiteX135" fmla="*/ 4849 w 10000"/>
              <a:gd name="connsiteY135" fmla="*/ 2143 h 10000"/>
              <a:gd name="connsiteX136" fmla="*/ 4682 w 10000"/>
              <a:gd name="connsiteY136" fmla="*/ 2239 h 10000"/>
              <a:gd name="connsiteX137" fmla="*/ 4548 w 10000"/>
              <a:gd name="connsiteY137" fmla="*/ 2363 h 10000"/>
              <a:gd name="connsiteX138" fmla="*/ 4415 w 10000"/>
              <a:gd name="connsiteY138" fmla="*/ 2500 h 10000"/>
              <a:gd name="connsiteX139" fmla="*/ 4381 w 10000"/>
              <a:gd name="connsiteY139" fmla="*/ 2541 h 10000"/>
              <a:gd name="connsiteX140" fmla="*/ 4247 w 10000"/>
              <a:gd name="connsiteY140" fmla="*/ 2706 h 10000"/>
              <a:gd name="connsiteX141" fmla="*/ 4047 w 10000"/>
              <a:gd name="connsiteY141" fmla="*/ 2926 h 10000"/>
              <a:gd name="connsiteX142" fmla="*/ 3796 w 10000"/>
              <a:gd name="connsiteY142" fmla="*/ 3228 h 10000"/>
              <a:gd name="connsiteX143" fmla="*/ 3495 w 10000"/>
              <a:gd name="connsiteY143" fmla="*/ 3571 h 10000"/>
              <a:gd name="connsiteX144" fmla="*/ 3144 w 10000"/>
              <a:gd name="connsiteY144" fmla="*/ 3956 h 10000"/>
              <a:gd name="connsiteX145" fmla="*/ 2776 w 10000"/>
              <a:gd name="connsiteY145" fmla="*/ 4382 h 10000"/>
              <a:gd name="connsiteX146" fmla="*/ 2408 w 10000"/>
              <a:gd name="connsiteY146" fmla="*/ 4808 h 10000"/>
              <a:gd name="connsiteX147" fmla="*/ 2040 w 10000"/>
              <a:gd name="connsiteY147" fmla="*/ 5234 h 10000"/>
              <a:gd name="connsiteX148" fmla="*/ 1689 w 10000"/>
              <a:gd name="connsiteY148" fmla="*/ 5659 h 10000"/>
              <a:gd name="connsiteX149" fmla="*/ 1338 w 10000"/>
              <a:gd name="connsiteY149" fmla="*/ 6044 h 10000"/>
              <a:gd name="connsiteX150" fmla="*/ 1037 w 10000"/>
              <a:gd name="connsiteY150" fmla="*/ 6387 h 10000"/>
              <a:gd name="connsiteX151" fmla="*/ 769 w 10000"/>
              <a:gd name="connsiteY151" fmla="*/ 6690 h 10000"/>
              <a:gd name="connsiteX152" fmla="*/ 585 w 10000"/>
              <a:gd name="connsiteY152" fmla="*/ 6909 h 10000"/>
              <a:gd name="connsiteX153" fmla="*/ 452 w 10000"/>
              <a:gd name="connsiteY153" fmla="*/ 7074 h 10000"/>
              <a:gd name="connsiteX154" fmla="*/ 401 w 10000"/>
              <a:gd name="connsiteY154" fmla="*/ 7115 h 10000"/>
              <a:gd name="connsiteX155" fmla="*/ 184 w 10000"/>
              <a:gd name="connsiteY155" fmla="*/ 7431 h 10000"/>
              <a:gd name="connsiteX156" fmla="*/ 33 w 10000"/>
              <a:gd name="connsiteY156" fmla="*/ 7761 h 10000"/>
              <a:gd name="connsiteX157" fmla="*/ 0 w 10000"/>
              <a:gd name="connsiteY157" fmla="*/ 8132 h 10000"/>
              <a:gd name="connsiteX158" fmla="*/ 17 w 10000"/>
              <a:gd name="connsiteY158" fmla="*/ 8475 h 10000"/>
              <a:gd name="connsiteX159" fmla="*/ 134 w 10000"/>
              <a:gd name="connsiteY159" fmla="*/ 8805 h 10000"/>
              <a:gd name="connsiteX160" fmla="*/ 334 w 10000"/>
              <a:gd name="connsiteY160" fmla="*/ 9121 h 10000"/>
              <a:gd name="connsiteX161" fmla="*/ 585 w 10000"/>
              <a:gd name="connsiteY161" fmla="*/ 9409 h 10000"/>
              <a:gd name="connsiteX162" fmla="*/ 936 w 10000"/>
              <a:gd name="connsiteY162" fmla="*/ 9643 h 10000"/>
              <a:gd name="connsiteX163" fmla="*/ 1120 w 10000"/>
              <a:gd name="connsiteY163" fmla="*/ 9739 h 10000"/>
              <a:gd name="connsiteX164" fmla="*/ 1321 w 10000"/>
              <a:gd name="connsiteY164" fmla="*/ 9821 h 10000"/>
              <a:gd name="connsiteX165" fmla="*/ 1505 w 10000"/>
              <a:gd name="connsiteY165" fmla="*/ 9904 h 10000"/>
              <a:gd name="connsiteX166" fmla="*/ 1722 w 10000"/>
              <a:gd name="connsiteY166" fmla="*/ 9945 h 10000"/>
              <a:gd name="connsiteX167" fmla="*/ 1940 w 10000"/>
              <a:gd name="connsiteY167" fmla="*/ 9986 h 10000"/>
              <a:gd name="connsiteX168" fmla="*/ 2140 w 10000"/>
              <a:gd name="connsiteY168" fmla="*/ 10000 h 10000"/>
              <a:gd name="connsiteX169" fmla="*/ 2358 w 10000"/>
              <a:gd name="connsiteY169" fmla="*/ 9986 h 10000"/>
              <a:gd name="connsiteX170" fmla="*/ 2592 w 10000"/>
              <a:gd name="connsiteY170" fmla="*/ 9973 h 10000"/>
              <a:gd name="connsiteX171" fmla="*/ 2793 w 10000"/>
              <a:gd name="connsiteY171" fmla="*/ 9931 h 10000"/>
              <a:gd name="connsiteX172" fmla="*/ 3010 w 10000"/>
              <a:gd name="connsiteY172" fmla="*/ 9876 h 10000"/>
              <a:gd name="connsiteX173" fmla="*/ 3211 w 10000"/>
              <a:gd name="connsiteY173" fmla="*/ 9808 h 10000"/>
              <a:gd name="connsiteX174" fmla="*/ 3395 w 10000"/>
              <a:gd name="connsiteY174" fmla="*/ 9712 h 10000"/>
              <a:gd name="connsiteX175" fmla="*/ 3579 w 10000"/>
              <a:gd name="connsiteY175" fmla="*/ 9615 h 10000"/>
              <a:gd name="connsiteX176" fmla="*/ 3729 w 10000"/>
              <a:gd name="connsiteY176" fmla="*/ 9505 h 10000"/>
              <a:gd name="connsiteX177" fmla="*/ 3880 w 10000"/>
              <a:gd name="connsiteY177" fmla="*/ 9382 h 10000"/>
              <a:gd name="connsiteX178" fmla="*/ 4013 w 10000"/>
              <a:gd name="connsiteY178" fmla="*/ 9245 h 10000"/>
              <a:gd name="connsiteX179" fmla="*/ 9565 w 10000"/>
              <a:gd name="connsiteY179" fmla="*/ 2871 h 10000"/>
              <a:gd name="connsiteX180" fmla="*/ 9783 w 10000"/>
              <a:gd name="connsiteY180" fmla="*/ 2555 h 10000"/>
              <a:gd name="connsiteX181" fmla="*/ 9933 w 10000"/>
              <a:gd name="connsiteY181" fmla="*/ 2225 h 10000"/>
              <a:gd name="connsiteX182" fmla="*/ 10000 w 10000"/>
              <a:gd name="connsiteY182" fmla="*/ 1882 h 10000"/>
              <a:gd name="connsiteX183" fmla="*/ 9950 w 10000"/>
              <a:gd name="connsiteY183" fmla="*/ 1511 h 10000"/>
              <a:gd name="connsiteX184" fmla="*/ 9916 w 10000"/>
              <a:gd name="connsiteY184" fmla="*/ 1332 h 10000"/>
              <a:gd name="connsiteX185" fmla="*/ 9849 w 10000"/>
              <a:gd name="connsiteY185" fmla="*/ 1168 h 10000"/>
              <a:gd name="connsiteX186" fmla="*/ 9766 w 10000"/>
              <a:gd name="connsiteY186" fmla="*/ 1003 h 10000"/>
              <a:gd name="connsiteX187" fmla="*/ 9649 w 10000"/>
              <a:gd name="connsiteY187" fmla="*/ 852 h 10000"/>
              <a:gd name="connsiteX188" fmla="*/ 9532 w 10000"/>
              <a:gd name="connsiteY188" fmla="*/ 701 h 10000"/>
              <a:gd name="connsiteX189" fmla="*/ 9381 w 10000"/>
              <a:gd name="connsiteY189" fmla="*/ 577 h 10000"/>
              <a:gd name="connsiteX190" fmla="*/ 9231 w 10000"/>
              <a:gd name="connsiteY190" fmla="*/ 453 h 10000"/>
              <a:gd name="connsiteX191" fmla="*/ 9047 w 10000"/>
              <a:gd name="connsiteY191" fmla="*/ 343 h 10000"/>
              <a:gd name="connsiteX192" fmla="*/ 8863 w 10000"/>
              <a:gd name="connsiteY192" fmla="*/ 247 h 10000"/>
              <a:gd name="connsiteX193" fmla="*/ 8662 w 10000"/>
              <a:gd name="connsiteY193" fmla="*/ 165 h 10000"/>
              <a:gd name="connsiteX194" fmla="*/ 8478 w 10000"/>
              <a:gd name="connsiteY194" fmla="*/ 82 h 10000"/>
              <a:gd name="connsiteX195" fmla="*/ 8261 w 10000"/>
              <a:gd name="connsiteY195" fmla="*/ 41 h 10000"/>
              <a:gd name="connsiteX196" fmla="*/ 8043 w 10000"/>
              <a:gd name="connsiteY196" fmla="*/ 14 h 10000"/>
              <a:gd name="connsiteX197" fmla="*/ 7843 w 10000"/>
              <a:gd name="connsiteY197" fmla="*/ 0 h 10000"/>
              <a:gd name="connsiteX198" fmla="*/ 7625 w 10000"/>
              <a:gd name="connsiteY198" fmla="*/ 14 h 10000"/>
              <a:gd name="connsiteX199" fmla="*/ 7391 w 10000"/>
              <a:gd name="connsiteY199"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659 w 10000"/>
              <a:gd name="connsiteY24" fmla="*/ 440 h 10000"/>
              <a:gd name="connsiteX25" fmla="*/ 7809 w 10000"/>
              <a:gd name="connsiteY25" fmla="*/ 440 h 10000"/>
              <a:gd name="connsiteX26" fmla="*/ 7993 w 10000"/>
              <a:gd name="connsiteY26" fmla="*/ 453 h 10000"/>
              <a:gd name="connsiteX27" fmla="*/ 8294 w 10000"/>
              <a:gd name="connsiteY27" fmla="*/ 495 h 10000"/>
              <a:gd name="connsiteX28" fmla="*/ 8445 w 10000"/>
              <a:gd name="connsiteY28" fmla="*/ 563 h 10000"/>
              <a:gd name="connsiteX29" fmla="*/ 8612 w 10000"/>
              <a:gd name="connsiteY29" fmla="*/ 604 h 10000"/>
              <a:gd name="connsiteX30" fmla="*/ 8880 w 10000"/>
              <a:gd name="connsiteY30" fmla="*/ 783 h 10000"/>
              <a:gd name="connsiteX31" fmla="*/ 8997 w 10000"/>
              <a:gd name="connsiteY31" fmla="*/ 879 h 10000"/>
              <a:gd name="connsiteX32" fmla="*/ 9097 w 10000"/>
              <a:gd name="connsiteY32" fmla="*/ 975 h 10000"/>
              <a:gd name="connsiteX33" fmla="*/ 9264 w 10000"/>
              <a:gd name="connsiteY33" fmla="*/ 1209 h 10000"/>
              <a:gd name="connsiteX34" fmla="*/ 9381 w 10000"/>
              <a:gd name="connsiteY34" fmla="*/ 1470 h 10000"/>
              <a:gd name="connsiteX35" fmla="*/ 3595 w 10000"/>
              <a:gd name="connsiteY35" fmla="*/ 8984 h 10000"/>
              <a:gd name="connsiteX36" fmla="*/ 3478 w 10000"/>
              <a:gd name="connsiteY36" fmla="*/ 9093 h 10000"/>
              <a:gd name="connsiteX37" fmla="*/ 3361 w 10000"/>
              <a:gd name="connsiteY37" fmla="*/ 9190 h 10000"/>
              <a:gd name="connsiteX38" fmla="*/ 3244 w 10000"/>
              <a:gd name="connsiteY38" fmla="*/ 9272 h 10000"/>
              <a:gd name="connsiteX39" fmla="*/ 3110 w 10000"/>
              <a:gd name="connsiteY39" fmla="*/ 9354 h 10000"/>
              <a:gd name="connsiteX40" fmla="*/ 2960 w 10000"/>
              <a:gd name="connsiteY40" fmla="*/ 9409 h 10000"/>
              <a:gd name="connsiteX41" fmla="*/ 2826 w 10000"/>
              <a:gd name="connsiteY41" fmla="*/ 9478 h 10000"/>
              <a:gd name="connsiteX42" fmla="*/ 2642 w 10000"/>
              <a:gd name="connsiteY42" fmla="*/ 9505 h 10000"/>
              <a:gd name="connsiteX43" fmla="*/ 2492 w 10000"/>
              <a:gd name="connsiteY43" fmla="*/ 9533 h 10000"/>
              <a:gd name="connsiteX44" fmla="*/ 2324 w 10000"/>
              <a:gd name="connsiteY44" fmla="*/ 9560 h 10000"/>
              <a:gd name="connsiteX45" fmla="*/ 2157 w 10000"/>
              <a:gd name="connsiteY45" fmla="*/ 9560 h 10000"/>
              <a:gd name="connsiteX46" fmla="*/ 1990 w 10000"/>
              <a:gd name="connsiteY46" fmla="*/ 9533 h 10000"/>
              <a:gd name="connsiteX47" fmla="*/ 1839 w 10000"/>
              <a:gd name="connsiteY47" fmla="*/ 9519 h 10000"/>
              <a:gd name="connsiteX48" fmla="*/ 1689 w 10000"/>
              <a:gd name="connsiteY48" fmla="*/ 9492 h 10000"/>
              <a:gd name="connsiteX49" fmla="*/ 1522 w 10000"/>
              <a:gd name="connsiteY49" fmla="*/ 9423 h 10000"/>
              <a:gd name="connsiteX50" fmla="*/ 1371 w 10000"/>
              <a:gd name="connsiteY50" fmla="*/ 9382 h 10000"/>
              <a:gd name="connsiteX51" fmla="*/ 1237 w 10000"/>
              <a:gd name="connsiteY51" fmla="*/ 9299 h 10000"/>
              <a:gd name="connsiteX52" fmla="*/ 987 w 10000"/>
              <a:gd name="connsiteY52" fmla="*/ 9107 h 10000"/>
              <a:gd name="connsiteX53" fmla="*/ 769 w 10000"/>
              <a:gd name="connsiteY53" fmla="*/ 8901 h 10000"/>
              <a:gd name="connsiteX54" fmla="*/ 635 w 10000"/>
              <a:gd name="connsiteY54" fmla="*/ 8654 h 10000"/>
              <a:gd name="connsiteX55" fmla="*/ 569 w 10000"/>
              <a:gd name="connsiteY55" fmla="*/ 8393 h 10000"/>
              <a:gd name="connsiteX56" fmla="*/ 535 w 10000"/>
              <a:gd name="connsiteY56" fmla="*/ 8132 h 10000"/>
              <a:gd name="connsiteX57" fmla="*/ 585 w 10000"/>
              <a:gd name="connsiteY57" fmla="*/ 7871 h 10000"/>
              <a:gd name="connsiteX58" fmla="*/ 686 w 10000"/>
              <a:gd name="connsiteY58" fmla="*/ 7610 h 10000"/>
              <a:gd name="connsiteX59" fmla="*/ 853 w 10000"/>
              <a:gd name="connsiteY59" fmla="*/ 7376 h 10000"/>
              <a:gd name="connsiteX60" fmla="*/ 886 w 10000"/>
              <a:gd name="connsiteY60" fmla="*/ 7321 h 10000"/>
              <a:gd name="connsiteX61" fmla="*/ 1020 w 10000"/>
              <a:gd name="connsiteY61" fmla="*/ 7170 h 10000"/>
              <a:gd name="connsiteX62" fmla="*/ 1221 w 10000"/>
              <a:gd name="connsiteY62" fmla="*/ 6937 h 10000"/>
              <a:gd name="connsiteX63" fmla="*/ 1488 w 10000"/>
              <a:gd name="connsiteY63" fmla="*/ 6662 h 10000"/>
              <a:gd name="connsiteX64" fmla="*/ 1773 w 10000"/>
              <a:gd name="connsiteY64" fmla="*/ 6305 h 10000"/>
              <a:gd name="connsiteX65" fmla="*/ 2124 w 10000"/>
              <a:gd name="connsiteY65" fmla="*/ 5920 h 10000"/>
              <a:gd name="connsiteX66" fmla="*/ 2492 w 10000"/>
              <a:gd name="connsiteY66" fmla="*/ 5508 h 10000"/>
              <a:gd name="connsiteX67" fmla="*/ 2860 w 10000"/>
              <a:gd name="connsiteY67" fmla="*/ 5055 h 10000"/>
              <a:gd name="connsiteX68" fmla="*/ 3227 w 10000"/>
              <a:gd name="connsiteY68" fmla="*/ 4629 h 10000"/>
              <a:gd name="connsiteX69" fmla="*/ 3595 w 10000"/>
              <a:gd name="connsiteY69" fmla="*/ 4217 h 10000"/>
              <a:gd name="connsiteX70" fmla="*/ 3946 w 10000"/>
              <a:gd name="connsiteY70" fmla="*/ 3819 h 10000"/>
              <a:gd name="connsiteX71" fmla="*/ 4247 w 10000"/>
              <a:gd name="connsiteY71" fmla="*/ 3475 h 10000"/>
              <a:gd name="connsiteX72" fmla="*/ 4498 w 10000"/>
              <a:gd name="connsiteY72" fmla="*/ 3187 h 10000"/>
              <a:gd name="connsiteX73" fmla="*/ 4682 w 10000"/>
              <a:gd name="connsiteY73" fmla="*/ 2967 h 10000"/>
              <a:gd name="connsiteX74" fmla="*/ 4833 w 10000"/>
              <a:gd name="connsiteY74" fmla="*/ 2816 h 10000"/>
              <a:gd name="connsiteX75" fmla="*/ 4866 w 10000"/>
              <a:gd name="connsiteY75" fmla="*/ 2761 h 10000"/>
              <a:gd name="connsiteX76" fmla="*/ 4967 w 10000"/>
              <a:gd name="connsiteY76" fmla="*/ 2665 h 10000"/>
              <a:gd name="connsiteX77" fmla="*/ 5050 w 10000"/>
              <a:gd name="connsiteY77" fmla="*/ 2569 h 10000"/>
              <a:gd name="connsiteX78" fmla="*/ 5167 w 10000"/>
              <a:gd name="connsiteY78" fmla="*/ 2500 h 10000"/>
              <a:gd name="connsiteX79" fmla="*/ 5284 w 10000"/>
              <a:gd name="connsiteY79" fmla="*/ 2431 h 10000"/>
              <a:gd name="connsiteX80" fmla="*/ 5401 w 10000"/>
              <a:gd name="connsiteY80" fmla="*/ 2363 h 10000"/>
              <a:gd name="connsiteX81" fmla="*/ 5535 w 10000"/>
              <a:gd name="connsiteY81" fmla="*/ 2321 h 10000"/>
              <a:gd name="connsiteX82" fmla="*/ 5652 w 10000"/>
              <a:gd name="connsiteY82" fmla="*/ 2294 h 10000"/>
              <a:gd name="connsiteX83" fmla="*/ 5786 w 10000"/>
              <a:gd name="connsiteY83" fmla="*/ 2253 h 10000"/>
              <a:gd name="connsiteX84" fmla="*/ 5886 w 10000"/>
              <a:gd name="connsiteY84" fmla="*/ 2239 h 10000"/>
              <a:gd name="connsiteX85" fmla="*/ 5987 w 10000"/>
              <a:gd name="connsiteY85" fmla="*/ 2239 h 10000"/>
              <a:gd name="connsiteX86" fmla="*/ 6087 w 10000"/>
              <a:gd name="connsiteY86" fmla="*/ 2253 h 10000"/>
              <a:gd name="connsiteX87" fmla="*/ 6171 w 10000"/>
              <a:gd name="connsiteY87" fmla="*/ 2253 h 10000"/>
              <a:gd name="connsiteX88" fmla="*/ 6271 w 10000"/>
              <a:gd name="connsiteY88" fmla="*/ 2266 h 10000"/>
              <a:gd name="connsiteX89" fmla="*/ 6355 w 10000"/>
              <a:gd name="connsiteY89" fmla="*/ 2308 h 10000"/>
              <a:gd name="connsiteX90" fmla="*/ 6438 w 10000"/>
              <a:gd name="connsiteY90" fmla="*/ 2335 h 10000"/>
              <a:gd name="connsiteX91" fmla="*/ 6522 w 10000"/>
              <a:gd name="connsiteY91" fmla="*/ 2390 h 10000"/>
              <a:gd name="connsiteX92" fmla="*/ 6656 w 10000"/>
              <a:gd name="connsiteY92" fmla="*/ 2500 h 10000"/>
              <a:gd name="connsiteX93" fmla="*/ 6773 w 10000"/>
              <a:gd name="connsiteY93" fmla="*/ 2610 h 10000"/>
              <a:gd name="connsiteX94" fmla="*/ 6873 w 10000"/>
              <a:gd name="connsiteY94" fmla="*/ 2747 h 10000"/>
              <a:gd name="connsiteX95" fmla="*/ 6906 w 10000"/>
              <a:gd name="connsiteY95" fmla="*/ 2912 h 10000"/>
              <a:gd name="connsiteX96" fmla="*/ 6923 w 10000"/>
              <a:gd name="connsiteY96" fmla="*/ 3132 h 10000"/>
              <a:gd name="connsiteX97" fmla="*/ 6890 w 10000"/>
              <a:gd name="connsiteY97" fmla="*/ 3365 h 10000"/>
              <a:gd name="connsiteX98" fmla="*/ 6789 w 10000"/>
              <a:gd name="connsiteY98" fmla="*/ 3585 h 10000"/>
              <a:gd name="connsiteX99" fmla="*/ 6639 w 10000"/>
              <a:gd name="connsiteY99" fmla="*/ 3791 h 10000"/>
              <a:gd name="connsiteX100" fmla="*/ 2759 w 10000"/>
              <a:gd name="connsiteY100" fmla="*/ 8242 h 10000"/>
              <a:gd name="connsiteX101" fmla="*/ 2726 w 10000"/>
              <a:gd name="connsiteY101" fmla="*/ 8324 h 10000"/>
              <a:gd name="connsiteX102" fmla="*/ 2726 w 10000"/>
              <a:gd name="connsiteY102" fmla="*/ 8393 h 10000"/>
              <a:gd name="connsiteX103" fmla="*/ 2742 w 10000"/>
              <a:gd name="connsiteY103" fmla="*/ 8475 h 10000"/>
              <a:gd name="connsiteX104" fmla="*/ 2826 w 10000"/>
              <a:gd name="connsiteY104" fmla="*/ 8544 h 10000"/>
              <a:gd name="connsiteX105" fmla="*/ 2910 w 10000"/>
              <a:gd name="connsiteY105" fmla="*/ 8571 h 10000"/>
              <a:gd name="connsiteX106" fmla="*/ 3027 w 10000"/>
              <a:gd name="connsiteY106" fmla="*/ 8585 h 10000"/>
              <a:gd name="connsiteX107" fmla="*/ 3127 w 10000"/>
              <a:gd name="connsiteY107" fmla="*/ 8558 h 10000"/>
              <a:gd name="connsiteX108" fmla="*/ 3211 w 10000"/>
              <a:gd name="connsiteY108" fmla="*/ 8489 h 10000"/>
              <a:gd name="connsiteX109" fmla="*/ 7057 w 10000"/>
              <a:gd name="connsiteY109" fmla="*/ 4066 h 10000"/>
              <a:gd name="connsiteX110" fmla="*/ 7274 w 10000"/>
              <a:gd name="connsiteY110" fmla="*/ 3777 h 10000"/>
              <a:gd name="connsiteX111" fmla="*/ 7408 w 10000"/>
              <a:gd name="connsiteY111" fmla="*/ 3475 h 10000"/>
              <a:gd name="connsiteX112" fmla="*/ 7475 w 10000"/>
              <a:gd name="connsiteY112" fmla="*/ 3159 h 10000"/>
              <a:gd name="connsiteX113" fmla="*/ 7425 w 10000"/>
              <a:gd name="connsiteY113" fmla="*/ 2843 h 10000"/>
              <a:gd name="connsiteX114" fmla="*/ 7408 w 10000"/>
              <a:gd name="connsiteY114" fmla="*/ 2720 h 10000"/>
              <a:gd name="connsiteX115" fmla="*/ 7358 w 10000"/>
              <a:gd name="connsiteY115" fmla="*/ 2596 h 10000"/>
              <a:gd name="connsiteX116" fmla="*/ 7291 w 10000"/>
              <a:gd name="connsiteY116" fmla="*/ 2473 h 10000"/>
              <a:gd name="connsiteX117" fmla="*/ 7241 w 10000"/>
              <a:gd name="connsiteY117" fmla="*/ 2363 h 10000"/>
              <a:gd name="connsiteX118" fmla="*/ 7140 w 10000"/>
              <a:gd name="connsiteY118" fmla="*/ 2266 h 10000"/>
              <a:gd name="connsiteX119" fmla="*/ 7057 w 10000"/>
              <a:gd name="connsiteY119" fmla="*/ 2184 h 10000"/>
              <a:gd name="connsiteX120" fmla="*/ 6940 w 10000"/>
              <a:gd name="connsiteY120" fmla="*/ 2102 h 10000"/>
              <a:gd name="connsiteX121" fmla="*/ 6839 w 10000"/>
              <a:gd name="connsiteY121" fmla="*/ 2019 h 10000"/>
              <a:gd name="connsiteX122" fmla="*/ 6722 w 10000"/>
              <a:gd name="connsiteY122" fmla="*/ 1951 h 10000"/>
              <a:gd name="connsiteX123" fmla="*/ 6589 w 10000"/>
              <a:gd name="connsiteY123" fmla="*/ 1909 h 10000"/>
              <a:gd name="connsiteX124" fmla="*/ 6438 w 10000"/>
              <a:gd name="connsiteY124" fmla="*/ 1868 h 10000"/>
              <a:gd name="connsiteX125" fmla="*/ 6304 w 10000"/>
              <a:gd name="connsiteY125" fmla="*/ 1827 h 10000"/>
              <a:gd name="connsiteX126" fmla="*/ 6154 w 10000"/>
              <a:gd name="connsiteY126" fmla="*/ 1813 h 10000"/>
              <a:gd name="connsiteX127" fmla="*/ 6020 w 10000"/>
              <a:gd name="connsiteY127" fmla="*/ 1799 h 10000"/>
              <a:gd name="connsiteX128" fmla="*/ 5870 w 10000"/>
              <a:gd name="connsiteY128" fmla="*/ 1799 h 10000"/>
              <a:gd name="connsiteX129" fmla="*/ 5719 w 10000"/>
              <a:gd name="connsiteY129" fmla="*/ 1813 h 10000"/>
              <a:gd name="connsiteX130" fmla="*/ 5518 w 10000"/>
              <a:gd name="connsiteY130" fmla="*/ 1841 h 10000"/>
              <a:gd name="connsiteX131" fmla="*/ 5351 w 10000"/>
              <a:gd name="connsiteY131" fmla="*/ 1909 h 10000"/>
              <a:gd name="connsiteX132" fmla="*/ 5167 w 10000"/>
              <a:gd name="connsiteY132" fmla="*/ 1978 h 10000"/>
              <a:gd name="connsiteX133" fmla="*/ 5000 w 10000"/>
              <a:gd name="connsiteY133" fmla="*/ 2047 h 10000"/>
              <a:gd name="connsiteX134" fmla="*/ 4849 w 10000"/>
              <a:gd name="connsiteY134" fmla="*/ 2143 h 10000"/>
              <a:gd name="connsiteX135" fmla="*/ 4682 w 10000"/>
              <a:gd name="connsiteY135" fmla="*/ 2239 h 10000"/>
              <a:gd name="connsiteX136" fmla="*/ 4548 w 10000"/>
              <a:gd name="connsiteY136" fmla="*/ 2363 h 10000"/>
              <a:gd name="connsiteX137" fmla="*/ 4415 w 10000"/>
              <a:gd name="connsiteY137" fmla="*/ 2500 h 10000"/>
              <a:gd name="connsiteX138" fmla="*/ 4381 w 10000"/>
              <a:gd name="connsiteY138" fmla="*/ 2541 h 10000"/>
              <a:gd name="connsiteX139" fmla="*/ 4247 w 10000"/>
              <a:gd name="connsiteY139" fmla="*/ 2706 h 10000"/>
              <a:gd name="connsiteX140" fmla="*/ 4047 w 10000"/>
              <a:gd name="connsiteY140" fmla="*/ 2926 h 10000"/>
              <a:gd name="connsiteX141" fmla="*/ 3796 w 10000"/>
              <a:gd name="connsiteY141" fmla="*/ 3228 h 10000"/>
              <a:gd name="connsiteX142" fmla="*/ 3495 w 10000"/>
              <a:gd name="connsiteY142" fmla="*/ 3571 h 10000"/>
              <a:gd name="connsiteX143" fmla="*/ 3144 w 10000"/>
              <a:gd name="connsiteY143" fmla="*/ 3956 h 10000"/>
              <a:gd name="connsiteX144" fmla="*/ 2776 w 10000"/>
              <a:gd name="connsiteY144" fmla="*/ 4382 h 10000"/>
              <a:gd name="connsiteX145" fmla="*/ 2408 w 10000"/>
              <a:gd name="connsiteY145" fmla="*/ 4808 h 10000"/>
              <a:gd name="connsiteX146" fmla="*/ 2040 w 10000"/>
              <a:gd name="connsiteY146" fmla="*/ 5234 h 10000"/>
              <a:gd name="connsiteX147" fmla="*/ 1689 w 10000"/>
              <a:gd name="connsiteY147" fmla="*/ 5659 h 10000"/>
              <a:gd name="connsiteX148" fmla="*/ 1338 w 10000"/>
              <a:gd name="connsiteY148" fmla="*/ 6044 h 10000"/>
              <a:gd name="connsiteX149" fmla="*/ 1037 w 10000"/>
              <a:gd name="connsiteY149" fmla="*/ 6387 h 10000"/>
              <a:gd name="connsiteX150" fmla="*/ 769 w 10000"/>
              <a:gd name="connsiteY150" fmla="*/ 6690 h 10000"/>
              <a:gd name="connsiteX151" fmla="*/ 585 w 10000"/>
              <a:gd name="connsiteY151" fmla="*/ 6909 h 10000"/>
              <a:gd name="connsiteX152" fmla="*/ 452 w 10000"/>
              <a:gd name="connsiteY152" fmla="*/ 7074 h 10000"/>
              <a:gd name="connsiteX153" fmla="*/ 401 w 10000"/>
              <a:gd name="connsiteY153" fmla="*/ 7115 h 10000"/>
              <a:gd name="connsiteX154" fmla="*/ 184 w 10000"/>
              <a:gd name="connsiteY154" fmla="*/ 7431 h 10000"/>
              <a:gd name="connsiteX155" fmla="*/ 33 w 10000"/>
              <a:gd name="connsiteY155" fmla="*/ 7761 h 10000"/>
              <a:gd name="connsiteX156" fmla="*/ 0 w 10000"/>
              <a:gd name="connsiteY156" fmla="*/ 8132 h 10000"/>
              <a:gd name="connsiteX157" fmla="*/ 17 w 10000"/>
              <a:gd name="connsiteY157" fmla="*/ 8475 h 10000"/>
              <a:gd name="connsiteX158" fmla="*/ 134 w 10000"/>
              <a:gd name="connsiteY158" fmla="*/ 8805 h 10000"/>
              <a:gd name="connsiteX159" fmla="*/ 334 w 10000"/>
              <a:gd name="connsiteY159" fmla="*/ 9121 h 10000"/>
              <a:gd name="connsiteX160" fmla="*/ 585 w 10000"/>
              <a:gd name="connsiteY160" fmla="*/ 9409 h 10000"/>
              <a:gd name="connsiteX161" fmla="*/ 936 w 10000"/>
              <a:gd name="connsiteY161" fmla="*/ 9643 h 10000"/>
              <a:gd name="connsiteX162" fmla="*/ 1120 w 10000"/>
              <a:gd name="connsiteY162" fmla="*/ 9739 h 10000"/>
              <a:gd name="connsiteX163" fmla="*/ 1321 w 10000"/>
              <a:gd name="connsiteY163" fmla="*/ 9821 h 10000"/>
              <a:gd name="connsiteX164" fmla="*/ 1505 w 10000"/>
              <a:gd name="connsiteY164" fmla="*/ 9904 h 10000"/>
              <a:gd name="connsiteX165" fmla="*/ 1722 w 10000"/>
              <a:gd name="connsiteY165" fmla="*/ 9945 h 10000"/>
              <a:gd name="connsiteX166" fmla="*/ 1940 w 10000"/>
              <a:gd name="connsiteY166" fmla="*/ 9986 h 10000"/>
              <a:gd name="connsiteX167" fmla="*/ 2140 w 10000"/>
              <a:gd name="connsiteY167" fmla="*/ 10000 h 10000"/>
              <a:gd name="connsiteX168" fmla="*/ 2358 w 10000"/>
              <a:gd name="connsiteY168" fmla="*/ 9986 h 10000"/>
              <a:gd name="connsiteX169" fmla="*/ 2592 w 10000"/>
              <a:gd name="connsiteY169" fmla="*/ 9973 h 10000"/>
              <a:gd name="connsiteX170" fmla="*/ 2793 w 10000"/>
              <a:gd name="connsiteY170" fmla="*/ 9931 h 10000"/>
              <a:gd name="connsiteX171" fmla="*/ 3010 w 10000"/>
              <a:gd name="connsiteY171" fmla="*/ 9876 h 10000"/>
              <a:gd name="connsiteX172" fmla="*/ 3211 w 10000"/>
              <a:gd name="connsiteY172" fmla="*/ 9808 h 10000"/>
              <a:gd name="connsiteX173" fmla="*/ 3395 w 10000"/>
              <a:gd name="connsiteY173" fmla="*/ 9712 h 10000"/>
              <a:gd name="connsiteX174" fmla="*/ 3579 w 10000"/>
              <a:gd name="connsiteY174" fmla="*/ 9615 h 10000"/>
              <a:gd name="connsiteX175" fmla="*/ 3729 w 10000"/>
              <a:gd name="connsiteY175" fmla="*/ 9505 h 10000"/>
              <a:gd name="connsiteX176" fmla="*/ 3880 w 10000"/>
              <a:gd name="connsiteY176" fmla="*/ 9382 h 10000"/>
              <a:gd name="connsiteX177" fmla="*/ 4013 w 10000"/>
              <a:gd name="connsiteY177" fmla="*/ 9245 h 10000"/>
              <a:gd name="connsiteX178" fmla="*/ 9565 w 10000"/>
              <a:gd name="connsiteY178" fmla="*/ 2871 h 10000"/>
              <a:gd name="connsiteX179" fmla="*/ 9783 w 10000"/>
              <a:gd name="connsiteY179" fmla="*/ 2555 h 10000"/>
              <a:gd name="connsiteX180" fmla="*/ 9933 w 10000"/>
              <a:gd name="connsiteY180" fmla="*/ 2225 h 10000"/>
              <a:gd name="connsiteX181" fmla="*/ 10000 w 10000"/>
              <a:gd name="connsiteY181" fmla="*/ 1882 h 10000"/>
              <a:gd name="connsiteX182" fmla="*/ 9950 w 10000"/>
              <a:gd name="connsiteY182" fmla="*/ 1511 h 10000"/>
              <a:gd name="connsiteX183" fmla="*/ 9916 w 10000"/>
              <a:gd name="connsiteY183" fmla="*/ 1332 h 10000"/>
              <a:gd name="connsiteX184" fmla="*/ 9849 w 10000"/>
              <a:gd name="connsiteY184" fmla="*/ 1168 h 10000"/>
              <a:gd name="connsiteX185" fmla="*/ 9766 w 10000"/>
              <a:gd name="connsiteY185" fmla="*/ 1003 h 10000"/>
              <a:gd name="connsiteX186" fmla="*/ 9649 w 10000"/>
              <a:gd name="connsiteY186" fmla="*/ 852 h 10000"/>
              <a:gd name="connsiteX187" fmla="*/ 9532 w 10000"/>
              <a:gd name="connsiteY187" fmla="*/ 701 h 10000"/>
              <a:gd name="connsiteX188" fmla="*/ 9381 w 10000"/>
              <a:gd name="connsiteY188" fmla="*/ 577 h 10000"/>
              <a:gd name="connsiteX189" fmla="*/ 9231 w 10000"/>
              <a:gd name="connsiteY189" fmla="*/ 453 h 10000"/>
              <a:gd name="connsiteX190" fmla="*/ 9047 w 10000"/>
              <a:gd name="connsiteY190" fmla="*/ 343 h 10000"/>
              <a:gd name="connsiteX191" fmla="*/ 8863 w 10000"/>
              <a:gd name="connsiteY191" fmla="*/ 247 h 10000"/>
              <a:gd name="connsiteX192" fmla="*/ 8662 w 10000"/>
              <a:gd name="connsiteY192" fmla="*/ 165 h 10000"/>
              <a:gd name="connsiteX193" fmla="*/ 8478 w 10000"/>
              <a:gd name="connsiteY193" fmla="*/ 82 h 10000"/>
              <a:gd name="connsiteX194" fmla="*/ 8261 w 10000"/>
              <a:gd name="connsiteY194" fmla="*/ 41 h 10000"/>
              <a:gd name="connsiteX195" fmla="*/ 8043 w 10000"/>
              <a:gd name="connsiteY195" fmla="*/ 14 h 10000"/>
              <a:gd name="connsiteX196" fmla="*/ 7843 w 10000"/>
              <a:gd name="connsiteY196" fmla="*/ 0 h 10000"/>
              <a:gd name="connsiteX197" fmla="*/ 7625 w 10000"/>
              <a:gd name="connsiteY197" fmla="*/ 14 h 10000"/>
              <a:gd name="connsiteX198" fmla="*/ 7391 w 10000"/>
              <a:gd name="connsiteY198"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659 w 10000"/>
              <a:gd name="connsiteY24" fmla="*/ 440 h 10000"/>
              <a:gd name="connsiteX25" fmla="*/ 7809 w 10000"/>
              <a:gd name="connsiteY25" fmla="*/ 440 h 10000"/>
              <a:gd name="connsiteX26" fmla="*/ 7993 w 10000"/>
              <a:gd name="connsiteY26" fmla="*/ 453 h 10000"/>
              <a:gd name="connsiteX27" fmla="*/ 8294 w 10000"/>
              <a:gd name="connsiteY27" fmla="*/ 495 h 10000"/>
              <a:gd name="connsiteX28" fmla="*/ 8445 w 10000"/>
              <a:gd name="connsiteY28" fmla="*/ 563 h 10000"/>
              <a:gd name="connsiteX29" fmla="*/ 8880 w 10000"/>
              <a:gd name="connsiteY29" fmla="*/ 783 h 10000"/>
              <a:gd name="connsiteX30" fmla="*/ 8997 w 10000"/>
              <a:gd name="connsiteY30" fmla="*/ 879 h 10000"/>
              <a:gd name="connsiteX31" fmla="*/ 9097 w 10000"/>
              <a:gd name="connsiteY31" fmla="*/ 975 h 10000"/>
              <a:gd name="connsiteX32" fmla="*/ 9264 w 10000"/>
              <a:gd name="connsiteY32" fmla="*/ 1209 h 10000"/>
              <a:gd name="connsiteX33" fmla="*/ 9381 w 10000"/>
              <a:gd name="connsiteY33" fmla="*/ 1470 h 10000"/>
              <a:gd name="connsiteX34" fmla="*/ 3595 w 10000"/>
              <a:gd name="connsiteY34" fmla="*/ 8984 h 10000"/>
              <a:gd name="connsiteX35" fmla="*/ 3478 w 10000"/>
              <a:gd name="connsiteY35" fmla="*/ 9093 h 10000"/>
              <a:gd name="connsiteX36" fmla="*/ 3361 w 10000"/>
              <a:gd name="connsiteY36" fmla="*/ 9190 h 10000"/>
              <a:gd name="connsiteX37" fmla="*/ 3244 w 10000"/>
              <a:gd name="connsiteY37" fmla="*/ 9272 h 10000"/>
              <a:gd name="connsiteX38" fmla="*/ 3110 w 10000"/>
              <a:gd name="connsiteY38" fmla="*/ 9354 h 10000"/>
              <a:gd name="connsiteX39" fmla="*/ 2960 w 10000"/>
              <a:gd name="connsiteY39" fmla="*/ 9409 h 10000"/>
              <a:gd name="connsiteX40" fmla="*/ 2826 w 10000"/>
              <a:gd name="connsiteY40" fmla="*/ 9478 h 10000"/>
              <a:gd name="connsiteX41" fmla="*/ 2642 w 10000"/>
              <a:gd name="connsiteY41" fmla="*/ 9505 h 10000"/>
              <a:gd name="connsiteX42" fmla="*/ 2492 w 10000"/>
              <a:gd name="connsiteY42" fmla="*/ 9533 h 10000"/>
              <a:gd name="connsiteX43" fmla="*/ 2324 w 10000"/>
              <a:gd name="connsiteY43" fmla="*/ 9560 h 10000"/>
              <a:gd name="connsiteX44" fmla="*/ 2157 w 10000"/>
              <a:gd name="connsiteY44" fmla="*/ 9560 h 10000"/>
              <a:gd name="connsiteX45" fmla="*/ 1990 w 10000"/>
              <a:gd name="connsiteY45" fmla="*/ 9533 h 10000"/>
              <a:gd name="connsiteX46" fmla="*/ 1839 w 10000"/>
              <a:gd name="connsiteY46" fmla="*/ 9519 h 10000"/>
              <a:gd name="connsiteX47" fmla="*/ 1689 w 10000"/>
              <a:gd name="connsiteY47" fmla="*/ 9492 h 10000"/>
              <a:gd name="connsiteX48" fmla="*/ 1522 w 10000"/>
              <a:gd name="connsiteY48" fmla="*/ 9423 h 10000"/>
              <a:gd name="connsiteX49" fmla="*/ 1371 w 10000"/>
              <a:gd name="connsiteY49" fmla="*/ 9382 h 10000"/>
              <a:gd name="connsiteX50" fmla="*/ 1237 w 10000"/>
              <a:gd name="connsiteY50" fmla="*/ 9299 h 10000"/>
              <a:gd name="connsiteX51" fmla="*/ 987 w 10000"/>
              <a:gd name="connsiteY51" fmla="*/ 9107 h 10000"/>
              <a:gd name="connsiteX52" fmla="*/ 769 w 10000"/>
              <a:gd name="connsiteY52" fmla="*/ 8901 h 10000"/>
              <a:gd name="connsiteX53" fmla="*/ 635 w 10000"/>
              <a:gd name="connsiteY53" fmla="*/ 8654 h 10000"/>
              <a:gd name="connsiteX54" fmla="*/ 569 w 10000"/>
              <a:gd name="connsiteY54" fmla="*/ 8393 h 10000"/>
              <a:gd name="connsiteX55" fmla="*/ 535 w 10000"/>
              <a:gd name="connsiteY55" fmla="*/ 8132 h 10000"/>
              <a:gd name="connsiteX56" fmla="*/ 585 w 10000"/>
              <a:gd name="connsiteY56" fmla="*/ 7871 h 10000"/>
              <a:gd name="connsiteX57" fmla="*/ 686 w 10000"/>
              <a:gd name="connsiteY57" fmla="*/ 7610 h 10000"/>
              <a:gd name="connsiteX58" fmla="*/ 853 w 10000"/>
              <a:gd name="connsiteY58" fmla="*/ 7376 h 10000"/>
              <a:gd name="connsiteX59" fmla="*/ 886 w 10000"/>
              <a:gd name="connsiteY59" fmla="*/ 7321 h 10000"/>
              <a:gd name="connsiteX60" fmla="*/ 1020 w 10000"/>
              <a:gd name="connsiteY60" fmla="*/ 7170 h 10000"/>
              <a:gd name="connsiteX61" fmla="*/ 1221 w 10000"/>
              <a:gd name="connsiteY61" fmla="*/ 6937 h 10000"/>
              <a:gd name="connsiteX62" fmla="*/ 1488 w 10000"/>
              <a:gd name="connsiteY62" fmla="*/ 6662 h 10000"/>
              <a:gd name="connsiteX63" fmla="*/ 1773 w 10000"/>
              <a:gd name="connsiteY63" fmla="*/ 6305 h 10000"/>
              <a:gd name="connsiteX64" fmla="*/ 2124 w 10000"/>
              <a:gd name="connsiteY64" fmla="*/ 5920 h 10000"/>
              <a:gd name="connsiteX65" fmla="*/ 2492 w 10000"/>
              <a:gd name="connsiteY65" fmla="*/ 5508 h 10000"/>
              <a:gd name="connsiteX66" fmla="*/ 2860 w 10000"/>
              <a:gd name="connsiteY66" fmla="*/ 5055 h 10000"/>
              <a:gd name="connsiteX67" fmla="*/ 3227 w 10000"/>
              <a:gd name="connsiteY67" fmla="*/ 4629 h 10000"/>
              <a:gd name="connsiteX68" fmla="*/ 3595 w 10000"/>
              <a:gd name="connsiteY68" fmla="*/ 4217 h 10000"/>
              <a:gd name="connsiteX69" fmla="*/ 3946 w 10000"/>
              <a:gd name="connsiteY69" fmla="*/ 3819 h 10000"/>
              <a:gd name="connsiteX70" fmla="*/ 4247 w 10000"/>
              <a:gd name="connsiteY70" fmla="*/ 3475 h 10000"/>
              <a:gd name="connsiteX71" fmla="*/ 4498 w 10000"/>
              <a:gd name="connsiteY71" fmla="*/ 3187 h 10000"/>
              <a:gd name="connsiteX72" fmla="*/ 4682 w 10000"/>
              <a:gd name="connsiteY72" fmla="*/ 2967 h 10000"/>
              <a:gd name="connsiteX73" fmla="*/ 4833 w 10000"/>
              <a:gd name="connsiteY73" fmla="*/ 2816 h 10000"/>
              <a:gd name="connsiteX74" fmla="*/ 4866 w 10000"/>
              <a:gd name="connsiteY74" fmla="*/ 2761 h 10000"/>
              <a:gd name="connsiteX75" fmla="*/ 4967 w 10000"/>
              <a:gd name="connsiteY75" fmla="*/ 2665 h 10000"/>
              <a:gd name="connsiteX76" fmla="*/ 5050 w 10000"/>
              <a:gd name="connsiteY76" fmla="*/ 2569 h 10000"/>
              <a:gd name="connsiteX77" fmla="*/ 5167 w 10000"/>
              <a:gd name="connsiteY77" fmla="*/ 2500 h 10000"/>
              <a:gd name="connsiteX78" fmla="*/ 5284 w 10000"/>
              <a:gd name="connsiteY78" fmla="*/ 2431 h 10000"/>
              <a:gd name="connsiteX79" fmla="*/ 5401 w 10000"/>
              <a:gd name="connsiteY79" fmla="*/ 2363 h 10000"/>
              <a:gd name="connsiteX80" fmla="*/ 5535 w 10000"/>
              <a:gd name="connsiteY80" fmla="*/ 2321 h 10000"/>
              <a:gd name="connsiteX81" fmla="*/ 5652 w 10000"/>
              <a:gd name="connsiteY81" fmla="*/ 2294 h 10000"/>
              <a:gd name="connsiteX82" fmla="*/ 5786 w 10000"/>
              <a:gd name="connsiteY82" fmla="*/ 2253 h 10000"/>
              <a:gd name="connsiteX83" fmla="*/ 5886 w 10000"/>
              <a:gd name="connsiteY83" fmla="*/ 2239 h 10000"/>
              <a:gd name="connsiteX84" fmla="*/ 5987 w 10000"/>
              <a:gd name="connsiteY84" fmla="*/ 2239 h 10000"/>
              <a:gd name="connsiteX85" fmla="*/ 6087 w 10000"/>
              <a:gd name="connsiteY85" fmla="*/ 2253 h 10000"/>
              <a:gd name="connsiteX86" fmla="*/ 6171 w 10000"/>
              <a:gd name="connsiteY86" fmla="*/ 2253 h 10000"/>
              <a:gd name="connsiteX87" fmla="*/ 6271 w 10000"/>
              <a:gd name="connsiteY87" fmla="*/ 2266 h 10000"/>
              <a:gd name="connsiteX88" fmla="*/ 6355 w 10000"/>
              <a:gd name="connsiteY88" fmla="*/ 2308 h 10000"/>
              <a:gd name="connsiteX89" fmla="*/ 6438 w 10000"/>
              <a:gd name="connsiteY89" fmla="*/ 2335 h 10000"/>
              <a:gd name="connsiteX90" fmla="*/ 6522 w 10000"/>
              <a:gd name="connsiteY90" fmla="*/ 2390 h 10000"/>
              <a:gd name="connsiteX91" fmla="*/ 6656 w 10000"/>
              <a:gd name="connsiteY91" fmla="*/ 2500 h 10000"/>
              <a:gd name="connsiteX92" fmla="*/ 6773 w 10000"/>
              <a:gd name="connsiteY92" fmla="*/ 2610 h 10000"/>
              <a:gd name="connsiteX93" fmla="*/ 6873 w 10000"/>
              <a:gd name="connsiteY93" fmla="*/ 2747 h 10000"/>
              <a:gd name="connsiteX94" fmla="*/ 6906 w 10000"/>
              <a:gd name="connsiteY94" fmla="*/ 2912 h 10000"/>
              <a:gd name="connsiteX95" fmla="*/ 6923 w 10000"/>
              <a:gd name="connsiteY95" fmla="*/ 3132 h 10000"/>
              <a:gd name="connsiteX96" fmla="*/ 6890 w 10000"/>
              <a:gd name="connsiteY96" fmla="*/ 3365 h 10000"/>
              <a:gd name="connsiteX97" fmla="*/ 6789 w 10000"/>
              <a:gd name="connsiteY97" fmla="*/ 3585 h 10000"/>
              <a:gd name="connsiteX98" fmla="*/ 6639 w 10000"/>
              <a:gd name="connsiteY98" fmla="*/ 3791 h 10000"/>
              <a:gd name="connsiteX99" fmla="*/ 2759 w 10000"/>
              <a:gd name="connsiteY99" fmla="*/ 8242 h 10000"/>
              <a:gd name="connsiteX100" fmla="*/ 2726 w 10000"/>
              <a:gd name="connsiteY100" fmla="*/ 8324 h 10000"/>
              <a:gd name="connsiteX101" fmla="*/ 2726 w 10000"/>
              <a:gd name="connsiteY101" fmla="*/ 8393 h 10000"/>
              <a:gd name="connsiteX102" fmla="*/ 2742 w 10000"/>
              <a:gd name="connsiteY102" fmla="*/ 8475 h 10000"/>
              <a:gd name="connsiteX103" fmla="*/ 2826 w 10000"/>
              <a:gd name="connsiteY103" fmla="*/ 8544 h 10000"/>
              <a:gd name="connsiteX104" fmla="*/ 2910 w 10000"/>
              <a:gd name="connsiteY104" fmla="*/ 8571 h 10000"/>
              <a:gd name="connsiteX105" fmla="*/ 3027 w 10000"/>
              <a:gd name="connsiteY105" fmla="*/ 8585 h 10000"/>
              <a:gd name="connsiteX106" fmla="*/ 3127 w 10000"/>
              <a:gd name="connsiteY106" fmla="*/ 8558 h 10000"/>
              <a:gd name="connsiteX107" fmla="*/ 3211 w 10000"/>
              <a:gd name="connsiteY107" fmla="*/ 8489 h 10000"/>
              <a:gd name="connsiteX108" fmla="*/ 7057 w 10000"/>
              <a:gd name="connsiteY108" fmla="*/ 4066 h 10000"/>
              <a:gd name="connsiteX109" fmla="*/ 7274 w 10000"/>
              <a:gd name="connsiteY109" fmla="*/ 3777 h 10000"/>
              <a:gd name="connsiteX110" fmla="*/ 7408 w 10000"/>
              <a:gd name="connsiteY110" fmla="*/ 3475 h 10000"/>
              <a:gd name="connsiteX111" fmla="*/ 7475 w 10000"/>
              <a:gd name="connsiteY111" fmla="*/ 3159 h 10000"/>
              <a:gd name="connsiteX112" fmla="*/ 7425 w 10000"/>
              <a:gd name="connsiteY112" fmla="*/ 2843 h 10000"/>
              <a:gd name="connsiteX113" fmla="*/ 7408 w 10000"/>
              <a:gd name="connsiteY113" fmla="*/ 2720 h 10000"/>
              <a:gd name="connsiteX114" fmla="*/ 7358 w 10000"/>
              <a:gd name="connsiteY114" fmla="*/ 2596 h 10000"/>
              <a:gd name="connsiteX115" fmla="*/ 7291 w 10000"/>
              <a:gd name="connsiteY115" fmla="*/ 2473 h 10000"/>
              <a:gd name="connsiteX116" fmla="*/ 7241 w 10000"/>
              <a:gd name="connsiteY116" fmla="*/ 2363 h 10000"/>
              <a:gd name="connsiteX117" fmla="*/ 7140 w 10000"/>
              <a:gd name="connsiteY117" fmla="*/ 2266 h 10000"/>
              <a:gd name="connsiteX118" fmla="*/ 7057 w 10000"/>
              <a:gd name="connsiteY118" fmla="*/ 2184 h 10000"/>
              <a:gd name="connsiteX119" fmla="*/ 6940 w 10000"/>
              <a:gd name="connsiteY119" fmla="*/ 2102 h 10000"/>
              <a:gd name="connsiteX120" fmla="*/ 6839 w 10000"/>
              <a:gd name="connsiteY120" fmla="*/ 2019 h 10000"/>
              <a:gd name="connsiteX121" fmla="*/ 6722 w 10000"/>
              <a:gd name="connsiteY121" fmla="*/ 1951 h 10000"/>
              <a:gd name="connsiteX122" fmla="*/ 6589 w 10000"/>
              <a:gd name="connsiteY122" fmla="*/ 1909 h 10000"/>
              <a:gd name="connsiteX123" fmla="*/ 6438 w 10000"/>
              <a:gd name="connsiteY123" fmla="*/ 1868 h 10000"/>
              <a:gd name="connsiteX124" fmla="*/ 6304 w 10000"/>
              <a:gd name="connsiteY124" fmla="*/ 1827 h 10000"/>
              <a:gd name="connsiteX125" fmla="*/ 6154 w 10000"/>
              <a:gd name="connsiteY125" fmla="*/ 1813 h 10000"/>
              <a:gd name="connsiteX126" fmla="*/ 6020 w 10000"/>
              <a:gd name="connsiteY126" fmla="*/ 1799 h 10000"/>
              <a:gd name="connsiteX127" fmla="*/ 5870 w 10000"/>
              <a:gd name="connsiteY127" fmla="*/ 1799 h 10000"/>
              <a:gd name="connsiteX128" fmla="*/ 5719 w 10000"/>
              <a:gd name="connsiteY128" fmla="*/ 1813 h 10000"/>
              <a:gd name="connsiteX129" fmla="*/ 5518 w 10000"/>
              <a:gd name="connsiteY129" fmla="*/ 1841 h 10000"/>
              <a:gd name="connsiteX130" fmla="*/ 5351 w 10000"/>
              <a:gd name="connsiteY130" fmla="*/ 1909 h 10000"/>
              <a:gd name="connsiteX131" fmla="*/ 5167 w 10000"/>
              <a:gd name="connsiteY131" fmla="*/ 1978 h 10000"/>
              <a:gd name="connsiteX132" fmla="*/ 5000 w 10000"/>
              <a:gd name="connsiteY132" fmla="*/ 2047 h 10000"/>
              <a:gd name="connsiteX133" fmla="*/ 4849 w 10000"/>
              <a:gd name="connsiteY133" fmla="*/ 2143 h 10000"/>
              <a:gd name="connsiteX134" fmla="*/ 4682 w 10000"/>
              <a:gd name="connsiteY134" fmla="*/ 2239 h 10000"/>
              <a:gd name="connsiteX135" fmla="*/ 4548 w 10000"/>
              <a:gd name="connsiteY135" fmla="*/ 2363 h 10000"/>
              <a:gd name="connsiteX136" fmla="*/ 4415 w 10000"/>
              <a:gd name="connsiteY136" fmla="*/ 2500 h 10000"/>
              <a:gd name="connsiteX137" fmla="*/ 4381 w 10000"/>
              <a:gd name="connsiteY137" fmla="*/ 2541 h 10000"/>
              <a:gd name="connsiteX138" fmla="*/ 4247 w 10000"/>
              <a:gd name="connsiteY138" fmla="*/ 2706 h 10000"/>
              <a:gd name="connsiteX139" fmla="*/ 4047 w 10000"/>
              <a:gd name="connsiteY139" fmla="*/ 2926 h 10000"/>
              <a:gd name="connsiteX140" fmla="*/ 3796 w 10000"/>
              <a:gd name="connsiteY140" fmla="*/ 3228 h 10000"/>
              <a:gd name="connsiteX141" fmla="*/ 3495 w 10000"/>
              <a:gd name="connsiteY141" fmla="*/ 3571 h 10000"/>
              <a:gd name="connsiteX142" fmla="*/ 3144 w 10000"/>
              <a:gd name="connsiteY142" fmla="*/ 3956 h 10000"/>
              <a:gd name="connsiteX143" fmla="*/ 2776 w 10000"/>
              <a:gd name="connsiteY143" fmla="*/ 4382 h 10000"/>
              <a:gd name="connsiteX144" fmla="*/ 2408 w 10000"/>
              <a:gd name="connsiteY144" fmla="*/ 4808 h 10000"/>
              <a:gd name="connsiteX145" fmla="*/ 2040 w 10000"/>
              <a:gd name="connsiteY145" fmla="*/ 5234 h 10000"/>
              <a:gd name="connsiteX146" fmla="*/ 1689 w 10000"/>
              <a:gd name="connsiteY146" fmla="*/ 5659 h 10000"/>
              <a:gd name="connsiteX147" fmla="*/ 1338 w 10000"/>
              <a:gd name="connsiteY147" fmla="*/ 6044 h 10000"/>
              <a:gd name="connsiteX148" fmla="*/ 1037 w 10000"/>
              <a:gd name="connsiteY148" fmla="*/ 6387 h 10000"/>
              <a:gd name="connsiteX149" fmla="*/ 769 w 10000"/>
              <a:gd name="connsiteY149" fmla="*/ 6690 h 10000"/>
              <a:gd name="connsiteX150" fmla="*/ 585 w 10000"/>
              <a:gd name="connsiteY150" fmla="*/ 6909 h 10000"/>
              <a:gd name="connsiteX151" fmla="*/ 452 w 10000"/>
              <a:gd name="connsiteY151" fmla="*/ 7074 h 10000"/>
              <a:gd name="connsiteX152" fmla="*/ 401 w 10000"/>
              <a:gd name="connsiteY152" fmla="*/ 7115 h 10000"/>
              <a:gd name="connsiteX153" fmla="*/ 184 w 10000"/>
              <a:gd name="connsiteY153" fmla="*/ 7431 h 10000"/>
              <a:gd name="connsiteX154" fmla="*/ 33 w 10000"/>
              <a:gd name="connsiteY154" fmla="*/ 7761 h 10000"/>
              <a:gd name="connsiteX155" fmla="*/ 0 w 10000"/>
              <a:gd name="connsiteY155" fmla="*/ 8132 h 10000"/>
              <a:gd name="connsiteX156" fmla="*/ 17 w 10000"/>
              <a:gd name="connsiteY156" fmla="*/ 8475 h 10000"/>
              <a:gd name="connsiteX157" fmla="*/ 134 w 10000"/>
              <a:gd name="connsiteY157" fmla="*/ 8805 h 10000"/>
              <a:gd name="connsiteX158" fmla="*/ 334 w 10000"/>
              <a:gd name="connsiteY158" fmla="*/ 9121 h 10000"/>
              <a:gd name="connsiteX159" fmla="*/ 585 w 10000"/>
              <a:gd name="connsiteY159" fmla="*/ 9409 h 10000"/>
              <a:gd name="connsiteX160" fmla="*/ 936 w 10000"/>
              <a:gd name="connsiteY160" fmla="*/ 9643 h 10000"/>
              <a:gd name="connsiteX161" fmla="*/ 1120 w 10000"/>
              <a:gd name="connsiteY161" fmla="*/ 9739 h 10000"/>
              <a:gd name="connsiteX162" fmla="*/ 1321 w 10000"/>
              <a:gd name="connsiteY162" fmla="*/ 9821 h 10000"/>
              <a:gd name="connsiteX163" fmla="*/ 1505 w 10000"/>
              <a:gd name="connsiteY163" fmla="*/ 9904 h 10000"/>
              <a:gd name="connsiteX164" fmla="*/ 1722 w 10000"/>
              <a:gd name="connsiteY164" fmla="*/ 9945 h 10000"/>
              <a:gd name="connsiteX165" fmla="*/ 1940 w 10000"/>
              <a:gd name="connsiteY165" fmla="*/ 9986 h 10000"/>
              <a:gd name="connsiteX166" fmla="*/ 2140 w 10000"/>
              <a:gd name="connsiteY166" fmla="*/ 10000 h 10000"/>
              <a:gd name="connsiteX167" fmla="*/ 2358 w 10000"/>
              <a:gd name="connsiteY167" fmla="*/ 9986 h 10000"/>
              <a:gd name="connsiteX168" fmla="*/ 2592 w 10000"/>
              <a:gd name="connsiteY168" fmla="*/ 9973 h 10000"/>
              <a:gd name="connsiteX169" fmla="*/ 2793 w 10000"/>
              <a:gd name="connsiteY169" fmla="*/ 9931 h 10000"/>
              <a:gd name="connsiteX170" fmla="*/ 3010 w 10000"/>
              <a:gd name="connsiteY170" fmla="*/ 9876 h 10000"/>
              <a:gd name="connsiteX171" fmla="*/ 3211 w 10000"/>
              <a:gd name="connsiteY171" fmla="*/ 9808 h 10000"/>
              <a:gd name="connsiteX172" fmla="*/ 3395 w 10000"/>
              <a:gd name="connsiteY172" fmla="*/ 9712 h 10000"/>
              <a:gd name="connsiteX173" fmla="*/ 3579 w 10000"/>
              <a:gd name="connsiteY173" fmla="*/ 9615 h 10000"/>
              <a:gd name="connsiteX174" fmla="*/ 3729 w 10000"/>
              <a:gd name="connsiteY174" fmla="*/ 9505 h 10000"/>
              <a:gd name="connsiteX175" fmla="*/ 3880 w 10000"/>
              <a:gd name="connsiteY175" fmla="*/ 9382 h 10000"/>
              <a:gd name="connsiteX176" fmla="*/ 4013 w 10000"/>
              <a:gd name="connsiteY176" fmla="*/ 9245 h 10000"/>
              <a:gd name="connsiteX177" fmla="*/ 9565 w 10000"/>
              <a:gd name="connsiteY177" fmla="*/ 2871 h 10000"/>
              <a:gd name="connsiteX178" fmla="*/ 9783 w 10000"/>
              <a:gd name="connsiteY178" fmla="*/ 2555 h 10000"/>
              <a:gd name="connsiteX179" fmla="*/ 9933 w 10000"/>
              <a:gd name="connsiteY179" fmla="*/ 2225 h 10000"/>
              <a:gd name="connsiteX180" fmla="*/ 10000 w 10000"/>
              <a:gd name="connsiteY180" fmla="*/ 1882 h 10000"/>
              <a:gd name="connsiteX181" fmla="*/ 9950 w 10000"/>
              <a:gd name="connsiteY181" fmla="*/ 1511 h 10000"/>
              <a:gd name="connsiteX182" fmla="*/ 9916 w 10000"/>
              <a:gd name="connsiteY182" fmla="*/ 1332 h 10000"/>
              <a:gd name="connsiteX183" fmla="*/ 9849 w 10000"/>
              <a:gd name="connsiteY183" fmla="*/ 1168 h 10000"/>
              <a:gd name="connsiteX184" fmla="*/ 9766 w 10000"/>
              <a:gd name="connsiteY184" fmla="*/ 1003 h 10000"/>
              <a:gd name="connsiteX185" fmla="*/ 9649 w 10000"/>
              <a:gd name="connsiteY185" fmla="*/ 852 h 10000"/>
              <a:gd name="connsiteX186" fmla="*/ 9532 w 10000"/>
              <a:gd name="connsiteY186" fmla="*/ 701 h 10000"/>
              <a:gd name="connsiteX187" fmla="*/ 9381 w 10000"/>
              <a:gd name="connsiteY187" fmla="*/ 577 h 10000"/>
              <a:gd name="connsiteX188" fmla="*/ 9231 w 10000"/>
              <a:gd name="connsiteY188" fmla="*/ 453 h 10000"/>
              <a:gd name="connsiteX189" fmla="*/ 9047 w 10000"/>
              <a:gd name="connsiteY189" fmla="*/ 343 h 10000"/>
              <a:gd name="connsiteX190" fmla="*/ 8863 w 10000"/>
              <a:gd name="connsiteY190" fmla="*/ 247 h 10000"/>
              <a:gd name="connsiteX191" fmla="*/ 8662 w 10000"/>
              <a:gd name="connsiteY191" fmla="*/ 165 h 10000"/>
              <a:gd name="connsiteX192" fmla="*/ 8478 w 10000"/>
              <a:gd name="connsiteY192" fmla="*/ 82 h 10000"/>
              <a:gd name="connsiteX193" fmla="*/ 8261 w 10000"/>
              <a:gd name="connsiteY193" fmla="*/ 41 h 10000"/>
              <a:gd name="connsiteX194" fmla="*/ 8043 w 10000"/>
              <a:gd name="connsiteY194" fmla="*/ 14 h 10000"/>
              <a:gd name="connsiteX195" fmla="*/ 7843 w 10000"/>
              <a:gd name="connsiteY195" fmla="*/ 0 h 10000"/>
              <a:gd name="connsiteX196" fmla="*/ 7625 w 10000"/>
              <a:gd name="connsiteY196" fmla="*/ 14 h 10000"/>
              <a:gd name="connsiteX197" fmla="*/ 7391 w 10000"/>
              <a:gd name="connsiteY197"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659 w 10000"/>
              <a:gd name="connsiteY24" fmla="*/ 440 h 10000"/>
              <a:gd name="connsiteX25" fmla="*/ 7809 w 10000"/>
              <a:gd name="connsiteY25" fmla="*/ 440 h 10000"/>
              <a:gd name="connsiteX26" fmla="*/ 7993 w 10000"/>
              <a:gd name="connsiteY26" fmla="*/ 453 h 10000"/>
              <a:gd name="connsiteX27" fmla="*/ 8294 w 10000"/>
              <a:gd name="connsiteY27" fmla="*/ 495 h 10000"/>
              <a:gd name="connsiteX28" fmla="*/ 8445 w 10000"/>
              <a:gd name="connsiteY28" fmla="*/ 563 h 10000"/>
              <a:gd name="connsiteX29" fmla="*/ 8880 w 10000"/>
              <a:gd name="connsiteY29" fmla="*/ 783 h 10000"/>
              <a:gd name="connsiteX30" fmla="*/ 8997 w 10000"/>
              <a:gd name="connsiteY30" fmla="*/ 879 h 10000"/>
              <a:gd name="connsiteX31" fmla="*/ 9097 w 10000"/>
              <a:gd name="connsiteY31" fmla="*/ 975 h 10000"/>
              <a:gd name="connsiteX32" fmla="*/ 9381 w 10000"/>
              <a:gd name="connsiteY32" fmla="*/ 1470 h 10000"/>
              <a:gd name="connsiteX33" fmla="*/ 3595 w 10000"/>
              <a:gd name="connsiteY33" fmla="*/ 8984 h 10000"/>
              <a:gd name="connsiteX34" fmla="*/ 3478 w 10000"/>
              <a:gd name="connsiteY34" fmla="*/ 9093 h 10000"/>
              <a:gd name="connsiteX35" fmla="*/ 3361 w 10000"/>
              <a:gd name="connsiteY35" fmla="*/ 9190 h 10000"/>
              <a:gd name="connsiteX36" fmla="*/ 3244 w 10000"/>
              <a:gd name="connsiteY36" fmla="*/ 9272 h 10000"/>
              <a:gd name="connsiteX37" fmla="*/ 3110 w 10000"/>
              <a:gd name="connsiteY37" fmla="*/ 9354 h 10000"/>
              <a:gd name="connsiteX38" fmla="*/ 2960 w 10000"/>
              <a:gd name="connsiteY38" fmla="*/ 9409 h 10000"/>
              <a:gd name="connsiteX39" fmla="*/ 2826 w 10000"/>
              <a:gd name="connsiteY39" fmla="*/ 9478 h 10000"/>
              <a:gd name="connsiteX40" fmla="*/ 2642 w 10000"/>
              <a:gd name="connsiteY40" fmla="*/ 9505 h 10000"/>
              <a:gd name="connsiteX41" fmla="*/ 2492 w 10000"/>
              <a:gd name="connsiteY41" fmla="*/ 9533 h 10000"/>
              <a:gd name="connsiteX42" fmla="*/ 2324 w 10000"/>
              <a:gd name="connsiteY42" fmla="*/ 9560 h 10000"/>
              <a:gd name="connsiteX43" fmla="*/ 2157 w 10000"/>
              <a:gd name="connsiteY43" fmla="*/ 9560 h 10000"/>
              <a:gd name="connsiteX44" fmla="*/ 1990 w 10000"/>
              <a:gd name="connsiteY44" fmla="*/ 9533 h 10000"/>
              <a:gd name="connsiteX45" fmla="*/ 1839 w 10000"/>
              <a:gd name="connsiteY45" fmla="*/ 9519 h 10000"/>
              <a:gd name="connsiteX46" fmla="*/ 1689 w 10000"/>
              <a:gd name="connsiteY46" fmla="*/ 9492 h 10000"/>
              <a:gd name="connsiteX47" fmla="*/ 1522 w 10000"/>
              <a:gd name="connsiteY47" fmla="*/ 9423 h 10000"/>
              <a:gd name="connsiteX48" fmla="*/ 1371 w 10000"/>
              <a:gd name="connsiteY48" fmla="*/ 9382 h 10000"/>
              <a:gd name="connsiteX49" fmla="*/ 1237 w 10000"/>
              <a:gd name="connsiteY49" fmla="*/ 9299 h 10000"/>
              <a:gd name="connsiteX50" fmla="*/ 987 w 10000"/>
              <a:gd name="connsiteY50" fmla="*/ 9107 h 10000"/>
              <a:gd name="connsiteX51" fmla="*/ 769 w 10000"/>
              <a:gd name="connsiteY51" fmla="*/ 8901 h 10000"/>
              <a:gd name="connsiteX52" fmla="*/ 635 w 10000"/>
              <a:gd name="connsiteY52" fmla="*/ 8654 h 10000"/>
              <a:gd name="connsiteX53" fmla="*/ 569 w 10000"/>
              <a:gd name="connsiteY53" fmla="*/ 8393 h 10000"/>
              <a:gd name="connsiteX54" fmla="*/ 535 w 10000"/>
              <a:gd name="connsiteY54" fmla="*/ 8132 h 10000"/>
              <a:gd name="connsiteX55" fmla="*/ 585 w 10000"/>
              <a:gd name="connsiteY55" fmla="*/ 7871 h 10000"/>
              <a:gd name="connsiteX56" fmla="*/ 686 w 10000"/>
              <a:gd name="connsiteY56" fmla="*/ 7610 h 10000"/>
              <a:gd name="connsiteX57" fmla="*/ 853 w 10000"/>
              <a:gd name="connsiteY57" fmla="*/ 7376 h 10000"/>
              <a:gd name="connsiteX58" fmla="*/ 886 w 10000"/>
              <a:gd name="connsiteY58" fmla="*/ 7321 h 10000"/>
              <a:gd name="connsiteX59" fmla="*/ 1020 w 10000"/>
              <a:gd name="connsiteY59" fmla="*/ 7170 h 10000"/>
              <a:gd name="connsiteX60" fmla="*/ 1221 w 10000"/>
              <a:gd name="connsiteY60" fmla="*/ 6937 h 10000"/>
              <a:gd name="connsiteX61" fmla="*/ 1488 w 10000"/>
              <a:gd name="connsiteY61" fmla="*/ 6662 h 10000"/>
              <a:gd name="connsiteX62" fmla="*/ 1773 w 10000"/>
              <a:gd name="connsiteY62" fmla="*/ 6305 h 10000"/>
              <a:gd name="connsiteX63" fmla="*/ 2124 w 10000"/>
              <a:gd name="connsiteY63" fmla="*/ 5920 h 10000"/>
              <a:gd name="connsiteX64" fmla="*/ 2492 w 10000"/>
              <a:gd name="connsiteY64" fmla="*/ 5508 h 10000"/>
              <a:gd name="connsiteX65" fmla="*/ 2860 w 10000"/>
              <a:gd name="connsiteY65" fmla="*/ 5055 h 10000"/>
              <a:gd name="connsiteX66" fmla="*/ 3227 w 10000"/>
              <a:gd name="connsiteY66" fmla="*/ 4629 h 10000"/>
              <a:gd name="connsiteX67" fmla="*/ 3595 w 10000"/>
              <a:gd name="connsiteY67" fmla="*/ 4217 h 10000"/>
              <a:gd name="connsiteX68" fmla="*/ 3946 w 10000"/>
              <a:gd name="connsiteY68" fmla="*/ 3819 h 10000"/>
              <a:gd name="connsiteX69" fmla="*/ 4247 w 10000"/>
              <a:gd name="connsiteY69" fmla="*/ 3475 h 10000"/>
              <a:gd name="connsiteX70" fmla="*/ 4498 w 10000"/>
              <a:gd name="connsiteY70" fmla="*/ 3187 h 10000"/>
              <a:gd name="connsiteX71" fmla="*/ 4682 w 10000"/>
              <a:gd name="connsiteY71" fmla="*/ 2967 h 10000"/>
              <a:gd name="connsiteX72" fmla="*/ 4833 w 10000"/>
              <a:gd name="connsiteY72" fmla="*/ 2816 h 10000"/>
              <a:gd name="connsiteX73" fmla="*/ 4866 w 10000"/>
              <a:gd name="connsiteY73" fmla="*/ 2761 h 10000"/>
              <a:gd name="connsiteX74" fmla="*/ 4967 w 10000"/>
              <a:gd name="connsiteY74" fmla="*/ 2665 h 10000"/>
              <a:gd name="connsiteX75" fmla="*/ 5050 w 10000"/>
              <a:gd name="connsiteY75" fmla="*/ 2569 h 10000"/>
              <a:gd name="connsiteX76" fmla="*/ 5167 w 10000"/>
              <a:gd name="connsiteY76" fmla="*/ 2500 h 10000"/>
              <a:gd name="connsiteX77" fmla="*/ 5284 w 10000"/>
              <a:gd name="connsiteY77" fmla="*/ 2431 h 10000"/>
              <a:gd name="connsiteX78" fmla="*/ 5401 w 10000"/>
              <a:gd name="connsiteY78" fmla="*/ 2363 h 10000"/>
              <a:gd name="connsiteX79" fmla="*/ 5535 w 10000"/>
              <a:gd name="connsiteY79" fmla="*/ 2321 h 10000"/>
              <a:gd name="connsiteX80" fmla="*/ 5652 w 10000"/>
              <a:gd name="connsiteY80" fmla="*/ 2294 h 10000"/>
              <a:gd name="connsiteX81" fmla="*/ 5786 w 10000"/>
              <a:gd name="connsiteY81" fmla="*/ 2253 h 10000"/>
              <a:gd name="connsiteX82" fmla="*/ 5886 w 10000"/>
              <a:gd name="connsiteY82" fmla="*/ 2239 h 10000"/>
              <a:gd name="connsiteX83" fmla="*/ 5987 w 10000"/>
              <a:gd name="connsiteY83" fmla="*/ 2239 h 10000"/>
              <a:gd name="connsiteX84" fmla="*/ 6087 w 10000"/>
              <a:gd name="connsiteY84" fmla="*/ 2253 h 10000"/>
              <a:gd name="connsiteX85" fmla="*/ 6171 w 10000"/>
              <a:gd name="connsiteY85" fmla="*/ 2253 h 10000"/>
              <a:gd name="connsiteX86" fmla="*/ 6271 w 10000"/>
              <a:gd name="connsiteY86" fmla="*/ 2266 h 10000"/>
              <a:gd name="connsiteX87" fmla="*/ 6355 w 10000"/>
              <a:gd name="connsiteY87" fmla="*/ 2308 h 10000"/>
              <a:gd name="connsiteX88" fmla="*/ 6438 w 10000"/>
              <a:gd name="connsiteY88" fmla="*/ 2335 h 10000"/>
              <a:gd name="connsiteX89" fmla="*/ 6522 w 10000"/>
              <a:gd name="connsiteY89" fmla="*/ 2390 h 10000"/>
              <a:gd name="connsiteX90" fmla="*/ 6656 w 10000"/>
              <a:gd name="connsiteY90" fmla="*/ 2500 h 10000"/>
              <a:gd name="connsiteX91" fmla="*/ 6773 w 10000"/>
              <a:gd name="connsiteY91" fmla="*/ 2610 h 10000"/>
              <a:gd name="connsiteX92" fmla="*/ 6873 w 10000"/>
              <a:gd name="connsiteY92" fmla="*/ 2747 h 10000"/>
              <a:gd name="connsiteX93" fmla="*/ 6906 w 10000"/>
              <a:gd name="connsiteY93" fmla="*/ 2912 h 10000"/>
              <a:gd name="connsiteX94" fmla="*/ 6923 w 10000"/>
              <a:gd name="connsiteY94" fmla="*/ 3132 h 10000"/>
              <a:gd name="connsiteX95" fmla="*/ 6890 w 10000"/>
              <a:gd name="connsiteY95" fmla="*/ 3365 h 10000"/>
              <a:gd name="connsiteX96" fmla="*/ 6789 w 10000"/>
              <a:gd name="connsiteY96" fmla="*/ 3585 h 10000"/>
              <a:gd name="connsiteX97" fmla="*/ 6639 w 10000"/>
              <a:gd name="connsiteY97" fmla="*/ 3791 h 10000"/>
              <a:gd name="connsiteX98" fmla="*/ 2759 w 10000"/>
              <a:gd name="connsiteY98" fmla="*/ 8242 h 10000"/>
              <a:gd name="connsiteX99" fmla="*/ 2726 w 10000"/>
              <a:gd name="connsiteY99" fmla="*/ 8324 h 10000"/>
              <a:gd name="connsiteX100" fmla="*/ 2726 w 10000"/>
              <a:gd name="connsiteY100" fmla="*/ 8393 h 10000"/>
              <a:gd name="connsiteX101" fmla="*/ 2742 w 10000"/>
              <a:gd name="connsiteY101" fmla="*/ 8475 h 10000"/>
              <a:gd name="connsiteX102" fmla="*/ 2826 w 10000"/>
              <a:gd name="connsiteY102" fmla="*/ 8544 h 10000"/>
              <a:gd name="connsiteX103" fmla="*/ 2910 w 10000"/>
              <a:gd name="connsiteY103" fmla="*/ 8571 h 10000"/>
              <a:gd name="connsiteX104" fmla="*/ 3027 w 10000"/>
              <a:gd name="connsiteY104" fmla="*/ 8585 h 10000"/>
              <a:gd name="connsiteX105" fmla="*/ 3127 w 10000"/>
              <a:gd name="connsiteY105" fmla="*/ 8558 h 10000"/>
              <a:gd name="connsiteX106" fmla="*/ 3211 w 10000"/>
              <a:gd name="connsiteY106" fmla="*/ 8489 h 10000"/>
              <a:gd name="connsiteX107" fmla="*/ 7057 w 10000"/>
              <a:gd name="connsiteY107" fmla="*/ 4066 h 10000"/>
              <a:gd name="connsiteX108" fmla="*/ 7274 w 10000"/>
              <a:gd name="connsiteY108" fmla="*/ 3777 h 10000"/>
              <a:gd name="connsiteX109" fmla="*/ 7408 w 10000"/>
              <a:gd name="connsiteY109" fmla="*/ 3475 h 10000"/>
              <a:gd name="connsiteX110" fmla="*/ 7475 w 10000"/>
              <a:gd name="connsiteY110" fmla="*/ 3159 h 10000"/>
              <a:gd name="connsiteX111" fmla="*/ 7425 w 10000"/>
              <a:gd name="connsiteY111" fmla="*/ 2843 h 10000"/>
              <a:gd name="connsiteX112" fmla="*/ 7408 w 10000"/>
              <a:gd name="connsiteY112" fmla="*/ 2720 h 10000"/>
              <a:gd name="connsiteX113" fmla="*/ 7358 w 10000"/>
              <a:gd name="connsiteY113" fmla="*/ 2596 h 10000"/>
              <a:gd name="connsiteX114" fmla="*/ 7291 w 10000"/>
              <a:gd name="connsiteY114" fmla="*/ 2473 h 10000"/>
              <a:gd name="connsiteX115" fmla="*/ 7241 w 10000"/>
              <a:gd name="connsiteY115" fmla="*/ 2363 h 10000"/>
              <a:gd name="connsiteX116" fmla="*/ 7140 w 10000"/>
              <a:gd name="connsiteY116" fmla="*/ 2266 h 10000"/>
              <a:gd name="connsiteX117" fmla="*/ 7057 w 10000"/>
              <a:gd name="connsiteY117" fmla="*/ 2184 h 10000"/>
              <a:gd name="connsiteX118" fmla="*/ 6940 w 10000"/>
              <a:gd name="connsiteY118" fmla="*/ 2102 h 10000"/>
              <a:gd name="connsiteX119" fmla="*/ 6839 w 10000"/>
              <a:gd name="connsiteY119" fmla="*/ 2019 h 10000"/>
              <a:gd name="connsiteX120" fmla="*/ 6722 w 10000"/>
              <a:gd name="connsiteY120" fmla="*/ 1951 h 10000"/>
              <a:gd name="connsiteX121" fmla="*/ 6589 w 10000"/>
              <a:gd name="connsiteY121" fmla="*/ 1909 h 10000"/>
              <a:gd name="connsiteX122" fmla="*/ 6438 w 10000"/>
              <a:gd name="connsiteY122" fmla="*/ 1868 h 10000"/>
              <a:gd name="connsiteX123" fmla="*/ 6304 w 10000"/>
              <a:gd name="connsiteY123" fmla="*/ 1827 h 10000"/>
              <a:gd name="connsiteX124" fmla="*/ 6154 w 10000"/>
              <a:gd name="connsiteY124" fmla="*/ 1813 h 10000"/>
              <a:gd name="connsiteX125" fmla="*/ 6020 w 10000"/>
              <a:gd name="connsiteY125" fmla="*/ 1799 h 10000"/>
              <a:gd name="connsiteX126" fmla="*/ 5870 w 10000"/>
              <a:gd name="connsiteY126" fmla="*/ 1799 h 10000"/>
              <a:gd name="connsiteX127" fmla="*/ 5719 w 10000"/>
              <a:gd name="connsiteY127" fmla="*/ 1813 h 10000"/>
              <a:gd name="connsiteX128" fmla="*/ 5518 w 10000"/>
              <a:gd name="connsiteY128" fmla="*/ 1841 h 10000"/>
              <a:gd name="connsiteX129" fmla="*/ 5351 w 10000"/>
              <a:gd name="connsiteY129" fmla="*/ 1909 h 10000"/>
              <a:gd name="connsiteX130" fmla="*/ 5167 w 10000"/>
              <a:gd name="connsiteY130" fmla="*/ 1978 h 10000"/>
              <a:gd name="connsiteX131" fmla="*/ 5000 w 10000"/>
              <a:gd name="connsiteY131" fmla="*/ 2047 h 10000"/>
              <a:gd name="connsiteX132" fmla="*/ 4849 w 10000"/>
              <a:gd name="connsiteY132" fmla="*/ 2143 h 10000"/>
              <a:gd name="connsiteX133" fmla="*/ 4682 w 10000"/>
              <a:gd name="connsiteY133" fmla="*/ 2239 h 10000"/>
              <a:gd name="connsiteX134" fmla="*/ 4548 w 10000"/>
              <a:gd name="connsiteY134" fmla="*/ 2363 h 10000"/>
              <a:gd name="connsiteX135" fmla="*/ 4415 w 10000"/>
              <a:gd name="connsiteY135" fmla="*/ 2500 h 10000"/>
              <a:gd name="connsiteX136" fmla="*/ 4381 w 10000"/>
              <a:gd name="connsiteY136" fmla="*/ 2541 h 10000"/>
              <a:gd name="connsiteX137" fmla="*/ 4247 w 10000"/>
              <a:gd name="connsiteY137" fmla="*/ 2706 h 10000"/>
              <a:gd name="connsiteX138" fmla="*/ 4047 w 10000"/>
              <a:gd name="connsiteY138" fmla="*/ 2926 h 10000"/>
              <a:gd name="connsiteX139" fmla="*/ 3796 w 10000"/>
              <a:gd name="connsiteY139" fmla="*/ 3228 h 10000"/>
              <a:gd name="connsiteX140" fmla="*/ 3495 w 10000"/>
              <a:gd name="connsiteY140" fmla="*/ 3571 h 10000"/>
              <a:gd name="connsiteX141" fmla="*/ 3144 w 10000"/>
              <a:gd name="connsiteY141" fmla="*/ 3956 h 10000"/>
              <a:gd name="connsiteX142" fmla="*/ 2776 w 10000"/>
              <a:gd name="connsiteY142" fmla="*/ 4382 h 10000"/>
              <a:gd name="connsiteX143" fmla="*/ 2408 w 10000"/>
              <a:gd name="connsiteY143" fmla="*/ 4808 h 10000"/>
              <a:gd name="connsiteX144" fmla="*/ 2040 w 10000"/>
              <a:gd name="connsiteY144" fmla="*/ 5234 h 10000"/>
              <a:gd name="connsiteX145" fmla="*/ 1689 w 10000"/>
              <a:gd name="connsiteY145" fmla="*/ 5659 h 10000"/>
              <a:gd name="connsiteX146" fmla="*/ 1338 w 10000"/>
              <a:gd name="connsiteY146" fmla="*/ 6044 h 10000"/>
              <a:gd name="connsiteX147" fmla="*/ 1037 w 10000"/>
              <a:gd name="connsiteY147" fmla="*/ 6387 h 10000"/>
              <a:gd name="connsiteX148" fmla="*/ 769 w 10000"/>
              <a:gd name="connsiteY148" fmla="*/ 6690 h 10000"/>
              <a:gd name="connsiteX149" fmla="*/ 585 w 10000"/>
              <a:gd name="connsiteY149" fmla="*/ 6909 h 10000"/>
              <a:gd name="connsiteX150" fmla="*/ 452 w 10000"/>
              <a:gd name="connsiteY150" fmla="*/ 7074 h 10000"/>
              <a:gd name="connsiteX151" fmla="*/ 401 w 10000"/>
              <a:gd name="connsiteY151" fmla="*/ 7115 h 10000"/>
              <a:gd name="connsiteX152" fmla="*/ 184 w 10000"/>
              <a:gd name="connsiteY152" fmla="*/ 7431 h 10000"/>
              <a:gd name="connsiteX153" fmla="*/ 33 w 10000"/>
              <a:gd name="connsiteY153" fmla="*/ 7761 h 10000"/>
              <a:gd name="connsiteX154" fmla="*/ 0 w 10000"/>
              <a:gd name="connsiteY154" fmla="*/ 8132 h 10000"/>
              <a:gd name="connsiteX155" fmla="*/ 17 w 10000"/>
              <a:gd name="connsiteY155" fmla="*/ 8475 h 10000"/>
              <a:gd name="connsiteX156" fmla="*/ 134 w 10000"/>
              <a:gd name="connsiteY156" fmla="*/ 8805 h 10000"/>
              <a:gd name="connsiteX157" fmla="*/ 334 w 10000"/>
              <a:gd name="connsiteY157" fmla="*/ 9121 h 10000"/>
              <a:gd name="connsiteX158" fmla="*/ 585 w 10000"/>
              <a:gd name="connsiteY158" fmla="*/ 9409 h 10000"/>
              <a:gd name="connsiteX159" fmla="*/ 936 w 10000"/>
              <a:gd name="connsiteY159" fmla="*/ 9643 h 10000"/>
              <a:gd name="connsiteX160" fmla="*/ 1120 w 10000"/>
              <a:gd name="connsiteY160" fmla="*/ 9739 h 10000"/>
              <a:gd name="connsiteX161" fmla="*/ 1321 w 10000"/>
              <a:gd name="connsiteY161" fmla="*/ 9821 h 10000"/>
              <a:gd name="connsiteX162" fmla="*/ 1505 w 10000"/>
              <a:gd name="connsiteY162" fmla="*/ 9904 h 10000"/>
              <a:gd name="connsiteX163" fmla="*/ 1722 w 10000"/>
              <a:gd name="connsiteY163" fmla="*/ 9945 h 10000"/>
              <a:gd name="connsiteX164" fmla="*/ 1940 w 10000"/>
              <a:gd name="connsiteY164" fmla="*/ 9986 h 10000"/>
              <a:gd name="connsiteX165" fmla="*/ 2140 w 10000"/>
              <a:gd name="connsiteY165" fmla="*/ 10000 h 10000"/>
              <a:gd name="connsiteX166" fmla="*/ 2358 w 10000"/>
              <a:gd name="connsiteY166" fmla="*/ 9986 h 10000"/>
              <a:gd name="connsiteX167" fmla="*/ 2592 w 10000"/>
              <a:gd name="connsiteY167" fmla="*/ 9973 h 10000"/>
              <a:gd name="connsiteX168" fmla="*/ 2793 w 10000"/>
              <a:gd name="connsiteY168" fmla="*/ 9931 h 10000"/>
              <a:gd name="connsiteX169" fmla="*/ 3010 w 10000"/>
              <a:gd name="connsiteY169" fmla="*/ 9876 h 10000"/>
              <a:gd name="connsiteX170" fmla="*/ 3211 w 10000"/>
              <a:gd name="connsiteY170" fmla="*/ 9808 h 10000"/>
              <a:gd name="connsiteX171" fmla="*/ 3395 w 10000"/>
              <a:gd name="connsiteY171" fmla="*/ 9712 h 10000"/>
              <a:gd name="connsiteX172" fmla="*/ 3579 w 10000"/>
              <a:gd name="connsiteY172" fmla="*/ 9615 h 10000"/>
              <a:gd name="connsiteX173" fmla="*/ 3729 w 10000"/>
              <a:gd name="connsiteY173" fmla="*/ 9505 h 10000"/>
              <a:gd name="connsiteX174" fmla="*/ 3880 w 10000"/>
              <a:gd name="connsiteY174" fmla="*/ 9382 h 10000"/>
              <a:gd name="connsiteX175" fmla="*/ 4013 w 10000"/>
              <a:gd name="connsiteY175" fmla="*/ 9245 h 10000"/>
              <a:gd name="connsiteX176" fmla="*/ 9565 w 10000"/>
              <a:gd name="connsiteY176" fmla="*/ 2871 h 10000"/>
              <a:gd name="connsiteX177" fmla="*/ 9783 w 10000"/>
              <a:gd name="connsiteY177" fmla="*/ 2555 h 10000"/>
              <a:gd name="connsiteX178" fmla="*/ 9933 w 10000"/>
              <a:gd name="connsiteY178" fmla="*/ 2225 h 10000"/>
              <a:gd name="connsiteX179" fmla="*/ 10000 w 10000"/>
              <a:gd name="connsiteY179" fmla="*/ 1882 h 10000"/>
              <a:gd name="connsiteX180" fmla="*/ 9950 w 10000"/>
              <a:gd name="connsiteY180" fmla="*/ 1511 h 10000"/>
              <a:gd name="connsiteX181" fmla="*/ 9916 w 10000"/>
              <a:gd name="connsiteY181" fmla="*/ 1332 h 10000"/>
              <a:gd name="connsiteX182" fmla="*/ 9849 w 10000"/>
              <a:gd name="connsiteY182" fmla="*/ 1168 h 10000"/>
              <a:gd name="connsiteX183" fmla="*/ 9766 w 10000"/>
              <a:gd name="connsiteY183" fmla="*/ 1003 h 10000"/>
              <a:gd name="connsiteX184" fmla="*/ 9649 w 10000"/>
              <a:gd name="connsiteY184" fmla="*/ 852 h 10000"/>
              <a:gd name="connsiteX185" fmla="*/ 9532 w 10000"/>
              <a:gd name="connsiteY185" fmla="*/ 701 h 10000"/>
              <a:gd name="connsiteX186" fmla="*/ 9381 w 10000"/>
              <a:gd name="connsiteY186" fmla="*/ 577 h 10000"/>
              <a:gd name="connsiteX187" fmla="*/ 9231 w 10000"/>
              <a:gd name="connsiteY187" fmla="*/ 453 h 10000"/>
              <a:gd name="connsiteX188" fmla="*/ 9047 w 10000"/>
              <a:gd name="connsiteY188" fmla="*/ 343 h 10000"/>
              <a:gd name="connsiteX189" fmla="*/ 8863 w 10000"/>
              <a:gd name="connsiteY189" fmla="*/ 247 h 10000"/>
              <a:gd name="connsiteX190" fmla="*/ 8662 w 10000"/>
              <a:gd name="connsiteY190" fmla="*/ 165 h 10000"/>
              <a:gd name="connsiteX191" fmla="*/ 8478 w 10000"/>
              <a:gd name="connsiteY191" fmla="*/ 82 h 10000"/>
              <a:gd name="connsiteX192" fmla="*/ 8261 w 10000"/>
              <a:gd name="connsiteY192" fmla="*/ 41 h 10000"/>
              <a:gd name="connsiteX193" fmla="*/ 8043 w 10000"/>
              <a:gd name="connsiteY193" fmla="*/ 14 h 10000"/>
              <a:gd name="connsiteX194" fmla="*/ 7843 w 10000"/>
              <a:gd name="connsiteY194" fmla="*/ 0 h 10000"/>
              <a:gd name="connsiteX195" fmla="*/ 7625 w 10000"/>
              <a:gd name="connsiteY195" fmla="*/ 14 h 10000"/>
              <a:gd name="connsiteX196" fmla="*/ 7391 w 10000"/>
              <a:gd name="connsiteY196"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659 w 10000"/>
              <a:gd name="connsiteY24" fmla="*/ 440 h 10000"/>
              <a:gd name="connsiteX25" fmla="*/ 7809 w 10000"/>
              <a:gd name="connsiteY25" fmla="*/ 440 h 10000"/>
              <a:gd name="connsiteX26" fmla="*/ 7993 w 10000"/>
              <a:gd name="connsiteY26" fmla="*/ 453 h 10000"/>
              <a:gd name="connsiteX27" fmla="*/ 8294 w 10000"/>
              <a:gd name="connsiteY27" fmla="*/ 495 h 10000"/>
              <a:gd name="connsiteX28" fmla="*/ 8445 w 10000"/>
              <a:gd name="connsiteY28" fmla="*/ 563 h 10000"/>
              <a:gd name="connsiteX29" fmla="*/ 8880 w 10000"/>
              <a:gd name="connsiteY29" fmla="*/ 783 h 10000"/>
              <a:gd name="connsiteX30" fmla="*/ 8997 w 10000"/>
              <a:gd name="connsiteY30" fmla="*/ 879 h 10000"/>
              <a:gd name="connsiteX31" fmla="*/ 9097 w 10000"/>
              <a:gd name="connsiteY31" fmla="*/ 975 h 10000"/>
              <a:gd name="connsiteX32" fmla="*/ 3595 w 10000"/>
              <a:gd name="connsiteY32" fmla="*/ 8984 h 10000"/>
              <a:gd name="connsiteX33" fmla="*/ 3478 w 10000"/>
              <a:gd name="connsiteY33" fmla="*/ 9093 h 10000"/>
              <a:gd name="connsiteX34" fmla="*/ 3361 w 10000"/>
              <a:gd name="connsiteY34" fmla="*/ 9190 h 10000"/>
              <a:gd name="connsiteX35" fmla="*/ 3244 w 10000"/>
              <a:gd name="connsiteY35" fmla="*/ 9272 h 10000"/>
              <a:gd name="connsiteX36" fmla="*/ 3110 w 10000"/>
              <a:gd name="connsiteY36" fmla="*/ 9354 h 10000"/>
              <a:gd name="connsiteX37" fmla="*/ 2960 w 10000"/>
              <a:gd name="connsiteY37" fmla="*/ 9409 h 10000"/>
              <a:gd name="connsiteX38" fmla="*/ 2826 w 10000"/>
              <a:gd name="connsiteY38" fmla="*/ 9478 h 10000"/>
              <a:gd name="connsiteX39" fmla="*/ 2642 w 10000"/>
              <a:gd name="connsiteY39" fmla="*/ 9505 h 10000"/>
              <a:gd name="connsiteX40" fmla="*/ 2492 w 10000"/>
              <a:gd name="connsiteY40" fmla="*/ 9533 h 10000"/>
              <a:gd name="connsiteX41" fmla="*/ 2324 w 10000"/>
              <a:gd name="connsiteY41" fmla="*/ 9560 h 10000"/>
              <a:gd name="connsiteX42" fmla="*/ 2157 w 10000"/>
              <a:gd name="connsiteY42" fmla="*/ 9560 h 10000"/>
              <a:gd name="connsiteX43" fmla="*/ 1990 w 10000"/>
              <a:gd name="connsiteY43" fmla="*/ 9533 h 10000"/>
              <a:gd name="connsiteX44" fmla="*/ 1839 w 10000"/>
              <a:gd name="connsiteY44" fmla="*/ 9519 h 10000"/>
              <a:gd name="connsiteX45" fmla="*/ 1689 w 10000"/>
              <a:gd name="connsiteY45" fmla="*/ 9492 h 10000"/>
              <a:gd name="connsiteX46" fmla="*/ 1522 w 10000"/>
              <a:gd name="connsiteY46" fmla="*/ 9423 h 10000"/>
              <a:gd name="connsiteX47" fmla="*/ 1371 w 10000"/>
              <a:gd name="connsiteY47" fmla="*/ 9382 h 10000"/>
              <a:gd name="connsiteX48" fmla="*/ 1237 w 10000"/>
              <a:gd name="connsiteY48" fmla="*/ 9299 h 10000"/>
              <a:gd name="connsiteX49" fmla="*/ 987 w 10000"/>
              <a:gd name="connsiteY49" fmla="*/ 9107 h 10000"/>
              <a:gd name="connsiteX50" fmla="*/ 769 w 10000"/>
              <a:gd name="connsiteY50" fmla="*/ 8901 h 10000"/>
              <a:gd name="connsiteX51" fmla="*/ 635 w 10000"/>
              <a:gd name="connsiteY51" fmla="*/ 8654 h 10000"/>
              <a:gd name="connsiteX52" fmla="*/ 569 w 10000"/>
              <a:gd name="connsiteY52" fmla="*/ 8393 h 10000"/>
              <a:gd name="connsiteX53" fmla="*/ 535 w 10000"/>
              <a:gd name="connsiteY53" fmla="*/ 8132 h 10000"/>
              <a:gd name="connsiteX54" fmla="*/ 585 w 10000"/>
              <a:gd name="connsiteY54" fmla="*/ 7871 h 10000"/>
              <a:gd name="connsiteX55" fmla="*/ 686 w 10000"/>
              <a:gd name="connsiteY55" fmla="*/ 7610 h 10000"/>
              <a:gd name="connsiteX56" fmla="*/ 853 w 10000"/>
              <a:gd name="connsiteY56" fmla="*/ 7376 h 10000"/>
              <a:gd name="connsiteX57" fmla="*/ 886 w 10000"/>
              <a:gd name="connsiteY57" fmla="*/ 7321 h 10000"/>
              <a:gd name="connsiteX58" fmla="*/ 1020 w 10000"/>
              <a:gd name="connsiteY58" fmla="*/ 7170 h 10000"/>
              <a:gd name="connsiteX59" fmla="*/ 1221 w 10000"/>
              <a:gd name="connsiteY59" fmla="*/ 6937 h 10000"/>
              <a:gd name="connsiteX60" fmla="*/ 1488 w 10000"/>
              <a:gd name="connsiteY60" fmla="*/ 6662 h 10000"/>
              <a:gd name="connsiteX61" fmla="*/ 1773 w 10000"/>
              <a:gd name="connsiteY61" fmla="*/ 6305 h 10000"/>
              <a:gd name="connsiteX62" fmla="*/ 2124 w 10000"/>
              <a:gd name="connsiteY62" fmla="*/ 5920 h 10000"/>
              <a:gd name="connsiteX63" fmla="*/ 2492 w 10000"/>
              <a:gd name="connsiteY63" fmla="*/ 5508 h 10000"/>
              <a:gd name="connsiteX64" fmla="*/ 2860 w 10000"/>
              <a:gd name="connsiteY64" fmla="*/ 5055 h 10000"/>
              <a:gd name="connsiteX65" fmla="*/ 3227 w 10000"/>
              <a:gd name="connsiteY65" fmla="*/ 4629 h 10000"/>
              <a:gd name="connsiteX66" fmla="*/ 3595 w 10000"/>
              <a:gd name="connsiteY66" fmla="*/ 4217 h 10000"/>
              <a:gd name="connsiteX67" fmla="*/ 3946 w 10000"/>
              <a:gd name="connsiteY67" fmla="*/ 3819 h 10000"/>
              <a:gd name="connsiteX68" fmla="*/ 4247 w 10000"/>
              <a:gd name="connsiteY68" fmla="*/ 3475 h 10000"/>
              <a:gd name="connsiteX69" fmla="*/ 4498 w 10000"/>
              <a:gd name="connsiteY69" fmla="*/ 3187 h 10000"/>
              <a:gd name="connsiteX70" fmla="*/ 4682 w 10000"/>
              <a:gd name="connsiteY70" fmla="*/ 2967 h 10000"/>
              <a:gd name="connsiteX71" fmla="*/ 4833 w 10000"/>
              <a:gd name="connsiteY71" fmla="*/ 2816 h 10000"/>
              <a:gd name="connsiteX72" fmla="*/ 4866 w 10000"/>
              <a:gd name="connsiteY72" fmla="*/ 2761 h 10000"/>
              <a:gd name="connsiteX73" fmla="*/ 4967 w 10000"/>
              <a:gd name="connsiteY73" fmla="*/ 2665 h 10000"/>
              <a:gd name="connsiteX74" fmla="*/ 5050 w 10000"/>
              <a:gd name="connsiteY74" fmla="*/ 2569 h 10000"/>
              <a:gd name="connsiteX75" fmla="*/ 5167 w 10000"/>
              <a:gd name="connsiteY75" fmla="*/ 2500 h 10000"/>
              <a:gd name="connsiteX76" fmla="*/ 5284 w 10000"/>
              <a:gd name="connsiteY76" fmla="*/ 2431 h 10000"/>
              <a:gd name="connsiteX77" fmla="*/ 5401 w 10000"/>
              <a:gd name="connsiteY77" fmla="*/ 2363 h 10000"/>
              <a:gd name="connsiteX78" fmla="*/ 5535 w 10000"/>
              <a:gd name="connsiteY78" fmla="*/ 2321 h 10000"/>
              <a:gd name="connsiteX79" fmla="*/ 5652 w 10000"/>
              <a:gd name="connsiteY79" fmla="*/ 2294 h 10000"/>
              <a:gd name="connsiteX80" fmla="*/ 5786 w 10000"/>
              <a:gd name="connsiteY80" fmla="*/ 2253 h 10000"/>
              <a:gd name="connsiteX81" fmla="*/ 5886 w 10000"/>
              <a:gd name="connsiteY81" fmla="*/ 2239 h 10000"/>
              <a:gd name="connsiteX82" fmla="*/ 5987 w 10000"/>
              <a:gd name="connsiteY82" fmla="*/ 2239 h 10000"/>
              <a:gd name="connsiteX83" fmla="*/ 6087 w 10000"/>
              <a:gd name="connsiteY83" fmla="*/ 2253 h 10000"/>
              <a:gd name="connsiteX84" fmla="*/ 6171 w 10000"/>
              <a:gd name="connsiteY84" fmla="*/ 2253 h 10000"/>
              <a:gd name="connsiteX85" fmla="*/ 6271 w 10000"/>
              <a:gd name="connsiteY85" fmla="*/ 2266 h 10000"/>
              <a:gd name="connsiteX86" fmla="*/ 6355 w 10000"/>
              <a:gd name="connsiteY86" fmla="*/ 2308 h 10000"/>
              <a:gd name="connsiteX87" fmla="*/ 6438 w 10000"/>
              <a:gd name="connsiteY87" fmla="*/ 2335 h 10000"/>
              <a:gd name="connsiteX88" fmla="*/ 6522 w 10000"/>
              <a:gd name="connsiteY88" fmla="*/ 2390 h 10000"/>
              <a:gd name="connsiteX89" fmla="*/ 6656 w 10000"/>
              <a:gd name="connsiteY89" fmla="*/ 2500 h 10000"/>
              <a:gd name="connsiteX90" fmla="*/ 6773 w 10000"/>
              <a:gd name="connsiteY90" fmla="*/ 2610 h 10000"/>
              <a:gd name="connsiteX91" fmla="*/ 6873 w 10000"/>
              <a:gd name="connsiteY91" fmla="*/ 2747 h 10000"/>
              <a:gd name="connsiteX92" fmla="*/ 6906 w 10000"/>
              <a:gd name="connsiteY92" fmla="*/ 2912 h 10000"/>
              <a:gd name="connsiteX93" fmla="*/ 6923 w 10000"/>
              <a:gd name="connsiteY93" fmla="*/ 3132 h 10000"/>
              <a:gd name="connsiteX94" fmla="*/ 6890 w 10000"/>
              <a:gd name="connsiteY94" fmla="*/ 3365 h 10000"/>
              <a:gd name="connsiteX95" fmla="*/ 6789 w 10000"/>
              <a:gd name="connsiteY95" fmla="*/ 3585 h 10000"/>
              <a:gd name="connsiteX96" fmla="*/ 6639 w 10000"/>
              <a:gd name="connsiteY96" fmla="*/ 3791 h 10000"/>
              <a:gd name="connsiteX97" fmla="*/ 2759 w 10000"/>
              <a:gd name="connsiteY97" fmla="*/ 8242 h 10000"/>
              <a:gd name="connsiteX98" fmla="*/ 2726 w 10000"/>
              <a:gd name="connsiteY98" fmla="*/ 8324 h 10000"/>
              <a:gd name="connsiteX99" fmla="*/ 2726 w 10000"/>
              <a:gd name="connsiteY99" fmla="*/ 8393 h 10000"/>
              <a:gd name="connsiteX100" fmla="*/ 2742 w 10000"/>
              <a:gd name="connsiteY100" fmla="*/ 8475 h 10000"/>
              <a:gd name="connsiteX101" fmla="*/ 2826 w 10000"/>
              <a:gd name="connsiteY101" fmla="*/ 8544 h 10000"/>
              <a:gd name="connsiteX102" fmla="*/ 2910 w 10000"/>
              <a:gd name="connsiteY102" fmla="*/ 8571 h 10000"/>
              <a:gd name="connsiteX103" fmla="*/ 3027 w 10000"/>
              <a:gd name="connsiteY103" fmla="*/ 8585 h 10000"/>
              <a:gd name="connsiteX104" fmla="*/ 3127 w 10000"/>
              <a:gd name="connsiteY104" fmla="*/ 8558 h 10000"/>
              <a:gd name="connsiteX105" fmla="*/ 3211 w 10000"/>
              <a:gd name="connsiteY105" fmla="*/ 8489 h 10000"/>
              <a:gd name="connsiteX106" fmla="*/ 7057 w 10000"/>
              <a:gd name="connsiteY106" fmla="*/ 4066 h 10000"/>
              <a:gd name="connsiteX107" fmla="*/ 7274 w 10000"/>
              <a:gd name="connsiteY107" fmla="*/ 3777 h 10000"/>
              <a:gd name="connsiteX108" fmla="*/ 7408 w 10000"/>
              <a:gd name="connsiteY108" fmla="*/ 3475 h 10000"/>
              <a:gd name="connsiteX109" fmla="*/ 7475 w 10000"/>
              <a:gd name="connsiteY109" fmla="*/ 3159 h 10000"/>
              <a:gd name="connsiteX110" fmla="*/ 7425 w 10000"/>
              <a:gd name="connsiteY110" fmla="*/ 2843 h 10000"/>
              <a:gd name="connsiteX111" fmla="*/ 7408 w 10000"/>
              <a:gd name="connsiteY111" fmla="*/ 2720 h 10000"/>
              <a:gd name="connsiteX112" fmla="*/ 7358 w 10000"/>
              <a:gd name="connsiteY112" fmla="*/ 2596 h 10000"/>
              <a:gd name="connsiteX113" fmla="*/ 7291 w 10000"/>
              <a:gd name="connsiteY113" fmla="*/ 2473 h 10000"/>
              <a:gd name="connsiteX114" fmla="*/ 7241 w 10000"/>
              <a:gd name="connsiteY114" fmla="*/ 2363 h 10000"/>
              <a:gd name="connsiteX115" fmla="*/ 7140 w 10000"/>
              <a:gd name="connsiteY115" fmla="*/ 2266 h 10000"/>
              <a:gd name="connsiteX116" fmla="*/ 7057 w 10000"/>
              <a:gd name="connsiteY116" fmla="*/ 2184 h 10000"/>
              <a:gd name="connsiteX117" fmla="*/ 6940 w 10000"/>
              <a:gd name="connsiteY117" fmla="*/ 2102 h 10000"/>
              <a:gd name="connsiteX118" fmla="*/ 6839 w 10000"/>
              <a:gd name="connsiteY118" fmla="*/ 2019 h 10000"/>
              <a:gd name="connsiteX119" fmla="*/ 6722 w 10000"/>
              <a:gd name="connsiteY119" fmla="*/ 1951 h 10000"/>
              <a:gd name="connsiteX120" fmla="*/ 6589 w 10000"/>
              <a:gd name="connsiteY120" fmla="*/ 1909 h 10000"/>
              <a:gd name="connsiteX121" fmla="*/ 6438 w 10000"/>
              <a:gd name="connsiteY121" fmla="*/ 1868 h 10000"/>
              <a:gd name="connsiteX122" fmla="*/ 6304 w 10000"/>
              <a:gd name="connsiteY122" fmla="*/ 1827 h 10000"/>
              <a:gd name="connsiteX123" fmla="*/ 6154 w 10000"/>
              <a:gd name="connsiteY123" fmla="*/ 1813 h 10000"/>
              <a:gd name="connsiteX124" fmla="*/ 6020 w 10000"/>
              <a:gd name="connsiteY124" fmla="*/ 1799 h 10000"/>
              <a:gd name="connsiteX125" fmla="*/ 5870 w 10000"/>
              <a:gd name="connsiteY125" fmla="*/ 1799 h 10000"/>
              <a:gd name="connsiteX126" fmla="*/ 5719 w 10000"/>
              <a:gd name="connsiteY126" fmla="*/ 1813 h 10000"/>
              <a:gd name="connsiteX127" fmla="*/ 5518 w 10000"/>
              <a:gd name="connsiteY127" fmla="*/ 1841 h 10000"/>
              <a:gd name="connsiteX128" fmla="*/ 5351 w 10000"/>
              <a:gd name="connsiteY128" fmla="*/ 1909 h 10000"/>
              <a:gd name="connsiteX129" fmla="*/ 5167 w 10000"/>
              <a:gd name="connsiteY129" fmla="*/ 1978 h 10000"/>
              <a:gd name="connsiteX130" fmla="*/ 5000 w 10000"/>
              <a:gd name="connsiteY130" fmla="*/ 2047 h 10000"/>
              <a:gd name="connsiteX131" fmla="*/ 4849 w 10000"/>
              <a:gd name="connsiteY131" fmla="*/ 2143 h 10000"/>
              <a:gd name="connsiteX132" fmla="*/ 4682 w 10000"/>
              <a:gd name="connsiteY132" fmla="*/ 2239 h 10000"/>
              <a:gd name="connsiteX133" fmla="*/ 4548 w 10000"/>
              <a:gd name="connsiteY133" fmla="*/ 2363 h 10000"/>
              <a:gd name="connsiteX134" fmla="*/ 4415 w 10000"/>
              <a:gd name="connsiteY134" fmla="*/ 2500 h 10000"/>
              <a:gd name="connsiteX135" fmla="*/ 4381 w 10000"/>
              <a:gd name="connsiteY135" fmla="*/ 2541 h 10000"/>
              <a:gd name="connsiteX136" fmla="*/ 4247 w 10000"/>
              <a:gd name="connsiteY136" fmla="*/ 2706 h 10000"/>
              <a:gd name="connsiteX137" fmla="*/ 4047 w 10000"/>
              <a:gd name="connsiteY137" fmla="*/ 2926 h 10000"/>
              <a:gd name="connsiteX138" fmla="*/ 3796 w 10000"/>
              <a:gd name="connsiteY138" fmla="*/ 3228 h 10000"/>
              <a:gd name="connsiteX139" fmla="*/ 3495 w 10000"/>
              <a:gd name="connsiteY139" fmla="*/ 3571 h 10000"/>
              <a:gd name="connsiteX140" fmla="*/ 3144 w 10000"/>
              <a:gd name="connsiteY140" fmla="*/ 3956 h 10000"/>
              <a:gd name="connsiteX141" fmla="*/ 2776 w 10000"/>
              <a:gd name="connsiteY141" fmla="*/ 4382 h 10000"/>
              <a:gd name="connsiteX142" fmla="*/ 2408 w 10000"/>
              <a:gd name="connsiteY142" fmla="*/ 4808 h 10000"/>
              <a:gd name="connsiteX143" fmla="*/ 2040 w 10000"/>
              <a:gd name="connsiteY143" fmla="*/ 5234 h 10000"/>
              <a:gd name="connsiteX144" fmla="*/ 1689 w 10000"/>
              <a:gd name="connsiteY144" fmla="*/ 5659 h 10000"/>
              <a:gd name="connsiteX145" fmla="*/ 1338 w 10000"/>
              <a:gd name="connsiteY145" fmla="*/ 6044 h 10000"/>
              <a:gd name="connsiteX146" fmla="*/ 1037 w 10000"/>
              <a:gd name="connsiteY146" fmla="*/ 6387 h 10000"/>
              <a:gd name="connsiteX147" fmla="*/ 769 w 10000"/>
              <a:gd name="connsiteY147" fmla="*/ 6690 h 10000"/>
              <a:gd name="connsiteX148" fmla="*/ 585 w 10000"/>
              <a:gd name="connsiteY148" fmla="*/ 6909 h 10000"/>
              <a:gd name="connsiteX149" fmla="*/ 452 w 10000"/>
              <a:gd name="connsiteY149" fmla="*/ 7074 h 10000"/>
              <a:gd name="connsiteX150" fmla="*/ 401 w 10000"/>
              <a:gd name="connsiteY150" fmla="*/ 7115 h 10000"/>
              <a:gd name="connsiteX151" fmla="*/ 184 w 10000"/>
              <a:gd name="connsiteY151" fmla="*/ 7431 h 10000"/>
              <a:gd name="connsiteX152" fmla="*/ 33 w 10000"/>
              <a:gd name="connsiteY152" fmla="*/ 7761 h 10000"/>
              <a:gd name="connsiteX153" fmla="*/ 0 w 10000"/>
              <a:gd name="connsiteY153" fmla="*/ 8132 h 10000"/>
              <a:gd name="connsiteX154" fmla="*/ 17 w 10000"/>
              <a:gd name="connsiteY154" fmla="*/ 8475 h 10000"/>
              <a:gd name="connsiteX155" fmla="*/ 134 w 10000"/>
              <a:gd name="connsiteY155" fmla="*/ 8805 h 10000"/>
              <a:gd name="connsiteX156" fmla="*/ 334 w 10000"/>
              <a:gd name="connsiteY156" fmla="*/ 9121 h 10000"/>
              <a:gd name="connsiteX157" fmla="*/ 585 w 10000"/>
              <a:gd name="connsiteY157" fmla="*/ 9409 h 10000"/>
              <a:gd name="connsiteX158" fmla="*/ 936 w 10000"/>
              <a:gd name="connsiteY158" fmla="*/ 9643 h 10000"/>
              <a:gd name="connsiteX159" fmla="*/ 1120 w 10000"/>
              <a:gd name="connsiteY159" fmla="*/ 9739 h 10000"/>
              <a:gd name="connsiteX160" fmla="*/ 1321 w 10000"/>
              <a:gd name="connsiteY160" fmla="*/ 9821 h 10000"/>
              <a:gd name="connsiteX161" fmla="*/ 1505 w 10000"/>
              <a:gd name="connsiteY161" fmla="*/ 9904 h 10000"/>
              <a:gd name="connsiteX162" fmla="*/ 1722 w 10000"/>
              <a:gd name="connsiteY162" fmla="*/ 9945 h 10000"/>
              <a:gd name="connsiteX163" fmla="*/ 1940 w 10000"/>
              <a:gd name="connsiteY163" fmla="*/ 9986 h 10000"/>
              <a:gd name="connsiteX164" fmla="*/ 2140 w 10000"/>
              <a:gd name="connsiteY164" fmla="*/ 10000 h 10000"/>
              <a:gd name="connsiteX165" fmla="*/ 2358 w 10000"/>
              <a:gd name="connsiteY165" fmla="*/ 9986 h 10000"/>
              <a:gd name="connsiteX166" fmla="*/ 2592 w 10000"/>
              <a:gd name="connsiteY166" fmla="*/ 9973 h 10000"/>
              <a:gd name="connsiteX167" fmla="*/ 2793 w 10000"/>
              <a:gd name="connsiteY167" fmla="*/ 9931 h 10000"/>
              <a:gd name="connsiteX168" fmla="*/ 3010 w 10000"/>
              <a:gd name="connsiteY168" fmla="*/ 9876 h 10000"/>
              <a:gd name="connsiteX169" fmla="*/ 3211 w 10000"/>
              <a:gd name="connsiteY169" fmla="*/ 9808 h 10000"/>
              <a:gd name="connsiteX170" fmla="*/ 3395 w 10000"/>
              <a:gd name="connsiteY170" fmla="*/ 9712 h 10000"/>
              <a:gd name="connsiteX171" fmla="*/ 3579 w 10000"/>
              <a:gd name="connsiteY171" fmla="*/ 9615 h 10000"/>
              <a:gd name="connsiteX172" fmla="*/ 3729 w 10000"/>
              <a:gd name="connsiteY172" fmla="*/ 9505 h 10000"/>
              <a:gd name="connsiteX173" fmla="*/ 3880 w 10000"/>
              <a:gd name="connsiteY173" fmla="*/ 9382 h 10000"/>
              <a:gd name="connsiteX174" fmla="*/ 4013 w 10000"/>
              <a:gd name="connsiteY174" fmla="*/ 9245 h 10000"/>
              <a:gd name="connsiteX175" fmla="*/ 9565 w 10000"/>
              <a:gd name="connsiteY175" fmla="*/ 2871 h 10000"/>
              <a:gd name="connsiteX176" fmla="*/ 9783 w 10000"/>
              <a:gd name="connsiteY176" fmla="*/ 2555 h 10000"/>
              <a:gd name="connsiteX177" fmla="*/ 9933 w 10000"/>
              <a:gd name="connsiteY177" fmla="*/ 2225 h 10000"/>
              <a:gd name="connsiteX178" fmla="*/ 10000 w 10000"/>
              <a:gd name="connsiteY178" fmla="*/ 1882 h 10000"/>
              <a:gd name="connsiteX179" fmla="*/ 9950 w 10000"/>
              <a:gd name="connsiteY179" fmla="*/ 1511 h 10000"/>
              <a:gd name="connsiteX180" fmla="*/ 9916 w 10000"/>
              <a:gd name="connsiteY180" fmla="*/ 1332 h 10000"/>
              <a:gd name="connsiteX181" fmla="*/ 9849 w 10000"/>
              <a:gd name="connsiteY181" fmla="*/ 1168 h 10000"/>
              <a:gd name="connsiteX182" fmla="*/ 9766 w 10000"/>
              <a:gd name="connsiteY182" fmla="*/ 1003 h 10000"/>
              <a:gd name="connsiteX183" fmla="*/ 9649 w 10000"/>
              <a:gd name="connsiteY183" fmla="*/ 852 h 10000"/>
              <a:gd name="connsiteX184" fmla="*/ 9532 w 10000"/>
              <a:gd name="connsiteY184" fmla="*/ 701 h 10000"/>
              <a:gd name="connsiteX185" fmla="*/ 9381 w 10000"/>
              <a:gd name="connsiteY185" fmla="*/ 577 h 10000"/>
              <a:gd name="connsiteX186" fmla="*/ 9231 w 10000"/>
              <a:gd name="connsiteY186" fmla="*/ 453 h 10000"/>
              <a:gd name="connsiteX187" fmla="*/ 9047 w 10000"/>
              <a:gd name="connsiteY187" fmla="*/ 343 h 10000"/>
              <a:gd name="connsiteX188" fmla="*/ 8863 w 10000"/>
              <a:gd name="connsiteY188" fmla="*/ 247 h 10000"/>
              <a:gd name="connsiteX189" fmla="*/ 8662 w 10000"/>
              <a:gd name="connsiteY189" fmla="*/ 165 h 10000"/>
              <a:gd name="connsiteX190" fmla="*/ 8478 w 10000"/>
              <a:gd name="connsiteY190" fmla="*/ 82 h 10000"/>
              <a:gd name="connsiteX191" fmla="*/ 8261 w 10000"/>
              <a:gd name="connsiteY191" fmla="*/ 41 h 10000"/>
              <a:gd name="connsiteX192" fmla="*/ 8043 w 10000"/>
              <a:gd name="connsiteY192" fmla="*/ 14 h 10000"/>
              <a:gd name="connsiteX193" fmla="*/ 7843 w 10000"/>
              <a:gd name="connsiteY193" fmla="*/ 0 h 10000"/>
              <a:gd name="connsiteX194" fmla="*/ 7625 w 10000"/>
              <a:gd name="connsiteY194" fmla="*/ 14 h 10000"/>
              <a:gd name="connsiteX195" fmla="*/ 7391 w 10000"/>
              <a:gd name="connsiteY195"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659 w 10000"/>
              <a:gd name="connsiteY24" fmla="*/ 440 h 10000"/>
              <a:gd name="connsiteX25" fmla="*/ 7809 w 10000"/>
              <a:gd name="connsiteY25" fmla="*/ 440 h 10000"/>
              <a:gd name="connsiteX26" fmla="*/ 7993 w 10000"/>
              <a:gd name="connsiteY26" fmla="*/ 453 h 10000"/>
              <a:gd name="connsiteX27" fmla="*/ 8294 w 10000"/>
              <a:gd name="connsiteY27" fmla="*/ 495 h 10000"/>
              <a:gd name="connsiteX28" fmla="*/ 8445 w 10000"/>
              <a:gd name="connsiteY28" fmla="*/ 563 h 10000"/>
              <a:gd name="connsiteX29" fmla="*/ 8997 w 10000"/>
              <a:gd name="connsiteY29" fmla="*/ 879 h 10000"/>
              <a:gd name="connsiteX30" fmla="*/ 9097 w 10000"/>
              <a:gd name="connsiteY30" fmla="*/ 975 h 10000"/>
              <a:gd name="connsiteX31" fmla="*/ 3595 w 10000"/>
              <a:gd name="connsiteY31" fmla="*/ 8984 h 10000"/>
              <a:gd name="connsiteX32" fmla="*/ 3478 w 10000"/>
              <a:gd name="connsiteY32" fmla="*/ 9093 h 10000"/>
              <a:gd name="connsiteX33" fmla="*/ 3361 w 10000"/>
              <a:gd name="connsiteY33" fmla="*/ 9190 h 10000"/>
              <a:gd name="connsiteX34" fmla="*/ 3244 w 10000"/>
              <a:gd name="connsiteY34" fmla="*/ 9272 h 10000"/>
              <a:gd name="connsiteX35" fmla="*/ 3110 w 10000"/>
              <a:gd name="connsiteY35" fmla="*/ 9354 h 10000"/>
              <a:gd name="connsiteX36" fmla="*/ 2960 w 10000"/>
              <a:gd name="connsiteY36" fmla="*/ 9409 h 10000"/>
              <a:gd name="connsiteX37" fmla="*/ 2826 w 10000"/>
              <a:gd name="connsiteY37" fmla="*/ 9478 h 10000"/>
              <a:gd name="connsiteX38" fmla="*/ 2642 w 10000"/>
              <a:gd name="connsiteY38" fmla="*/ 9505 h 10000"/>
              <a:gd name="connsiteX39" fmla="*/ 2492 w 10000"/>
              <a:gd name="connsiteY39" fmla="*/ 9533 h 10000"/>
              <a:gd name="connsiteX40" fmla="*/ 2324 w 10000"/>
              <a:gd name="connsiteY40" fmla="*/ 9560 h 10000"/>
              <a:gd name="connsiteX41" fmla="*/ 2157 w 10000"/>
              <a:gd name="connsiteY41" fmla="*/ 9560 h 10000"/>
              <a:gd name="connsiteX42" fmla="*/ 1990 w 10000"/>
              <a:gd name="connsiteY42" fmla="*/ 9533 h 10000"/>
              <a:gd name="connsiteX43" fmla="*/ 1839 w 10000"/>
              <a:gd name="connsiteY43" fmla="*/ 9519 h 10000"/>
              <a:gd name="connsiteX44" fmla="*/ 1689 w 10000"/>
              <a:gd name="connsiteY44" fmla="*/ 9492 h 10000"/>
              <a:gd name="connsiteX45" fmla="*/ 1522 w 10000"/>
              <a:gd name="connsiteY45" fmla="*/ 9423 h 10000"/>
              <a:gd name="connsiteX46" fmla="*/ 1371 w 10000"/>
              <a:gd name="connsiteY46" fmla="*/ 9382 h 10000"/>
              <a:gd name="connsiteX47" fmla="*/ 1237 w 10000"/>
              <a:gd name="connsiteY47" fmla="*/ 9299 h 10000"/>
              <a:gd name="connsiteX48" fmla="*/ 987 w 10000"/>
              <a:gd name="connsiteY48" fmla="*/ 9107 h 10000"/>
              <a:gd name="connsiteX49" fmla="*/ 769 w 10000"/>
              <a:gd name="connsiteY49" fmla="*/ 8901 h 10000"/>
              <a:gd name="connsiteX50" fmla="*/ 635 w 10000"/>
              <a:gd name="connsiteY50" fmla="*/ 8654 h 10000"/>
              <a:gd name="connsiteX51" fmla="*/ 569 w 10000"/>
              <a:gd name="connsiteY51" fmla="*/ 8393 h 10000"/>
              <a:gd name="connsiteX52" fmla="*/ 535 w 10000"/>
              <a:gd name="connsiteY52" fmla="*/ 8132 h 10000"/>
              <a:gd name="connsiteX53" fmla="*/ 585 w 10000"/>
              <a:gd name="connsiteY53" fmla="*/ 7871 h 10000"/>
              <a:gd name="connsiteX54" fmla="*/ 686 w 10000"/>
              <a:gd name="connsiteY54" fmla="*/ 7610 h 10000"/>
              <a:gd name="connsiteX55" fmla="*/ 853 w 10000"/>
              <a:gd name="connsiteY55" fmla="*/ 7376 h 10000"/>
              <a:gd name="connsiteX56" fmla="*/ 886 w 10000"/>
              <a:gd name="connsiteY56" fmla="*/ 7321 h 10000"/>
              <a:gd name="connsiteX57" fmla="*/ 1020 w 10000"/>
              <a:gd name="connsiteY57" fmla="*/ 7170 h 10000"/>
              <a:gd name="connsiteX58" fmla="*/ 1221 w 10000"/>
              <a:gd name="connsiteY58" fmla="*/ 6937 h 10000"/>
              <a:gd name="connsiteX59" fmla="*/ 1488 w 10000"/>
              <a:gd name="connsiteY59" fmla="*/ 6662 h 10000"/>
              <a:gd name="connsiteX60" fmla="*/ 1773 w 10000"/>
              <a:gd name="connsiteY60" fmla="*/ 6305 h 10000"/>
              <a:gd name="connsiteX61" fmla="*/ 2124 w 10000"/>
              <a:gd name="connsiteY61" fmla="*/ 5920 h 10000"/>
              <a:gd name="connsiteX62" fmla="*/ 2492 w 10000"/>
              <a:gd name="connsiteY62" fmla="*/ 5508 h 10000"/>
              <a:gd name="connsiteX63" fmla="*/ 2860 w 10000"/>
              <a:gd name="connsiteY63" fmla="*/ 5055 h 10000"/>
              <a:gd name="connsiteX64" fmla="*/ 3227 w 10000"/>
              <a:gd name="connsiteY64" fmla="*/ 4629 h 10000"/>
              <a:gd name="connsiteX65" fmla="*/ 3595 w 10000"/>
              <a:gd name="connsiteY65" fmla="*/ 4217 h 10000"/>
              <a:gd name="connsiteX66" fmla="*/ 3946 w 10000"/>
              <a:gd name="connsiteY66" fmla="*/ 3819 h 10000"/>
              <a:gd name="connsiteX67" fmla="*/ 4247 w 10000"/>
              <a:gd name="connsiteY67" fmla="*/ 3475 h 10000"/>
              <a:gd name="connsiteX68" fmla="*/ 4498 w 10000"/>
              <a:gd name="connsiteY68" fmla="*/ 3187 h 10000"/>
              <a:gd name="connsiteX69" fmla="*/ 4682 w 10000"/>
              <a:gd name="connsiteY69" fmla="*/ 2967 h 10000"/>
              <a:gd name="connsiteX70" fmla="*/ 4833 w 10000"/>
              <a:gd name="connsiteY70" fmla="*/ 2816 h 10000"/>
              <a:gd name="connsiteX71" fmla="*/ 4866 w 10000"/>
              <a:gd name="connsiteY71" fmla="*/ 2761 h 10000"/>
              <a:gd name="connsiteX72" fmla="*/ 4967 w 10000"/>
              <a:gd name="connsiteY72" fmla="*/ 2665 h 10000"/>
              <a:gd name="connsiteX73" fmla="*/ 5050 w 10000"/>
              <a:gd name="connsiteY73" fmla="*/ 2569 h 10000"/>
              <a:gd name="connsiteX74" fmla="*/ 5167 w 10000"/>
              <a:gd name="connsiteY74" fmla="*/ 2500 h 10000"/>
              <a:gd name="connsiteX75" fmla="*/ 5284 w 10000"/>
              <a:gd name="connsiteY75" fmla="*/ 2431 h 10000"/>
              <a:gd name="connsiteX76" fmla="*/ 5401 w 10000"/>
              <a:gd name="connsiteY76" fmla="*/ 2363 h 10000"/>
              <a:gd name="connsiteX77" fmla="*/ 5535 w 10000"/>
              <a:gd name="connsiteY77" fmla="*/ 2321 h 10000"/>
              <a:gd name="connsiteX78" fmla="*/ 5652 w 10000"/>
              <a:gd name="connsiteY78" fmla="*/ 2294 h 10000"/>
              <a:gd name="connsiteX79" fmla="*/ 5786 w 10000"/>
              <a:gd name="connsiteY79" fmla="*/ 2253 h 10000"/>
              <a:gd name="connsiteX80" fmla="*/ 5886 w 10000"/>
              <a:gd name="connsiteY80" fmla="*/ 2239 h 10000"/>
              <a:gd name="connsiteX81" fmla="*/ 5987 w 10000"/>
              <a:gd name="connsiteY81" fmla="*/ 2239 h 10000"/>
              <a:gd name="connsiteX82" fmla="*/ 6087 w 10000"/>
              <a:gd name="connsiteY82" fmla="*/ 2253 h 10000"/>
              <a:gd name="connsiteX83" fmla="*/ 6171 w 10000"/>
              <a:gd name="connsiteY83" fmla="*/ 2253 h 10000"/>
              <a:gd name="connsiteX84" fmla="*/ 6271 w 10000"/>
              <a:gd name="connsiteY84" fmla="*/ 2266 h 10000"/>
              <a:gd name="connsiteX85" fmla="*/ 6355 w 10000"/>
              <a:gd name="connsiteY85" fmla="*/ 2308 h 10000"/>
              <a:gd name="connsiteX86" fmla="*/ 6438 w 10000"/>
              <a:gd name="connsiteY86" fmla="*/ 2335 h 10000"/>
              <a:gd name="connsiteX87" fmla="*/ 6522 w 10000"/>
              <a:gd name="connsiteY87" fmla="*/ 2390 h 10000"/>
              <a:gd name="connsiteX88" fmla="*/ 6656 w 10000"/>
              <a:gd name="connsiteY88" fmla="*/ 2500 h 10000"/>
              <a:gd name="connsiteX89" fmla="*/ 6773 w 10000"/>
              <a:gd name="connsiteY89" fmla="*/ 2610 h 10000"/>
              <a:gd name="connsiteX90" fmla="*/ 6873 w 10000"/>
              <a:gd name="connsiteY90" fmla="*/ 2747 h 10000"/>
              <a:gd name="connsiteX91" fmla="*/ 6906 w 10000"/>
              <a:gd name="connsiteY91" fmla="*/ 2912 h 10000"/>
              <a:gd name="connsiteX92" fmla="*/ 6923 w 10000"/>
              <a:gd name="connsiteY92" fmla="*/ 3132 h 10000"/>
              <a:gd name="connsiteX93" fmla="*/ 6890 w 10000"/>
              <a:gd name="connsiteY93" fmla="*/ 3365 h 10000"/>
              <a:gd name="connsiteX94" fmla="*/ 6789 w 10000"/>
              <a:gd name="connsiteY94" fmla="*/ 3585 h 10000"/>
              <a:gd name="connsiteX95" fmla="*/ 6639 w 10000"/>
              <a:gd name="connsiteY95" fmla="*/ 3791 h 10000"/>
              <a:gd name="connsiteX96" fmla="*/ 2759 w 10000"/>
              <a:gd name="connsiteY96" fmla="*/ 8242 h 10000"/>
              <a:gd name="connsiteX97" fmla="*/ 2726 w 10000"/>
              <a:gd name="connsiteY97" fmla="*/ 8324 h 10000"/>
              <a:gd name="connsiteX98" fmla="*/ 2726 w 10000"/>
              <a:gd name="connsiteY98" fmla="*/ 8393 h 10000"/>
              <a:gd name="connsiteX99" fmla="*/ 2742 w 10000"/>
              <a:gd name="connsiteY99" fmla="*/ 8475 h 10000"/>
              <a:gd name="connsiteX100" fmla="*/ 2826 w 10000"/>
              <a:gd name="connsiteY100" fmla="*/ 8544 h 10000"/>
              <a:gd name="connsiteX101" fmla="*/ 2910 w 10000"/>
              <a:gd name="connsiteY101" fmla="*/ 8571 h 10000"/>
              <a:gd name="connsiteX102" fmla="*/ 3027 w 10000"/>
              <a:gd name="connsiteY102" fmla="*/ 8585 h 10000"/>
              <a:gd name="connsiteX103" fmla="*/ 3127 w 10000"/>
              <a:gd name="connsiteY103" fmla="*/ 8558 h 10000"/>
              <a:gd name="connsiteX104" fmla="*/ 3211 w 10000"/>
              <a:gd name="connsiteY104" fmla="*/ 8489 h 10000"/>
              <a:gd name="connsiteX105" fmla="*/ 7057 w 10000"/>
              <a:gd name="connsiteY105" fmla="*/ 4066 h 10000"/>
              <a:gd name="connsiteX106" fmla="*/ 7274 w 10000"/>
              <a:gd name="connsiteY106" fmla="*/ 3777 h 10000"/>
              <a:gd name="connsiteX107" fmla="*/ 7408 w 10000"/>
              <a:gd name="connsiteY107" fmla="*/ 3475 h 10000"/>
              <a:gd name="connsiteX108" fmla="*/ 7475 w 10000"/>
              <a:gd name="connsiteY108" fmla="*/ 3159 h 10000"/>
              <a:gd name="connsiteX109" fmla="*/ 7425 w 10000"/>
              <a:gd name="connsiteY109" fmla="*/ 2843 h 10000"/>
              <a:gd name="connsiteX110" fmla="*/ 7408 w 10000"/>
              <a:gd name="connsiteY110" fmla="*/ 2720 h 10000"/>
              <a:gd name="connsiteX111" fmla="*/ 7358 w 10000"/>
              <a:gd name="connsiteY111" fmla="*/ 2596 h 10000"/>
              <a:gd name="connsiteX112" fmla="*/ 7291 w 10000"/>
              <a:gd name="connsiteY112" fmla="*/ 2473 h 10000"/>
              <a:gd name="connsiteX113" fmla="*/ 7241 w 10000"/>
              <a:gd name="connsiteY113" fmla="*/ 2363 h 10000"/>
              <a:gd name="connsiteX114" fmla="*/ 7140 w 10000"/>
              <a:gd name="connsiteY114" fmla="*/ 2266 h 10000"/>
              <a:gd name="connsiteX115" fmla="*/ 7057 w 10000"/>
              <a:gd name="connsiteY115" fmla="*/ 2184 h 10000"/>
              <a:gd name="connsiteX116" fmla="*/ 6940 w 10000"/>
              <a:gd name="connsiteY116" fmla="*/ 2102 h 10000"/>
              <a:gd name="connsiteX117" fmla="*/ 6839 w 10000"/>
              <a:gd name="connsiteY117" fmla="*/ 2019 h 10000"/>
              <a:gd name="connsiteX118" fmla="*/ 6722 w 10000"/>
              <a:gd name="connsiteY118" fmla="*/ 1951 h 10000"/>
              <a:gd name="connsiteX119" fmla="*/ 6589 w 10000"/>
              <a:gd name="connsiteY119" fmla="*/ 1909 h 10000"/>
              <a:gd name="connsiteX120" fmla="*/ 6438 w 10000"/>
              <a:gd name="connsiteY120" fmla="*/ 1868 h 10000"/>
              <a:gd name="connsiteX121" fmla="*/ 6304 w 10000"/>
              <a:gd name="connsiteY121" fmla="*/ 1827 h 10000"/>
              <a:gd name="connsiteX122" fmla="*/ 6154 w 10000"/>
              <a:gd name="connsiteY122" fmla="*/ 1813 h 10000"/>
              <a:gd name="connsiteX123" fmla="*/ 6020 w 10000"/>
              <a:gd name="connsiteY123" fmla="*/ 1799 h 10000"/>
              <a:gd name="connsiteX124" fmla="*/ 5870 w 10000"/>
              <a:gd name="connsiteY124" fmla="*/ 1799 h 10000"/>
              <a:gd name="connsiteX125" fmla="*/ 5719 w 10000"/>
              <a:gd name="connsiteY125" fmla="*/ 1813 h 10000"/>
              <a:gd name="connsiteX126" fmla="*/ 5518 w 10000"/>
              <a:gd name="connsiteY126" fmla="*/ 1841 h 10000"/>
              <a:gd name="connsiteX127" fmla="*/ 5351 w 10000"/>
              <a:gd name="connsiteY127" fmla="*/ 1909 h 10000"/>
              <a:gd name="connsiteX128" fmla="*/ 5167 w 10000"/>
              <a:gd name="connsiteY128" fmla="*/ 1978 h 10000"/>
              <a:gd name="connsiteX129" fmla="*/ 5000 w 10000"/>
              <a:gd name="connsiteY129" fmla="*/ 2047 h 10000"/>
              <a:gd name="connsiteX130" fmla="*/ 4849 w 10000"/>
              <a:gd name="connsiteY130" fmla="*/ 2143 h 10000"/>
              <a:gd name="connsiteX131" fmla="*/ 4682 w 10000"/>
              <a:gd name="connsiteY131" fmla="*/ 2239 h 10000"/>
              <a:gd name="connsiteX132" fmla="*/ 4548 w 10000"/>
              <a:gd name="connsiteY132" fmla="*/ 2363 h 10000"/>
              <a:gd name="connsiteX133" fmla="*/ 4415 w 10000"/>
              <a:gd name="connsiteY133" fmla="*/ 2500 h 10000"/>
              <a:gd name="connsiteX134" fmla="*/ 4381 w 10000"/>
              <a:gd name="connsiteY134" fmla="*/ 2541 h 10000"/>
              <a:gd name="connsiteX135" fmla="*/ 4247 w 10000"/>
              <a:gd name="connsiteY135" fmla="*/ 2706 h 10000"/>
              <a:gd name="connsiteX136" fmla="*/ 4047 w 10000"/>
              <a:gd name="connsiteY136" fmla="*/ 2926 h 10000"/>
              <a:gd name="connsiteX137" fmla="*/ 3796 w 10000"/>
              <a:gd name="connsiteY137" fmla="*/ 3228 h 10000"/>
              <a:gd name="connsiteX138" fmla="*/ 3495 w 10000"/>
              <a:gd name="connsiteY138" fmla="*/ 3571 h 10000"/>
              <a:gd name="connsiteX139" fmla="*/ 3144 w 10000"/>
              <a:gd name="connsiteY139" fmla="*/ 3956 h 10000"/>
              <a:gd name="connsiteX140" fmla="*/ 2776 w 10000"/>
              <a:gd name="connsiteY140" fmla="*/ 4382 h 10000"/>
              <a:gd name="connsiteX141" fmla="*/ 2408 w 10000"/>
              <a:gd name="connsiteY141" fmla="*/ 4808 h 10000"/>
              <a:gd name="connsiteX142" fmla="*/ 2040 w 10000"/>
              <a:gd name="connsiteY142" fmla="*/ 5234 h 10000"/>
              <a:gd name="connsiteX143" fmla="*/ 1689 w 10000"/>
              <a:gd name="connsiteY143" fmla="*/ 5659 h 10000"/>
              <a:gd name="connsiteX144" fmla="*/ 1338 w 10000"/>
              <a:gd name="connsiteY144" fmla="*/ 6044 h 10000"/>
              <a:gd name="connsiteX145" fmla="*/ 1037 w 10000"/>
              <a:gd name="connsiteY145" fmla="*/ 6387 h 10000"/>
              <a:gd name="connsiteX146" fmla="*/ 769 w 10000"/>
              <a:gd name="connsiteY146" fmla="*/ 6690 h 10000"/>
              <a:gd name="connsiteX147" fmla="*/ 585 w 10000"/>
              <a:gd name="connsiteY147" fmla="*/ 6909 h 10000"/>
              <a:gd name="connsiteX148" fmla="*/ 452 w 10000"/>
              <a:gd name="connsiteY148" fmla="*/ 7074 h 10000"/>
              <a:gd name="connsiteX149" fmla="*/ 401 w 10000"/>
              <a:gd name="connsiteY149" fmla="*/ 7115 h 10000"/>
              <a:gd name="connsiteX150" fmla="*/ 184 w 10000"/>
              <a:gd name="connsiteY150" fmla="*/ 7431 h 10000"/>
              <a:gd name="connsiteX151" fmla="*/ 33 w 10000"/>
              <a:gd name="connsiteY151" fmla="*/ 7761 h 10000"/>
              <a:gd name="connsiteX152" fmla="*/ 0 w 10000"/>
              <a:gd name="connsiteY152" fmla="*/ 8132 h 10000"/>
              <a:gd name="connsiteX153" fmla="*/ 17 w 10000"/>
              <a:gd name="connsiteY153" fmla="*/ 8475 h 10000"/>
              <a:gd name="connsiteX154" fmla="*/ 134 w 10000"/>
              <a:gd name="connsiteY154" fmla="*/ 8805 h 10000"/>
              <a:gd name="connsiteX155" fmla="*/ 334 w 10000"/>
              <a:gd name="connsiteY155" fmla="*/ 9121 h 10000"/>
              <a:gd name="connsiteX156" fmla="*/ 585 w 10000"/>
              <a:gd name="connsiteY156" fmla="*/ 9409 h 10000"/>
              <a:gd name="connsiteX157" fmla="*/ 936 w 10000"/>
              <a:gd name="connsiteY157" fmla="*/ 9643 h 10000"/>
              <a:gd name="connsiteX158" fmla="*/ 1120 w 10000"/>
              <a:gd name="connsiteY158" fmla="*/ 9739 h 10000"/>
              <a:gd name="connsiteX159" fmla="*/ 1321 w 10000"/>
              <a:gd name="connsiteY159" fmla="*/ 9821 h 10000"/>
              <a:gd name="connsiteX160" fmla="*/ 1505 w 10000"/>
              <a:gd name="connsiteY160" fmla="*/ 9904 h 10000"/>
              <a:gd name="connsiteX161" fmla="*/ 1722 w 10000"/>
              <a:gd name="connsiteY161" fmla="*/ 9945 h 10000"/>
              <a:gd name="connsiteX162" fmla="*/ 1940 w 10000"/>
              <a:gd name="connsiteY162" fmla="*/ 9986 h 10000"/>
              <a:gd name="connsiteX163" fmla="*/ 2140 w 10000"/>
              <a:gd name="connsiteY163" fmla="*/ 10000 h 10000"/>
              <a:gd name="connsiteX164" fmla="*/ 2358 w 10000"/>
              <a:gd name="connsiteY164" fmla="*/ 9986 h 10000"/>
              <a:gd name="connsiteX165" fmla="*/ 2592 w 10000"/>
              <a:gd name="connsiteY165" fmla="*/ 9973 h 10000"/>
              <a:gd name="connsiteX166" fmla="*/ 2793 w 10000"/>
              <a:gd name="connsiteY166" fmla="*/ 9931 h 10000"/>
              <a:gd name="connsiteX167" fmla="*/ 3010 w 10000"/>
              <a:gd name="connsiteY167" fmla="*/ 9876 h 10000"/>
              <a:gd name="connsiteX168" fmla="*/ 3211 w 10000"/>
              <a:gd name="connsiteY168" fmla="*/ 9808 h 10000"/>
              <a:gd name="connsiteX169" fmla="*/ 3395 w 10000"/>
              <a:gd name="connsiteY169" fmla="*/ 9712 h 10000"/>
              <a:gd name="connsiteX170" fmla="*/ 3579 w 10000"/>
              <a:gd name="connsiteY170" fmla="*/ 9615 h 10000"/>
              <a:gd name="connsiteX171" fmla="*/ 3729 w 10000"/>
              <a:gd name="connsiteY171" fmla="*/ 9505 h 10000"/>
              <a:gd name="connsiteX172" fmla="*/ 3880 w 10000"/>
              <a:gd name="connsiteY172" fmla="*/ 9382 h 10000"/>
              <a:gd name="connsiteX173" fmla="*/ 4013 w 10000"/>
              <a:gd name="connsiteY173" fmla="*/ 9245 h 10000"/>
              <a:gd name="connsiteX174" fmla="*/ 9565 w 10000"/>
              <a:gd name="connsiteY174" fmla="*/ 2871 h 10000"/>
              <a:gd name="connsiteX175" fmla="*/ 9783 w 10000"/>
              <a:gd name="connsiteY175" fmla="*/ 2555 h 10000"/>
              <a:gd name="connsiteX176" fmla="*/ 9933 w 10000"/>
              <a:gd name="connsiteY176" fmla="*/ 2225 h 10000"/>
              <a:gd name="connsiteX177" fmla="*/ 10000 w 10000"/>
              <a:gd name="connsiteY177" fmla="*/ 1882 h 10000"/>
              <a:gd name="connsiteX178" fmla="*/ 9950 w 10000"/>
              <a:gd name="connsiteY178" fmla="*/ 1511 h 10000"/>
              <a:gd name="connsiteX179" fmla="*/ 9916 w 10000"/>
              <a:gd name="connsiteY179" fmla="*/ 1332 h 10000"/>
              <a:gd name="connsiteX180" fmla="*/ 9849 w 10000"/>
              <a:gd name="connsiteY180" fmla="*/ 1168 h 10000"/>
              <a:gd name="connsiteX181" fmla="*/ 9766 w 10000"/>
              <a:gd name="connsiteY181" fmla="*/ 1003 h 10000"/>
              <a:gd name="connsiteX182" fmla="*/ 9649 w 10000"/>
              <a:gd name="connsiteY182" fmla="*/ 852 h 10000"/>
              <a:gd name="connsiteX183" fmla="*/ 9532 w 10000"/>
              <a:gd name="connsiteY183" fmla="*/ 701 h 10000"/>
              <a:gd name="connsiteX184" fmla="*/ 9381 w 10000"/>
              <a:gd name="connsiteY184" fmla="*/ 577 h 10000"/>
              <a:gd name="connsiteX185" fmla="*/ 9231 w 10000"/>
              <a:gd name="connsiteY185" fmla="*/ 453 h 10000"/>
              <a:gd name="connsiteX186" fmla="*/ 9047 w 10000"/>
              <a:gd name="connsiteY186" fmla="*/ 343 h 10000"/>
              <a:gd name="connsiteX187" fmla="*/ 8863 w 10000"/>
              <a:gd name="connsiteY187" fmla="*/ 247 h 10000"/>
              <a:gd name="connsiteX188" fmla="*/ 8662 w 10000"/>
              <a:gd name="connsiteY188" fmla="*/ 165 h 10000"/>
              <a:gd name="connsiteX189" fmla="*/ 8478 w 10000"/>
              <a:gd name="connsiteY189" fmla="*/ 82 h 10000"/>
              <a:gd name="connsiteX190" fmla="*/ 8261 w 10000"/>
              <a:gd name="connsiteY190" fmla="*/ 41 h 10000"/>
              <a:gd name="connsiteX191" fmla="*/ 8043 w 10000"/>
              <a:gd name="connsiteY191" fmla="*/ 14 h 10000"/>
              <a:gd name="connsiteX192" fmla="*/ 7843 w 10000"/>
              <a:gd name="connsiteY192" fmla="*/ 0 h 10000"/>
              <a:gd name="connsiteX193" fmla="*/ 7625 w 10000"/>
              <a:gd name="connsiteY193" fmla="*/ 14 h 10000"/>
              <a:gd name="connsiteX194" fmla="*/ 7391 w 10000"/>
              <a:gd name="connsiteY194"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659 w 10000"/>
              <a:gd name="connsiteY24" fmla="*/ 440 h 10000"/>
              <a:gd name="connsiteX25" fmla="*/ 7809 w 10000"/>
              <a:gd name="connsiteY25" fmla="*/ 440 h 10000"/>
              <a:gd name="connsiteX26" fmla="*/ 7993 w 10000"/>
              <a:gd name="connsiteY26" fmla="*/ 453 h 10000"/>
              <a:gd name="connsiteX27" fmla="*/ 8294 w 10000"/>
              <a:gd name="connsiteY27" fmla="*/ 495 h 10000"/>
              <a:gd name="connsiteX28" fmla="*/ 8445 w 10000"/>
              <a:gd name="connsiteY28" fmla="*/ 563 h 10000"/>
              <a:gd name="connsiteX29" fmla="*/ 9097 w 10000"/>
              <a:gd name="connsiteY29" fmla="*/ 975 h 10000"/>
              <a:gd name="connsiteX30" fmla="*/ 3595 w 10000"/>
              <a:gd name="connsiteY30" fmla="*/ 8984 h 10000"/>
              <a:gd name="connsiteX31" fmla="*/ 3478 w 10000"/>
              <a:gd name="connsiteY31" fmla="*/ 9093 h 10000"/>
              <a:gd name="connsiteX32" fmla="*/ 3361 w 10000"/>
              <a:gd name="connsiteY32" fmla="*/ 9190 h 10000"/>
              <a:gd name="connsiteX33" fmla="*/ 3244 w 10000"/>
              <a:gd name="connsiteY33" fmla="*/ 9272 h 10000"/>
              <a:gd name="connsiteX34" fmla="*/ 3110 w 10000"/>
              <a:gd name="connsiteY34" fmla="*/ 9354 h 10000"/>
              <a:gd name="connsiteX35" fmla="*/ 2960 w 10000"/>
              <a:gd name="connsiteY35" fmla="*/ 9409 h 10000"/>
              <a:gd name="connsiteX36" fmla="*/ 2826 w 10000"/>
              <a:gd name="connsiteY36" fmla="*/ 9478 h 10000"/>
              <a:gd name="connsiteX37" fmla="*/ 2642 w 10000"/>
              <a:gd name="connsiteY37" fmla="*/ 9505 h 10000"/>
              <a:gd name="connsiteX38" fmla="*/ 2492 w 10000"/>
              <a:gd name="connsiteY38" fmla="*/ 9533 h 10000"/>
              <a:gd name="connsiteX39" fmla="*/ 2324 w 10000"/>
              <a:gd name="connsiteY39" fmla="*/ 9560 h 10000"/>
              <a:gd name="connsiteX40" fmla="*/ 2157 w 10000"/>
              <a:gd name="connsiteY40" fmla="*/ 9560 h 10000"/>
              <a:gd name="connsiteX41" fmla="*/ 1990 w 10000"/>
              <a:gd name="connsiteY41" fmla="*/ 9533 h 10000"/>
              <a:gd name="connsiteX42" fmla="*/ 1839 w 10000"/>
              <a:gd name="connsiteY42" fmla="*/ 9519 h 10000"/>
              <a:gd name="connsiteX43" fmla="*/ 1689 w 10000"/>
              <a:gd name="connsiteY43" fmla="*/ 9492 h 10000"/>
              <a:gd name="connsiteX44" fmla="*/ 1522 w 10000"/>
              <a:gd name="connsiteY44" fmla="*/ 9423 h 10000"/>
              <a:gd name="connsiteX45" fmla="*/ 1371 w 10000"/>
              <a:gd name="connsiteY45" fmla="*/ 9382 h 10000"/>
              <a:gd name="connsiteX46" fmla="*/ 1237 w 10000"/>
              <a:gd name="connsiteY46" fmla="*/ 9299 h 10000"/>
              <a:gd name="connsiteX47" fmla="*/ 987 w 10000"/>
              <a:gd name="connsiteY47" fmla="*/ 9107 h 10000"/>
              <a:gd name="connsiteX48" fmla="*/ 769 w 10000"/>
              <a:gd name="connsiteY48" fmla="*/ 8901 h 10000"/>
              <a:gd name="connsiteX49" fmla="*/ 635 w 10000"/>
              <a:gd name="connsiteY49" fmla="*/ 8654 h 10000"/>
              <a:gd name="connsiteX50" fmla="*/ 569 w 10000"/>
              <a:gd name="connsiteY50" fmla="*/ 8393 h 10000"/>
              <a:gd name="connsiteX51" fmla="*/ 535 w 10000"/>
              <a:gd name="connsiteY51" fmla="*/ 8132 h 10000"/>
              <a:gd name="connsiteX52" fmla="*/ 585 w 10000"/>
              <a:gd name="connsiteY52" fmla="*/ 7871 h 10000"/>
              <a:gd name="connsiteX53" fmla="*/ 686 w 10000"/>
              <a:gd name="connsiteY53" fmla="*/ 7610 h 10000"/>
              <a:gd name="connsiteX54" fmla="*/ 853 w 10000"/>
              <a:gd name="connsiteY54" fmla="*/ 7376 h 10000"/>
              <a:gd name="connsiteX55" fmla="*/ 886 w 10000"/>
              <a:gd name="connsiteY55" fmla="*/ 7321 h 10000"/>
              <a:gd name="connsiteX56" fmla="*/ 1020 w 10000"/>
              <a:gd name="connsiteY56" fmla="*/ 7170 h 10000"/>
              <a:gd name="connsiteX57" fmla="*/ 1221 w 10000"/>
              <a:gd name="connsiteY57" fmla="*/ 6937 h 10000"/>
              <a:gd name="connsiteX58" fmla="*/ 1488 w 10000"/>
              <a:gd name="connsiteY58" fmla="*/ 6662 h 10000"/>
              <a:gd name="connsiteX59" fmla="*/ 1773 w 10000"/>
              <a:gd name="connsiteY59" fmla="*/ 6305 h 10000"/>
              <a:gd name="connsiteX60" fmla="*/ 2124 w 10000"/>
              <a:gd name="connsiteY60" fmla="*/ 5920 h 10000"/>
              <a:gd name="connsiteX61" fmla="*/ 2492 w 10000"/>
              <a:gd name="connsiteY61" fmla="*/ 5508 h 10000"/>
              <a:gd name="connsiteX62" fmla="*/ 2860 w 10000"/>
              <a:gd name="connsiteY62" fmla="*/ 5055 h 10000"/>
              <a:gd name="connsiteX63" fmla="*/ 3227 w 10000"/>
              <a:gd name="connsiteY63" fmla="*/ 4629 h 10000"/>
              <a:gd name="connsiteX64" fmla="*/ 3595 w 10000"/>
              <a:gd name="connsiteY64" fmla="*/ 4217 h 10000"/>
              <a:gd name="connsiteX65" fmla="*/ 3946 w 10000"/>
              <a:gd name="connsiteY65" fmla="*/ 3819 h 10000"/>
              <a:gd name="connsiteX66" fmla="*/ 4247 w 10000"/>
              <a:gd name="connsiteY66" fmla="*/ 3475 h 10000"/>
              <a:gd name="connsiteX67" fmla="*/ 4498 w 10000"/>
              <a:gd name="connsiteY67" fmla="*/ 3187 h 10000"/>
              <a:gd name="connsiteX68" fmla="*/ 4682 w 10000"/>
              <a:gd name="connsiteY68" fmla="*/ 2967 h 10000"/>
              <a:gd name="connsiteX69" fmla="*/ 4833 w 10000"/>
              <a:gd name="connsiteY69" fmla="*/ 2816 h 10000"/>
              <a:gd name="connsiteX70" fmla="*/ 4866 w 10000"/>
              <a:gd name="connsiteY70" fmla="*/ 2761 h 10000"/>
              <a:gd name="connsiteX71" fmla="*/ 4967 w 10000"/>
              <a:gd name="connsiteY71" fmla="*/ 2665 h 10000"/>
              <a:gd name="connsiteX72" fmla="*/ 5050 w 10000"/>
              <a:gd name="connsiteY72" fmla="*/ 2569 h 10000"/>
              <a:gd name="connsiteX73" fmla="*/ 5167 w 10000"/>
              <a:gd name="connsiteY73" fmla="*/ 2500 h 10000"/>
              <a:gd name="connsiteX74" fmla="*/ 5284 w 10000"/>
              <a:gd name="connsiteY74" fmla="*/ 2431 h 10000"/>
              <a:gd name="connsiteX75" fmla="*/ 5401 w 10000"/>
              <a:gd name="connsiteY75" fmla="*/ 2363 h 10000"/>
              <a:gd name="connsiteX76" fmla="*/ 5535 w 10000"/>
              <a:gd name="connsiteY76" fmla="*/ 2321 h 10000"/>
              <a:gd name="connsiteX77" fmla="*/ 5652 w 10000"/>
              <a:gd name="connsiteY77" fmla="*/ 2294 h 10000"/>
              <a:gd name="connsiteX78" fmla="*/ 5786 w 10000"/>
              <a:gd name="connsiteY78" fmla="*/ 2253 h 10000"/>
              <a:gd name="connsiteX79" fmla="*/ 5886 w 10000"/>
              <a:gd name="connsiteY79" fmla="*/ 2239 h 10000"/>
              <a:gd name="connsiteX80" fmla="*/ 5987 w 10000"/>
              <a:gd name="connsiteY80" fmla="*/ 2239 h 10000"/>
              <a:gd name="connsiteX81" fmla="*/ 6087 w 10000"/>
              <a:gd name="connsiteY81" fmla="*/ 2253 h 10000"/>
              <a:gd name="connsiteX82" fmla="*/ 6171 w 10000"/>
              <a:gd name="connsiteY82" fmla="*/ 2253 h 10000"/>
              <a:gd name="connsiteX83" fmla="*/ 6271 w 10000"/>
              <a:gd name="connsiteY83" fmla="*/ 2266 h 10000"/>
              <a:gd name="connsiteX84" fmla="*/ 6355 w 10000"/>
              <a:gd name="connsiteY84" fmla="*/ 2308 h 10000"/>
              <a:gd name="connsiteX85" fmla="*/ 6438 w 10000"/>
              <a:gd name="connsiteY85" fmla="*/ 2335 h 10000"/>
              <a:gd name="connsiteX86" fmla="*/ 6522 w 10000"/>
              <a:gd name="connsiteY86" fmla="*/ 2390 h 10000"/>
              <a:gd name="connsiteX87" fmla="*/ 6656 w 10000"/>
              <a:gd name="connsiteY87" fmla="*/ 2500 h 10000"/>
              <a:gd name="connsiteX88" fmla="*/ 6773 w 10000"/>
              <a:gd name="connsiteY88" fmla="*/ 2610 h 10000"/>
              <a:gd name="connsiteX89" fmla="*/ 6873 w 10000"/>
              <a:gd name="connsiteY89" fmla="*/ 2747 h 10000"/>
              <a:gd name="connsiteX90" fmla="*/ 6906 w 10000"/>
              <a:gd name="connsiteY90" fmla="*/ 2912 h 10000"/>
              <a:gd name="connsiteX91" fmla="*/ 6923 w 10000"/>
              <a:gd name="connsiteY91" fmla="*/ 3132 h 10000"/>
              <a:gd name="connsiteX92" fmla="*/ 6890 w 10000"/>
              <a:gd name="connsiteY92" fmla="*/ 3365 h 10000"/>
              <a:gd name="connsiteX93" fmla="*/ 6789 w 10000"/>
              <a:gd name="connsiteY93" fmla="*/ 3585 h 10000"/>
              <a:gd name="connsiteX94" fmla="*/ 6639 w 10000"/>
              <a:gd name="connsiteY94" fmla="*/ 3791 h 10000"/>
              <a:gd name="connsiteX95" fmla="*/ 2759 w 10000"/>
              <a:gd name="connsiteY95" fmla="*/ 8242 h 10000"/>
              <a:gd name="connsiteX96" fmla="*/ 2726 w 10000"/>
              <a:gd name="connsiteY96" fmla="*/ 8324 h 10000"/>
              <a:gd name="connsiteX97" fmla="*/ 2726 w 10000"/>
              <a:gd name="connsiteY97" fmla="*/ 8393 h 10000"/>
              <a:gd name="connsiteX98" fmla="*/ 2742 w 10000"/>
              <a:gd name="connsiteY98" fmla="*/ 8475 h 10000"/>
              <a:gd name="connsiteX99" fmla="*/ 2826 w 10000"/>
              <a:gd name="connsiteY99" fmla="*/ 8544 h 10000"/>
              <a:gd name="connsiteX100" fmla="*/ 2910 w 10000"/>
              <a:gd name="connsiteY100" fmla="*/ 8571 h 10000"/>
              <a:gd name="connsiteX101" fmla="*/ 3027 w 10000"/>
              <a:gd name="connsiteY101" fmla="*/ 8585 h 10000"/>
              <a:gd name="connsiteX102" fmla="*/ 3127 w 10000"/>
              <a:gd name="connsiteY102" fmla="*/ 8558 h 10000"/>
              <a:gd name="connsiteX103" fmla="*/ 3211 w 10000"/>
              <a:gd name="connsiteY103" fmla="*/ 8489 h 10000"/>
              <a:gd name="connsiteX104" fmla="*/ 7057 w 10000"/>
              <a:gd name="connsiteY104" fmla="*/ 4066 h 10000"/>
              <a:gd name="connsiteX105" fmla="*/ 7274 w 10000"/>
              <a:gd name="connsiteY105" fmla="*/ 3777 h 10000"/>
              <a:gd name="connsiteX106" fmla="*/ 7408 w 10000"/>
              <a:gd name="connsiteY106" fmla="*/ 3475 h 10000"/>
              <a:gd name="connsiteX107" fmla="*/ 7475 w 10000"/>
              <a:gd name="connsiteY107" fmla="*/ 3159 h 10000"/>
              <a:gd name="connsiteX108" fmla="*/ 7425 w 10000"/>
              <a:gd name="connsiteY108" fmla="*/ 2843 h 10000"/>
              <a:gd name="connsiteX109" fmla="*/ 7408 w 10000"/>
              <a:gd name="connsiteY109" fmla="*/ 2720 h 10000"/>
              <a:gd name="connsiteX110" fmla="*/ 7358 w 10000"/>
              <a:gd name="connsiteY110" fmla="*/ 2596 h 10000"/>
              <a:gd name="connsiteX111" fmla="*/ 7291 w 10000"/>
              <a:gd name="connsiteY111" fmla="*/ 2473 h 10000"/>
              <a:gd name="connsiteX112" fmla="*/ 7241 w 10000"/>
              <a:gd name="connsiteY112" fmla="*/ 2363 h 10000"/>
              <a:gd name="connsiteX113" fmla="*/ 7140 w 10000"/>
              <a:gd name="connsiteY113" fmla="*/ 2266 h 10000"/>
              <a:gd name="connsiteX114" fmla="*/ 7057 w 10000"/>
              <a:gd name="connsiteY114" fmla="*/ 2184 h 10000"/>
              <a:gd name="connsiteX115" fmla="*/ 6940 w 10000"/>
              <a:gd name="connsiteY115" fmla="*/ 2102 h 10000"/>
              <a:gd name="connsiteX116" fmla="*/ 6839 w 10000"/>
              <a:gd name="connsiteY116" fmla="*/ 2019 h 10000"/>
              <a:gd name="connsiteX117" fmla="*/ 6722 w 10000"/>
              <a:gd name="connsiteY117" fmla="*/ 1951 h 10000"/>
              <a:gd name="connsiteX118" fmla="*/ 6589 w 10000"/>
              <a:gd name="connsiteY118" fmla="*/ 1909 h 10000"/>
              <a:gd name="connsiteX119" fmla="*/ 6438 w 10000"/>
              <a:gd name="connsiteY119" fmla="*/ 1868 h 10000"/>
              <a:gd name="connsiteX120" fmla="*/ 6304 w 10000"/>
              <a:gd name="connsiteY120" fmla="*/ 1827 h 10000"/>
              <a:gd name="connsiteX121" fmla="*/ 6154 w 10000"/>
              <a:gd name="connsiteY121" fmla="*/ 1813 h 10000"/>
              <a:gd name="connsiteX122" fmla="*/ 6020 w 10000"/>
              <a:gd name="connsiteY122" fmla="*/ 1799 h 10000"/>
              <a:gd name="connsiteX123" fmla="*/ 5870 w 10000"/>
              <a:gd name="connsiteY123" fmla="*/ 1799 h 10000"/>
              <a:gd name="connsiteX124" fmla="*/ 5719 w 10000"/>
              <a:gd name="connsiteY124" fmla="*/ 1813 h 10000"/>
              <a:gd name="connsiteX125" fmla="*/ 5518 w 10000"/>
              <a:gd name="connsiteY125" fmla="*/ 1841 h 10000"/>
              <a:gd name="connsiteX126" fmla="*/ 5351 w 10000"/>
              <a:gd name="connsiteY126" fmla="*/ 1909 h 10000"/>
              <a:gd name="connsiteX127" fmla="*/ 5167 w 10000"/>
              <a:gd name="connsiteY127" fmla="*/ 1978 h 10000"/>
              <a:gd name="connsiteX128" fmla="*/ 5000 w 10000"/>
              <a:gd name="connsiteY128" fmla="*/ 2047 h 10000"/>
              <a:gd name="connsiteX129" fmla="*/ 4849 w 10000"/>
              <a:gd name="connsiteY129" fmla="*/ 2143 h 10000"/>
              <a:gd name="connsiteX130" fmla="*/ 4682 w 10000"/>
              <a:gd name="connsiteY130" fmla="*/ 2239 h 10000"/>
              <a:gd name="connsiteX131" fmla="*/ 4548 w 10000"/>
              <a:gd name="connsiteY131" fmla="*/ 2363 h 10000"/>
              <a:gd name="connsiteX132" fmla="*/ 4415 w 10000"/>
              <a:gd name="connsiteY132" fmla="*/ 2500 h 10000"/>
              <a:gd name="connsiteX133" fmla="*/ 4381 w 10000"/>
              <a:gd name="connsiteY133" fmla="*/ 2541 h 10000"/>
              <a:gd name="connsiteX134" fmla="*/ 4247 w 10000"/>
              <a:gd name="connsiteY134" fmla="*/ 2706 h 10000"/>
              <a:gd name="connsiteX135" fmla="*/ 4047 w 10000"/>
              <a:gd name="connsiteY135" fmla="*/ 2926 h 10000"/>
              <a:gd name="connsiteX136" fmla="*/ 3796 w 10000"/>
              <a:gd name="connsiteY136" fmla="*/ 3228 h 10000"/>
              <a:gd name="connsiteX137" fmla="*/ 3495 w 10000"/>
              <a:gd name="connsiteY137" fmla="*/ 3571 h 10000"/>
              <a:gd name="connsiteX138" fmla="*/ 3144 w 10000"/>
              <a:gd name="connsiteY138" fmla="*/ 3956 h 10000"/>
              <a:gd name="connsiteX139" fmla="*/ 2776 w 10000"/>
              <a:gd name="connsiteY139" fmla="*/ 4382 h 10000"/>
              <a:gd name="connsiteX140" fmla="*/ 2408 w 10000"/>
              <a:gd name="connsiteY140" fmla="*/ 4808 h 10000"/>
              <a:gd name="connsiteX141" fmla="*/ 2040 w 10000"/>
              <a:gd name="connsiteY141" fmla="*/ 5234 h 10000"/>
              <a:gd name="connsiteX142" fmla="*/ 1689 w 10000"/>
              <a:gd name="connsiteY142" fmla="*/ 5659 h 10000"/>
              <a:gd name="connsiteX143" fmla="*/ 1338 w 10000"/>
              <a:gd name="connsiteY143" fmla="*/ 6044 h 10000"/>
              <a:gd name="connsiteX144" fmla="*/ 1037 w 10000"/>
              <a:gd name="connsiteY144" fmla="*/ 6387 h 10000"/>
              <a:gd name="connsiteX145" fmla="*/ 769 w 10000"/>
              <a:gd name="connsiteY145" fmla="*/ 6690 h 10000"/>
              <a:gd name="connsiteX146" fmla="*/ 585 w 10000"/>
              <a:gd name="connsiteY146" fmla="*/ 6909 h 10000"/>
              <a:gd name="connsiteX147" fmla="*/ 452 w 10000"/>
              <a:gd name="connsiteY147" fmla="*/ 7074 h 10000"/>
              <a:gd name="connsiteX148" fmla="*/ 401 w 10000"/>
              <a:gd name="connsiteY148" fmla="*/ 7115 h 10000"/>
              <a:gd name="connsiteX149" fmla="*/ 184 w 10000"/>
              <a:gd name="connsiteY149" fmla="*/ 7431 h 10000"/>
              <a:gd name="connsiteX150" fmla="*/ 33 w 10000"/>
              <a:gd name="connsiteY150" fmla="*/ 7761 h 10000"/>
              <a:gd name="connsiteX151" fmla="*/ 0 w 10000"/>
              <a:gd name="connsiteY151" fmla="*/ 8132 h 10000"/>
              <a:gd name="connsiteX152" fmla="*/ 17 w 10000"/>
              <a:gd name="connsiteY152" fmla="*/ 8475 h 10000"/>
              <a:gd name="connsiteX153" fmla="*/ 134 w 10000"/>
              <a:gd name="connsiteY153" fmla="*/ 8805 h 10000"/>
              <a:gd name="connsiteX154" fmla="*/ 334 w 10000"/>
              <a:gd name="connsiteY154" fmla="*/ 9121 h 10000"/>
              <a:gd name="connsiteX155" fmla="*/ 585 w 10000"/>
              <a:gd name="connsiteY155" fmla="*/ 9409 h 10000"/>
              <a:gd name="connsiteX156" fmla="*/ 936 w 10000"/>
              <a:gd name="connsiteY156" fmla="*/ 9643 h 10000"/>
              <a:gd name="connsiteX157" fmla="*/ 1120 w 10000"/>
              <a:gd name="connsiteY157" fmla="*/ 9739 h 10000"/>
              <a:gd name="connsiteX158" fmla="*/ 1321 w 10000"/>
              <a:gd name="connsiteY158" fmla="*/ 9821 h 10000"/>
              <a:gd name="connsiteX159" fmla="*/ 1505 w 10000"/>
              <a:gd name="connsiteY159" fmla="*/ 9904 h 10000"/>
              <a:gd name="connsiteX160" fmla="*/ 1722 w 10000"/>
              <a:gd name="connsiteY160" fmla="*/ 9945 h 10000"/>
              <a:gd name="connsiteX161" fmla="*/ 1940 w 10000"/>
              <a:gd name="connsiteY161" fmla="*/ 9986 h 10000"/>
              <a:gd name="connsiteX162" fmla="*/ 2140 w 10000"/>
              <a:gd name="connsiteY162" fmla="*/ 10000 h 10000"/>
              <a:gd name="connsiteX163" fmla="*/ 2358 w 10000"/>
              <a:gd name="connsiteY163" fmla="*/ 9986 h 10000"/>
              <a:gd name="connsiteX164" fmla="*/ 2592 w 10000"/>
              <a:gd name="connsiteY164" fmla="*/ 9973 h 10000"/>
              <a:gd name="connsiteX165" fmla="*/ 2793 w 10000"/>
              <a:gd name="connsiteY165" fmla="*/ 9931 h 10000"/>
              <a:gd name="connsiteX166" fmla="*/ 3010 w 10000"/>
              <a:gd name="connsiteY166" fmla="*/ 9876 h 10000"/>
              <a:gd name="connsiteX167" fmla="*/ 3211 w 10000"/>
              <a:gd name="connsiteY167" fmla="*/ 9808 h 10000"/>
              <a:gd name="connsiteX168" fmla="*/ 3395 w 10000"/>
              <a:gd name="connsiteY168" fmla="*/ 9712 h 10000"/>
              <a:gd name="connsiteX169" fmla="*/ 3579 w 10000"/>
              <a:gd name="connsiteY169" fmla="*/ 9615 h 10000"/>
              <a:gd name="connsiteX170" fmla="*/ 3729 w 10000"/>
              <a:gd name="connsiteY170" fmla="*/ 9505 h 10000"/>
              <a:gd name="connsiteX171" fmla="*/ 3880 w 10000"/>
              <a:gd name="connsiteY171" fmla="*/ 9382 h 10000"/>
              <a:gd name="connsiteX172" fmla="*/ 4013 w 10000"/>
              <a:gd name="connsiteY172" fmla="*/ 9245 h 10000"/>
              <a:gd name="connsiteX173" fmla="*/ 9565 w 10000"/>
              <a:gd name="connsiteY173" fmla="*/ 2871 h 10000"/>
              <a:gd name="connsiteX174" fmla="*/ 9783 w 10000"/>
              <a:gd name="connsiteY174" fmla="*/ 2555 h 10000"/>
              <a:gd name="connsiteX175" fmla="*/ 9933 w 10000"/>
              <a:gd name="connsiteY175" fmla="*/ 2225 h 10000"/>
              <a:gd name="connsiteX176" fmla="*/ 10000 w 10000"/>
              <a:gd name="connsiteY176" fmla="*/ 1882 h 10000"/>
              <a:gd name="connsiteX177" fmla="*/ 9950 w 10000"/>
              <a:gd name="connsiteY177" fmla="*/ 1511 h 10000"/>
              <a:gd name="connsiteX178" fmla="*/ 9916 w 10000"/>
              <a:gd name="connsiteY178" fmla="*/ 1332 h 10000"/>
              <a:gd name="connsiteX179" fmla="*/ 9849 w 10000"/>
              <a:gd name="connsiteY179" fmla="*/ 1168 h 10000"/>
              <a:gd name="connsiteX180" fmla="*/ 9766 w 10000"/>
              <a:gd name="connsiteY180" fmla="*/ 1003 h 10000"/>
              <a:gd name="connsiteX181" fmla="*/ 9649 w 10000"/>
              <a:gd name="connsiteY181" fmla="*/ 852 h 10000"/>
              <a:gd name="connsiteX182" fmla="*/ 9532 w 10000"/>
              <a:gd name="connsiteY182" fmla="*/ 701 h 10000"/>
              <a:gd name="connsiteX183" fmla="*/ 9381 w 10000"/>
              <a:gd name="connsiteY183" fmla="*/ 577 h 10000"/>
              <a:gd name="connsiteX184" fmla="*/ 9231 w 10000"/>
              <a:gd name="connsiteY184" fmla="*/ 453 h 10000"/>
              <a:gd name="connsiteX185" fmla="*/ 9047 w 10000"/>
              <a:gd name="connsiteY185" fmla="*/ 343 h 10000"/>
              <a:gd name="connsiteX186" fmla="*/ 8863 w 10000"/>
              <a:gd name="connsiteY186" fmla="*/ 247 h 10000"/>
              <a:gd name="connsiteX187" fmla="*/ 8662 w 10000"/>
              <a:gd name="connsiteY187" fmla="*/ 165 h 10000"/>
              <a:gd name="connsiteX188" fmla="*/ 8478 w 10000"/>
              <a:gd name="connsiteY188" fmla="*/ 82 h 10000"/>
              <a:gd name="connsiteX189" fmla="*/ 8261 w 10000"/>
              <a:gd name="connsiteY189" fmla="*/ 41 h 10000"/>
              <a:gd name="connsiteX190" fmla="*/ 8043 w 10000"/>
              <a:gd name="connsiteY190" fmla="*/ 14 h 10000"/>
              <a:gd name="connsiteX191" fmla="*/ 7843 w 10000"/>
              <a:gd name="connsiteY191" fmla="*/ 0 h 10000"/>
              <a:gd name="connsiteX192" fmla="*/ 7625 w 10000"/>
              <a:gd name="connsiteY192" fmla="*/ 14 h 10000"/>
              <a:gd name="connsiteX193" fmla="*/ 7391 w 10000"/>
              <a:gd name="connsiteY193"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659 w 10000"/>
              <a:gd name="connsiteY24" fmla="*/ 440 h 10000"/>
              <a:gd name="connsiteX25" fmla="*/ 7809 w 10000"/>
              <a:gd name="connsiteY25" fmla="*/ 440 h 10000"/>
              <a:gd name="connsiteX26" fmla="*/ 7993 w 10000"/>
              <a:gd name="connsiteY26" fmla="*/ 453 h 10000"/>
              <a:gd name="connsiteX27" fmla="*/ 8294 w 10000"/>
              <a:gd name="connsiteY27" fmla="*/ 495 h 10000"/>
              <a:gd name="connsiteX28" fmla="*/ 8445 w 10000"/>
              <a:gd name="connsiteY28" fmla="*/ 563 h 10000"/>
              <a:gd name="connsiteX29" fmla="*/ 3595 w 10000"/>
              <a:gd name="connsiteY29" fmla="*/ 8984 h 10000"/>
              <a:gd name="connsiteX30" fmla="*/ 3478 w 10000"/>
              <a:gd name="connsiteY30" fmla="*/ 9093 h 10000"/>
              <a:gd name="connsiteX31" fmla="*/ 3361 w 10000"/>
              <a:gd name="connsiteY31" fmla="*/ 9190 h 10000"/>
              <a:gd name="connsiteX32" fmla="*/ 3244 w 10000"/>
              <a:gd name="connsiteY32" fmla="*/ 9272 h 10000"/>
              <a:gd name="connsiteX33" fmla="*/ 3110 w 10000"/>
              <a:gd name="connsiteY33" fmla="*/ 9354 h 10000"/>
              <a:gd name="connsiteX34" fmla="*/ 2960 w 10000"/>
              <a:gd name="connsiteY34" fmla="*/ 9409 h 10000"/>
              <a:gd name="connsiteX35" fmla="*/ 2826 w 10000"/>
              <a:gd name="connsiteY35" fmla="*/ 9478 h 10000"/>
              <a:gd name="connsiteX36" fmla="*/ 2642 w 10000"/>
              <a:gd name="connsiteY36" fmla="*/ 9505 h 10000"/>
              <a:gd name="connsiteX37" fmla="*/ 2492 w 10000"/>
              <a:gd name="connsiteY37" fmla="*/ 9533 h 10000"/>
              <a:gd name="connsiteX38" fmla="*/ 2324 w 10000"/>
              <a:gd name="connsiteY38" fmla="*/ 9560 h 10000"/>
              <a:gd name="connsiteX39" fmla="*/ 2157 w 10000"/>
              <a:gd name="connsiteY39" fmla="*/ 9560 h 10000"/>
              <a:gd name="connsiteX40" fmla="*/ 1990 w 10000"/>
              <a:gd name="connsiteY40" fmla="*/ 9533 h 10000"/>
              <a:gd name="connsiteX41" fmla="*/ 1839 w 10000"/>
              <a:gd name="connsiteY41" fmla="*/ 9519 h 10000"/>
              <a:gd name="connsiteX42" fmla="*/ 1689 w 10000"/>
              <a:gd name="connsiteY42" fmla="*/ 9492 h 10000"/>
              <a:gd name="connsiteX43" fmla="*/ 1522 w 10000"/>
              <a:gd name="connsiteY43" fmla="*/ 9423 h 10000"/>
              <a:gd name="connsiteX44" fmla="*/ 1371 w 10000"/>
              <a:gd name="connsiteY44" fmla="*/ 9382 h 10000"/>
              <a:gd name="connsiteX45" fmla="*/ 1237 w 10000"/>
              <a:gd name="connsiteY45" fmla="*/ 9299 h 10000"/>
              <a:gd name="connsiteX46" fmla="*/ 987 w 10000"/>
              <a:gd name="connsiteY46" fmla="*/ 9107 h 10000"/>
              <a:gd name="connsiteX47" fmla="*/ 769 w 10000"/>
              <a:gd name="connsiteY47" fmla="*/ 8901 h 10000"/>
              <a:gd name="connsiteX48" fmla="*/ 635 w 10000"/>
              <a:gd name="connsiteY48" fmla="*/ 8654 h 10000"/>
              <a:gd name="connsiteX49" fmla="*/ 569 w 10000"/>
              <a:gd name="connsiteY49" fmla="*/ 8393 h 10000"/>
              <a:gd name="connsiteX50" fmla="*/ 535 w 10000"/>
              <a:gd name="connsiteY50" fmla="*/ 8132 h 10000"/>
              <a:gd name="connsiteX51" fmla="*/ 585 w 10000"/>
              <a:gd name="connsiteY51" fmla="*/ 7871 h 10000"/>
              <a:gd name="connsiteX52" fmla="*/ 686 w 10000"/>
              <a:gd name="connsiteY52" fmla="*/ 7610 h 10000"/>
              <a:gd name="connsiteX53" fmla="*/ 853 w 10000"/>
              <a:gd name="connsiteY53" fmla="*/ 7376 h 10000"/>
              <a:gd name="connsiteX54" fmla="*/ 886 w 10000"/>
              <a:gd name="connsiteY54" fmla="*/ 7321 h 10000"/>
              <a:gd name="connsiteX55" fmla="*/ 1020 w 10000"/>
              <a:gd name="connsiteY55" fmla="*/ 7170 h 10000"/>
              <a:gd name="connsiteX56" fmla="*/ 1221 w 10000"/>
              <a:gd name="connsiteY56" fmla="*/ 6937 h 10000"/>
              <a:gd name="connsiteX57" fmla="*/ 1488 w 10000"/>
              <a:gd name="connsiteY57" fmla="*/ 6662 h 10000"/>
              <a:gd name="connsiteX58" fmla="*/ 1773 w 10000"/>
              <a:gd name="connsiteY58" fmla="*/ 6305 h 10000"/>
              <a:gd name="connsiteX59" fmla="*/ 2124 w 10000"/>
              <a:gd name="connsiteY59" fmla="*/ 5920 h 10000"/>
              <a:gd name="connsiteX60" fmla="*/ 2492 w 10000"/>
              <a:gd name="connsiteY60" fmla="*/ 5508 h 10000"/>
              <a:gd name="connsiteX61" fmla="*/ 2860 w 10000"/>
              <a:gd name="connsiteY61" fmla="*/ 5055 h 10000"/>
              <a:gd name="connsiteX62" fmla="*/ 3227 w 10000"/>
              <a:gd name="connsiteY62" fmla="*/ 4629 h 10000"/>
              <a:gd name="connsiteX63" fmla="*/ 3595 w 10000"/>
              <a:gd name="connsiteY63" fmla="*/ 4217 h 10000"/>
              <a:gd name="connsiteX64" fmla="*/ 3946 w 10000"/>
              <a:gd name="connsiteY64" fmla="*/ 3819 h 10000"/>
              <a:gd name="connsiteX65" fmla="*/ 4247 w 10000"/>
              <a:gd name="connsiteY65" fmla="*/ 3475 h 10000"/>
              <a:gd name="connsiteX66" fmla="*/ 4498 w 10000"/>
              <a:gd name="connsiteY66" fmla="*/ 3187 h 10000"/>
              <a:gd name="connsiteX67" fmla="*/ 4682 w 10000"/>
              <a:gd name="connsiteY67" fmla="*/ 2967 h 10000"/>
              <a:gd name="connsiteX68" fmla="*/ 4833 w 10000"/>
              <a:gd name="connsiteY68" fmla="*/ 2816 h 10000"/>
              <a:gd name="connsiteX69" fmla="*/ 4866 w 10000"/>
              <a:gd name="connsiteY69" fmla="*/ 2761 h 10000"/>
              <a:gd name="connsiteX70" fmla="*/ 4967 w 10000"/>
              <a:gd name="connsiteY70" fmla="*/ 2665 h 10000"/>
              <a:gd name="connsiteX71" fmla="*/ 5050 w 10000"/>
              <a:gd name="connsiteY71" fmla="*/ 2569 h 10000"/>
              <a:gd name="connsiteX72" fmla="*/ 5167 w 10000"/>
              <a:gd name="connsiteY72" fmla="*/ 2500 h 10000"/>
              <a:gd name="connsiteX73" fmla="*/ 5284 w 10000"/>
              <a:gd name="connsiteY73" fmla="*/ 2431 h 10000"/>
              <a:gd name="connsiteX74" fmla="*/ 5401 w 10000"/>
              <a:gd name="connsiteY74" fmla="*/ 2363 h 10000"/>
              <a:gd name="connsiteX75" fmla="*/ 5535 w 10000"/>
              <a:gd name="connsiteY75" fmla="*/ 2321 h 10000"/>
              <a:gd name="connsiteX76" fmla="*/ 5652 w 10000"/>
              <a:gd name="connsiteY76" fmla="*/ 2294 h 10000"/>
              <a:gd name="connsiteX77" fmla="*/ 5786 w 10000"/>
              <a:gd name="connsiteY77" fmla="*/ 2253 h 10000"/>
              <a:gd name="connsiteX78" fmla="*/ 5886 w 10000"/>
              <a:gd name="connsiteY78" fmla="*/ 2239 h 10000"/>
              <a:gd name="connsiteX79" fmla="*/ 5987 w 10000"/>
              <a:gd name="connsiteY79" fmla="*/ 2239 h 10000"/>
              <a:gd name="connsiteX80" fmla="*/ 6087 w 10000"/>
              <a:gd name="connsiteY80" fmla="*/ 2253 h 10000"/>
              <a:gd name="connsiteX81" fmla="*/ 6171 w 10000"/>
              <a:gd name="connsiteY81" fmla="*/ 2253 h 10000"/>
              <a:gd name="connsiteX82" fmla="*/ 6271 w 10000"/>
              <a:gd name="connsiteY82" fmla="*/ 2266 h 10000"/>
              <a:gd name="connsiteX83" fmla="*/ 6355 w 10000"/>
              <a:gd name="connsiteY83" fmla="*/ 2308 h 10000"/>
              <a:gd name="connsiteX84" fmla="*/ 6438 w 10000"/>
              <a:gd name="connsiteY84" fmla="*/ 2335 h 10000"/>
              <a:gd name="connsiteX85" fmla="*/ 6522 w 10000"/>
              <a:gd name="connsiteY85" fmla="*/ 2390 h 10000"/>
              <a:gd name="connsiteX86" fmla="*/ 6656 w 10000"/>
              <a:gd name="connsiteY86" fmla="*/ 2500 h 10000"/>
              <a:gd name="connsiteX87" fmla="*/ 6773 w 10000"/>
              <a:gd name="connsiteY87" fmla="*/ 2610 h 10000"/>
              <a:gd name="connsiteX88" fmla="*/ 6873 w 10000"/>
              <a:gd name="connsiteY88" fmla="*/ 2747 h 10000"/>
              <a:gd name="connsiteX89" fmla="*/ 6906 w 10000"/>
              <a:gd name="connsiteY89" fmla="*/ 2912 h 10000"/>
              <a:gd name="connsiteX90" fmla="*/ 6923 w 10000"/>
              <a:gd name="connsiteY90" fmla="*/ 3132 h 10000"/>
              <a:gd name="connsiteX91" fmla="*/ 6890 w 10000"/>
              <a:gd name="connsiteY91" fmla="*/ 3365 h 10000"/>
              <a:gd name="connsiteX92" fmla="*/ 6789 w 10000"/>
              <a:gd name="connsiteY92" fmla="*/ 3585 h 10000"/>
              <a:gd name="connsiteX93" fmla="*/ 6639 w 10000"/>
              <a:gd name="connsiteY93" fmla="*/ 3791 h 10000"/>
              <a:gd name="connsiteX94" fmla="*/ 2759 w 10000"/>
              <a:gd name="connsiteY94" fmla="*/ 8242 h 10000"/>
              <a:gd name="connsiteX95" fmla="*/ 2726 w 10000"/>
              <a:gd name="connsiteY95" fmla="*/ 8324 h 10000"/>
              <a:gd name="connsiteX96" fmla="*/ 2726 w 10000"/>
              <a:gd name="connsiteY96" fmla="*/ 8393 h 10000"/>
              <a:gd name="connsiteX97" fmla="*/ 2742 w 10000"/>
              <a:gd name="connsiteY97" fmla="*/ 8475 h 10000"/>
              <a:gd name="connsiteX98" fmla="*/ 2826 w 10000"/>
              <a:gd name="connsiteY98" fmla="*/ 8544 h 10000"/>
              <a:gd name="connsiteX99" fmla="*/ 2910 w 10000"/>
              <a:gd name="connsiteY99" fmla="*/ 8571 h 10000"/>
              <a:gd name="connsiteX100" fmla="*/ 3027 w 10000"/>
              <a:gd name="connsiteY100" fmla="*/ 8585 h 10000"/>
              <a:gd name="connsiteX101" fmla="*/ 3127 w 10000"/>
              <a:gd name="connsiteY101" fmla="*/ 8558 h 10000"/>
              <a:gd name="connsiteX102" fmla="*/ 3211 w 10000"/>
              <a:gd name="connsiteY102" fmla="*/ 8489 h 10000"/>
              <a:gd name="connsiteX103" fmla="*/ 7057 w 10000"/>
              <a:gd name="connsiteY103" fmla="*/ 4066 h 10000"/>
              <a:gd name="connsiteX104" fmla="*/ 7274 w 10000"/>
              <a:gd name="connsiteY104" fmla="*/ 3777 h 10000"/>
              <a:gd name="connsiteX105" fmla="*/ 7408 w 10000"/>
              <a:gd name="connsiteY105" fmla="*/ 3475 h 10000"/>
              <a:gd name="connsiteX106" fmla="*/ 7475 w 10000"/>
              <a:gd name="connsiteY106" fmla="*/ 3159 h 10000"/>
              <a:gd name="connsiteX107" fmla="*/ 7425 w 10000"/>
              <a:gd name="connsiteY107" fmla="*/ 2843 h 10000"/>
              <a:gd name="connsiteX108" fmla="*/ 7408 w 10000"/>
              <a:gd name="connsiteY108" fmla="*/ 2720 h 10000"/>
              <a:gd name="connsiteX109" fmla="*/ 7358 w 10000"/>
              <a:gd name="connsiteY109" fmla="*/ 2596 h 10000"/>
              <a:gd name="connsiteX110" fmla="*/ 7291 w 10000"/>
              <a:gd name="connsiteY110" fmla="*/ 2473 h 10000"/>
              <a:gd name="connsiteX111" fmla="*/ 7241 w 10000"/>
              <a:gd name="connsiteY111" fmla="*/ 2363 h 10000"/>
              <a:gd name="connsiteX112" fmla="*/ 7140 w 10000"/>
              <a:gd name="connsiteY112" fmla="*/ 2266 h 10000"/>
              <a:gd name="connsiteX113" fmla="*/ 7057 w 10000"/>
              <a:gd name="connsiteY113" fmla="*/ 2184 h 10000"/>
              <a:gd name="connsiteX114" fmla="*/ 6940 w 10000"/>
              <a:gd name="connsiteY114" fmla="*/ 2102 h 10000"/>
              <a:gd name="connsiteX115" fmla="*/ 6839 w 10000"/>
              <a:gd name="connsiteY115" fmla="*/ 2019 h 10000"/>
              <a:gd name="connsiteX116" fmla="*/ 6722 w 10000"/>
              <a:gd name="connsiteY116" fmla="*/ 1951 h 10000"/>
              <a:gd name="connsiteX117" fmla="*/ 6589 w 10000"/>
              <a:gd name="connsiteY117" fmla="*/ 1909 h 10000"/>
              <a:gd name="connsiteX118" fmla="*/ 6438 w 10000"/>
              <a:gd name="connsiteY118" fmla="*/ 1868 h 10000"/>
              <a:gd name="connsiteX119" fmla="*/ 6304 w 10000"/>
              <a:gd name="connsiteY119" fmla="*/ 1827 h 10000"/>
              <a:gd name="connsiteX120" fmla="*/ 6154 w 10000"/>
              <a:gd name="connsiteY120" fmla="*/ 1813 h 10000"/>
              <a:gd name="connsiteX121" fmla="*/ 6020 w 10000"/>
              <a:gd name="connsiteY121" fmla="*/ 1799 h 10000"/>
              <a:gd name="connsiteX122" fmla="*/ 5870 w 10000"/>
              <a:gd name="connsiteY122" fmla="*/ 1799 h 10000"/>
              <a:gd name="connsiteX123" fmla="*/ 5719 w 10000"/>
              <a:gd name="connsiteY123" fmla="*/ 1813 h 10000"/>
              <a:gd name="connsiteX124" fmla="*/ 5518 w 10000"/>
              <a:gd name="connsiteY124" fmla="*/ 1841 h 10000"/>
              <a:gd name="connsiteX125" fmla="*/ 5351 w 10000"/>
              <a:gd name="connsiteY125" fmla="*/ 1909 h 10000"/>
              <a:gd name="connsiteX126" fmla="*/ 5167 w 10000"/>
              <a:gd name="connsiteY126" fmla="*/ 1978 h 10000"/>
              <a:gd name="connsiteX127" fmla="*/ 5000 w 10000"/>
              <a:gd name="connsiteY127" fmla="*/ 2047 h 10000"/>
              <a:gd name="connsiteX128" fmla="*/ 4849 w 10000"/>
              <a:gd name="connsiteY128" fmla="*/ 2143 h 10000"/>
              <a:gd name="connsiteX129" fmla="*/ 4682 w 10000"/>
              <a:gd name="connsiteY129" fmla="*/ 2239 h 10000"/>
              <a:gd name="connsiteX130" fmla="*/ 4548 w 10000"/>
              <a:gd name="connsiteY130" fmla="*/ 2363 h 10000"/>
              <a:gd name="connsiteX131" fmla="*/ 4415 w 10000"/>
              <a:gd name="connsiteY131" fmla="*/ 2500 h 10000"/>
              <a:gd name="connsiteX132" fmla="*/ 4381 w 10000"/>
              <a:gd name="connsiteY132" fmla="*/ 2541 h 10000"/>
              <a:gd name="connsiteX133" fmla="*/ 4247 w 10000"/>
              <a:gd name="connsiteY133" fmla="*/ 2706 h 10000"/>
              <a:gd name="connsiteX134" fmla="*/ 4047 w 10000"/>
              <a:gd name="connsiteY134" fmla="*/ 2926 h 10000"/>
              <a:gd name="connsiteX135" fmla="*/ 3796 w 10000"/>
              <a:gd name="connsiteY135" fmla="*/ 3228 h 10000"/>
              <a:gd name="connsiteX136" fmla="*/ 3495 w 10000"/>
              <a:gd name="connsiteY136" fmla="*/ 3571 h 10000"/>
              <a:gd name="connsiteX137" fmla="*/ 3144 w 10000"/>
              <a:gd name="connsiteY137" fmla="*/ 3956 h 10000"/>
              <a:gd name="connsiteX138" fmla="*/ 2776 w 10000"/>
              <a:gd name="connsiteY138" fmla="*/ 4382 h 10000"/>
              <a:gd name="connsiteX139" fmla="*/ 2408 w 10000"/>
              <a:gd name="connsiteY139" fmla="*/ 4808 h 10000"/>
              <a:gd name="connsiteX140" fmla="*/ 2040 w 10000"/>
              <a:gd name="connsiteY140" fmla="*/ 5234 h 10000"/>
              <a:gd name="connsiteX141" fmla="*/ 1689 w 10000"/>
              <a:gd name="connsiteY141" fmla="*/ 5659 h 10000"/>
              <a:gd name="connsiteX142" fmla="*/ 1338 w 10000"/>
              <a:gd name="connsiteY142" fmla="*/ 6044 h 10000"/>
              <a:gd name="connsiteX143" fmla="*/ 1037 w 10000"/>
              <a:gd name="connsiteY143" fmla="*/ 6387 h 10000"/>
              <a:gd name="connsiteX144" fmla="*/ 769 w 10000"/>
              <a:gd name="connsiteY144" fmla="*/ 6690 h 10000"/>
              <a:gd name="connsiteX145" fmla="*/ 585 w 10000"/>
              <a:gd name="connsiteY145" fmla="*/ 6909 h 10000"/>
              <a:gd name="connsiteX146" fmla="*/ 452 w 10000"/>
              <a:gd name="connsiteY146" fmla="*/ 7074 h 10000"/>
              <a:gd name="connsiteX147" fmla="*/ 401 w 10000"/>
              <a:gd name="connsiteY147" fmla="*/ 7115 h 10000"/>
              <a:gd name="connsiteX148" fmla="*/ 184 w 10000"/>
              <a:gd name="connsiteY148" fmla="*/ 7431 h 10000"/>
              <a:gd name="connsiteX149" fmla="*/ 33 w 10000"/>
              <a:gd name="connsiteY149" fmla="*/ 7761 h 10000"/>
              <a:gd name="connsiteX150" fmla="*/ 0 w 10000"/>
              <a:gd name="connsiteY150" fmla="*/ 8132 h 10000"/>
              <a:gd name="connsiteX151" fmla="*/ 17 w 10000"/>
              <a:gd name="connsiteY151" fmla="*/ 8475 h 10000"/>
              <a:gd name="connsiteX152" fmla="*/ 134 w 10000"/>
              <a:gd name="connsiteY152" fmla="*/ 8805 h 10000"/>
              <a:gd name="connsiteX153" fmla="*/ 334 w 10000"/>
              <a:gd name="connsiteY153" fmla="*/ 9121 h 10000"/>
              <a:gd name="connsiteX154" fmla="*/ 585 w 10000"/>
              <a:gd name="connsiteY154" fmla="*/ 9409 h 10000"/>
              <a:gd name="connsiteX155" fmla="*/ 936 w 10000"/>
              <a:gd name="connsiteY155" fmla="*/ 9643 h 10000"/>
              <a:gd name="connsiteX156" fmla="*/ 1120 w 10000"/>
              <a:gd name="connsiteY156" fmla="*/ 9739 h 10000"/>
              <a:gd name="connsiteX157" fmla="*/ 1321 w 10000"/>
              <a:gd name="connsiteY157" fmla="*/ 9821 h 10000"/>
              <a:gd name="connsiteX158" fmla="*/ 1505 w 10000"/>
              <a:gd name="connsiteY158" fmla="*/ 9904 h 10000"/>
              <a:gd name="connsiteX159" fmla="*/ 1722 w 10000"/>
              <a:gd name="connsiteY159" fmla="*/ 9945 h 10000"/>
              <a:gd name="connsiteX160" fmla="*/ 1940 w 10000"/>
              <a:gd name="connsiteY160" fmla="*/ 9986 h 10000"/>
              <a:gd name="connsiteX161" fmla="*/ 2140 w 10000"/>
              <a:gd name="connsiteY161" fmla="*/ 10000 h 10000"/>
              <a:gd name="connsiteX162" fmla="*/ 2358 w 10000"/>
              <a:gd name="connsiteY162" fmla="*/ 9986 h 10000"/>
              <a:gd name="connsiteX163" fmla="*/ 2592 w 10000"/>
              <a:gd name="connsiteY163" fmla="*/ 9973 h 10000"/>
              <a:gd name="connsiteX164" fmla="*/ 2793 w 10000"/>
              <a:gd name="connsiteY164" fmla="*/ 9931 h 10000"/>
              <a:gd name="connsiteX165" fmla="*/ 3010 w 10000"/>
              <a:gd name="connsiteY165" fmla="*/ 9876 h 10000"/>
              <a:gd name="connsiteX166" fmla="*/ 3211 w 10000"/>
              <a:gd name="connsiteY166" fmla="*/ 9808 h 10000"/>
              <a:gd name="connsiteX167" fmla="*/ 3395 w 10000"/>
              <a:gd name="connsiteY167" fmla="*/ 9712 h 10000"/>
              <a:gd name="connsiteX168" fmla="*/ 3579 w 10000"/>
              <a:gd name="connsiteY168" fmla="*/ 9615 h 10000"/>
              <a:gd name="connsiteX169" fmla="*/ 3729 w 10000"/>
              <a:gd name="connsiteY169" fmla="*/ 9505 h 10000"/>
              <a:gd name="connsiteX170" fmla="*/ 3880 w 10000"/>
              <a:gd name="connsiteY170" fmla="*/ 9382 h 10000"/>
              <a:gd name="connsiteX171" fmla="*/ 4013 w 10000"/>
              <a:gd name="connsiteY171" fmla="*/ 9245 h 10000"/>
              <a:gd name="connsiteX172" fmla="*/ 9565 w 10000"/>
              <a:gd name="connsiteY172" fmla="*/ 2871 h 10000"/>
              <a:gd name="connsiteX173" fmla="*/ 9783 w 10000"/>
              <a:gd name="connsiteY173" fmla="*/ 2555 h 10000"/>
              <a:gd name="connsiteX174" fmla="*/ 9933 w 10000"/>
              <a:gd name="connsiteY174" fmla="*/ 2225 h 10000"/>
              <a:gd name="connsiteX175" fmla="*/ 10000 w 10000"/>
              <a:gd name="connsiteY175" fmla="*/ 1882 h 10000"/>
              <a:gd name="connsiteX176" fmla="*/ 9950 w 10000"/>
              <a:gd name="connsiteY176" fmla="*/ 1511 h 10000"/>
              <a:gd name="connsiteX177" fmla="*/ 9916 w 10000"/>
              <a:gd name="connsiteY177" fmla="*/ 1332 h 10000"/>
              <a:gd name="connsiteX178" fmla="*/ 9849 w 10000"/>
              <a:gd name="connsiteY178" fmla="*/ 1168 h 10000"/>
              <a:gd name="connsiteX179" fmla="*/ 9766 w 10000"/>
              <a:gd name="connsiteY179" fmla="*/ 1003 h 10000"/>
              <a:gd name="connsiteX180" fmla="*/ 9649 w 10000"/>
              <a:gd name="connsiteY180" fmla="*/ 852 h 10000"/>
              <a:gd name="connsiteX181" fmla="*/ 9532 w 10000"/>
              <a:gd name="connsiteY181" fmla="*/ 701 h 10000"/>
              <a:gd name="connsiteX182" fmla="*/ 9381 w 10000"/>
              <a:gd name="connsiteY182" fmla="*/ 577 h 10000"/>
              <a:gd name="connsiteX183" fmla="*/ 9231 w 10000"/>
              <a:gd name="connsiteY183" fmla="*/ 453 h 10000"/>
              <a:gd name="connsiteX184" fmla="*/ 9047 w 10000"/>
              <a:gd name="connsiteY184" fmla="*/ 343 h 10000"/>
              <a:gd name="connsiteX185" fmla="*/ 8863 w 10000"/>
              <a:gd name="connsiteY185" fmla="*/ 247 h 10000"/>
              <a:gd name="connsiteX186" fmla="*/ 8662 w 10000"/>
              <a:gd name="connsiteY186" fmla="*/ 165 h 10000"/>
              <a:gd name="connsiteX187" fmla="*/ 8478 w 10000"/>
              <a:gd name="connsiteY187" fmla="*/ 82 h 10000"/>
              <a:gd name="connsiteX188" fmla="*/ 8261 w 10000"/>
              <a:gd name="connsiteY188" fmla="*/ 41 h 10000"/>
              <a:gd name="connsiteX189" fmla="*/ 8043 w 10000"/>
              <a:gd name="connsiteY189" fmla="*/ 14 h 10000"/>
              <a:gd name="connsiteX190" fmla="*/ 7843 w 10000"/>
              <a:gd name="connsiteY190" fmla="*/ 0 h 10000"/>
              <a:gd name="connsiteX191" fmla="*/ 7625 w 10000"/>
              <a:gd name="connsiteY191" fmla="*/ 14 h 10000"/>
              <a:gd name="connsiteX192" fmla="*/ 7391 w 10000"/>
              <a:gd name="connsiteY192"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659 w 10000"/>
              <a:gd name="connsiteY24" fmla="*/ 440 h 10000"/>
              <a:gd name="connsiteX25" fmla="*/ 7809 w 10000"/>
              <a:gd name="connsiteY25" fmla="*/ 440 h 10000"/>
              <a:gd name="connsiteX26" fmla="*/ 7993 w 10000"/>
              <a:gd name="connsiteY26" fmla="*/ 453 h 10000"/>
              <a:gd name="connsiteX27" fmla="*/ 8294 w 10000"/>
              <a:gd name="connsiteY27" fmla="*/ 495 h 10000"/>
              <a:gd name="connsiteX28" fmla="*/ 3595 w 10000"/>
              <a:gd name="connsiteY28" fmla="*/ 8984 h 10000"/>
              <a:gd name="connsiteX29" fmla="*/ 3478 w 10000"/>
              <a:gd name="connsiteY29" fmla="*/ 9093 h 10000"/>
              <a:gd name="connsiteX30" fmla="*/ 3361 w 10000"/>
              <a:gd name="connsiteY30" fmla="*/ 9190 h 10000"/>
              <a:gd name="connsiteX31" fmla="*/ 3244 w 10000"/>
              <a:gd name="connsiteY31" fmla="*/ 9272 h 10000"/>
              <a:gd name="connsiteX32" fmla="*/ 3110 w 10000"/>
              <a:gd name="connsiteY32" fmla="*/ 9354 h 10000"/>
              <a:gd name="connsiteX33" fmla="*/ 2960 w 10000"/>
              <a:gd name="connsiteY33" fmla="*/ 9409 h 10000"/>
              <a:gd name="connsiteX34" fmla="*/ 2826 w 10000"/>
              <a:gd name="connsiteY34" fmla="*/ 9478 h 10000"/>
              <a:gd name="connsiteX35" fmla="*/ 2642 w 10000"/>
              <a:gd name="connsiteY35" fmla="*/ 9505 h 10000"/>
              <a:gd name="connsiteX36" fmla="*/ 2492 w 10000"/>
              <a:gd name="connsiteY36" fmla="*/ 9533 h 10000"/>
              <a:gd name="connsiteX37" fmla="*/ 2324 w 10000"/>
              <a:gd name="connsiteY37" fmla="*/ 9560 h 10000"/>
              <a:gd name="connsiteX38" fmla="*/ 2157 w 10000"/>
              <a:gd name="connsiteY38" fmla="*/ 9560 h 10000"/>
              <a:gd name="connsiteX39" fmla="*/ 1990 w 10000"/>
              <a:gd name="connsiteY39" fmla="*/ 9533 h 10000"/>
              <a:gd name="connsiteX40" fmla="*/ 1839 w 10000"/>
              <a:gd name="connsiteY40" fmla="*/ 9519 h 10000"/>
              <a:gd name="connsiteX41" fmla="*/ 1689 w 10000"/>
              <a:gd name="connsiteY41" fmla="*/ 9492 h 10000"/>
              <a:gd name="connsiteX42" fmla="*/ 1522 w 10000"/>
              <a:gd name="connsiteY42" fmla="*/ 9423 h 10000"/>
              <a:gd name="connsiteX43" fmla="*/ 1371 w 10000"/>
              <a:gd name="connsiteY43" fmla="*/ 9382 h 10000"/>
              <a:gd name="connsiteX44" fmla="*/ 1237 w 10000"/>
              <a:gd name="connsiteY44" fmla="*/ 9299 h 10000"/>
              <a:gd name="connsiteX45" fmla="*/ 987 w 10000"/>
              <a:gd name="connsiteY45" fmla="*/ 9107 h 10000"/>
              <a:gd name="connsiteX46" fmla="*/ 769 w 10000"/>
              <a:gd name="connsiteY46" fmla="*/ 8901 h 10000"/>
              <a:gd name="connsiteX47" fmla="*/ 635 w 10000"/>
              <a:gd name="connsiteY47" fmla="*/ 8654 h 10000"/>
              <a:gd name="connsiteX48" fmla="*/ 569 w 10000"/>
              <a:gd name="connsiteY48" fmla="*/ 8393 h 10000"/>
              <a:gd name="connsiteX49" fmla="*/ 535 w 10000"/>
              <a:gd name="connsiteY49" fmla="*/ 8132 h 10000"/>
              <a:gd name="connsiteX50" fmla="*/ 585 w 10000"/>
              <a:gd name="connsiteY50" fmla="*/ 7871 h 10000"/>
              <a:gd name="connsiteX51" fmla="*/ 686 w 10000"/>
              <a:gd name="connsiteY51" fmla="*/ 7610 h 10000"/>
              <a:gd name="connsiteX52" fmla="*/ 853 w 10000"/>
              <a:gd name="connsiteY52" fmla="*/ 7376 h 10000"/>
              <a:gd name="connsiteX53" fmla="*/ 886 w 10000"/>
              <a:gd name="connsiteY53" fmla="*/ 7321 h 10000"/>
              <a:gd name="connsiteX54" fmla="*/ 1020 w 10000"/>
              <a:gd name="connsiteY54" fmla="*/ 7170 h 10000"/>
              <a:gd name="connsiteX55" fmla="*/ 1221 w 10000"/>
              <a:gd name="connsiteY55" fmla="*/ 6937 h 10000"/>
              <a:gd name="connsiteX56" fmla="*/ 1488 w 10000"/>
              <a:gd name="connsiteY56" fmla="*/ 6662 h 10000"/>
              <a:gd name="connsiteX57" fmla="*/ 1773 w 10000"/>
              <a:gd name="connsiteY57" fmla="*/ 6305 h 10000"/>
              <a:gd name="connsiteX58" fmla="*/ 2124 w 10000"/>
              <a:gd name="connsiteY58" fmla="*/ 5920 h 10000"/>
              <a:gd name="connsiteX59" fmla="*/ 2492 w 10000"/>
              <a:gd name="connsiteY59" fmla="*/ 5508 h 10000"/>
              <a:gd name="connsiteX60" fmla="*/ 2860 w 10000"/>
              <a:gd name="connsiteY60" fmla="*/ 5055 h 10000"/>
              <a:gd name="connsiteX61" fmla="*/ 3227 w 10000"/>
              <a:gd name="connsiteY61" fmla="*/ 4629 h 10000"/>
              <a:gd name="connsiteX62" fmla="*/ 3595 w 10000"/>
              <a:gd name="connsiteY62" fmla="*/ 4217 h 10000"/>
              <a:gd name="connsiteX63" fmla="*/ 3946 w 10000"/>
              <a:gd name="connsiteY63" fmla="*/ 3819 h 10000"/>
              <a:gd name="connsiteX64" fmla="*/ 4247 w 10000"/>
              <a:gd name="connsiteY64" fmla="*/ 3475 h 10000"/>
              <a:gd name="connsiteX65" fmla="*/ 4498 w 10000"/>
              <a:gd name="connsiteY65" fmla="*/ 3187 h 10000"/>
              <a:gd name="connsiteX66" fmla="*/ 4682 w 10000"/>
              <a:gd name="connsiteY66" fmla="*/ 2967 h 10000"/>
              <a:gd name="connsiteX67" fmla="*/ 4833 w 10000"/>
              <a:gd name="connsiteY67" fmla="*/ 2816 h 10000"/>
              <a:gd name="connsiteX68" fmla="*/ 4866 w 10000"/>
              <a:gd name="connsiteY68" fmla="*/ 2761 h 10000"/>
              <a:gd name="connsiteX69" fmla="*/ 4967 w 10000"/>
              <a:gd name="connsiteY69" fmla="*/ 2665 h 10000"/>
              <a:gd name="connsiteX70" fmla="*/ 5050 w 10000"/>
              <a:gd name="connsiteY70" fmla="*/ 2569 h 10000"/>
              <a:gd name="connsiteX71" fmla="*/ 5167 w 10000"/>
              <a:gd name="connsiteY71" fmla="*/ 2500 h 10000"/>
              <a:gd name="connsiteX72" fmla="*/ 5284 w 10000"/>
              <a:gd name="connsiteY72" fmla="*/ 2431 h 10000"/>
              <a:gd name="connsiteX73" fmla="*/ 5401 w 10000"/>
              <a:gd name="connsiteY73" fmla="*/ 2363 h 10000"/>
              <a:gd name="connsiteX74" fmla="*/ 5535 w 10000"/>
              <a:gd name="connsiteY74" fmla="*/ 2321 h 10000"/>
              <a:gd name="connsiteX75" fmla="*/ 5652 w 10000"/>
              <a:gd name="connsiteY75" fmla="*/ 2294 h 10000"/>
              <a:gd name="connsiteX76" fmla="*/ 5786 w 10000"/>
              <a:gd name="connsiteY76" fmla="*/ 2253 h 10000"/>
              <a:gd name="connsiteX77" fmla="*/ 5886 w 10000"/>
              <a:gd name="connsiteY77" fmla="*/ 2239 h 10000"/>
              <a:gd name="connsiteX78" fmla="*/ 5987 w 10000"/>
              <a:gd name="connsiteY78" fmla="*/ 2239 h 10000"/>
              <a:gd name="connsiteX79" fmla="*/ 6087 w 10000"/>
              <a:gd name="connsiteY79" fmla="*/ 2253 h 10000"/>
              <a:gd name="connsiteX80" fmla="*/ 6171 w 10000"/>
              <a:gd name="connsiteY80" fmla="*/ 2253 h 10000"/>
              <a:gd name="connsiteX81" fmla="*/ 6271 w 10000"/>
              <a:gd name="connsiteY81" fmla="*/ 2266 h 10000"/>
              <a:gd name="connsiteX82" fmla="*/ 6355 w 10000"/>
              <a:gd name="connsiteY82" fmla="*/ 2308 h 10000"/>
              <a:gd name="connsiteX83" fmla="*/ 6438 w 10000"/>
              <a:gd name="connsiteY83" fmla="*/ 2335 h 10000"/>
              <a:gd name="connsiteX84" fmla="*/ 6522 w 10000"/>
              <a:gd name="connsiteY84" fmla="*/ 2390 h 10000"/>
              <a:gd name="connsiteX85" fmla="*/ 6656 w 10000"/>
              <a:gd name="connsiteY85" fmla="*/ 2500 h 10000"/>
              <a:gd name="connsiteX86" fmla="*/ 6773 w 10000"/>
              <a:gd name="connsiteY86" fmla="*/ 2610 h 10000"/>
              <a:gd name="connsiteX87" fmla="*/ 6873 w 10000"/>
              <a:gd name="connsiteY87" fmla="*/ 2747 h 10000"/>
              <a:gd name="connsiteX88" fmla="*/ 6906 w 10000"/>
              <a:gd name="connsiteY88" fmla="*/ 2912 h 10000"/>
              <a:gd name="connsiteX89" fmla="*/ 6923 w 10000"/>
              <a:gd name="connsiteY89" fmla="*/ 3132 h 10000"/>
              <a:gd name="connsiteX90" fmla="*/ 6890 w 10000"/>
              <a:gd name="connsiteY90" fmla="*/ 3365 h 10000"/>
              <a:gd name="connsiteX91" fmla="*/ 6789 w 10000"/>
              <a:gd name="connsiteY91" fmla="*/ 3585 h 10000"/>
              <a:gd name="connsiteX92" fmla="*/ 6639 w 10000"/>
              <a:gd name="connsiteY92" fmla="*/ 3791 h 10000"/>
              <a:gd name="connsiteX93" fmla="*/ 2759 w 10000"/>
              <a:gd name="connsiteY93" fmla="*/ 8242 h 10000"/>
              <a:gd name="connsiteX94" fmla="*/ 2726 w 10000"/>
              <a:gd name="connsiteY94" fmla="*/ 8324 h 10000"/>
              <a:gd name="connsiteX95" fmla="*/ 2726 w 10000"/>
              <a:gd name="connsiteY95" fmla="*/ 8393 h 10000"/>
              <a:gd name="connsiteX96" fmla="*/ 2742 w 10000"/>
              <a:gd name="connsiteY96" fmla="*/ 8475 h 10000"/>
              <a:gd name="connsiteX97" fmla="*/ 2826 w 10000"/>
              <a:gd name="connsiteY97" fmla="*/ 8544 h 10000"/>
              <a:gd name="connsiteX98" fmla="*/ 2910 w 10000"/>
              <a:gd name="connsiteY98" fmla="*/ 8571 h 10000"/>
              <a:gd name="connsiteX99" fmla="*/ 3027 w 10000"/>
              <a:gd name="connsiteY99" fmla="*/ 8585 h 10000"/>
              <a:gd name="connsiteX100" fmla="*/ 3127 w 10000"/>
              <a:gd name="connsiteY100" fmla="*/ 8558 h 10000"/>
              <a:gd name="connsiteX101" fmla="*/ 3211 w 10000"/>
              <a:gd name="connsiteY101" fmla="*/ 8489 h 10000"/>
              <a:gd name="connsiteX102" fmla="*/ 7057 w 10000"/>
              <a:gd name="connsiteY102" fmla="*/ 4066 h 10000"/>
              <a:gd name="connsiteX103" fmla="*/ 7274 w 10000"/>
              <a:gd name="connsiteY103" fmla="*/ 3777 h 10000"/>
              <a:gd name="connsiteX104" fmla="*/ 7408 w 10000"/>
              <a:gd name="connsiteY104" fmla="*/ 3475 h 10000"/>
              <a:gd name="connsiteX105" fmla="*/ 7475 w 10000"/>
              <a:gd name="connsiteY105" fmla="*/ 3159 h 10000"/>
              <a:gd name="connsiteX106" fmla="*/ 7425 w 10000"/>
              <a:gd name="connsiteY106" fmla="*/ 2843 h 10000"/>
              <a:gd name="connsiteX107" fmla="*/ 7408 w 10000"/>
              <a:gd name="connsiteY107" fmla="*/ 2720 h 10000"/>
              <a:gd name="connsiteX108" fmla="*/ 7358 w 10000"/>
              <a:gd name="connsiteY108" fmla="*/ 2596 h 10000"/>
              <a:gd name="connsiteX109" fmla="*/ 7291 w 10000"/>
              <a:gd name="connsiteY109" fmla="*/ 2473 h 10000"/>
              <a:gd name="connsiteX110" fmla="*/ 7241 w 10000"/>
              <a:gd name="connsiteY110" fmla="*/ 2363 h 10000"/>
              <a:gd name="connsiteX111" fmla="*/ 7140 w 10000"/>
              <a:gd name="connsiteY111" fmla="*/ 2266 h 10000"/>
              <a:gd name="connsiteX112" fmla="*/ 7057 w 10000"/>
              <a:gd name="connsiteY112" fmla="*/ 2184 h 10000"/>
              <a:gd name="connsiteX113" fmla="*/ 6940 w 10000"/>
              <a:gd name="connsiteY113" fmla="*/ 2102 h 10000"/>
              <a:gd name="connsiteX114" fmla="*/ 6839 w 10000"/>
              <a:gd name="connsiteY114" fmla="*/ 2019 h 10000"/>
              <a:gd name="connsiteX115" fmla="*/ 6722 w 10000"/>
              <a:gd name="connsiteY115" fmla="*/ 1951 h 10000"/>
              <a:gd name="connsiteX116" fmla="*/ 6589 w 10000"/>
              <a:gd name="connsiteY116" fmla="*/ 1909 h 10000"/>
              <a:gd name="connsiteX117" fmla="*/ 6438 w 10000"/>
              <a:gd name="connsiteY117" fmla="*/ 1868 h 10000"/>
              <a:gd name="connsiteX118" fmla="*/ 6304 w 10000"/>
              <a:gd name="connsiteY118" fmla="*/ 1827 h 10000"/>
              <a:gd name="connsiteX119" fmla="*/ 6154 w 10000"/>
              <a:gd name="connsiteY119" fmla="*/ 1813 h 10000"/>
              <a:gd name="connsiteX120" fmla="*/ 6020 w 10000"/>
              <a:gd name="connsiteY120" fmla="*/ 1799 h 10000"/>
              <a:gd name="connsiteX121" fmla="*/ 5870 w 10000"/>
              <a:gd name="connsiteY121" fmla="*/ 1799 h 10000"/>
              <a:gd name="connsiteX122" fmla="*/ 5719 w 10000"/>
              <a:gd name="connsiteY122" fmla="*/ 1813 h 10000"/>
              <a:gd name="connsiteX123" fmla="*/ 5518 w 10000"/>
              <a:gd name="connsiteY123" fmla="*/ 1841 h 10000"/>
              <a:gd name="connsiteX124" fmla="*/ 5351 w 10000"/>
              <a:gd name="connsiteY124" fmla="*/ 1909 h 10000"/>
              <a:gd name="connsiteX125" fmla="*/ 5167 w 10000"/>
              <a:gd name="connsiteY125" fmla="*/ 1978 h 10000"/>
              <a:gd name="connsiteX126" fmla="*/ 5000 w 10000"/>
              <a:gd name="connsiteY126" fmla="*/ 2047 h 10000"/>
              <a:gd name="connsiteX127" fmla="*/ 4849 w 10000"/>
              <a:gd name="connsiteY127" fmla="*/ 2143 h 10000"/>
              <a:gd name="connsiteX128" fmla="*/ 4682 w 10000"/>
              <a:gd name="connsiteY128" fmla="*/ 2239 h 10000"/>
              <a:gd name="connsiteX129" fmla="*/ 4548 w 10000"/>
              <a:gd name="connsiteY129" fmla="*/ 2363 h 10000"/>
              <a:gd name="connsiteX130" fmla="*/ 4415 w 10000"/>
              <a:gd name="connsiteY130" fmla="*/ 2500 h 10000"/>
              <a:gd name="connsiteX131" fmla="*/ 4381 w 10000"/>
              <a:gd name="connsiteY131" fmla="*/ 2541 h 10000"/>
              <a:gd name="connsiteX132" fmla="*/ 4247 w 10000"/>
              <a:gd name="connsiteY132" fmla="*/ 2706 h 10000"/>
              <a:gd name="connsiteX133" fmla="*/ 4047 w 10000"/>
              <a:gd name="connsiteY133" fmla="*/ 2926 h 10000"/>
              <a:gd name="connsiteX134" fmla="*/ 3796 w 10000"/>
              <a:gd name="connsiteY134" fmla="*/ 3228 h 10000"/>
              <a:gd name="connsiteX135" fmla="*/ 3495 w 10000"/>
              <a:gd name="connsiteY135" fmla="*/ 3571 h 10000"/>
              <a:gd name="connsiteX136" fmla="*/ 3144 w 10000"/>
              <a:gd name="connsiteY136" fmla="*/ 3956 h 10000"/>
              <a:gd name="connsiteX137" fmla="*/ 2776 w 10000"/>
              <a:gd name="connsiteY137" fmla="*/ 4382 h 10000"/>
              <a:gd name="connsiteX138" fmla="*/ 2408 w 10000"/>
              <a:gd name="connsiteY138" fmla="*/ 4808 h 10000"/>
              <a:gd name="connsiteX139" fmla="*/ 2040 w 10000"/>
              <a:gd name="connsiteY139" fmla="*/ 5234 h 10000"/>
              <a:gd name="connsiteX140" fmla="*/ 1689 w 10000"/>
              <a:gd name="connsiteY140" fmla="*/ 5659 h 10000"/>
              <a:gd name="connsiteX141" fmla="*/ 1338 w 10000"/>
              <a:gd name="connsiteY141" fmla="*/ 6044 h 10000"/>
              <a:gd name="connsiteX142" fmla="*/ 1037 w 10000"/>
              <a:gd name="connsiteY142" fmla="*/ 6387 h 10000"/>
              <a:gd name="connsiteX143" fmla="*/ 769 w 10000"/>
              <a:gd name="connsiteY143" fmla="*/ 6690 h 10000"/>
              <a:gd name="connsiteX144" fmla="*/ 585 w 10000"/>
              <a:gd name="connsiteY144" fmla="*/ 6909 h 10000"/>
              <a:gd name="connsiteX145" fmla="*/ 452 w 10000"/>
              <a:gd name="connsiteY145" fmla="*/ 7074 h 10000"/>
              <a:gd name="connsiteX146" fmla="*/ 401 w 10000"/>
              <a:gd name="connsiteY146" fmla="*/ 7115 h 10000"/>
              <a:gd name="connsiteX147" fmla="*/ 184 w 10000"/>
              <a:gd name="connsiteY147" fmla="*/ 7431 h 10000"/>
              <a:gd name="connsiteX148" fmla="*/ 33 w 10000"/>
              <a:gd name="connsiteY148" fmla="*/ 7761 h 10000"/>
              <a:gd name="connsiteX149" fmla="*/ 0 w 10000"/>
              <a:gd name="connsiteY149" fmla="*/ 8132 h 10000"/>
              <a:gd name="connsiteX150" fmla="*/ 17 w 10000"/>
              <a:gd name="connsiteY150" fmla="*/ 8475 h 10000"/>
              <a:gd name="connsiteX151" fmla="*/ 134 w 10000"/>
              <a:gd name="connsiteY151" fmla="*/ 8805 h 10000"/>
              <a:gd name="connsiteX152" fmla="*/ 334 w 10000"/>
              <a:gd name="connsiteY152" fmla="*/ 9121 h 10000"/>
              <a:gd name="connsiteX153" fmla="*/ 585 w 10000"/>
              <a:gd name="connsiteY153" fmla="*/ 9409 h 10000"/>
              <a:gd name="connsiteX154" fmla="*/ 936 w 10000"/>
              <a:gd name="connsiteY154" fmla="*/ 9643 h 10000"/>
              <a:gd name="connsiteX155" fmla="*/ 1120 w 10000"/>
              <a:gd name="connsiteY155" fmla="*/ 9739 h 10000"/>
              <a:gd name="connsiteX156" fmla="*/ 1321 w 10000"/>
              <a:gd name="connsiteY156" fmla="*/ 9821 h 10000"/>
              <a:gd name="connsiteX157" fmla="*/ 1505 w 10000"/>
              <a:gd name="connsiteY157" fmla="*/ 9904 h 10000"/>
              <a:gd name="connsiteX158" fmla="*/ 1722 w 10000"/>
              <a:gd name="connsiteY158" fmla="*/ 9945 h 10000"/>
              <a:gd name="connsiteX159" fmla="*/ 1940 w 10000"/>
              <a:gd name="connsiteY159" fmla="*/ 9986 h 10000"/>
              <a:gd name="connsiteX160" fmla="*/ 2140 w 10000"/>
              <a:gd name="connsiteY160" fmla="*/ 10000 h 10000"/>
              <a:gd name="connsiteX161" fmla="*/ 2358 w 10000"/>
              <a:gd name="connsiteY161" fmla="*/ 9986 h 10000"/>
              <a:gd name="connsiteX162" fmla="*/ 2592 w 10000"/>
              <a:gd name="connsiteY162" fmla="*/ 9973 h 10000"/>
              <a:gd name="connsiteX163" fmla="*/ 2793 w 10000"/>
              <a:gd name="connsiteY163" fmla="*/ 9931 h 10000"/>
              <a:gd name="connsiteX164" fmla="*/ 3010 w 10000"/>
              <a:gd name="connsiteY164" fmla="*/ 9876 h 10000"/>
              <a:gd name="connsiteX165" fmla="*/ 3211 w 10000"/>
              <a:gd name="connsiteY165" fmla="*/ 9808 h 10000"/>
              <a:gd name="connsiteX166" fmla="*/ 3395 w 10000"/>
              <a:gd name="connsiteY166" fmla="*/ 9712 h 10000"/>
              <a:gd name="connsiteX167" fmla="*/ 3579 w 10000"/>
              <a:gd name="connsiteY167" fmla="*/ 9615 h 10000"/>
              <a:gd name="connsiteX168" fmla="*/ 3729 w 10000"/>
              <a:gd name="connsiteY168" fmla="*/ 9505 h 10000"/>
              <a:gd name="connsiteX169" fmla="*/ 3880 w 10000"/>
              <a:gd name="connsiteY169" fmla="*/ 9382 h 10000"/>
              <a:gd name="connsiteX170" fmla="*/ 4013 w 10000"/>
              <a:gd name="connsiteY170" fmla="*/ 9245 h 10000"/>
              <a:gd name="connsiteX171" fmla="*/ 9565 w 10000"/>
              <a:gd name="connsiteY171" fmla="*/ 2871 h 10000"/>
              <a:gd name="connsiteX172" fmla="*/ 9783 w 10000"/>
              <a:gd name="connsiteY172" fmla="*/ 2555 h 10000"/>
              <a:gd name="connsiteX173" fmla="*/ 9933 w 10000"/>
              <a:gd name="connsiteY173" fmla="*/ 2225 h 10000"/>
              <a:gd name="connsiteX174" fmla="*/ 10000 w 10000"/>
              <a:gd name="connsiteY174" fmla="*/ 1882 h 10000"/>
              <a:gd name="connsiteX175" fmla="*/ 9950 w 10000"/>
              <a:gd name="connsiteY175" fmla="*/ 1511 h 10000"/>
              <a:gd name="connsiteX176" fmla="*/ 9916 w 10000"/>
              <a:gd name="connsiteY176" fmla="*/ 1332 h 10000"/>
              <a:gd name="connsiteX177" fmla="*/ 9849 w 10000"/>
              <a:gd name="connsiteY177" fmla="*/ 1168 h 10000"/>
              <a:gd name="connsiteX178" fmla="*/ 9766 w 10000"/>
              <a:gd name="connsiteY178" fmla="*/ 1003 h 10000"/>
              <a:gd name="connsiteX179" fmla="*/ 9649 w 10000"/>
              <a:gd name="connsiteY179" fmla="*/ 852 h 10000"/>
              <a:gd name="connsiteX180" fmla="*/ 9532 w 10000"/>
              <a:gd name="connsiteY180" fmla="*/ 701 h 10000"/>
              <a:gd name="connsiteX181" fmla="*/ 9381 w 10000"/>
              <a:gd name="connsiteY181" fmla="*/ 577 h 10000"/>
              <a:gd name="connsiteX182" fmla="*/ 9231 w 10000"/>
              <a:gd name="connsiteY182" fmla="*/ 453 h 10000"/>
              <a:gd name="connsiteX183" fmla="*/ 9047 w 10000"/>
              <a:gd name="connsiteY183" fmla="*/ 343 h 10000"/>
              <a:gd name="connsiteX184" fmla="*/ 8863 w 10000"/>
              <a:gd name="connsiteY184" fmla="*/ 247 h 10000"/>
              <a:gd name="connsiteX185" fmla="*/ 8662 w 10000"/>
              <a:gd name="connsiteY185" fmla="*/ 165 h 10000"/>
              <a:gd name="connsiteX186" fmla="*/ 8478 w 10000"/>
              <a:gd name="connsiteY186" fmla="*/ 82 h 10000"/>
              <a:gd name="connsiteX187" fmla="*/ 8261 w 10000"/>
              <a:gd name="connsiteY187" fmla="*/ 41 h 10000"/>
              <a:gd name="connsiteX188" fmla="*/ 8043 w 10000"/>
              <a:gd name="connsiteY188" fmla="*/ 14 h 10000"/>
              <a:gd name="connsiteX189" fmla="*/ 7843 w 10000"/>
              <a:gd name="connsiteY189" fmla="*/ 0 h 10000"/>
              <a:gd name="connsiteX190" fmla="*/ 7625 w 10000"/>
              <a:gd name="connsiteY190" fmla="*/ 14 h 10000"/>
              <a:gd name="connsiteX191" fmla="*/ 7391 w 10000"/>
              <a:gd name="connsiteY191"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659 w 10000"/>
              <a:gd name="connsiteY24" fmla="*/ 440 h 10000"/>
              <a:gd name="connsiteX25" fmla="*/ 7809 w 10000"/>
              <a:gd name="connsiteY25" fmla="*/ 440 h 10000"/>
              <a:gd name="connsiteX26" fmla="*/ 7993 w 10000"/>
              <a:gd name="connsiteY26" fmla="*/ 453 h 10000"/>
              <a:gd name="connsiteX27" fmla="*/ 3595 w 10000"/>
              <a:gd name="connsiteY27" fmla="*/ 8984 h 10000"/>
              <a:gd name="connsiteX28" fmla="*/ 3478 w 10000"/>
              <a:gd name="connsiteY28" fmla="*/ 9093 h 10000"/>
              <a:gd name="connsiteX29" fmla="*/ 3361 w 10000"/>
              <a:gd name="connsiteY29" fmla="*/ 9190 h 10000"/>
              <a:gd name="connsiteX30" fmla="*/ 3244 w 10000"/>
              <a:gd name="connsiteY30" fmla="*/ 9272 h 10000"/>
              <a:gd name="connsiteX31" fmla="*/ 3110 w 10000"/>
              <a:gd name="connsiteY31" fmla="*/ 9354 h 10000"/>
              <a:gd name="connsiteX32" fmla="*/ 2960 w 10000"/>
              <a:gd name="connsiteY32" fmla="*/ 9409 h 10000"/>
              <a:gd name="connsiteX33" fmla="*/ 2826 w 10000"/>
              <a:gd name="connsiteY33" fmla="*/ 9478 h 10000"/>
              <a:gd name="connsiteX34" fmla="*/ 2642 w 10000"/>
              <a:gd name="connsiteY34" fmla="*/ 9505 h 10000"/>
              <a:gd name="connsiteX35" fmla="*/ 2492 w 10000"/>
              <a:gd name="connsiteY35" fmla="*/ 9533 h 10000"/>
              <a:gd name="connsiteX36" fmla="*/ 2324 w 10000"/>
              <a:gd name="connsiteY36" fmla="*/ 9560 h 10000"/>
              <a:gd name="connsiteX37" fmla="*/ 2157 w 10000"/>
              <a:gd name="connsiteY37" fmla="*/ 9560 h 10000"/>
              <a:gd name="connsiteX38" fmla="*/ 1990 w 10000"/>
              <a:gd name="connsiteY38" fmla="*/ 9533 h 10000"/>
              <a:gd name="connsiteX39" fmla="*/ 1839 w 10000"/>
              <a:gd name="connsiteY39" fmla="*/ 9519 h 10000"/>
              <a:gd name="connsiteX40" fmla="*/ 1689 w 10000"/>
              <a:gd name="connsiteY40" fmla="*/ 9492 h 10000"/>
              <a:gd name="connsiteX41" fmla="*/ 1522 w 10000"/>
              <a:gd name="connsiteY41" fmla="*/ 9423 h 10000"/>
              <a:gd name="connsiteX42" fmla="*/ 1371 w 10000"/>
              <a:gd name="connsiteY42" fmla="*/ 9382 h 10000"/>
              <a:gd name="connsiteX43" fmla="*/ 1237 w 10000"/>
              <a:gd name="connsiteY43" fmla="*/ 9299 h 10000"/>
              <a:gd name="connsiteX44" fmla="*/ 987 w 10000"/>
              <a:gd name="connsiteY44" fmla="*/ 9107 h 10000"/>
              <a:gd name="connsiteX45" fmla="*/ 769 w 10000"/>
              <a:gd name="connsiteY45" fmla="*/ 8901 h 10000"/>
              <a:gd name="connsiteX46" fmla="*/ 635 w 10000"/>
              <a:gd name="connsiteY46" fmla="*/ 8654 h 10000"/>
              <a:gd name="connsiteX47" fmla="*/ 569 w 10000"/>
              <a:gd name="connsiteY47" fmla="*/ 8393 h 10000"/>
              <a:gd name="connsiteX48" fmla="*/ 535 w 10000"/>
              <a:gd name="connsiteY48" fmla="*/ 8132 h 10000"/>
              <a:gd name="connsiteX49" fmla="*/ 585 w 10000"/>
              <a:gd name="connsiteY49" fmla="*/ 7871 h 10000"/>
              <a:gd name="connsiteX50" fmla="*/ 686 w 10000"/>
              <a:gd name="connsiteY50" fmla="*/ 7610 h 10000"/>
              <a:gd name="connsiteX51" fmla="*/ 853 w 10000"/>
              <a:gd name="connsiteY51" fmla="*/ 7376 h 10000"/>
              <a:gd name="connsiteX52" fmla="*/ 886 w 10000"/>
              <a:gd name="connsiteY52" fmla="*/ 7321 h 10000"/>
              <a:gd name="connsiteX53" fmla="*/ 1020 w 10000"/>
              <a:gd name="connsiteY53" fmla="*/ 7170 h 10000"/>
              <a:gd name="connsiteX54" fmla="*/ 1221 w 10000"/>
              <a:gd name="connsiteY54" fmla="*/ 6937 h 10000"/>
              <a:gd name="connsiteX55" fmla="*/ 1488 w 10000"/>
              <a:gd name="connsiteY55" fmla="*/ 6662 h 10000"/>
              <a:gd name="connsiteX56" fmla="*/ 1773 w 10000"/>
              <a:gd name="connsiteY56" fmla="*/ 6305 h 10000"/>
              <a:gd name="connsiteX57" fmla="*/ 2124 w 10000"/>
              <a:gd name="connsiteY57" fmla="*/ 5920 h 10000"/>
              <a:gd name="connsiteX58" fmla="*/ 2492 w 10000"/>
              <a:gd name="connsiteY58" fmla="*/ 5508 h 10000"/>
              <a:gd name="connsiteX59" fmla="*/ 2860 w 10000"/>
              <a:gd name="connsiteY59" fmla="*/ 5055 h 10000"/>
              <a:gd name="connsiteX60" fmla="*/ 3227 w 10000"/>
              <a:gd name="connsiteY60" fmla="*/ 4629 h 10000"/>
              <a:gd name="connsiteX61" fmla="*/ 3595 w 10000"/>
              <a:gd name="connsiteY61" fmla="*/ 4217 h 10000"/>
              <a:gd name="connsiteX62" fmla="*/ 3946 w 10000"/>
              <a:gd name="connsiteY62" fmla="*/ 3819 h 10000"/>
              <a:gd name="connsiteX63" fmla="*/ 4247 w 10000"/>
              <a:gd name="connsiteY63" fmla="*/ 3475 h 10000"/>
              <a:gd name="connsiteX64" fmla="*/ 4498 w 10000"/>
              <a:gd name="connsiteY64" fmla="*/ 3187 h 10000"/>
              <a:gd name="connsiteX65" fmla="*/ 4682 w 10000"/>
              <a:gd name="connsiteY65" fmla="*/ 2967 h 10000"/>
              <a:gd name="connsiteX66" fmla="*/ 4833 w 10000"/>
              <a:gd name="connsiteY66" fmla="*/ 2816 h 10000"/>
              <a:gd name="connsiteX67" fmla="*/ 4866 w 10000"/>
              <a:gd name="connsiteY67" fmla="*/ 2761 h 10000"/>
              <a:gd name="connsiteX68" fmla="*/ 4967 w 10000"/>
              <a:gd name="connsiteY68" fmla="*/ 2665 h 10000"/>
              <a:gd name="connsiteX69" fmla="*/ 5050 w 10000"/>
              <a:gd name="connsiteY69" fmla="*/ 2569 h 10000"/>
              <a:gd name="connsiteX70" fmla="*/ 5167 w 10000"/>
              <a:gd name="connsiteY70" fmla="*/ 2500 h 10000"/>
              <a:gd name="connsiteX71" fmla="*/ 5284 w 10000"/>
              <a:gd name="connsiteY71" fmla="*/ 2431 h 10000"/>
              <a:gd name="connsiteX72" fmla="*/ 5401 w 10000"/>
              <a:gd name="connsiteY72" fmla="*/ 2363 h 10000"/>
              <a:gd name="connsiteX73" fmla="*/ 5535 w 10000"/>
              <a:gd name="connsiteY73" fmla="*/ 2321 h 10000"/>
              <a:gd name="connsiteX74" fmla="*/ 5652 w 10000"/>
              <a:gd name="connsiteY74" fmla="*/ 2294 h 10000"/>
              <a:gd name="connsiteX75" fmla="*/ 5786 w 10000"/>
              <a:gd name="connsiteY75" fmla="*/ 2253 h 10000"/>
              <a:gd name="connsiteX76" fmla="*/ 5886 w 10000"/>
              <a:gd name="connsiteY76" fmla="*/ 2239 h 10000"/>
              <a:gd name="connsiteX77" fmla="*/ 5987 w 10000"/>
              <a:gd name="connsiteY77" fmla="*/ 2239 h 10000"/>
              <a:gd name="connsiteX78" fmla="*/ 6087 w 10000"/>
              <a:gd name="connsiteY78" fmla="*/ 2253 h 10000"/>
              <a:gd name="connsiteX79" fmla="*/ 6171 w 10000"/>
              <a:gd name="connsiteY79" fmla="*/ 2253 h 10000"/>
              <a:gd name="connsiteX80" fmla="*/ 6271 w 10000"/>
              <a:gd name="connsiteY80" fmla="*/ 2266 h 10000"/>
              <a:gd name="connsiteX81" fmla="*/ 6355 w 10000"/>
              <a:gd name="connsiteY81" fmla="*/ 2308 h 10000"/>
              <a:gd name="connsiteX82" fmla="*/ 6438 w 10000"/>
              <a:gd name="connsiteY82" fmla="*/ 2335 h 10000"/>
              <a:gd name="connsiteX83" fmla="*/ 6522 w 10000"/>
              <a:gd name="connsiteY83" fmla="*/ 2390 h 10000"/>
              <a:gd name="connsiteX84" fmla="*/ 6656 w 10000"/>
              <a:gd name="connsiteY84" fmla="*/ 2500 h 10000"/>
              <a:gd name="connsiteX85" fmla="*/ 6773 w 10000"/>
              <a:gd name="connsiteY85" fmla="*/ 2610 h 10000"/>
              <a:gd name="connsiteX86" fmla="*/ 6873 w 10000"/>
              <a:gd name="connsiteY86" fmla="*/ 2747 h 10000"/>
              <a:gd name="connsiteX87" fmla="*/ 6906 w 10000"/>
              <a:gd name="connsiteY87" fmla="*/ 2912 h 10000"/>
              <a:gd name="connsiteX88" fmla="*/ 6923 w 10000"/>
              <a:gd name="connsiteY88" fmla="*/ 3132 h 10000"/>
              <a:gd name="connsiteX89" fmla="*/ 6890 w 10000"/>
              <a:gd name="connsiteY89" fmla="*/ 3365 h 10000"/>
              <a:gd name="connsiteX90" fmla="*/ 6789 w 10000"/>
              <a:gd name="connsiteY90" fmla="*/ 3585 h 10000"/>
              <a:gd name="connsiteX91" fmla="*/ 6639 w 10000"/>
              <a:gd name="connsiteY91" fmla="*/ 3791 h 10000"/>
              <a:gd name="connsiteX92" fmla="*/ 2759 w 10000"/>
              <a:gd name="connsiteY92" fmla="*/ 8242 h 10000"/>
              <a:gd name="connsiteX93" fmla="*/ 2726 w 10000"/>
              <a:gd name="connsiteY93" fmla="*/ 8324 h 10000"/>
              <a:gd name="connsiteX94" fmla="*/ 2726 w 10000"/>
              <a:gd name="connsiteY94" fmla="*/ 8393 h 10000"/>
              <a:gd name="connsiteX95" fmla="*/ 2742 w 10000"/>
              <a:gd name="connsiteY95" fmla="*/ 8475 h 10000"/>
              <a:gd name="connsiteX96" fmla="*/ 2826 w 10000"/>
              <a:gd name="connsiteY96" fmla="*/ 8544 h 10000"/>
              <a:gd name="connsiteX97" fmla="*/ 2910 w 10000"/>
              <a:gd name="connsiteY97" fmla="*/ 8571 h 10000"/>
              <a:gd name="connsiteX98" fmla="*/ 3027 w 10000"/>
              <a:gd name="connsiteY98" fmla="*/ 8585 h 10000"/>
              <a:gd name="connsiteX99" fmla="*/ 3127 w 10000"/>
              <a:gd name="connsiteY99" fmla="*/ 8558 h 10000"/>
              <a:gd name="connsiteX100" fmla="*/ 3211 w 10000"/>
              <a:gd name="connsiteY100" fmla="*/ 8489 h 10000"/>
              <a:gd name="connsiteX101" fmla="*/ 7057 w 10000"/>
              <a:gd name="connsiteY101" fmla="*/ 4066 h 10000"/>
              <a:gd name="connsiteX102" fmla="*/ 7274 w 10000"/>
              <a:gd name="connsiteY102" fmla="*/ 3777 h 10000"/>
              <a:gd name="connsiteX103" fmla="*/ 7408 w 10000"/>
              <a:gd name="connsiteY103" fmla="*/ 3475 h 10000"/>
              <a:gd name="connsiteX104" fmla="*/ 7475 w 10000"/>
              <a:gd name="connsiteY104" fmla="*/ 3159 h 10000"/>
              <a:gd name="connsiteX105" fmla="*/ 7425 w 10000"/>
              <a:gd name="connsiteY105" fmla="*/ 2843 h 10000"/>
              <a:gd name="connsiteX106" fmla="*/ 7408 w 10000"/>
              <a:gd name="connsiteY106" fmla="*/ 2720 h 10000"/>
              <a:gd name="connsiteX107" fmla="*/ 7358 w 10000"/>
              <a:gd name="connsiteY107" fmla="*/ 2596 h 10000"/>
              <a:gd name="connsiteX108" fmla="*/ 7291 w 10000"/>
              <a:gd name="connsiteY108" fmla="*/ 2473 h 10000"/>
              <a:gd name="connsiteX109" fmla="*/ 7241 w 10000"/>
              <a:gd name="connsiteY109" fmla="*/ 2363 h 10000"/>
              <a:gd name="connsiteX110" fmla="*/ 7140 w 10000"/>
              <a:gd name="connsiteY110" fmla="*/ 2266 h 10000"/>
              <a:gd name="connsiteX111" fmla="*/ 7057 w 10000"/>
              <a:gd name="connsiteY111" fmla="*/ 2184 h 10000"/>
              <a:gd name="connsiteX112" fmla="*/ 6940 w 10000"/>
              <a:gd name="connsiteY112" fmla="*/ 2102 h 10000"/>
              <a:gd name="connsiteX113" fmla="*/ 6839 w 10000"/>
              <a:gd name="connsiteY113" fmla="*/ 2019 h 10000"/>
              <a:gd name="connsiteX114" fmla="*/ 6722 w 10000"/>
              <a:gd name="connsiteY114" fmla="*/ 1951 h 10000"/>
              <a:gd name="connsiteX115" fmla="*/ 6589 w 10000"/>
              <a:gd name="connsiteY115" fmla="*/ 1909 h 10000"/>
              <a:gd name="connsiteX116" fmla="*/ 6438 w 10000"/>
              <a:gd name="connsiteY116" fmla="*/ 1868 h 10000"/>
              <a:gd name="connsiteX117" fmla="*/ 6304 w 10000"/>
              <a:gd name="connsiteY117" fmla="*/ 1827 h 10000"/>
              <a:gd name="connsiteX118" fmla="*/ 6154 w 10000"/>
              <a:gd name="connsiteY118" fmla="*/ 1813 h 10000"/>
              <a:gd name="connsiteX119" fmla="*/ 6020 w 10000"/>
              <a:gd name="connsiteY119" fmla="*/ 1799 h 10000"/>
              <a:gd name="connsiteX120" fmla="*/ 5870 w 10000"/>
              <a:gd name="connsiteY120" fmla="*/ 1799 h 10000"/>
              <a:gd name="connsiteX121" fmla="*/ 5719 w 10000"/>
              <a:gd name="connsiteY121" fmla="*/ 1813 h 10000"/>
              <a:gd name="connsiteX122" fmla="*/ 5518 w 10000"/>
              <a:gd name="connsiteY122" fmla="*/ 1841 h 10000"/>
              <a:gd name="connsiteX123" fmla="*/ 5351 w 10000"/>
              <a:gd name="connsiteY123" fmla="*/ 1909 h 10000"/>
              <a:gd name="connsiteX124" fmla="*/ 5167 w 10000"/>
              <a:gd name="connsiteY124" fmla="*/ 1978 h 10000"/>
              <a:gd name="connsiteX125" fmla="*/ 5000 w 10000"/>
              <a:gd name="connsiteY125" fmla="*/ 2047 h 10000"/>
              <a:gd name="connsiteX126" fmla="*/ 4849 w 10000"/>
              <a:gd name="connsiteY126" fmla="*/ 2143 h 10000"/>
              <a:gd name="connsiteX127" fmla="*/ 4682 w 10000"/>
              <a:gd name="connsiteY127" fmla="*/ 2239 h 10000"/>
              <a:gd name="connsiteX128" fmla="*/ 4548 w 10000"/>
              <a:gd name="connsiteY128" fmla="*/ 2363 h 10000"/>
              <a:gd name="connsiteX129" fmla="*/ 4415 w 10000"/>
              <a:gd name="connsiteY129" fmla="*/ 2500 h 10000"/>
              <a:gd name="connsiteX130" fmla="*/ 4381 w 10000"/>
              <a:gd name="connsiteY130" fmla="*/ 2541 h 10000"/>
              <a:gd name="connsiteX131" fmla="*/ 4247 w 10000"/>
              <a:gd name="connsiteY131" fmla="*/ 2706 h 10000"/>
              <a:gd name="connsiteX132" fmla="*/ 4047 w 10000"/>
              <a:gd name="connsiteY132" fmla="*/ 2926 h 10000"/>
              <a:gd name="connsiteX133" fmla="*/ 3796 w 10000"/>
              <a:gd name="connsiteY133" fmla="*/ 3228 h 10000"/>
              <a:gd name="connsiteX134" fmla="*/ 3495 w 10000"/>
              <a:gd name="connsiteY134" fmla="*/ 3571 h 10000"/>
              <a:gd name="connsiteX135" fmla="*/ 3144 w 10000"/>
              <a:gd name="connsiteY135" fmla="*/ 3956 h 10000"/>
              <a:gd name="connsiteX136" fmla="*/ 2776 w 10000"/>
              <a:gd name="connsiteY136" fmla="*/ 4382 h 10000"/>
              <a:gd name="connsiteX137" fmla="*/ 2408 w 10000"/>
              <a:gd name="connsiteY137" fmla="*/ 4808 h 10000"/>
              <a:gd name="connsiteX138" fmla="*/ 2040 w 10000"/>
              <a:gd name="connsiteY138" fmla="*/ 5234 h 10000"/>
              <a:gd name="connsiteX139" fmla="*/ 1689 w 10000"/>
              <a:gd name="connsiteY139" fmla="*/ 5659 h 10000"/>
              <a:gd name="connsiteX140" fmla="*/ 1338 w 10000"/>
              <a:gd name="connsiteY140" fmla="*/ 6044 h 10000"/>
              <a:gd name="connsiteX141" fmla="*/ 1037 w 10000"/>
              <a:gd name="connsiteY141" fmla="*/ 6387 h 10000"/>
              <a:gd name="connsiteX142" fmla="*/ 769 w 10000"/>
              <a:gd name="connsiteY142" fmla="*/ 6690 h 10000"/>
              <a:gd name="connsiteX143" fmla="*/ 585 w 10000"/>
              <a:gd name="connsiteY143" fmla="*/ 6909 h 10000"/>
              <a:gd name="connsiteX144" fmla="*/ 452 w 10000"/>
              <a:gd name="connsiteY144" fmla="*/ 7074 h 10000"/>
              <a:gd name="connsiteX145" fmla="*/ 401 w 10000"/>
              <a:gd name="connsiteY145" fmla="*/ 7115 h 10000"/>
              <a:gd name="connsiteX146" fmla="*/ 184 w 10000"/>
              <a:gd name="connsiteY146" fmla="*/ 7431 h 10000"/>
              <a:gd name="connsiteX147" fmla="*/ 33 w 10000"/>
              <a:gd name="connsiteY147" fmla="*/ 7761 h 10000"/>
              <a:gd name="connsiteX148" fmla="*/ 0 w 10000"/>
              <a:gd name="connsiteY148" fmla="*/ 8132 h 10000"/>
              <a:gd name="connsiteX149" fmla="*/ 17 w 10000"/>
              <a:gd name="connsiteY149" fmla="*/ 8475 h 10000"/>
              <a:gd name="connsiteX150" fmla="*/ 134 w 10000"/>
              <a:gd name="connsiteY150" fmla="*/ 8805 h 10000"/>
              <a:gd name="connsiteX151" fmla="*/ 334 w 10000"/>
              <a:gd name="connsiteY151" fmla="*/ 9121 h 10000"/>
              <a:gd name="connsiteX152" fmla="*/ 585 w 10000"/>
              <a:gd name="connsiteY152" fmla="*/ 9409 h 10000"/>
              <a:gd name="connsiteX153" fmla="*/ 936 w 10000"/>
              <a:gd name="connsiteY153" fmla="*/ 9643 h 10000"/>
              <a:gd name="connsiteX154" fmla="*/ 1120 w 10000"/>
              <a:gd name="connsiteY154" fmla="*/ 9739 h 10000"/>
              <a:gd name="connsiteX155" fmla="*/ 1321 w 10000"/>
              <a:gd name="connsiteY155" fmla="*/ 9821 h 10000"/>
              <a:gd name="connsiteX156" fmla="*/ 1505 w 10000"/>
              <a:gd name="connsiteY156" fmla="*/ 9904 h 10000"/>
              <a:gd name="connsiteX157" fmla="*/ 1722 w 10000"/>
              <a:gd name="connsiteY157" fmla="*/ 9945 h 10000"/>
              <a:gd name="connsiteX158" fmla="*/ 1940 w 10000"/>
              <a:gd name="connsiteY158" fmla="*/ 9986 h 10000"/>
              <a:gd name="connsiteX159" fmla="*/ 2140 w 10000"/>
              <a:gd name="connsiteY159" fmla="*/ 10000 h 10000"/>
              <a:gd name="connsiteX160" fmla="*/ 2358 w 10000"/>
              <a:gd name="connsiteY160" fmla="*/ 9986 h 10000"/>
              <a:gd name="connsiteX161" fmla="*/ 2592 w 10000"/>
              <a:gd name="connsiteY161" fmla="*/ 9973 h 10000"/>
              <a:gd name="connsiteX162" fmla="*/ 2793 w 10000"/>
              <a:gd name="connsiteY162" fmla="*/ 9931 h 10000"/>
              <a:gd name="connsiteX163" fmla="*/ 3010 w 10000"/>
              <a:gd name="connsiteY163" fmla="*/ 9876 h 10000"/>
              <a:gd name="connsiteX164" fmla="*/ 3211 w 10000"/>
              <a:gd name="connsiteY164" fmla="*/ 9808 h 10000"/>
              <a:gd name="connsiteX165" fmla="*/ 3395 w 10000"/>
              <a:gd name="connsiteY165" fmla="*/ 9712 h 10000"/>
              <a:gd name="connsiteX166" fmla="*/ 3579 w 10000"/>
              <a:gd name="connsiteY166" fmla="*/ 9615 h 10000"/>
              <a:gd name="connsiteX167" fmla="*/ 3729 w 10000"/>
              <a:gd name="connsiteY167" fmla="*/ 9505 h 10000"/>
              <a:gd name="connsiteX168" fmla="*/ 3880 w 10000"/>
              <a:gd name="connsiteY168" fmla="*/ 9382 h 10000"/>
              <a:gd name="connsiteX169" fmla="*/ 4013 w 10000"/>
              <a:gd name="connsiteY169" fmla="*/ 9245 h 10000"/>
              <a:gd name="connsiteX170" fmla="*/ 9565 w 10000"/>
              <a:gd name="connsiteY170" fmla="*/ 2871 h 10000"/>
              <a:gd name="connsiteX171" fmla="*/ 9783 w 10000"/>
              <a:gd name="connsiteY171" fmla="*/ 2555 h 10000"/>
              <a:gd name="connsiteX172" fmla="*/ 9933 w 10000"/>
              <a:gd name="connsiteY172" fmla="*/ 2225 h 10000"/>
              <a:gd name="connsiteX173" fmla="*/ 10000 w 10000"/>
              <a:gd name="connsiteY173" fmla="*/ 1882 h 10000"/>
              <a:gd name="connsiteX174" fmla="*/ 9950 w 10000"/>
              <a:gd name="connsiteY174" fmla="*/ 1511 h 10000"/>
              <a:gd name="connsiteX175" fmla="*/ 9916 w 10000"/>
              <a:gd name="connsiteY175" fmla="*/ 1332 h 10000"/>
              <a:gd name="connsiteX176" fmla="*/ 9849 w 10000"/>
              <a:gd name="connsiteY176" fmla="*/ 1168 h 10000"/>
              <a:gd name="connsiteX177" fmla="*/ 9766 w 10000"/>
              <a:gd name="connsiteY177" fmla="*/ 1003 h 10000"/>
              <a:gd name="connsiteX178" fmla="*/ 9649 w 10000"/>
              <a:gd name="connsiteY178" fmla="*/ 852 h 10000"/>
              <a:gd name="connsiteX179" fmla="*/ 9532 w 10000"/>
              <a:gd name="connsiteY179" fmla="*/ 701 h 10000"/>
              <a:gd name="connsiteX180" fmla="*/ 9381 w 10000"/>
              <a:gd name="connsiteY180" fmla="*/ 577 h 10000"/>
              <a:gd name="connsiteX181" fmla="*/ 9231 w 10000"/>
              <a:gd name="connsiteY181" fmla="*/ 453 h 10000"/>
              <a:gd name="connsiteX182" fmla="*/ 9047 w 10000"/>
              <a:gd name="connsiteY182" fmla="*/ 343 h 10000"/>
              <a:gd name="connsiteX183" fmla="*/ 8863 w 10000"/>
              <a:gd name="connsiteY183" fmla="*/ 247 h 10000"/>
              <a:gd name="connsiteX184" fmla="*/ 8662 w 10000"/>
              <a:gd name="connsiteY184" fmla="*/ 165 h 10000"/>
              <a:gd name="connsiteX185" fmla="*/ 8478 w 10000"/>
              <a:gd name="connsiteY185" fmla="*/ 82 h 10000"/>
              <a:gd name="connsiteX186" fmla="*/ 8261 w 10000"/>
              <a:gd name="connsiteY186" fmla="*/ 41 h 10000"/>
              <a:gd name="connsiteX187" fmla="*/ 8043 w 10000"/>
              <a:gd name="connsiteY187" fmla="*/ 14 h 10000"/>
              <a:gd name="connsiteX188" fmla="*/ 7843 w 10000"/>
              <a:gd name="connsiteY188" fmla="*/ 0 h 10000"/>
              <a:gd name="connsiteX189" fmla="*/ 7625 w 10000"/>
              <a:gd name="connsiteY189" fmla="*/ 14 h 10000"/>
              <a:gd name="connsiteX190" fmla="*/ 7391 w 10000"/>
              <a:gd name="connsiteY190"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659 w 10000"/>
              <a:gd name="connsiteY24" fmla="*/ 440 h 10000"/>
              <a:gd name="connsiteX25" fmla="*/ 7809 w 10000"/>
              <a:gd name="connsiteY25" fmla="*/ 440 h 10000"/>
              <a:gd name="connsiteX26" fmla="*/ 3595 w 10000"/>
              <a:gd name="connsiteY26" fmla="*/ 8984 h 10000"/>
              <a:gd name="connsiteX27" fmla="*/ 3478 w 10000"/>
              <a:gd name="connsiteY27" fmla="*/ 9093 h 10000"/>
              <a:gd name="connsiteX28" fmla="*/ 3361 w 10000"/>
              <a:gd name="connsiteY28" fmla="*/ 9190 h 10000"/>
              <a:gd name="connsiteX29" fmla="*/ 3244 w 10000"/>
              <a:gd name="connsiteY29" fmla="*/ 9272 h 10000"/>
              <a:gd name="connsiteX30" fmla="*/ 3110 w 10000"/>
              <a:gd name="connsiteY30" fmla="*/ 9354 h 10000"/>
              <a:gd name="connsiteX31" fmla="*/ 2960 w 10000"/>
              <a:gd name="connsiteY31" fmla="*/ 9409 h 10000"/>
              <a:gd name="connsiteX32" fmla="*/ 2826 w 10000"/>
              <a:gd name="connsiteY32" fmla="*/ 9478 h 10000"/>
              <a:gd name="connsiteX33" fmla="*/ 2642 w 10000"/>
              <a:gd name="connsiteY33" fmla="*/ 9505 h 10000"/>
              <a:gd name="connsiteX34" fmla="*/ 2492 w 10000"/>
              <a:gd name="connsiteY34" fmla="*/ 9533 h 10000"/>
              <a:gd name="connsiteX35" fmla="*/ 2324 w 10000"/>
              <a:gd name="connsiteY35" fmla="*/ 9560 h 10000"/>
              <a:gd name="connsiteX36" fmla="*/ 2157 w 10000"/>
              <a:gd name="connsiteY36" fmla="*/ 9560 h 10000"/>
              <a:gd name="connsiteX37" fmla="*/ 1990 w 10000"/>
              <a:gd name="connsiteY37" fmla="*/ 9533 h 10000"/>
              <a:gd name="connsiteX38" fmla="*/ 1839 w 10000"/>
              <a:gd name="connsiteY38" fmla="*/ 9519 h 10000"/>
              <a:gd name="connsiteX39" fmla="*/ 1689 w 10000"/>
              <a:gd name="connsiteY39" fmla="*/ 9492 h 10000"/>
              <a:gd name="connsiteX40" fmla="*/ 1522 w 10000"/>
              <a:gd name="connsiteY40" fmla="*/ 9423 h 10000"/>
              <a:gd name="connsiteX41" fmla="*/ 1371 w 10000"/>
              <a:gd name="connsiteY41" fmla="*/ 9382 h 10000"/>
              <a:gd name="connsiteX42" fmla="*/ 1237 w 10000"/>
              <a:gd name="connsiteY42" fmla="*/ 9299 h 10000"/>
              <a:gd name="connsiteX43" fmla="*/ 987 w 10000"/>
              <a:gd name="connsiteY43" fmla="*/ 9107 h 10000"/>
              <a:gd name="connsiteX44" fmla="*/ 769 w 10000"/>
              <a:gd name="connsiteY44" fmla="*/ 8901 h 10000"/>
              <a:gd name="connsiteX45" fmla="*/ 635 w 10000"/>
              <a:gd name="connsiteY45" fmla="*/ 8654 h 10000"/>
              <a:gd name="connsiteX46" fmla="*/ 569 w 10000"/>
              <a:gd name="connsiteY46" fmla="*/ 8393 h 10000"/>
              <a:gd name="connsiteX47" fmla="*/ 535 w 10000"/>
              <a:gd name="connsiteY47" fmla="*/ 8132 h 10000"/>
              <a:gd name="connsiteX48" fmla="*/ 585 w 10000"/>
              <a:gd name="connsiteY48" fmla="*/ 7871 h 10000"/>
              <a:gd name="connsiteX49" fmla="*/ 686 w 10000"/>
              <a:gd name="connsiteY49" fmla="*/ 7610 h 10000"/>
              <a:gd name="connsiteX50" fmla="*/ 853 w 10000"/>
              <a:gd name="connsiteY50" fmla="*/ 7376 h 10000"/>
              <a:gd name="connsiteX51" fmla="*/ 886 w 10000"/>
              <a:gd name="connsiteY51" fmla="*/ 7321 h 10000"/>
              <a:gd name="connsiteX52" fmla="*/ 1020 w 10000"/>
              <a:gd name="connsiteY52" fmla="*/ 7170 h 10000"/>
              <a:gd name="connsiteX53" fmla="*/ 1221 w 10000"/>
              <a:gd name="connsiteY53" fmla="*/ 6937 h 10000"/>
              <a:gd name="connsiteX54" fmla="*/ 1488 w 10000"/>
              <a:gd name="connsiteY54" fmla="*/ 6662 h 10000"/>
              <a:gd name="connsiteX55" fmla="*/ 1773 w 10000"/>
              <a:gd name="connsiteY55" fmla="*/ 6305 h 10000"/>
              <a:gd name="connsiteX56" fmla="*/ 2124 w 10000"/>
              <a:gd name="connsiteY56" fmla="*/ 5920 h 10000"/>
              <a:gd name="connsiteX57" fmla="*/ 2492 w 10000"/>
              <a:gd name="connsiteY57" fmla="*/ 5508 h 10000"/>
              <a:gd name="connsiteX58" fmla="*/ 2860 w 10000"/>
              <a:gd name="connsiteY58" fmla="*/ 5055 h 10000"/>
              <a:gd name="connsiteX59" fmla="*/ 3227 w 10000"/>
              <a:gd name="connsiteY59" fmla="*/ 4629 h 10000"/>
              <a:gd name="connsiteX60" fmla="*/ 3595 w 10000"/>
              <a:gd name="connsiteY60" fmla="*/ 4217 h 10000"/>
              <a:gd name="connsiteX61" fmla="*/ 3946 w 10000"/>
              <a:gd name="connsiteY61" fmla="*/ 3819 h 10000"/>
              <a:gd name="connsiteX62" fmla="*/ 4247 w 10000"/>
              <a:gd name="connsiteY62" fmla="*/ 3475 h 10000"/>
              <a:gd name="connsiteX63" fmla="*/ 4498 w 10000"/>
              <a:gd name="connsiteY63" fmla="*/ 3187 h 10000"/>
              <a:gd name="connsiteX64" fmla="*/ 4682 w 10000"/>
              <a:gd name="connsiteY64" fmla="*/ 2967 h 10000"/>
              <a:gd name="connsiteX65" fmla="*/ 4833 w 10000"/>
              <a:gd name="connsiteY65" fmla="*/ 2816 h 10000"/>
              <a:gd name="connsiteX66" fmla="*/ 4866 w 10000"/>
              <a:gd name="connsiteY66" fmla="*/ 2761 h 10000"/>
              <a:gd name="connsiteX67" fmla="*/ 4967 w 10000"/>
              <a:gd name="connsiteY67" fmla="*/ 2665 h 10000"/>
              <a:gd name="connsiteX68" fmla="*/ 5050 w 10000"/>
              <a:gd name="connsiteY68" fmla="*/ 2569 h 10000"/>
              <a:gd name="connsiteX69" fmla="*/ 5167 w 10000"/>
              <a:gd name="connsiteY69" fmla="*/ 2500 h 10000"/>
              <a:gd name="connsiteX70" fmla="*/ 5284 w 10000"/>
              <a:gd name="connsiteY70" fmla="*/ 2431 h 10000"/>
              <a:gd name="connsiteX71" fmla="*/ 5401 w 10000"/>
              <a:gd name="connsiteY71" fmla="*/ 2363 h 10000"/>
              <a:gd name="connsiteX72" fmla="*/ 5535 w 10000"/>
              <a:gd name="connsiteY72" fmla="*/ 2321 h 10000"/>
              <a:gd name="connsiteX73" fmla="*/ 5652 w 10000"/>
              <a:gd name="connsiteY73" fmla="*/ 2294 h 10000"/>
              <a:gd name="connsiteX74" fmla="*/ 5786 w 10000"/>
              <a:gd name="connsiteY74" fmla="*/ 2253 h 10000"/>
              <a:gd name="connsiteX75" fmla="*/ 5886 w 10000"/>
              <a:gd name="connsiteY75" fmla="*/ 2239 h 10000"/>
              <a:gd name="connsiteX76" fmla="*/ 5987 w 10000"/>
              <a:gd name="connsiteY76" fmla="*/ 2239 h 10000"/>
              <a:gd name="connsiteX77" fmla="*/ 6087 w 10000"/>
              <a:gd name="connsiteY77" fmla="*/ 2253 h 10000"/>
              <a:gd name="connsiteX78" fmla="*/ 6171 w 10000"/>
              <a:gd name="connsiteY78" fmla="*/ 2253 h 10000"/>
              <a:gd name="connsiteX79" fmla="*/ 6271 w 10000"/>
              <a:gd name="connsiteY79" fmla="*/ 2266 h 10000"/>
              <a:gd name="connsiteX80" fmla="*/ 6355 w 10000"/>
              <a:gd name="connsiteY80" fmla="*/ 2308 h 10000"/>
              <a:gd name="connsiteX81" fmla="*/ 6438 w 10000"/>
              <a:gd name="connsiteY81" fmla="*/ 2335 h 10000"/>
              <a:gd name="connsiteX82" fmla="*/ 6522 w 10000"/>
              <a:gd name="connsiteY82" fmla="*/ 2390 h 10000"/>
              <a:gd name="connsiteX83" fmla="*/ 6656 w 10000"/>
              <a:gd name="connsiteY83" fmla="*/ 2500 h 10000"/>
              <a:gd name="connsiteX84" fmla="*/ 6773 w 10000"/>
              <a:gd name="connsiteY84" fmla="*/ 2610 h 10000"/>
              <a:gd name="connsiteX85" fmla="*/ 6873 w 10000"/>
              <a:gd name="connsiteY85" fmla="*/ 2747 h 10000"/>
              <a:gd name="connsiteX86" fmla="*/ 6906 w 10000"/>
              <a:gd name="connsiteY86" fmla="*/ 2912 h 10000"/>
              <a:gd name="connsiteX87" fmla="*/ 6923 w 10000"/>
              <a:gd name="connsiteY87" fmla="*/ 3132 h 10000"/>
              <a:gd name="connsiteX88" fmla="*/ 6890 w 10000"/>
              <a:gd name="connsiteY88" fmla="*/ 3365 h 10000"/>
              <a:gd name="connsiteX89" fmla="*/ 6789 w 10000"/>
              <a:gd name="connsiteY89" fmla="*/ 3585 h 10000"/>
              <a:gd name="connsiteX90" fmla="*/ 6639 w 10000"/>
              <a:gd name="connsiteY90" fmla="*/ 3791 h 10000"/>
              <a:gd name="connsiteX91" fmla="*/ 2759 w 10000"/>
              <a:gd name="connsiteY91" fmla="*/ 8242 h 10000"/>
              <a:gd name="connsiteX92" fmla="*/ 2726 w 10000"/>
              <a:gd name="connsiteY92" fmla="*/ 8324 h 10000"/>
              <a:gd name="connsiteX93" fmla="*/ 2726 w 10000"/>
              <a:gd name="connsiteY93" fmla="*/ 8393 h 10000"/>
              <a:gd name="connsiteX94" fmla="*/ 2742 w 10000"/>
              <a:gd name="connsiteY94" fmla="*/ 8475 h 10000"/>
              <a:gd name="connsiteX95" fmla="*/ 2826 w 10000"/>
              <a:gd name="connsiteY95" fmla="*/ 8544 h 10000"/>
              <a:gd name="connsiteX96" fmla="*/ 2910 w 10000"/>
              <a:gd name="connsiteY96" fmla="*/ 8571 h 10000"/>
              <a:gd name="connsiteX97" fmla="*/ 3027 w 10000"/>
              <a:gd name="connsiteY97" fmla="*/ 8585 h 10000"/>
              <a:gd name="connsiteX98" fmla="*/ 3127 w 10000"/>
              <a:gd name="connsiteY98" fmla="*/ 8558 h 10000"/>
              <a:gd name="connsiteX99" fmla="*/ 3211 w 10000"/>
              <a:gd name="connsiteY99" fmla="*/ 8489 h 10000"/>
              <a:gd name="connsiteX100" fmla="*/ 7057 w 10000"/>
              <a:gd name="connsiteY100" fmla="*/ 4066 h 10000"/>
              <a:gd name="connsiteX101" fmla="*/ 7274 w 10000"/>
              <a:gd name="connsiteY101" fmla="*/ 3777 h 10000"/>
              <a:gd name="connsiteX102" fmla="*/ 7408 w 10000"/>
              <a:gd name="connsiteY102" fmla="*/ 3475 h 10000"/>
              <a:gd name="connsiteX103" fmla="*/ 7475 w 10000"/>
              <a:gd name="connsiteY103" fmla="*/ 3159 h 10000"/>
              <a:gd name="connsiteX104" fmla="*/ 7425 w 10000"/>
              <a:gd name="connsiteY104" fmla="*/ 2843 h 10000"/>
              <a:gd name="connsiteX105" fmla="*/ 7408 w 10000"/>
              <a:gd name="connsiteY105" fmla="*/ 2720 h 10000"/>
              <a:gd name="connsiteX106" fmla="*/ 7358 w 10000"/>
              <a:gd name="connsiteY106" fmla="*/ 2596 h 10000"/>
              <a:gd name="connsiteX107" fmla="*/ 7291 w 10000"/>
              <a:gd name="connsiteY107" fmla="*/ 2473 h 10000"/>
              <a:gd name="connsiteX108" fmla="*/ 7241 w 10000"/>
              <a:gd name="connsiteY108" fmla="*/ 2363 h 10000"/>
              <a:gd name="connsiteX109" fmla="*/ 7140 w 10000"/>
              <a:gd name="connsiteY109" fmla="*/ 2266 h 10000"/>
              <a:gd name="connsiteX110" fmla="*/ 7057 w 10000"/>
              <a:gd name="connsiteY110" fmla="*/ 2184 h 10000"/>
              <a:gd name="connsiteX111" fmla="*/ 6940 w 10000"/>
              <a:gd name="connsiteY111" fmla="*/ 2102 h 10000"/>
              <a:gd name="connsiteX112" fmla="*/ 6839 w 10000"/>
              <a:gd name="connsiteY112" fmla="*/ 2019 h 10000"/>
              <a:gd name="connsiteX113" fmla="*/ 6722 w 10000"/>
              <a:gd name="connsiteY113" fmla="*/ 1951 h 10000"/>
              <a:gd name="connsiteX114" fmla="*/ 6589 w 10000"/>
              <a:gd name="connsiteY114" fmla="*/ 1909 h 10000"/>
              <a:gd name="connsiteX115" fmla="*/ 6438 w 10000"/>
              <a:gd name="connsiteY115" fmla="*/ 1868 h 10000"/>
              <a:gd name="connsiteX116" fmla="*/ 6304 w 10000"/>
              <a:gd name="connsiteY116" fmla="*/ 1827 h 10000"/>
              <a:gd name="connsiteX117" fmla="*/ 6154 w 10000"/>
              <a:gd name="connsiteY117" fmla="*/ 1813 h 10000"/>
              <a:gd name="connsiteX118" fmla="*/ 6020 w 10000"/>
              <a:gd name="connsiteY118" fmla="*/ 1799 h 10000"/>
              <a:gd name="connsiteX119" fmla="*/ 5870 w 10000"/>
              <a:gd name="connsiteY119" fmla="*/ 1799 h 10000"/>
              <a:gd name="connsiteX120" fmla="*/ 5719 w 10000"/>
              <a:gd name="connsiteY120" fmla="*/ 1813 h 10000"/>
              <a:gd name="connsiteX121" fmla="*/ 5518 w 10000"/>
              <a:gd name="connsiteY121" fmla="*/ 1841 h 10000"/>
              <a:gd name="connsiteX122" fmla="*/ 5351 w 10000"/>
              <a:gd name="connsiteY122" fmla="*/ 1909 h 10000"/>
              <a:gd name="connsiteX123" fmla="*/ 5167 w 10000"/>
              <a:gd name="connsiteY123" fmla="*/ 1978 h 10000"/>
              <a:gd name="connsiteX124" fmla="*/ 5000 w 10000"/>
              <a:gd name="connsiteY124" fmla="*/ 2047 h 10000"/>
              <a:gd name="connsiteX125" fmla="*/ 4849 w 10000"/>
              <a:gd name="connsiteY125" fmla="*/ 2143 h 10000"/>
              <a:gd name="connsiteX126" fmla="*/ 4682 w 10000"/>
              <a:gd name="connsiteY126" fmla="*/ 2239 h 10000"/>
              <a:gd name="connsiteX127" fmla="*/ 4548 w 10000"/>
              <a:gd name="connsiteY127" fmla="*/ 2363 h 10000"/>
              <a:gd name="connsiteX128" fmla="*/ 4415 w 10000"/>
              <a:gd name="connsiteY128" fmla="*/ 2500 h 10000"/>
              <a:gd name="connsiteX129" fmla="*/ 4381 w 10000"/>
              <a:gd name="connsiteY129" fmla="*/ 2541 h 10000"/>
              <a:gd name="connsiteX130" fmla="*/ 4247 w 10000"/>
              <a:gd name="connsiteY130" fmla="*/ 2706 h 10000"/>
              <a:gd name="connsiteX131" fmla="*/ 4047 w 10000"/>
              <a:gd name="connsiteY131" fmla="*/ 2926 h 10000"/>
              <a:gd name="connsiteX132" fmla="*/ 3796 w 10000"/>
              <a:gd name="connsiteY132" fmla="*/ 3228 h 10000"/>
              <a:gd name="connsiteX133" fmla="*/ 3495 w 10000"/>
              <a:gd name="connsiteY133" fmla="*/ 3571 h 10000"/>
              <a:gd name="connsiteX134" fmla="*/ 3144 w 10000"/>
              <a:gd name="connsiteY134" fmla="*/ 3956 h 10000"/>
              <a:gd name="connsiteX135" fmla="*/ 2776 w 10000"/>
              <a:gd name="connsiteY135" fmla="*/ 4382 h 10000"/>
              <a:gd name="connsiteX136" fmla="*/ 2408 w 10000"/>
              <a:gd name="connsiteY136" fmla="*/ 4808 h 10000"/>
              <a:gd name="connsiteX137" fmla="*/ 2040 w 10000"/>
              <a:gd name="connsiteY137" fmla="*/ 5234 h 10000"/>
              <a:gd name="connsiteX138" fmla="*/ 1689 w 10000"/>
              <a:gd name="connsiteY138" fmla="*/ 5659 h 10000"/>
              <a:gd name="connsiteX139" fmla="*/ 1338 w 10000"/>
              <a:gd name="connsiteY139" fmla="*/ 6044 h 10000"/>
              <a:gd name="connsiteX140" fmla="*/ 1037 w 10000"/>
              <a:gd name="connsiteY140" fmla="*/ 6387 h 10000"/>
              <a:gd name="connsiteX141" fmla="*/ 769 w 10000"/>
              <a:gd name="connsiteY141" fmla="*/ 6690 h 10000"/>
              <a:gd name="connsiteX142" fmla="*/ 585 w 10000"/>
              <a:gd name="connsiteY142" fmla="*/ 6909 h 10000"/>
              <a:gd name="connsiteX143" fmla="*/ 452 w 10000"/>
              <a:gd name="connsiteY143" fmla="*/ 7074 h 10000"/>
              <a:gd name="connsiteX144" fmla="*/ 401 w 10000"/>
              <a:gd name="connsiteY144" fmla="*/ 7115 h 10000"/>
              <a:gd name="connsiteX145" fmla="*/ 184 w 10000"/>
              <a:gd name="connsiteY145" fmla="*/ 7431 h 10000"/>
              <a:gd name="connsiteX146" fmla="*/ 33 w 10000"/>
              <a:gd name="connsiteY146" fmla="*/ 7761 h 10000"/>
              <a:gd name="connsiteX147" fmla="*/ 0 w 10000"/>
              <a:gd name="connsiteY147" fmla="*/ 8132 h 10000"/>
              <a:gd name="connsiteX148" fmla="*/ 17 w 10000"/>
              <a:gd name="connsiteY148" fmla="*/ 8475 h 10000"/>
              <a:gd name="connsiteX149" fmla="*/ 134 w 10000"/>
              <a:gd name="connsiteY149" fmla="*/ 8805 h 10000"/>
              <a:gd name="connsiteX150" fmla="*/ 334 w 10000"/>
              <a:gd name="connsiteY150" fmla="*/ 9121 h 10000"/>
              <a:gd name="connsiteX151" fmla="*/ 585 w 10000"/>
              <a:gd name="connsiteY151" fmla="*/ 9409 h 10000"/>
              <a:gd name="connsiteX152" fmla="*/ 936 w 10000"/>
              <a:gd name="connsiteY152" fmla="*/ 9643 h 10000"/>
              <a:gd name="connsiteX153" fmla="*/ 1120 w 10000"/>
              <a:gd name="connsiteY153" fmla="*/ 9739 h 10000"/>
              <a:gd name="connsiteX154" fmla="*/ 1321 w 10000"/>
              <a:gd name="connsiteY154" fmla="*/ 9821 h 10000"/>
              <a:gd name="connsiteX155" fmla="*/ 1505 w 10000"/>
              <a:gd name="connsiteY155" fmla="*/ 9904 h 10000"/>
              <a:gd name="connsiteX156" fmla="*/ 1722 w 10000"/>
              <a:gd name="connsiteY156" fmla="*/ 9945 h 10000"/>
              <a:gd name="connsiteX157" fmla="*/ 1940 w 10000"/>
              <a:gd name="connsiteY157" fmla="*/ 9986 h 10000"/>
              <a:gd name="connsiteX158" fmla="*/ 2140 w 10000"/>
              <a:gd name="connsiteY158" fmla="*/ 10000 h 10000"/>
              <a:gd name="connsiteX159" fmla="*/ 2358 w 10000"/>
              <a:gd name="connsiteY159" fmla="*/ 9986 h 10000"/>
              <a:gd name="connsiteX160" fmla="*/ 2592 w 10000"/>
              <a:gd name="connsiteY160" fmla="*/ 9973 h 10000"/>
              <a:gd name="connsiteX161" fmla="*/ 2793 w 10000"/>
              <a:gd name="connsiteY161" fmla="*/ 9931 h 10000"/>
              <a:gd name="connsiteX162" fmla="*/ 3010 w 10000"/>
              <a:gd name="connsiteY162" fmla="*/ 9876 h 10000"/>
              <a:gd name="connsiteX163" fmla="*/ 3211 w 10000"/>
              <a:gd name="connsiteY163" fmla="*/ 9808 h 10000"/>
              <a:gd name="connsiteX164" fmla="*/ 3395 w 10000"/>
              <a:gd name="connsiteY164" fmla="*/ 9712 h 10000"/>
              <a:gd name="connsiteX165" fmla="*/ 3579 w 10000"/>
              <a:gd name="connsiteY165" fmla="*/ 9615 h 10000"/>
              <a:gd name="connsiteX166" fmla="*/ 3729 w 10000"/>
              <a:gd name="connsiteY166" fmla="*/ 9505 h 10000"/>
              <a:gd name="connsiteX167" fmla="*/ 3880 w 10000"/>
              <a:gd name="connsiteY167" fmla="*/ 9382 h 10000"/>
              <a:gd name="connsiteX168" fmla="*/ 4013 w 10000"/>
              <a:gd name="connsiteY168" fmla="*/ 9245 h 10000"/>
              <a:gd name="connsiteX169" fmla="*/ 9565 w 10000"/>
              <a:gd name="connsiteY169" fmla="*/ 2871 h 10000"/>
              <a:gd name="connsiteX170" fmla="*/ 9783 w 10000"/>
              <a:gd name="connsiteY170" fmla="*/ 2555 h 10000"/>
              <a:gd name="connsiteX171" fmla="*/ 9933 w 10000"/>
              <a:gd name="connsiteY171" fmla="*/ 2225 h 10000"/>
              <a:gd name="connsiteX172" fmla="*/ 10000 w 10000"/>
              <a:gd name="connsiteY172" fmla="*/ 1882 h 10000"/>
              <a:gd name="connsiteX173" fmla="*/ 9950 w 10000"/>
              <a:gd name="connsiteY173" fmla="*/ 1511 h 10000"/>
              <a:gd name="connsiteX174" fmla="*/ 9916 w 10000"/>
              <a:gd name="connsiteY174" fmla="*/ 1332 h 10000"/>
              <a:gd name="connsiteX175" fmla="*/ 9849 w 10000"/>
              <a:gd name="connsiteY175" fmla="*/ 1168 h 10000"/>
              <a:gd name="connsiteX176" fmla="*/ 9766 w 10000"/>
              <a:gd name="connsiteY176" fmla="*/ 1003 h 10000"/>
              <a:gd name="connsiteX177" fmla="*/ 9649 w 10000"/>
              <a:gd name="connsiteY177" fmla="*/ 852 h 10000"/>
              <a:gd name="connsiteX178" fmla="*/ 9532 w 10000"/>
              <a:gd name="connsiteY178" fmla="*/ 701 h 10000"/>
              <a:gd name="connsiteX179" fmla="*/ 9381 w 10000"/>
              <a:gd name="connsiteY179" fmla="*/ 577 h 10000"/>
              <a:gd name="connsiteX180" fmla="*/ 9231 w 10000"/>
              <a:gd name="connsiteY180" fmla="*/ 453 h 10000"/>
              <a:gd name="connsiteX181" fmla="*/ 9047 w 10000"/>
              <a:gd name="connsiteY181" fmla="*/ 343 h 10000"/>
              <a:gd name="connsiteX182" fmla="*/ 8863 w 10000"/>
              <a:gd name="connsiteY182" fmla="*/ 247 h 10000"/>
              <a:gd name="connsiteX183" fmla="*/ 8662 w 10000"/>
              <a:gd name="connsiteY183" fmla="*/ 165 h 10000"/>
              <a:gd name="connsiteX184" fmla="*/ 8478 w 10000"/>
              <a:gd name="connsiteY184" fmla="*/ 82 h 10000"/>
              <a:gd name="connsiteX185" fmla="*/ 8261 w 10000"/>
              <a:gd name="connsiteY185" fmla="*/ 41 h 10000"/>
              <a:gd name="connsiteX186" fmla="*/ 8043 w 10000"/>
              <a:gd name="connsiteY186" fmla="*/ 14 h 10000"/>
              <a:gd name="connsiteX187" fmla="*/ 7843 w 10000"/>
              <a:gd name="connsiteY187" fmla="*/ 0 h 10000"/>
              <a:gd name="connsiteX188" fmla="*/ 7625 w 10000"/>
              <a:gd name="connsiteY188" fmla="*/ 14 h 10000"/>
              <a:gd name="connsiteX189" fmla="*/ 7391 w 10000"/>
              <a:gd name="connsiteY189"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7659 w 10000"/>
              <a:gd name="connsiteY24" fmla="*/ 440 h 10000"/>
              <a:gd name="connsiteX25" fmla="*/ 3595 w 10000"/>
              <a:gd name="connsiteY25" fmla="*/ 8984 h 10000"/>
              <a:gd name="connsiteX26" fmla="*/ 3478 w 10000"/>
              <a:gd name="connsiteY26" fmla="*/ 9093 h 10000"/>
              <a:gd name="connsiteX27" fmla="*/ 3361 w 10000"/>
              <a:gd name="connsiteY27" fmla="*/ 9190 h 10000"/>
              <a:gd name="connsiteX28" fmla="*/ 3244 w 10000"/>
              <a:gd name="connsiteY28" fmla="*/ 9272 h 10000"/>
              <a:gd name="connsiteX29" fmla="*/ 3110 w 10000"/>
              <a:gd name="connsiteY29" fmla="*/ 9354 h 10000"/>
              <a:gd name="connsiteX30" fmla="*/ 2960 w 10000"/>
              <a:gd name="connsiteY30" fmla="*/ 9409 h 10000"/>
              <a:gd name="connsiteX31" fmla="*/ 2826 w 10000"/>
              <a:gd name="connsiteY31" fmla="*/ 9478 h 10000"/>
              <a:gd name="connsiteX32" fmla="*/ 2642 w 10000"/>
              <a:gd name="connsiteY32" fmla="*/ 9505 h 10000"/>
              <a:gd name="connsiteX33" fmla="*/ 2492 w 10000"/>
              <a:gd name="connsiteY33" fmla="*/ 9533 h 10000"/>
              <a:gd name="connsiteX34" fmla="*/ 2324 w 10000"/>
              <a:gd name="connsiteY34" fmla="*/ 9560 h 10000"/>
              <a:gd name="connsiteX35" fmla="*/ 2157 w 10000"/>
              <a:gd name="connsiteY35" fmla="*/ 9560 h 10000"/>
              <a:gd name="connsiteX36" fmla="*/ 1990 w 10000"/>
              <a:gd name="connsiteY36" fmla="*/ 9533 h 10000"/>
              <a:gd name="connsiteX37" fmla="*/ 1839 w 10000"/>
              <a:gd name="connsiteY37" fmla="*/ 9519 h 10000"/>
              <a:gd name="connsiteX38" fmla="*/ 1689 w 10000"/>
              <a:gd name="connsiteY38" fmla="*/ 9492 h 10000"/>
              <a:gd name="connsiteX39" fmla="*/ 1522 w 10000"/>
              <a:gd name="connsiteY39" fmla="*/ 9423 h 10000"/>
              <a:gd name="connsiteX40" fmla="*/ 1371 w 10000"/>
              <a:gd name="connsiteY40" fmla="*/ 9382 h 10000"/>
              <a:gd name="connsiteX41" fmla="*/ 1237 w 10000"/>
              <a:gd name="connsiteY41" fmla="*/ 9299 h 10000"/>
              <a:gd name="connsiteX42" fmla="*/ 987 w 10000"/>
              <a:gd name="connsiteY42" fmla="*/ 9107 h 10000"/>
              <a:gd name="connsiteX43" fmla="*/ 769 w 10000"/>
              <a:gd name="connsiteY43" fmla="*/ 8901 h 10000"/>
              <a:gd name="connsiteX44" fmla="*/ 635 w 10000"/>
              <a:gd name="connsiteY44" fmla="*/ 8654 h 10000"/>
              <a:gd name="connsiteX45" fmla="*/ 569 w 10000"/>
              <a:gd name="connsiteY45" fmla="*/ 8393 h 10000"/>
              <a:gd name="connsiteX46" fmla="*/ 535 w 10000"/>
              <a:gd name="connsiteY46" fmla="*/ 8132 h 10000"/>
              <a:gd name="connsiteX47" fmla="*/ 585 w 10000"/>
              <a:gd name="connsiteY47" fmla="*/ 7871 h 10000"/>
              <a:gd name="connsiteX48" fmla="*/ 686 w 10000"/>
              <a:gd name="connsiteY48" fmla="*/ 7610 h 10000"/>
              <a:gd name="connsiteX49" fmla="*/ 853 w 10000"/>
              <a:gd name="connsiteY49" fmla="*/ 7376 h 10000"/>
              <a:gd name="connsiteX50" fmla="*/ 886 w 10000"/>
              <a:gd name="connsiteY50" fmla="*/ 7321 h 10000"/>
              <a:gd name="connsiteX51" fmla="*/ 1020 w 10000"/>
              <a:gd name="connsiteY51" fmla="*/ 7170 h 10000"/>
              <a:gd name="connsiteX52" fmla="*/ 1221 w 10000"/>
              <a:gd name="connsiteY52" fmla="*/ 6937 h 10000"/>
              <a:gd name="connsiteX53" fmla="*/ 1488 w 10000"/>
              <a:gd name="connsiteY53" fmla="*/ 6662 h 10000"/>
              <a:gd name="connsiteX54" fmla="*/ 1773 w 10000"/>
              <a:gd name="connsiteY54" fmla="*/ 6305 h 10000"/>
              <a:gd name="connsiteX55" fmla="*/ 2124 w 10000"/>
              <a:gd name="connsiteY55" fmla="*/ 5920 h 10000"/>
              <a:gd name="connsiteX56" fmla="*/ 2492 w 10000"/>
              <a:gd name="connsiteY56" fmla="*/ 5508 h 10000"/>
              <a:gd name="connsiteX57" fmla="*/ 2860 w 10000"/>
              <a:gd name="connsiteY57" fmla="*/ 5055 h 10000"/>
              <a:gd name="connsiteX58" fmla="*/ 3227 w 10000"/>
              <a:gd name="connsiteY58" fmla="*/ 4629 h 10000"/>
              <a:gd name="connsiteX59" fmla="*/ 3595 w 10000"/>
              <a:gd name="connsiteY59" fmla="*/ 4217 h 10000"/>
              <a:gd name="connsiteX60" fmla="*/ 3946 w 10000"/>
              <a:gd name="connsiteY60" fmla="*/ 3819 h 10000"/>
              <a:gd name="connsiteX61" fmla="*/ 4247 w 10000"/>
              <a:gd name="connsiteY61" fmla="*/ 3475 h 10000"/>
              <a:gd name="connsiteX62" fmla="*/ 4498 w 10000"/>
              <a:gd name="connsiteY62" fmla="*/ 3187 h 10000"/>
              <a:gd name="connsiteX63" fmla="*/ 4682 w 10000"/>
              <a:gd name="connsiteY63" fmla="*/ 2967 h 10000"/>
              <a:gd name="connsiteX64" fmla="*/ 4833 w 10000"/>
              <a:gd name="connsiteY64" fmla="*/ 2816 h 10000"/>
              <a:gd name="connsiteX65" fmla="*/ 4866 w 10000"/>
              <a:gd name="connsiteY65" fmla="*/ 2761 h 10000"/>
              <a:gd name="connsiteX66" fmla="*/ 4967 w 10000"/>
              <a:gd name="connsiteY66" fmla="*/ 2665 h 10000"/>
              <a:gd name="connsiteX67" fmla="*/ 5050 w 10000"/>
              <a:gd name="connsiteY67" fmla="*/ 2569 h 10000"/>
              <a:gd name="connsiteX68" fmla="*/ 5167 w 10000"/>
              <a:gd name="connsiteY68" fmla="*/ 2500 h 10000"/>
              <a:gd name="connsiteX69" fmla="*/ 5284 w 10000"/>
              <a:gd name="connsiteY69" fmla="*/ 2431 h 10000"/>
              <a:gd name="connsiteX70" fmla="*/ 5401 w 10000"/>
              <a:gd name="connsiteY70" fmla="*/ 2363 h 10000"/>
              <a:gd name="connsiteX71" fmla="*/ 5535 w 10000"/>
              <a:gd name="connsiteY71" fmla="*/ 2321 h 10000"/>
              <a:gd name="connsiteX72" fmla="*/ 5652 w 10000"/>
              <a:gd name="connsiteY72" fmla="*/ 2294 h 10000"/>
              <a:gd name="connsiteX73" fmla="*/ 5786 w 10000"/>
              <a:gd name="connsiteY73" fmla="*/ 2253 h 10000"/>
              <a:gd name="connsiteX74" fmla="*/ 5886 w 10000"/>
              <a:gd name="connsiteY74" fmla="*/ 2239 h 10000"/>
              <a:gd name="connsiteX75" fmla="*/ 5987 w 10000"/>
              <a:gd name="connsiteY75" fmla="*/ 2239 h 10000"/>
              <a:gd name="connsiteX76" fmla="*/ 6087 w 10000"/>
              <a:gd name="connsiteY76" fmla="*/ 2253 h 10000"/>
              <a:gd name="connsiteX77" fmla="*/ 6171 w 10000"/>
              <a:gd name="connsiteY77" fmla="*/ 2253 h 10000"/>
              <a:gd name="connsiteX78" fmla="*/ 6271 w 10000"/>
              <a:gd name="connsiteY78" fmla="*/ 2266 h 10000"/>
              <a:gd name="connsiteX79" fmla="*/ 6355 w 10000"/>
              <a:gd name="connsiteY79" fmla="*/ 2308 h 10000"/>
              <a:gd name="connsiteX80" fmla="*/ 6438 w 10000"/>
              <a:gd name="connsiteY80" fmla="*/ 2335 h 10000"/>
              <a:gd name="connsiteX81" fmla="*/ 6522 w 10000"/>
              <a:gd name="connsiteY81" fmla="*/ 2390 h 10000"/>
              <a:gd name="connsiteX82" fmla="*/ 6656 w 10000"/>
              <a:gd name="connsiteY82" fmla="*/ 2500 h 10000"/>
              <a:gd name="connsiteX83" fmla="*/ 6773 w 10000"/>
              <a:gd name="connsiteY83" fmla="*/ 2610 h 10000"/>
              <a:gd name="connsiteX84" fmla="*/ 6873 w 10000"/>
              <a:gd name="connsiteY84" fmla="*/ 2747 h 10000"/>
              <a:gd name="connsiteX85" fmla="*/ 6906 w 10000"/>
              <a:gd name="connsiteY85" fmla="*/ 2912 h 10000"/>
              <a:gd name="connsiteX86" fmla="*/ 6923 w 10000"/>
              <a:gd name="connsiteY86" fmla="*/ 3132 h 10000"/>
              <a:gd name="connsiteX87" fmla="*/ 6890 w 10000"/>
              <a:gd name="connsiteY87" fmla="*/ 3365 h 10000"/>
              <a:gd name="connsiteX88" fmla="*/ 6789 w 10000"/>
              <a:gd name="connsiteY88" fmla="*/ 3585 h 10000"/>
              <a:gd name="connsiteX89" fmla="*/ 6639 w 10000"/>
              <a:gd name="connsiteY89" fmla="*/ 3791 h 10000"/>
              <a:gd name="connsiteX90" fmla="*/ 2759 w 10000"/>
              <a:gd name="connsiteY90" fmla="*/ 8242 h 10000"/>
              <a:gd name="connsiteX91" fmla="*/ 2726 w 10000"/>
              <a:gd name="connsiteY91" fmla="*/ 8324 h 10000"/>
              <a:gd name="connsiteX92" fmla="*/ 2726 w 10000"/>
              <a:gd name="connsiteY92" fmla="*/ 8393 h 10000"/>
              <a:gd name="connsiteX93" fmla="*/ 2742 w 10000"/>
              <a:gd name="connsiteY93" fmla="*/ 8475 h 10000"/>
              <a:gd name="connsiteX94" fmla="*/ 2826 w 10000"/>
              <a:gd name="connsiteY94" fmla="*/ 8544 h 10000"/>
              <a:gd name="connsiteX95" fmla="*/ 2910 w 10000"/>
              <a:gd name="connsiteY95" fmla="*/ 8571 h 10000"/>
              <a:gd name="connsiteX96" fmla="*/ 3027 w 10000"/>
              <a:gd name="connsiteY96" fmla="*/ 8585 h 10000"/>
              <a:gd name="connsiteX97" fmla="*/ 3127 w 10000"/>
              <a:gd name="connsiteY97" fmla="*/ 8558 h 10000"/>
              <a:gd name="connsiteX98" fmla="*/ 3211 w 10000"/>
              <a:gd name="connsiteY98" fmla="*/ 8489 h 10000"/>
              <a:gd name="connsiteX99" fmla="*/ 7057 w 10000"/>
              <a:gd name="connsiteY99" fmla="*/ 4066 h 10000"/>
              <a:gd name="connsiteX100" fmla="*/ 7274 w 10000"/>
              <a:gd name="connsiteY100" fmla="*/ 3777 h 10000"/>
              <a:gd name="connsiteX101" fmla="*/ 7408 w 10000"/>
              <a:gd name="connsiteY101" fmla="*/ 3475 h 10000"/>
              <a:gd name="connsiteX102" fmla="*/ 7475 w 10000"/>
              <a:gd name="connsiteY102" fmla="*/ 3159 h 10000"/>
              <a:gd name="connsiteX103" fmla="*/ 7425 w 10000"/>
              <a:gd name="connsiteY103" fmla="*/ 2843 h 10000"/>
              <a:gd name="connsiteX104" fmla="*/ 7408 w 10000"/>
              <a:gd name="connsiteY104" fmla="*/ 2720 h 10000"/>
              <a:gd name="connsiteX105" fmla="*/ 7358 w 10000"/>
              <a:gd name="connsiteY105" fmla="*/ 2596 h 10000"/>
              <a:gd name="connsiteX106" fmla="*/ 7291 w 10000"/>
              <a:gd name="connsiteY106" fmla="*/ 2473 h 10000"/>
              <a:gd name="connsiteX107" fmla="*/ 7241 w 10000"/>
              <a:gd name="connsiteY107" fmla="*/ 2363 h 10000"/>
              <a:gd name="connsiteX108" fmla="*/ 7140 w 10000"/>
              <a:gd name="connsiteY108" fmla="*/ 2266 h 10000"/>
              <a:gd name="connsiteX109" fmla="*/ 7057 w 10000"/>
              <a:gd name="connsiteY109" fmla="*/ 2184 h 10000"/>
              <a:gd name="connsiteX110" fmla="*/ 6940 w 10000"/>
              <a:gd name="connsiteY110" fmla="*/ 2102 h 10000"/>
              <a:gd name="connsiteX111" fmla="*/ 6839 w 10000"/>
              <a:gd name="connsiteY111" fmla="*/ 2019 h 10000"/>
              <a:gd name="connsiteX112" fmla="*/ 6722 w 10000"/>
              <a:gd name="connsiteY112" fmla="*/ 1951 h 10000"/>
              <a:gd name="connsiteX113" fmla="*/ 6589 w 10000"/>
              <a:gd name="connsiteY113" fmla="*/ 1909 h 10000"/>
              <a:gd name="connsiteX114" fmla="*/ 6438 w 10000"/>
              <a:gd name="connsiteY114" fmla="*/ 1868 h 10000"/>
              <a:gd name="connsiteX115" fmla="*/ 6304 w 10000"/>
              <a:gd name="connsiteY115" fmla="*/ 1827 h 10000"/>
              <a:gd name="connsiteX116" fmla="*/ 6154 w 10000"/>
              <a:gd name="connsiteY116" fmla="*/ 1813 h 10000"/>
              <a:gd name="connsiteX117" fmla="*/ 6020 w 10000"/>
              <a:gd name="connsiteY117" fmla="*/ 1799 h 10000"/>
              <a:gd name="connsiteX118" fmla="*/ 5870 w 10000"/>
              <a:gd name="connsiteY118" fmla="*/ 1799 h 10000"/>
              <a:gd name="connsiteX119" fmla="*/ 5719 w 10000"/>
              <a:gd name="connsiteY119" fmla="*/ 1813 h 10000"/>
              <a:gd name="connsiteX120" fmla="*/ 5518 w 10000"/>
              <a:gd name="connsiteY120" fmla="*/ 1841 h 10000"/>
              <a:gd name="connsiteX121" fmla="*/ 5351 w 10000"/>
              <a:gd name="connsiteY121" fmla="*/ 1909 h 10000"/>
              <a:gd name="connsiteX122" fmla="*/ 5167 w 10000"/>
              <a:gd name="connsiteY122" fmla="*/ 1978 h 10000"/>
              <a:gd name="connsiteX123" fmla="*/ 5000 w 10000"/>
              <a:gd name="connsiteY123" fmla="*/ 2047 h 10000"/>
              <a:gd name="connsiteX124" fmla="*/ 4849 w 10000"/>
              <a:gd name="connsiteY124" fmla="*/ 2143 h 10000"/>
              <a:gd name="connsiteX125" fmla="*/ 4682 w 10000"/>
              <a:gd name="connsiteY125" fmla="*/ 2239 h 10000"/>
              <a:gd name="connsiteX126" fmla="*/ 4548 w 10000"/>
              <a:gd name="connsiteY126" fmla="*/ 2363 h 10000"/>
              <a:gd name="connsiteX127" fmla="*/ 4415 w 10000"/>
              <a:gd name="connsiteY127" fmla="*/ 2500 h 10000"/>
              <a:gd name="connsiteX128" fmla="*/ 4381 w 10000"/>
              <a:gd name="connsiteY128" fmla="*/ 2541 h 10000"/>
              <a:gd name="connsiteX129" fmla="*/ 4247 w 10000"/>
              <a:gd name="connsiteY129" fmla="*/ 2706 h 10000"/>
              <a:gd name="connsiteX130" fmla="*/ 4047 w 10000"/>
              <a:gd name="connsiteY130" fmla="*/ 2926 h 10000"/>
              <a:gd name="connsiteX131" fmla="*/ 3796 w 10000"/>
              <a:gd name="connsiteY131" fmla="*/ 3228 h 10000"/>
              <a:gd name="connsiteX132" fmla="*/ 3495 w 10000"/>
              <a:gd name="connsiteY132" fmla="*/ 3571 h 10000"/>
              <a:gd name="connsiteX133" fmla="*/ 3144 w 10000"/>
              <a:gd name="connsiteY133" fmla="*/ 3956 h 10000"/>
              <a:gd name="connsiteX134" fmla="*/ 2776 w 10000"/>
              <a:gd name="connsiteY134" fmla="*/ 4382 h 10000"/>
              <a:gd name="connsiteX135" fmla="*/ 2408 w 10000"/>
              <a:gd name="connsiteY135" fmla="*/ 4808 h 10000"/>
              <a:gd name="connsiteX136" fmla="*/ 2040 w 10000"/>
              <a:gd name="connsiteY136" fmla="*/ 5234 h 10000"/>
              <a:gd name="connsiteX137" fmla="*/ 1689 w 10000"/>
              <a:gd name="connsiteY137" fmla="*/ 5659 h 10000"/>
              <a:gd name="connsiteX138" fmla="*/ 1338 w 10000"/>
              <a:gd name="connsiteY138" fmla="*/ 6044 h 10000"/>
              <a:gd name="connsiteX139" fmla="*/ 1037 w 10000"/>
              <a:gd name="connsiteY139" fmla="*/ 6387 h 10000"/>
              <a:gd name="connsiteX140" fmla="*/ 769 w 10000"/>
              <a:gd name="connsiteY140" fmla="*/ 6690 h 10000"/>
              <a:gd name="connsiteX141" fmla="*/ 585 w 10000"/>
              <a:gd name="connsiteY141" fmla="*/ 6909 h 10000"/>
              <a:gd name="connsiteX142" fmla="*/ 452 w 10000"/>
              <a:gd name="connsiteY142" fmla="*/ 7074 h 10000"/>
              <a:gd name="connsiteX143" fmla="*/ 401 w 10000"/>
              <a:gd name="connsiteY143" fmla="*/ 7115 h 10000"/>
              <a:gd name="connsiteX144" fmla="*/ 184 w 10000"/>
              <a:gd name="connsiteY144" fmla="*/ 7431 h 10000"/>
              <a:gd name="connsiteX145" fmla="*/ 33 w 10000"/>
              <a:gd name="connsiteY145" fmla="*/ 7761 h 10000"/>
              <a:gd name="connsiteX146" fmla="*/ 0 w 10000"/>
              <a:gd name="connsiteY146" fmla="*/ 8132 h 10000"/>
              <a:gd name="connsiteX147" fmla="*/ 17 w 10000"/>
              <a:gd name="connsiteY147" fmla="*/ 8475 h 10000"/>
              <a:gd name="connsiteX148" fmla="*/ 134 w 10000"/>
              <a:gd name="connsiteY148" fmla="*/ 8805 h 10000"/>
              <a:gd name="connsiteX149" fmla="*/ 334 w 10000"/>
              <a:gd name="connsiteY149" fmla="*/ 9121 h 10000"/>
              <a:gd name="connsiteX150" fmla="*/ 585 w 10000"/>
              <a:gd name="connsiteY150" fmla="*/ 9409 h 10000"/>
              <a:gd name="connsiteX151" fmla="*/ 936 w 10000"/>
              <a:gd name="connsiteY151" fmla="*/ 9643 h 10000"/>
              <a:gd name="connsiteX152" fmla="*/ 1120 w 10000"/>
              <a:gd name="connsiteY152" fmla="*/ 9739 h 10000"/>
              <a:gd name="connsiteX153" fmla="*/ 1321 w 10000"/>
              <a:gd name="connsiteY153" fmla="*/ 9821 h 10000"/>
              <a:gd name="connsiteX154" fmla="*/ 1505 w 10000"/>
              <a:gd name="connsiteY154" fmla="*/ 9904 h 10000"/>
              <a:gd name="connsiteX155" fmla="*/ 1722 w 10000"/>
              <a:gd name="connsiteY155" fmla="*/ 9945 h 10000"/>
              <a:gd name="connsiteX156" fmla="*/ 1940 w 10000"/>
              <a:gd name="connsiteY156" fmla="*/ 9986 h 10000"/>
              <a:gd name="connsiteX157" fmla="*/ 2140 w 10000"/>
              <a:gd name="connsiteY157" fmla="*/ 10000 h 10000"/>
              <a:gd name="connsiteX158" fmla="*/ 2358 w 10000"/>
              <a:gd name="connsiteY158" fmla="*/ 9986 h 10000"/>
              <a:gd name="connsiteX159" fmla="*/ 2592 w 10000"/>
              <a:gd name="connsiteY159" fmla="*/ 9973 h 10000"/>
              <a:gd name="connsiteX160" fmla="*/ 2793 w 10000"/>
              <a:gd name="connsiteY160" fmla="*/ 9931 h 10000"/>
              <a:gd name="connsiteX161" fmla="*/ 3010 w 10000"/>
              <a:gd name="connsiteY161" fmla="*/ 9876 h 10000"/>
              <a:gd name="connsiteX162" fmla="*/ 3211 w 10000"/>
              <a:gd name="connsiteY162" fmla="*/ 9808 h 10000"/>
              <a:gd name="connsiteX163" fmla="*/ 3395 w 10000"/>
              <a:gd name="connsiteY163" fmla="*/ 9712 h 10000"/>
              <a:gd name="connsiteX164" fmla="*/ 3579 w 10000"/>
              <a:gd name="connsiteY164" fmla="*/ 9615 h 10000"/>
              <a:gd name="connsiteX165" fmla="*/ 3729 w 10000"/>
              <a:gd name="connsiteY165" fmla="*/ 9505 h 10000"/>
              <a:gd name="connsiteX166" fmla="*/ 3880 w 10000"/>
              <a:gd name="connsiteY166" fmla="*/ 9382 h 10000"/>
              <a:gd name="connsiteX167" fmla="*/ 4013 w 10000"/>
              <a:gd name="connsiteY167" fmla="*/ 9245 h 10000"/>
              <a:gd name="connsiteX168" fmla="*/ 9565 w 10000"/>
              <a:gd name="connsiteY168" fmla="*/ 2871 h 10000"/>
              <a:gd name="connsiteX169" fmla="*/ 9783 w 10000"/>
              <a:gd name="connsiteY169" fmla="*/ 2555 h 10000"/>
              <a:gd name="connsiteX170" fmla="*/ 9933 w 10000"/>
              <a:gd name="connsiteY170" fmla="*/ 2225 h 10000"/>
              <a:gd name="connsiteX171" fmla="*/ 10000 w 10000"/>
              <a:gd name="connsiteY171" fmla="*/ 1882 h 10000"/>
              <a:gd name="connsiteX172" fmla="*/ 9950 w 10000"/>
              <a:gd name="connsiteY172" fmla="*/ 1511 h 10000"/>
              <a:gd name="connsiteX173" fmla="*/ 9916 w 10000"/>
              <a:gd name="connsiteY173" fmla="*/ 1332 h 10000"/>
              <a:gd name="connsiteX174" fmla="*/ 9849 w 10000"/>
              <a:gd name="connsiteY174" fmla="*/ 1168 h 10000"/>
              <a:gd name="connsiteX175" fmla="*/ 9766 w 10000"/>
              <a:gd name="connsiteY175" fmla="*/ 1003 h 10000"/>
              <a:gd name="connsiteX176" fmla="*/ 9649 w 10000"/>
              <a:gd name="connsiteY176" fmla="*/ 852 h 10000"/>
              <a:gd name="connsiteX177" fmla="*/ 9532 w 10000"/>
              <a:gd name="connsiteY177" fmla="*/ 701 h 10000"/>
              <a:gd name="connsiteX178" fmla="*/ 9381 w 10000"/>
              <a:gd name="connsiteY178" fmla="*/ 577 h 10000"/>
              <a:gd name="connsiteX179" fmla="*/ 9231 w 10000"/>
              <a:gd name="connsiteY179" fmla="*/ 453 h 10000"/>
              <a:gd name="connsiteX180" fmla="*/ 9047 w 10000"/>
              <a:gd name="connsiteY180" fmla="*/ 343 h 10000"/>
              <a:gd name="connsiteX181" fmla="*/ 8863 w 10000"/>
              <a:gd name="connsiteY181" fmla="*/ 247 h 10000"/>
              <a:gd name="connsiteX182" fmla="*/ 8662 w 10000"/>
              <a:gd name="connsiteY182" fmla="*/ 165 h 10000"/>
              <a:gd name="connsiteX183" fmla="*/ 8478 w 10000"/>
              <a:gd name="connsiteY183" fmla="*/ 82 h 10000"/>
              <a:gd name="connsiteX184" fmla="*/ 8261 w 10000"/>
              <a:gd name="connsiteY184" fmla="*/ 41 h 10000"/>
              <a:gd name="connsiteX185" fmla="*/ 8043 w 10000"/>
              <a:gd name="connsiteY185" fmla="*/ 14 h 10000"/>
              <a:gd name="connsiteX186" fmla="*/ 7843 w 10000"/>
              <a:gd name="connsiteY186" fmla="*/ 0 h 10000"/>
              <a:gd name="connsiteX187" fmla="*/ 7625 w 10000"/>
              <a:gd name="connsiteY187" fmla="*/ 14 h 10000"/>
              <a:gd name="connsiteX188" fmla="*/ 7391 w 10000"/>
              <a:gd name="connsiteY188"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7341 w 10000"/>
              <a:gd name="connsiteY23" fmla="*/ 481 h 10000"/>
              <a:gd name="connsiteX24" fmla="*/ 3595 w 10000"/>
              <a:gd name="connsiteY24" fmla="*/ 8984 h 10000"/>
              <a:gd name="connsiteX25" fmla="*/ 3478 w 10000"/>
              <a:gd name="connsiteY25" fmla="*/ 9093 h 10000"/>
              <a:gd name="connsiteX26" fmla="*/ 3361 w 10000"/>
              <a:gd name="connsiteY26" fmla="*/ 9190 h 10000"/>
              <a:gd name="connsiteX27" fmla="*/ 3244 w 10000"/>
              <a:gd name="connsiteY27" fmla="*/ 9272 h 10000"/>
              <a:gd name="connsiteX28" fmla="*/ 3110 w 10000"/>
              <a:gd name="connsiteY28" fmla="*/ 9354 h 10000"/>
              <a:gd name="connsiteX29" fmla="*/ 2960 w 10000"/>
              <a:gd name="connsiteY29" fmla="*/ 9409 h 10000"/>
              <a:gd name="connsiteX30" fmla="*/ 2826 w 10000"/>
              <a:gd name="connsiteY30" fmla="*/ 9478 h 10000"/>
              <a:gd name="connsiteX31" fmla="*/ 2642 w 10000"/>
              <a:gd name="connsiteY31" fmla="*/ 9505 h 10000"/>
              <a:gd name="connsiteX32" fmla="*/ 2492 w 10000"/>
              <a:gd name="connsiteY32" fmla="*/ 9533 h 10000"/>
              <a:gd name="connsiteX33" fmla="*/ 2324 w 10000"/>
              <a:gd name="connsiteY33" fmla="*/ 9560 h 10000"/>
              <a:gd name="connsiteX34" fmla="*/ 2157 w 10000"/>
              <a:gd name="connsiteY34" fmla="*/ 9560 h 10000"/>
              <a:gd name="connsiteX35" fmla="*/ 1990 w 10000"/>
              <a:gd name="connsiteY35" fmla="*/ 9533 h 10000"/>
              <a:gd name="connsiteX36" fmla="*/ 1839 w 10000"/>
              <a:gd name="connsiteY36" fmla="*/ 9519 h 10000"/>
              <a:gd name="connsiteX37" fmla="*/ 1689 w 10000"/>
              <a:gd name="connsiteY37" fmla="*/ 9492 h 10000"/>
              <a:gd name="connsiteX38" fmla="*/ 1522 w 10000"/>
              <a:gd name="connsiteY38" fmla="*/ 9423 h 10000"/>
              <a:gd name="connsiteX39" fmla="*/ 1371 w 10000"/>
              <a:gd name="connsiteY39" fmla="*/ 9382 h 10000"/>
              <a:gd name="connsiteX40" fmla="*/ 1237 w 10000"/>
              <a:gd name="connsiteY40" fmla="*/ 9299 h 10000"/>
              <a:gd name="connsiteX41" fmla="*/ 987 w 10000"/>
              <a:gd name="connsiteY41" fmla="*/ 9107 h 10000"/>
              <a:gd name="connsiteX42" fmla="*/ 769 w 10000"/>
              <a:gd name="connsiteY42" fmla="*/ 8901 h 10000"/>
              <a:gd name="connsiteX43" fmla="*/ 635 w 10000"/>
              <a:gd name="connsiteY43" fmla="*/ 8654 h 10000"/>
              <a:gd name="connsiteX44" fmla="*/ 569 w 10000"/>
              <a:gd name="connsiteY44" fmla="*/ 8393 h 10000"/>
              <a:gd name="connsiteX45" fmla="*/ 535 w 10000"/>
              <a:gd name="connsiteY45" fmla="*/ 8132 h 10000"/>
              <a:gd name="connsiteX46" fmla="*/ 585 w 10000"/>
              <a:gd name="connsiteY46" fmla="*/ 7871 h 10000"/>
              <a:gd name="connsiteX47" fmla="*/ 686 w 10000"/>
              <a:gd name="connsiteY47" fmla="*/ 7610 h 10000"/>
              <a:gd name="connsiteX48" fmla="*/ 853 w 10000"/>
              <a:gd name="connsiteY48" fmla="*/ 7376 h 10000"/>
              <a:gd name="connsiteX49" fmla="*/ 886 w 10000"/>
              <a:gd name="connsiteY49" fmla="*/ 7321 h 10000"/>
              <a:gd name="connsiteX50" fmla="*/ 1020 w 10000"/>
              <a:gd name="connsiteY50" fmla="*/ 7170 h 10000"/>
              <a:gd name="connsiteX51" fmla="*/ 1221 w 10000"/>
              <a:gd name="connsiteY51" fmla="*/ 6937 h 10000"/>
              <a:gd name="connsiteX52" fmla="*/ 1488 w 10000"/>
              <a:gd name="connsiteY52" fmla="*/ 6662 h 10000"/>
              <a:gd name="connsiteX53" fmla="*/ 1773 w 10000"/>
              <a:gd name="connsiteY53" fmla="*/ 6305 h 10000"/>
              <a:gd name="connsiteX54" fmla="*/ 2124 w 10000"/>
              <a:gd name="connsiteY54" fmla="*/ 5920 h 10000"/>
              <a:gd name="connsiteX55" fmla="*/ 2492 w 10000"/>
              <a:gd name="connsiteY55" fmla="*/ 5508 h 10000"/>
              <a:gd name="connsiteX56" fmla="*/ 2860 w 10000"/>
              <a:gd name="connsiteY56" fmla="*/ 5055 h 10000"/>
              <a:gd name="connsiteX57" fmla="*/ 3227 w 10000"/>
              <a:gd name="connsiteY57" fmla="*/ 4629 h 10000"/>
              <a:gd name="connsiteX58" fmla="*/ 3595 w 10000"/>
              <a:gd name="connsiteY58" fmla="*/ 4217 h 10000"/>
              <a:gd name="connsiteX59" fmla="*/ 3946 w 10000"/>
              <a:gd name="connsiteY59" fmla="*/ 3819 h 10000"/>
              <a:gd name="connsiteX60" fmla="*/ 4247 w 10000"/>
              <a:gd name="connsiteY60" fmla="*/ 3475 h 10000"/>
              <a:gd name="connsiteX61" fmla="*/ 4498 w 10000"/>
              <a:gd name="connsiteY61" fmla="*/ 3187 h 10000"/>
              <a:gd name="connsiteX62" fmla="*/ 4682 w 10000"/>
              <a:gd name="connsiteY62" fmla="*/ 2967 h 10000"/>
              <a:gd name="connsiteX63" fmla="*/ 4833 w 10000"/>
              <a:gd name="connsiteY63" fmla="*/ 2816 h 10000"/>
              <a:gd name="connsiteX64" fmla="*/ 4866 w 10000"/>
              <a:gd name="connsiteY64" fmla="*/ 2761 h 10000"/>
              <a:gd name="connsiteX65" fmla="*/ 4967 w 10000"/>
              <a:gd name="connsiteY65" fmla="*/ 2665 h 10000"/>
              <a:gd name="connsiteX66" fmla="*/ 5050 w 10000"/>
              <a:gd name="connsiteY66" fmla="*/ 2569 h 10000"/>
              <a:gd name="connsiteX67" fmla="*/ 5167 w 10000"/>
              <a:gd name="connsiteY67" fmla="*/ 2500 h 10000"/>
              <a:gd name="connsiteX68" fmla="*/ 5284 w 10000"/>
              <a:gd name="connsiteY68" fmla="*/ 2431 h 10000"/>
              <a:gd name="connsiteX69" fmla="*/ 5401 w 10000"/>
              <a:gd name="connsiteY69" fmla="*/ 2363 h 10000"/>
              <a:gd name="connsiteX70" fmla="*/ 5535 w 10000"/>
              <a:gd name="connsiteY70" fmla="*/ 2321 h 10000"/>
              <a:gd name="connsiteX71" fmla="*/ 5652 w 10000"/>
              <a:gd name="connsiteY71" fmla="*/ 2294 h 10000"/>
              <a:gd name="connsiteX72" fmla="*/ 5786 w 10000"/>
              <a:gd name="connsiteY72" fmla="*/ 2253 h 10000"/>
              <a:gd name="connsiteX73" fmla="*/ 5886 w 10000"/>
              <a:gd name="connsiteY73" fmla="*/ 2239 h 10000"/>
              <a:gd name="connsiteX74" fmla="*/ 5987 w 10000"/>
              <a:gd name="connsiteY74" fmla="*/ 2239 h 10000"/>
              <a:gd name="connsiteX75" fmla="*/ 6087 w 10000"/>
              <a:gd name="connsiteY75" fmla="*/ 2253 h 10000"/>
              <a:gd name="connsiteX76" fmla="*/ 6171 w 10000"/>
              <a:gd name="connsiteY76" fmla="*/ 2253 h 10000"/>
              <a:gd name="connsiteX77" fmla="*/ 6271 w 10000"/>
              <a:gd name="connsiteY77" fmla="*/ 2266 h 10000"/>
              <a:gd name="connsiteX78" fmla="*/ 6355 w 10000"/>
              <a:gd name="connsiteY78" fmla="*/ 2308 h 10000"/>
              <a:gd name="connsiteX79" fmla="*/ 6438 w 10000"/>
              <a:gd name="connsiteY79" fmla="*/ 2335 h 10000"/>
              <a:gd name="connsiteX80" fmla="*/ 6522 w 10000"/>
              <a:gd name="connsiteY80" fmla="*/ 2390 h 10000"/>
              <a:gd name="connsiteX81" fmla="*/ 6656 w 10000"/>
              <a:gd name="connsiteY81" fmla="*/ 2500 h 10000"/>
              <a:gd name="connsiteX82" fmla="*/ 6773 w 10000"/>
              <a:gd name="connsiteY82" fmla="*/ 2610 h 10000"/>
              <a:gd name="connsiteX83" fmla="*/ 6873 w 10000"/>
              <a:gd name="connsiteY83" fmla="*/ 2747 h 10000"/>
              <a:gd name="connsiteX84" fmla="*/ 6906 w 10000"/>
              <a:gd name="connsiteY84" fmla="*/ 2912 h 10000"/>
              <a:gd name="connsiteX85" fmla="*/ 6923 w 10000"/>
              <a:gd name="connsiteY85" fmla="*/ 3132 h 10000"/>
              <a:gd name="connsiteX86" fmla="*/ 6890 w 10000"/>
              <a:gd name="connsiteY86" fmla="*/ 3365 h 10000"/>
              <a:gd name="connsiteX87" fmla="*/ 6789 w 10000"/>
              <a:gd name="connsiteY87" fmla="*/ 3585 h 10000"/>
              <a:gd name="connsiteX88" fmla="*/ 6639 w 10000"/>
              <a:gd name="connsiteY88" fmla="*/ 3791 h 10000"/>
              <a:gd name="connsiteX89" fmla="*/ 2759 w 10000"/>
              <a:gd name="connsiteY89" fmla="*/ 8242 h 10000"/>
              <a:gd name="connsiteX90" fmla="*/ 2726 w 10000"/>
              <a:gd name="connsiteY90" fmla="*/ 8324 h 10000"/>
              <a:gd name="connsiteX91" fmla="*/ 2726 w 10000"/>
              <a:gd name="connsiteY91" fmla="*/ 8393 h 10000"/>
              <a:gd name="connsiteX92" fmla="*/ 2742 w 10000"/>
              <a:gd name="connsiteY92" fmla="*/ 8475 h 10000"/>
              <a:gd name="connsiteX93" fmla="*/ 2826 w 10000"/>
              <a:gd name="connsiteY93" fmla="*/ 8544 h 10000"/>
              <a:gd name="connsiteX94" fmla="*/ 2910 w 10000"/>
              <a:gd name="connsiteY94" fmla="*/ 8571 h 10000"/>
              <a:gd name="connsiteX95" fmla="*/ 3027 w 10000"/>
              <a:gd name="connsiteY95" fmla="*/ 8585 h 10000"/>
              <a:gd name="connsiteX96" fmla="*/ 3127 w 10000"/>
              <a:gd name="connsiteY96" fmla="*/ 8558 h 10000"/>
              <a:gd name="connsiteX97" fmla="*/ 3211 w 10000"/>
              <a:gd name="connsiteY97" fmla="*/ 8489 h 10000"/>
              <a:gd name="connsiteX98" fmla="*/ 7057 w 10000"/>
              <a:gd name="connsiteY98" fmla="*/ 4066 h 10000"/>
              <a:gd name="connsiteX99" fmla="*/ 7274 w 10000"/>
              <a:gd name="connsiteY99" fmla="*/ 3777 h 10000"/>
              <a:gd name="connsiteX100" fmla="*/ 7408 w 10000"/>
              <a:gd name="connsiteY100" fmla="*/ 3475 h 10000"/>
              <a:gd name="connsiteX101" fmla="*/ 7475 w 10000"/>
              <a:gd name="connsiteY101" fmla="*/ 3159 h 10000"/>
              <a:gd name="connsiteX102" fmla="*/ 7425 w 10000"/>
              <a:gd name="connsiteY102" fmla="*/ 2843 h 10000"/>
              <a:gd name="connsiteX103" fmla="*/ 7408 w 10000"/>
              <a:gd name="connsiteY103" fmla="*/ 2720 h 10000"/>
              <a:gd name="connsiteX104" fmla="*/ 7358 w 10000"/>
              <a:gd name="connsiteY104" fmla="*/ 2596 h 10000"/>
              <a:gd name="connsiteX105" fmla="*/ 7291 w 10000"/>
              <a:gd name="connsiteY105" fmla="*/ 2473 h 10000"/>
              <a:gd name="connsiteX106" fmla="*/ 7241 w 10000"/>
              <a:gd name="connsiteY106" fmla="*/ 2363 h 10000"/>
              <a:gd name="connsiteX107" fmla="*/ 7140 w 10000"/>
              <a:gd name="connsiteY107" fmla="*/ 2266 h 10000"/>
              <a:gd name="connsiteX108" fmla="*/ 7057 w 10000"/>
              <a:gd name="connsiteY108" fmla="*/ 2184 h 10000"/>
              <a:gd name="connsiteX109" fmla="*/ 6940 w 10000"/>
              <a:gd name="connsiteY109" fmla="*/ 2102 h 10000"/>
              <a:gd name="connsiteX110" fmla="*/ 6839 w 10000"/>
              <a:gd name="connsiteY110" fmla="*/ 2019 h 10000"/>
              <a:gd name="connsiteX111" fmla="*/ 6722 w 10000"/>
              <a:gd name="connsiteY111" fmla="*/ 1951 h 10000"/>
              <a:gd name="connsiteX112" fmla="*/ 6589 w 10000"/>
              <a:gd name="connsiteY112" fmla="*/ 1909 h 10000"/>
              <a:gd name="connsiteX113" fmla="*/ 6438 w 10000"/>
              <a:gd name="connsiteY113" fmla="*/ 1868 h 10000"/>
              <a:gd name="connsiteX114" fmla="*/ 6304 w 10000"/>
              <a:gd name="connsiteY114" fmla="*/ 1827 h 10000"/>
              <a:gd name="connsiteX115" fmla="*/ 6154 w 10000"/>
              <a:gd name="connsiteY115" fmla="*/ 1813 h 10000"/>
              <a:gd name="connsiteX116" fmla="*/ 6020 w 10000"/>
              <a:gd name="connsiteY116" fmla="*/ 1799 h 10000"/>
              <a:gd name="connsiteX117" fmla="*/ 5870 w 10000"/>
              <a:gd name="connsiteY117" fmla="*/ 1799 h 10000"/>
              <a:gd name="connsiteX118" fmla="*/ 5719 w 10000"/>
              <a:gd name="connsiteY118" fmla="*/ 1813 h 10000"/>
              <a:gd name="connsiteX119" fmla="*/ 5518 w 10000"/>
              <a:gd name="connsiteY119" fmla="*/ 1841 h 10000"/>
              <a:gd name="connsiteX120" fmla="*/ 5351 w 10000"/>
              <a:gd name="connsiteY120" fmla="*/ 1909 h 10000"/>
              <a:gd name="connsiteX121" fmla="*/ 5167 w 10000"/>
              <a:gd name="connsiteY121" fmla="*/ 1978 h 10000"/>
              <a:gd name="connsiteX122" fmla="*/ 5000 w 10000"/>
              <a:gd name="connsiteY122" fmla="*/ 2047 h 10000"/>
              <a:gd name="connsiteX123" fmla="*/ 4849 w 10000"/>
              <a:gd name="connsiteY123" fmla="*/ 2143 h 10000"/>
              <a:gd name="connsiteX124" fmla="*/ 4682 w 10000"/>
              <a:gd name="connsiteY124" fmla="*/ 2239 h 10000"/>
              <a:gd name="connsiteX125" fmla="*/ 4548 w 10000"/>
              <a:gd name="connsiteY125" fmla="*/ 2363 h 10000"/>
              <a:gd name="connsiteX126" fmla="*/ 4415 w 10000"/>
              <a:gd name="connsiteY126" fmla="*/ 2500 h 10000"/>
              <a:gd name="connsiteX127" fmla="*/ 4381 w 10000"/>
              <a:gd name="connsiteY127" fmla="*/ 2541 h 10000"/>
              <a:gd name="connsiteX128" fmla="*/ 4247 w 10000"/>
              <a:gd name="connsiteY128" fmla="*/ 2706 h 10000"/>
              <a:gd name="connsiteX129" fmla="*/ 4047 w 10000"/>
              <a:gd name="connsiteY129" fmla="*/ 2926 h 10000"/>
              <a:gd name="connsiteX130" fmla="*/ 3796 w 10000"/>
              <a:gd name="connsiteY130" fmla="*/ 3228 h 10000"/>
              <a:gd name="connsiteX131" fmla="*/ 3495 w 10000"/>
              <a:gd name="connsiteY131" fmla="*/ 3571 h 10000"/>
              <a:gd name="connsiteX132" fmla="*/ 3144 w 10000"/>
              <a:gd name="connsiteY132" fmla="*/ 3956 h 10000"/>
              <a:gd name="connsiteX133" fmla="*/ 2776 w 10000"/>
              <a:gd name="connsiteY133" fmla="*/ 4382 h 10000"/>
              <a:gd name="connsiteX134" fmla="*/ 2408 w 10000"/>
              <a:gd name="connsiteY134" fmla="*/ 4808 h 10000"/>
              <a:gd name="connsiteX135" fmla="*/ 2040 w 10000"/>
              <a:gd name="connsiteY135" fmla="*/ 5234 h 10000"/>
              <a:gd name="connsiteX136" fmla="*/ 1689 w 10000"/>
              <a:gd name="connsiteY136" fmla="*/ 5659 h 10000"/>
              <a:gd name="connsiteX137" fmla="*/ 1338 w 10000"/>
              <a:gd name="connsiteY137" fmla="*/ 6044 h 10000"/>
              <a:gd name="connsiteX138" fmla="*/ 1037 w 10000"/>
              <a:gd name="connsiteY138" fmla="*/ 6387 h 10000"/>
              <a:gd name="connsiteX139" fmla="*/ 769 w 10000"/>
              <a:gd name="connsiteY139" fmla="*/ 6690 h 10000"/>
              <a:gd name="connsiteX140" fmla="*/ 585 w 10000"/>
              <a:gd name="connsiteY140" fmla="*/ 6909 h 10000"/>
              <a:gd name="connsiteX141" fmla="*/ 452 w 10000"/>
              <a:gd name="connsiteY141" fmla="*/ 7074 h 10000"/>
              <a:gd name="connsiteX142" fmla="*/ 401 w 10000"/>
              <a:gd name="connsiteY142" fmla="*/ 7115 h 10000"/>
              <a:gd name="connsiteX143" fmla="*/ 184 w 10000"/>
              <a:gd name="connsiteY143" fmla="*/ 7431 h 10000"/>
              <a:gd name="connsiteX144" fmla="*/ 33 w 10000"/>
              <a:gd name="connsiteY144" fmla="*/ 7761 h 10000"/>
              <a:gd name="connsiteX145" fmla="*/ 0 w 10000"/>
              <a:gd name="connsiteY145" fmla="*/ 8132 h 10000"/>
              <a:gd name="connsiteX146" fmla="*/ 17 w 10000"/>
              <a:gd name="connsiteY146" fmla="*/ 8475 h 10000"/>
              <a:gd name="connsiteX147" fmla="*/ 134 w 10000"/>
              <a:gd name="connsiteY147" fmla="*/ 8805 h 10000"/>
              <a:gd name="connsiteX148" fmla="*/ 334 w 10000"/>
              <a:gd name="connsiteY148" fmla="*/ 9121 h 10000"/>
              <a:gd name="connsiteX149" fmla="*/ 585 w 10000"/>
              <a:gd name="connsiteY149" fmla="*/ 9409 h 10000"/>
              <a:gd name="connsiteX150" fmla="*/ 936 w 10000"/>
              <a:gd name="connsiteY150" fmla="*/ 9643 h 10000"/>
              <a:gd name="connsiteX151" fmla="*/ 1120 w 10000"/>
              <a:gd name="connsiteY151" fmla="*/ 9739 h 10000"/>
              <a:gd name="connsiteX152" fmla="*/ 1321 w 10000"/>
              <a:gd name="connsiteY152" fmla="*/ 9821 h 10000"/>
              <a:gd name="connsiteX153" fmla="*/ 1505 w 10000"/>
              <a:gd name="connsiteY153" fmla="*/ 9904 h 10000"/>
              <a:gd name="connsiteX154" fmla="*/ 1722 w 10000"/>
              <a:gd name="connsiteY154" fmla="*/ 9945 h 10000"/>
              <a:gd name="connsiteX155" fmla="*/ 1940 w 10000"/>
              <a:gd name="connsiteY155" fmla="*/ 9986 h 10000"/>
              <a:gd name="connsiteX156" fmla="*/ 2140 w 10000"/>
              <a:gd name="connsiteY156" fmla="*/ 10000 h 10000"/>
              <a:gd name="connsiteX157" fmla="*/ 2358 w 10000"/>
              <a:gd name="connsiteY157" fmla="*/ 9986 h 10000"/>
              <a:gd name="connsiteX158" fmla="*/ 2592 w 10000"/>
              <a:gd name="connsiteY158" fmla="*/ 9973 h 10000"/>
              <a:gd name="connsiteX159" fmla="*/ 2793 w 10000"/>
              <a:gd name="connsiteY159" fmla="*/ 9931 h 10000"/>
              <a:gd name="connsiteX160" fmla="*/ 3010 w 10000"/>
              <a:gd name="connsiteY160" fmla="*/ 9876 h 10000"/>
              <a:gd name="connsiteX161" fmla="*/ 3211 w 10000"/>
              <a:gd name="connsiteY161" fmla="*/ 9808 h 10000"/>
              <a:gd name="connsiteX162" fmla="*/ 3395 w 10000"/>
              <a:gd name="connsiteY162" fmla="*/ 9712 h 10000"/>
              <a:gd name="connsiteX163" fmla="*/ 3579 w 10000"/>
              <a:gd name="connsiteY163" fmla="*/ 9615 h 10000"/>
              <a:gd name="connsiteX164" fmla="*/ 3729 w 10000"/>
              <a:gd name="connsiteY164" fmla="*/ 9505 h 10000"/>
              <a:gd name="connsiteX165" fmla="*/ 3880 w 10000"/>
              <a:gd name="connsiteY165" fmla="*/ 9382 h 10000"/>
              <a:gd name="connsiteX166" fmla="*/ 4013 w 10000"/>
              <a:gd name="connsiteY166" fmla="*/ 9245 h 10000"/>
              <a:gd name="connsiteX167" fmla="*/ 9565 w 10000"/>
              <a:gd name="connsiteY167" fmla="*/ 2871 h 10000"/>
              <a:gd name="connsiteX168" fmla="*/ 9783 w 10000"/>
              <a:gd name="connsiteY168" fmla="*/ 2555 h 10000"/>
              <a:gd name="connsiteX169" fmla="*/ 9933 w 10000"/>
              <a:gd name="connsiteY169" fmla="*/ 2225 h 10000"/>
              <a:gd name="connsiteX170" fmla="*/ 10000 w 10000"/>
              <a:gd name="connsiteY170" fmla="*/ 1882 h 10000"/>
              <a:gd name="connsiteX171" fmla="*/ 9950 w 10000"/>
              <a:gd name="connsiteY171" fmla="*/ 1511 h 10000"/>
              <a:gd name="connsiteX172" fmla="*/ 9916 w 10000"/>
              <a:gd name="connsiteY172" fmla="*/ 1332 h 10000"/>
              <a:gd name="connsiteX173" fmla="*/ 9849 w 10000"/>
              <a:gd name="connsiteY173" fmla="*/ 1168 h 10000"/>
              <a:gd name="connsiteX174" fmla="*/ 9766 w 10000"/>
              <a:gd name="connsiteY174" fmla="*/ 1003 h 10000"/>
              <a:gd name="connsiteX175" fmla="*/ 9649 w 10000"/>
              <a:gd name="connsiteY175" fmla="*/ 852 h 10000"/>
              <a:gd name="connsiteX176" fmla="*/ 9532 w 10000"/>
              <a:gd name="connsiteY176" fmla="*/ 701 h 10000"/>
              <a:gd name="connsiteX177" fmla="*/ 9381 w 10000"/>
              <a:gd name="connsiteY177" fmla="*/ 577 h 10000"/>
              <a:gd name="connsiteX178" fmla="*/ 9231 w 10000"/>
              <a:gd name="connsiteY178" fmla="*/ 453 h 10000"/>
              <a:gd name="connsiteX179" fmla="*/ 9047 w 10000"/>
              <a:gd name="connsiteY179" fmla="*/ 343 h 10000"/>
              <a:gd name="connsiteX180" fmla="*/ 8863 w 10000"/>
              <a:gd name="connsiteY180" fmla="*/ 247 h 10000"/>
              <a:gd name="connsiteX181" fmla="*/ 8662 w 10000"/>
              <a:gd name="connsiteY181" fmla="*/ 165 h 10000"/>
              <a:gd name="connsiteX182" fmla="*/ 8478 w 10000"/>
              <a:gd name="connsiteY182" fmla="*/ 82 h 10000"/>
              <a:gd name="connsiteX183" fmla="*/ 8261 w 10000"/>
              <a:gd name="connsiteY183" fmla="*/ 41 h 10000"/>
              <a:gd name="connsiteX184" fmla="*/ 8043 w 10000"/>
              <a:gd name="connsiteY184" fmla="*/ 14 h 10000"/>
              <a:gd name="connsiteX185" fmla="*/ 7843 w 10000"/>
              <a:gd name="connsiteY185" fmla="*/ 0 h 10000"/>
              <a:gd name="connsiteX186" fmla="*/ 7625 w 10000"/>
              <a:gd name="connsiteY186" fmla="*/ 14 h 10000"/>
              <a:gd name="connsiteX187" fmla="*/ 7391 w 10000"/>
              <a:gd name="connsiteY187"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7157 w 10000"/>
              <a:gd name="connsiteY22" fmla="*/ 522 h 10000"/>
              <a:gd name="connsiteX23" fmla="*/ 3595 w 10000"/>
              <a:gd name="connsiteY23" fmla="*/ 8984 h 10000"/>
              <a:gd name="connsiteX24" fmla="*/ 3478 w 10000"/>
              <a:gd name="connsiteY24" fmla="*/ 9093 h 10000"/>
              <a:gd name="connsiteX25" fmla="*/ 3361 w 10000"/>
              <a:gd name="connsiteY25" fmla="*/ 9190 h 10000"/>
              <a:gd name="connsiteX26" fmla="*/ 3244 w 10000"/>
              <a:gd name="connsiteY26" fmla="*/ 9272 h 10000"/>
              <a:gd name="connsiteX27" fmla="*/ 3110 w 10000"/>
              <a:gd name="connsiteY27" fmla="*/ 9354 h 10000"/>
              <a:gd name="connsiteX28" fmla="*/ 2960 w 10000"/>
              <a:gd name="connsiteY28" fmla="*/ 9409 h 10000"/>
              <a:gd name="connsiteX29" fmla="*/ 2826 w 10000"/>
              <a:gd name="connsiteY29" fmla="*/ 9478 h 10000"/>
              <a:gd name="connsiteX30" fmla="*/ 2642 w 10000"/>
              <a:gd name="connsiteY30" fmla="*/ 9505 h 10000"/>
              <a:gd name="connsiteX31" fmla="*/ 2492 w 10000"/>
              <a:gd name="connsiteY31" fmla="*/ 9533 h 10000"/>
              <a:gd name="connsiteX32" fmla="*/ 2324 w 10000"/>
              <a:gd name="connsiteY32" fmla="*/ 9560 h 10000"/>
              <a:gd name="connsiteX33" fmla="*/ 2157 w 10000"/>
              <a:gd name="connsiteY33" fmla="*/ 9560 h 10000"/>
              <a:gd name="connsiteX34" fmla="*/ 1990 w 10000"/>
              <a:gd name="connsiteY34" fmla="*/ 9533 h 10000"/>
              <a:gd name="connsiteX35" fmla="*/ 1839 w 10000"/>
              <a:gd name="connsiteY35" fmla="*/ 9519 h 10000"/>
              <a:gd name="connsiteX36" fmla="*/ 1689 w 10000"/>
              <a:gd name="connsiteY36" fmla="*/ 9492 h 10000"/>
              <a:gd name="connsiteX37" fmla="*/ 1522 w 10000"/>
              <a:gd name="connsiteY37" fmla="*/ 9423 h 10000"/>
              <a:gd name="connsiteX38" fmla="*/ 1371 w 10000"/>
              <a:gd name="connsiteY38" fmla="*/ 9382 h 10000"/>
              <a:gd name="connsiteX39" fmla="*/ 1237 w 10000"/>
              <a:gd name="connsiteY39" fmla="*/ 9299 h 10000"/>
              <a:gd name="connsiteX40" fmla="*/ 987 w 10000"/>
              <a:gd name="connsiteY40" fmla="*/ 9107 h 10000"/>
              <a:gd name="connsiteX41" fmla="*/ 769 w 10000"/>
              <a:gd name="connsiteY41" fmla="*/ 8901 h 10000"/>
              <a:gd name="connsiteX42" fmla="*/ 635 w 10000"/>
              <a:gd name="connsiteY42" fmla="*/ 8654 h 10000"/>
              <a:gd name="connsiteX43" fmla="*/ 569 w 10000"/>
              <a:gd name="connsiteY43" fmla="*/ 8393 h 10000"/>
              <a:gd name="connsiteX44" fmla="*/ 535 w 10000"/>
              <a:gd name="connsiteY44" fmla="*/ 8132 h 10000"/>
              <a:gd name="connsiteX45" fmla="*/ 585 w 10000"/>
              <a:gd name="connsiteY45" fmla="*/ 7871 h 10000"/>
              <a:gd name="connsiteX46" fmla="*/ 686 w 10000"/>
              <a:gd name="connsiteY46" fmla="*/ 7610 h 10000"/>
              <a:gd name="connsiteX47" fmla="*/ 853 w 10000"/>
              <a:gd name="connsiteY47" fmla="*/ 7376 h 10000"/>
              <a:gd name="connsiteX48" fmla="*/ 886 w 10000"/>
              <a:gd name="connsiteY48" fmla="*/ 7321 h 10000"/>
              <a:gd name="connsiteX49" fmla="*/ 1020 w 10000"/>
              <a:gd name="connsiteY49" fmla="*/ 7170 h 10000"/>
              <a:gd name="connsiteX50" fmla="*/ 1221 w 10000"/>
              <a:gd name="connsiteY50" fmla="*/ 6937 h 10000"/>
              <a:gd name="connsiteX51" fmla="*/ 1488 w 10000"/>
              <a:gd name="connsiteY51" fmla="*/ 6662 h 10000"/>
              <a:gd name="connsiteX52" fmla="*/ 1773 w 10000"/>
              <a:gd name="connsiteY52" fmla="*/ 6305 h 10000"/>
              <a:gd name="connsiteX53" fmla="*/ 2124 w 10000"/>
              <a:gd name="connsiteY53" fmla="*/ 5920 h 10000"/>
              <a:gd name="connsiteX54" fmla="*/ 2492 w 10000"/>
              <a:gd name="connsiteY54" fmla="*/ 5508 h 10000"/>
              <a:gd name="connsiteX55" fmla="*/ 2860 w 10000"/>
              <a:gd name="connsiteY55" fmla="*/ 5055 h 10000"/>
              <a:gd name="connsiteX56" fmla="*/ 3227 w 10000"/>
              <a:gd name="connsiteY56" fmla="*/ 4629 h 10000"/>
              <a:gd name="connsiteX57" fmla="*/ 3595 w 10000"/>
              <a:gd name="connsiteY57" fmla="*/ 4217 h 10000"/>
              <a:gd name="connsiteX58" fmla="*/ 3946 w 10000"/>
              <a:gd name="connsiteY58" fmla="*/ 3819 h 10000"/>
              <a:gd name="connsiteX59" fmla="*/ 4247 w 10000"/>
              <a:gd name="connsiteY59" fmla="*/ 3475 h 10000"/>
              <a:gd name="connsiteX60" fmla="*/ 4498 w 10000"/>
              <a:gd name="connsiteY60" fmla="*/ 3187 h 10000"/>
              <a:gd name="connsiteX61" fmla="*/ 4682 w 10000"/>
              <a:gd name="connsiteY61" fmla="*/ 2967 h 10000"/>
              <a:gd name="connsiteX62" fmla="*/ 4833 w 10000"/>
              <a:gd name="connsiteY62" fmla="*/ 2816 h 10000"/>
              <a:gd name="connsiteX63" fmla="*/ 4866 w 10000"/>
              <a:gd name="connsiteY63" fmla="*/ 2761 h 10000"/>
              <a:gd name="connsiteX64" fmla="*/ 4967 w 10000"/>
              <a:gd name="connsiteY64" fmla="*/ 2665 h 10000"/>
              <a:gd name="connsiteX65" fmla="*/ 5050 w 10000"/>
              <a:gd name="connsiteY65" fmla="*/ 2569 h 10000"/>
              <a:gd name="connsiteX66" fmla="*/ 5167 w 10000"/>
              <a:gd name="connsiteY66" fmla="*/ 2500 h 10000"/>
              <a:gd name="connsiteX67" fmla="*/ 5284 w 10000"/>
              <a:gd name="connsiteY67" fmla="*/ 2431 h 10000"/>
              <a:gd name="connsiteX68" fmla="*/ 5401 w 10000"/>
              <a:gd name="connsiteY68" fmla="*/ 2363 h 10000"/>
              <a:gd name="connsiteX69" fmla="*/ 5535 w 10000"/>
              <a:gd name="connsiteY69" fmla="*/ 2321 h 10000"/>
              <a:gd name="connsiteX70" fmla="*/ 5652 w 10000"/>
              <a:gd name="connsiteY70" fmla="*/ 2294 h 10000"/>
              <a:gd name="connsiteX71" fmla="*/ 5786 w 10000"/>
              <a:gd name="connsiteY71" fmla="*/ 2253 h 10000"/>
              <a:gd name="connsiteX72" fmla="*/ 5886 w 10000"/>
              <a:gd name="connsiteY72" fmla="*/ 2239 h 10000"/>
              <a:gd name="connsiteX73" fmla="*/ 5987 w 10000"/>
              <a:gd name="connsiteY73" fmla="*/ 2239 h 10000"/>
              <a:gd name="connsiteX74" fmla="*/ 6087 w 10000"/>
              <a:gd name="connsiteY74" fmla="*/ 2253 h 10000"/>
              <a:gd name="connsiteX75" fmla="*/ 6171 w 10000"/>
              <a:gd name="connsiteY75" fmla="*/ 2253 h 10000"/>
              <a:gd name="connsiteX76" fmla="*/ 6271 w 10000"/>
              <a:gd name="connsiteY76" fmla="*/ 2266 h 10000"/>
              <a:gd name="connsiteX77" fmla="*/ 6355 w 10000"/>
              <a:gd name="connsiteY77" fmla="*/ 2308 h 10000"/>
              <a:gd name="connsiteX78" fmla="*/ 6438 w 10000"/>
              <a:gd name="connsiteY78" fmla="*/ 2335 h 10000"/>
              <a:gd name="connsiteX79" fmla="*/ 6522 w 10000"/>
              <a:gd name="connsiteY79" fmla="*/ 2390 h 10000"/>
              <a:gd name="connsiteX80" fmla="*/ 6656 w 10000"/>
              <a:gd name="connsiteY80" fmla="*/ 2500 h 10000"/>
              <a:gd name="connsiteX81" fmla="*/ 6773 w 10000"/>
              <a:gd name="connsiteY81" fmla="*/ 2610 h 10000"/>
              <a:gd name="connsiteX82" fmla="*/ 6873 w 10000"/>
              <a:gd name="connsiteY82" fmla="*/ 2747 h 10000"/>
              <a:gd name="connsiteX83" fmla="*/ 6906 w 10000"/>
              <a:gd name="connsiteY83" fmla="*/ 2912 h 10000"/>
              <a:gd name="connsiteX84" fmla="*/ 6923 w 10000"/>
              <a:gd name="connsiteY84" fmla="*/ 3132 h 10000"/>
              <a:gd name="connsiteX85" fmla="*/ 6890 w 10000"/>
              <a:gd name="connsiteY85" fmla="*/ 3365 h 10000"/>
              <a:gd name="connsiteX86" fmla="*/ 6789 w 10000"/>
              <a:gd name="connsiteY86" fmla="*/ 3585 h 10000"/>
              <a:gd name="connsiteX87" fmla="*/ 6639 w 10000"/>
              <a:gd name="connsiteY87" fmla="*/ 3791 h 10000"/>
              <a:gd name="connsiteX88" fmla="*/ 2759 w 10000"/>
              <a:gd name="connsiteY88" fmla="*/ 8242 h 10000"/>
              <a:gd name="connsiteX89" fmla="*/ 2726 w 10000"/>
              <a:gd name="connsiteY89" fmla="*/ 8324 h 10000"/>
              <a:gd name="connsiteX90" fmla="*/ 2726 w 10000"/>
              <a:gd name="connsiteY90" fmla="*/ 8393 h 10000"/>
              <a:gd name="connsiteX91" fmla="*/ 2742 w 10000"/>
              <a:gd name="connsiteY91" fmla="*/ 8475 h 10000"/>
              <a:gd name="connsiteX92" fmla="*/ 2826 w 10000"/>
              <a:gd name="connsiteY92" fmla="*/ 8544 h 10000"/>
              <a:gd name="connsiteX93" fmla="*/ 2910 w 10000"/>
              <a:gd name="connsiteY93" fmla="*/ 8571 h 10000"/>
              <a:gd name="connsiteX94" fmla="*/ 3027 w 10000"/>
              <a:gd name="connsiteY94" fmla="*/ 8585 h 10000"/>
              <a:gd name="connsiteX95" fmla="*/ 3127 w 10000"/>
              <a:gd name="connsiteY95" fmla="*/ 8558 h 10000"/>
              <a:gd name="connsiteX96" fmla="*/ 3211 w 10000"/>
              <a:gd name="connsiteY96" fmla="*/ 8489 h 10000"/>
              <a:gd name="connsiteX97" fmla="*/ 7057 w 10000"/>
              <a:gd name="connsiteY97" fmla="*/ 4066 h 10000"/>
              <a:gd name="connsiteX98" fmla="*/ 7274 w 10000"/>
              <a:gd name="connsiteY98" fmla="*/ 3777 h 10000"/>
              <a:gd name="connsiteX99" fmla="*/ 7408 w 10000"/>
              <a:gd name="connsiteY99" fmla="*/ 3475 h 10000"/>
              <a:gd name="connsiteX100" fmla="*/ 7475 w 10000"/>
              <a:gd name="connsiteY100" fmla="*/ 3159 h 10000"/>
              <a:gd name="connsiteX101" fmla="*/ 7425 w 10000"/>
              <a:gd name="connsiteY101" fmla="*/ 2843 h 10000"/>
              <a:gd name="connsiteX102" fmla="*/ 7408 w 10000"/>
              <a:gd name="connsiteY102" fmla="*/ 2720 h 10000"/>
              <a:gd name="connsiteX103" fmla="*/ 7358 w 10000"/>
              <a:gd name="connsiteY103" fmla="*/ 2596 h 10000"/>
              <a:gd name="connsiteX104" fmla="*/ 7291 w 10000"/>
              <a:gd name="connsiteY104" fmla="*/ 2473 h 10000"/>
              <a:gd name="connsiteX105" fmla="*/ 7241 w 10000"/>
              <a:gd name="connsiteY105" fmla="*/ 2363 h 10000"/>
              <a:gd name="connsiteX106" fmla="*/ 7140 w 10000"/>
              <a:gd name="connsiteY106" fmla="*/ 2266 h 10000"/>
              <a:gd name="connsiteX107" fmla="*/ 7057 w 10000"/>
              <a:gd name="connsiteY107" fmla="*/ 2184 h 10000"/>
              <a:gd name="connsiteX108" fmla="*/ 6940 w 10000"/>
              <a:gd name="connsiteY108" fmla="*/ 2102 h 10000"/>
              <a:gd name="connsiteX109" fmla="*/ 6839 w 10000"/>
              <a:gd name="connsiteY109" fmla="*/ 2019 h 10000"/>
              <a:gd name="connsiteX110" fmla="*/ 6722 w 10000"/>
              <a:gd name="connsiteY110" fmla="*/ 1951 h 10000"/>
              <a:gd name="connsiteX111" fmla="*/ 6589 w 10000"/>
              <a:gd name="connsiteY111" fmla="*/ 1909 h 10000"/>
              <a:gd name="connsiteX112" fmla="*/ 6438 w 10000"/>
              <a:gd name="connsiteY112" fmla="*/ 1868 h 10000"/>
              <a:gd name="connsiteX113" fmla="*/ 6304 w 10000"/>
              <a:gd name="connsiteY113" fmla="*/ 1827 h 10000"/>
              <a:gd name="connsiteX114" fmla="*/ 6154 w 10000"/>
              <a:gd name="connsiteY114" fmla="*/ 1813 h 10000"/>
              <a:gd name="connsiteX115" fmla="*/ 6020 w 10000"/>
              <a:gd name="connsiteY115" fmla="*/ 1799 h 10000"/>
              <a:gd name="connsiteX116" fmla="*/ 5870 w 10000"/>
              <a:gd name="connsiteY116" fmla="*/ 1799 h 10000"/>
              <a:gd name="connsiteX117" fmla="*/ 5719 w 10000"/>
              <a:gd name="connsiteY117" fmla="*/ 1813 h 10000"/>
              <a:gd name="connsiteX118" fmla="*/ 5518 w 10000"/>
              <a:gd name="connsiteY118" fmla="*/ 1841 h 10000"/>
              <a:gd name="connsiteX119" fmla="*/ 5351 w 10000"/>
              <a:gd name="connsiteY119" fmla="*/ 1909 h 10000"/>
              <a:gd name="connsiteX120" fmla="*/ 5167 w 10000"/>
              <a:gd name="connsiteY120" fmla="*/ 1978 h 10000"/>
              <a:gd name="connsiteX121" fmla="*/ 5000 w 10000"/>
              <a:gd name="connsiteY121" fmla="*/ 2047 h 10000"/>
              <a:gd name="connsiteX122" fmla="*/ 4849 w 10000"/>
              <a:gd name="connsiteY122" fmla="*/ 2143 h 10000"/>
              <a:gd name="connsiteX123" fmla="*/ 4682 w 10000"/>
              <a:gd name="connsiteY123" fmla="*/ 2239 h 10000"/>
              <a:gd name="connsiteX124" fmla="*/ 4548 w 10000"/>
              <a:gd name="connsiteY124" fmla="*/ 2363 h 10000"/>
              <a:gd name="connsiteX125" fmla="*/ 4415 w 10000"/>
              <a:gd name="connsiteY125" fmla="*/ 2500 h 10000"/>
              <a:gd name="connsiteX126" fmla="*/ 4381 w 10000"/>
              <a:gd name="connsiteY126" fmla="*/ 2541 h 10000"/>
              <a:gd name="connsiteX127" fmla="*/ 4247 w 10000"/>
              <a:gd name="connsiteY127" fmla="*/ 2706 h 10000"/>
              <a:gd name="connsiteX128" fmla="*/ 4047 w 10000"/>
              <a:gd name="connsiteY128" fmla="*/ 2926 h 10000"/>
              <a:gd name="connsiteX129" fmla="*/ 3796 w 10000"/>
              <a:gd name="connsiteY129" fmla="*/ 3228 h 10000"/>
              <a:gd name="connsiteX130" fmla="*/ 3495 w 10000"/>
              <a:gd name="connsiteY130" fmla="*/ 3571 h 10000"/>
              <a:gd name="connsiteX131" fmla="*/ 3144 w 10000"/>
              <a:gd name="connsiteY131" fmla="*/ 3956 h 10000"/>
              <a:gd name="connsiteX132" fmla="*/ 2776 w 10000"/>
              <a:gd name="connsiteY132" fmla="*/ 4382 h 10000"/>
              <a:gd name="connsiteX133" fmla="*/ 2408 w 10000"/>
              <a:gd name="connsiteY133" fmla="*/ 4808 h 10000"/>
              <a:gd name="connsiteX134" fmla="*/ 2040 w 10000"/>
              <a:gd name="connsiteY134" fmla="*/ 5234 h 10000"/>
              <a:gd name="connsiteX135" fmla="*/ 1689 w 10000"/>
              <a:gd name="connsiteY135" fmla="*/ 5659 h 10000"/>
              <a:gd name="connsiteX136" fmla="*/ 1338 w 10000"/>
              <a:gd name="connsiteY136" fmla="*/ 6044 h 10000"/>
              <a:gd name="connsiteX137" fmla="*/ 1037 w 10000"/>
              <a:gd name="connsiteY137" fmla="*/ 6387 h 10000"/>
              <a:gd name="connsiteX138" fmla="*/ 769 w 10000"/>
              <a:gd name="connsiteY138" fmla="*/ 6690 h 10000"/>
              <a:gd name="connsiteX139" fmla="*/ 585 w 10000"/>
              <a:gd name="connsiteY139" fmla="*/ 6909 h 10000"/>
              <a:gd name="connsiteX140" fmla="*/ 452 w 10000"/>
              <a:gd name="connsiteY140" fmla="*/ 7074 h 10000"/>
              <a:gd name="connsiteX141" fmla="*/ 401 w 10000"/>
              <a:gd name="connsiteY141" fmla="*/ 7115 h 10000"/>
              <a:gd name="connsiteX142" fmla="*/ 184 w 10000"/>
              <a:gd name="connsiteY142" fmla="*/ 7431 h 10000"/>
              <a:gd name="connsiteX143" fmla="*/ 33 w 10000"/>
              <a:gd name="connsiteY143" fmla="*/ 7761 h 10000"/>
              <a:gd name="connsiteX144" fmla="*/ 0 w 10000"/>
              <a:gd name="connsiteY144" fmla="*/ 8132 h 10000"/>
              <a:gd name="connsiteX145" fmla="*/ 17 w 10000"/>
              <a:gd name="connsiteY145" fmla="*/ 8475 h 10000"/>
              <a:gd name="connsiteX146" fmla="*/ 134 w 10000"/>
              <a:gd name="connsiteY146" fmla="*/ 8805 h 10000"/>
              <a:gd name="connsiteX147" fmla="*/ 334 w 10000"/>
              <a:gd name="connsiteY147" fmla="*/ 9121 h 10000"/>
              <a:gd name="connsiteX148" fmla="*/ 585 w 10000"/>
              <a:gd name="connsiteY148" fmla="*/ 9409 h 10000"/>
              <a:gd name="connsiteX149" fmla="*/ 936 w 10000"/>
              <a:gd name="connsiteY149" fmla="*/ 9643 h 10000"/>
              <a:gd name="connsiteX150" fmla="*/ 1120 w 10000"/>
              <a:gd name="connsiteY150" fmla="*/ 9739 h 10000"/>
              <a:gd name="connsiteX151" fmla="*/ 1321 w 10000"/>
              <a:gd name="connsiteY151" fmla="*/ 9821 h 10000"/>
              <a:gd name="connsiteX152" fmla="*/ 1505 w 10000"/>
              <a:gd name="connsiteY152" fmla="*/ 9904 h 10000"/>
              <a:gd name="connsiteX153" fmla="*/ 1722 w 10000"/>
              <a:gd name="connsiteY153" fmla="*/ 9945 h 10000"/>
              <a:gd name="connsiteX154" fmla="*/ 1940 w 10000"/>
              <a:gd name="connsiteY154" fmla="*/ 9986 h 10000"/>
              <a:gd name="connsiteX155" fmla="*/ 2140 w 10000"/>
              <a:gd name="connsiteY155" fmla="*/ 10000 h 10000"/>
              <a:gd name="connsiteX156" fmla="*/ 2358 w 10000"/>
              <a:gd name="connsiteY156" fmla="*/ 9986 h 10000"/>
              <a:gd name="connsiteX157" fmla="*/ 2592 w 10000"/>
              <a:gd name="connsiteY157" fmla="*/ 9973 h 10000"/>
              <a:gd name="connsiteX158" fmla="*/ 2793 w 10000"/>
              <a:gd name="connsiteY158" fmla="*/ 9931 h 10000"/>
              <a:gd name="connsiteX159" fmla="*/ 3010 w 10000"/>
              <a:gd name="connsiteY159" fmla="*/ 9876 h 10000"/>
              <a:gd name="connsiteX160" fmla="*/ 3211 w 10000"/>
              <a:gd name="connsiteY160" fmla="*/ 9808 h 10000"/>
              <a:gd name="connsiteX161" fmla="*/ 3395 w 10000"/>
              <a:gd name="connsiteY161" fmla="*/ 9712 h 10000"/>
              <a:gd name="connsiteX162" fmla="*/ 3579 w 10000"/>
              <a:gd name="connsiteY162" fmla="*/ 9615 h 10000"/>
              <a:gd name="connsiteX163" fmla="*/ 3729 w 10000"/>
              <a:gd name="connsiteY163" fmla="*/ 9505 h 10000"/>
              <a:gd name="connsiteX164" fmla="*/ 3880 w 10000"/>
              <a:gd name="connsiteY164" fmla="*/ 9382 h 10000"/>
              <a:gd name="connsiteX165" fmla="*/ 4013 w 10000"/>
              <a:gd name="connsiteY165" fmla="*/ 9245 h 10000"/>
              <a:gd name="connsiteX166" fmla="*/ 9565 w 10000"/>
              <a:gd name="connsiteY166" fmla="*/ 2871 h 10000"/>
              <a:gd name="connsiteX167" fmla="*/ 9783 w 10000"/>
              <a:gd name="connsiteY167" fmla="*/ 2555 h 10000"/>
              <a:gd name="connsiteX168" fmla="*/ 9933 w 10000"/>
              <a:gd name="connsiteY168" fmla="*/ 2225 h 10000"/>
              <a:gd name="connsiteX169" fmla="*/ 10000 w 10000"/>
              <a:gd name="connsiteY169" fmla="*/ 1882 h 10000"/>
              <a:gd name="connsiteX170" fmla="*/ 9950 w 10000"/>
              <a:gd name="connsiteY170" fmla="*/ 1511 h 10000"/>
              <a:gd name="connsiteX171" fmla="*/ 9916 w 10000"/>
              <a:gd name="connsiteY171" fmla="*/ 1332 h 10000"/>
              <a:gd name="connsiteX172" fmla="*/ 9849 w 10000"/>
              <a:gd name="connsiteY172" fmla="*/ 1168 h 10000"/>
              <a:gd name="connsiteX173" fmla="*/ 9766 w 10000"/>
              <a:gd name="connsiteY173" fmla="*/ 1003 h 10000"/>
              <a:gd name="connsiteX174" fmla="*/ 9649 w 10000"/>
              <a:gd name="connsiteY174" fmla="*/ 852 h 10000"/>
              <a:gd name="connsiteX175" fmla="*/ 9532 w 10000"/>
              <a:gd name="connsiteY175" fmla="*/ 701 h 10000"/>
              <a:gd name="connsiteX176" fmla="*/ 9381 w 10000"/>
              <a:gd name="connsiteY176" fmla="*/ 577 h 10000"/>
              <a:gd name="connsiteX177" fmla="*/ 9231 w 10000"/>
              <a:gd name="connsiteY177" fmla="*/ 453 h 10000"/>
              <a:gd name="connsiteX178" fmla="*/ 9047 w 10000"/>
              <a:gd name="connsiteY178" fmla="*/ 343 h 10000"/>
              <a:gd name="connsiteX179" fmla="*/ 8863 w 10000"/>
              <a:gd name="connsiteY179" fmla="*/ 247 h 10000"/>
              <a:gd name="connsiteX180" fmla="*/ 8662 w 10000"/>
              <a:gd name="connsiteY180" fmla="*/ 165 h 10000"/>
              <a:gd name="connsiteX181" fmla="*/ 8478 w 10000"/>
              <a:gd name="connsiteY181" fmla="*/ 82 h 10000"/>
              <a:gd name="connsiteX182" fmla="*/ 8261 w 10000"/>
              <a:gd name="connsiteY182" fmla="*/ 41 h 10000"/>
              <a:gd name="connsiteX183" fmla="*/ 8043 w 10000"/>
              <a:gd name="connsiteY183" fmla="*/ 14 h 10000"/>
              <a:gd name="connsiteX184" fmla="*/ 7843 w 10000"/>
              <a:gd name="connsiteY184" fmla="*/ 0 h 10000"/>
              <a:gd name="connsiteX185" fmla="*/ 7625 w 10000"/>
              <a:gd name="connsiteY185" fmla="*/ 14 h 10000"/>
              <a:gd name="connsiteX186" fmla="*/ 7391 w 10000"/>
              <a:gd name="connsiteY186"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7023 w 10000"/>
              <a:gd name="connsiteY21" fmla="*/ 577 h 10000"/>
              <a:gd name="connsiteX22" fmla="*/ 3595 w 10000"/>
              <a:gd name="connsiteY22" fmla="*/ 8984 h 10000"/>
              <a:gd name="connsiteX23" fmla="*/ 3478 w 10000"/>
              <a:gd name="connsiteY23" fmla="*/ 9093 h 10000"/>
              <a:gd name="connsiteX24" fmla="*/ 3361 w 10000"/>
              <a:gd name="connsiteY24" fmla="*/ 9190 h 10000"/>
              <a:gd name="connsiteX25" fmla="*/ 3244 w 10000"/>
              <a:gd name="connsiteY25" fmla="*/ 9272 h 10000"/>
              <a:gd name="connsiteX26" fmla="*/ 3110 w 10000"/>
              <a:gd name="connsiteY26" fmla="*/ 9354 h 10000"/>
              <a:gd name="connsiteX27" fmla="*/ 2960 w 10000"/>
              <a:gd name="connsiteY27" fmla="*/ 9409 h 10000"/>
              <a:gd name="connsiteX28" fmla="*/ 2826 w 10000"/>
              <a:gd name="connsiteY28" fmla="*/ 9478 h 10000"/>
              <a:gd name="connsiteX29" fmla="*/ 2642 w 10000"/>
              <a:gd name="connsiteY29" fmla="*/ 9505 h 10000"/>
              <a:gd name="connsiteX30" fmla="*/ 2492 w 10000"/>
              <a:gd name="connsiteY30" fmla="*/ 9533 h 10000"/>
              <a:gd name="connsiteX31" fmla="*/ 2324 w 10000"/>
              <a:gd name="connsiteY31" fmla="*/ 9560 h 10000"/>
              <a:gd name="connsiteX32" fmla="*/ 2157 w 10000"/>
              <a:gd name="connsiteY32" fmla="*/ 9560 h 10000"/>
              <a:gd name="connsiteX33" fmla="*/ 1990 w 10000"/>
              <a:gd name="connsiteY33" fmla="*/ 9533 h 10000"/>
              <a:gd name="connsiteX34" fmla="*/ 1839 w 10000"/>
              <a:gd name="connsiteY34" fmla="*/ 9519 h 10000"/>
              <a:gd name="connsiteX35" fmla="*/ 1689 w 10000"/>
              <a:gd name="connsiteY35" fmla="*/ 9492 h 10000"/>
              <a:gd name="connsiteX36" fmla="*/ 1522 w 10000"/>
              <a:gd name="connsiteY36" fmla="*/ 9423 h 10000"/>
              <a:gd name="connsiteX37" fmla="*/ 1371 w 10000"/>
              <a:gd name="connsiteY37" fmla="*/ 9382 h 10000"/>
              <a:gd name="connsiteX38" fmla="*/ 1237 w 10000"/>
              <a:gd name="connsiteY38" fmla="*/ 9299 h 10000"/>
              <a:gd name="connsiteX39" fmla="*/ 987 w 10000"/>
              <a:gd name="connsiteY39" fmla="*/ 9107 h 10000"/>
              <a:gd name="connsiteX40" fmla="*/ 769 w 10000"/>
              <a:gd name="connsiteY40" fmla="*/ 8901 h 10000"/>
              <a:gd name="connsiteX41" fmla="*/ 635 w 10000"/>
              <a:gd name="connsiteY41" fmla="*/ 8654 h 10000"/>
              <a:gd name="connsiteX42" fmla="*/ 569 w 10000"/>
              <a:gd name="connsiteY42" fmla="*/ 8393 h 10000"/>
              <a:gd name="connsiteX43" fmla="*/ 535 w 10000"/>
              <a:gd name="connsiteY43" fmla="*/ 8132 h 10000"/>
              <a:gd name="connsiteX44" fmla="*/ 585 w 10000"/>
              <a:gd name="connsiteY44" fmla="*/ 7871 h 10000"/>
              <a:gd name="connsiteX45" fmla="*/ 686 w 10000"/>
              <a:gd name="connsiteY45" fmla="*/ 7610 h 10000"/>
              <a:gd name="connsiteX46" fmla="*/ 853 w 10000"/>
              <a:gd name="connsiteY46" fmla="*/ 7376 h 10000"/>
              <a:gd name="connsiteX47" fmla="*/ 886 w 10000"/>
              <a:gd name="connsiteY47" fmla="*/ 7321 h 10000"/>
              <a:gd name="connsiteX48" fmla="*/ 1020 w 10000"/>
              <a:gd name="connsiteY48" fmla="*/ 7170 h 10000"/>
              <a:gd name="connsiteX49" fmla="*/ 1221 w 10000"/>
              <a:gd name="connsiteY49" fmla="*/ 6937 h 10000"/>
              <a:gd name="connsiteX50" fmla="*/ 1488 w 10000"/>
              <a:gd name="connsiteY50" fmla="*/ 6662 h 10000"/>
              <a:gd name="connsiteX51" fmla="*/ 1773 w 10000"/>
              <a:gd name="connsiteY51" fmla="*/ 6305 h 10000"/>
              <a:gd name="connsiteX52" fmla="*/ 2124 w 10000"/>
              <a:gd name="connsiteY52" fmla="*/ 5920 h 10000"/>
              <a:gd name="connsiteX53" fmla="*/ 2492 w 10000"/>
              <a:gd name="connsiteY53" fmla="*/ 5508 h 10000"/>
              <a:gd name="connsiteX54" fmla="*/ 2860 w 10000"/>
              <a:gd name="connsiteY54" fmla="*/ 5055 h 10000"/>
              <a:gd name="connsiteX55" fmla="*/ 3227 w 10000"/>
              <a:gd name="connsiteY55" fmla="*/ 4629 h 10000"/>
              <a:gd name="connsiteX56" fmla="*/ 3595 w 10000"/>
              <a:gd name="connsiteY56" fmla="*/ 4217 h 10000"/>
              <a:gd name="connsiteX57" fmla="*/ 3946 w 10000"/>
              <a:gd name="connsiteY57" fmla="*/ 3819 h 10000"/>
              <a:gd name="connsiteX58" fmla="*/ 4247 w 10000"/>
              <a:gd name="connsiteY58" fmla="*/ 3475 h 10000"/>
              <a:gd name="connsiteX59" fmla="*/ 4498 w 10000"/>
              <a:gd name="connsiteY59" fmla="*/ 3187 h 10000"/>
              <a:gd name="connsiteX60" fmla="*/ 4682 w 10000"/>
              <a:gd name="connsiteY60" fmla="*/ 2967 h 10000"/>
              <a:gd name="connsiteX61" fmla="*/ 4833 w 10000"/>
              <a:gd name="connsiteY61" fmla="*/ 2816 h 10000"/>
              <a:gd name="connsiteX62" fmla="*/ 4866 w 10000"/>
              <a:gd name="connsiteY62" fmla="*/ 2761 h 10000"/>
              <a:gd name="connsiteX63" fmla="*/ 4967 w 10000"/>
              <a:gd name="connsiteY63" fmla="*/ 2665 h 10000"/>
              <a:gd name="connsiteX64" fmla="*/ 5050 w 10000"/>
              <a:gd name="connsiteY64" fmla="*/ 2569 h 10000"/>
              <a:gd name="connsiteX65" fmla="*/ 5167 w 10000"/>
              <a:gd name="connsiteY65" fmla="*/ 2500 h 10000"/>
              <a:gd name="connsiteX66" fmla="*/ 5284 w 10000"/>
              <a:gd name="connsiteY66" fmla="*/ 2431 h 10000"/>
              <a:gd name="connsiteX67" fmla="*/ 5401 w 10000"/>
              <a:gd name="connsiteY67" fmla="*/ 2363 h 10000"/>
              <a:gd name="connsiteX68" fmla="*/ 5535 w 10000"/>
              <a:gd name="connsiteY68" fmla="*/ 2321 h 10000"/>
              <a:gd name="connsiteX69" fmla="*/ 5652 w 10000"/>
              <a:gd name="connsiteY69" fmla="*/ 2294 h 10000"/>
              <a:gd name="connsiteX70" fmla="*/ 5786 w 10000"/>
              <a:gd name="connsiteY70" fmla="*/ 2253 h 10000"/>
              <a:gd name="connsiteX71" fmla="*/ 5886 w 10000"/>
              <a:gd name="connsiteY71" fmla="*/ 2239 h 10000"/>
              <a:gd name="connsiteX72" fmla="*/ 5987 w 10000"/>
              <a:gd name="connsiteY72" fmla="*/ 2239 h 10000"/>
              <a:gd name="connsiteX73" fmla="*/ 6087 w 10000"/>
              <a:gd name="connsiteY73" fmla="*/ 2253 h 10000"/>
              <a:gd name="connsiteX74" fmla="*/ 6171 w 10000"/>
              <a:gd name="connsiteY74" fmla="*/ 2253 h 10000"/>
              <a:gd name="connsiteX75" fmla="*/ 6271 w 10000"/>
              <a:gd name="connsiteY75" fmla="*/ 2266 h 10000"/>
              <a:gd name="connsiteX76" fmla="*/ 6355 w 10000"/>
              <a:gd name="connsiteY76" fmla="*/ 2308 h 10000"/>
              <a:gd name="connsiteX77" fmla="*/ 6438 w 10000"/>
              <a:gd name="connsiteY77" fmla="*/ 2335 h 10000"/>
              <a:gd name="connsiteX78" fmla="*/ 6522 w 10000"/>
              <a:gd name="connsiteY78" fmla="*/ 2390 h 10000"/>
              <a:gd name="connsiteX79" fmla="*/ 6656 w 10000"/>
              <a:gd name="connsiteY79" fmla="*/ 2500 h 10000"/>
              <a:gd name="connsiteX80" fmla="*/ 6773 w 10000"/>
              <a:gd name="connsiteY80" fmla="*/ 2610 h 10000"/>
              <a:gd name="connsiteX81" fmla="*/ 6873 w 10000"/>
              <a:gd name="connsiteY81" fmla="*/ 2747 h 10000"/>
              <a:gd name="connsiteX82" fmla="*/ 6906 w 10000"/>
              <a:gd name="connsiteY82" fmla="*/ 2912 h 10000"/>
              <a:gd name="connsiteX83" fmla="*/ 6923 w 10000"/>
              <a:gd name="connsiteY83" fmla="*/ 3132 h 10000"/>
              <a:gd name="connsiteX84" fmla="*/ 6890 w 10000"/>
              <a:gd name="connsiteY84" fmla="*/ 3365 h 10000"/>
              <a:gd name="connsiteX85" fmla="*/ 6789 w 10000"/>
              <a:gd name="connsiteY85" fmla="*/ 3585 h 10000"/>
              <a:gd name="connsiteX86" fmla="*/ 6639 w 10000"/>
              <a:gd name="connsiteY86" fmla="*/ 3791 h 10000"/>
              <a:gd name="connsiteX87" fmla="*/ 2759 w 10000"/>
              <a:gd name="connsiteY87" fmla="*/ 8242 h 10000"/>
              <a:gd name="connsiteX88" fmla="*/ 2726 w 10000"/>
              <a:gd name="connsiteY88" fmla="*/ 8324 h 10000"/>
              <a:gd name="connsiteX89" fmla="*/ 2726 w 10000"/>
              <a:gd name="connsiteY89" fmla="*/ 8393 h 10000"/>
              <a:gd name="connsiteX90" fmla="*/ 2742 w 10000"/>
              <a:gd name="connsiteY90" fmla="*/ 8475 h 10000"/>
              <a:gd name="connsiteX91" fmla="*/ 2826 w 10000"/>
              <a:gd name="connsiteY91" fmla="*/ 8544 h 10000"/>
              <a:gd name="connsiteX92" fmla="*/ 2910 w 10000"/>
              <a:gd name="connsiteY92" fmla="*/ 8571 h 10000"/>
              <a:gd name="connsiteX93" fmla="*/ 3027 w 10000"/>
              <a:gd name="connsiteY93" fmla="*/ 8585 h 10000"/>
              <a:gd name="connsiteX94" fmla="*/ 3127 w 10000"/>
              <a:gd name="connsiteY94" fmla="*/ 8558 h 10000"/>
              <a:gd name="connsiteX95" fmla="*/ 3211 w 10000"/>
              <a:gd name="connsiteY95" fmla="*/ 8489 h 10000"/>
              <a:gd name="connsiteX96" fmla="*/ 7057 w 10000"/>
              <a:gd name="connsiteY96" fmla="*/ 4066 h 10000"/>
              <a:gd name="connsiteX97" fmla="*/ 7274 w 10000"/>
              <a:gd name="connsiteY97" fmla="*/ 3777 h 10000"/>
              <a:gd name="connsiteX98" fmla="*/ 7408 w 10000"/>
              <a:gd name="connsiteY98" fmla="*/ 3475 h 10000"/>
              <a:gd name="connsiteX99" fmla="*/ 7475 w 10000"/>
              <a:gd name="connsiteY99" fmla="*/ 3159 h 10000"/>
              <a:gd name="connsiteX100" fmla="*/ 7425 w 10000"/>
              <a:gd name="connsiteY100" fmla="*/ 2843 h 10000"/>
              <a:gd name="connsiteX101" fmla="*/ 7408 w 10000"/>
              <a:gd name="connsiteY101" fmla="*/ 2720 h 10000"/>
              <a:gd name="connsiteX102" fmla="*/ 7358 w 10000"/>
              <a:gd name="connsiteY102" fmla="*/ 2596 h 10000"/>
              <a:gd name="connsiteX103" fmla="*/ 7291 w 10000"/>
              <a:gd name="connsiteY103" fmla="*/ 2473 h 10000"/>
              <a:gd name="connsiteX104" fmla="*/ 7241 w 10000"/>
              <a:gd name="connsiteY104" fmla="*/ 2363 h 10000"/>
              <a:gd name="connsiteX105" fmla="*/ 7140 w 10000"/>
              <a:gd name="connsiteY105" fmla="*/ 2266 h 10000"/>
              <a:gd name="connsiteX106" fmla="*/ 7057 w 10000"/>
              <a:gd name="connsiteY106" fmla="*/ 2184 h 10000"/>
              <a:gd name="connsiteX107" fmla="*/ 6940 w 10000"/>
              <a:gd name="connsiteY107" fmla="*/ 2102 h 10000"/>
              <a:gd name="connsiteX108" fmla="*/ 6839 w 10000"/>
              <a:gd name="connsiteY108" fmla="*/ 2019 h 10000"/>
              <a:gd name="connsiteX109" fmla="*/ 6722 w 10000"/>
              <a:gd name="connsiteY109" fmla="*/ 1951 h 10000"/>
              <a:gd name="connsiteX110" fmla="*/ 6589 w 10000"/>
              <a:gd name="connsiteY110" fmla="*/ 1909 h 10000"/>
              <a:gd name="connsiteX111" fmla="*/ 6438 w 10000"/>
              <a:gd name="connsiteY111" fmla="*/ 1868 h 10000"/>
              <a:gd name="connsiteX112" fmla="*/ 6304 w 10000"/>
              <a:gd name="connsiteY112" fmla="*/ 1827 h 10000"/>
              <a:gd name="connsiteX113" fmla="*/ 6154 w 10000"/>
              <a:gd name="connsiteY113" fmla="*/ 1813 h 10000"/>
              <a:gd name="connsiteX114" fmla="*/ 6020 w 10000"/>
              <a:gd name="connsiteY114" fmla="*/ 1799 h 10000"/>
              <a:gd name="connsiteX115" fmla="*/ 5870 w 10000"/>
              <a:gd name="connsiteY115" fmla="*/ 1799 h 10000"/>
              <a:gd name="connsiteX116" fmla="*/ 5719 w 10000"/>
              <a:gd name="connsiteY116" fmla="*/ 1813 h 10000"/>
              <a:gd name="connsiteX117" fmla="*/ 5518 w 10000"/>
              <a:gd name="connsiteY117" fmla="*/ 1841 h 10000"/>
              <a:gd name="connsiteX118" fmla="*/ 5351 w 10000"/>
              <a:gd name="connsiteY118" fmla="*/ 1909 h 10000"/>
              <a:gd name="connsiteX119" fmla="*/ 5167 w 10000"/>
              <a:gd name="connsiteY119" fmla="*/ 1978 h 10000"/>
              <a:gd name="connsiteX120" fmla="*/ 5000 w 10000"/>
              <a:gd name="connsiteY120" fmla="*/ 2047 h 10000"/>
              <a:gd name="connsiteX121" fmla="*/ 4849 w 10000"/>
              <a:gd name="connsiteY121" fmla="*/ 2143 h 10000"/>
              <a:gd name="connsiteX122" fmla="*/ 4682 w 10000"/>
              <a:gd name="connsiteY122" fmla="*/ 2239 h 10000"/>
              <a:gd name="connsiteX123" fmla="*/ 4548 w 10000"/>
              <a:gd name="connsiteY123" fmla="*/ 2363 h 10000"/>
              <a:gd name="connsiteX124" fmla="*/ 4415 w 10000"/>
              <a:gd name="connsiteY124" fmla="*/ 2500 h 10000"/>
              <a:gd name="connsiteX125" fmla="*/ 4381 w 10000"/>
              <a:gd name="connsiteY125" fmla="*/ 2541 h 10000"/>
              <a:gd name="connsiteX126" fmla="*/ 4247 w 10000"/>
              <a:gd name="connsiteY126" fmla="*/ 2706 h 10000"/>
              <a:gd name="connsiteX127" fmla="*/ 4047 w 10000"/>
              <a:gd name="connsiteY127" fmla="*/ 2926 h 10000"/>
              <a:gd name="connsiteX128" fmla="*/ 3796 w 10000"/>
              <a:gd name="connsiteY128" fmla="*/ 3228 h 10000"/>
              <a:gd name="connsiteX129" fmla="*/ 3495 w 10000"/>
              <a:gd name="connsiteY129" fmla="*/ 3571 h 10000"/>
              <a:gd name="connsiteX130" fmla="*/ 3144 w 10000"/>
              <a:gd name="connsiteY130" fmla="*/ 3956 h 10000"/>
              <a:gd name="connsiteX131" fmla="*/ 2776 w 10000"/>
              <a:gd name="connsiteY131" fmla="*/ 4382 h 10000"/>
              <a:gd name="connsiteX132" fmla="*/ 2408 w 10000"/>
              <a:gd name="connsiteY132" fmla="*/ 4808 h 10000"/>
              <a:gd name="connsiteX133" fmla="*/ 2040 w 10000"/>
              <a:gd name="connsiteY133" fmla="*/ 5234 h 10000"/>
              <a:gd name="connsiteX134" fmla="*/ 1689 w 10000"/>
              <a:gd name="connsiteY134" fmla="*/ 5659 h 10000"/>
              <a:gd name="connsiteX135" fmla="*/ 1338 w 10000"/>
              <a:gd name="connsiteY135" fmla="*/ 6044 h 10000"/>
              <a:gd name="connsiteX136" fmla="*/ 1037 w 10000"/>
              <a:gd name="connsiteY136" fmla="*/ 6387 h 10000"/>
              <a:gd name="connsiteX137" fmla="*/ 769 w 10000"/>
              <a:gd name="connsiteY137" fmla="*/ 6690 h 10000"/>
              <a:gd name="connsiteX138" fmla="*/ 585 w 10000"/>
              <a:gd name="connsiteY138" fmla="*/ 6909 h 10000"/>
              <a:gd name="connsiteX139" fmla="*/ 452 w 10000"/>
              <a:gd name="connsiteY139" fmla="*/ 7074 h 10000"/>
              <a:gd name="connsiteX140" fmla="*/ 401 w 10000"/>
              <a:gd name="connsiteY140" fmla="*/ 7115 h 10000"/>
              <a:gd name="connsiteX141" fmla="*/ 184 w 10000"/>
              <a:gd name="connsiteY141" fmla="*/ 7431 h 10000"/>
              <a:gd name="connsiteX142" fmla="*/ 33 w 10000"/>
              <a:gd name="connsiteY142" fmla="*/ 7761 h 10000"/>
              <a:gd name="connsiteX143" fmla="*/ 0 w 10000"/>
              <a:gd name="connsiteY143" fmla="*/ 8132 h 10000"/>
              <a:gd name="connsiteX144" fmla="*/ 17 w 10000"/>
              <a:gd name="connsiteY144" fmla="*/ 8475 h 10000"/>
              <a:gd name="connsiteX145" fmla="*/ 134 w 10000"/>
              <a:gd name="connsiteY145" fmla="*/ 8805 h 10000"/>
              <a:gd name="connsiteX146" fmla="*/ 334 w 10000"/>
              <a:gd name="connsiteY146" fmla="*/ 9121 h 10000"/>
              <a:gd name="connsiteX147" fmla="*/ 585 w 10000"/>
              <a:gd name="connsiteY147" fmla="*/ 9409 h 10000"/>
              <a:gd name="connsiteX148" fmla="*/ 936 w 10000"/>
              <a:gd name="connsiteY148" fmla="*/ 9643 h 10000"/>
              <a:gd name="connsiteX149" fmla="*/ 1120 w 10000"/>
              <a:gd name="connsiteY149" fmla="*/ 9739 h 10000"/>
              <a:gd name="connsiteX150" fmla="*/ 1321 w 10000"/>
              <a:gd name="connsiteY150" fmla="*/ 9821 h 10000"/>
              <a:gd name="connsiteX151" fmla="*/ 1505 w 10000"/>
              <a:gd name="connsiteY151" fmla="*/ 9904 h 10000"/>
              <a:gd name="connsiteX152" fmla="*/ 1722 w 10000"/>
              <a:gd name="connsiteY152" fmla="*/ 9945 h 10000"/>
              <a:gd name="connsiteX153" fmla="*/ 1940 w 10000"/>
              <a:gd name="connsiteY153" fmla="*/ 9986 h 10000"/>
              <a:gd name="connsiteX154" fmla="*/ 2140 w 10000"/>
              <a:gd name="connsiteY154" fmla="*/ 10000 h 10000"/>
              <a:gd name="connsiteX155" fmla="*/ 2358 w 10000"/>
              <a:gd name="connsiteY155" fmla="*/ 9986 h 10000"/>
              <a:gd name="connsiteX156" fmla="*/ 2592 w 10000"/>
              <a:gd name="connsiteY156" fmla="*/ 9973 h 10000"/>
              <a:gd name="connsiteX157" fmla="*/ 2793 w 10000"/>
              <a:gd name="connsiteY157" fmla="*/ 9931 h 10000"/>
              <a:gd name="connsiteX158" fmla="*/ 3010 w 10000"/>
              <a:gd name="connsiteY158" fmla="*/ 9876 h 10000"/>
              <a:gd name="connsiteX159" fmla="*/ 3211 w 10000"/>
              <a:gd name="connsiteY159" fmla="*/ 9808 h 10000"/>
              <a:gd name="connsiteX160" fmla="*/ 3395 w 10000"/>
              <a:gd name="connsiteY160" fmla="*/ 9712 h 10000"/>
              <a:gd name="connsiteX161" fmla="*/ 3579 w 10000"/>
              <a:gd name="connsiteY161" fmla="*/ 9615 h 10000"/>
              <a:gd name="connsiteX162" fmla="*/ 3729 w 10000"/>
              <a:gd name="connsiteY162" fmla="*/ 9505 h 10000"/>
              <a:gd name="connsiteX163" fmla="*/ 3880 w 10000"/>
              <a:gd name="connsiteY163" fmla="*/ 9382 h 10000"/>
              <a:gd name="connsiteX164" fmla="*/ 4013 w 10000"/>
              <a:gd name="connsiteY164" fmla="*/ 9245 h 10000"/>
              <a:gd name="connsiteX165" fmla="*/ 9565 w 10000"/>
              <a:gd name="connsiteY165" fmla="*/ 2871 h 10000"/>
              <a:gd name="connsiteX166" fmla="*/ 9783 w 10000"/>
              <a:gd name="connsiteY166" fmla="*/ 2555 h 10000"/>
              <a:gd name="connsiteX167" fmla="*/ 9933 w 10000"/>
              <a:gd name="connsiteY167" fmla="*/ 2225 h 10000"/>
              <a:gd name="connsiteX168" fmla="*/ 10000 w 10000"/>
              <a:gd name="connsiteY168" fmla="*/ 1882 h 10000"/>
              <a:gd name="connsiteX169" fmla="*/ 9950 w 10000"/>
              <a:gd name="connsiteY169" fmla="*/ 1511 h 10000"/>
              <a:gd name="connsiteX170" fmla="*/ 9916 w 10000"/>
              <a:gd name="connsiteY170" fmla="*/ 1332 h 10000"/>
              <a:gd name="connsiteX171" fmla="*/ 9849 w 10000"/>
              <a:gd name="connsiteY171" fmla="*/ 1168 h 10000"/>
              <a:gd name="connsiteX172" fmla="*/ 9766 w 10000"/>
              <a:gd name="connsiteY172" fmla="*/ 1003 h 10000"/>
              <a:gd name="connsiteX173" fmla="*/ 9649 w 10000"/>
              <a:gd name="connsiteY173" fmla="*/ 852 h 10000"/>
              <a:gd name="connsiteX174" fmla="*/ 9532 w 10000"/>
              <a:gd name="connsiteY174" fmla="*/ 701 h 10000"/>
              <a:gd name="connsiteX175" fmla="*/ 9381 w 10000"/>
              <a:gd name="connsiteY175" fmla="*/ 577 h 10000"/>
              <a:gd name="connsiteX176" fmla="*/ 9231 w 10000"/>
              <a:gd name="connsiteY176" fmla="*/ 453 h 10000"/>
              <a:gd name="connsiteX177" fmla="*/ 9047 w 10000"/>
              <a:gd name="connsiteY177" fmla="*/ 343 h 10000"/>
              <a:gd name="connsiteX178" fmla="*/ 8863 w 10000"/>
              <a:gd name="connsiteY178" fmla="*/ 247 h 10000"/>
              <a:gd name="connsiteX179" fmla="*/ 8662 w 10000"/>
              <a:gd name="connsiteY179" fmla="*/ 165 h 10000"/>
              <a:gd name="connsiteX180" fmla="*/ 8478 w 10000"/>
              <a:gd name="connsiteY180" fmla="*/ 82 h 10000"/>
              <a:gd name="connsiteX181" fmla="*/ 8261 w 10000"/>
              <a:gd name="connsiteY181" fmla="*/ 41 h 10000"/>
              <a:gd name="connsiteX182" fmla="*/ 8043 w 10000"/>
              <a:gd name="connsiteY182" fmla="*/ 14 h 10000"/>
              <a:gd name="connsiteX183" fmla="*/ 7843 w 10000"/>
              <a:gd name="connsiteY183" fmla="*/ 0 h 10000"/>
              <a:gd name="connsiteX184" fmla="*/ 7625 w 10000"/>
              <a:gd name="connsiteY184" fmla="*/ 14 h 10000"/>
              <a:gd name="connsiteX185" fmla="*/ 7391 w 10000"/>
              <a:gd name="connsiteY185"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6873 w 10000"/>
              <a:gd name="connsiteY20" fmla="*/ 646 h 10000"/>
              <a:gd name="connsiteX21" fmla="*/ 3595 w 10000"/>
              <a:gd name="connsiteY21" fmla="*/ 8984 h 10000"/>
              <a:gd name="connsiteX22" fmla="*/ 3478 w 10000"/>
              <a:gd name="connsiteY22" fmla="*/ 9093 h 10000"/>
              <a:gd name="connsiteX23" fmla="*/ 3361 w 10000"/>
              <a:gd name="connsiteY23" fmla="*/ 9190 h 10000"/>
              <a:gd name="connsiteX24" fmla="*/ 3244 w 10000"/>
              <a:gd name="connsiteY24" fmla="*/ 9272 h 10000"/>
              <a:gd name="connsiteX25" fmla="*/ 3110 w 10000"/>
              <a:gd name="connsiteY25" fmla="*/ 9354 h 10000"/>
              <a:gd name="connsiteX26" fmla="*/ 2960 w 10000"/>
              <a:gd name="connsiteY26" fmla="*/ 9409 h 10000"/>
              <a:gd name="connsiteX27" fmla="*/ 2826 w 10000"/>
              <a:gd name="connsiteY27" fmla="*/ 9478 h 10000"/>
              <a:gd name="connsiteX28" fmla="*/ 2642 w 10000"/>
              <a:gd name="connsiteY28" fmla="*/ 9505 h 10000"/>
              <a:gd name="connsiteX29" fmla="*/ 2492 w 10000"/>
              <a:gd name="connsiteY29" fmla="*/ 9533 h 10000"/>
              <a:gd name="connsiteX30" fmla="*/ 2324 w 10000"/>
              <a:gd name="connsiteY30" fmla="*/ 9560 h 10000"/>
              <a:gd name="connsiteX31" fmla="*/ 2157 w 10000"/>
              <a:gd name="connsiteY31" fmla="*/ 9560 h 10000"/>
              <a:gd name="connsiteX32" fmla="*/ 1990 w 10000"/>
              <a:gd name="connsiteY32" fmla="*/ 9533 h 10000"/>
              <a:gd name="connsiteX33" fmla="*/ 1839 w 10000"/>
              <a:gd name="connsiteY33" fmla="*/ 9519 h 10000"/>
              <a:gd name="connsiteX34" fmla="*/ 1689 w 10000"/>
              <a:gd name="connsiteY34" fmla="*/ 9492 h 10000"/>
              <a:gd name="connsiteX35" fmla="*/ 1522 w 10000"/>
              <a:gd name="connsiteY35" fmla="*/ 9423 h 10000"/>
              <a:gd name="connsiteX36" fmla="*/ 1371 w 10000"/>
              <a:gd name="connsiteY36" fmla="*/ 9382 h 10000"/>
              <a:gd name="connsiteX37" fmla="*/ 1237 w 10000"/>
              <a:gd name="connsiteY37" fmla="*/ 9299 h 10000"/>
              <a:gd name="connsiteX38" fmla="*/ 987 w 10000"/>
              <a:gd name="connsiteY38" fmla="*/ 9107 h 10000"/>
              <a:gd name="connsiteX39" fmla="*/ 769 w 10000"/>
              <a:gd name="connsiteY39" fmla="*/ 8901 h 10000"/>
              <a:gd name="connsiteX40" fmla="*/ 635 w 10000"/>
              <a:gd name="connsiteY40" fmla="*/ 8654 h 10000"/>
              <a:gd name="connsiteX41" fmla="*/ 569 w 10000"/>
              <a:gd name="connsiteY41" fmla="*/ 8393 h 10000"/>
              <a:gd name="connsiteX42" fmla="*/ 535 w 10000"/>
              <a:gd name="connsiteY42" fmla="*/ 8132 h 10000"/>
              <a:gd name="connsiteX43" fmla="*/ 585 w 10000"/>
              <a:gd name="connsiteY43" fmla="*/ 7871 h 10000"/>
              <a:gd name="connsiteX44" fmla="*/ 686 w 10000"/>
              <a:gd name="connsiteY44" fmla="*/ 7610 h 10000"/>
              <a:gd name="connsiteX45" fmla="*/ 853 w 10000"/>
              <a:gd name="connsiteY45" fmla="*/ 7376 h 10000"/>
              <a:gd name="connsiteX46" fmla="*/ 886 w 10000"/>
              <a:gd name="connsiteY46" fmla="*/ 7321 h 10000"/>
              <a:gd name="connsiteX47" fmla="*/ 1020 w 10000"/>
              <a:gd name="connsiteY47" fmla="*/ 7170 h 10000"/>
              <a:gd name="connsiteX48" fmla="*/ 1221 w 10000"/>
              <a:gd name="connsiteY48" fmla="*/ 6937 h 10000"/>
              <a:gd name="connsiteX49" fmla="*/ 1488 w 10000"/>
              <a:gd name="connsiteY49" fmla="*/ 6662 h 10000"/>
              <a:gd name="connsiteX50" fmla="*/ 1773 w 10000"/>
              <a:gd name="connsiteY50" fmla="*/ 6305 h 10000"/>
              <a:gd name="connsiteX51" fmla="*/ 2124 w 10000"/>
              <a:gd name="connsiteY51" fmla="*/ 5920 h 10000"/>
              <a:gd name="connsiteX52" fmla="*/ 2492 w 10000"/>
              <a:gd name="connsiteY52" fmla="*/ 5508 h 10000"/>
              <a:gd name="connsiteX53" fmla="*/ 2860 w 10000"/>
              <a:gd name="connsiteY53" fmla="*/ 5055 h 10000"/>
              <a:gd name="connsiteX54" fmla="*/ 3227 w 10000"/>
              <a:gd name="connsiteY54" fmla="*/ 4629 h 10000"/>
              <a:gd name="connsiteX55" fmla="*/ 3595 w 10000"/>
              <a:gd name="connsiteY55" fmla="*/ 4217 h 10000"/>
              <a:gd name="connsiteX56" fmla="*/ 3946 w 10000"/>
              <a:gd name="connsiteY56" fmla="*/ 3819 h 10000"/>
              <a:gd name="connsiteX57" fmla="*/ 4247 w 10000"/>
              <a:gd name="connsiteY57" fmla="*/ 3475 h 10000"/>
              <a:gd name="connsiteX58" fmla="*/ 4498 w 10000"/>
              <a:gd name="connsiteY58" fmla="*/ 3187 h 10000"/>
              <a:gd name="connsiteX59" fmla="*/ 4682 w 10000"/>
              <a:gd name="connsiteY59" fmla="*/ 2967 h 10000"/>
              <a:gd name="connsiteX60" fmla="*/ 4833 w 10000"/>
              <a:gd name="connsiteY60" fmla="*/ 2816 h 10000"/>
              <a:gd name="connsiteX61" fmla="*/ 4866 w 10000"/>
              <a:gd name="connsiteY61" fmla="*/ 2761 h 10000"/>
              <a:gd name="connsiteX62" fmla="*/ 4967 w 10000"/>
              <a:gd name="connsiteY62" fmla="*/ 2665 h 10000"/>
              <a:gd name="connsiteX63" fmla="*/ 5050 w 10000"/>
              <a:gd name="connsiteY63" fmla="*/ 2569 h 10000"/>
              <a:gd name="connsiteX64" fmla="*/ 5167 w 10000"/>
              <a:gd name="connsiteY64" fmla="*/ 2500 h 10000"/>
              <a:gd name="connsiteX65" fmla="*/ 5284 w 10000"/>
              <a:gd name="connsiteY65" fmla="*/ 2431 h 10000"/>
              <a:gd name="connsiteX66" fmla="*/ 5401 w 10000"/>
              <a:gd name="connsiteY66" fmla="*/ 2363 h 10000"/>
              <a:gd name="connsiteX67" fmla="*/ 5535 w 10000"/>
              <a:gd name="connsiteY67" fmla="*/ 2321 h 10000"/>
              <a:gd name="connsiteX68" fmla="*/ 5652 w 10000"/>
              <a:gd name="connsiteY68" fmla="*/ 2294 h 10000"/>
              <a:gd name="connsiteX69" fmla="*/ 5786 w 10000"/>
              <a:gd name="connsiteY69" fmla="*/ 2253 h 10000"/>
              <a:gd name="connsiteX70" fmla="*/ 5886 w 10000"/>
              <a:gd name="connsiteY70" fmla="*/ 2239 h 10000"/>
              <a:gd name="connsiteX71" fmla="*/ 5987 w 10000"/>
              <a:gd name="connsiteY71" fmla="*/ 2239 h 10000"/>
              <a:gd name="connsiteX72" fmla="*/ 6087 w 10000"/>
              <a:gd name="connsiteY72" fmla="*/ 2253 h 10000"/>
              <a:gd name="connsiteX73" fmla="*/ 6171 w 10000"/>
              <a:gd name="connsiteY73" fmla="*/ 2253 h 10000"/>
              <a:gd name="connsiteX74" fmla="*/ 6271 w 10000"/>
              <a:gd name="connsiteY74" fmla="*/ 2266 h 10000"/>
              <a:gd name="connsiteX75" fmla="*/ 6355 w 10000"/>
              <a:gd name="connsiteY75" fmla="*/ 2308 h 10000"/>
              <a:gd name="connsiteX76" fmla="*/ 6438 w 10000"/>
              <a:gd name="connsiteY76" fmla="*/ 2335 h 10000"/>
              <a:gd name="connsiteX77" fmla="*/ 6522 w 10000"/>
              <a:gd name="connsiteY77" fmla="*/ 2390 h 10000"/>
              <a:gd name="connsiteX78" fmla="*/ 6656 w 10000"/>
              <a:gd name="connsiteY78" fmla="*/ 2500 h 10000"/>
              <a:gd name="connsiteX79" fmla="*/ 6773 w 10000"/>
              <a:gd name="connsiteY79" fmla="*/ 2610 h 10000"/>
              <a:gd name="connsiteX80" fmla="*/ 6873 w 10000"/>
              <a:gd name="connsiteY80" fmla="*/ 2747 h 10000"/>
              <a:gd name="connsiteX81" fmla="*/ 6906 w 10000"/>
              <a:gd name="connsiteY81" fmla="*/ 2912 h 10000"/>
              <a:gd name="connsiteX82" fmla="*/ 6923 w 10000"/>
              <a:gd name="connsiteY82" fmla="*/ 3132 h 10000"/>
              <a:gd name="connsiteX83" fmla="*/ 6890 w 10000"/>
              <a:gd name="connsiteY83" fmla="*/ 3365 h 10000"/>
              <a:gd name="connsiteX84" fmla="*/ 6789 w 10000"/>
              <a:gd name="connsiteY84" fmla="*/ 3585 h 10000"/>
              <a:gd name="connsiteX85" fmla="*/ 6639 w 10000"/>
              <a:gd name="connsiteY85" fmla="*/ 3791 h 10000"/>
              <a:gd name="connsiteX86" fmla="*/ 2759 w 10000"/>
              <a:gd name="connsiteY86" fmla="*/ 8242 h 10000"/>
              <a:gd name="connsiteX87" fmla="*/ 2726 w 10000"/>
              <a:gd name="connsiteY87" fmla="*/ 8324 h 10000"/>
              <a:gd name="connsiteX88" fmla="*/ 2726 w 10000"/>
              <a:gd name="connsiteY88" fmla="*/ 8393 h 10000"/>
              <a:gd name="connsiteX89" fmla="*/ 2742 w 10000"/>
              <a:gd name="connsiteY89" fmla="*/ 8475 h 10000"/>
              <a:gd name="connsiteX90" fmla="*/ 2826 w 10000"/>
              <a:gd name="connsiteY90" fmla="*/ 8544 h 10000"/>
              <a:gd name="connsiteX91" fmla="*/ 2910 w 10000"/>
              <a:gd name="connsiteY91" fmla="*/ 8571 h 10000"/>
              <a:gd name="connsiteX92" fmla="*/ 3027 w 10000"/>
              <a:gd name="connsiteY92" fmla="*/ 8585 h 10000"/>
              <a:gd name="connsiteX93" fmla="*/ 3127 w 10000"/>
              <a:gd name="connsiteY93" fmla="*/ 8558 h 10000"/>
              <a:gd name="connsiteX94" fmla="*/ 3211 w 10000"/>
              <a:gd name="connsiteY94" fmla="*/ 8489 h 10000"/>
              <a:gd name="connsiteX95" fmla="*/ 7057 w 10000"/>
              <a:gd name="connsiteY95" fmla="*/ 4066 h 10000"/>
              <a:gd name="connsiteX96" fmla="*/ 7274 w 10000"/>
              <a:gd name="connsiteY96" fmla="*/ 3777 h 10000"/>
              <a:gd name="connsiteX97" fmla="*/ 7408 w 10000"/>
              <a:gd name="connsiteY97" fmla="*/ 3475 h 10000"/>
              <a:gd name="connsiteX98" fmla="*/ 7475 w 10000"/>
              <a:gd name="connsiteY98" fmla="*/ 3159 h 10000"/>
              <a:gd name="connsiteX99" fmla="*/ 7425 w 10000"/>
              <a:gd name="connsiteY99" fmla="*/ 2843 h 10000"/>
              <a:gd name="connsiteX100" fmla="*/ 7408 w 10000"/>
              <a:gd name="connsiteY100" fmla="*/ 2720 h 10000"/>
              <a:gd name="connsiteX101" fmla="*/ 7358 w 10000"/>
              <a:gd name="connsiteY101" fmla="*/ 2596 h 10000"/>
              <a:gd name="connsiteX102" fmla="*/ 7291 w 10000"/>
              <a:gd name="connsiteY102" fmla="*/ 2473 h 10000"/>
              <a:gd name="connsiteX103" fmla="*/ 7241 w 10000"/>
              <a:gd name="connsiteY103" fmla="*/ 2363 h 10000"/>
              <a:gd name="connsiteX104" fmla="*/ 7140 w 10000"/>
              <a:gd name="connsiteY104" fmla="*/ 2266 h 10000"/>
              <a:gd name="connsiteX105" fmla="*/ 7057 w 10000"/>
              <a:gd name="connsiteY105" fmla="*/ 2184 h 10000"/>
              <a:gd name="connsiteX106" fmla="*/ 6940 w 10000"/>
              <a:gd name="connsiteY106" fmla="*/ 2102 h 10000"/>
              <a:gd name="connsiteX107" fmla="*/ 6839 w 10000"/>
              <a:gd name="connsiteY107" fmla="*/ 2019 h 10000"/>
              <a:gd name="connsiteX108" fmla="*/ 6722 w 10000"/>
              <a:gd name="connsiteY108" fmla="*/ 1951 h 10000"/>
              <a:gd name="connsiteX109" fmla="*/ 6589 w 10000"/>
              <a:gd name="connsiteY109" fmla="*/ 1909 h 10000"/>
              <a:gd name="connsiteX110" fmla="*/ 6438 w 10000"/>
              <a:gd name="connsiteY110" fmla="*/ 1868 h 10000"/>
              <a:gd name="connsiteX111" fmla="*/ 6304 w 10000"/>
              <a:gd name="connsiteY111" fmla="*/ 1827 h 10000"/>
              <a:gd name="connsiteX112" fmla="*/ 6154 w 10000"/>
              <a:gd name="connsiteY112" fmla="*/ 1813 h 10000"/>
              <a:gd name="connsiteX113" fmla="*/ 6020 w 10000"/>
              <a:gd name="connsiteY113" fmla="*/ 1799 h 10000"/>
              <a:gd name="connsiteX114" fmla="*/ 5870 w 10000"/>
              <a:gd name="connsiteY114" fmla="*/ 1799 h 10000"/>
              <a:gd name="connsiteX115" fmla="*/ 5719 w 10000"/>
              <a:gd name="connsiteY115" fmla="*/ 1813 h 10000"/>
              <a:gd name="connsiteX116" fmla="*/ 5518 w 10000"/>
              <a:gd name="connsiteY116" fmla="*/ 1841 h 10000"/>
              <a:gd name="connsiteX117" fmla="*/ 5351 w 10000"/>
              <a:gd name="connsiteY117" fmla="*/ 1909 h 10000"/>
              <a:gd name="connsiteX118" fmla="*/ 5167 w 10000"/>
              <a:gd name="connsiteY118" fmla="*/ 1978 h 10000"/>
              <a:gd name="connsiteX119" fmla="*/ 5000 w 10000"/>
              <a:gd name="connsiteY119" fmla="*/ 2047 h 10000"/>
              <a:gd name="connsiteX120" fmla="*/ 4849 w 10000"/>
              <a:gd name="connsiteY120" fmla="*/ 2143 h 10000"/>
              <a:gd name="connsiteX121" fmla="*/ 4682 w 10000"/>
              <a:gd name="connsiteY121" fmla="*/ 2239 h 10000"/>
              <a:gd name="connsiteX122" fmla="*/ 4548 w 10000"/>
              <a:gd name="connsiteY122" fmla="*/ 2363 h 10000"/>
              <a:gd name="connsiteX123" fmla="*/ 4415 w 10000"/>
              <a:gd name="connsiteY123" fmla="*/ 2500 h 10000"/>
              <a:gd name="connsiteX124" fmla="*/ 4381 w 10000"/>
              <a:gd name="connsiteY124" fmla="*/ 2541 h 10000"/>
              <a:gd name="connsiteX125" fmla="*/ 4247 w 10000"/>
              <a:gd name="connsiteY125" fmla="*/ 2706 h 10000"/>
              <a:gd name="connsiteX126" fmla="*/ 4047 w 10000"/>
              <a:gd name="connsiteY126" fmla="*/ 2926 h 10000"/>
              <a:gd name="connsiteX127" fmla="*/ 3796 w 10000"/>
              <a:gd name="connsiteY127" fmla="*/ 3228 h 10000"/>
              <a:gd name="connsiteX128" fmla="*/ 3495 w 10000"/>
              <a:gd name="connsiteY128" fmla="*/ 3571 h 10000"/>
              <a:gd name="connsiteX129" fmla="*/ 3144 w 10000"/>
              <a:gd name="connsiteY129" fmla="*/ 3956 h 10000"/>
              <a:gd name="connsiteX130" fmla="*/ 2776 w 10000"/>
              <a:gd name="connsiteY130" fmla="*/ 4382 h 10000"/>
              <a:gd name="connsiteX131" fmla="*/ 2408 w 10000"/>
              <a:gd name="connsiteY131" fmla="*/ 4808 h 10000"/>
              <a:gd name="connsiteX132" fmla="*/ 2040 w 10000"/>
              <a:gd name="connsiteY132" fmla="*/ 5234 h 10000"/>
              <a:gd name="connsiteX133" fmla="*/ 1689 w 10000"/>
              <a:gd name="connsiteY133" fmla="*/ 5659 h 10000"/>
              <a:gd name="connsiteX134" fmla="*/ 1338 w 10000"/>
              <a:gd name="connsiteY134" fmla="*/ 6044 h 10000"/>
              <a:gd name="connsiteX135" fmla="*/ 1037 w 10000"/>
              <a:gd name="connsiteY135" fmla="*/ 6387 h 10000"/>
              <a:gd name="connsiteX136" fmla="*/ 769 w 10000"/>
              <a:gd name="connsiteY136" fmla="*/ 6690 h 10000"/>
              <a:gd name="connsiteX137" fmla="*/ 585 w 10000"/>
              <a:gd name="connsiteY137" fmla="*/ 6909 h 10000"/>
              <a:gd name="connsiteX138" fmla="*/ 452 w 10000"/>
              <a:gd name="connsiteY138" fmla="*/ 7074 h 10000"/>
              <a:gd name="connsiteX139" fmla="*/ 401 w 10000"/>
              <a:gd name="connsiteY139" fmla="*/ 7115 h 10000"/>
              <a:gd name="connsiteX140" fmla="*/ 184 w 10000"/>
              <a:gd name="connsiteY140" fmla="*/ 7431 h 10000"/>
              <a:gd name="connsiteX141" fmla="*/ 33 w 10000"/>
              <a:gd name="connsiteY141" fmla="*/ 7761 h 10000"/>
              <a:gd name="connsiteX142" fmla="*/ 0 w 10000"/>
              <a:gd name="connsiteY142" fmla="*/ 8132 h 10000"/>
              <a:gd name="connsiteX143" fmla="*/ 17 w 10000"/>
              <a:gd name="connsiteY143" fmla="*/ 8475 h 10000"/>
              <a:gd name="connsiteX144" fmla="*/ 134 w 10000"/>
              <a:gd name="connsiteY144" fmla="*/ 8805 h 10000"/>
              <a:gd name="connsiteX145" fmla="*/ 334 w 10000"/>
              <a:gd name="connsiteY145" fmla="*/ 9121 h 10000"/>
              <a:gd name="connsiteX146" fmla="*/ 585 w 10000"/>
              <a:gd name="connsiteY146" fmla="*/ 9409 h 10000"/>
              <a:gd name="connsiteX147" fmla="*/ 936 w 10000"/>
              <a:gd name="connsiteY147" fmla="*/ 9643 h 10000"/>
              <a:gd name="connsiteX148" fmla="*/ 1120 w 10000"/>
              <a:gd name="connsiteY148" fmla="*/ 9739 h 10000"/>
              <a:gd name="connsiteX149" fmla="*/ 1321 w 10000"/>
              <a:gd name="connsiteY149" fmla="*/ 9821 h 10000"/>
              <a:gd name="connsiteX150" fmla="*/ 1505 w 10000"/>
              <a:gd name="connsiteY150" fmla="*/ 9904 h 10000"/>
              <a:gd name="connsiteX151" fmla="*/ 1722 w 10000"/>
              <a:gd name="connsiteY151" fmla="*/ 9945 h 10000"/>
              <a:gd name="connsiteX152" fmla="*/ 1940 w 10000"/>
              <a:gd name="connsiteY152" fmla="*/ 9986 h 10000"/>
              <a:gd name="connsiteX153" fmla="*/ 2140 w 10000"/>
              <a:gd name="connsiteY153" fmla="*/ 10000 h 10000"/>
              <a:gd name="connsiteX154" fmla="*/ 2358 w 10000"/>
              <a:gd name="connsiteY154" fmla="*/ 9986 h 10000"/>
              <a:gd name="connsiteX155" fmla="*/ 2592 w 10000"/>
              <a:gd name="connsiteY155" fmla="*/ 9973 h 10000"/>
              <a:gd name="connsiteX156" fmla="*/ 2793 w 10000"/>
              <a:gd name="connsiteY156" fmla="*/ 9931 h 10000"/>
              <a:gd name="connsiteX157" fmla="*/ 3010 w 10000"/>
              <a:gd name="connsiteY157" fmla="*/ 9876 h 10000"/>
              <a:gd name="connsiteX158" fmla="*/ 3211 w 10000"/>
              <a:gd name="connsiteY158" fmla="*/ 9808 h 10000"/>
              <a:gd name="connsiteX159" fmla="*/ 3395 w 10000"/>
              <a:gd name="connsiteY159" fmla="*/ 9712 h 10000"/>
              <a:gd name="connsiteX160" fmla="*/ 3579 w 10000"/>
              <a:gd name="connsiteY160" fmla="*/ 9615 h 10000"/>
              <a:gd name="connsiteX161" fmla="*/ 3729 w 10000"/>
              <a:gd name="connsiteY161" fmla="*/ 9505 h 10000"/>
              <a:gd name="connsiteX162" fmla="*/ 3880 w 10000"/>
              <a:gd name="connsiteY162" fmla="*/ 9382 h 10000"/>
              <a:gd name="connsiteX163" fmla="*/ 4013 w 10000"/>
              <a:gd name="connsiteY163" fmla="*/ 9245 h 10000"/>
              <a:gd name="connsiteX164" fmla="*/ 9565 w 10000"/>
              <a:gd name="connsiteY164" fmla="*/ 2871 h 10000"/>
              <a:gd name="connsiteX165" fmla="*/ 9783 w 10000"/>
              <a:gd name="connsiteY165" fmla="*/ 2555 h 10000"/>
              <a:gd name="connsiteX166" fmla="*/ 9933 w 10000"/>
              <a:gd name="connsiteY166" fmla="*/ 2225 h 10000"/>
              <a:gd name="connsiteX167" fmla="*/ 10000 w 10000"/>
              <a:gd name="connsiteY167" fmla="*/ 1882 h 10000"/>
              <a:gd name="connsiteX168" fmla="*/ 9950 w 10000"/>
              <a:gd name="connsiteY168" fmla="*/ 1511 h 10000"/>
              <a:gd name="connsiteX169" fmla="*/ 9916 w 10000"/>
              <a:gd name="connsiteY169" fmla="*/ 1332 h 10000"/>
              <a:gd name="connsiteX170" fmla="*/ 9849 w 10000"/>
              <a:gd name="connsiteY170" fmla="*/ 1168 h 10000"/>
              <a:gd name="connsiteX171" fmla="*/ 9766 w 10000"/>
              <a:gd name="connsiteY171" fmla="*/ 1003 h 10000"/>
              <a:gd name="connsiteX172" fmla="*/ 9649 w 10000"/>
              <a:gd name="connsiteY172" fmla="*/ 852 h 10000"/>
              <a:gd name="connsiteX173" fmla="*/ 9532 w 10000"/>
              <a:gd name="connsiteY173" fmla="*/ 701 h 10000"/>
              <a:gd name="connsiteX174" fmla="*/ 9381 w 10000"/>
              <a:gd name="connsiteY174" fmla="*/ 577 h 10000"/>
              <a:gd name="connsiteX175" fmla="*/ 9231 w 10000"/>
              <a:gd name="connsiteY175" fmla="*/ 453 h 10000"/>
              <a:gd name="connsiteX176" fmla="*/ 9047 w 10000"/>
              <a:gd name="connsiteY176" fmla="*/ 343 h 10000"/>
              <a:gd name="connsiteX177" fmla="*/ 8863 w 10000"/>
              <a:gd name="connsiteY177" fmla="*/ 247 h 10000"/>
              <a:gd name="connsiteX178" fmla="*/ 8662 w 10000"/>
              <a:gd name="connsiteY178" fmla="*/ 165 h 10000"/>
              <a:gd name="connsiteX179" fmla="*/ 8478 w 10000"/>
              <a:gd name="connsiteY179" fmla="*/ 82 h 10000"/>
              <a:gd name="connsiteX180" fmla="*/ 8261 w 10000"/>
              <a:gd name="connsiteY180" fmla="*/ 41 h 10000"/>
              <a:gd name="connsiteX181" fmla="*/ 8043 w 10000"/>
              <a:gd name="connsiteY181" fmla="*/ 14 h 10000"/>
              <a:gd name="connsiteX182" fmla="*/ 7843 w 10000"/>
              <a:gd name="connsiteY182" fmla="*/ 0 h 10000"/>
              <a:gd name="connsiteX183" fmla="*/ 7625 w 10000"/>
              <a:gd name="connsiteY183" fmla="*/ 14 h 10000"/>
              <a:gd name="connsiteX184" fmla="*/ 7391 w 10000"/>
              <a:gd name="connsiteY184"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6739 w 10000"/>
              <a:gd name="connsiteY19" fmla="*/ 728 h 10000"/>
              <a:gd name="connsiteX20" fmla="*/ 3595 w 10000"/>
              <a:gd name="connsiteY20" fmla="*/ 8984 h 10000"/>
              <a:gd name="connsiteX21" fmla="*/ 3478 w 10000"/>
              <a:gd name="connsiteY21" fmla="*/ 9093 h 10000"/>
              <a:gd name="connsiteX22" fmla="*/ 3361 w 10000"/>
              <a:gd name="connsiteY22" fmla="*/ 9190 h 10000"/>
              <a:gd name="connsiteX23" fmla="*/ 3244 w 10000"/>
              <a:gd name="connsiteY23" fmla="*/ 9272 h 10000"/>
              <a:gd name="connsiteX24" fmla="*/ 3110 w 10000"/>
              <a:gd name="connsiteY24" fmla="*/ 9354 h 10000"/>
              <a:gd name="connsiteX25" fmla="*/ 2960 w 10000"/>
              <a:gd name="connsiteY25" fmla="*/ 9409 h 10000"/>
              <a:gd name="connsiteX26" fmla="*/ 2826 w 10000"/>
              <a:gd name="connsiteY26" fmla="*/ 9478 h 10000"/>
              <a:gd name="connsiteX27" fmla="*/ 2642 w 10000"/>
              <a:gd name="connsiteY27" fmla="*/ 9505 h 10000"/>
              <a:gd name="connsiteX28" fmla="*/ 2492 w 10000"/>
              <a:gd name="connsiteY28" fmla="*/ 9533 h 10000"/>
              <a:gd name="connsiteX29" fmla="*/ 2324 w 10000"/>
              <a:gd name="connsiteY29" fmla="*/ 9560 h 10000"/>
              <a:gd name="connsiteX30" fmla="*/ 2157 w 10000"/>
              <a:gd name="connsiteY30" fmla="*/ 9560 h 10000"/>
              <a:gd name="connsiteX31" fmla="*/ 1990 w 10000"/>
              <a:gd name="connsiteY31" fmla="*/ 9533 h 10000"/>
              <a:gd name="connsiteX32" fmla="*/ 1839 w 10000"/>
              <a:gd name="connsiteY32" fmla="*/ 9519 h 10000"/>
              <a:gd name="connsiteX33" fmla="*/ 1689 w 10000"/>
              <a:gd name="connsiteY33" fmla="*/ 9492 h 10000"/>
              <a:gd name="connsiteX34" fmla="*/ 1522 w 10000"/>
              <a:gd name="connsiteY34" fmla="*/ 9423 h 10000"/>
              <a:gd name="connsiteX35" fmla="*/ 1371 w 10000"/>
              <a:gd name="connsiteY35" fmla="*/ 9382 h 10000"/>
              <a:gd name="connsiteX36" fmla="*/ 1237 w 10000"/>
              <a:gd name="connsiteY36" fmla="*/ 9299 h 10000"/>
              <a:gd name="connsiteX37" fmla="*/ 987 w 10000"/>
              <a:gd name="connsiteY37" fmla="*/ 9107 h 10000"/>
              <a:gd name="connsiteX38" fmla="*/ 769 w 10000"/>
              <a:gd name="connsiteY38" fmla="*/ 8901 h 10000"/>
              <a:gd name="connsiteX39" fmla="*/ 635 w 10000"/>
              <a:gd name="connsiteY39" fmla="*/ 8654 h 10000"/>
              <a:gd name="connsiteX40" fmla="*/ 569 w 10000"/>
              <a:gd name="connsiteY40" fmla="*/ 8393 h 10000"/>
              <a:gd name="connsiteX41" fmla="*/ 535 w 10000"/>
              <a:gd name="connsiteY41" fmla="*/ 8132 h 10000"/>
              <a:gd name="connsiteX42" fmla="*/ 585 w 10000"/>
              <a:gd name="connsiteY42" fmla="*/ 7871 h 10000"/>
              <a:gd name="connsiteX43" fmla="*/ 686 w 10000"/>
              <a:gd name="connsiteY43" fmla="*/ 7610 h 10000"/>
              <a:gd name="connsiteX44" fmla="*/ 853 w 10000"/>
              <a:gd name="connsiteY44" fmla="*/ 7376 h 10000"/>
              <a:gd name="connsiteX45" fmla="*/ 886 w 10000"/>
              <a:gd name="connsiteY45" fmla="*/ 7321 h 10000"/>
              <a:gd name="connsiteX46" fmla="*/ 1020 w 10000"/>
              <a:gd name="connsiteY46" fmla="*/ 7170 h 10000"/>
              <a:gd name="connsiteX47" fmla="*/ 1221 w 10000"/>
              <a:gd name="connsiteY47" fmla="*/ 6937 h 10000"/>
              <a:gd name="connsiteX48" fmla="*/ 1488 w 10000"/>
              <a:gd name="connsiteY48" fmla="*/ 6662 h 10000"/>
              <a:gd name="connsiteX49" fmla="*/ 1773 w 10000"/>
              <a:gd name="connsiteY49" fmla="*/ 6305 h 10000"/>
              <a:gd name="connsiteX50" fmla="*/ 2124 w 10000"/>
              <a:gd name="connsiteY50" fmla="*/ 5920 h 10000"/>
              <a:gd name="connsiteX51" fmla="*/ 2492 w 10000"/>
              <a:gd name="connsiteY51" fmla="*/ 5508 h 10000"/>
              <a:gd name="connsiteX52" fmla="*/ 2860 w 10000"/>
              <a:gd name="connsiteY52" fmla="*/ 5055 h 10000"/>
              <a:gd name="connsiteX53" fmla="*/ 3227 w 10000"/>
              <a:gd name="connsiteY53" fmla="*/ 4629 h 10000"/>
              <a:gd name="connsiteX54" fmla="*/ 3595 w 10000"/>
              <a:gd name="connsiteY54" fmla="*/ 4217 h 10000"/>
              <a:gd name="connsiteX55" fmla="*/ 3946 w 10000"/>
              <a:gd name="connsiteY55" fmla="*/ 3819 h 10000"/>
              <a:gd name="connsiteX56" fmla="*/ 4247 w 10000"/>
              <a:gd name="connsiteY56" fmla="*/ 3475 h 10000"/>
              <a:gd name="connsiteX57" fmla="*/ 4498 w 10000"/>
              <a:gd name="connsiteY57" fmla="*/ 3187 h 10000"/>
              <a:gd name="connsiteX58" fmla="*/ 4682 w 10000"/>
              <a:gd name="connsiteY58" fmla="*/ 2967 h 10000"/>
              <a:gd name="connsiteX59" fmla="*/ 4833 w 10000"/>
              <a:gd name="connsiteY59" fmla="*/ 2816 h 10000"/>
              <a:gd name="connsiteX60" fmla="*/ 4866 w 10000"/>
              <a:gd name="connsiteY60" fmla="*/ 2761 h 10000"/>
              <a:gd name="connsiteX61" fmla="*/ 4967 w 10000"/>
              <a:gd name="connsiteY61" fmla="*/ 2665 h 10000"/>
              <a:gd name="connsiteX62" fmla="*/ 5050 w 10000"/>
              <a:gd name="connsiteY62" fmla="*/ 2569 h 10000"/>
              <a:gd name="connsiteX63" fmla="*/ 5167 w 10000"/>
              <a:gd name="connsiteY63" fmla="*/ 2500 h 10000"/>
              <a:gd name="connsiteX64" fmla="*/ 5284 w 10000"/>
              <a:gd name="connsiteY64" fmla="*/ 2431 h 10000"/>
              <a:gd name="connsiteX65" fmla="*/ 5401 w 10000"/>
              <a:gd name="connsiteY65" fmla="*/ 2363 h 10000"/>
              <a:gd name="connsiteX66" fmla="*/ 5535 w 10000"/>
              <a:gd name="connsiteY66" fmla="*/ 2321 h 10000"/>
              <a:gd name="connsiteX67" fmla="*/ 5652 w 10000"/>
              <a:gd name="connsiteY67" fmla="*/ 2294 h 10000"/>
              <a:gd name="connsiteX68" fmla="*/ 5786 w 10000"/>
              <a:gd name="connsiteY68" fmla="*/ 2253 h 10000"/>
              <a:gd name="connsiteX69" fmla="*/ 5886 w 10000"/>
              <a:gd name="connsiteY69" fmla="*/ 2239 h 10000"/>
              <a:gd name="connsiteX70" fmla="*/ 5987 w 10000"/>
              <a:gd name="connsiteY70" fmla="*/ 2239 h 10000"/>
              <a:gd name="connsiteX71" fmla="*/ 6087 w 10000"/>
              <a:gd name="connsiteY71" fmla="*/ 2253 h 10000"/>
              <a:gd name="connsiteX72" fmla="*/ 6171 w 10000"/>
              <a:gd name="connsiteY72" fmla="*/ 2253 h 10000"/>
              <a:gd name="connsiteX73" fmla="*/ 6271 w 10000"/>
              <a:gd name="connsiteY73" fmla="*/ 2266 h 10000"/>
              <a:gd name="connsiteX74" fmla="*/ 6355 w 10000"/>
              <a:gd name="connsiteY74" fmla="*/ 2308 h 10000"/>
              <a:gd name="connsiteX75" fmla="*/ 6438 w 10000"/>
              <a:gd name="connsiteY75" fmla="*/ 2335 h 10000"/>
              <a:gd name="connsiteX76" fmla="*/ 6522 w 10000"/>
              <a:gd name="connsiteY76" fmla="*/ 2390 h 10000"/>
              <a:gd name="connsiteX77" fmla="*/ 6656 w 10000"/>
              <a:gd name="connsiteY77" fmla="*/ 2500 h 10000"/>
              <a:gd name="connsiteX78" fmla="*/ 6773 w 10000"/>
              <a:gd name="connsiteY78" fmla="*/ 2610 h 10000"/>
              <a:gd name="connsiteX79" fmla="*/ 6873 w 10000"/>
              <a:gd name="connsiteY79" fmla="*/ 2747 h 10000"/>
              <a:gd name="connsiteX80" fmla="*/ 6906 w 10000"/>
              <a:gd name="connsiteY80" fmla="*/ 2912 h 10000"/>
              <a:gd name="connsiteX81" fmla="*/ 6923 w 10000"/>
              <a:gd name="connsiteY81" fmla="*/ 3132 h 10000"/>
              <a:gd name="connsiteX82" fmla="*/ 6890 w 10000"/>
              <a:gd name="connsiteY82" fmla="*/ 3365 h 10000"/>
              <a:gd name="connsiteX83" fmla="*/ 6789 w 10000"/>
              <a:gd name="connsiteY83" fmla="*/ 3585 h 10000"/>
              <a:gd name="connsiteX84" fmla="*/ 6639 w 10000"/>
              <a:gd name="connsiteY84" fmla="*/ 3791 h 10000"/>
              <a:gd name="connsiteX85" fmla="*/ 2759 w 10000"/>
              <a:gd name="connsiteY85" fmla="*/ 8242 h 10000"/>
              <a:gd name="connsiteX86" fmla="*/ 2726 w 10000"/>
              <a:gd name="connsiteY86" fmla="*/ 8324 h 10000"/>
              <a:gd name="connsiteX87" fmla="*/ 2726 w 10000"/>
              <a:gd name="connsiteY87" fmla="*/ 8393 h 10000"/>
              <a:gd name="connsiteX88" fmla="*/ 2742 w 10000"/>
              <a:gd name="connsiteY88" fmla="*/ 8475 h 10000"/>
              <a:gd name="connsiteX89" fmla="*/ 2826 w 10000"/>
              <a:gd name="connsiteY89" fmla="*/ 8544 h 10000"/>
              <a:gd name="connsiteX90" fmla="*/ 2910 w 10000"/>
              <a:gd name="connsiteY90" fmla="*/ 8571 h 10000"/>
              <a:gd name="connsiteX91" fmla="*/ 3027 w 10000"/>
              <a:gd name="connsiteY91" fmla="*/ 8585 h 10000"/>
              <a:gd name="connsiteX92" fmla="*/ 3127 w 10000"/>
              <a:gd name="connsiteY92" fmla="*/ 8558 h 10000"/>
              <a:gd name="connsiteX93" fmla="*/ 3211 w 10000"/>
              <a:gd name="connsiteY93" fmla="*/ 8489 h 10000"/>
              <a:gd name="connsiteX94" fmla="*/ 7057 w 10000"/>
              <a:gd name="connsiteY94" fmla="*/ 4066 h 10000"/>
              <a:gd name="connsiteX95" fmla="*/ 7274 w 10000"/>
              <a:gd name="connsiteY95" fmla="*/ 3777 h 10000"/>
              <a:gd name="connsiteX96" fmla="*/ 7408 w 10000"/>
              <a:gd name="connsiteY96" fmla="*/ 3475 h 10000"/>
              <a:gd name="connsiteX97" fmla="*/ 7475 w 10000"/>
              <a:gd name="connsiteY97" fmla="*/ 3159 h 10000"/>
              <a:gd name="connsiteX98" fmla="*/ 7425 w 10000"/>
              <a:gd name="connsiteY98" fmla="*/ 2843 h 10000"/>
              <a:gd name="connsiteX99" fmla="*/ 7408 w 10000"/>
              <a:gd name="connsiteY99" fmla="*/ 2720 h 10000"/>
              <a:gd name="connsiteX100" fmla="*/ 7358 w 10000"/>
              <a:gd name="connsiteY100" fmla="*/ 2596 h 10000"/>
              <a:gd name="connsiteX101" fmla="*/ 7291 w 10000"/>
              <a:gd name="connsiteY101" fmla="*/ 2473 h 10000"/>
              <a:gd name="connsiteX102" fmla="*/ 7241 w 10000"/>
              <a:gd name="connsiteY102" fmla="*/ 2363 h 10000"/>
              <a:gd name="connsiteX103" fmla="*/ 7140 w 10000"/>
              <a:gd name="connsiteY103" fmla="*/ 2266 h 10000"/>
              <a:gd name="connsiteX104" fmla="*/ 7057 w 10000"/>
              <a:gd name="connsiteY104" fmla="*/ 2184 h 10000"/>
              <a:gd name="connsiteX105" fmla="*/ 6940 w 10000"/>
              <a:gd name="connsiteY105" fmla="*/ 2102 h 10000"/>
              <a:gd name="connsiteX106" fmla="*/ 6839 w 10000"/>
              <a:gd name="connsiteY106" fmla="*/ 2019 h 10000"/>
              <a:gd name="connsiteX107" fmla="*/ 6722 w 10000"/>
              <a:gd name="connsiteY107" fmla="*/ 1951 h 10000"/>
              <a:gd name="connsiteX108" fmla="*/ 6589 w 10000"/>
              <a:gd name="connsiteY108" fmla="*/ 1909 h 10000"/>
              <a:gd name="connsiteX109" fmla="*/ 6438 w 10000"/>
              <a:gd name="connsiteY109" fmla="*/ 1868 h 10000"/>
              <a:gd name="connsiteX110" fmla="*/ 6304 w 10000"/>
              <a:gd name="connsiteY110" fmla="*/ 1827 h 10000"/>
              <a:gd name="connsiteX111" fmla="*/ 6154 w 10000"/>
              <a:gd name="connsiteY111" fmla="*/ 1813 h 10000"/>
              <a:gd name="connsiteX112" fmla="*/ 6020 w 10000"/>
              <a:gd name="connsiteY112" fmla="*/ 1799 h 10000"/>
              <a:gd name="connsiteX113" fmla="*/ 5870 w 10000"/>
              <a:gd name="connsiteY113" fmla="*/ 1799 h 10000"/>
              <a:gd name="connsiteX114" fmla="*/ 5719 w 10000"/>
              <a:gd name="connsiteY114" fmla="*/ 1813 h 10000"/>
              <a:gd name="connsiteX115" fmla="*/ 5518 w 10000"/>
              <a:gd name="connsiteY115" fmla="*/ 1841 h 10000"/>
              <a:gd name="connsiteX116" fmla="*/ 5351 w 10000"/>
              <a:gd name="connsiteY116" fmla="*/ 1909 h 10000"/>
              <a:gd name="connsiteX117" fmla="*/ 5167 w 10000"/>
              <a:gd name="connsiteY117" fmla="*/ 1978 h 10000"/>
              <a:gd name="connsiteX118" fmla="*/ 5000 w 10000"/>
              <a:gd name="connsiteY118" fmla="*/ 2047 h 10000"/>
              <a:gd name="connsiteX119" fmla="*/ 4849 w 10000"/>
              <a:gd name="connsiteY119" fmla="*/ 2143 h 10000"/>
              <a:gd name="connsiteX120" fmla="*/ 4682 w 10000"/>
              <a:gd name="connsiteY120" fmla="*/ 2239 h 10000"/>
              <a:gd name="connsiteX121" fmla="*/ 4548 w 10000"/>
              <a:gd name="connsiteY121" fmla="*/ 2363 h 10000"/>
              <a:gd name="connsiteX122" fmla="*/ 4415 w 10000"/>
              <a:gd name="connsiteY122" fmla="*/ 2500 h 10000"/>
              <a:gd name="connsiteX123" fmla="*/ 4381 w 10000"/>
              <a:gd name="connsiteY123" fmla="*/ 2541 h 10000"/>
              <a:gd name="connsiteX124" fmla="*/ 4247 w 10000"/>
              <a:gd name="connsiteY124" fmla="*/ 2706 h 10000"/>
              <a:gd name="connsiteX125" fmla="*/ 4047 w 10000"/>
              <a:gd name="connsiteY125" fmla="*/ 2926 h 10000"/>
              <a:gd name="connsiteX126" fmla="*/ 3796 w 10000"/>
              <a:gd name="connsiteY126" fmla="*/ 3228 h 10000"/>
              <a:gd name="connsiteX127" fmla="*/ 3495 w 10000"/>
              <a:gd name="connsiteY127" fmla="*/ 3571 h 10000"/>
              <a:gd name="connsiteX128" fmla="*/ 3144 w 10000"/>
              <a:gd name="connsiteY128" fmla="*/ 3956 h 10000"/>
              <a:gd name="connsiteX129" fmla="*/ 2776 w 10000"/>
              <a:gd name="connsiteY129" fmla="*/ 4382 h 10000"/>
              <a:gd name="connsiteX130" fmla="*/ 2408 w 10000"/>
              <a:gd name="connsiteY130" fmla="*/ 4808 h 10000"/>
              <a:gd name="connsiteX131" fmla="*/ 2040 w 10000"/>
              <a:gd name="connsiteY131" fmla="*/ 5234 h 10000"/>
              <a:gd name="connsiteX132" fmla="*/ 1689 w 10000"/>
              <a:gd name="connsiteY132" fmla="*/ 5659 h 10000"/>
              <a:gd name="connsiteX133" fmla="*/ 1338 w 10000"/>
              <a:gd name="connsiteY133" fmla="*/ 6044 h 10000"/>
              <a:gd name="connsiteX134" fmla="*/ 1037 w 10000"/>
              <a:gd name="connsiteY134" fmla="*/ 6387 h 10000"/>
              <a:gd name="connsiteX135" fmla="*/ 769 w 10000"/>
              <a:gd name="connsiteY135" fmla="*/ 6690 h 10000"/>
              <a:gd name="connsiteX136" fmla="*/ 585 w 10000"/>
              <a:gd name="connsiteY136" fmla="*/ 6909 h 10000"/>
              <a:gd name="connsiteX137" fmla="*/ 452 w 10000"/>
              <a:gd name="connsiteY137" fmla="*/ 7074 h 10000"/>
              <a:gd name="connsiteX138" fmla="*/ 401 w 10000"/>
              <a:gd name="connsiteY138" fmla="*/ 7115 h 10000"/>
              <a:gd name="connsiteX139" fmla="*/ 184 w 10000"/>
              <a:gd name="connsiteY139" fmla="*/ 7431 h 10000"/>
              <a:gd name="connsiteX140" fmla="*/ 33 w 10000"/>
              <a:gd name="connsiteY140" fmla="*/ 7761 h 10000"/>
              <a:gd name="connsiteX141" fmla="*/ 0 w 10000"/>
              <a:gd name="connsiteY141" fmla="*/ 8132 h 10000"/>
              <a:gd name="connsiteX142" fmla="*/ 17 w 10000"/>
              <a:gd name="connsiteY142" fmla="*/ 8475 h 10000"/>
              <a:gd name="connsiteX143" fmla="*/ 134 w 10000"/>
              <a:gd name="connsiteY143" fmla="*/ 8805 h 10000"/>
              <a:gd name="connsiteX144" fmla="*/ 334 w 10000"/>
              <a:gd name="connsiteY144" fmla="*/ 9121 h 10000"/>
              <a:gd name="connsiteX145" fmla="*/ 585 w 10000"/>
              <a:gd name="connsiteY145" fmla="*/ 9409 h 10000"/>
              <a:gd name="connsiteX146" fmla="*/ 936 w 10000"/>
              <a:gd name="connsiteY146" fmla="*/ 9643 h 10000"/>
              <a:gd name="connsiteX147" fmla="*/ 1120 w 10000"/>
              <a:gd name="connsiteY147" fmla="*/ 9739 h 10000"/>
              <a:gd name="connsiteX148" fmla="*/ 1321 w 10000"/>
              <a:gd name="connsiteY148" fmla="*/ 9821 h 10000"/>
              <a:gd name="connsiteX149" fmla="*/ 1505 w 10000"/>
              <a:gd name="connsiteY149" fmla="*/ 9904 h 10000"/>
              <a:gd name="connsiteX150" fmla="*/ 1722 w 10000"/>
              <a:gd name="connsiteY150" fmla="*/ 9945 h 10000"/>
              <a:gd name="connsiteX151" fmla="*/ 1940 w 10000"/>
              <a:gd name="connsiteY151" fmla="*/ 9986 h 10000"/>
              <a:gd name="connsiteX152" fmla="*/ 2140 w 10000"/>
              <a:gd name="connsiteY152" fmla="*/ 10000 h 10000"/>
              <a:gd name="connsiteX153" fmla="*/ 2358 w 10000"/>
              <a:gd name="connsiteY153" fmla="*/ 9986 h 10000"/>
              <a:gd name="connsiteX154" fmla="*/ 2592 w 10000"/>
              <a:gd name="connsiteY154" fmla="*/ 9973 h 10000"/>
              <a:gd name="connsiteX155" fmla="*/ 2793 w 10000"/>
              <a:gd name="connsiteY155" fmla="*/ 9931 h 10000"/>
              <a:gd name="connsiteX156" fmla="*/ 3010 w 10000"/>
              <a:gd name="connsiteY156" fmla="*/ 9876 h 10000"/>
              <a:gd name="connsiteX157" fmla="*/ 3211 w 10000"/>
              <a:gd name="connsiteY157" fmla="*/ 9808 h 10000"/>
              <a:gd name="connsiteX158" fmla="*/ 3395 w 10000"/>
              <a:gd name="connsiteY158" fmla="*/ 9712 h 10000"/>
              <a:gd name="connsiteX159" fmla="*/ 3579 w 10000"/>
              <a:gd name="connsiteY159" fmla="*/ 9615 h 10000"/>
              <a:gd name="connsiteX160" fmla="*/ 3729 w 10000"/>
              <a:gd name="connsiteY160" fmla="*/ 9505 h 10000"/>
              <a:gd name="connsiteX161" fmla="*/ 3880 w 10000"/>
              <a:gd name="connsiteY161" fmla="*/ 9382 h 10000"/>
              <a:gd name="connsiteX162" fmla="*/ 4013 w 10000"/>
              <a:gd name="connsiteY162" fmla="*/ 9245 h 10000"/>
              <a:gd name="connsiteX163" fmla="*/ 9565 w 10000"/>
              <a:gd name="connsiteY163" fmla="*/ 2871 h 10000"/>
              <a:gd name="connsiteX164" fmla="*/ 9783 w 10000"/>
              <a:gd name="connsiteY164" fmla="*/ 2555 h 10000"/>
              <a:gd name="connsiteX165" fmla="*/ 9933 w 10000"/>
              <a:gd name="connsiteY165" fmla="*/ 2225 h 10000"/>
              <a:gd name="connsiteX166" fmla="*/ 10000 w 10000"/>
              <a:gd name="connsiteY166" fmla="*/ 1882 h 10000"/>
              <a:gd name="connsiteX167" fmla="*/ 9950 w 10000"/>
              <a:gd name="connsiteY167" fmla="*/ 1511 h 10000"/>
              <a:gd name="connsiteX168" fmla="*/ 9916 w 10000"/>
              <a:gd name="connsiteY168" fmla="*/ 1332 h 10000"/>
              <a:gd name="connsiteX169" fmla="*/ 9849 w 10000"/>
              <a:gd name="connsiteY169" fmla="*/ 1168 h 10000"/>
              <a:gd name="connsiteX170" fmla="*/ 9766 w 10000"/>
              <a:gd name="connsiteY170" fmla="*/ 1003 h 10000"/>
              <a:gd name="connsiteX171" fmla="*/ 9649 w 10000"/>
              <a:gd name="connsiteY171" fmla="*/ 852 h 10000"/>
              <a:gd name="connsiteX172" fmla="*/ 9532 w 10000"/>
              <a:gd name="connsiteY172" fmla="*/ 701 h 10000"/>
              <a:gd name="connsiteX173" fmla="*/ 9381 w 10000"/>
              <a:gd name="connsiteY173" fmla="*/ 577 h 10000"/>
              <a:gd name="connsiteX174" fmla="*/ 9231 w 10000"/>
              <a:gd name="connsiteY174" fmla="*/ 453 h 10000"/>
              <a:gd name="connsiteX175" fmla="*/ 9047 w 10000"/>
              <a:gd name="connsiteY175" fmla="*/ 343 h 10000"/>
              <a:gd name="connsiteX176" fmla="*/ 8863 w 10000"/>
              <a:gd name="connsiteY176" fmla="*/ 247 h 10000"/>
              <a:gd name="connsiteX177" fmla="*/ 8662 w 10000"/>
              <a:gd name="connsiteY177" fmla="*/ 165 h 10000"/>
              <a:gd name="connsiteX178" fmla="*/ 8478 w 10000"/>
              <a:gd name="connsiteY178" fmla="*/ 82 h 10000"/>
              <a:gd name="connsiteX179" fmla="*/ 8261 w 10000"/>
              <a:gd name="connsiteY179" fmla="*/ 41 h 10000"/>
              <a:gd name="connsiteX180" fmla="*/ 8043 w 10000"/>
              <a:gd name="connsiteY180" fmla="*/ 14 h 10000"/>
              <a:gd name="connsiteX181" fmla="*/ 7843 w 10000"/>
              <a:gd name="connsiteY181" fmla="*/ 0 h 10000"/>
              <a:gd name="connsiteX182" fmla="*/ 7625 w 10000"/>
              <a:gd name="connsiteY182" fmla="*/ 14 h 10000"/>
              <a:gd name="connsiteX183" fmla="*/ 7391 w 10000"/>
              <a:gd name="connsiteY183"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6622 w 10000"/>
              <a:gd name="connsiteY18" fmla="*/ 797 h 10000"/>
              <a:gd name="connsiteX19" fmla="*/ 3595 w 10000"/>
              <a:gd name="connsiteY19" fmla="*/ 8984 h 10000"/>
              <a:gd name="connsiteX20" fmla="*/ 3478 w 10000"/>
              <a:gd name="connsiteY20" fmla="*/ 9093 h 10000"/>
              <a:gd name="connsiteX21" fmla="*/ 3361 w 10000"/>
              <a:gd name="connsiteY21" fmla="*/ 9190 h 10000"/>
              <a:gd name="connsiteX22" fmla="*/ 3244 w 10000"/>
              <a:gd name="connsiteY22" fmla="*/ 9272 h 10000"/>
              <a:gd name="connsiteX23" fmla="*/ 3110 w 10000"/>
              <a:gd name="connsiteY23" fmla="*/ 9354 h 10000"/>
              <a:gd name="connsiteX24" fmla="*/ 2960 w 10000"/>
              <a:gd name="connsiteY24" fmla="*/ 9409 h 10000"/>
              <a:gd name="connsiteX25" fmla="*/ 2826 w 10000"/>
              <a:gd name="connsiteY25" fmla="*/ 9478 h 10000"/>
              <a:gd name="connsiteX26" fmla="*/ 2642 w 10000"/>
              <a:gd name="connsiteY26" fmla="*/ 9505 h 10000"/>
              <a:gd name="connsiteX27" fmla="*/ 2492 w 10000"/>
              <a:gd name="connsiteY27" fmla="*/ 9533 h 10000"/>
              <a:gd name="connsiteX28" fmla="*/ 2324 w 10000"/>
              <a:gd name="connsiteY28" fmla="*/ 9560 h 10000"/>
              <a:gd name="connsiteX29" fmla="*/ 2157 w 10000"/>
              <a:gd name="connsiteY29" fmla="*/ 9560 h 10000"/>
              <a:gd name="connsiteX30" fmla="*/ 1990 w 10000"/>
              <a:gd name="connsiteY30" fmla="*/ 9533 h 10000"/>
              <a:gd name="connsiteX31" fmla="*/ 1839 w 10000"/>
              <a:gd name="connsiteY31" fmla="*/ 9519 h 10000"/>
              <a:gd name="connsiteX32" fmla="*/ 1689 w 10000"/>
              <a:gd name="connsiteY32" fmla="*/ 9492 h 10000"/>
              <a:gd name="connsiteX33" fmla="*/ 1522 w 10000"/>
              <a:gd name="connsiteY33" fmla="*/ 9423 h 10000"/>
              <a:gd name="connsiteX34" fmla="*/ 1371 w 10000"/>
              <a:gd name="connsiteY34" fmla="*/ 9382 h 10000"/>
              <a:gd name="connsiteX35" fmla="*/ 1237 w 10000"/>
              <a:gd name="connsiteY35" fmla="*/ 9299 h 10000"/>
              <a:gd name="connsiteX36" fmla="*/ 987 w 10000"/>
              <a:gd name="connsiteY36" fmla="*/ 9107 h 10000"/>
              <a:gd name="connsiteX37" fmla="*/ 769 w 10000"/>
              <a:gd name="connsiteY37" fmla="*/ 8901 h 10000"/>
              <a:gd name="connsiteX38" fmla="*/ 635 w 10000"/>
              <a:gd name="connsiteY38" fmla="*/ 8654 h 10000"/>
              <a:gd name="connsiteX39" fmla="*/ 569 w 10000"/>
              <a:gd name="connsiteY39" fmla="*/ 8393 h 10000"/>
              <a:gd name="connsiteX40" fmla="*/ 535 w 10000"/>
              <a:gd name="connsiteY40" fmla="*/ 8132 h 10000"/>
              <a:gd name="connsiteX41" fmla="*/ 585 w 10000"/>
              <a:gd name="connsiteY41" fmla="*/ 7871 h 10000"/>
              <a:gd name="connsiteX42" fmla="*/ 686 w 10000"/>
              <a:gd name="connsiteY42" fmla="*/ 7610 h 10000"/>
              <a:gd name="connsiteX43" fmla="*/ 853 w 10000"/>
              <a:gd name="connsiteY43" fmla="*/ 7376 h 10000"/>
              <a:gd name="connsiteX44" fmla="*/ 886 w 10000"/>
              <a:gd name="connsiteY44" fmla="*/ 7321 h 10000"/>
              <a:gd name="connsiteX45" fmla="*/ 1020 w 10000"/>
              <a:gd name="connsiteY45" fmla="*/ 7170 h 10000"/>
              <a:gd name="connsiteX46" fmla="*/ 1221 w 10000"/>
              <a:gd name="connsiteY46" fmla="*/ 6937 h 10000"/>
              <a:gd name="connsiteX47" fmla="*/ 1488 w 10000"/>
              <a:gd name="connsiteY47" fmla="*/ 6662 h 10000"/>
              <a:gd name="connsiteX48" fmla="*/ 1773 w 10000"/>
              <a:gd name="connsiteY48" fmla="*/ 6305 h 10000"/>
              <a:gd name="connsiteX49" fmla="*/ 2124 w 10000"/>
              <a:gd name="connsiteY49" fmla="*/ 5920 h 10000"/>
              <a:gd name="connsiteX50" fmla="*/ 2492 w 10000"/>
              <a:gd name="connsiteY50" fmla="*/ 5508 h 10000"/>
              <a:gd name="connsiteX51" fmla="*/ 2860 w 10000"/>
              <a:gd name="connsiteY51" fmla="*/ 5055 h 10000"/>
              <a:gd name="connsiteX52" fmla="*/ 3227 w 10000"/>
              <a:gd name="connsiteY52" fmla="*/ 4629 h 10000"/>
              <a:gd name="connsiteX53" fmla="*/ 3595 w 10000"/>
              <a:gd name="connsiteY53" fmla="*/ 4217 h 10000"/>
              <a:gd name="connsiteX54" fmla="*/ 3946 w 10000"/>
              <a:gd name="connsiteY54" fmla="*/ 3819 h 10000"/>
              <a:gd name="connsiteX55" fmla="*/ 4247 w 10000"/>
              <a:gd name="connsiteY55" fmla="*/ 3475 h 10000"/>
              <a:gd name="connsiteX56" fmla="*/ 4498 w 10000"/>
              <a:gd name="connsiteY56" fmla="*/ 3187 h 10000"/>
              <a:gd name="connsiteX57" fmla="*/ 4682 w 10000"/>
              <a:gd name="connsiteY57" fmla="*/ 2967 h 10000"/>
              <a:gd name="connsiteX58" fmla="*/ 4833 w 10000"/>
              <a:gd name="connsiteY58" fmla="*/ 2816 h 10000"/>
              <a:gd name="connsiteX59" fmla="*/ 4866 w 10000"/>
              <a:gd name="connsiteY59" fmla="*/ 2761 h 10000"/>
              <a:gd name="connsiteX60" fmla="*/ 4967 w 10000"/>
              <a:gd name="connsiteY60" fmla="*/ 2665 h 10000"/>
              <a:gd name="connsiteX61" fmla="*/ 5050 w 10000"/>
              <a:gd name="connsiteY61" fmla="*/ 2569 h 10000"/>
              <a:gd name="connsiteX62" fmla="*/ 5167 w 10000"/>
              <a:gd name="connsiteY62" fmla="*/ 2500 h 10000"/>
              <a:gd name="connsiteX63" fmla="*/ 5284 w 10000"/>
              <a:gd name="connsiteY63" fmla="*/ 2431 h 10000"/>
              <a:gd name="connsiteX64" fmla="*/ 5401 w 10000"/>
              <a:gd name="connsiteY64" fmla="*/ 2363 h 10000"/>
              <a:gd name="connsiteX65" fmla="*/ 5535 w 10000"/>
              <a:gd name="connsiteY65" fmla="*/ 2321 h 10000"/>
              <a:gd name="connsiteX66" fmla="*/ 5652 w 10000"/>
              <a:gd name="connsiteY66" fmla="*/ 2294 h 10000"/>
              <a:gd name="connsiteX67" fmla="*/ 5786 w 10000"/>
              <a:gd name="connsiteY67" fmla="*/ 2253 h 10000"/>
              <a:gd name="connsiteX68" fmla="*/ 5886 w 10000"/>
              <a:gd name="connsiteY68" fmla="*/ 2239 h 10000"/>
              <a:gd name="connsiteX69" fmla="*/ 5987 w 10000"/>
              <a:gd name="connsiteY69" fmla="*/ 2239 h 10000"/>
              <a:gd name="connsiteX70" fmla="*/ 6087 w 10000"/>
              <a:gd name="connsiteY70" fmla="*/ 2253 h 10000"/>
              <a:gd name="connsiteX71" fmla="*/ 6171 w 10000"/>
              <a:gd name="connsiteY71" fmla="*/ 2253 h 10000"/>
              <a:gd name="connsiteX72" fmla="*/ 6271 w 10000"/>
              <a:gd name="connsiteY72" fmla="*/ 2266 h 10000"/>
              <a:gd name="connsiteX73" fmla="*/ 6355 w 10000"/>
              <a:gd name="connsiteY73" fmla="*/ 2308 h 10000"/>
              <a:gd name="connsiteX74" fmla="*/ 6438 w 10000"/>
              <a:gd name="connsiteY74" fmla="*/ 2335 h 10000"/>
              <a:gd name="connsiteX75" fmla="*/ 6522 w 10000"/>
              <a:gd name="connsiteY75" fmla="*/ 2390 h 10000"/>
              <a:gd name="connsiteX76" fmla="*/ 6656 w 10000"/>
              <a:gd name="connsiteY76" fmla="*/ 2500 h 10000"/>
              <a:gd name="connsiteX77" fmla="*/ 6773 w 10000"/>
              <a:gd name="connsiteY77" fmla="*/ 2610 h 10000"/>
              <a:gd name="connsiteX78" fmla="*/ 6873 w 10000"/>
              <a:gd name="connsiteY78" fmla="*/ 2747 h 10000"/>
              <a:gd name="connsiteX79" fmla="*/ 6906 w 10000"/>
              <a:gd name="connsiteY79" fmla="*/ 2912 h 10000"/>
              <a:gd name="connsiteX80" fmla="*/ 6923 w 10000"/>
              <a:gd name="connsiteY80" fmla="*/ 3132 h 10000"/>
              <a:gd name="connsiteX81" fmla="*/ 6890 w 10000"/>
              <a:gd name="connsiteY81" fmla="*/ 3365 h 10000"/>
              <a:gd name="connsiteX82" fmla="*/ 6789 w 10000"/>
              <a:gd name="connsiteY82" fmla="*/ 3585 h 10000"/>
              <a:gd name="connsiteX83" fmla="*/ 6639 w 10000"/>
              <a:gd name="connsiteY83" fmla="*/ 3791 h 10000"/>
              <a:gd name="connsiteX84" fmla="*/ 2759 w 10000"/>
              <a:gd name="connsiteY84" fmla="*/ 8242 h 10000"/>
              <a:gd name="connsiteX85" fmla="*/ 2726 w 10000"/>
              <a:gd name="connsiteY85" fmla="*/ 8324 h 10000"/>
              <a:gd name="connsiteX86" fmla="*/ 2726 w 10000"/>
              <a:gd name="connsiteY86" fmla="*/ 8393 h 10000"/>
              <a:gd name="connsiteX87" fmla="*/ 2742 w 10000"/>
              <a:gd name="connsiteY87" fmla="*/ 8475 h 10000"/>
              <a:gd name="connsiteX88" fmla="*/ 2826 w 10000"/>
              <a:gd name="connsiteY88" fmla="*/ 8544 h 10000"/>
              <a:gd name="connsiteX89" fmla="*/ 2910 w 10000"/>
              <a:gd name="connsiteY89" fmla="*/ 8571 h 10000"/>
              <a:gd name="connsiteX90" fmla="*/ 3027 w 10000"/>
              <a:gd name="connsiteY90" fmla="*/ 8585 h 10000"/>
              <a:gd name="connsiteX91" fmla="*/ 3127 w 10000"/>
              <a:gd name="connsiteY91" fmla="*/ 8558 h 10000"/>
              <a:gd name="connsiteX92" fmla="*/ 3211 w 10000"/>
              <a:gd name="connsiteY92" fmla="*/ 8489 h 10000"/>
              <a:gd name="connsiteX93" fmla="*/ 7057 w 10000"/>
              <a:gd name="connsiteY93" fmla="*/ 4066 h 10000"/>
              <a:gd name="connsiteX94" fmla="*/ 7274 w 10000"/>
              <a:gd name="connsiteY94" fmla="*/ 3777 h 10000"/>
              <a:gd name="connsiteX95" fmla="*/ 7408 w 10000"/>
              <a:gd name="connsiteY95" fmla="*/ 3475 h 10000"/>
              <a:gd name="connsiteX96" fmla="*/ 7475 w 10000"/>
              <a:gd name="connsiteY96" fmla="*/ 3159 h 10000"/>
              <a:gd name="connsiteX97" fmla="*/ 7425 w 10000"/>
              <a:gd name="connsiteY97" fmla="*/ 2843 h 10000"/>
              <a:gd name="connsiteX98" fmla="*/ 7408 w 10000"/>
              <a:gd name="connsiteY98" fmla="*/ 2720 h 10000"/>
              <a:gd name="connsiteX99" fmla="*/ 7358 w 10000"/>
              <a:gd name="connsiteY99" fmla="*/ 2596 h 10000"/>
              <a:gd name="connsiteX100" fmla="*/ 7291 w 10000"/>
              <a:gd name="connsiteY100" fmla="*/ 2473 h 10000"/>
              <a:gd name="connsiteX101" fmla="*/ 7241 w 10000"/>
              <a:gd name="connsiteY101" fmla="*/ 2363 h 10000"/>
              <a:gd name="connsiteX102" fmla="*/ 7140 w 10000"/>
              <a:gd name="connsiteY102" fmla="*/ 2266 h 10000"/>
              <a:gd name="connsiteX103" fmla="*/ 7057 w 10000"/>
              <a:gd name="connsiteY103" fmla="*/ 2184 h 10000"/>
              <a:gd name="connsiteX104" fmla="*/ 6940 w 10000"/>
              <a:gd name="connsiteY104" fmla="*/ 2102 h 10000"/>
              <a:gd name="connsiteX105" fmla="*/ 6839 w 10000"/>
              <a:gd name="connsiteY105" fmla="*/ 2019 h 10000"/>
              <a:gd name="connsiteX106" fmla="*/ 6722 w 10000"/>
              <a:gd name="connsiteY106" fmla="*/ 1951 h 10000"/>
              <a:gd name="connsiteX107" fmla="*/ 6589 w 10000"/>
              <a:gd name="connsiteY107" fmla="*/ 1909 h 10000"/>
              <a:gd name="connsiteX108" fmla="*/ 6438 w 10000"/>
              <a:gd name="connsiteY108" fmla="*/ 1868 h 10000"/>
              <a:gd name="connsiteX109" fmla="*/ 6304 w 10000"/>
              <a:gd name="connsiteY109" fmla="*/ 1827 h 10000"/>
              <a:gd name="connsiteX110" fmla="*/ 6154 w 10000"/>
              <a:gd name="connsiteY110" fmla="*/ 1813 h 10000"/>
              <a:gd name="connsiteX111" fmla="*/ 6020 w 10000"/>
              <a:gd name="connsiteY111" fmla="*/ 1799 h 10000"/>
              <a:gd name="connsiteX112" fmla="*/ 5870 w 10000"/>
              <a:gd name="connsiteY112" fmla="*/ 1799 h 10000"/>
              <a:gd name="connsiteX113" fmla="*/ 5719 w 10000"/>
              <a:gd name="connsiteY113" fmla="*/ 1813 h 10000"/>
              <a:gd name="connsiteX114" fmla="*/ 5518 w 10000"/>
              <a:gd name="connsiteY114" fmla="*/ 1841 h 10000"/>
              <a:gd name="connsiteX115" fmla="*/ 5351 w 10000"/>
              <a:gd name="connsiteY115" fmla="*/ 1909 h 10000"/>
              <a:gd name="connsiteX116" fmla="*/ 5167 w 10000"/>
              <a:gd name="connsiteY116" fmla="*/ 1978 h 10000"/>
              <a:gd name="connsiteX117" fmla="*/ 5000 w 10000"/>
              <a:gd name="connsiteY117" fmla="*/ 2047 h 10000"/>
              <a:gd name="connsiteX118" fmla="*/ 4849 w 10000"/>
              <a:gd name="connsiteY118" fmla="*/ 2143 h 10000"/>
              <a:gd name="connsiteX119" fmla="*/ 4682 w 10000"/>
              <a:gd name="connsiteY119" fmla="*/ 2239 h 10000"/>
              <a:gd name="connsiteX120" fmla="*/ 4548 w 10000"/>
              <a:gd name="connsiteY120" fmla="*/ 2363 h 10000"/>
              <a:gd name="connsiteX121" fmla="*/ 4415 w 10000"/>
              <a:gd name="connsiteY121" fmla="*/ 2500 h 10000"/>
              <a:gd name="connsiteX122" fmla="*/ 4381 w 10000"/>
              <a:gd name="connsiteY122" fmla="*/ 2541 h 10000"/>
              <a:gd name="connsiteX123" fmla="*/ 4247 w 10000"/>
              <a:gd name="connsiteY123" fmla="*/ 2706 h 10000"/>
              <a:gd name="connsiteX124" fmla="*/ 4047 w 10000"/>
              <a:gd name="connsiteY124" fmla="*/ 2926 h 10000"/>
              <a:gd name="connsiteX125" fmla="*/ 3796 w 10000"/>
              <a:gd name="connsiteY125" fmla="*/ 3228 h 10000"/>
              <a:gd name="connsiteX126" fmla="*/ 3495 w 10000"/>
              <a:gd name="connsiteY126" fmla="*/ 3571 h 10000"/>
              <a:gd name="connsiteX127" fmla="*/ 3144 w 10000"/>
              <a:gd name="connsiteY127" fmla="*/ 3956 h 10000"/>
              <a:gd name="connsiteX128" fmla="*/ 2776 w 10000"/>
              <a:gd name="connsiteY128" fmla="*/ 4382 h 10000"/>
              <a:gd name="connsiteX129" fmla="*/ 2408 w 10000"/>
              <a:gd name="connsiteY129" fmla="*/ 4808 h 10000"/>
              <a:gd name="connsiteX130" fmla="*/ 2040 w 10000"/>
              <a:gd name="connsiteY130" fmla="*/ 5234 h 10000"/>
              <a:gd name="connsiteX131" fmla="*/ 1689 w 10000"/>
              <a:gd name="connsiteY131" fmla="*/ 5659 h 10000"/>
              <a:gd name="connsiteX132" fmla="*/ 1338 w 10000"/>
              <a:gd name="connsiteY132" fmla="*/ 6044 h 10000"/>
              <a:gd name="connsiteX133" fmla="*/ 1037 w 10000"/>
              <a:gd name="connsiteY133" fmla="*/ 6387 h 10000"/>
              <a:gd name="connsiteX134" fmla="*/ 769 w 10000"/>
              <a:gd name="connsiteY134" fmla="*/ 6690 h 10000"/>
              <a:gd name="connsiteX135" fmla="*/ 585 w 10000"/>
              <a:gd name="connsiteY135" fmla="*/ 6909 h 10000"/>
              <a:gd name="connsiteX136" fmla="*/ 452 w 10000"/>
              <a:gd name="connsiteY136" fmla="*/ 7074 h 10000"/>
              <a:gd name="connsiteX137" fmla="*/ 401 w 10000"/>
              <a:gd name="connsiteY137" fmla="*/ 7115 h 10000"/>
              <a:gd name="connsiteX138" fmla="*/ 184 w 10000"/>
              <a:gd name="connsiteY138" fmla="*/ 7431 h 10000"/>
              <a:gd name="connsiteX139" fmla="*/ 33 w 10000"/>
              <a:gd name="connsiteY139" fmla="*/ 7761 h 10000"/>
              <a:gd name="connsiteX140" fmla="*/ 0 w 10000"/>
              <a:gd name="connsiteY140" fmla="*/ 8132 h 10000"/>
              <a:gd name="connsiteX141" fmla="*/ 17 w 10000"/>
              <a:gd name="connsiteY141" fmla="*/ 8475 h 10000"/>
              <a:gd name="connsiteX142" fmla="*/ 134 w 10000"/>
              <a:gd name="connsiteY142" fmla="*/ 8805 h 10000"/>
              <a:gd name="connsiteX143" fmla="*/ 334 w 10000"/>
              <a:gd name="connsiteY143" fmla="*/ 9121 h 10000"/>
              <a:gd name="connsiteX144" fmla="*/ 585 w 10000"/>
              <a:gd name="connsiteY144" fmla="*/ 9409 h 10000"/>
              <a:gd name="connsiteX145" fmla="*/ 936 w 10000"/>
              <a:gd name="connsiteY145" fmla="*/ 9643 h 10000"/>
              <a:gd name="connsiteX146" fmla="*/ 1120 w 10000"/>
              <a:gd name="connsiteY146" fmla="*/ 9739 h 10000"/>
              <a:gd name="connsiteX147" fmla="*/ 1321 w 10000"/>
              <a:gd name="connsiteY147" fmla="*/ 9821 h 10000"/>
              <a:gd name="connsiteX148" fmla="*/ 1505 w 10000"/>
              <a:gd name="connsiteY148" fmla="*/ 9904 h 10000"/>
              <a:gd name="connsiteX149" fmla="*/ 1722 w 10000"/>
              <a:gd name="connsiteY149" fmla="*/ 9945 h 10000"/>
              <a:gd name="connsiteX150" fmla="*/ 1940 w 10000"/>
              <a:gd name="connsiteY150" fmla="*/ 9986 h 10000"/>
              <a:gd name="connsiteX151" fmla="*/ 2140 w 10000"/>
              <a:gd name="connsiteY151" fmla="*/ 10000 h 10000"/>
              <a:gd name="connsiteX152" fmla="*/ 2358 w 10000"/>
              <a:gd name="connsiteY152" fmla="*/ 9986 h 10000"/>
              <a:gd name="connsiteX153" fmla="*/ 2592 w 10000"/>
              <a:gd name="connsiteY153" fmla="*/ 9973 h 10000"/>
              <a:gd name="connsiteX154" fmla="*/ 2793 w 10000"/>
              <a:gd name="connsiteY154" fmla="*/ 9931 h 10000"/>
              <a:gd name="connsiteX155" fmla="*/ 3010 w 10000"/>
              <a:gd name="connsiteY155" fmla="*/ 9876 h 10000"/>
              <a:gd name="connsiteX156" fmla="*/ 3211 w 10000"/>
              <a:gd name="connsiteY156" fmla="*/ 9808 h 10000"/>
              <a:gd name="connsiteX157" fmla="*/ 3395 w 10000"/>
              <a:gd name="connsiteY157" fmla="*/ 9712 h 10000"/>
              <a:gd name="connsiteX158" fmla="*/ 3579 w 10000"/>
              <a:gd name="connsiteY158" fmla="*/ 9615 h 10000"/>
              <a:gd name="connsiteX159" fmla="*/ 3729 w 10000"/>
              <a:gd name="connsiteY159" fmla="*/ 9505 h 10000"/>
              <a:gd name="connsiteX160" fmla="*/ 3880 w 10000"/>
              <a:gd name="connsiteY160" fmla="*/ 9382 h 10000"/>
              <a:gd name="connsiteX161" fmla="*/ 4013 w 10000"/>
              <a:gd name="connsiteY161" fmla="*/ 9245 h 10000"/>
              <a:gd name="connsiteX162" fmla="*/ 9565 w 10000"/>
              <a:gd name="connsiteY162" fmla="*/ 2871 h 10000"/>
              <a:gd name="connsiteX163" fmla="*/ 9783 w 10000"/>
              <a:gd name="connsiteY163" fmla="*/ 2555 h 10000"/>
              <a:gd name="connsiteX164" fmla="*/ 9933 w 10000"/>
              <a:gd name="connsiteY164" fmla="*/ 2225 h 10000"/>
              <a:gd name="connsiteX165" fmla="*/ 10000 w 10000"/>
              <a:gd name="connsiteY165" fmla="*/ 1882 h 10000"/>
              <a:gd name="connsiteX166" fmla="*/ 9950 w 10000"/>
              <a:gd name="connsiteY166" fmla="*/ 1511 h 10000"/>
              <a:gd name="connsiteX167" fmla="*/ 9916 w 10000"/>
              <a:gd name="connsiteY167" fmla="*/ 1332 h 10000"/>
              <a:gd name="connsiteX168" fmla="*/ 9849 w 10000"/>
              <a:gd name="connsiteY168" fmla="*/ 1168 h 10000"/>
              <a:gd name="connsiteX169" fmla="*/ 9766 w 10000"/>
              <a:gd name="connsiteY169" fmla="*/ 1003 h 10000"/>
              <a:gd name="connsiteX170" fmla="*/ 9649 w 10000"/>
              <a:gd name="connsiteY170" fmla="*/ 852 h 10000"/>
              <a:gd name="connsiteX171" fmla="*/ 9532 w 10000"/>
              <a:gd name="connsiteY171" fmla="*/ 701 h 10000"/>
              <a:gd name="connsiteX172" fmla="*/ 9381 w 10000"/>
              <a:gd name="connsiteY172" fmla="*/ 577 h 10000"/>
              <a:gd name="connsiteX173" fmla="*/ 9231 w 10000"/>
              <a:gd name="connsiteY173" fmla="*/ 453 h 10000"/>
              <a:gd name="connsiteX174" fmla="*/ 9047 w 10000"/>
              <a:gd name="connsiteY174" fmla="*/ 343 h 10000"/>
              <a:gd name="connsiteX175" fmla="*/ 8863 w 10000"/>
              <a:gd name="connsiteY175" fmla="*/ 247 h 10000"/>
              <a:gd name="connsiteX176" fmla="*/ 8662 w 10000"/>
              <a:gd name="connsiteY176" fmla="*/ 165 h 10000"/>
              <a:gd name="connsiteX177" fmla="*/ 8478 w 10000"/>
              <a:gd name="connsiteY177" fmla="*/ 82 h 10000"/>
              <a:gd name="connsiteX178" fmla="*/ 8261 w 10000"/>
              <a:gd name="connsiteY178" fmla="*/ 41 h 10000"/>
              <a:gd name="connsiteX179" fmla="*/ 8043 w 10000"/>
              <a:gd name="connsiteY179" fmla="*/ 14 h 10000"/>
              <a:gd name="connsiteX180" fmla="*/ 7843 w 10000"/>
              <a:gd name="connsiteY180" fmla="*/ 0 h 10000"/>
              <a:gd name="connsiteX181" fmla="*/ 7625 w 10000"/>
              <a:gd name="connsiteY181" fmla="*/ 14 h 10000"/>
              <a:gd name="connsiteX182" fmla="*/ 7391 w 10000"/>
              <a:gd name="connsiteY182"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6505 w 10000"/>
              <a:gd name="connsiteY17" fmla="*/ 893 h 10000"/>
              <a:gd name="connsiteX18" fmla="*/ 3595 w 10000"/>
              <a:gd name="connsiteY18" fmla="*/ 8984 h 10000"/>
              <a:gd name="connsiteX19" fmla="*/ 3478 w 10000"/>
              <a:gd name="connsiteY19" fmla="*/ 9093 h 10000"/>
              <a:gd name="connsiteX20" fmla="*/ 3361 w 10000"/>
              <a:gd name="connsiteY20" fmla="*/ 9190 h 10000"/>
              <a:gd name="connsiteX21" fmla="*/ 3244 w 10000"/>
              <a:gd name="connsiteY21" fmla="*/ 9272 h 10000"/>
              <a:gd name="connsiteX22" fmla="*/ 3110 w 10000"/>
              <a:gd name="connsiteY22" fmla="*/ 9354 h 10000"/>
              <a:gd name="connsiteX23" fmla="*/ 2960 w 10000"/>
              <a:gd name="connsiteY23" fmla="*/ 9409 h 10000"/>
              <a:gd name="connsiteX24" fmla="*/ 2826 w 10000"/>
              <a:gd name="connsiteY24" fmla="*/ 9478 h 10000"/>
              <a:gd name="connsiteX25" fmla="*/ 2642 w 10000"/>
              <a:gd name="connsiteY25" fmla="*/ 9505 h 10000"/>
              <a:gd name="connsiteX26" fmla="*/ 2492 w 10000"/>
              <a:gd name="connsiteY26" fmla="*/ 9533 h 10000"/>
              <a:gd name="connsiteX27" fmla="*/ 2324 w 10000"/>
              <a:gd name="connsiteY27" fmla="*/ 9560 h 10000"/>
              <a:gd name="connsiteX28" fmla="*/ 2157 w 10000"/>
              <a:gd name="connsiteY28" fmla="*/ 9560 h 10000"/>
              <a:gd name="connsiteX29" fmla="*/ 1990 w 10000"/>
              <a:gd name="connsiteY29" fmla="*/ 9533 h 10000"/>
              <a:gd name="connsiteX30" fmla="*/ 1839 w 10000"/>
              <a:gd name="connsiteY30" fmla="*/ 9519 h 10000"/>
              <a:gd name="connsiteX31" fmla="*/ 1689 w 10000"/>
              <a:gd name="connsiteY31" fmla="*/ 9492 h 10000"/>
              <a:gd name="connsiteX32" fmla="*/ 1522 w 10000"/>
              <a:gd name="connsiteY32" fmla="*/ 9423 h 10000"/>
              <a:gd name="connsiteX33" fmla="*/ 1371 w 10000"/>
              <a:gd name="connsiteY33" fmla="*/ 9382 h 10000"/>
              <a:gd name="connsiteX34" fmla="*/ 1237 w 10000"/>
              <a:gd name="connsiteY34" fmla="*/ 9299 h 10000"/>
              <a:gd name="connsiteX35" fmla="*/ 987 w 10000"/>
              <a:gd name="connsiteY35" fmla="*/ 9107 h 10000"/>
              <a:gd name="connsiteX36" fmla="*/ 769 w 10000"/>
              <a:gd name="connsiteY36" fmla="*/ 8901 h 10000"/>
              <a:gd name="connsiteX37" fmla="*/ 635 w 10000"/>
              <a:gd name="connsiteY37" fmla="*/ 8654 h 10000"/>
              <a:gd name="connsiteX38" fmla="*/ 569 w 10000"/>
              <a:gd name="connsiteY38" fmla="*/ 8393 h 10000"/>
              <a:gd name="connsiteX39" fmla="*/ 535 w 10000"/>
              <a:gd name="connsiteY39" fmla="*/ 8132 h 10000"/>
              <a:gd name="connsiteX40" fmla="*/ 585 w 10000"/>
              <a:gd name="connsiteY40" fmla="*/ 7871 h 10000"/>
              <a:gd name="connsiteX41" fmla="*/ 686 w 10000"/>
              <a:gd name="connsiteY41" fmla="*/ 7610 h 10000"/>
              <a:gd name="connsiteX42" fmla="*/ 853 w 10000"/>
              <a:gd name="connsiteY42" fmla="*/ 7376 h 10000"/>
              <a:gd name="connsiteX43" fmla="*/ 886 w 10000"/>
              <a:gd name="connsiteY43" fmla="*/ 7321 h 10000"/>
              <a:gd name="connsiteX44" fmla="*/ 1020 w 10000"/>
              <a:gd name="connsiteY44" fmla="*/ 7170 h 10000"/>
              <a:gd name="connsiteX45" fmla="*/ 1221 w 10000"/>
              <a:gd name="connsiteY45" fmla="*/ 6937 h 10000"/>
              <a:gd name="connsiteX46" fmla="*/ 1488 w 10000"/>
              <a:gd name="connsiteY46" fmla="*/ 6662 h 10000"/>
              <a:gd name="connsiteX47" fmla="*/ 1773 w 10000"/>
              <a:gd name="connsiteY47" fmla="*/ 6305 h 10000"/>
              <a:gd name="connsiteX48" fmla="*/ 2124 w 10000"/>
              <a:gd name="connsiteY48" fmla="*/ 5920 h 10000"/>
              <a:gd name="connsiteX49" fmla="*/ 2492 w 10000"/>
              <a:gd name="connsiteY49" fmla="*/ 5508 h 10000"/>
              <a:gd name="connsiteX50" fmla="*/ 2860 w 10000"/>
              <a:gd name="connsiteY50" fmla="*/ 5055 h 10000"/>
              <a:gd name="connsiteX51" fmla="*/ 3227 w 10000"/>
              <a:gd name="connsiteY51" fmla="*/ 4629 h 10000"/>
              <a:gd name="connsiteX52" fmla="*/ 3595 w 10000"/>
              <a:gd name="connsiteY52" fmla="*/ 4217 h 10000"/>
              <a:gd name="connsiteX53" fmla="*/ 3946 w 10000"/>
              <a:gd name="connsiteY53" fmla="*/ 3819 h 10000"/>
              <a:gd name="connsiteX54" fmla="*/ 4247 w 10000"/>
              <a:gd name="connsiteY54" fmla="*/ 3475 h 10000"/>
              <a:gd name="connsiteX55" fmla="*/ 4498 w 10000"/>
              <a:gd name="connsiteY55" fmla="*/ 3187 h 10000"/>
              <a:gd name="connsiteX56" fmla="*/ 4682 w 10000"/>
              <a:gd name="connsiteY56" fmla="*/ 2967 h 10000"/>
              <a:gd name="connsiteX57" fmla="*/ 4833 w 10000"/>
              <a:gd name="connsiteY57" fmla="*/ 2816 h 10000"/>
              <a:gd name="connsiteX58" fmla="*/ 4866 w 10000"/>
              <a:gd name="connsiteY58" fmla="*/ 2761 h 10000"/>
              <a:gd name="connsiteX59" fmla="*/ 4967 w 10000"/>
              <a:gd name="connsiteY59" fmla="*/ 2665 h 10000"/>
              <a:gd name="connsiteX60" fmla="*/ 5050 w 10000"/>
              <a:gd name="connsiteY60" fmla="*/ 2569 h 10000"/>
              <a:gd name="connsiteX61" fmla="*/ 5167 w 10000"/>
              <a:gd name="connsiteY61" fmla="*/ 2500 h 10000"/>
              <a:gd name="connsiteX62" fmla="*/ 5284 w 10000"/>
              <a:gd name="connsiteY62" fmla="*/ 2431 h 10000"/>
              <a:gd name="connsiteX63" fmla="*/ 5401 w 10000"/>
              <a:gd name="connsiteY63" fmla="*/ 2363 h 10000"/>
              <a:gd name="connsiteX64" fmla="*/ 5535 w 10000"/>
              <a:gd name="connsiteY64" fmla="*/ 2321 h 10000"/>
              <a:gd name="connsiteX65" fmla="*/ 5652 w 10000"/>
              <a:gd name="connsiteY65" fmla="*/ 2294 h 10000"/>
              <a:gd name="connsiteX66" fmla="*/ 5786 w 10000"/>
              <a:gd name="connsiteY66" fmla="*/ 2253 h 10000"/>
              <a:gd name="connsiteX67" fmla="*/ 5886 w 10000"/>
              <a:gd name="connsiteY67" fmla="*/ 2239 h 10000"/>
              <a:gd name="connsiteX68" fmla="*/ 5987 w 10000"/>
              <a:gd name="connsiteY68" fmla="*/ 2239 h 10000"/>
              <a:gd name="connsiteX69" fmla="*/ 6087 w 10000"/>
              <a:gd name="connsiteY69" fmla="*/ 2253 h 10000"/>
              <a:gd name="connsiteX70" fmla="*/ 6171 w 10000"/>
              <a:gd name="connsiteY70" fmla="*/ 2253 h 10000"/>
              <a:gd name="connsiteX71" fmla="*/ 6271 w 10000"/>
              <a:gd name="connsiteY71" fmla="*/ 2266 h 10000"/>
              <a:gd name="connsiteX72" fmla="*/ 6355 w 10000"/>
              <a:gd name="connsiteY72" fmla="*/ 2308 h 10000"/>
              <a:gd name="connsiteX73" fmla="*/ 6438 w 10000"/>
              <a:gd name="connsiteY73" fmla="*/ 2335 h 10000"/>
              <a:gd name="connsiteX74" fmla="*/ 6522 w 10000"/>
              <a:gd name="connsiteY74" fmla="*/ 2390 h 10000"/>
              <a:gd name="connsiteX75" fmla="*/ 6656 w 10000"/>
              <a:gd name="connsiteY75" fmla="*/ 2500 h 10000"/>
              <a:gd name="connsiteX76" fmla="*/ 6773 w 10000"/>
              <a:gd name="connsiteY76" fmla="*/ 2610 h 10000"/>
              <a:gd name="connsiteX77" fmla="*/ 6873 w 10000"/>
              <a:gd name="connsiteY77" fmla="*/ 2747 h 10000"/>
              <a:gd name="connsiteX78" fmla="*/ 6906 w 10000"/>
              <a:gd name="connsiteY78" fmla="*/ 2912 h 10000"/>
              <a:gd name="connsiteX79" fmla="*/ 6923 w 10000"/>
              <a:gd name="connsiteY79" fmla="*/ 3132 h 10000"/>
              <a:gd name="connsiteX80" fmla="*/ 6890 w 10000"/>
              <a:gd name="connsiteY80" fmla="*/ 3365 h 10000"/>
              <a:gd name="connsiteX81" fmla="*/ 6789 w 10000"/>
              <a:gd name="connsiteY81" fmla="*/ 3585 h 10000"/>
              <a:gd name="connsiteX82" fmla="*/ 6639 w 10000"/>
              <a:gd name="connsiteY82" fmla="*/ 3791 h 10000"/>
              <a:gd name="connsiteX83" fmla="*/ 2759 w 10000"/>
              <a:gd name="connsiteY83" fmla="*/ 8242 h 10000"/>
              <a:gd name="connsiteX84" fmla="*/ 2726 w 10000"/>
              <a:gd name="connsiteY84" fmla="*/ 8324 h 10000"/>
              <a:gd name="connsiteX85" fmla="*/ 2726 w 10000"/>
              <a:gd name="connsiteY85" fmla="*/ 8393 h 10000"/>
              <a:gd name="connsiteX86" fmla="*/ 2742 w 10000"/>
              <a:gd name="connsiteY86" fmla="*/ 8475 h 10000"/>
              <a:gd name="connsiteX87" fmla="*/ 2826 w 10000"/>
              <a:gd name="connsiteY87" fmla="*/ 8544 h 10000"/>
              <a:gd name="connsiteX88" fmla="*/ 2910 w 10000"/>
              <a:gd name="connsiteY88" fmla="*/ 8571 h 10000"/>
              <a:gd name="connsiteX89" fmla="*/ 3027 w 10000"/>
              <a:gd name="connsiteY89" fmla="*/ 8585 h 10000"/>
              <a:gd name="connsiteX90" fmla="*/ 3127 w 10000"/>
              <a:gd name="connsiteY90" fmla="*/ 8558 h 10000"/>
              <a:gd name="connsiteX91" fmla="*/ 3211 w 10000"/>
              <a:gd name="connsiteY91" fmla="*/ 8489 h 10000"/>
              <a:gd name="connsiteX92" fmla="*/ 7057 w 10000"/>
              <a:gd name="connsiteY92" fmla="*/ 4066 h 10000"/>
              <a:gd name="connsiteX93" fmla="*/ 7274 w 10000"/>
              <a:gd name="connsiteY93" fmla="*/ 3777 h 10000"/>
              <a:gd name="connsiteX94" fmla="*/ 7408 w 10000"/>
              <a:gd name="connsiteY94" fmla="*/ 3475 h 10000"/>
              <a:gd name="connsiteX95" fmla="*/ 7475 w 10000"/>
              <a:gd name="connsiteY95" fmla="*/ 3159 h 10000"/>
              <a:gd name="connsiteX96" fmla="*/ 7425 w 10000"/>
              <a:gd name="connsiteY96" fmla="*/ 2843 h 10000"/>
              <a:gd name="connsiteX97" fmla="*/ 7408 w 10000"/>
              <a:gd name="connsiteY97" fmla="*/ 2720 h 10000"/>
              <a:gd name="connsiteX98" fmla="*/ 7358 w 10000"/>
              <a:gd name="connsiteY98" fmla="*/ 2596 h 10000"/>
              <a:gd name="connsiteX99" fmla="*/ 7291 w 10000"/>
              <a:gd name="connsiteY99" fmla="*/ 2473 h 10000"/>
              <a:gd name="connsiteX100" fmla="*/ 7241 w 10000"/>
              <a:gd name="connsiteY100" fmla="*/ 2363 h 10000"/>
              <a:gd name="connsiteX101" fmla="*/ 7140 w 10000"/>
              <a:gd name="connsiteY101" fmla="*/ 2266 h 10000"/>
              <a:gd name="connsiteX102" fmla="*/ 7057 w 10000"/>
              <a:gd name="connsiteY102" fmla="*/ 2184 h 10000"/>
              <a:gd name="connsiteX103" fmla="*/ 6940 w 10000"/>
              <a:gd name="connsiteY103" fmla="*/ 2102 h 10000"/>
              <a:gd name="connsiteX104" fmla="*/ 6839 w 10000"/>
              <a:gd name="connsiteY104" fmla="*/ 2019 h 10000"/>
              <a:gd name="connsiteX105" fmla="*/ 6722 w 10000"/>
              <a:gd name="connsiteY105" fmla="*/ 1951 h 10000"/>
              <a:gd name="connsiteX106" fmla="*/ 6589 w 10000"/>
              <a:gd name="connsiteY106" fmla="*/ 1909 h 10000"/>
              <a:gd name="connsiteX107" fmla="*/ 6438 w 10000"/>
              <a:gd name="connsiteY107" fmla="*/ 1868 h 10000"/>
              <a:gd name="connsiteX108" fmla="*/ 6304 w 10000"/>
              <a:gd name="connsiteY108" fmla="*/ 1827 h 10000"/>
              <a:gd name="connsiteX109" fmla="*/ 6154 w 10000"/>
              <a:gd name="connsiteY109" fmla="*/ 1813 h 10000"/>
              <a:gd name="connsiteX110" fmla="*/ 6020 w 10000"/>
              <a:gd name="connsiteY110" fmla="*/ 1799 h 10000"/>
              <a:gd name="connsiteX111" fmla="*/ 5870 w 10000"/>
              <a:gd name="connsiteY111" fmla="*/ 1799 h 10000"/>
              <a:gd name="connsiteX112" fmla="*/ 5719 w 10000"/>
              <a:gd name="connsiteY112" fmla="*/ 1813 h 10000"/>
              <a:gd name="connsiteX113" fmla="*/ 5518 w 10000"/>
              <a:gd name="connsiteY113" fmla="*/ 1841 h 10000"/>
              <a:gd name="connsiteX114" fmla="*/ 5351 w 10000"/>
              <a:gd name="connsiteY114" fmla="*/ 1909 h 10000"/>
              <a:gd name="connsiteX115" fmla="*/ 5167 w 10000"/>
              <a:gd name="connsiteY115" fmla="*/ 1978 h 10000"/>
              <a:gd name="connsiteX116" fmla="*/ 5000 w 10000"/>
              <a:gd name="connsiteY116" fmla="*/ 2047 h 10000"/>
              <a:gd name="connsiteX117" fmla="*/ 4849 w 10000"/>
              <a:gd name="connsiteY117" fmla="*/ 2143 h 10000"/>
              <a:gd name="connsiteX118" fmla="*/ 4682 w 10000"/>
              <a:gd name="connsiteY118" fmla="*/ 2239 h 10000"/>
              <a:gd name="connsiteX119" fmla="*/ 4548 w 10000"/>
              <a:gd name="connsiteY119" fmla="*/ 2363 h 10000"/>
              <a:gd name="connsiteX120" fmla="*/ 4415 w 10000"/>
              <a:gd name="connsiteY120" fmla="*/ 2500 h 10000"/>
              <a:gd name="connsiteX121" fmla="*/ 4381 w 10000"/>
              <a:gd name="connsiteY121" fmla="*/ 2541 h 10000"/>
              <a:gd name="connsiteX122" fmla="*/ 4247 w 10000"/>
              <a:gd name="connsiteY122" fmla="*/ 2706 h 10000"/>
              <a:gd name="connsiteX123" fmla="*/ 4047 w 10000"/>
              <a:gd name="connsiteY123" fmla="*/ 2926 h 10000"/>
              <a:gd name="connsiteX124" fmla="*/ 3796 w 10000"/>
              <a:gd name="connsiteY124" fmla="*/ 3228 h 10000"/>
              <a:gd name="connsiteX125" fmla="*/ 3495 w 10000"/>
              <a:gd name="connsiteY125" fmla="*/ 3571 h 10000"/>
              <a:gd name="connsiteX126" fmla="*/ 3144 w 10000"/>
              <a:gd name="connsiteY126" fmla="*/ 3956 h 10000"/>
              <a:gd name="connsiteX127" fmla="*/ 2776 w 10000"/>
              <a:gd name="connsiteY127" fmla="*/ 4382 h 10000"/>
              <a:gd name="connsiteX128" fmla="*/ 2408 w 10000"/>
              <a:gd name="connsiteY128" fmla="*/ 4808 h 10000"/>
              <a:gd name="connsiteX129" fmla="*/ 2040 w 10000"/>
              <a:gd name="connsiteY129" fmla="*/ 5234 h 10000"/>
              <a:gd name="connsiteX130" fmla="*/ 1689 w 10000"/>
              <a:gd name="connsiteY130" fmla="*/ 5659 h 10000"/>
              <a:gd name="connsiteX131" fmla="*/ 1338 w 10000"/>
              <a:gd name="connsiteY131" fmla="*/ 6044 h 10000"/>
              <a:gd name="connsiteX132" fmla="*/ 1037 w 10000"/>
              <a:gd name="connsiteY132" fmla="*/ 6387 h 10000"/>
              <a:gd name="connsiteX133" fmla="*/ 769 w 10000"/>
              <a:gd name="connsiteY133" fmla="*/ 6690 h 10000"/>
              <a:gd name="connsiteX134" fmla="*/ 585 w 10000"/>
              <a:gd name="connsiteY134" fmla="*/ 6909 h 10000"/>
              <a:gd name="connsiteX135" fmla="*/ 452 w 10000"/>
              <a:gd name="connsiteY135" fmla="*/ 7074 h 10000"/>
              <a:gd name="connsiteX136" fmla="*/ 401 w 10000"/>
              <a:gd name="connsiteY136" fmla="*/ 7115 h 10000"/>
              <a:gd name="connsiteX137" fmla="*/ 184 w 10000"/>
              <a:gd name="connsiteY137" fmla="*/ 7431 h 10000"/>
              <a:gd name="connsiteX138" fmla="*/ 33 w 10000"/>
              <a:gd name="connsiteY138" fmla="*/ 7761 h 10000"/>
              <a:gd name="connsiteX139" fmla="*/ 0 w 10000"/>
              <a:gd name="connsiteY139" fmla="*/ 8132 h 10000"/>
              <a:gd name="connsiteX140" fmla="*/ 17 w 10000"/>
              <a:gd name="connsiteY140" fmla="*/ 8475 h 10000"/>
              <a:gd name="connsiteX141" fmla="*/ 134 w 10000"/>
              <a:gd name="connsiteY141" fmla="*/ 8805 h 10000"/>
              <a:gd name="connsiteX142" fmla="*/ 334 w 10000"/>
              <a:gd name="connsiteY142" fmla="*/ 9121 h 10000"/>
              <a:gd name="connsiteX143" fmla="*/ 585 w 10000"/>
              <a:gd name="connsiteY143" fmla="*/ 9409 h 10000"/>
              <a:gd name="connsiteX144" fmla="*/ 936 w 10000"/>
              <a:gd name="connsiteY144" fmla="*/ 9643 h 10000"/>
              <a:gd name="connsiteX145" fmla="*/ 1120 w 10000"/>
              <a:gd name="connsiteY145" fmla="*/ 9739 h 10000"/>
              <a:gd name="connsiteX146" fmla="*/ 1321 w 10000"/>
              <a:gd name="connsiteY146" fmla="*/ 9821 h 10000"/>
              <a:gd name="connsiteX147" fmla="*/ 1505 w 10000"/>
              <a:gd name="connsiteY147" fmla="*/ 9904 h 10000"/>
              <a:gd name="connsiteX148" fmla="*/ 1722 w 10000"/>
              <a:gd name="connsiteY148" fmla="*/ 9945 h 10000"/>
              <a:gd name="connsiteX149" fmla="*/ 1940 w 10000"/>
              <a:gd name="connsiteY149" fmla="*/ 9986 h 10000"/>
              <a:gd name="connsiteX150" fmla="*/ 2140 w 10000"/>
              <a:gd name="connsiteY150" fmla="*/ 10000 h 10000"/>
              <a:gd name="connsiteX151" fmla="*/ 2358 w 10000"/>
              <a:gd name="connsiteY151" fmla="*/ 9986 h 10000"/>
              <a:gd name="connsiteX152" fmla="*/ 2592 w 10000"/>
              <a:gd name="connsiteY152" fmla="*/ 9973 h 10000"/>
              <a:gd name="connsiteX153" fmla="*/ 2793 w 10000"/>
              <a:gd name="connsiteY153" fmla="*/ 9931 h 10000"/>
              <a:gd name="connsiteX154" fmla="*/ 3010 w 10000"/>
              <a:gd name="connsiteY154" fmla="*/ 9876 h 10000"/>
              <a:gd name="connsiteX155" fmla="*/ 3211 w 10000"/>
              <a:gd name="connsiteY155" fmla="*/ 9808 h 10000"/>
              <a:gd name="connsiteX156" fmla="*/ 3395 w 10000"/>
              <a:gd name="connsiteY156" fmla="*/ 9712 h 10000"/>
              <a:gd name="connsiteX157" fmla="*/ 3579 w 10000"/>
              <a:gd name="connsiteY157" fmla="*/ 9615 h 10000"/>
              <a:gd name="connsiteX158" fmla="*/ 3729 w 10000"/>
              <a:gd name="connsiteY158" fmla="*/ 9505 h 10000"/>
              <a:gd name="connsiteX159" fmla="*/ 3880 w 10000"/>
              <a:gd name="connsiteY159" fmla="*/ 9382 h 10000"/>
              <a:gd name="connsiteX160" fmla="*/ 4013 w 10000"/>
              <a:gd name="connsiteY160" fmla="*/ 9245 h 10000"/>
              <a:gd name="connsiteX161" fmla="*/ 9565 w 10000"/>
              <a:gd name="connsiteY161" fmla="*/ 2871 h 10000"/>
              <a:gd name="connsiteX162" fmla="*/ 9783 w 10000"/>
              <a:gd name="connsiteY162" fmla="*/ 2555 h 10000"/>
              <a:gd name="connsiteX163" fmla="*/ 9933 w 10000"/>
              <a:gd name="connsiteY163" fmla="*/ 2225 h 10000"/>
              <a:gd name="connsiteX164" fmla="*/ 10000 w 10000"/>
              <a:gd name="connsiteY164" fmla="*/ 1882 h 10000"/>
              <a:gd name="connsiteX165" fmla="*/ 9950 w 10000"/>
              <a:gd name="connsiteY165" fmla="*/ 1511 h 10000"/>
              <a:gd name="connsiteX166" fmla="*/ 9916 w 10000"/>
              <a:gd name="connsiteY166" fmla="*/ 1332 h 10000"/>
              <a:gd name="connsiteX167" fmla="*/ 9849 w 10000"/>
              <a:gd name="connsiteY167" fmla="*/ 1168 h 10000"/>
              <a:gd name="connsiteX168" fmla="*/ 9766 w 10000"/>
              <a:gd name="connsiteY168" fmla="*/ 1003 h 10000"/>
              <a:gd name="connsiteX169" fmla="*/ 9649 w 10000"/>
              <a:gd name="connsiteY169" fmla="*/ 852 h 10000"/>
              <a:gd name="connsiteX170" fmla="*/ 9532 w 10000"/>
              <a:gd name="connsiteY170" fmla="*/ 701 h 10000"/>
              <a:gd name="connsiteX171" fmla="*/ 9381 w 10000"/>
              <a:gd name="connsiteY171" fmla="*/ 577 h 10000"/>
              <a:gd name="connsiteX172" fmla="*/ 9231 w 10000"/>
              <a:gd name="connsiteY172" fmla="*/ 453 h 10000"/>
              <a:gd name="connsiteX173" fmla="*/ 9047 w 10000"/>
              <a:gd name="connsiteY173" fmla="*/ 343 h 10000"/>
              <a:gd name="connsiteX174" fmla="*/ 8863 w 10000"/>
              <a:gd name="connsiteY174" fmla="*/ 247 h 10000"/>
              <a:gd name="connsiteX175" fmla="*/ 8662 w 10000"/>
              <a:gd name="connsiteY175" fmla="*/ 165 h 10000"/>
              <a:gd name="connsiteX176" fmla="*/ 8478 w 10000"/>
              <a:gd name="connsiteY176" fmla="*/ 82 h 10000"/>
              <a:gd name="connsiteX177" fmla="*/ 8261 w 10000"/>
              <a:gd name="connsiteY177" fmla="*/ 41 h 10000"/>
              <a:gd name="connsiteX178" fmla="*/ 8043 w 10000"/>
              <a:gd name="connsiteY178" fmla="*/ 14 h 10000"/>
              <a:gd name="connsiteX179" fmla="*/ 7843 w 10000"/>
              <a:gd name="connsiteY179" fmla="*/ 0 h 10000"/>
              <a:gd name="connsiteX180" fmla="*/ 7625 w 10000"/>
              <a:gd name="connsiteY180" fmla="*/ 14 h 10000"/>
              <a:gd name="connsiteX181" fmla="*/ 7391 w 10000"/>
              <a:gd name="connsiteY181"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6388 w 10000"/>
              <a:gd name="connsiteY16" fmla="*/ 1003 h 10000"/>
              <a:gd name="connsiteX17" fmla="*/ 3595 w 10000"/>
              <a:gd name="connsiteY17" fmla="*/ 8984 h 10000"/>
              <a:gd name="connsiteX18" fmla="*/ 3478 w 10000"/>
              <a:gd name="connsiteY18" fmla="*/ 9093 h 10000"/>
              <a:gd name="connsiteX19" fmla="*/ 3361 w 10000"/>
              <a:gd name="connsiteY19" fmla="*/ 9190 h 10000"/>
              <a:gd name="connsiteX20" fmla="*/ 3244 w 10000"/>
              <a:gd name="connsiteY20" fmla="*/ 9272 h 10000"/>
              <a:gd name="connsiteX21" fmla="*/ 3110 w 10000"/>
              <a:gd name="connsiteY21" fmla="*/ 9354 h 10000"/>
              <a:gd name="connsiteX22" fmla="*/ 2960 w 10000"/>
              <a:gd name="connsiteY22" fmla="*/ 9409 h 10000"/>
              <a:gd name="connsiteX23" fmla="*/ 2826 w 10000"/>
              <a:gd name="connsiteY23" fmla="*/ 9478 h 10000"/>
              <a:gd name="connsiteX24" fmla="*/ 2642 w 10000"/>
              <a:gd name="connsiteY24" fmla="*/ 9505 h 10000"/>
              <a:gd name="connsiteX25" fmla="*/ 2492 w 10000"/>
              <a:gd name="connsiteY25" fmla="*/ 9533 h 10000"/>
              <a:gd name="connsiteX26" fmla="*/ 2324 w 10000"/>
              <a:gd name="connsiteY26" fmla="*/ 9560 h 10000"/>
              <a:gd name="connsiteX27" fmla="*/ 2157 w 10000"/>
              <a:gd name="connsiteY27" fmla="*/ 9560 h 10000"/>
              <a:gd name="connsiteX28" fmla="*/ 1990 w 10000"/>
              <a:gd name="connsiteY28" fmla="*/ 9533 h 10000"/>
              <a:gd name="connsiteX29" fmla="*/ 1839 w 10000"/>
              <a:gd name="connsiteY29" fmla="*/ 9519 h 10000"/>
              <a:gd name="connsiteX30" fmla="*/ 1689 w 10000"/>
              <a:gd name="connsiteY30" fmla="*/ 9492 h 10000"/>
              <a:gd name="connsiteX31" fmla="*/ 1522 w 10000"/>
              <a:gd name="connsiteY31" fmla="*/ 9423 h 10000"/>
              <a:gd name="connsiteX32" fmla="*/ 1371 w 10000"/>
              <a:gd name="connsiteY32" fmla="*/ 9382 h 10000"/>
              <a:gd name="connsiteX33" fmla="*/ 1237 w 10000"/>
              <a:gd name="connsiteY33" fmla="*/ 9299 h 10000"/>
              <a:gd name="connsiteX34" fmla="*/ 987 w 10000"/>
              <a:gd name="connsiteY34" fmla="*/ 9107 h 10000"/>
              <a:gd name="connsiteX35" fmla="*/ 769 w 10000"/>
              <a:gd name="connsiteY35" fmla="*/ 8901 h 10000"/>
              <a:gd name="connsiteX36" fmla="*/ 635 w 10000"/>
              <a:gd name="connsiteY36" fmla="*/ 8654 h 10000"/>
              <a:gd name="connsiteX37" fmla="*/ 569 w 10000"/>
              <a:gd name="connsiteY37" fmla="*/ 8393 h 10000"/>
              <a:gd name="connsiteX38" fmla="*/ 535 w 10000"/>
              <a:gd name="connsiteY38" fmla="*/ 8132 h 10000"/>
              <a:gd name="connsiteX39" fmla="*/ 585 w 10000"/>
              <a:gd name="connsiteY39" fmla="*/ 7871 h 10000"/>
              <a:gd name="connsiteX40" fmla="*/ 686 w 10000"/>
              <a:gd name="connsiteY40" fmla="*/ 7610 h 10000"/>
              <a:gd name="connsiteX41" fmla="*/ 853 w 10000"/>
              <a:gd name="connsiteY41" fmla="*/ 7376 h 10000"/>
              <a:gd name="connsiteX42" fmla="*/ 886 w 10000"/>
              <a:gd name="connsiteY42" fmla="*/ 7321 h 10000"/>
              <a:gd name="connsiteX43" fmla="*/ 1020 w 10000"/>
              <a:gd name="connsiteY43" fmla="*/ 7170 h 10000"/>
              <a:gd name="connsiteX44" fmla="*/ 1221 w 10000"/>
              <a:gd name="connsiteY44" fmla="*/ 6937 h 10000"/>
              <a:gd name="connsiteX45" fmla="*/ 1488 w 10000"/>
              <a:gd name="connsiteY45" fmla="*/ 6662 h 10000"/>
              <a:gd name="connsiteX46" fmla="*/ 1773 w 10000"/>
              <a:gd name="connsiteY46" fmla="*/ 6305 h 10000"/>
              <a:gd name="connsiteX47" fmla="*/ 2124 w 10000"/>
              <a:gd name="connsiteY47" fmla="*/ 5920 h 10000"/>
              <a:gd name="connsiteX48" fmla="*/ 2492 w 10000"/>
              <a:gd name="connsiteY48" fmla="*/ 5508 h 10000"/>
              <a:gd name="connsiteX49" fmla="*/ 2860 w 10000"/>
              <a:gd name="connsiteY49" fmla="*/ 5055 h 10000"/>
              <a:gd name="connsiteX50" fmla="*/ 3227 w 10000"/>
              <a:gd name="connsiteY50" fmla="*/ 4629 h 10000"/>
              <a:gd name="connsiteX51" fmla="*/ 3595 w 10000"/>
              <a:gd name="connsiteY51" fmla="*/ 4217 h 10000"/>
              <a:gd name="connsiteX52" fmla="*/ 3946 w 10000"/>
              <a:gd name="connsiteY52" fmla="*/ 3819 h 10000"/>
              <a:gd name="connsiteX53" fmla="*/ 4247 w 10000"/>
              <a:gd name="connsiteY53" fmla="*/ 3475 h 10000"/>
              <a:gd name="connsiteX54" fmla="*/ 4498 w 10000"/>
              <a:gd name="connsiteY54" fmla="*/ 3187 h 10000"/>
              <a:gd name="connsiteX55" fmla="*/ 4682 w 10000"/>
              <a:gd name="connsiteY55" fmla="*/ 2967 h 10000"/>
              <a:gd name="connsiteX56" fmla="*/ 4833 w 10000"/>
              <a:gd name="connsiteY56" fmla="*/ 2816 h 10000"/>
              <a:gd name="connsiteX57" fmla="*/ 4866 w 10000"/>
              <a:gd name="connsiteY57" fmla="*/ 2761 h 10000"/>
              <a:gd name="connsiteX58" fmla="*/ 4967 w 10000"/>
              <a:gd name="connsiteY58" fmla="*/ 2665 h 10000"/>
              <a:gd name="connsiteX59" fmla="*/ 5050 w 10000"/>
              <a:gd name="connsiteY59" fmla="*/ 2569 h 10000"/>
              <a:gd name="connsiteX60" fmla="*/ 5167 w 10000"/>
              <a:gd name="connsiteY60" fmla="*/ 2500 h 10000"/>
              <a:gd name="connsiteX61" fmla="*/ 5284 w 10000"/>
              <a:gd name="connsiteY61" fmla="*/ 2431 h 10000"/>
              <a:gd name="connsiteX62" fmla="*/ 5401 w 10000"/>
              <a:gd name="connsiteY62" fmla="*/ 2363 h 10000"/>
              <a:gd name="connsiteX63" fmla="*/ 5535 w 10000"/>
              <a:gd name="connsiteY63" fmla="*/ 2321 h 10000"/>
              <a:gd name="connsiteX64" fmla="*/ 5652 w 10000"/>
              <a:gd name="connsiteY64" fmla="*/ 2294 h 10000"/>
              <a:gd name="connsiteX65" fmla="*/ 5786 w 10000"/>
              <a:gd name="connsiteY65" fmla="*/ 2253 h 10000"/>
              <a:gd name="connsiteX66" fmla="*/ 5886 w 10000"/>
              <a:gd name="connsiteY66" fmla="*/ 2239 h 10000"/>
              <a:gd name="connsiteX67" fmla="*/ 5987 w 10000"/>
              <a:gd name="connsiteY67" fmla="*/ 2239 h 10000"/>
              <a:gd name="connsiteX68" fmla="*/ 6087 w 10000"/>
              <a:gd name="connsiteY68" fmla="*/ 2253 h 10000"/>
              <a:gd name="connsiteX69" fmla="*/ 6171 w 10000"/>
              <a:gd name="connsiteY69" fmla="*/ 2253 h 10000"/>
              <a:gd name="connsiteX70" fmla="*/ 6271 w 10000"/>
              <a:gd name="connsiteY70" fmla="*/ 2266 h 10000"/>
              <a:gd name="connsiteX71" fmla="*/ 6355 w 10000"/>
              <a:gd name="connsiteY71" fmla="*/ 2308 h 10000"/>
              <a:gd name="connsiteX72" fmla="*/ 6438 w 10000"/>
              <a:gd name="connsiteY72" fmla="*/ 2335 h 10000"/>
              <a:gd name="connsiteX73" fmla="*/ 6522 w 10000"/>
              <a:gd name="connsiteY73" fmla="*/ 2390 h 10000"/>
              <a:gd name="connsiteX74" fmla="*/ 6656 w 10000"/>
              <a:gd name="connsiteY74" fmla="*/ 2500 h 10000"/>
              <a:gd name="connsiteX75" fmla="*/ 6773 w 10000"/>
              <a:gd name="connsiteY75" fmla="*/ 2610 h 10000"/>
              <a:gd name="connsiteX76" fmla="*/ 6873 w 10000"/>
              <a:gd name="connsiteY76" fmla="*/ 2747 h 10000"/>
              <a:gd name="connsiteX77" fmla="*/ 6906 w 10000"/>
              <a:gd name="connsiteY77" fmla="*/ 2912 h 10000"/>
              <a:gd name="connsiteX78" fmla="*/ 6923 w 10000"/>
              <a:gd name="connsiteY78" fmla="*/ 3132 h 10000"/>
              <a:gd name="connsiteX79" fmla="*/ 6890 w 10000"/>
              <a:gd name="connsiteY79" fmla="*/ 3365 h 10000"/>
              <a:gd name="connsiteX80" fmla="*/ 6789 w 10000"/>
              <a:gd name="connsiteY80" fmla="*/ 3585 h 10000"/>
              <a:gd name="connsiteX81" fmla="*/ 6639 w 10000"/>
              <a:gd name="connsiteY81" fmla="*/ 3791 h 10000"/>
              <a:gd name="connsiteX82" fmla="*/ 2759 w 10000"/>
              <a:gd name="connsiteY82" fmla="*/ 8242 h 10000"/>
              <a:gd name="connsiteX83" fmla="*/ 2726 w 10000"/>
              <a:gd name="connsiteY83" fmla="*/ 8324 h 10000"/>
              <a:gd name="connsiteX84" fmla="*/ 2726 w 10000"/>
              <a:gd name="connsiteY84" fmla="*/ 8393 h 10000"/>
              <a:gd name="connsiteX85" fmla="*/ 2742 w 10000"/>
              <a:gd name="connsiteY85" fmla="*/ 8475 h 10000"/>
              <a:gd name="connsiteX86" fmla="*/ 2826 w 10000"/>
              <a:gd name="connsiteY86" fmla="*/ 8544 h 10000"/>
              <a:gd name="connsiteX87" fmla="*/ 2910 w 10000"/>
              <a:gd name="connsiteY87" fmla="*/ 8571 h 10000"/>
              <a:gd name="connsiteX88" fmla="*/ 3027 w 10000"/>
              <a:gd name="connsiteY88" fmla="*/ 8585 h 10000"/>
              <a:gd name="connsiteX89" fmla="*/ 3127 w 10000"/>
              <a:gd name="connsiteY89" fmla="*/ 8558 h 10000"/>
              <a:gd name="connsiteX90" fmla="*/ 3211 w 10000"/>
              <a:gd name="connsiteY90" fmla="*/ 8489 h 10000"/>
              <a:gd name="connsiteX91" fmla="*/ 7057 w 10000"/>
              <a:gd name="connsiteY91" fmla="*/ 4066 h 10000"/>
              <a:gd name="connsiteX92" fmla="*/ 7274 w 10000"/>
              <a:gd name="connsiteY92" fmla="*/ 3777 h 10000"/>
              <a:gd name="connsiteX93" fmla="*/ 7408 w 10000"/>
              <a:gd name="connsiteY93" fmla="*/ 3475 h 10000"/>
              <a:gd name="connsiteX94" fmla="*/ 7475 w 10000"/>
              <a:gd name="connsiteY94" fmla="*/ 3159 h 10000"/>
              <a:gd name="connsiteX95" fmla="*/ 7425 w 10000"/>
              <a:gd name="connsiteY95" fmla="*/ 2843 h 10000"/>
              <a:gd name="connsiteX96" fmla="*/ 7408 w 10000"/>
              <a:gd name="connsiteY96" fmla="*/ 2720 h 10000"/>
              <a:gd name="connsiteX97" fmla="*/ 7358 w 10000"/>
              <a:gd name="connsiteY97" fmla="*/ 2596 h 10000"/>
              <a:gd name="connsiteX98" fmla="*/ 7291 w 10000"/>
              <a:gd name="connsiteY98" fmla="*/ 2473 h 10000"/>
              <a:gd name="connsiteX99" fmla="*/ 7241 w 10000"/>
              <a:gd name="connsiteY99" fmla="*/ 2363 h 10000"/>
              <a:gd name="connsiteX100" fmla="*/ 7140 w 10000"/>
              <a:gd name="connsiteY100" fmla="*/ 2266 h 10000"/>
              <a:gd name="connsiteX101" fmla="*/ 7057 w 10000"/>
              <a:gd name="connsiteY101" fmla="*/ 2184 h 10000"/>
              <a:gd name="connsiteX102" fmla="*/ 6940 w 10000"/>
              <a:gd name="connsiteY102" fmla="*/ 2102 h 10000"/>
              <a:gd name="connsiteX103" fmla="*/ 6839 w 10000"/>
              <a:gd name="connsiteY103" fmla="*/ 2019 h 10000"/>
              <a:gd name="connsiteX104" fmla="*/ 6722 w 10000"/>
              <a:gd name="connsiteY104" fmla="*/ 1951 h 10000"/>
              <a:gd name="connsiteX105" fmla="*/ 6589 w 10000"/>
              <a:gd name="connsiteY105" fmla="*/ 1909 h 10000"/>
              <a:gd name="connsiteX106" fmla="*/ 6438 w 10000"/>
              <a:gd name="connsiteY106" fmla="*/ 1868 h 10000"/>
              <a:gd name="connsiteX107" fmla="*/ 6304 w 10000"/>
              <a:gd name="connsiteY107" fmla="*/ 1827 h 10000"/>
              <a:gd name="connsiteX108" fmla="*/ 6154 w 10000"/>
              <a:gd name="connsiteY108" fmla="*/ 1813 h 10000"/>
              <a:gd name="connsiteX109" fmla="*/ 6020 w 10000"/>
              <a:gd name="connsiteY109" fmla="*/ 1799 h 10000"/>
              <a:gd name="connsiteX110" fmla="*/ 5870 w 10000"/>
              <a:gd name="connsiteY110" fmla="*/ 1799 h 10000"/>
              <a:gd name="connsiteX111" fmla="*/ 5719 w 10000"/>
              <a:gd name="connsiteY111" fmla="*/ 1813 h 10000"/>
              <a:gd name="connsiteX112" fmla="*/ 5518 w 10000"/>
              <a:gd name="connsiteY112" fmla="*/ 1841 h 10000"/>
              <a:gd name="connsiteX113" fmla="*/ 5351 w 10000"/>
              <a:gd name="connsiteY113" fmla="*/ 1909 h 10000"/>
              <a:gd name="connsiteX114" fmla="*/ 5167 w 10000"/>
              <a:gd name="connsiteY114" fmla="*/ 1978 h 10000"/>
              <a:gd name="connsiteX115" fmla="*/ 5000 w 10000"/>
              <a:gd name="connsiteY115" fmla="*/ 2047 h 10000"/>
              <a:gd name="connsiteX116" fmla="*/ 4849 w 10000"/>
              <a:gd name="connsiteY116" fmla="*/ 2143 h 10000"/>
              <a:gd name="connsiteX117" fmla="*/ 4682 w 10000"/>
              <a:gd name="connsiteY117" fmla="*/ 2239 h 10000"/>
              <a:gd name="connsiteX118" fmla="*/ 4548 w 10000"/>
              <a:gd name="connsiteY118" fmla="*/ 2363 h 10000"/>
              <a:gd name="connsiteX119" fmla="*/ 4415 w 10000"/>
              <a:gd name="connsiteY119" fmla="*/ 2500 h 10000"/>
              <a:gd name="connsiteX120" fmla="*/ 4381 w 10000"/>
              <a:gd name="connsiteY120" fmla="*/ 2541 h 10000"/>
              <a:gd name="connsiteX121" fmla="*/ 4247 w 10000"/>
              <a:gd name="connsiteY121" fmla="*/ 2706 h 10000"/>
              <a:gd name="connsiteX122" fmla="*/ 4047 w 10000"/>
              <a:gd name="connsiteY122" fmla="*/ 2926 h 10000"/>
              <a:gd name="connsiteX123" fmla="*/ 3796 w 10000"/>
              <a:gd name="connsiteY123" fmla="*/ 3228 h 10000"/>
              <a:gd name="connsiteX124" fmla="*/ 3495 w 10000"/>
              <a:gd name="connsiteY124" fmla="*/ 3571 h 10000"/>
              <a:gd name="connsiteX125" fmla="*/ 3144 w 10000"/>
              <a:gd name="connsiteY125" fmla="*/ 3956 h 10000"/>
              <a:gd name="connsiteX126" fmla="*/ 2776 w 10000"/>
              <a:gd name="connsiteY126" fmla="*/ 4382 h 10000"/>
              <a:gd name="connsiteX127" fmla="*/ 2408 w 10000"/>
              <a:gd name="connsiteY127" fmla="*/ 4808 h 10000"/>
              <a:gd name="connsiteX128" fmla="*/ 2040 w 10000"/>
              <a:gd name="connsiteY128" fmla="*/ 5234 h 10000"/>
              <a:gd name="connsiteX129" fmla="*/ 1689 w 10000"/>
              <a:gd name="connsiteY129" fmla="*/ 5659 h 10000"/>
              <a:gd name="connsiteX130" fmla="*/ 1338 w 10000"/>
              <a:gd name="connsiteY130" fmla="*/ 6044 h 10000"/>
              <a:gd name="connsiteX131" fmla="*/ 1037 w 10000"/>
              <a:gd name="connsiteY131" fmla="*/ 6387 h 10000"/>
              <a:gd name="connsiteX132" fmla="*/ 769 w 10000"/>
              <a:gd name="connsiteY132" fmla="*/ 6690 h 10000"/>
              <a:gd name="connsiteX133" fmla="*/ 585 w 10000"/>
              <a:gd name="connsiteY133" fmla="*/ 6909 h 10000"/>
              <a:gd name="connsiteX134" fmla="*/ 452 w 10000"/>
              <a:gd name="connsiteY134" fmla="*/ 7074 h 10000"/>
              <a:gd name="connsiteX135" fmla="*/ 401 w 10000"/>
              <a:gd name="connsiteY135" fmla="*/ 7115 h 10000"/>
              <a:gd name="connsiteX136" fmla="*/ 184 w 10000"/>
              <a:gd name="connsiteY136" fmla="*/ 7431 h 10000"/>
              <a:gd name="connsiteX137" fmla="*/ 33 w 10000"/>
              <a:gd name="connsiteY137" fmla="*/ 7761 h 10000"/>
              <a:gd name="connsiteX138" fmla="*/ 0 w 10000"/>
              <a:gd name="connsiteY138" fmla="*/ 8132 h 10000"/>
              <a:gd name="connsiteX139" fmla="*/ 17 w 10000"/>
              <a:gd name="connsiteY139" fmla="*/ 8475 h 10000"/>
              <a:gd name="connsiteX140" fmla="*/ 134 w 10000"/>
              <a:gd name="connsiteY140" fmla="*/ 8805 h 10000"/>
              <a:gd name="connsiteX141" fmla="*/ 334 w 10000"/>
              <a:gd name="connsiteY141" fmla="*/ 9121 h 10000"/>
              <a:gd name="connsiteX142" fmla="*/ 585 w 10000"/>
              <a:gd name="connsiteY142" fmla="*/ 9409 h 10000"/>
              <a:gd name="connsiteX143" fmla="*/ 936 w 10000"/>
              <a:gd name="connsiteY143" fmla="*/ 9643 h 10000"/>
              <a:gd name="connsiteX144" fmla="*/ 1120 w 10000"/>
              <a:gd name="connsiteY144" fmla="*/ 9739 h 10000"/>
              <a:gd name="connsiteX145" fmla="*/ 1321 w 10000"/>
              <a:gd name="connsiteY145" fmla="*/ 9821 h 10000"/>
              <a:gd name="connsiteX146" fmla="*/ 1505 w 10000"/>
              <a:gd name="connsiteY146" fmla="*/ 9904 h 10000"/>
              <a:gd name="connsiteX147" fmla="*/ 1722 w 10000"/>
              <a:gd name="connsiteY147" fmla="*/ 9945 h 10000"/>
              <a:gd name="connsiteX148" fmla="*/ 1940 w 10000"/>
              <a:gd name="connsiteY148" fmla="*/ 9986 h 10000"/>
              <a:gd name="connsiteX149" fmla="*/ 2140 w 10000"/>
              <a:gd name="connsiteY149" fmla="*/ 10000 h 10000"/>
              <a:gd name="connsiteX150" fmla="*/ 2358 w 10000"/>
              <a:gd name="connsiteY150" fmla="*/ 9986 h 10000"/>
              <a:gd name="connsiteX151" fmla="*/ 2592 w 10000"/>
              <a:gd name="connsiteY151" fmla="*/ 9973 h 10000"/>
              <a:gd name="connsiteX152" fmla="*/ 2793 w 10000"/>
              <a:gd name="connsiteY152" fmla="*/ 9931 h 10000"/>
              <a:gd name="connsiteX153" fmla="*/ 3010 w 10000"/>
              <a:gd name="connsiteY153" fmla="*/ 9876 h 10000"/>
              <a:gd name="connsiteX154" fmla="*/ 3211 w 10000"/>
              <a:gd name="connsiteY154" fmla="*/ 9808 h 10000"/>
              <a:gd name="connsiteX155" fmla="*/ 3395 w 10000"/>
              <a:gd name="connsiteY155" fmla="*/ 9712 h 10000"/>
              <a:gd name="connsiteX156" fmla="*/ 3579 w 10000"/>
              <a:gd name="connsiteY156" fmla="*/ 9615 h 10000"/>
              <a:gd name="connsiteX157" fmla="*/ 3729 w 10000"/>
              <a:gd name="connsiteY157" fmla="*/ 9505 h 10000"/>
              <a:gd name="connsiteX158" fmla="*/ 3880 w 10000"/>
              <a:gd name="connsiteY158" fmla="*/ 9382 h 10000"/>
              <a:gd name="connsiteX159" fmla="*/ 4013 w 10000"/>
              <a:gd name="connsiteY159" fmla="*/ 9245 h 10000"/>
              <a:gd name="connsiteX160" fmla="*/ 9565 w 10000"/>
              <a:gd name="connsiteY160" fmla="*/ 2871 h 10000"/>
              <a:gd name="connsiteX161" fmla="*/ 9783 w 10000"/>
              <a:gd name="connsiteY161" fmla="*/ 2555 h 10000"/>
              <a:gd name="connsiteX162" fmla="*/ 9933 w 10000"/>
              <a:gd name="connsiteY162" fmla="*/ 2225 h 10000"/>
              <a:gd name="connsiteX163" fmla="*/ 10000 w 10000"/>
              <a:gd name="connsiteY163" fmla="*/ 1882 h 10000"/>
              <a:gd name="connsiteX164" fmla="*/ 9950 w 10000"/>
              <a:gd name="connsiteY164" fmla="*/ 1511 h 10000"/>
              <a:gd name="connsiteX165" fmla="*/ 9916 w 10000"/>
              <a:gd name="connsiteY165" fmla="*/ 1332 h 10000"/>
              <a:gd name="connsiteX166" fmla="*/ 9849 w 10000"/>
              <a:gd name="connsiteY166" fmla="*/ 1168 h 10000"/>
              <a:gd name="connsiteX167" fmla="*/ 9766 w 10000"/>
              <a:gd name="connsiteY167" fmla="*/ 1003 h 10000"/>
              <a:gd name="connsiteX168" fmla="*/ 9649 w 10000"/>
              <a:gd name="connsiteY168" fmla="*/ 852 h 10000"/>
              <a:gd name="connsiteX169" fmla="*/ 9532 w 10000"/>
              <a:gd name="connsiteY169" fmla="*/ 701 h 10000"/>
              <a:gd name="connsiteX170" fmla="*/ 9381 w 10000"/>
              <a:gd name="connsiteY170" fmla="*/ 577 h 10000"/>
              <a:gd name="connsiteX171" fmla="*/ 9231 w 10000"/>
              <a:gd name="connsiteY171" fmla="*/ 453 h 10000"/>
              <a:gd name="connsiteX172" fmla="*/ 9047 w 10000"/>
              <a:gd name="connsiteY172" fmla="*/ 343 h 10000"/>
              <a:gd name="connsiteX173" fmla="*/ 8863 w 10000"/>
              <a:gd name="connsiteY173" fmla="*/ 247 h 10000"/>
              <a:gd name="connsiteX174" fmla="*/ 8662 w 10000"/>
              <a:gd name="connsiteY174" fmla="*/ 165 h 10000"/>
              <a:gd name="connsiteX175" fmla="*/ 8478 w 10000"/>
              <a:gd name="connsiteY175" fmla="*/ 82 h 10000"/>
              <a:gd name="connsiteX176" fmla="*/ 8261 w 10000"/>
              <a:gd name="connsiteY176" fmla="*/ 41 h 10000"/>
              <a:gd name="connsiteX177" fmla="*/ 8043 w 10000"/>
              <a:gd name="connsiteY177" fmla="*/ 14 h 10000"/>
              <a:gd name="connsiteX178" fmla="*/ 7843 w 10000"/>
              <a:gd name="connsiteY178" fmla="*/ 0 h 10000"/>
              <a:gd name="connsiteX179" fmla="*/ 7625 w 10000"/>
              <a:gd name="connsiteY179" fmla="*/ 14 h 10000"/>
              <a:gd name="connsiteX180" fmla="*/ 7391 w 10000"/>
              <a:gd name="connsiteY180"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6304 w 10000"/>
              <a:gd name="connsiteY15" fmla="*/ 1071 h 10000"/>
              <a:gd name="connsiteX16" fmla="*/ 3595 w 10000"/>
              <a:gd name="connsiteY16" fmla="*/ 8984 h 10000"/>
              <a:gd name="connsiteX17" fmla="*/ 3478 w 10000"/>
              <a:gd name="connsiteY17" fmla="*/ 9093 h 10000"/>
              <a:gd name="connsiteX18" fmla="*/ 3361 w 10000"/>
              <a:gd name="connsiteY18" fmla="*/ 9190 h 10000"/>
              <a:gd name="connsiteX19" fmla="*/ 3244 w 10000"/>
              <a:gd name="connsiteY19" fmla="*/ 9272 h 10000"/>
              <a:gd name="connsiteX20" fmla="*/ 3110 w 10000"/>
              <a:gd name="connsiteY20" fmla="*/ 9354 h 10000"/>
              <a:gd name="connsiteX21" fmla="*/ 2960 w 10000"/>
              <a:gd name="connsiteY21" fmla="*/ 9409 h 10000"/>
              <a:gd name="connsiteX22" fmla="*/ 2826 w 10000"/>
              <a:gd name="connsiteY22" fmla="*/ 9478 h 10000"/>
              <a:gd name="connsiteX23" fmla="*/ 2642 w 10000"/>
              <a:gd name="connsiteY23" fmla="*/ 9505 h 10000"/>
              <a:gd name="connsiteX24" fmla="*/ 2492 w 10000"/>
              <a:gd name="connsiteY24" fmla="*/ 9533 h 10000"/>
              <a:gd name="connsiteX25" fmla="*/ 2324 w 10000"/>
              <a:gd name="connsiteY25" fmla="*/ 9560 h 10000"/>
              <a:gd name="connsiteX26" fmla="*/ 2157 w 10000"/>
              <a:gd name="connsiteY26" fmla="*/ 9560 h 10000"/>
              <a:gd name="connsiteX27" fmla="*/ 1990 w 10000"/>
              <a:gd name="connsiteY27" fmla="*/ 9533 h 10000"/>
              <a:gd name="connsiteX28" fmla="*/ 1839 w 10000"/>
              <a:gd name="connsiteY28" fmla="*/ 9519 h 10000"/>
              <a:gd name="connsiteX29" fmla="*/ 1689 w 10000"/>
              <a:gd name="connsiteY29" fmla="*/ 9492 h 10000"/>
              <a:gd name="connsiteX30" fmla="*/ 1522 w 10000"/>
              <a:gd name="connsiteY30" fmla="*/ 9423 h 10000"/>
              <a:gd name="connsiteX31" fmla="*/ 1371 w 10000"/>
              <a:gd name="connsiteY31" fmla="*/ 9382 h 10000"/>
              <a:gd name="connsiteX32" fmla="*/ 1237 w 10000"/>
              <a:gd name="connsiteY32" fmla="*/ 9299 h 10000"/>
              <a:gd name="connsiteX33" fmla="*/ 987 w 10000"/>
              <a:gd name="connsiteY33" fmla="*/ 9107 h 10000"/>
              <a:gd name="connsiteX34" fmla="*/ 769 w 10000"/>
              <a:gd name="connsiteY34" fmla="*/ 8901 h 10000"/>
              <a:gd name="connsiteX35" fmla="*/ 635 w 10000"/>
              <a:gd name="connsiteY35" fmla="*/ 8654 h 10000"/>
              <a:gd name="connsiteX36" fmla="*/ 569 w 10000"/>
              <a:gd name="connsiteY36" fmla="*/ 8393 h 10000"/>
              <a:gd name="connsiteX37" fmla="*/ 535 w 10000"/>
              <a:gd name="connsiteY37" fmla="*/ 8132 h 10000"/>
              <a:gd name="connsiteX38" fmla="*/ 585 w 10000"/>
              <a:gd name="connsiteY38" fmla="*/ 7871 h 10000"/>
              <a:gd name="connsiteX39" fmla="*/ 686 w 10000"/>
              <a:gd name="connsiteY39" fmla="*/ 7610 h 10000"/>
              <a:gd name="connsiteX40" fmla="*/ 853 w 10000"/>
              <a:gd name="connsiteY40" fmla="*/ 7376 h 10000"/>
              <a:gd name="connsiteX41" fmla="*/ 886 w 10000"/>
              <a:gd name="connsiteY41" fmla="*/ 7321 h 10000"/>
              <a:gd name="connsiteX42" fmla="*/ 1020 w 10000"/>
              <a:gd name="connsiteY42" fmla="*/ 7170 h 10000"/>
              <a:gd name="connsiteX43" fmla="*/ 1221 w 10000"/>
              <a:gd name="connsiteY43" fmla="*/ 6937 h 10000"/>
              <a:gd name="connsiteX44" fmla="*/ 1488 w 10000"/>
              <a:gd name="connsiteY44" fmla="*/ 6662 h 10000"/>
              <a:gd name="connsiteX45" fmla="*/ 1773 w 10000"/>
              <a:gd name="connsiteY45" fmla="*/ 6305 h 10000"/>
              <a:gd name="connsiteX46" fmla="*/ 2124 w 10000"/>
              <a:gd name="connsiteY46" fmla="*/ 5920 h 10000"/>
              <a:gd name="connsiteX47" fmla="*/ 2492 w 10000"/>
              <a:gd name="connsiteY47" fmla="*/ 5508 h 10000"/>
              <a:gd name="connsiteX48" fmla="*/ 2860 w 10000"/>
              <a:gd name="connsiteY48" fmla="*/ 5055 h 10000"/>
              <a:gd name="connsiteX49" fmla="*/ 3227 w 10000"/>
              <a:gd name="connsiteY49" fmla="*/ 4629 h 10000"/>
              <a:gd name="connsiteX50" fmla="*/ 3595 w 10000"/>
              <a:gd name="connsiteY50" fmla="*/ 4217 h 10000"/>
              <a:gd name="connsiteX51" fmla="*/ 3946 w 10000"/>
              <a:gd name="connsiteY51" fmla="*/ 3819 h 10000"/>
              <a:gd name="connsiteX52" fmla="*/ 4247 w 10000"/>
              <a:gd name="connsiteY52" fmla="*/ 3475 h 10000"/>
              <a:gd name="connsiteX53" fmla="*/ 4498 w 10000"/>
              <a:gd name="connsiteY53" fmla="*/ 3187 h 10000"/>
              <a:gd name="connsiteX54" fmla="*/ 4682 w 10000"/>
              <a:gd name="connsiteY54" fmla="*/ 2967 h 10000"/>
              <a:gd name="connsiteX55" fmla="*/ 4833 w 10000"/>
              <a:gd name="connsiteY55" fmla="*/ 2816 h 10000"/>
              <a:gd name="connsiteX56" fmla="*/ 4866 w 10000"/>
              <a:gd name="connsiteY56" fmla="*/ 2761 h 10000"/>
              <a:gd name="connsiteX57" fmla="*/ 4967 w 10000"/>
              <a:gd name="connsiteY57" fmla="*/ 2665 h 10000"/>
              <a:gd name="connsiteX58" fmla="*/ 5050 w 10000"/>
              <a:gd name="connsiteY58" fmla="*/ 2569 h 10000"/>
              <a:gd name="connsiteX59" fmla="*/ 5167 w 10000"/>
              <a:gd name="connsiteY59" fmla="*/ 2500 h 10000"/>
              <a:gd name="connsiteX60" fmla="*/ 5284 w 10000"/>
              <a:gd name="connsiteY60" fmla="*/ 2431 h 10000"/>
              <a:gd name="connsiteX61" fmla="*/ 5401 w 10000"/>
              <a:gd name="connsiteY61" fmla="*/ 2363 h 10000"/>
              <a:gd name="connsiteX62" fmla="*/ 5535 w 10000"/>
              <a:gd name="connsiteY62" fmla="*/ 2321 h 10000"/>
              <a:gd name="connsiteX63" fmla="*/ 5652 w 10000"/>
              <a:gd name="connsiteY63" fmla="*/ 2294 h 10000"/>
              <a:gd name="connsiteX64" fmla="*/ 5786 w 10000"/>
              <a:gd name="connsiteY64" fmla="*/ 2253 h 10000"/>
              <a:gd name="connsiteX65" fmla="*/ 5886 w 10000"/>
              <a:gd name="connsiteY65" fmla="*/ 2239 h 10000"/>
              <a:gd name="connsiteX66" fmla="*/ 5987 w 10000"/>
              <a:gd name="connsiteY66" fmla="*/ 2239 h 10000"/>
              <a:gd name="connsiteX67" fmla="*/ 6087 w 10000"/>
              <a:gd name="connsiteY67" fmla="*/ 2253 h 10000"/>
              <a:gd name="connsiteX68" fmla="*/ 6171 w 10000"/>
              <a:gd name="connsiteY68" fmla="*/ 2253 h 10000"/>
              <a:gd name="connsiteX69" fmla="*/ 6271 w 10000"/>
              <a:gd name="connsiteY69" fmla="*/ 2266 h 10000"/>
              <a:gd name="connsiteX70" fmla="*/ 6355 w 10000"/>
              <a:gd name="connsiteY70" fmla="*/ 2308 h 10000"/>
              <a:gd name="connsiteX71" fmla="*/ 6438 w 10000"/>
              <a:gd name="connsiteY71" fmla="*/ 2335 h 10000"/>
              <a:gd name="connsiteX72" fmla="*/ 6522 w 10000"/>
              <a:gd name="connsiteY72" fmla="*/ 2390 h 10000"/>
              <a:gd name="connsiteX73" fmla="*/ 6656 w 10000"/>
              <a:gd name="connsiteY73" fmla="*/ 2500 h 10000"/>
              <a:gd name="connsiteX74" fmla="*/ 6773 w 10000"/>
              <a:gd name="connsiteY74" fmla="*/ 2610 h 10000"/>
              <a:gd name="connsiteX75" fmla="*/ 6873 w 10000"/>
              <a:gd name="connsiteY75" fmla="*/ 2747 h 10000"/>
              <a:gd name="connsiteX76" fmla="*/ 6906 w 10000"/>
              <a:gd name="connsiteY76" fmla="*/ 2912 h 10000"/>
              <a:gd name="connsiteX77" fmla="*/ 6923 w 10000"/>
              <a:gd name="connsiteY77" fmla="*/ 3132 h 10000"/>
              <a:gd name="connsiteX78" fmla="*/ 6890 w 10000"/>
              <a:gd name="connsiteY78" fmla="*/ 3365 h 10000"/>
              <a:gd name="connsiteX79" fmla="*/ 6789 w 10000"/>
              <a:gd name="connsiteY79" fmla="*/ 3585 h 10000"/>
              <a:gd name="connsiteX80" fmla="*/ 6639 w 10000"/>
              <a:gd name="connsiteY80" fmla="*/ 3791 h 10000"/>
              <a:gd name="connsiteX81" fmla="*/ 2759 w 10000"/>
              <a:gd name="connsiteY81" fmla="*/ 8242 h 10000"/>
              <a:gd name="connsiteX82" fmla="*/ 2726 w 10000"/>
              <a:gd name="connsiteY82" fmla="*/ 8324 h 10000"/>
              <a:gd name="connsiteX83" fmla="*/ 2726 w 10000"/>
              <a:gd name="connsiteY83" fmla="*/ 8393 h 10000"/>
              <a:gd name="connsiteX84" fmla="*/ 2742 w 10000"/>
              <a:gd name="connsiteY84" fmla="*/ 8475 h 10000"/>
              <a:gd name="connsiteX85" fmla="*/ 2826 w 10000"/>
              <a:gd name="connsiteY85" fmla="*/ 8544 h 10000"/>
              <a:gd name="connsiteX86" fmla="*/ 2910 w 10000"/>
              <a:gd name="connsiteY86" fmla="*/ 8571 h 10000"/>
              <a:gd name="connsiteX87" fmla="*/ 3027 w 10000"/>
              <a:gd name="connsiteY87" fmla="*/ 8585 h 10000"/>
              <a:gd name="connsiteX88" fmla="*/ 3127 w 10000"/>
              <a:gd name="connsiteY88" fmla="*/ 8558 h 10000"/>
              <a:gd name="connsiteX89" fmla="*/ 3211 w 10000"/>
              <a:gd name="connsiteY89" fmla="*/ 8489 h 10000"/>
              <a:gd name="connsiteX90" fmla="*/ 7057 w 10000"/>
              <a:gd name="connsiteY90" fmla="*/ 4066 h 10000"/>
              <a:gd name="connsiteX91" fmla="*/ 7274 w 10000"/>
              <a:gd name="connsiteY91" fmla="*/ 3777 h 10000"/>
              <a:gd name="connsiteX92" fmla="*/ 7408 w 10000"/>
              <a:gd name="connsiteY92" fmla="*/ 3475 h 10000"/>
              <a:gd name="connsiteX93" fmla="*/ 7475 w 10000"/>
              <a:gd name="connsiteY93" fmla="*/ 3159 h 10000"/>
              <a:gd name="connsiteX94" fmla="*/ 7425 w 10000"/>
              <a:gd name="connsiteY94" fmla="*/ 2843 h 10000"/>
              <a:gd name="connsiteX95" fmla="*/ 7408 w 10000"/>
              <a:gd name="connsiteY95" fmla="*/ 2720 h 10000"/>
              <a:gd name="connsiteX96" fmla="*/ 7358 w 10000"/>
              <a:gd name="connsiteY96" fmla="*/ 2596 h 10000"/>
              <a:gd name="connsiteX97" fmla="*/ 7291 w 10000"/>
              <a:gd name="connsiteY97" fmla="*/ 2473 h 10000"/>
              <a:gd name="connsiteX98" fmla="*/ 7241 w 10000"/>
              <a:gd name="connsiteY98" fmla="*/ 2363 h 10000"/>
              <a:gd name="connsiteX99" fmla="*/ 7140 w 10000"/>
              <a:gd name="connsiteY99" fmla="*/ 2266 h 10000"/>
              <a:gd name="connsiteX100" fmla="*/ 7057 w 10000"/>
              <a:gd name="connsiteY100" fmla="*/ 2184 h 10000"/>
              <a:gd name="connsiteX101" fmla="*/ 6940 w 10000"/>
              <a:gd name="connsiteY101" fmla="*/ 2102 h 10000"/>
              <a:gd name="connsiteX102" fmla="*/ 6839 w 10000"/>
              <a:gd name="connsiteY102" fmla="*/ 2019 h 10000"/>
              <a:gd name="connsiteX103" fmla="*/ 6722 w 10000"/>
              <a:gd name="connsiteY103" fmla="*/ 1951 h 10000"/>
              <a:gd name="connsiteX104" fmla="*/ 6589 w 10000"/>
              <a:gd name="connsiteY104" fmla="*/ 1909 h 10000"/>
              <a:gd name="connsiteX105" fmla="*/ 6438 w 10000"/>
              <a:gd name="connsiteY105" fmla="*/ 1868 h 10000"/>
              <a:gd name="connsiteX106" fmla="*/ 6304 w 10000"/>
              <a:gd name="connsiteY106" fmla="*/ 1827 h 10000"/>
              <a:gd name="connsiteX107" fmla="*/ 6154 w 10000"/>
              <a:gd name="connsiteY107" fmla="*/ 1813 h 10000"/>
              <a:gd name="connsiteX108" fmla="*/ 6020 w 10000"/>
              <a:gd name="connsiteY108" fmla="*/ 1799 h 10000"/>
              <a:gd name="connsiteX109" fmla="*/ 5870 w 10000"/>
              <a:gd name="connsiteY109" fmla="*/ 1799 h 10000"/>
              <a:gd name="connsiteX110" fmla="*/ 5719 w 10000"/>
              <a:gd name="connsiteY110" fmla="*/ 1813 h 10000"/>
              <a:gd name="connsiteX111" fmla="*/ 5518 w 10000"/>
              <a:gd name="connsiteY111" fmla="*/ 1841 h 10000"/>
              <a:gd name="connsiteX112" fmla="*/ 5351 w 10000"/>
              <a:gd name="connsiteY112" fmla="*/ 1909 h 10000"/>
              <a:gd name="connsiteX113" fmla="*/ 5167 w 10000"/>
              <a:gd name="connsiteY113" fmla="*/ 1978 h 10000"/>
              <a:gd name="connsiteX114" fmla="*/ 5000 w 10000"/>
              <a:gd name="connsiteY114" fmla="*/ 2047 h 10000"/>
              <a:gd name="connsiteX115" fmla="*/ 4849 w 10000"/>
              <a:gd name="connsiteY115" fmla="*/ 2143 h 10000"/>
              <a:gd name="connsiteX116" fmla="*/ 4682 w 10000"/>
              <a:gd name="connsiteY116" fmla="*/ 2239 h 10000"/>
              <a:gd name="connsiteX117" fmla="*/ 4548 w 10000"/>
              <a:gd name="connsiteY117" fmla="*/ 2363 h 10000"/>
              <a:gd name="connsiteX118" fmla="*/ 4415 w 10000"/>
              <a:gd name="connsiteY118" fmla="*/ 2500 h 10000"/>
              <a:gd name="connsiteX119" fmla="*/ 4381 w 10000"/>
              <a:gd name="connsiteY119" fmla="*/ 2541 h 10000"/>
              <a:gd name="connsiteX120" fmla="*/ 4247 w 10000"/>
              <a:gd name="connsiteY120" fmla="*/ 2706 h 10000"/>
              <a:gd name="connsiteX121" fmla="*/ 4047 w 10000"/>
              <a:gd name="connsiteY121" fmla="*/ 2926 h 10000"/>
              <a:gd name="connsiteX122" fmla="*/ 3796 w 10000"/>
              <a:gd name="connsiteY122" fmla="*/ 3228 h 10000"/>
              <a:gd name="connsiteX123" fmla="*/ 3495 w 10000"/>
              <a:gd name="connsiteY123" fmla="*/ 3571 h 10000"/>
              <a:gd name="connsiteX124" fmla="*/ 3144 w 10000"/>
              <a:gd name="connsiteY124" fmla="*/ 3956 h 10000"/>
              <a:gd name="connsiteX125" fmla="*/ 2776 w 10000"/>
              <a:gd name="connsiteY125" fmla="*/ 4382 h 10000"/>
              <a:gd name="connsiteX126" fmla="*/ 2408 w 10000"/>
              <a:gd name="connsiteY126" fmla="*/ 4808 h 10000"/>
              <a:gd name="connsiteX127" fmla="*/ 2040 w 10000"/>
              <a:gd name="connsiteY127" fmla="*/ 5234 h 10000"/>
              <a:gd name="connsiteX128" fmla="*/ 1689 w 10000"/>
              <a:gd name="connsiteY128" fmla="*/ 5659 h 10000"/>
              <a:gd name="connsiteX129" fmla="*/ 1338 w 10000"/>
              <a:gd name="connsiteY129" fmla="*/ 6044 h 10000"/>
              <a:gd name="connsiteX130" fmla="*/ 1037 w 10000"/>
              <a:gd name="connsiteY130" fmla="*/ 6387 h 10000"/>
              <a:gd name="connsiteX131" fmla="*/ 769 w 10000"/>
              <a:gd name="connsiteY131" fmla="*/ 6690 h 10000"/>
              <a:gd name="connsiteX132" fmla="*/ 585 w 10000"/>
              <a:gd name="connsiteY132" fmla="*/ 6909 h 10000"/>
              <a:gd name="connsiteX133" fmla="*/ 452 w 10000"/>
              <a:gd name="connsiteY133" fmla="*/ 7074 h 10000"/>
              <a:gd name="connsiteX134" fmla="*/ 401 w 10000"/>
              <a:gd name="connsiteY134" fmla="*/ 7115 h 10000"/>
              <a:gd name="connsiteX135" fmla="*/ 184 w 10000"/>
              <a:gd name="connsiteY135" fmla="*/ 7431 h 10000"/>
              <a:gd name="connsiteX136" fmla="*/ 33 w 10000"/>
              <a:gd name="connsiteY136" fmla="*/ 7761 h 10000"/>
              <a:gd name="connsiteX137" fmla="*/ 0 w 10000"/>
              <a:gd name="connsiteY137" fmla="*/ 8132 h 10000"/>
              <a:gd name="connsiteX138" fmla="*/ 17 w 10000"/>
              <a:gd name="connsiteY138" fmla="*/ 8475 h 10000"/>
              <a:gd name="connsiteX139" fmla="*/ 134 w 10000"/>
              <a:gd name="connsiteY139" fmla="*/ 8805 h 10000"/>
              <a:gd name="connsiteX140" fmla="*/ 334 w 10000"/>
              <a:gd name="connsiteY140" fmla="*/ 9121 h 10000"/>
              <a:gd name="connsiteX141" fmla="*/ 585 w 10000"/>
              <a:gd name="connsiteY141" fmla="*/ 9409 h 10000"/>
              <a:gd name="connsiteX142" fmla="*/ 936 w 10000"/>
              <a:gd name="connsiteY142" fmla="*/ 9643 h 10000"/>
              <a:gd name="connsiteX143" fmla="*/ 1120 w 10000"/>
              <a:gd name="connsiteY143" fmla="*/ 9739 h 10000"/>
              <a:gd name="connsiteX144" fmla="*/ 1321 w 10000"/>
              <a:gd name="connsiteY144" fmla="*/ 9821 h 10000"/>
              <a:gd name="connsiteX145" fmla="*/ 1505 w 10000"/>
              <a:gd name="connsiteY145" fmla="*/ 9904 h 10000"/>
              <a:gd name="connsiteX146" fmla="*/ 1722 w 10000"/>
              <a:gd name="connsiteY146" fmla="*/ 9945 h 10000"/>
              <a:gd name="connsiteX147" fmla="*/ 1940 w 10000"/>
              <a:gd name="connsiteY147" fmla="*/ 9986 h 10000"/>
              <a:gd name="connsiteX148" fmla="*/ 2140 w 10000"/>
              <a:gd name="connsiteY148" fmla="*/ 10000 h 10000"/>
              <a:gd name="connsiteX149" fmla="*/ 2358 w 10000"/>
              <a:gd name="connsiteY149" fmla="*/ 9986 h 10000"/>
              <a:gd name="connsiteX150" fmla="*/ 2592 w 10000"/>
              <a:gd name="connsiteY150" fmla="*/ 9973 h 10000"/>
              <a:gd name="connsiteX151" fmla="*/ 2793 w 10000"/>
              <a:gd name="connsiteY151" fmla="*/ 9931 h 10000"/>
              <a:gd name="connsiteX152" fmla="*/ 3010 w 10000"/>
              <a:gd name="connsiteY152" fmla="*/ 9876 h 10000"/>
              <a:gd name="connsiteX153" fmla="*/ 3211 w 10000"/>
              <a:gd name="connsiteY153" fmla="*/ 9808 h 10000"/>
              <a:gd name="connsiteX154" fmla="*/ 3395 w 10000"/>
              <a:gd name="connsiteY154" fmla="*/ 9712 h 10000"/>
              <a:gd name="connsiteX155" fmla="*/ 3579 w 10000"/>
              <a:gd name="connsiteY155" fmla="*/ 9615 h 10000"/>
              <a:gd name="connsiteX156" fmla="*/ 3729 w 10000"/>
              <a:gd name="connsiteY156" fmla="*/ 9505 h 10000"/>
              <a:gd name="connsiteX157" fmla="*/ 3880 w 10000"/>
              <a:gd name="connsiteY157" fmla="*/ 9382 h 10000"/>
              <a:gd name="connsiteX158" fmla="*/ 4013 w 10000"/>
              <a:gd name="connsiteY158" fmla="*/ 9245 h 10000"/>
              <a:gd name="connsiteX159" fmla="*/ 9565 w 10000"/>
              <a:gd name="connsiteY159" fmla="*/ 2871 h 10000"/>
              <a:gd name="connsiteX160" fmla="*/ 9783 w 10000"/>
              <a:gd name="connsiteY160" fmla="*/ 2555 h 10000"/>
              <a:gd name="connsiteX161" fmla="*/ 9933 w 10000"/>
              <a:gd name="connsiteY161" fmla="*/ 2225 h 10000"/>
              <a:gd name="connsiteX162" fmla="*/ 10000 w 10000"/>
              <a:gd name="connsiteY162" fmla="*/ 1882 h 10000"/>
              <a:gd name="connsiteX163" fmla="*/ 9950 w 10000"/>
              <a:gd name="connsiteY163" fmla="*/ 1511 h 10000"/>
              <a:gd name="connsiteX164" fmla="*/ 9916 w 10000"/>
              <a:gd name="connsiteY164" fmla="*/ 1332 h 10000"/>
              <a:gd name="connsiteX165" fmla="*/ 9849 w 10000"/>
              <a:gd name="connsiteY165" fmla="*/ 1168 h 10000"/>
              <a:gd name="connsiteX166" fmla="*/ 9766 w 10000"/>
              <a:gd name="connsiteY166" fmla="*/ 1003 h 10000"/>
              <a:gd name="connsiteX167" fmla="*/ 9649 w 10000"/>
              <a:gd name="connsiteY167" fmla="*/ 852 h 10000"/>
              <a:gd name="connsiteX168" fmla="*/ 9532 w 10000"/>
              <a:gd name="connsiteY168" fmla="*/ 701 h 10000"/>
              <a:gd name="connsiteX169" fmla="*/ 9381 w 10000"/>
              <a:gd name="connsiteY169" fmla="*/ 577 h 10000"/>
              <a:gd name="connsiteX170" fmla="*/ 9231 w 10000"/>
              <a:gd name="connsiteY170" fmla="*/ 453 h 10000"/>
              <a:gd name="connsiteX171" fmla="*/ 9047 w 10000"/>
              <a:gd name="connsiteY171" fmla="*/ 343 h 10000"/>
              <a:gd name="connsiteX172" fmla="*/ 8863 w 10000"/>
              <a:gd name="connsiteY172" fmla="*/ 247 h 10000"/>
              <a:gd name="connsiteX173" fmla="*/ 8662 w 10000"/>
              <a:gd name="connsiteY173" fmla="*/ 165 h 10000"/>
              <a:gd name="connsiteX174" fmla="*/ 8478 w 10000"/>
              <a:gd name="connsiteY174" fmla="*/ 82 h 10000"/>
              <a:gd name="connsiteX175" fmla="*/ 8261 w 10000"/>
              <a:gd name="connsiteY175" fmla="*/ 41 h 10000"/>
              <a:gd name="connsiteX176" fmla="*/ 8043 w 10000"/>
              <a:gd name="connsiteY176" fmla="*/ 14 h 10000"/>
              <a:gd name="connsiteX177" fmla="*/ 7843 w 10000"/>
              <a:gd name="connsiteY177" fmla="*/ 0 h 10000"/>
              <a:gd name="connsiteX178" fmla="*/ 7625 w 10000"/>
              <a:gd name="connsiteY178" fmla="*/ 14 h 10000"/>
              <a:gd name="connsiteX179" fmla="*/ 7391 w 10000"/>
              <a:gd name="connsiteY179"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6221 w 10000"/>
              <a:gd name="connsiteY14" fmla="*/ 1099 h 10000"/>
              <a:gd name="connsiteX15" fmla="*/ 3595 w 10000"/>
              <a:gd name="connsiteY15" fmla="*/ 8984 h 10000"/>
              <a:gd name="connsiteX16" fmla="*/ 3478 w 10000"/>
              <a:gd name="connsiteY16" fmla="*/ 9093 h 10000"/>
              <a:gd name="connsiteX17" fmla="*/ 3361 w 10000"/>
              <a:gd name="connsiteY17" fmla="*/ 9190 h 10000"/>
              <a:gd name="connsiteX18" fmla="*/ 3244 w 10000"/>
              <a:gd name="connsiteY18" fmla="*/ 9272 h 10000"/>
              <a:gd name="connsiteX19" fmla="*/ 3110 w 10000"/>
              <a:gd name="connsiteY19" fmla="*/ 9354 h 10000"/>
              <a:gd name="connsiteX20" fmla="*/ 2960 w 10000"/>
              <a:gd name="connsiteY20" fmla="*/ 9409 h 10000"/>
              <a:gd name="connsiteX21" fmla="*/ 2826 w 10000"/>
              <a:gd name="connsiteY21" fmla="*/ 9478 h 10000"/>
              <a:gd name="connsiteX22" fmla="*/ 2642 w 10000"/>
              <a:gd name="connsiteY22" fmla="*/ 9505 h 10000"/>
              <a:gd name="connsiteX23" fmla="*/ 2492 w 10000"/>
              <a:gd name="connsiteY23" fmla="*/ 9533 h 10000"/>
              <a:gd name="connsiteX24" fmla="*/ 2324 w 10000"/>
              <a:gd name="connsiteY24" fmla="*/ 9560 h 10000"/>
              <a:gd name="connsiteX25" fmla="*/ 2157 w 10000"/>
              <a:gd name="connsiteY25" fmla="*/ 9560 h 10000"/>
              <a:gd name="connsiteX26" fmla="*/ 1990 w 10000"/>
              <a:gd name="connsiteY26" fmla="*/ 9533 h 10000"/>
              <a:gd name="connsiteX27" fmla="*/ 1839 w 10000"/>
              <a:gd name="connsiteY27" fmla="*/ 9519 h 10000"/>
              <a:gd name="connsiteX28" fmla="*/ 1689 w 10000"/>
              <a:gd name="connsiteY28" fmla="*/ 9492 h 10000"/>
              <a:gd name="connsiteX29" fmla="*/ 1522 w 10000"/>
              <a:gd name="connsiteY29" fmla="*/ 9423 h 10000"/>
              <a:gd name="connsiteX30" fmla="*/ 1371 w 10000"/>
              <a:gd name="connsiteY30" fmla="*/ 9382 h 10000"/>
              <a:gd name="connsiteX31" fmla="*/ 1237 w 10000"/>
              <a:gd name="connsiteY31" fmla="*/ 9299 h 10000"/>
              <a:gd name="connsiteX32" fmla="*/ 987 w 10000"/>
              <a:gd name="connsiteY32" fmla="*/ 9107 h 10000"/>
              <a:gd name="connsiteX33" fmla="*/ 769 w 10000"/>
              <a:gd name="connsiteY33" fmla="*/ 8901 h 10000"/>
              <a:gd name="connsiteX34" fmla="*/ 635 w 10000"/>
              <a:gd name="connsiteY34" fmla="*/ 8654 h 10000"/>
              <a:gd name="connsiteX35" fmla="*/ 569 w 10000"/>
              <a:gd name="connsiteY35" fmla="*/ 8393 h 10000"/>
              <a:gd name="connsiteX36" fmla="*/ 535 w 10000"/>
              <a:gd name="connsiteY36" fmla="*/ 8132 h 10000"/>
              <a:gd name="connsiteX37" fmla="*/ 585 w 10000"/>
              <a:gd name="connsiteY37" fmla="*/ 7871 h 10000"/>
              <a:gd name="connsiteX38" fmla="*/ 686 w 10000"/>
              <a:gd name="connsiteY38" fmla="*/ 7610 h 10000"/>
              <a:gd name="connsiteX39" fmla="*/ 853 w 10000"/>
              <a:gd name="connsiteY39" fmla="*/ 7376 h 10000"/>
              <a:gd name="connsiteX40" fmla="*/ 886 w 10000"/>
              <a:gd name="connsiteY40" fmla="*/ 7321 h 10000"/>
              <a:gd name="connsiteX41" fmla="*/ 1020 w 10000"/>
              <a:gd name="connsiteY41" fmla="*/ 7170 h 10000"/>
              <a:gd name="connsiteX42" fmla="*/ 1221 w 10000"/>
              <a:gd name="connsiteY42" fmla="*/ 6937 h 10000"/>
              <a:gd name="connsiteX43" fmla="*/ 1488 w 10000"/>
              <a:gd name="connsiteY43" fmla="*/ 6662 h 10000"/>
              <a:gd name="connsiteX44" fmla="*/ 1773 w 10000"/>
              <a:gd name="connsiteY44" fmla="*/ 6305 h 10000"/>
              <a:gd name="connsiteX45" fmla="*/ 2124 w 10000"/>
              <a:gd name="connsiteY45" fmla="*/ 5920 h 10000"/>
              <a:gd name="connsiteX46" fmla="*/ 2492 w 10000"/>
              <a:gd name="connsiteY46" fmla="*/ 5508 h 10000"/>
              <a:gd name="connsiteX47" fmla="*/ 2860 w 10000"/>
              <a:gd name="connsiteY47" fmla="*/ 5055 h 10000"/>
              <a:gd name="connsiteX48" fmla="*/ 3227 w 10000"/>
              <a:gd name="connsiteY48" fmla="*/ 4629 h 10000"/>
              <a:gd name="connsiteX49" fmla="*/ 3595 w 10000"/>
              <a:gd name="connsiteY49" fmla="*/ 4217 h 10000"/>
              <a:gd name="connsiteX50" fmla="*/ 3946 w 10000"/>
              <a:gd name="connsiteY50" fmla="*/ 3819 h 10000"/>
              <a:gd name="connsiteX51" fmla="*/ 4247 w 10000"/>
              <a:gd name="connsiteY51" fmla="*/ 3475 h 10000"/>
              <a:gd name="connsiteX52" fmla="*/ 4498 w 10000"/>
              <a:gd name="connsiteY52" fmla="*/ 3187 h 10000"/>
              <a:gd name="connsiteX53" fmla="*/ 4682 w 10000"/>
              <a:gd name="connsiteY53" fmla="*/ 2967 h 10000"/>
              <a:gd name="connsiteX54" fmla="*/ 4833 w 10000"/>
              <a:gd name="connsiteY54" fmla="*/ 2816 h 10000"/>
              <a:gd name="connsiteX55" fmla="*/ 4866 w 10000"/>
              <a:gd name="connsiteY55" fmla="*/ 2761 h 10000"/>
              <a:gd name="connsiteX56" fmla="*/ 4967 w 10000"/>
              <a:gd name="connsiteY56" fmla="*/ 2665 h 10000"/>
              <a:gd name="connsiteX57" fmla="*/ 5050 w 10000"/>
              <a:gd name="connsiteY57" fmla="*/ 2569 h 10000"/>
              <a:gd name="connsiteX58" fmla="*/ 5167 w 10000"/>
              <a:gd name="connsiteY58" fmla="*/ 2500 h 10000"/>
              <a:gd name="connsiteX59" fmla="*/ 5284 w 10000"/>
              <a:gd name="connsiteY59" fmla="*/ 2431 h 10000"/>
              <a:gd name="connsiteX60" fmla="*/ 5401 w 10000"/>
              <a:gd name="connsiteY60" fmla="*/ 2363 h 10000"/>
              <a:gd name="connsiteX61" fmla="*/ 5535 w 10000"/>
              <a:gd name="connsiteY61" fmla="*/ 2321 h 10000"/>
              <a:gd name="connsiteX62" fmla="*/ 5652 w 10000"/>
              <a:gd name="connsiteY62" fmla="*/ 2294 h 10000"/>
              <a:gd name="connsiteX63" fmla="*/ 5786 w 10000"/>
              <a:gd name="connsiteY63" fmla="*/ 2253 h 10000"/>
              <a:gd name="connsiteX64" fmla="*/ 5886 w 10000"/>
              <a:gd name="connsiteY64" fmla="*/ 2239 h 10000"/>
              <a:gd name="connsiteX65" fmla="*/ 5987 w 10000"/>
              <a:gd name="connsiteY65" fmla="*/ 2239 h 10000"/>
              <a:gd name="connsiteX66" fmla="*/ 6087 w 10000"/>
              <a:gd name="connsiteY66" fmla="*/ 2253 h 10000"/>
              <a:gd name="connsiteX67" fmla="*/ 6171 w 10000"/>
              <a:gd name="connsiteY67" fmla="*/ 2253 h 10000"/>
              <a:gd name="connsiteX68" fmla="*/ 6271 w 10000"/>
              <a:gd name="connsiteY68" fmla="*/ 2266 h 10000"/>
              <a:gd name="connsiteX69" fmla="*/ 6355 w 10000"/>
              <a:gd name="connsiteY69" fmla="*/ 2308 h 10000"/>
              <a:gd name="connsiteX70" fmla="*/ 6438 w 10000"/>
              <a:gd name="connsiteY70" fmla="*/ 2335 h 10000"/>
              <a:gd name="connsiteX71" fmla="*/ 6522 w 10000"/>
              <a:gd name="connsiteY71" fmla="*/ 2390 h 10000"/>
              <a:gd name="connsiteX72" fmla="*/ 6656 w 10000"/>
              <a:gd name="connsiteY72" fmla="*/ 2500 h 10000"/>
              <a:gd name="connsiteX73" fmla="*/ 6773 w 10000"/>
              <a:gd name="connsiteY73" fmla="*/ 2610 h 10000"/>
              <a:gd name="connsiteX74" fmla="*/ 6873 w 10000"/>
              <a:gd name="connsiteY74" fmla="*/ 2747 h 10000"/>
              <a:gd name="connsiteX75" fmla="*/ 6906 w 10000"/>
              <a:gd name="connsiteY75" fmla="*/ 2912 h 10000"/>
              <a:gd name="connsiteX76" fmla="*/ 6923 w 10000"/>
              <a:gd name="connsiteY76" fmla="*/ 3132 h 10000"/>
              <a:gd name="connsiteX77" fmla="*/ 6890 w 10000"/>
              <a:gd name="connsiteY77" fmla="*/ 3365 h 10000"/>
              <a:gd name="connsiteX78" fmla="*/ 6789 w 10000"/>
              <a:gd name="connsiteY78" fmla="*/ 3585 h 10000"/>
              <a:gd name="connsiteX79" fmla="*/ 6639 w 10000"/>
              <a:gd name="connsiteY79" fmla="*/ 3791 h 10000"/>
              <a:gd name="connsiteX80" fmla="*/ 2759 w 10000"/>
              <a:gd name="connsiteY80" fmla="*/ 8242 h 10000"/>
              <a:gd name="connsiteX81" fmla="*/ 2726 w 10000"/>
              <a:gd name="connsiteY81" fmla="*/ 8324 h 10000"/>
              <a:gd name="connsiteX82" fmla="*/ 2726 w 10000"/>
              <a:gd name="connsiteY82" fmla="*/ 8393 h 10000"/>
              <a:gd name="connsiteX83" fmla="*/ 2742 w 10000"/>
              <a:gd name="connsiteY83" fmla="*/ 8475 h 10000"/>
              <a:gd name="connsiteX84" fmla="*/ 2826 w 10000"/>
              <a:gd name="connsiteY84" fmla="*/ 8544 h 10000"/>
              <a:gd name="connsiteX85" fmla="*/ 2910 w 10000"/>
              <a:gd name="connsiteY85" fmla="*/ 8571 h 10000"/>
              <a:gd name="connsiteX86" fmla="*/ 3027 w 10000"/>
              <a:gd name="connsiteY86" fmla="*/ 8585 h 10000"/>
              <a:gd name="connsiteX87" fmla="*/ 3127 w 10000"/>
              <a:gd name="connsiteY87" fmla="*/ 8558 h 10000"/>
              <a:gd name="connsiteX88" fmla="*/ 3211 w 10000"/>
              <a:gd name="connsiteY88" fmla="*/ 8489 h 10000"/>
              <a:gd name="connsiteX89" fmla="*/ 7057 w 10000"/>
              <a:gd name="connsiteY89" fmla="*/ 4066 h 10000"/>
              <a:gd name="connsiteX90" fmla="*/ 7274 w 10000"/>
              <a:gd name="connsiteY90" fmla="*/ 3777 h 10000"/>
              <a:gd name="connsiteX91" fmla="*/ 7408 w 10000"/>
              <a:gd name="connsiteY91" fmla="*/ 3475 h 10000"/>
              <a:gd name="connsiteX92" fmla="*/ 7475 w 10000"/>
              <a:gd name="connsiteY92" fmla="*/ 3159 h 10000"/>
              <a:gd name="connsiteX93" fmla="*/ 7425 w 10000"/>
              <a:gd name="connsiteY93" fmla="*/ 2843 h 10000"/>
              <a:gd name="connsiteX94" fmla="*/ 7408 w 10000"/>
              <a:gd name="connsiteY94" fmla="*/ 2720 h 10000"/>
              <a:gd name="connsiteX95" fmla="*/ 7358 w 10000"/>
              <a:gd name="connsiteY95" fmla="*/ 2596 h 10000"/>
              <a:gd name="connsiteX96" fmla="*/ 7291 w 10000"/>
              <a:gd name="connsiteY96" fmla="*/ 2473 h 10000"/>
              <a:gd name="connsiteX97" fmla="*/ 7241 w 10000"/>
              <a:gd name="connsiteY97" fmla="*/ 2363 h 10000"/>
              <a:gd name="connsiteX98" fmla="*/ 7140 w 10000"/>
              <a:gd name="connsiteY98" fmla="*/ 2266 h 10000"/>
              <a:gd name="connsiteX99" fmla="*/ 7057 w 10000"/>
              <a:gd name="connsiteY99" fmla="*/ 2184 h 10000"/>
              <a:gd name="connsiteX100" fmla="*/ 6940 w 10000"/>
              <a:gd name="connsiteY100" fmla="*/ 2102 h 10000"/>
              <a:gd name="connsiteX101" fmla="*/ 6839 w 10000"/>
              <a:gd name="connsiteY101" fmla="*/ 2019 h 10000"/>
              <a:gd name="connsiteX102" fmla="*/ 6722 w 10000"/>
              <a:gd name="connsiteY102" fmla="*/ 1951 h 10000"/>
              <a:gd name="connsiteX103" fmla="*/ 6589 w 10000"/>
              <a:gd name="connsiteY103" fmla="*/ 1909 h 10000"/>
              <a:gd name="connsiteX104" fmla="*/ 6438 w 10000"/>
              <a:gd name="connsiteY104" fmla="*/ 1868 h 10000"/>
              <a:gd name="connsiteX105" fmla="*/ 6304 w 10000"/>
              <a:gd name="connsiteY105" fmla="*/ 1827 h 10000"/>
              <a:gd name="connsiteX106" fmla="*/ 6154 w 10000"/>
              <a:gd name="connsiteY106" fmla="*/ 1813 h 10000"/>
              <a:gd name="connsiteX107" fmla="*/ 6020 w 10000"/>
              <a:gd name="connsiteY107" fmla="*/ 1799 h 10000"/>
              <a:gd name="connsiteX108" fmla="*/ 5870 w 10000"/>
              <a:gd name="connsiteY108" fmla="*/ 1799 h 10000"/>
              <a:gd name="connsiteX109" fmla="*/ 5719 w 10000"/>
              <a:gd name="connsiteY109" fmla="*/ 1813 h 10000"/>
              <a:gd name="connsiteX110" fmla="*/ 5518 w 10000"/>
              <a:gd name="connsiteY110" fmla="*/ 1841 h 10000"/>
              <a:gd name="connsiteX111" fmla="*/ 5351 w 10000"/>
              <a:gd name="connsiteY111" fmla="*/ 1909 h 10000"/>
              <a:gd name="connsiteX112" fmla="*/ 5167 w 10000"/>
              <a:gd name="connsiteY112" fmla="*/ 1978 h 10000"/>
              <a:gd name="connsiteX113" fmla="*/ 5000 w 10000"/>
              <a:gd name="connsiteY113" fmla="*/ 2047 h 10000"/>
              <a:gd name="connsiteX114" fmla="*/ 4849 w 10000"/>
              <a:gd name="connsiteY114" fmla="*/ 2143 h 10000"/>
              <a:gd name="connsiteX115" fmla="*/ 4682 w 10000"/>
              <a:gd name="connsiteY115" fmla="*/ 2239 h 10000"/>
              <a:gd name="connsiteX116" fmla="*/ 4548 w 10000"/>
              <a:gd name="connsiteY116" fmla="*/ 2363 h 10000"/>
              <a:gd name="connsiteX117" fmla="*/ 4415 w 10000"/>
              <a:gd name="connsiteY117" fmla="*/ 2500 h 10000"/>
              <a:gd name="connsiteX118" fmla="*/ 4381 w 10000"/>
              <a:gd name="connsiteY118" fmla="*/ 2541 h 10000"/>
              <a:gd name="connsiteX119" fmla="*/ 4247 w 10000"/>
              <a:gd name="connsiteY119" fmla="*/ 2706 h 10000"/>
              <a:gd name="connsiteX120" fmla="*/ 4047 w 10000"/>
              <a:gd name="connsiteY120" fmla="*/ 2926 h 10000"/>
              <a:gd name="connsiteX121" fmla="*/ 3796 w 10000"/>
              <a:gd name="connsiteY121" fmla="*/ 3228 h 10000"/>
              <a:gd name="connsiteX122" fmla="*/ 3495 w 10000"/>
              <a:gd name="connsiteY122" fmla="*/ 3571 h 10000"/>
              <a:gd name="connsiteX123" fmla="*/ 3144 w 10000"/>
              <a:gd name="connsiteY123" fmla="*/ 3956 h 10000"/>
              <a:gd name="connsiteX124" fmla="*/ 2776 w 10000"/>
              <a:gd name="connsiteY124" fmla="*/ 4382 h 10000"/>
              <a:gd name="connsiteX125" fmla="*/ 2408 w 10000"/>
              <a:gd name="connsiteY125" fmla="*/ 4808 h 10000"/>
              <a:gd name="connsiteX126" fmla="*/ 2040 w 10000"/>
              <a:gd name="connsiteY126" fmla="*/ 5234 h 10000"/>
              <a:gd name="connsiteX127" fmla="*/ 1689 w 10000"/>
              <a:gd name="connsiteY127" fmla="*/ 5659 h 10000"/>
              <a:gd name="connsiteX128" fmla="*/ 1338 w 10000"/>
              <a:gd name="connsiteY128" fmla="*/ 6044 h 10000"/>
              <a:gd name="connsiteX129" fmla="*/ 1037 w 10000"/>
              <a:gd name="connsiteY129" fmla="*/ 6387 h 10000"/>
              <a:gd name="connsiteX130" fmla="*/ 769 w 10000"/>
              <a:gd name="connsiteY130" fmla="*/ 6690 h 10000"/>
              <a:gd name="connsiteX131" fmla="*/ 585 w 10000"/>
              <a:gd name="connsiteY131" fmla="*/ 6909 h 10000"/>
              <a:gd name="connsiteX132" fmla="*/ 452 w 10000"/>
              <a:gd name="connsiteY132" fmla="*/ 7074 h 10000"/>
              <a:gd name="connsiteX133" fmla="*/ 401 w 10000"/>
              <a:gd name="connsiteY133" fmla="*/ 7115 h 10000"/>
              <a:gd name="connsiteX134" fmla="*/ 184 w 10000"/>
              <a:gd name="connsiteY134" fmla="*/ 7431 h 10000"/>
              <a:gd name="connsiteX135" fmla="*/ 33 w 10000"/>
              <a:gd name="connsiteY135" fmla="*/ 7761 h 10000"/>
              <a:gd name="connsiteX136" fmla="*/ 0 w 10000"/>
              <a:gd name="connsiteY136" fmla="*/ 8132 h 10000"/>
              <a:gd name="connsiteX137" fmla="*/ 17 w 10000"/>
              <a:gd name="connsiteY137" fmla="*/ 8475 h 10000"/>
              <a:gd name="connsiteX138" fmla="*/ 134 w 10000"/>
              <a:gd name="connsiteY138" fmla="*/ 8805 h 10000"/>
              <a:gd name="connsiteX139" fmla="*/ 334 w 10000"/>
              <a:gd name="connsiteY139" fmla="*/ 9121 h 10000"/>
              <a:gd name="connsiteX140" fmla="*/ 585 w 10000"/>
              <a:gd name="connsiteY140" fmla="*/ 9409 h 10000"/>
              <a:gd name="connsiteX141" fmla="*/ 936 w 10000"/>
              <a:gd name="connsiteY141" fmla="*/ 9643 h 10000"/>
              <a:gd name="connsiteX142" fmla="*/ 1120 w 10000"/>
              <a:gd name="connsiteY142" fmla="*/ 9739 h 10000"/>
              <a:gd name="connsiteX143" fmla="*/ 1321 w 10000"/>
              <a:gd name="connsiteY143" fmla="*/ 9821 h 10000"/>
              <a:gd name="connsiteX144" fmla="*/ 1505 w 10000"/>
              <a:gd name="connsiteY144" fmla="*/ 9904 h 10000"/>
              <a:gd name="connsiteX145" fmla="*/ 1722 w 10000"/>
              <a:gd name="connsiteY145" fmla="*/ 9945 h 10000"/>
              <a:gd name="connsiteX146" fmla="*/ 1940 w 10000"/>
              <a:gd name="connsiteY146" fmla="*/ 9986 h 10000"/>
              <a:gd name="connsiteX147" fmla="*/ 2140 w 10000"/>
              <a:gd name="connsiteY147" fmla="*/ 10000 h 10000"/>
              <a:gd name="connsiteX148" fmla="*/ 2358 w 10000"/>
              <a:gd name="connsiteY148" fmla="*/ 9986 h 10000"/>
              <a:gd name="connsiteX149" fmla="*/ 2592 w 10000"/>
              <a:gd name="connsiteY149" fmla="*/ 9973 h 10000"/>
              <a:gd name="connsiteX150" fmla="*/ 2793 w 10000"/>
              <a:gd name="connsiteY150" fmla="*/ 9931 h 10000"/>
              <a:gd name="connsiteX151" fmla="*/ 3010 w 10000"/>
              <a:gd name="connsiteY151" fmla="*/ 9876 h 10000"/>
              <a:gd name="connsiteX152" fmla="*/ 3211 w 10000"/>
              <a:gd name="connsiteY152" fmla="*/ 9808 h 10000"/>
              <a:gd name="connsiteX153" fmla="*/ 3395 w 10000"/>
              <a:gd name="connsiteY153" fmla="*/ 9712 h 10000"/>
              <a:gd name="connsiteX154" fmla="*/ 3579 w 10000"/>
              <a:gd name="connsiteY154" fmla="*/ 9615 h 10000"/>
              <a:gd name="connsiteX155" fmla="*/ 3729 w 10000"/>
              <a:gd name="connsiteY155" fmla="*/ 9505 h 10000"/>
              <a:gd name="connsiteX156" fmla="*/ 3880 w 10000"/>
              <a:gd name="connsiteY156" fmla="*/ 9382 h 10000"/>
              <a:gd name="connsiteX157" fmla="*/ 4013 w 10000"/>
              <a:gd name="connsiteY157" fmla="*/ 9245 h 10000"/>
              <a:gd name="connsiteX158" fmla="*/ 9565 w 10000"/>
              <a:gd name="connsiteY158" fmla="*/ 2871 h 10000"/>
              <a:gd name="connsiteX159" fmla="*/ 9783 w 10000"/>
              <a:gd name="connsiteY159" fmla="*/ 2555 h 10000"/>
              <a:gd name="connsiteX160" fmla="*/ 9933 w 10000"/>
              <a:gd name="connsiteY160" fmla="*/ 2225 h 10000"/>
              <a:gd name="connsiteX161" fmla="*/ 10000 w 10000"/>
              <a:gd name="connsiteY161" fmla="*/ 1882 h 10000"/>
              <a:gd name="connsiteX162" fmla="*/ 9950 w 10000"/>
              <a:gd name="connsiteY162" fmla="*/ 1511 h 10000"/>
              <a:gd name="connsiteX163" fmla="*/ 9916 w 10000"/>
              <a:gd name="connsiteY163" fmla="*/ 1332 h 10000"/>
              <a:gd name="connsiteX164" fmla="*/ 9849 w 10000"/>
              <a:gd name="connsiteY164" fmla="*/ 1168 h 10000"/>
              <a:gd name="connsiteX165" fmla="*/ 9766 w 10000"/>
              <a:gd name="connsiteY165" fmla="*/ 1003 h 10000"/>
              <a:gd name="connsiteX166" fmla="*/ 9649 w 10000"/>
              <a:gd name="connsiteY166" fmla="*/ 852 h 10000"/>
              <a:gd name="connsiteX167" fmla="*/ 9532 w 10000"/>
              <a:gd name="connsiteY167" fmla="*/ 701 h 10000"/>
              <a:gd name="connsiteX168" fmla="*/ 9381 w 10000"/>
              <a:gd name="connsiteY168" fmla="*/ 577 h 10000"/>
              <a:gd name="connsiteX169" fmla="*/ 9231 w 10000"/>
              <a:gd name="connsiteY169" fmla="*/ 453 h 10000"/>
              <a:gd name="connsiteX170" fmla="*/ 9047 w 10000"/>
              <a:gd name="connsiteY170" fmla="*/ 343 h 10000"/>
              <a:gd name="connsiteX171" fmla="*/ 8863 w 10000"/>
              <a:gd name="connsiteY171" fmla="*/ 247 h 10000"/>
              <a:gd name="connsiteX172" fmla="*/ 8662 w 10000"/>
              <a:gd name="connsiteY172" fmla="*/ 165 h 10000"/>
              <a:gd name="connsiteX173" fmla="*/ 8478 w 10000"/>
              <a:gd name="connsiteY173" fmla="*/ 82 h 10000"/>
              <a:gd name="connsiteX174" fmla="*/ 8261 w 10000"/>
              <a:gd name="connsiteY174" fmla="*/ 41 h 10000"/>
              <a:gd name="connsiteX175" fmla="*/ 8043 w 10000"/>
              <a:gd name="connsiteY175" fmla="*/ 14 h 10000"/>
              <a:gd name="connsiteX176" fmla="*/ 7843 w 10000"/>
              <a:gd name="connsiteY176" fmla="*/ 0 h 10000"/>
              <a:gd name="connsiteX177" fmla="*/ 7625 w 10000"/>
              <a:gd name="connsiteY177" fmla="*/ 14 h 10000"/>
              <a:gd name="connsiteX178" fmla="*/ 7391 w 10000"/>
              <a:gd name="connsiteY178"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6120 w 10000"/>
              <a:gd name="connsiteY13" fmla="*/ 1099 h 10000"/>
              <a:gd name="connsiteX14" fmla="*/ 3595 w 10000"/>
              <a:gd name="connsiteY14" fmla="*/ 8984 h 10000"/>
              <a:gd name="connsiteX15" fmla="*/ 3478 w 10000"/>
              <a:gd name="connsiteY15" fmla="*/ 9093 h 10000"/>
              <a:gd name="connsiteX16" fmla="*/ 3361 w 10000"/>
              <a:gd name="connsiteY16" fmla="*/ 9190 h 10000"/>
              <a:gd name="connsiteX17" fmla="*/ 3244 w 10000"/>
              <a:gd name="connsiteY17" fmla="*/ 9272 h 10000"/>
              <a:gd name="connsiteX18" fmla="*/ 3110 w 10000"/>
              <a:gd name="connsiteY18" fmla="*/ 9354 h 10000"/>
              <a:gd name="connsiteX19" fmla="*/ 2960 w 10000"/>
              <a:gd name="connsiteY19" fmla="*/ 9409 h 10000"/>
              <a:gd name="connsiteX20" fmla="*/ 2826 w 10000"/>
              <a:gd name="connsiteY20" fmla="*/ 9478 h 10000"/>
              <a:gd name="connsiteX21" fmla="*/ 2642 w 10000"/>
              <a:gd name="connsiteY21" fmla="*/ 9505 h 10000"/>
              <a:gd name="connsiteX22" fmla="*/ 2492 w 10000"/>
              <a:gd name="connsiteY22" fmla="*/ 9533 h 10000"/>
              <a:gd name="connsiteX23" fmla="*/ 2324 w 10000"/>
              <a:gd name="connsiteY23" fmla="*/ 9560 h 10000"/>
              <a:gd name="connsiteX24" fmla="*/ 2157 w 10000"/>
              <a:gd name="connsiteY24" fmla="*/ 9560 h 10000"/>
              <a:gd name="connsiteX25" fmla="*/ 1990 w 10000"/>
              <a:gd name="connsiteY25" fmla="*/ 9533 h 10000"/>
              <a:gd name="connsiteX26" fmla="*/ 1839 w 10000"/>
              <a:gd name="connsiteY26" fmla="*/ 9519 h 10000"/>
              <a:gd name="connsiteX27" fmla="*/ 1689 w 10000"/>
              <a:gd name="connsiteY27" fmla="*/ 9492 h 10000"/>
              <a:gd name="connsiteX28" fmla="*/ 1522 w 10000"/>
              <a:gd name="connsiteY28" fmla="*/ 9423 h 10000"/>
              <a:gd name="connsiteX29" fmla="*/ 1371 w 10000"/>
              <a:gd name="connsiteY29" fmla="*/ 9382 h 10000"/>
              <a:gd name="connsiteX30" fmla="*/ 1237 w 10000"/>
              <a:gd name="connsiteY30" fmla="*/ 9299 h 10000"/>
              <a:gd name="connsiteX31" fmla="*/ 987 w 10000"/>
              <a:gd name="connsiteY31" fmla="*/ 9107 h 10000"/>
              <a:gd name="connsiteX32" fmla="*/ 769 w 10000"/>
              <a:gd name="connsiteY32" fmla="*/ 8901 h 10000"/>
              <a:gd name="connsiteX33" fmla="*/ 635 w 10000"/>
              <a:gd name="connsiteY33" fmla="*/ 8654 h 10000"/>
              <a:gd name="connsiteX34" fmla="*/ 569 w 10000"/>
              <a:gd name="connsiteY34" fmla="*/ 8393 h 10000"/>
              <a:gd name="connsiteX35" fmla="*/ 535 w 10000"/>
              <a:gd name="connsiteY35" fmla="*/ 8132 h 10000"/>
              <a:gd name="connsiteX36" fmla="*/ 585 w 10000"/>
              <a:gd name="connsiteY36" fmla="*/ 7871 h 10000"/>
              <a:gd name="connsiteX37" fmla="*/ 686 w 10000"/>
              <a:gd name="connsiteY37" fmla="*/ 7610 h 10000"/>
              <a:gd name="connsiteX38" fmla="*/ 853 w 10000"/>
              <a:gd name="connsiteY38" fmla="*/ 7376 h 10000"/>
              <a:gd name="connsiteX39" fmla="*/ 886 w 10000"/>
              <a:gd name="connsiteY39" fmla="*/ 7321 h 10000"/>
              <a:gd name="connsiteX40" fmla="*/ 1020 w 10000"/>
              <a:gd name="connsiteY40" fmla="*/ 7170 h 10000"/>
              <a:gd name="connsiteX41" fmla="*/ 1221 w 10000"/>
              <a:gd name="connsiteY41" fmla="*/ 6937 h 10000"/>
              <a:gd name="connsiteX42" fmla="*/ 1488 w 10000"/>
              <a:gd name="connsiteY42" fmla="*/ 6662 h 10000"/>
              <a:gd name="connsiteX43" fmla="*/ 1773 w 10000"/>
              <a:gd name="connsiteY43" fmla="*/ 6305 h 10000"/>
              <a:gd name="connsiteX44" fmla="*/ 2124 w 10000"/>
              <a:gd name="connsiteY44" fmla="*/ 5920 h 10000"/>
              <a:gd name="connsiteX45" fmla="*/ 2492 w 10000"/>
              <a:gd name="connsiteY45" fmla="*/ 5508 h 10000"/>
              <a:gd name="connsiteX46" fmla="*/ 2860 w 10000"/>
              <a:gd name="connsiteY46" fmla="*/ 5055 h 10000"/>
              <a:gd name="connsiteX47" fmla="*/ 3227 w 10000"/>
              <a:gd name="connsiteY47" fmla="*/ 4629 h 10000"/>
              <a:gd name="connsiteX48" fmla="*/ 3595 w 10000"/>
              <a:gd name="connsiteY48" fmla="*/ 4217 h 10000"/>
              <a:gd name="connsiteX49" fmla="*/ 3946 w 10000"/>
              <a:gd name="connsiteY49" fmla="*/ 3819 h 10000"/>
              <a:gd name="connsiteX50" fmla="*/ 4247 w 10000"/>
              <a:gd name="connsiteY50" fmla="*/ 3475 h 10000"/>
              <a:gd name="connsiteX51" fmla="*/ 4498 w 10000"/>
              <a:gd name="connsiteY51" fmla="*/ 3187 h 10000"/>
              <a:gd name="connsiteX52" fmla="*/ 4682 w 10000"/>
              <a:gd name="connsiteY52" fmla="*/ 2967 h 10000"/>
              <a:gd name="connsiteX53" fmla="*/ 4833 w 10000"/>
              <a:gd name="connsiteY53" fmla="*/ 2816 h 10000"/>
              <a:gd name="connsiteX54" fmla="*/ 4866 w 10000"/>
              <a:gd name="connsiteY54" fmla="*/ 2761 h 10000"/>
              <a:gd name="connsiteX55" fmla="*/ 4967 w 10000"/>
              <a:gd name="connsiteY55" fmla="*/ 2665 h 10000"/>
              <a:gd name="connsiteX56" fmla="*/ 5050 w 10000"/>
              <a:gd name="connsiteY56" fmla="*/ 2569 h 10000"/>
              <a:gd name="connsiteX57" fmla="*/ 5167 w 10000"/>
              <a:gd name="connsiteY57" fmla="*/ 2500 h 10000"/>
              <a:gd name="connsiteX58" fmla="*/ 5284 w 10000"/>
              <a:gd name="connsiteY58" fmla="*/ 2431 h 10000"/>
              <a:gd name="connsiteX59" fmla="*/ 5401 w 10000"/>
              <a:gd name="connsiteY59" fmla="*/ 2363 h 10000"/>
              <a:gd name="connsiteX60" fmla="*/ 5535 w 10000"/>
              <a:gd name="connsiteY60" fmla="*/ 2321 h 10000"/>
              <a:gd name="connsiteX61" fmla="*/ 5652 w 10000"/>
              <a:gd name="connsiteY61" fmla="*/ 2294 h 10000"/>
              <a:gd name="connsiteX62" fmla="*/ 5786 w 10000"/>
              <a:gd name="connsiteY62" fmla="*/ 2253 h 10000"/>
              <a:gd name="connsiteX63" fmla="*/ 5886 w 10000"/>
              <a:gd name="connsiteY63" fmla="*/ 2239 h 10000"/>
              <a:gd name="connsiteX64" fmla="*/ 5987 w 10000"/>
              <a:gd name="connsiteY64" fmla="*/ 2239 h 10000"/>
              <a:gd name="connsiteX65" fmla="*/ 6087 w 10000"/>
              <a:gd name="connsiteY65" fmla="*/ 2253 h 10000"/>
              <a:gd name="connsiteX66" fmla="*/ 6171 w 10000"/>
              <a:gd name="connsiteY66" fmla="*/ 2253 h 10000"/>
              <a:gd name="connsiteX67" fmla="*/ 6271 w 10000"/>
              <a:gd name="connsiteY67" fmla="*/ 2266 h 10000"/>
              <a:gd name="connsiteX68" fmla="*/ 6355 w 10000"/>
              <a:gd name="connsiteY68" fmla="*/ 2308 h 10000"/>
              <a:gd name="connsiteX69" fmla="*/ 6438 w 10000"/>
              <a:gd name="connsiteY69" fmla="*/ 2335 h 10000"/>
              <a:gd name="connsiteX70" fmla="*/ 6522 w 10000"/>
              <a:gd name="connsiteY70" fmla="*/ 2390 h 10000"/>
              <a:gd name="connsiteX71" fmla="*/ 6656 w 10000"/>
              <a:gd name="connsiteY71" fmla="*/ 2500 h 10000"/>
              <a:gd name="connsiteX72" fmla="*/ 6773 w 10000"/>
              <a:gd name="connsiteY72" fmla="*/ 2610 h 10000"/>
              <a:gd name="connsiteX73" fmla="*/ 6873 w 10000"/>
              <a:gd name="connsiteY73" fmla="*/ 2747 h 10000"/>
              <a:gd name="connsiteX74" fmla="*/ 6906 w 10000"/>
              <a:gd name="connsiteY74" fmla="*/ 2912 h 10000"/>
              <a:gd name="connsiteX75" fmla="*/ 6923 w 10000"/>
              <a:gd name="connsiteY75" fmla="*/ 3132 h 10000"/>
              <a:gd name="connsiteX76" fmla="*/ 6890 w 10000"/>
              <a:gd name="connsiteY76" fmla="*/ 3365 h 10000"/>
              <a:gd name="connsiteX77" fmla="*/ 6789 w 10000"/>
              <a:gd name="connsiteY77" fmla="*/ 3585 h 10000"/>
              <a:gd name="connsiteX78" fmla="*/ 6639 w 10000"/>
              <a:gd name="connsiteY78" fmla="*/ 3791 h 10000"/>
              <a:gd name="connsiteX79" fmla="*/ 2759 w 10000"/>
              <a:gd name="connsiteY79" fmla="*/ 8242 h 10000"/>
              <a:gd name="connsiteX80" fmla="*/ 2726 w 10000"/>
              <a:gd name="connsiteY80" fmla="*/ 8324 h 10000"/>
              <a:gd name="connsiteX81" fmla="*/ 2726 w 10000"/>
              <a:gd name="connsiteY81" fmla="*/ 8393 h 10000"/>
              <a:gd name="connsiteX82" fmla="*/ 2742 w 10000"/>
              <a:gd name="connsiteY82" fmla="*/ 8475 h 10000"/>
              <a:gd name="connsiteX83" fmla="*/ 2826 w 10000"/>
              <a:gd name="connsiteY83" fmla="*/ 8544 h 10000"/>
              <a:gd name="connsiteX84" fmla="*/ 2910 w 10000"/>
              <a:gd name="connsiteY84" fmla="*/ 8571 h 10000"/>
              <a:gd name="connsiteX85" fmla="*/ 3027 w 10000"/>
              <a:gd name="connsiteY85" fmla="*/ 8585 h 10000"/>
              <a:gd name="connsiteX86" fmla="*/ 3127 w 10000"/>
              <a:gd name="connsiteY86" fmla="*/ 8558 h 10000"/>
              <a:gd name="connsiteX87" fmla="*/ 3211 w 10000"/>
              <a:gd name="connsiteY87" fmla="*/ 8489 h 10000"/>
              <a:gd name="connsiteX88" fmla="*/ 7057 w 10000"/>
              <a:gd name="connsiteY88" fmla="*/ 4066 h 10000"/>
              <a:gd name="connsiteX89" fmla="*/ 7274 w 10000"/>
              <a:gd name="connsiteY89" fmla="*/ 3777 h 10000"/>
              <a:gd name="connsiteX90" fmla="*/ 7408 w 10000"/>
              <a:gd name="connsiteY90" fmla="*/ 3475 h 10000"/>
              <a:gd name="connsiteX91" fmla="*/ 7475 w 10000"/>
              <a:gd name="connsiteY91" fmla="*/ 3159 h 10000"/>
              <a:gd name="connsiteX92" fmla="*/ 7425 w 10000"/>
              <a:gd name="connsiteY92" fmla="*/ 2843 h 10000"/>
              <a:gd name="connsiteX93" fmla="*/ 7408 w 10000"/>
              <a:gd name="connsiteY93" fmla="*/ 2720 h 10000"/>
              <a:gd name="connsiteX94" fmla="*/ 7358 w 10000"/>
              <a:gd name="connsiteY94" fmla="*/ 2596 h 10000"/>
              <a:gd name="connsiteX95" fmla="*/ 7291 w 10000"/>
              <a:gd name="connsiteY95" fmla="*/ 2473 h 10000"/>
              <a:gd name="connsiteX96" fmla="*/ 7241 w 10000"/>
              <a:gd name="connsiteY96" fmla="*/ 2363 h 10000"/>
              <a:gd name="connsiteX97" fmla="*/ 7140 w 10000"/>
              <a:gd name="connsiteY97" fmla="*/ 2266 h 10000"/>
              <a:gd name="connsiteX98" fmla="*/ 7057 w 10000"/>
              <a:gd name="connsiteY98" fmla="*/ 2184 h 10000"/>
              <a:gd name="connsiteX99" fmla="*/ 6940 w 10000"/>
              <a:gd name="connsiteY99" fmla="*/ 2102 h 10000"/>
              <a:gd name="connsiteX100" fmla="*/ 6839 w 10000"/>
              <a:gd name="connsiteY100" fmla="*/ 2019 h 10000"/>
              <a:gd name="connsiteX101" fmla="*/ 6722 w 10000"/>
              <a:gd name="connsiteY101" fmla="*/ 1951 h 10000"/>
              <a:gd name="connsiteX102" fmla="*/ 6589 w 10000"/>
              <a:gd name="connsiteY102" fmla="*/ 1909 h 10000"/>
              <a:gd name="connsiteX103" fmla="*/ 6438 w 10000"/>
              <a:gd name="connsiteY103" fmla="*/ 1868 h 10000"/>
              <a:gd name="connsiteX104" fmla="*/ 6304 w 10000"/>
              <a:gd name="connsiteY104" fmla="*/ 1827 h 10000"/>
              <a:gd name="connsiteX105" fmla="*/ 6154 w 10000"/>
              <a:gd name="connsiteY105" fmla="*/ 1813 h 10000"/>
              <a:gd name="connsiteX106" fmla="*/ 6020 w 10000"/>
              <a:gd name="connsiteY106" fmla="*/ 1799 h 10000"/>
              <a:gd name="connsiteX107" fmla="*/ 5870 w 10000"/>
              <a:gd name="connsiteY107" fmla="*/ 1799 h 10000"/>
              <a:gd name="connsiteX108" fmla="*/ 5719 w 10000"/>
              <a:gd name="connsiteY108" fmla="*/ 1813 h 10000"/>
              <a:gd name="connsiteX109" fmla="*/ 5518 w 10000"/>
              <a:gd name="connsiteY109" fmla="*/ 1841 h 10000"/>
              <a:gd name="connsiteX110" fmla="*/ 5351 w 10000"/>
              <a:gd name="connsiteY110" fmla="*/ 1909 h 10000"/>
              <a:gd name="connsiteX111" fmla="*/ 5167 w 10000"/>
              <a:gd name="connsiteY111" fmla="*/ 1978 h 10000"/>
              <a:gd name="connsiteX112" fmla="*/ 5000 w 10000"/>
              <a:gd name="connsiteY112" fmla="*/ 2047 h 10000"/>
              <a:gd name="connsiteX113" fmla="*/ 4849 w 10000"/>
              <a:gd name="connsiteY113" fmla="*/ 2143 h 10000"/>
              <a:gd name="connsiteX114" fmla="*/ 4682 w 10000"/>
              <a:gd name="connsiteY114" fmla="*/ 2239 h 10000"/>
              <a:gd name="connsiteX115" fmla="*/ 4548 w 10000"/>
              <a:gd name="connsiteY115" fmla="*/ 2363 h 10000"/>
              <a:gd name="connsiteX116" fmla="*/ 4415 w 10000"/>
              <a:gd name="connsiteY116" fmla="*/ 2500 h 10000"/>
              <a:gd name="connsiteX117" fmla="*/ 4381 w 10000"/>
              <a:gd name="connsiteY117" fmla="*/ 2541 h 10000"/>
              <a:gd name="connsiteX118" fmla="*/ 4247 w 10000"/>
              <a:gd name="connsiteY118" fmla="*/ 2706 h 10000"/>
              <a:gd name="connsiteX119" fmla="*/ 4047 w 10000"/>
              <a:gd name="connsiteY119" fmla="*/ 2926 h 10000"/>
              <a:gd name="connsiteX120" fmla="*/ 3796 w 10000"/>
              <a:gd name="connsiteY120" fmla="*/ 3228 h 10000"/>
              <a:gd name="connsiteX121" fmla="*/ 3495 w 10000"/>
              <a:gd name="connsiteY121" fmla="*/ 3571 h 10000"/>
              <a:gd name="connsiteX122" fmla="*/ 3144 w 10000"/>
              <a:gd name="connsiteY122" fmla="*/ 3956 h 10000"/>
              <a:gd name="connsiteX123" fmla="*/ 2776 w 10000"/>
              <a:gd name="connsiteY123" fmla="*/ 4382 h 10000"/>
              <a:gd name="connsiteX124" fmla="*/ 2408 w 10000"/>
              <a:gd name="connsiteY124" fmla="*/ 4808 h 10000"/>
              <a:gd name="connsiteX125" fmla="*/ 2040 w 10000"/>
              <a:gd name="connsiteY125" fmla="*/ 5234 h 10000"/>
              <a:gd name="connsiteX126" fmla="*/ 1689 w 10000"/>
              <a:gd name="connsiteY126" fmla="*/ 5659 h 10000"/>
              <a:gd name="connsiteX127" fmla="*/ 1338 w 10000"/>
              <a:gd name="connsiteY127" fmla="*/ 6044 h 10000"/>
              <a:gd name="connsiteX128" fmla="*/ 1037 w 10000"/>
              <a:gd name="connsiteY128" fmla="*/ 6387 h 10000"/>
              <a:gd name="connsiteX129" fmla="*/ 769 w 10000"/>
              <a:gd name="connsiteY129" fmla="*/ 6690 h 10000"/>
              <a:gd name="connsiteX130" fmla="*/ 585 w 10000"/>
              <a:gd name="connsiteY130" fmla="*/ 6909 h 10000"/>
              <a:gd name="connsiteX131" fmla="*/ 452 w 10000"/>
              <a:gd name="connsiteY131" fmla="*/ 7074 h 10000"/>
              <a:gd name="connsiteX132" fmla="*/ 401 w 10000"/>
              <a:gd name="connsiteY132" fmla="*/ 7115 h 10000"/>
              <a:gd name="connsiteX133" fmla="*/ 184 w 10000"/>
              <a:gd name="connsiteY133" fmla="*/ 7431 h 10000"/>
              <a:gd name="connsiteX134" fmla="*/ 33 w 10000"/>
              <a:gd name="connsiteY134" fmla="*/ 7761 h 10000"/>
              <a:gd name="connsiteX135" fmla="*/ 0 w 10000"/>
              <a:gd name="connsiteY135" fmla="*/ 8132 h 10000"/>
              <a:gd name="connsiteX136" fmla="*/ 17 w 10000"/>
              <a:gd name="connsiteY136" fmla="*/ 8475 h 10000"/>
              <a:gd name="connsiteX137" fmla="*/ 134 w 10000"/>
              <a:gd name="connsiteY137" fmla="*/ 8805 h 10000"/>
              <a:gd name="connsiteX138" fmla="*/ 334 w 10000"/>
              <a:gd name="connsiteY138" fmla="*/ 9121 h 10000"/>
              <a:gd name="connsiteX139" fmla="*/ 585 w 10000"/>
              <a:gd name="connsiteY139" fmla="*/ 9409 h 10000"/>
              <a:gd name="connsiteX140" fmla="*/ 936 w 10000"/>
              <a:gd name="connsiteY140" fmla="*/ 9643 h 10000"/>
              <a:gd name="connsiteX141" fmla="*/ 1120 w 10000"/>
              <a:gd name="connsiteY141" fmla="*/ 9739 h 10000"/>
              <a:gd name="connsiteX142" fmla="*/ 1321 w 10000"/>
              <a:gd name="connsiteY142" fmla="*/ 9821 h 10000"/>
              <a:gd name="connsiteX143" fmla="*/ 1505 w 10000"/>
              <a:gd name="connsiteY143" fmla="*/ 9904 h 10000"/>
              <a:gd name="connsiteX144" fmla="*/ 1722 w 10000"/>
              <a:gd name="connsiteY144" fmla="*/ 9945 h 10000"/>
              <a:gd name="connsiteX145" fmla="*/ 1940 w 10000"/>
              <a:gd name="connsiteY145" fmla="*/ 9986 h 10000"/>
              <a:gd name="connsiteX146" fmla="*/ 2140 w 10000"/>
              <a:gd name="connsiteY146" fmla="*/ 10000 h 10000"/>
              <a:gd name="connsiteX147" fmla="*/ 2358 w 10000"/>
              <a:gd name="connsiteY147" fmla="*/ 9986 h 10000"/>
              <a:gd name="connsiteX148" fmla="*/ 2592 w 10000"/>
              <a:gd name="connsiteY148" fmla="*/ 9973 h 10000"/>
              <a:gd name="connsiteX149" fmla="*/ 2793 w 10000"/>
              <a:gd name="connsiteY149" fmla="*/ 9931 h 10000"/>
              <a:gd name="connsiteX150" fmla="*/ 3010 w 10000"/>
              <a:gd name="connsiteY150" fmla="*/ 9876 h 10000"/>
              <a:gd name="connsiteX151" fmla="*/ 3211 w 10000"/>
              <a:gd name="connsiteY151" fmla="*/ 9808 h 10000"/>
              <a:gd name="connsiteX152" fmla="*/ 3395 w 10000"/>
              <a:gd name="connsiteY152" fmla="*/ 9712 h 10000"/>
              <a:gd name="connsiteX153" fmla="*/ 3579 w 10000"/>
              <a:gd name="connsiteY153" fmla="*/ 9615 h 10000"/>
              <a:gd name="connsiteX154" fmla="*/ 3729 w 10000"/>
              <a:gd name="connsiteY154" fmla="*/ 9505 h 10000"/>
              <a:gd name="connsiteX155" fmla="*/ 3880 w 10000"/>
              <a:gd name="connsiteY155" fmla="*/ 9382 h 10000"/>
              <a:gd name="connsiteX156" fmla="*/ 4013 w 10000"/>
              <a:gd name="connsiteY156" fmla="*/ 9245 h 10000"/>
              <a:gd name="connsiteX157" fmla="*/ 9565 w 10000"/>
              <a:gd name="connsiteY157" fmla="*/ 2871 h 10000"/>
              <a:gd name="connsiteX158" fmla="*/ 9783 w 10000"/>
              <a:gd name="connsiteY158" fmla="*/ 2555 h 10000"/>
              <a:gd name="connsiteX159" fmla="*/ 9933 w 10000"/>
              <a:gd name="connsiteY159" fmla="*/ 2225 h 10000"/>
              <a:gd name="connsiteX160" fmla="*/ 10000 w 10000"/>
              <a:gd name="connsiteY160" fmla="*/ 1882 h 10000"/>
              <a:gd name="connsiteX161" fmla="*/ 9950 w 10000"/>
              <a:gd name="connsiteY161" fmla="*/ 1511 h 10000"/>
              <a:gd name="connsiteX162" fmla="*/ 9916 w 10000"/>
              <a:gd name="connsiteY162" fmla="*/ 1332 h 10000"/>
              <a:gd name="connsiteX163" fmla="*/ 9849 w 10000"/>
              <a:gd name="connsiteY163" fmla="*/ 1168 h 10000"/>
              <a:gd name="connsiteX164" fmla="*/ 9766 w 10000"/>
              <a:gd name="connsiteY164" fmla="*/ 1003 h 10000"/>
              <a:gd name="connsiteX165" fmla="*/ 9649 w 10000"/>
              <a:gd name="connsiteY165" fmla="*/ 852 h 10000"/>
              <a:gd name="connsiteX166" fmla="*/ 9532 w 10000"/>
              <a:gd name="connsiteY166" fmla="*/ 701 h 10000"/>
              <a:gd name="connsiteX167" fmla="*/ 9381 w 10000"/>
              <a:gd name="connsiteY167" fmla="*/ 577 h 10000"/>
              <a:gd name="connsiteX168" fmla="*/ 9231 w 10000"/>
              <a:gd name="connsiteY168" fmla="*/ 453 h 10000"/>
              <a:gd name="connsiteX169" fmla="*/ 9047 w 10000"/>
              <a:gd name="connsiteY169" fmla="*/ 343 h 10000"/>
              <a:gd name="connsiteX170" fmla="*/ 8863 w 10000"/>
              <a:gd name="connsiteY170" fmla="*/ 247 h 10000"/>
              <a:gd name="connsiteX171" fmla="*/ 8662 w 10000"/>
              <a:gd name="connsiteY171" fmla="*/ 165 h 10000"/>
              <a:gd name="connsiteX172" fmla="*/ 8478 w 10000"/>
              <a:gd name="connsiteY172" fmla="*/ 82 h 10000"/>
              <a:gd name="connsiteX173" fmla="*/ 8261 w 10000"/>
              <a:gd name="connsiteY173" fmla="*/ 41 h 10000"/>
              <a:gd name="connsiteX174" fmla="*/ 8043 w 10000"/>
              <a:gd name="connsiteY174" fmla="*/ 14 h 10000"/>
              <a:gd name="connsiteX175" fmla="*/ 7843 w 10000"/>
              <a:gd name="connsiteY175" fmla="*/ 0 h 10000"/>
              <a:gd name="connsiteX176" fmla="*/ 7625 w 10000"/>
              <a:gd name="connsiteY176" fmla="*/ 14 h 10000"/>
              <a:gd name="connsiteX177" fmla="*/ 7391 w 10000"/>
              <a:gd name="connsiteY177"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6020 w 10000"/>
              <a:gd name="connsiteY12" fmla="*/ 1071 h 10000"/>
              <a:gd name="connsiteX13" fmla="*/ 3595 w 10000"/>
              <a:gd name="connsiteY13" fmla="*/ 8984 h 10000"/>
              <a:gd name="connsiteX14" fmla="*/ 3478 w 10000"/>
              <a:gd name="connsiteY14" fmla="*/ 9093 h 10000"/>
              <a:gd name="connsiteX15" fmla="*/ 3361 w 10000"/>
              <a:gd name="connsiteY15" fmla="*/ 9190 h 10000"/>
              <a:gd name="connsiteX16" fmla="*/ 3244 w 10000"/>
              <a:gd name="connsiteY16" fmla="*/ 9272 h 10000"/>
              <a:gd name="connsiteX17" fmla="*/ 3110 w 10000"/>
              <a:gd name="connsiteY17" fmla="*/ 9354 h 10000"/>
              <a:gd name="connsiteX18" fmla="*/ 2960 w 10000"/>
              <a:gd name="connsiteY18" fmla="*/ 9409 h 10000"/>
              <a:gd name="connsiteX19" fmla="*/ 2826 w 10000"/>
              <a:gd name="connsiteY19" fmla="*/ 9478 h 10000"/>
              <a:gd name="connsiteX20" fmla="*/ 2642 w 10000"/>
              <a:gd name="connsiteY20" fmla="*/ 9505 h 10000"/>
              <a:gd name="connsiteX21" fmla="*/ 2492 w 10000"/>
              <a:gd name="connsiteY21" fmla="*/ 9533 h 10000"/>
              <a:gd name="connsiteX22" fmla="*/ 2324 w 10000"/>
              <a:gd name="connsiteY22" fmla="*/ 9560 h 10000"/>
              <a:gd name="connsiteX23" fmla="*/ 2157 w 10000"/>
              <a:gd name="connsiteY23" fmla="*/ 9560 h 10000"/>
              <a:gd name="connsiteX24" fmla="*/ 1990 w 10000"/>
              <a:gd name="connsiteY24" fmla="*/ 9533 h 10000"/>
              <a:gd name="connsiteX25" fmla="*/ 1839 w 10000"/>
              <a:gd name="connsiteY25" fmla="*/ 9519 h 10000"/>
              <a:gd name="connsiteX26" fmla="*/ 1689 w 10000"/>
              <a:gd name="connsiteY26" fmla="*/ 9492 h 10000"/>
              <a:gd name="connsiteX27" fmla="*/ 1522 w 10000"/>
              <a:gd name="connsiteY27" fmla="*/ 9423 h 10000"/>
              <a:gd name="connsiteX28" fmla="*/ 1371 w 10000"/>
              <a:gd name="connsiteY28" fmla="*/ 9382 h 10000"/>
              <a:gd name="connsiteX29" fmla="*/ 1237 w 10000"/>
              <a:gd name="connsiteY29" fmla="*/ 9299 h 10000"/>
              <a:gd name="connsiteX30" fmla="*/ 987 w 10000"/>
              <a:gd name="connsiteY30" fmla="*/ 9107 h 10000"/>
              <a:gd name="connsiteX31" fmla="*/ 769 w 10000"/>
              <a:gd name="connsiteY31" fmla="*/ 8901 h 10000"/>
              <a:gd name="connsiteX32" fmla="*/ 635 w 10000"/>
              <a:gd name="connsiteY32" fmla="*/ 8654 h 10000"/>
              <a:gd name="connsiteX33" fmla="*/ 569 w 10000"/>
              <a:gd name="connsiteY33" fmla="*/ 8393 h 10000"/>
              <a:gd name="connsiteX34" fmla="*/ 535 w 10000"/>
              <a:gd name="connsiteY34" fmla="*/ 8132 h 10000"/>
              <a:gd name="connsiteX35" fmla="*/ 585 w 10000"/>
              <a:gd name="connsiteY35" fmla="*/ 7871 h 10000"/>
              <a:gd name="connsiteX36" fmla="*/ 686 w 10000"/>
              <a:gd name="connsiteY36" fmla="*/ 7610 h 10000"/>
              <a:gd name="connsiteX37" fmla="*/ 853 w 10000"/>
              <a:gd name="connsiteY37" fmla="*/ 7376 h 10000"/>
              <a:gd name="connsiteX38" fmla="*/ 886 w 10000"/>
              <a:gd name="connsiteY38" fmla="*/ 7321 h 10000"/>
              <a:gd name="connsiteX39" fmla="*/ 1020 w 10000"/>
              <a:gd name="connsiteY39" fmla="*/ 7170 h 10000"/>
              <a:gd name="connsiteX40" fmla="*/ 1221 w 10000"/>
              <a:gd name="connsiteY40" fmla="*/ 6937 h 10000"/>
              <a:gd name="connsiteX41" fmla="*/ 1488 w 10000"/>
              <a:gd name="connsiteY41" fmla="*/ 6662 h 10000"/>
              <a:gd name="connsiteX42" fmla="*/ 1773 w 10000"/>
              <a:gd name="connsiteY42" fmla="*/ 6305 h 10000"/>
              <a:gd name="connsiteX43" fmla="*/ 2124 w 10000"/>
              <a:gd name="connsiteY43" fmla="*/ 5920 h 10000"/>
              <a:gd name="connsiteX44" fmla="*/ 2492 w 10000"/>
              <a:gd name="connsiteY44" fmla="*/ 5508 h 10000"/>
              <a:gd name="connsiteX45" fmla="*/ 2860 w 10000"/>
              <a:gd name="connsiteY45" fmla="*/ 5055 h 10000"/>
              <a:gd name="connsiteX46" fmla="*/ 3227 w 10000"/>
              <a:gd name="connsiteY46" fmla="*/ 4629 h 10000"/>
              <a:gd name="connsiteX47" fmla="*/ 3595 w 10000"/>
              <a:gd name="connsiteY47" fmla="*/ 4217 h 10000"/>
              <a:gd name="connsiteX48" fmla="*/ 3946 w 10000"/>
              <a:gd name="connsiteY48" fmla="*/ 3819 h 10000"/>
              <a:gd name="connsiteX49" fmla="*/ 4247 w 10000"/>
              <a:gd name="connsiteY49" fmla="*/ 3475 h 10000"/>
              <a:gd name="connsiteX50" fmla="*/ 4498 w 10000"/>
              <a:gd name="connsiteY50" fmla="*/ 3187 h 10000"/>
              <a:gd name="connsiteX51" fmla="*/ 4682 w 10000"/>
              <a:gd name="connsiteY51" fmla="*/ 2967 h 10000"/>
              <a:gd name="connsiteX52" fmla="*/ 4833 w 10000"/>
              <a:gd name="connsiteY52" fmla="*/ 2816 h 10000"/>
              <a:gd name="connsiteX53" fmla="*/ 4866 w 10000"/>
              <a:gd name="connsiteY53" fmla="*/ 2761 h 10000"/>
              <a:gd name="connsiteX54" fmla="*/ 4967 w 10000"/>
              <a:gd name="connsiteY54" fmla="*/ 2665 h 10000"/>
              <a:gd name="connsiteX55" fmla="*/ 5050 w 10000"/>
              <a:gd name="connsiteY55" fmla="*/ 2569 h 10000"/>
              <a:gd name="connsiteX56" fmla="*/ 5167 w 10000"/>
              <a:gd name="connsiteY56" fmla="*/ 2500 h 10000"/>
              <a:gd name="connsiteX57" fmla="*/ 5284 w 10000"/>
              <a:gd name="connsiteY57" fmla="*/ 2431 h 10000"/>
              <a:gd name="connsiteX58" fmla="*/ 5401 w 10000"/>
              <a:gd name="connsiteY58" fmla="*/ 2363 h 10000"/>
              <a:gd name="connsiteX59" fmla="*/ 5535 w 10000"/>
              <a:gd name="connsiteY59" fmla="*/ 2321 h 10000"/>
              <a:gd name="connsiteX60" fmla="*/ 5652 w 10000"/>
              <a:gd name="connsiteY60" fmla="*/ 2294 h 10000"/>
              <a:gd name="connsiteX61" fmla="*/ 5786 w 10000"/>
              <a:gd name="connsiteY61" fmla="*/ 2253 h 10000"/>
              <a:gd name="connsiteX62" fmla="*/ 5886 w 10000"/>
              <a:gd name="connsiteY62" fmla="*/ 2239 h 10000"/>
              <a:gd name="connsiteX63" fmla="*/ 5987 w 10000"/>
              <a:gd name="connsiteY63" fmla="*/ 2239 h 10000"/>
              <a:gd name="connsiteX64" fmla="*/ 6087 w 10000"/>
              <a:gd name="connsiteY64" fmla="*/ 2253 h 10000"/>
              <a:gd name="connsiteX65" fmla="*/ 6171 w 10000"/>
              <a:gd name="connsiteY65" fmla="*/ 2253 h 10000"/>
              <a:gd name="connsiteX66" fmla="*/ 6271 w 10000"/>
              <a:gd name="connsiteY66" fmla="*/ 2266 h 10000"/>
              <a:gd name="connsiteX67" fmla="*/ 6355 w 10000"/>
              <a:gd name="connsiteY67" fmla="*/ 2308 h 10000"/>
              <a:gd name="connsiteX68" fmla="*/ 6438 w 10000"/>
              <a:gd name="connsiteY68" fmla="*/ 2335 h 10000"/>
              <a:gd name="connsiteX69" fmla="*/ 6522 w 10000"/>
              <a:gd name="connsiteY69" fmla="*/ 2390 h 10000"/>
              <a:gd name="connsiteX70" fmla="*/ 6656 w 10000"/>
              <a:gd name="connsiteY70" fmla="*/ 2500 h 10000"/>
              <a:gd name="connsiteX71" fmla="*/ 6773 w 10000"/>
              <a:gd name="connsiteY71" fmla="*/ 2610 h 10000"/>
              <a:gd name="connsiteX72" fmla="*/ 6873 w 10000"/>
              <a:gd name="connsiteY72" fmla="*/ 2747 h 10000"/>
              <a:gd name="connsiteX73" fmla="*/ 6906 w 10000"/>
              <a:gd name="connsiteY73" fmla="*/ 2912 h 10000"/>
              <a:gd name="connsiteX74" fmla="*/ 6923 w 10000"/>
              <a:gd name="connsiteY74" fmla="*/ 3132 h 10000"/>
              <a:gd name="connsiteX75" fmla="*/ 6890 w 10000"/>
              <a:gd name="connsiteY75" fmla="*/ 3365 h 10000"/>
              <a:gd name="connsiteX76" fmla="*/ 6789 w 10000"/>
              <a:gd name="connsiteY76" fmla="*/ 3585 h 10000"/>
              <a:gd name="connsiteX77" fmla="*/ 6639 w 10000"/>
              <a:gd name="connsiteY77" fmla="*/ 3791 h 10000"/>
              <a:gd name="connsiteX78" fmla="*/ 2759 w 10000"/>
              <a:gd name="connsiteY78" fmla="*/ 8242 h 10000"/>
              <a:gd name="connsiteX79" fmla="*/ 2726 w 10000"/>
              <a:gd name="connsiteY79" fmla="*/ 8324 h 10000"/>
              <a:gd name="connsiteX80" fmla="*/ 2726 w 10000"/>
              <a:gd name="connsiteY80" fmla="*/ 8393 h 10000"/>
              <a:gd name="connsiteX81" fmla="*/ 2742 w 10000"/>
              <a:gd name="connsiteY81" fmla="*/ 8475 h 10000"/>
              <a:gd name="connsiteX82" fmla="*/ 2826 w 10000"/>
              <a:gd name="connsiteY82" fmla="*/ 8544 h 10000"/>
              <a:gd name="connsiteX83" fmla="*/ 2910 w 10000"/>
              <a:gd name="connsiteY83" fmla="*/ 8571 h 10000"/>
              <a:gd name="connsiteX84" fmla="*/ 3027 w 10000"/>
              <a:gd name="connsiteY84" fmla="*/ 8585 h 10000"/>
              <a:gd name="connsiteX85" fmla="*/ 3127 w 10000"/>
              <a:gd name="connsiteY85" fmla="*/ 8558 h 10000"/>
              <a:gd name="connsiteX86" fmla="*/ 3211 w 10000"/>
              <a:gd name="connsiteY86" fmla="*/ 8489 h 10000"/>
              <a:gd name="connsiteX87" fmla="*/ 7057 w 10000"/>
              <a:gd name="connsiteY87" fmla="*/ 4066 h 10000"/>
              <a:gd name="connsiteX88" fmla="*/ 7274 w 10000"/>
              <a:gd name="connsiteY88" fmla="*/ 3777 h 10000"/>
              <a:gd name="connsiteX89" fmla="*/ 7408 w 10000"/>
              <a:gd name="connsiteY89" fmla="*/ 3475 h 10000"/>
              <a:gd name="connsiteX90" fmla="*/ 7475 w 10000"/>
              <a:gd name="connsiteY90" fmla="*/ 3159 h 10000"/>
              <a:gd name="connsiteX91" fmla="*/ 7425 w 10000"/>
              <a:gd name="connsiteY91" fmla="*/ 2843 h 10000"/>
              <a:gd name="connsiteX92" fmla="*/ 7408 w 10000"/>
              <a:gd name="connsiteY92" fmla="*/ 2720 h 10000"/>
              <a:gd name="connsiteX93" fmla="*/ 7358 w 10000"/>
              <a:gd name="connsiteY93" fmla="*/ 2596 h 10000"/>
              <a:gd name="connsiteX94" fmla="*/ 7291 w 10000"/>
              <a:gd name="connsiteY94" fmla="*/ 2473 h 10000"/>
              <a:gd name="connsiteX95" fmla="*/ 7241 w 10000"/>
              <a:gd name="connsiteY95" fmla="*/ 2363 h 10000"/>
              <a:gd name="connsiteX96" fmla="*/ 7140 w 10000"/>
              <a:gd name="connsiteY96" fmla="*/ 2266 h 10000"/>
              <a:gd name="connsiteX97" fmla="*/ 7057 w 10000"/>
              <a:gd name="connsiteY97" fmla="*/ 2184 h 10000"/>
              <a:gd name="connsiteX98" fmla="*/ 6940 w 10000"/>
              <a:gd name="connsiteY98" fmla="*/ 2102 h 10000"/>
              <a:gd name="connsiteX99" fmla="*/ 6839 w 10000"/>
              <a:gd name="connsiteY99" fmla="*/ 2019 h 10000"/>
              <a:gd name="connsiteX100" fmla="*/ 6722 w 10000"/>
              <a:gd name="connsiteY100" fmla="*/ 1951 h 10000"/>
              <a:gd name="connsiteX101" fmla="*/ 6589 w 10000"/>
              <a:gd name="connsiteY101" fmla="*/ 1909 h 10000"/>
              <a:gd name="connsiteX102" fmla="*/ 6438 w 10000"/>
              <a:gd name="connsiteY102" fmla="*/ 1868 h 10000"/>
              <a:gd name="connsiteX103" fmla="*/ 6304 w 10000"/>
              <a:gd name="connsiteY103" fmla="*/ 1827 h 10000"/>
              <a:gd name="connsiteX104" fmla="*/ 6154 w 10000"/>
              <a:gd name="connsiteY104" fmla="*/ 1813 h 10000"/>
              <a:gd name="connsiteX105" fmla="*/ 6020 w 10000"/>
              <a:gd name="connsiteY105" fmla="*/ 1799 h 10000"/>
              <a:gd name="connsiteX106" fmla="*/ 5870 w 10000"/>
              <a:gd name="connsiteY106" fmla="*/ 1799 h 10000"/>
              <a:gd name="connsiteX107" fmla="*/ 5719 w 10000"/>
              <a:gd name="connsiteY107" fmla="*/ 1813 h 10000"/>
              <a:gd name="connsiteX108" fmla="*/ 5518 w 10000"/>
              <a:gd name="connsiteY108" fmla="*/ 1841 h 10000"/>
              <a:gd name="connsiteX109" fmla="*/ 5351 w 10000"/>
              <a:gd name="connsiteY109" fmla="*/ 1909 h 10000"/>
              <a:gd name="connsiteX110" fmla="*/ 5167 w 10000"/>
              <a:gd name="connsiteY110" fmla="*/ 1978 h 10000"/>
              <a:gd name="connsiteX111" fmla="*/ 5000 w 10000"/>
              <a:gd name="connsiteY111" fmla="*/ 2047 h 10000"/>
              <a:gd name="connsiteX112" fmla="*/ 4849 w 10000"/>
              <a:gd name="connsiteY112" fmla="*/ 2143 h 10000"/>
              <a:gd name="connsiteX113" fmla="*/ 4682 w 10000"/>
              <a:gd name="connsiteY113" fmla="*/ 2239 h 10000"/>
              <a:gd name="connsiteX114" fmla="*/ 4548 w 10000"/>
              <a:gd name="connsiteY114" fmla="*/ 2363 h 10000"/>
              <a:gd name="connsiteX115" fmla="*/ 4415 w 10000"/>
              <a:gd name="connsiteY115" fmla="*/ 2500 h 10000"/>
              <a:gd name="connsiteX116" fmla="*/ 4381 w 10000"/>
              <a:gd name="connsiteY116" fmla="*/ 2541 h 10000"/>
              <a:gd name="connsiteX117" fmla="*/ 4247 w 10000"/>
              <a:gd name="connsiteY117" fmla="*/ 2706 h 10000"/>
              <a:gd name="connsiteX118" fmla="*/ 4047 w 10000"/>
              <a:gd name="connsiteY118" fmla="*/ 2926 h 10000"/>
              <a:gd name="connsiteX119" fmla="*/ 3796 w 10000"/>
              <a:gd name="connsiteY119" fmla="*/ 3228 h 10000"/>
              <a:gd name="connsiteX120" fmla="*/ 3495 w 10000"/>
              <a:gd name="connsiteY120" fmla="*/ 3571 h 10000"/>
              <a:gd name="connsiteX121" fmla="*/ 3144 w 10000"/>
              <a:gd name="connsiteY121" fmla="*/ 3956 h 10000"/>
              <a:gd name="connsiteX122" fmla="*/ 2776 w 10000"/>
              <a:gd name="connsiteY122" fmla="*/ 4382 h 10000"/>
              <a:gd name="connsiteX123" fmla="*/ 2408 w 10000"/>
              <a:gd name="connsiteY123" fmla="*/ 4808 h 10000"/>
              <a:gd name="connsiteX124" fmla="*/ 2040 w 10000"/>
              <a:gd name="connsiteY124" fmla="*/ 5234 h 10000"/>
              <a:gd name="connsiteX125" fmla="*/ 1689 w 10000"/>
              <a:gd name="connsiteY125" fmla="*/ 5659 h 10000"/>
              <a:gd name="connsiteX126" fmla="*/ 1338 w 10000"/>
              <a:gd name="connsiteY126" fmla="*/ 6044 h 10000"/>
              <a:gd name="connsiteX127" fmla="*/ 1037 w 10000"/>
              <a:gd name="connsiteY127" fmla="*/ 6387 h 10000"/>
              <a:gd name="connsiteX128" fmla="*/ 769 w 10000"/>
              <a:gd name="connsiteY128" fmla="*/ 6690 h 10000"/>
              <a:gd name="connsiteX129" fmla="*/ 585 w 10000"/>
              <a:gd name="connsiteY129" fmla="*/ 6909 h 10000"/>
              <a:gd name="connsiteX130" fmla="*/ 452 w 10000"/>
              <a:gd name="connsiteY130" fmla="*/ 7074 h 10000"/>
              <a:gd name="connsiteX131" fmla="*/ 401 w 10000"/>
              <a:gd name="connsiteY131" fmla="*/ 7115 h 10000"/>
              <a:gd name="connsiteX132" fmla="*/ 184 w 10000"/>
              <a:gd name="connsiteY132" fmla="*/ 7431 h 10000"/>
              <a:gd name="connsiteX133" fmla="*/ 33 w 10000"/>
              <a:gd name="connsiteY133" fmla="*/ 7761 h 10000"/>
              <a:gd name="connsiteX134" fmla="*/ 0 w 10000"/>
              <a:gd name="connsiteY134" fmla="*/ 8132 h 10000"/>
              <a:gd name="connsiteX135" fmla="*/ 17 w 10000"/>
              <a:gd name="connsiteY135" fmla="*/ 8475 h 10000"/>
              <a:gd name="connsiteX136" fmla="*/ 134 w 10000"/>
              <a:gd name="connsiteY136" fmla="*/ 8805 h 10000"/>
              <a:gd name="connsiteX137" fmla="*/ 334 w 10000"/>
              <a:gd name="connsiteY137" fmla="*/ 9121 h 10000"/>
              <a:gd name="connsiteX138" fmla="*/ 585 w 10000"/>
              <a:gd name="connsiteY138" fmla="*/ 9409 h 10000"/>
              <a:gd name="connsiteX139" fmla="*/ 936 w 10000"/>
              <a:gd name="connsiteY139" fmla="*/ 9643 h 10000"/>
              <a:gd name="connsiteX140" fmla="*/ 1120 w 10000"/>
              <a:gd name="connsiteY140" fmla="*/ 9739 h 10000"/>
              <a:gd name="connsiteX141" fmla="*/ 1321 w 10000"/>
              <a:gd name="connsiteY141" fmla="*/ 9821 h 10000"/>
              <a:gd name="connsiteX142" fmla="*/ 1505 w 10000"/>
              <a:gd name="connsiteY142" fmla="*/ 9904 h 10000"/>
              <a:gd name="connsiteX143" fmla="*/ 1722 w 10000"/>
              <a:gd name="connsiteY143" fmla="*/ 9945 h 10000"/>
              <a:gd name="connsiteX144" fmla="*/ 1940 w 10000"/>
              <a:gd name="connsiteY144" fmla="*/ 9986 h 10000"/>
              <a:gd name="connsiteX145" fmla="*/ 2140 w 10000"/>
              <a:gd name="connsiteY145" fmla="*/ 10000 h 10000"/>
              <a:gd name="connsiteX146" fmla="*/ 2358 w 10000"/>
              <a:gd name="connsiteY146" fmla="*/ 9986 h 10000"/>
              <a:gd name="connsiteX147" fmla="*/ 2592 w 10000"/>
              <a:gd name="connsiteY147" fmla="*/ 9973 h 10000"/>
              <a:gd name="connsiteX148" fmla="*/ 2793 w 10000"/>
              <a:gd name="connsiteY148" fmla="*/ 9931 h 10000"/>
              <a:gd name="connsiteX149" fmla="*/ 3010 w 10000"/>
              <a:gd name="connsiteY149" fmla="*/ 9876 h 10000"/>
              <a:gd name="connsiteX150" fmla="*/ 3211 w 10000"/>
              <a:gd name="connsiteY150" fmla="*/ 9808 h 10000"/>
              <a:gd name="connsiteX151" fmla="*/ 3395 w 10000"/>
              <a:gd name="connsiteY151" fmla="*/ 9712 h 10000"/>
              <a:gd name="connsiteX152" fmla="*/ 3579 w 10000"/>
              <a:gd name="connsiteY152" fmla="*/ 9615 h 10000"/>
              <a:gd name="connsiteX153" fmla="*/ 3729 w 10000"/>
              <a:gd name="connsiteY153" fmla="*/ 9505 h 10000"/>
              <a:gd name="connsiteX154" fmla="*/ 3880 w 10000"/>
              <a:gd name="connsiteY154" fmla="*/ 9382 h 10000"/>
              <a:gd name="connsiteX155" fmla="*/ 4013 w 10000"/>
              <a:gd name="connsiteY155" fmla="*/ 9245 h 10000"/>
              <a:gd name="connsiteX156" fmla="*/ 9565 w 10000"/>
              <a:gd name="connsiteY156" fmla="*/ 2871 h 10000"/>
              <a:gd name="connsiteX157" fmla="*/ 9783 w 10000"/>
              <a:gd name="connsiteY157" fmla="*/ 2555 h 10000"/>
              <a:gd name="connsiteX158" fmla="*/ 9933 w 10000"/>
              <a:gd name="connsiteY158" fmla="*/ 2225 h 10000"/>
              <a:gd name="connsiteX159" fmla="*/ 10000 w 10000"/>
              <a:gd name="connsiteY159" fmla="*/ 1882 h 10000"/>
              <a:gd name="connsiteX160" fmla="*/ 9950 w 10000"/>
              <a:gd name="connsiteY160" fmla="*/ 1511 h 10000"/>
              <a:gd name="connsiteX161" fmla="*/ 9916 w 10000"/>
              <a:gd name="connsiteY161" fmla="*/ 1332 h 10000"/>
              <a:gd name="connsiteX162" fmla="*/ 9849 w 10000"/>
              <a:gd name="connsiteY162" fmla="*/ 1168 h 10000"/>
              <a:gd name="connsiteX163" fmla="*/ 9766 w 10000"/>
              <a:gd name="connsiteY163" fmla="*/ 1003 h 10000"/>
              <a:gd name="connsiteX164" fmla="*/ 9649 w 10000"/>
              <a:gd name="connsiteY164" fmla="*/ 852 h 10000"/>
              <a:gd name="connsiteX165" fmla="*/ 9532 w 10000"/>
              <a:gd name="connsiteY165" fmla="*/ 701 h 10000"/>
              <a:gd name="connsiteX166" fmla="*/ 9381 w 10000"/>
              <a:gd name="connsiteY166" fmla="*/ 577 h 10000"/>
              <a:gd name="connsiteX167" fmla="*/ 9231 w 10000"/>
              <a:gd name="connsiteY167" fmla="*/ 453 h 10000"/>
              <a:gd name="connsiteX168" fmla="*/ 9047 w 10000"/>
              <a:gd name="connsiteY168" fmla="*/ 343 h 10000"/>
              <a:gd name="connsiteX169" fmla="*/ 8863 w 10000"/>
              <a:gd name="connsiteY169" fmla="*/ 247 h 10000"/>
              <a:gd name="connsiteX170" fmla="*/ 8662 w 10000"/>
              <a:gd name="connsiteY170" fmla="*/ 165 h 10000"/>
              <a:gd name="connsiteX171" fmla="*/ 8478 w 10000"/>
              <a:gd name="connsiteY171" fmla="*/ 82 h 10000"/>
              <a:gd name="connsiteX172" fmla="*/ 8261 w 10000"/>
              <a:gd name="connsiteY172" fmla="*/ 41 h 10000"/>
              <a:gd name="connsiteX173" fmla="*/ 8043 w 10000"/>
              <a:gd name="connsiteY173" fmla="*/ 14 h 10000"/>
              <a:gd name="connsiteX174" fmla="*/ 7843 w 10000"/>
              <a:gd name="connsiteY174" fmla="*/ 0 h 10000"/>
              <a:gd name="connsiteX175" fmla="*/ 7625 w 10000"/>
              <a:gd name="connsiteY175" fmla="*/ 14 h 10000"/>
              <a:gd name="connsiteX176" fmla="*/ 7391 w 10000"/>
              <a:gd name="connsiteY176"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5936 w 10000"/>
              <a:gd name="connsiteY11" fmla="*/ 1003 h 10000"/>
              <a:gd name="connsiteX12" fmla="*/ 3595 w 10000"/>
              <a:gd name="connsiteY12" fmla="*/ 8984 h 10000"/>
              <a:gd name="connsiteX13" fmla="*/ 3478 w 10000"/>
              <a:gd name="connsiteY13" fmla="*/ 9093 h 10000"/>
              <a:gd name="connsiteX14" fmla="*/ 3361 w 10000"/>
              <a:gd name="connsiteY14" fmla="*/ 9190 h 10000"/>
              <a:gd name="connsiteX15" fmla="*/ 3244 w 10000"/>
              <a:gd name="connsiteY15" fmla="*/ 9272 h 10000"/>
              <a:gd name="connsiteX16" fmla="*/ 3110 w 10000"/>
              <a:gd name="connsiteY16" fmla="*/ 9354 h 10000"/>
              <a:gd name="connsiteX17" fmla="*/ 2960 w 10000"/>
              <a:gd name="connsiteY17" fmla="*/ 9409 h 10000"/>
              <a:gd name="connsiteX18" fmla="*/ 2826 w 10000"/>
              <a:gd name="connsiteY18" fmla="*/ 9478 h 10000"/>
              <a:gd name="connsiteX19" fmla="*/ 2642 w 10000"/>
              <a:gd name="connsiteY19" fmla="*/ 9505 h 10000"/>
              <a:gd name="connsiteX20" fmla="*/ 2492 w 10000"/>
              <a:gd name="connsiteY20" fmla="*/ 9533 h 10000"/>
              <a:gd name="connsiteX21" fmla="*/ 2324 w 10000"/>
              <a:gd name="connsiteY21" fmla="*/ 9560 h 10000"/>
              <a:gd name="connsiteX22" fmla="*/ 2157 w 10000"/>
              <a:gd name="connsiteY22" fmla="*/ 9560 h 10000"/>
              <a:gd name="connsiteX23" fmla="*/ 1990 w 10000"/>
              <a:gd name="connsiteY23" fmla="*/ 9533 h 10000"/>
              <a:gd name="connsiteX24" fmla="*/ 1839 w 10000"/>
              <a:gd name="connsiteY24" fmla="*/ 9519 h 10000"/>
              <a:gd name="connsiteX25" fmla="*/ 1689 w 10000"/>
              <a:gd name="connsiteY25" fmla="*/ 9492 h 10000"/>
              <a:gd name="connsiteX26" fmla="*/ 1522 w 10000"/>
              <a:gd name="connsiteY26" fmla="*/ 9423 h 10000"/>
              <a:gd name="connsiteX27" fmla="*/ 1371 w 10000"/>
              <a:gd name="connsiteY27" fmla="*/ 9382 h 10000"/>
              <a:gd name="connsiteX28" fmla="*/ 1237 w 10000"/>
              <a:gd name="connsiteY28" fmla="*/ 9299 h 10000"/>
              <a:gd name="connsiteX29" fmla="*/ 987 w 10000"/>
              <a:gd name="connsiteY29" fmla="*/ 9107 h 10000"/>
              <a:gd name="connsiteX30" fmla="*/ 769 w 10000"/>
              <a:gd name="connsiteY30" fmla="*/ 8901 h 10000"/>
              <a:gd name="connsiteX31" fmla="*/ 635 w 10000"/>
              <a:gd name="connsiteY31" fmla="*/ 8654 h 10000"/>
              <a:gd name="connsiteX32" fmla="*/ 569 w 10000"/>
              <a:gd name="connsiteY32" fmla="*/ 8393 h 10000"/>
              <a:gd name="connsiteX33" fmla="*/ 535 w 10000"/>
              <a:gd name="connsiteY33" fmla="*/ 8132 h 10000"/>
              <a:gd name="connsiteX34" fmla="*/ 585 w 10000"/>
              <a:gd name="connsiteY34" fmla="*/ 7871 h 10000"/>
              <a:gd name="connsiteX35" fmla="*/ 686 w 10000"/>
              <a:gd name="connsiteY35" fmla="*/ 7610 h 10000"/>
              <a:gd name="connsiteX36" fmla="*/ 853 w 10000"/>
              <a:gd name="connsiteY36" fmla="*/ 7376 h 10000"/>
              <a:gd name="connsiteX37" fmla="*/ 886 w 10000"/>
              <a:gd name="connsiteY37" fmla="*/ 7321 h 10000"/>
              <a:gd name="connsiteX38" fmla="*/ 1020 w 10000"/>
              <a:gd name="connsiteY38" fmla="*/ 7170 h 10000"/>
              <a:gd name="connsiteX39" fmla="*/ 1221 w 10000"/>
              <a:gd name="connsiteY39" fmla="*/ 6937 h 10000"/>
              <a:gd name="connsiteX40" fmla="*/ 1488 w 10000"/>
              <a:gd name="connsiteY40" fmla="*/ 6662 h 10000"/>
              <a:gd name="connsiteX41" fmla="*/ 1773 w 10000"/>
              <a:gd name="connsiteY41" fmla="*/ 6305 h 10000"/>
              <a:gd name="connsiteX42" fmla="*/ 2124 w 10000"/>
              <a:gd name="connsiteY42" fmla="*/ 5920 h 10000"/>
              <a:gd name="connsiteX43" fmla="*/ 2492 w 10000"/>
              <a:gd name="connsiteY43" fmla="*/ 5508 h 10000"/>
              <a:gd name="connsiteX44" fmla="*/ 2860 w 10000"/>
              <a:gd name="connsiteY44" fmla="*/ 5055 h 10000"/>
              <a:gd name="connsiteX45" fmla="*/ 3227 w 10000"/>
              <a:gd name="connsiteY45" fmla="*/ 4629 h 10000"/>
              <a:gd name="connsiteX46" fmla="*/ 3595 w 10000"/>
              <a:gd name="connsiteY46" fmla="*/ 4217 h 10000"/>
              <a:gd name="connsiteX47" fmla="*/ 3946 w 10000"/>
              <a:gd name="connsiteY47" fmla="*/ 3819 h 10000"/>
              <a:gd name="connsiteX48" fmla="*/ 4247 w 10000"/>
              <a:gd name="connsiteY48" fmla="*/ 3475 h 10000"/>
              <a:gd name="connsiteX49" fmla="*/ 4498 w 10000"/>
              <a:gd name="connsiteY49" fmla="*/ 3187 h 10000"/>
              <a:gd name="connsiteX50" fmla="*/ 4682 w 10000"/>
              <a:gd name="connsiteY50" fmla="*/ 2967 h 10000"/>
              <a:gd name="connsiteX51" fmla="*/ 4833 w 10000"/>
              <a:gd name="connsiteY51" fmla="*/ 2816 h 10000"/>
              <a:gd name="connsiteX52" fmla="*/ 4866 w 10000"/>
              <a:gd name="connsiteY52" fmla="*/ 2761 h 10000"/>
              <a:gd name="connsiteX53" fmla="*/ 4967 w 10000"/>
              <a:gd name="connsiteY53" fmla="*/ 2665 h 10000"/>
              <a:gd name="connsiteX54" fmla="*/ 5050 w 10000"/>
              <a:gd name="connsiteY54" fmla="*/ 2569 h 10000"/>
              <a:gd name="connsiteX55" fmla="*/ 5167 w 10000"/>
              <a:gd name="connsiteY55" fmla="*/ 2500 h 10000"/>
              <a:gd name="connsiteX56" fmla="*/ 5284 w 10000"/>
              <a:gd name="connsiteY56" fmla="*/ 2431 h 10000"/>
              <a:gd name="connsiteX57" fmla="*/ 5401 w 10000"/>
              <a:gd name="connsiteY57" fmla="*/ 2363 h 10000"/>
              <a:gd name="connsiteX58" fmla="*/ 5535 w 10000"/>
              <a:gd name="connsiteY58" fmla="*/ 2321 h 10000"/>
              <a:gd name="connsiteX59" fmla="*/ 5652 w 10000"/>
              <a:gd name="connsiteY59" fmla="*/ 2294 h 10000"/>
              <a:gd name="connsiteX60" fmla="*/ 5786 w 10000"/>
              <a:gd name="connsiteY60" fmla="*/ 2253 h 10000"/>
              <a:gd name="connsiteX61" fmla="*/ 5886 w 10000"/>
              <a:gd name="connsiteY61" fmla="*/ 2239 h 10000"/>
              <a:gd name="connsiteX62" fmla="*/ 5987 w 10000"/>
              <a:gd name="connsiteY62" fmla="*/ 2239 h 10000"/>
              <a:gd name="connsiteX63" fmla="*/ 6087 w 10000"/>
              <a:gd name="connsiteY63" fmla="*/ 2253 h 10000"/>
              <a:gd name="connsiteX64" fmla="*/ 6171 w 10000"/>
              <a:gd name="connsiteY64" fmla="*/ 2253 h 10000"/>
              <a:gd name="connsiteX65" fmla="*/ 6271 w 10000"/>
              <a:gd name="connsiteY65" fmla="*/ 2266 h 10000"/>
              <a:gd name="connsiteX66" fmla="*/ 6355 w 10000"/>
              <a:gd name="connsiteY66" fmla="*/ 2308 h 10000"/>
              <a:gd name="connsiteX67" fmla="*/ 6438 w 10000"/>
              <a:gd name="connsiteY67" fmla="*/ 2335 h 10000"/>
              <a:gd name="connsiteX68" fmla="*/ 6522 w 10000"/>
              <a:gd name="connsiteY68" fmla="*/ 2390 h 10000"/>
              <a:gd name="connsiteX69" fmla="*/ 6656 w 10000"/>
              <a:gd name="connsiteY69" fmla="*/ 2500 h 10000"/>
              <a:gd name="connsiteX70" fmla="*/ 6773 w 10000"/>
              <a:gd name="connsiteY70" fmla="*/ 2610 h 10000"/>
              <a:gd name="connsiteX71" fmla="*/ 6873 w 10000"/>
              <a:gd name="connsiteY71" fmla="*/ 2747 h 10000"/>
              <a:gd name="connsiteX72" fmla="*/ 6906 w 10000"/>
              <a:gd name="connsiteY72" fmla="*/ 2912 h 10000"/>
              <a:gd name="connsiteX73" fmla="*/ 6923 w 10000"/>
              <a:gd name="connsiteY73" fmla="*/ 3132 h 10000"/>
              <a:gd name="connsiteX74" fmla="*/ 6890 w 10000"/>
              <a:gd name="connsiteY74" fmla="*/ 3365 h 10000"/>
              <a:gd name="connsiteX75" fmla="*/ 6789 w 10000"/>
              <a:gd name="connsiteY75" fmla="*/ 3585 h 10000"/>
              <a:gd name="connsiteX76" fmla="*/ 6639 w 10000"/>
              <a:gd name="connsiteY76" fmla="*/ 3791 h 10000"/>
              <a:gd name="connsiteX77" fmla="*/ 2759 w 10000"/>
              <a:gd name="connsiteY77" fmla="*/ 8242 h 10000"/>
              <a:gd name="connsiteX78" fmla="*/ 2726 w 10000"/>
              <a:gd name="connsiteY78" fmla="*/ 8324 h 10000"/>
              <a:gd name="connsiteX79" fmla="*/ 2726 w 10000"/>
              <a:gd name="connsiteY79" fmla="*/ 8393 h 10000"/>
              <a:gd name="connsiteX80" fmla="*/ 2742 w 10000"/>
              <a:gd name="connsiteY80" fmla="*/ 8475 h 10000"/>
              <a:gd name="connsiteX81" fmla="*/ 2826 w 10000"/>
              <a:gd name="connsiteY81" fmla="*/ 8544 h 10000"/>
              <a:gd name="connsiteX82" fmla="*/ 2910 w 10000"/>
              <a:gd name="connsiteY82" fmla="*/ 8571 h 10000"/>
              <a:gd name="connsiteX83" fmla="*/ 3027 w 10000"/>
              <a:gd name="connsiteY83" fmla="*/ 8585 h 10000"/>
              <a:gd name="connsiteX84" fmla="*/ 3127 w 10000"/>
              <a:gd name="connsiteY84" fmla="*/ 8558 h 10000"/>
              <a:gd name="connsiteX85" fmla="*/ 3211 w 10000"/>
              <a:gd name="connsiteY85" fmla="*/ 8489 h 10000"/>
              <a:gd name="connsiteX86" fmla="*/ 7057 w 10000"/>
              <a:gd name="connsiteY86" fmla="*/ 4066 h 10000"/>
              <a:gd name="connsiteX87" fmla="*/ 7274 w 10000"/>
              <a:gd name="connsiteY87" fmla="*/ 3777 h 10000"/>
              <a:gd name="connsiteX88" fmla="*/ 7408 w 10000"/>
              <a:gd name="connsiteY88" fmla="*/ 3475 h 10000"/>
              <a:gd name="connsiteX89" fmla="*/ 7475 w 10000"/>
              <a:gd name="connsiteY89" fmla="*/ 3159 h 10000"/>
              <a:gd name="connsiteX90" fmla="*/ 7425 w 10000"/>
              <a:gd name="connsiteY90" fmla="*/ 2843 h 10000"/>
              <a:gd name="connsiteX91" fmla="*/ 7408 w 10000"/>
              <a:gd name="connsiteY91" fmla="*/ 2720 h 10000"/>
              <a:gd name="connsiteX92" fmla="*/ 7358 w 10000"/>
              <a:gd name="connsiteY92" fmla="*/ 2596 h 10000"/>
              <a:gd name="connsiteX93" fmla="*/ 7291 w 10000"/>
              <a:gd name="connsiteY93" fmla="*/ 2473 h 10000"/>
              <a:gd name="connsiteX94" fmla="*/ 7241 w 10000"/>
              <a:gd name="connsiteY94" fmla="*/ 2363 h 10000"/>
              <a:gd name="connsiteX95" fmla="*/ 7140 w 10000"/>
              <a:gd name="connsiteY95" fmla="*/ 2266 h 10000"/>
              <a:gd name="connsiteX96" fmla="*/ 7057 w 10000"/>
              <a:gd name="connsiteY96" fmla="*/ 2184 h 10000"/>
              <a:gd name="connsiteX97" fmla="*/ 6940 w 10000"/>
              <a:gd name="connsiteY97" fmla="*/ 2102 h 10000"/>
              <a:gd name="connsiteX98" fmla="*/ 6839 w 10000"/>
              <a:gd name="connsiteY98" fmla="*/ 2019 h 10000"/>
              <a:gd name="connsiteX99" fmla="*/ 6722 w 10000"/>
              <a:gd name="connsiteY99" fmla="*/ 1951 h 10000"/>
              <a:gd name="connsiteX100" fmla="*/ 6589 w 10000"/>
              <a:gd name="connsiteY100" fmla="*/ 1909 h 10000"/>
              <a:gd name="connsiteX101" fmla="*/ 6438 w 10000"/>
              <a:gd name="connsiteY101" fmla="*/ 1868 h 10000"/>
              <a:gd name="connsiteX102" fmla="*/ 6304 w 10000"/>
              <a:gd name="connsiteY102" fmla="*/ 1827 h 10000"/>
              <a:gd name="connsiteX103" fmla="*/ 6154 w 10000"/>
              <a:gd name="connsiteY103" fmla="*/ 1813 h 10000"/>
              <a:gd name="connsiteX104" fmla="*/ 6020 w 10000"/>
              <a:gd name="connsiteY104" fmla="*/ 1799 h 10000"/>
              <a:gd name="connsiteX105" fmla="*/ 5870 w 10000"/>
              <a:gd name="connsiteY105" fmla="*/ 1799 h 10000"/>
              <a:gd name="connsiteX106" fmla="*/ 5719 w 10000"/>
              <a:gd name="connsiteY106" fmla="*/ 1813 h 10000"/>
              <a:gd name="connsiteX107" fmla="*/ 5518 w 10000"/>
              <a:gd name="connsiteY107" fmla="*/ 1841 h 10000"/>
              <a:gd name="connsiteX108" fmla="*/ 5351 w 10000"/>
              <a:gd name="connsiteY108" fmla="*/ 1909 h 10000"/>
              <a:gd name="connsiteX109" fmla="*/ 5167 w 10000"/>
              <a:gd name="connsiteY109" fmla="*/ 1978 h 10000"/>
              <a:gd name="connsiteX110" fmla="*/ 5000 w 10000"/>
              <a:gd name="connsiteY110" fmla="*/ 2047 h 10000"/>
              <a:gd name="connsiteX111" fmla="*/ 4849 w 10000"/>
              <a:gd name="connsiteY111" fmla="*/ 2143 h 10000"/>
              <a:gd name="connsiteX112" fmla="*/ 4682 w 10000"/>
              <a:gd name="connsiteY112" fmla="*/ 2239 h 10000"/>
              <a:gd name="connsiteX113" fmla="*/ 4548 w 10000"/>
              <a:gd name="connsiteY113" fmla="*/ 2363 h 10000"/>
              <a:gd name="connsiteX114" fmla="*/ 4415 w 10000"/>
              <a:gd name="connsiteY114" fmla="*/ 2500 h 10000"/>
              <a:gd name="connsiteX115" fmla="*/ 4381 w 10000"/>
              <a:gd name="connsiteY115" fmla="*/ 2541 h 10000"/>
              <a:gd name="connsiteX116" fmla="*/ 4247 w 10000"/>
              <a:gd name="connsiteY116" fmla="*/ 2706 h 10000"/>
              <a:gd name="connsiteX117" fmla="*/ 4047 w 10000"/>
              <a:gd name="connsiteY117" fmla="*/ 2926 h 10000"/>
              <a:gd name="connsiteX118" fmla="*/ 3796 w 10000"/>
              <a:gd name="connsiteY118" fmla="*/ 3228 h 10000"/>
              <a:gd name="connsiteX119" fmla="*/ 3495 w 10000"/>
              <a:gd name="connsiteY119" fmla="*/ 3571 h 10000"/>
              <a:gd name="connsiteX120" fmla="*/ 3144 w 10000"/>
              <a:gd name="connsiteY120" fmla="*/ 3956 h 10000"/>
              <a:gd name="connsiteX121" fmla="*/ 2776 w 10000"/>
              <a:gd name="connsiteY121" fmla="*/ 4382 h 10000"/>
              <a:gd name="connsiteX122" fmla="*/ 2408 w 10000"/>
              <a:gd name="connsiteY122" fmla="*/ 4808 h 10000"/>
              <a:gd name="connsiteX123" fmla="*/ 2040 w 10000"/>
              <a:gd name="connsiteY123" fmla="*/ 5234 h 10000"/>
              <a:gd name="connsiteX124" fmla="*/ 1689 w 10000"/>
              <a:gd name="connsiteY124" fmla="*/ 5659 h 10000"/>
              <a:gd name="connsiteX125" fmla="*/ 1338 w 10000"/>
              <a:gd name="connsiteY125" fmla="*/ 6044 h 10000"/>
              <a:gd name="connsiteX126" fmla="*/ 1037 w 10000"/>
              <a:gd name="connsiteY126" fmla="*/ 6387 h 10000"/>
              <a:gd name="connsiteX127" fmla="*/ 769 w 10000"/>
              <a:gd name="connsiteY127" fmla="*/ 6690 h 10000"/>
              <a:gd name="connsiteX128" fmla="*/ 585 w 10000"/>
              <a:gd name="connsiteY128" fmla="*/ 6909 h 10000"/>
              <a:gd name="connsiteX129" fmla="*/ 452 w 10000"/>
              <a:gd name="connsiteY129" fmla="*/ 7074 h 10000"/>
              <a:gd name="connsiteX130" fmla="*/ 401 w 10000"/>
              <a:gd name="connsiteY130" fmla="*/ 7115 h 10000"/>
              <a:gd name="connsiteX131" fmla="*/ 184 w 10000"/>
              <a:gd name="connsiteY131" fmla="*/ 7431 h 10000"/>
              <a:gd name="connsiteX132" fmla="*/ 33 w 10000"/>
              <a:gd name="connsiteY132" fmla="*/ 7761 h 10000"/>
              <a:gd name="connsiteX133" fmla="*/ 0 w 10000"/>
              <a:gd name="connsiteY133" fmla="*/ 8132 h 10000"/>
              <a:gd name="connsiteX134" fmla="*/ 17 w 10000"/>
              <a:gd name="connsiteY134" fmla="*/ 8475 h 10000"/>
              <a:gd name="connsiteX135" fmla="*/ 134 w 10000"/>
              <a:gd name="connsiteY135" fmla="*/ 8805 h 10000"/>
              <a:gd name="connsiteX136" fmla="*/ 334 w 10000"/>
              <a:gd name="connsiteY136" fmla="*/ 9121 h 10000"/>
              <a:gd name="connsiteX137" fmla="*/ 585 w 10000"/>
              <a:gd name="connsiteY137" fmla="*/ 9409 h 10000"/>
              <a:gd name="connsiteX138" fmla="*/ 936 w 10000"/>
              <a:gd name="connsiteY138" fmla="*/ 9643 h 10000"/>
              <a:gd name="connsiteX139" fmla="*/ 1120 w 10000"/>
              <a:gd name="connsiteY139" fmla="*/ 9739 h 10000"/>
              <a:gd name="connsiteX140" fmla="*/ 1321 w 10000"/>
              <a:gd name="connsiteY140" fmla="*/ 9821 h 10000"/>
              <a:gd name="connsiteX141" fmla="*/ 1505 w 10000"/>
              <a:gd name="connsiteY141" fmla="*/ 9904 h 10000"/>
              <a:gd name="connsiteX142" fmla="*/ 1722 w 10000"/>
              <a:gd name="connsiteY142" fmla="*/ 9945 h 10000"/>
              <a:gd name="connsiteX143" fmla="*/ 1940 w 10000"/>
              <a:gd name="connsiteY143" fmla="*/ 9986 h 10000"/>
              <a:gd name="connsiteX144" fmla="*/ 2140 w 10000"/>
              <a:gd name="connsiteY144" fmla="*/ 10000 h 10000"/>
              <a:gd name="connsiteX145" fmla="*/ 2358 w 10000"/>
              <a:gd name="connsiteY145" fmla="*/ 9986 h 10000"/>
              <a:gd name="connsiteX146" fmla="*/ 2592 w 10000"/>
              <a:gd name="connsiteY146" fmla="*/ 9973 h 10000"/>
              <a:gd name="connsiteX147" fmla="*/ 2793 w 10000"/>
              <a:gd name="connsiteY147" fmla="*/ 9931 h 10000"/>
              <a:gd name="connsiteX148" fmla="*/ 3010 w 10000"/>
              <a:gd name="connsiteY148" fmla="*/ 9876 h 10000"/>
              <a:gd name="connsiteX149" fmla="*/ 3211 w 10000"/>
              <a:gd name="connsiteY149" fmla="*/ 9808 h 10000"/>
              <a:gd name="connsiteX150" fmla="*/ 3395 w 10000"/>
              <a:gd name="connsiteY150" fmla="*/ 9712 h 10000"/>
              <a:gd name="connsiteX151" fmla="*/ 3579 w 10000"/>
              <a:gd name="connsiteY151" fmla="*/ 9615 h 10000"/>
              <a:gd name="connsiteX152" fmla="*/ 3729 w 10000"/>
              <a:gd name="connsiteY152" fmla="*/ 9505 h 10000"/>
              <a:gd name="connsiteX153" fmla="*/ 3880 w 10000"/>
              <a:gd name="connsiteY153" fmla="*/ 9382 h 10000"/>
              <a:gd name="connsiteX154" fmla="*/ 4013 w 10000"/>
              <a:gd name="connsiteY154" fmla="*/ 9245 h 10000"/>
              <a:gd name="connsiteX155" fmla="*/ 9565 w 10000"/>
              <a:gd name="connsiteY155" fmla="*/ 2871 h 10000"/>
              <a:gd name="connsiteX156" fmla="*/ 9783 w 10000"/>
              <a:gd name="connsiteY156" fmla="*/ 2555 h 10000"/>
              <a:gd name="connsiteX157" fmla="*/ 9933 w 10000"/>
              <a:gd name="connsiteY157" fmla="*/ 2225 h 10000"/>
              <a:gd name="connsiteX158" fmla="*/ 10000 w 10000"/>
              <a:gd name="connsiteY158" fmla="*/ 1882 h 10000"/>
              <a:gd name="connsiteX159" fmla="*/ 9950 w 10000"/>
              <a:gd name="connsiteY159" fmla="*/ 1511 h 10000"/>
              <a:gd name="connsiteX160" fmla="*/ 9916 w 10000"/>
              <a:gd name="connsiteY160" fmla="*/ 1332 h 10000"/>
              <a:gd name="connsiteX161" fmla="*/ 9849 w 10000"/>
              <a:gd name="connsiteY161" fmla="*/ 1168 h 10000"/>
              <a:gd name="connsiteX162" fmla="*/ 9766 w 10000"/>
              <a:gd name="connsiteY162" fmla="*/ 1003 h 10000"/>
              <a:gd name="connsiteX163" fmla="*/ 9649 w 10000"/>
              <a:gd name="connsiteY163" fmla="*/ 852 h 10000"/>
              <a:gd name="connsiteX164" fmla="*/ 9532 w 10000"/>
              <a:gd name="connsiteY164" fmla="*/ 701 h 10000"/>
              <a:gd name="connsiteX165" fmla="*/ 9381 w 10000"/>
              <a:gd name="connsiteY165" fmla="*/ 577 h 10000"/>
              <a:gd name="connsiteX166" fmla="*/ 9231 w 10000"/>
              <a:gd name="connsiteY166" fmla="*/ 453 h 10000"/>
              <a:gd name="connsiteX167" fmla="*/ 9047 w 10000"/>
              <a:gd name="connsiteY167" fmla="*/ 343 h 10000"/>
              <a:gd name="connsiteX168" fmla="*/ 8863 w 10000"/>
              <a:gd name="connsiteY168" fmla="*/ 247 h 10000"/>
              <a:gd name="connsiteX169" fmla="*/ 8662 w 10000"/>
              <a:gd name="connsiteY169" fmla="*/ 165 h 10000"/>
              <a:gd name="connsiteX170" fmla="*/ 8478 w 10000"/>
              <a:gd name="connsiteY170" fmla="*/ 82 h 10000"/>
              <a:gd name="connsiteX171" fmla="*/ 8261 w 10000"/>
              <a:gd name="connsiteY171" fmla="*/ 41 h 10000"/>
              <a:gd name="connsiteX172" fmla="*/ 8043 w 10000"/>
              <a:gd name="connsiteY172" fmla="*/ 14 h 10000"/>
              <a:gd name="connsiteX173" fmla="*/ 7843 w 10000"/>
              <a:gd name="connsiteY173" fmla="*/ 0 h 10000"/>
              <a:gd name="connsiteX174" fmla="*/ 7625 w 10000"/>
              <a:gd name="connsiteY174" fmla="*/ 14 h 10000"/>
              <a:gd name="connsiteX175" fmla="*/ 7391 w 10000"/>
              <a:gd name="connsiteY175"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5903 w 10000"/>
              <a:gd name="connsiteY10" fmla="*/ 907 h 10000"/>
              <a:gd name="connsiteX11" fmla="*/ 3595 w 10000"/>
              <a:gd name="connsiteY11" fmla="*/ 8984 h 10000"/>
              <a:gd name="connsiteX12" fmla="*/ 3478 w 10000"/>
              <a:gd name="connsiteY12" fmla="*/ 9093 h 10000"/>
              <a:gd name="connsiteX13" fmla="*/ 3361 w 10000"/>
              <a:gd name="connsiteY13" fmla="*/ 9190 h 10000"/>
              <a:gd name="connsiteX14" fmla="*/ 3244 w 10000"/>
              <a:gd name="connsiteY14" fmla="*/ 9272 h 10000"/>
              <a:gd name="connsiteX15" fmla="*/ 3110 w 10000"/>
              <a:gd name="connsiteY15" fmla="*/ 9354 h 10000"/>
              <a:gd name="connsiteX16" fmla="*/ 2960 w 10000"/>
              <a:gd name="connsiteY16" fmla="*/ 9409 h 10000"/>
              <a:gd name="connsiteX17" fmla="*/ 2826 w 10000"/>
              <a:gd name="connsiteY17" fmla="*/ 9478 h 10000"/>
              <a:gd name="connsiteX18" fmla="*/ 2642 w 10000"/>
              <a:gd name="connsiteY18" fmla="*/ 9505 h 10000"/>
              <a:gd name="connsiteX19" fmla="*/ 2492 w 10000"/>
              <a:gd name="connsiteY19" fmla="*/ 9533 h 10000"/>
              <a:gd name="connsiteX20" fmla="*/ 2324 w 10000"/>
              <a:gd name="connsiteY20" fmla="*/ 9560 h 10000"/>
              <a:gd name="connsiteX21" fmla="*/ 2157 w 10000"/>
              <a:gd name="connsiteY21" fmla="*/ 9560 h 10000"/>
              <a:gd name="connsiteX22" fmla="*/ 1990 w 10000"/>
              <a:gd name="connsiteY22" fmla="*/ 9533 h 10000"/>
              <a:gd name="connsiteX23" fmla="*/ 1839 w 10000"/>
              <a:gd name="connsiteY23" fmla="*/ 9519 h 10000"/>
              <a:gd name="connsiteX24" fmla="*/ 1689 w 10000"/>
              <a:gd name="connsiteY24" fmla="*/ 9492 h 10000"/>
              <a:gd name="connsiteX25" fmla="*/ 1522 w 10000"/>
              <a:gd name="connsiteY25" fmla="*/ 9423 h 10000"/>
              <a:gd name="connsiteX26" fmla="*/ 1371 w 10000"/>
              <a:gd name="connsiteY26" fmla="*/ 9382 h 10000"/>
              <a:gd name="connsiteX27" fmla="*/ 1237 w 10000"/>
              <a:gd name="connsiteY27" fmla="*/ 9299 h 10000"/>
              <a:gd name="connsiteX28" fmla="*/ 987 w 10000"/>
              <a:gd name="connsiteY28" fmla="*/ 9107 h 10000"/>
              <a:gd name="connsiteX29" fmla="*/ 769 w 10000"/>
              <a:gd name="connsiteY29" fmla="*/ 8901 h 10000"/>
              <a:gd name="connsiteX30" fmla="*/ 635 w 10000"/>
              <a:gd name="connsiteY30" fmla="*/ 8654 h 10000"/>
              <a:gd name="connsiteX31" fmla="*/ 569 w 10000"/>
              <a:gd name="connsiteY31" fmla="*/ 8393 h 10000"/>
              <a:gd name="connsiteX32" fmla="*/ 535 w 10000"/>
              <a:gd name="connsiteY32" fmla="*/ 8132 h 10000"/>
              <a:gd name="connsiteX33" fmla="*/ 585 w 10000"/>
              <a:gd name="connsiteY33" fmla="*/ 7871 h 10000"/>
              <a:gd name="connsiteX34" fmla="*/ 686 w 10000"/>
              <a:gd name="connsiteY34" fmla="*/ 7610 h 10000"/>
              <a:gd name="connsiteX35" fmla="*/ 853 w 10000"/>
              <a:gd name="connsiteY35" fmla="*/ 7376 h 10000"/>
              <a:gd name="connsiteX36" fmla="*/ 886 w 10000"/>
              <a:gd name="connsiteY36" fmla="*/ 7321 h 10000"/>
              <a:gd name="connsiteX37" fmla="*/ 1020 w 10000"/>
              <a:gd name="connsiteY37" fmla="*/ 7170 h 10000"/>
              <a:gd name="connsiteX38" fmla="*/ 1221 w 10000"/>
              <a:gd name="connsiteY38" fmla="*/ 6937 h 10000"/>
              <a:gd name="connsiteX39" fmla="*/ 1488 w 10000"/>
              <a:gd name="connsiteY39" fmla="*/ 6662 h 10000"/>
              <a:gd name="connsiteX40" fmla="*/ 1773 w 10000"/>
              <a:gd name="connsiteY40" fmla="*/ 6305 h 10000"/>
              <a:gd name="connsiteX41" fmla="*/ 2124 w 10000"/>
              <a:gd name="connsiteY41" fmla="*/ 5920 h 10000"/>
              <a:gd name="connsiteX42" fmla="*/ 2492 w 10000"/>
              <a:gd name="connsiteY42" fmla="*/ 5508 h 10000"/>
              <a:gd name="connsiteX43" fmla="*/ 2860 w 10000"/>
              <a:gd name="connsiteY43" fmla="*/ 5055 h 10000"/>
              <a:gd name="connsiteX44" fmla="*/ 3227 w 10000"/>
              <a:gd name="connsiteY44" fmla="*/ 4629 h 10000"/>
              <a:gd name="connsiteX45" fmla="*/ 3595 w 10000"/>
              <a:gd name="connsiteY45" fmla="*/ 4217 h 10000"/>
              <a:gd name="connsiteX46" fmla="*/ 3946 w 10000"/>
              <a:gd name="connsiteY46" fmla="*/ 3819 h 10000"/>
              <a:gd name="connsiteX47" fmla="*/ 4247 w 10000"/>
              <a:gd name="connsiteY47" fmla="*/ 3475 h 10000"/>
              <a:gd name="connsiteX48" fmla="*/ 4498 w 10000"/>
              <a:gd name="connsiteY48" fmla="*/ 3187 h 10000"/>
              <a:gd name="connsiteX49" fmla="*/ 4682 w 10000"/>
              <a:gd name="connsiteY49" fmla="*/ 2967 h 10000"/>
              <a:gd name="connsiteX50" fmla="*/ 4833 w 10000"/>
              <a:gd name="connsiteY50" fmla="*/ 2816 h 10000"/>
              <a:gd name="connsiteX51" fmla="*/ 4866 w 10000"/>
              <a:gd name="connsiteY51" fmla="*/ 2761 h 10000"/>
              <a:gd name="connsiteX52" fmla="*/ 4967 w 10000"/>
              <a:gd name="connsiteY52" fmla="*/ 2665 h 10000"/>
              <a:gd name="connsiteX53" fmla="*/ 5050 w 10000"/>
              <a:gd name="connsiteY53" fmla="*/ 2569 h 10000"/>
              <a:gd name="connsiteX54" fmla="*/ 5167 w 10000"/>
              <a:gd name="connsiteY54" fmla="*/ 2500 h 10000"/>
              <a:gd name="connsiteX55" fmla="*/ 5284 w 10000"/>
              <a:gd name="connsiteY55" fmla="*/ 2431 h 10000"/>
              <a:gd name="connsiteX56" fmla="*/ 5401 w 10000"/>
              <a:gd name="connsiteY56" fmla="*/ 2363 h 10000"/>
              <a:gd name="connsiteX57" fmla="*/ 5535 w 10000"/>
              <a:gd name="connsiteY57" fmla="*/ 2321 h 10000"/>
              <a:gd name="connsiteX58" fmla="*/ 5652 w 10000"/>
              <a:gd name="connsiteY58" fmla="*/ 2294 h 10000"/>
              <a:gd name="connsiteX59" fmla="*/ 5786 w 10000"/>
              <a:gd name="connsiteY59" fmla="*/ 2253 h 10000"/>
              <a:gd name="connsiteX60" fmla="*/ 5886 w 10000"/>
              <a:gd name="connsiteY60" fmla="*/ 2239 h 10000"/>
              <a:gd name="connsiteX61" fmla="*/ 5987 w 10000"/>
              <a:gd name="connsiteY61" fmla="*/ 2239 h 10000"/>
              <a:gd name="connsiteX62" fmla="*/ 6087 w 10000"/>
              <a:gd name="connsiteY62" fmla="*/ 2253 h 10000"/>
              <a:gd name="connsiteX63" fmla="*/ 6171 w 10000"/>
              <a:gd name="connsiteY63" fmla="*/ 2253 h 10000"/>
              <a:gd name="connsiteX64" fmla="*/ 6271 w 10000"/>
              <a:gd name="connsiteY64" fmla="*/ 2266 h 10000"/>
              <a:gd name="connsiteX65" fmla="*/ 6355 w 10000"/>
              <a:gd name="connsiteY65" fmla="*/ 2308 h 10000"/>
              <a:gd name="connsiteX66" fmla="*/ 6438 w 10000"/>
              <a:gd name="connsiteY66" fmla="*/ 2335 h 10000"/>
              <a:gd name="connsiteX67" fmla="*/ 6522 w 10000"/>
              <a:gd name="connsiteY67" fmla="*/ 2390 h 10000"/>
              <a:gd name="connsiteX68" fmla="*/ 6656 w 10000"/>
              <a:gd name="connsiteY68" fmla="*/ 2500 h 10000"/>
              <a:gd name="connsiteX69" fmla="*/ 6773 w 10000"/>
              <a:gd name="connsiteY69" fmla="*/ 2610 h 10000"/>
              <a:gd name="connsiteX70" fmla="*/ 6873 w 10000"/>
              <a:gd name="connsiteY70" fmla="*/ 2747 h 10000"/>
              <a:gd name="connsiteX71" fmla="*/ 6906 w 10000"/>
              <a:gd name="connsiteY71" fmla="*/ 2912 h 10000"/>
              <a:gd name="connsiteX72" fmla="*/ 6923 w 10000"/>
              <a:gd name="connsiteY72" fmla="*/ 3132 h 10000"/>
              <a:gd name="connsiteX73" fmla="*/ 6890 w 10000"/>
              <a:gd name="connsiteY73" fmla="*/ 3365 h 10000"/>
              <a:gd name="connsiteX74" fmla="*/ 6789 w 10000"/>
              <a:gd name="connsiteY74" fmla="*/ 3585 h 10000"/>
              <a:gd name="connsiteX75" fmla="*/ 6639 w 10000"/>
              <a:gd name="connsiteY75" fmla="*/ 3791 h 10000"/>
              <a:gd name="connsiteX76" fmla="*/ 2759 w 10000"/>
              <a:gd name="connsiteY76" fmla="*/ 8242 h 10000"/>
              <a:gd name="connsiteX77" fmla="*/ 2726 w 10000"/>
              <a:gd name="connsiteY77" fmla="*/ 8324 h 10000"/>
              <a:gd name="connsiteX78" fmla="*/ 2726 w 10000"/>
              <a:gd name="connsiteY78" fmla="*/ 8393 h 10000"/>
              <a:gd name="connsiteX79" fmla="*/ 2742 w 10000"/>
              <a:gd name="connsiteY79" fmla="*/ 8475 h 10000"/>
              <a:gd name="connsiteX80" fmla="*/ 2826 w 10000"/>
              <a:gd name="connsiteY80" fmla="*/ 8544 h 10000"/>
              <a:gd name="connsiteX81" fmla="*/ 2910 w 10000"/>
              <a:gd name="connsiteY81" fmla="*/ 8571 h 10000"/>
              <a:gd name="connsiteX82" fmla="*/ 3027 w 10000"/>
              <a:gd name="connsiteY82" fmla="*/ 8585 h 10000"/>
              <a:gd name="connsiteX83" fmla="*/ 3127 w 10000"/>
              <a:gd name="connsiteY83" fmla="*/ 8558 h 10000"/>
              <a:gd name="connsiteX84" fmla="*/ 3211 w 10000"/>
              <a:gd name="connsiteY84" fmla="*/ 8489 h 10000"/>
              <a:gd name="connsiteX85" fmla="*/ 7057 w 10000"/>
              <a:gd name="connsiteY85" fmla="*/ 4066 h 10000"/>
              <a:gd name="connsiteX86" fmla="*/ 7274 w 10000"/>
              <a:gd name="connsiteY86" fmla="*/ 3777 h 10000"/>
              <a:gd name="connsiteX87" fmla="*/ 7408 w 10000"/>
              <a:gd name="connsiteY87" fmla="*/ 3475 h 10000"/>
              <a:gd name="connsiteX88" fmla="*/ 7475 w 10000"/>
              <a:gd name="connsiteY88" fmla="*/ 3159 h 10000"/>
              <a:gd name="connsiteX89" fmla="*/ 7425 w 10000"/>
              <a:gd name="connsiteY89" fmla="*/ 2843 h 10000"/>
              <a:gd name="connsiteX90" fmla="*/ 7408 w 10000"/>
              <a:gd name="connsiteY90" fmla="*/ 2720 h 10000"/>
              <a:gd name="connsiteX91" fmla="*/ 7358 w 10000"/>
              <a:gd name="connsiteY91" fmla="*/ 2596 h 10000"/>
              <a:gd name="connsiteX92" fmla="*/ 7291 w 10000"/>
              <a:gd name="connsiteY92" fmla="*/ 2473 h 10000"/>
              <a:gd name="connsiteX93" fmla="*/ 7241 w 10000"/>
              <a:gd name="connsiteY93" fmla="*/ 2363 h 10000"/>
              <a:gd name="connsiteX94" fmla="*/ 7140 w 10000"/>
              <a:gd name="connsiteY94" fmla="*/ 2266 h 10000"/>
              <a:gd name="connsiteX95" fmla="*/ 7057 w 10000"/>
              <a:gd name="connsiteY95" fmla="*/ 2184 h 10000"/>
              <a:gd name="connsiteX96" fmla="*/ 6940 w 10000"/>
              <a:gd name="connsiteY96" fmla="*/ 2102 h 10000"/>
              <a:gd name="connsiteX97" fmla="*/ 6839 w 10000"/>
              <a:gd name="connsiteY97" fmla="*/ 2019 h 10000"/>
              <a:gd name="connsiteX98" fmla="*/ 6722 w 10000"/>
              <a:gd name="connsiteY98" fmla="*/ 1951 h 10000"/>
              <a:gd name="connsiteX99" fmla="*/ 6589 w 10000"/>
              <a:gd name="connsiteY99" fmla="*/ 1909 h 10000"/>
              <a:gd name="connsiteX100" fmla="*/ 6438 w 10000"/>
              <a:gd name="connsiteY100" fmla="*/ 1868 h 10000"/>
              <a:gd name="connsiteX101" fmla="*/ 6304 w 10000"/>
              <a:gd name="connsiteY101" fmla="*/ 1827 h 10000"/>
              <a:gd name="connsiteX102" fmla="*/ 6154 w 10000"/>
              <a:gd name="connsiteY102" fmla="*/ 1813 h 10000"/>
              <a:gd name="connsiteX103" fmla="*/ 6020 w 10000"/>
              <a:gd name="connsiteY103" fmla="*/ 1799 h 10000"/>
              <a:gd name="connsiteX104" fmla="*/ 5870 w 10000"/>
              <a:gd name="connsiteY104" fmla="*/ 1799 h 10000"/>
              <a:gd name="connsiteX105" fmla="*/ 5719 w 10000"/>
              <a:gd name="connsiteY105" fmla="*/ 1813 h 10000"/>
              <a:gd name="connsiteX106" fmla="*/ 5518 w 10000"/>
              <a:gd name="connsiteY106" fmla="*/ 1841 h 10000"/>
              <a:gd name="connsiteX107" fmla="*/ 5351 w 10000"/>
              <a:gd name="connsiteY107" fmla="*/ 1909 h 10000"/>
              <a:gd name="connsiteX108" fmla="*/ 5167 w 10000"/>
              <a:gd name="connsiteY108" fmla="*/ 1978 h 10000"/>
              <a:gd name="connsiteX109" fmla="*/ 5000 w 10000"/>
              <a:gd name="connsiteY109" fmla="*/ 2047 h 10000"/>
              <a:gd name="connsiteX110" fmla="*/ 4849 w 10000"/>
              <a:gd name="connsiteY110" fmla="*/ 2143 h 10000"/>
              <a:gd name="connsiteX111" fmla="*/ 4682 w 10000"/>
              <a:gd name="connsiteY111" fmla="*/ 2239 h 10000"/>
              <a:gd name="connsiteX112" fmla="*/ 4548 w 10000"/>
              <a:gd name="connsiteY112" fmla="*/ 2363 h 10000"/>
              <a:gd name="connsiteX113" fmla="*/ 4415 w 10000"/>
              <a:gd name="connsiteY113" fmla="*/ 2500 h 10000"/>
              <a:gd name="connsiteX114" fmla="*/ 4381 w 10000"/>
              <a:gd name="connsiteY114" fmla="*/ 2541 h 10000"/>
              <a:gd name="connsiteX115" fmla="*/ 4247 w 10000"/>
              <a:gd name="connsiteY115" fmla="*/ 2706 h 10000"/>
              <a:gd name="connsiteX116" fmla="*/ 4047 w 10000"/>
              <a:gd name="connsiteY116" fmla="*/ 2926 h 10000"/>
              <a:gd name="connsiteX117" fmla="*/ 3796 w 10000"/>
              <a:gd name="connsiteY117" fmla="*/ 3228 h 10000"/>
              <a:gd name="connsiteX118" fmla="*/ 3495 w 10000"/>
              <a:gd name="connsiteY118" fmla="*/ 3571 h 10000"/>
              <a:gd name="connsiteX119" fmla="*/ 3144 w 10000"/>
              <a:gd name="connsiteY119" fmla="*/ 3956 h 10000"/>
              <a:gd name="connsiteX120" fmla="*/ 2776 w 10000"/>
              <a:gd name="connsiteY120" fmla="*/ 4382 h 10000"/>
              <a:gd name="connsiteX121" fmla="*/ 2408 w 10000"/>
              <a:gd name="connsiteY121" fmla="*/ 4808 h 10000"/>
              <a:gd name="connsiteX122" fmla="*/ 2040 w 10000"/>
              <a:gd name="connsiteY122" fmla="*/ 5234 h 10000"/>
              <a:gd name="connsiteX123" fmla="*/ 1689 w 10000"/>
              <a:gd name="connsiteY123" fmla="*/ 5659 h 10000"/>
              <a:gd name="connsiteX124" fmla="*/ 1338 w 10000"/>
              <a:gd name="connsiteY124" fmla="*/ 6044 h 10000"/>
              <a:gd name="connsiteX125" fmla="*/ 1037 w 10000"/>
              <a:gd name="connsiteY125" fmla="*/ 6387 h 10000"/>
              <a:gd name="connsiteX126" fmla="*/ 769 w 10000"/>
              <a:gd name="connsiteY126" fmla="*/ 6690 h 10000"/>
              <a:gd name="connsiteX127" fmla="*/ 585 w 10000"/>
              <a:gd name="connsiteY127" fmla="*/ 6909 h 10000"/>
              <a:gd name="connsiteX128" fmla="*/ 452 w 10000"/>
              <a:gd name="connsiteY128" fmla="*/ 7074 h 10000"/>
              <a:gd name="connsiteX129" fmla="*/ 401 w 10000"/>
              <a:gd name="connsiteY129" fmla="*/ 7115 h 10000"/>
              <a:gd name="connsiteX130" fmla="*/ 184 w 10000"/>
              <a:gd name="connsiteY130" fmla="*/ 7431 h 10000"/>
              <a:gd name="connsiteX131" fmla="*/ 33 w 10000"/>
              <a:gd name="connsiteY131" fmla="*/ 7761 h 10000"/>
              <a:gd name="connsiteX132" fmla="*/ 0 w 10000"/>
              <a:gd name="connsiteY132" fmla="*/ 8132 h 10000"/>
              <a:gd name="connsiteX133" fmla="*/ 17 w 10000"/>
              <a:gd name="connsiteY133" fmla="*/ 8475 h 10000"/>
              <a:gd name="connsiteX134" fmla="*/ 134 w 10000"/>
              <a:gd name="connsiteY134" fmla="*/ 8805 h 10000"/>
              <a:gd name="connsiteX135" fmla="*/ 334 w 10000"/>
              <a:gd name="connsiteY135" fmla="*/ 9121 h 10000"/>
              <a:gd name="connsiteX136" fmla="*/ 585 w 10000"/>
              <a:gd name="connsiteY136" fmla="*/ 9409 h 10000"/>
              <a:gd name="connsiteX137" fmla="*/ 936 w 10000"/>
              <a:gd name="connsiteY137" fmla="*/ 9643 h 10000"/>
              <a:gd name="connsiteX138" fmla="*/ 1120 w 10000"/>
              <a:gd name="connsiteY138" fmla="*/ 9739 h 10000"/>
              <a:gd name="connsiteX139" fmla="*/ 1321 w 10000"/>
              <a:gd name="connsiteY139" fmla="*/ 9821 h 10000"/>
              <a:gd name="connsiteX140" fmla="*/ 1505 w 10000"/>
              <a:gd name="connsiteY140" fmla="*/ 9904 h 10000"/>
              <a:gd name="connsiteX141" fmla="*/ 1722 w 10000"/>
              <a:gd name="connsiteY141" fmla="*/ 9945 h 10000"/>
              <a:gd name="connsiteX142" fmla="*/ 1940 w 10000"/>
              <a:gd name="connsiteY142" fmla="*/ 9986 h 10000"/>
              <a:gd name="connsiteX143" fmla="*/ 2140 w 10000"/>
              <a:gd name="connsiteY143" fmla="*/ 10000 h 10000"/>
              <a:gd name="connsiteX144" fmla="*/ 2358 w 10000"/>
              <a:gd name="connsiteY144" fmla="*/ 9986 h 10000"/>
              <a:gd name="connsiteX145" fmla="*/ 2592 w 10000"/>
              <a:gd name="connsiteY145" fmla="*/ 9973 h 10000"/>
              <a:gd name="connsiteX146" fmla="*/ 2793 w 10000"/>
              <a:gd name="connsiteY146" fmla="*/ 9931 h 10000"/>
              <a:gd name="connsiteX147" fmla="*/ 3010 w 10000"/>
              <a:gd name="connsiteY147" fmla="*/ 9876 h 10000"/>
              <a:gd name="connsiteX148" fmla="*/ 3211 w 10000"/>
              <a:gd name="connsiteY148" fmla="*/ 9808 h 10000"/>
              <a:gd name="connsiteX149" fmla="*/ 3395 w 10000"/>
              <a:gd name="connsiteY149" fmla="*/ 9712 h 10000"/>
              <a:gd name="connsiteX150" fmla="*/ 3579 w 10000"/>
              <a:gd name="connsiteY150" fmla="*/ 9615 h 10000"/>
              <a:gd name="connsiteX151" fmla="*/ 3729 w 10000"/>
              <a:gd name="connsiteY151" fmla="*/ 9505 h 10000"/>
              <a:gd name="connsiteX152" fmla="*/ 3880 w 10000"/>
              <a:gd name="connsiteY152" fmla="*/ 9382 h 10000"/>
              <a:gd name="connsiteX153" fmla="*/ 4013 w 10000"/>
              <a:gd name="connsiteY153" fmla="*/ 9245 h 10000"/>
              <a:gd name="connsiteX154" fmla="*/ 9565 w 10000"/>
              <a:gd name="connsiteY154" fmla="*/ 2871 h 10000"/>
              <a:gd name="connsiteX155" fmla="*/ 9783 w 10000"/>
              <a:gd name="connsiteY155" fmla="*/ 2555 h 10000"/>
              <a:gd name="connsiteX156" fmla="*/ 9933 w 10000"/>
              <a:gd name="connsiteY156" fmla="*/ 2225 h 10000"/>
              <a:gd name="connsiteX157" fmla="*/ 10000 w 10000"/>
              <a:gd name="connsiteY157" fmla="*/ 1882 h 10000"/>
              <a:gd name="connsiteX158" fmla="*/ 9950 w 10000"/>
              <a:gd name="connsiteY158" fmla="*/ 1511 h 10000"/>
              <a:gd name="connsiteX159" fmla="*/ 9916 w 10000"/>
              <a:gd name="connsiteY159" fmla="*/ 1332 h 10000"/>
              <a:gd name="connsiteX160" fmla="*/ 9849 w 10000"/>
              <a:gd name="connsiteY160" fmla="*/ 1168 h 10000"/>
              <a:gd name="connsiteX161" fmla="*/ 9766 w 10000"/>
              <a:gd name="connsiteY161" fmla="*/ 1003 h 10000"/>
              <a:gd name="connsiteX162" fmla="*/ 9649 w 10000"/>
              <a:gd name="connsiteY162" fmla="*/ 852 h 10000"/>
              <a:gd name="connsiteX163" fmla="*/ 9532 w 10000"/>
              <a:gd name="connsiteY163" fmla="*/ 701 h 10000"/>
              <a:gd name="connsiteX164" fmla="*/ 9381 w 10000"/>
              <a:gd name="connsiteY164" fmla="*/ 577 h 10000"/>
              <a:gd name="connsiteX165" fmla="*/ 9231 w 10000"/>
              <a:gd name="connsiteY165" fmla="*/ 453 h 10000"/>
              <a:gd name="connsiteX166" fmla="*/ 9047 w 10000"/>
              <a:gd name="connsiteY166" fmla="*/ 343 h 10000"/>
              <a:gd name="connsiteX167" fmla="*/ 8863 w 10000"/>
              <a:gd name="connsiteY167" fmla="*/ 247 h 10000"/>
              <a:gd name="connsiteX168" fmla="*/ 8662 w 10000"/>
              <a:gd name="connsiteY168" fmla="*/ 165 h 10000"/>
              <a:gd name="connsiteX169" fmla="*/ 8478 w 10000"/>
              <a:gd name="connsiteY169" fmla="*/ 82 h 10000"/>
              <a:gd name="connsiteX170" fmla="*/ 8261 w 10000"/>
              <a:gd name="connsiteY170" fmla="*/ 41 h 10000"/>
              <a:gd name="connsiteX171" fmla="*/ 8043 w 10000"/>
              <a:gd name="connsiteY171" fmla="*/ 14 h 10000"/>
              <a:gd name="connsiteX172" fmla="*/ 7843 w 10000"/>
              <a:gd name="connsiteY172" fmla="*/ 0 h 10000"/>
              <a:gd name="connsiteX173" fmla="*/ 7625 w 10000"/>
              <a:gd name="connsiteY173" fmla="*/ 14 h 10000"/>
              <a:gd name="connsiteX174" fmla="*/ 7391 w 10000"/>
              <a:gd name="connsiteY174"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6087 w 10000"/>
              <a:gd name="connsiteY7" fmla="*/ 604 h 10000"/>
              <a:gd name="connsiteX8" fmla="*/ 5936 w 10000"/>
              <a:gd name="connsiteY8" fmla="*/ 755 h 10000"/>
              <a:gd name="connsiteX9" fmla="*/ 5903 w 10000"/>
              <a:gd name="connsiteY9" fmla="*/ 838 h 10000"/>
              <a:gd name="connsiteX10" fmla="*/ 3595 w 10000"/>
              <a:gd name="connsiteY10" fmla="*/ 8984 h 10000"/>
              <a:gd name="connsiteX11" fmla="*/ 3478 w 10000"/>
              <a:gd name="connsiteY11" fmla="*/ 9093 h 10000"/>
              <a:gd name="connsiteX12" fmla="*/ 3361 w 10000"/>
              <a:gd name="connsiteY12" fmla="*/ 9190 h 10000"/>
              <a:gd name="connsiteX13" fmla="*/ 3244 w 10000"/>
              <a:gd name="connsiteY13" fmla="*/ 9272 h 10000"/>
              <a:gd name="connsiteX14" fmla="*/ 3110 w 10000"/>
              <a:gd name="connsiteY14" fmla="*/ 9354 h 10000"/>
              <a:gd name="connsiteX15" fmla="*/ 2960 w 10000"/>
              <a:gd name="connsiteY15" fmla="*/ 9409 h 10000"/>
              <a:gd name="connsiteX16" fmla="*/ 2826 w 10000"/>
              <a:gd name="connsiteY16" fmla="*/ 9478 h 10000"/>
              <a:gd name="connsiteX17" fmla="*/ 2642 w 10000"/>
              <a:gd name="connsiteY17" fmla="*/ 9505 h 10000"/>
              <a:gd name="connsiteX18" fmla="*/ 2492 w 10000"/>
              <a:gd name="connsiteY18" fmla="*/ 9533 h 10000"/>
              <a:gd name="connsiteX19" fmla="*/ 2324 w 10000"/>
              <a:gd name="connsiteY19" fmla="*/ 9560 h 10000"/>
              <a:gd name="connsiteX20" fmla="*/ 2157 w 10000"/>
              <a:gd name="connsiteY20" fmla="*/ 9560 h 10000"/>
              <a:gd name="connsiteX21" fmla="*/ 1990 w 10000"/>
              <a:gd name="connsiteY21" fmla="*/ 9533 h 10000"/>
              <a:gd name="connsiteX22" fmla="*/ 1839 w 10000"/>
              <a:gd name="connsiteY22" fmla="*/ 9519 h 10000"/>
              <a:gd name="connsiteX23" fmla="*/ 1689 w 10000"/>
              <a:gd name="connsiteY23" fmla="*/ 9492 h 10000"/>
              <a:gd name="connsiteX24" fmla="*/ 1522 w 10000"/>
              <a:gd name="connsiteY24" fmla="*/ 9423 h 10000"/>
              <a:gd name="connsiteX25" fmla="*/ 1371 w 10000"/>
              <a:gd name="connsiteY25" fmla="*/ 9382 h 10000"/>
              <a:gd name="connsiteX26" fmla="*/ 1237 w 10000"/>
              <a:gd name="connsiteY26" fmla="*/ 9299 h 10000"/>
              <a:gd name="connsiteX27" fmla="*/ 987 w 10000"/>
              <a:gd name="connsiteY27" fmla="*/ 9107 h 10000"/>
              <a:gd name="connsiteX28" fmla="*/ 769 w 10000"/>
              <a:gd name="connsiteY28" fmla="*/ 8901 h 10000"/>
              <a:gd name="connsiteX29" fmla="*/ 635 w 10000"/>
              <a:gd name="connsiteY29" fmla="*/ 8654 h 10000"/>
              <a:gd name="connsiteX30" fmla="*/ 569 w 10000"/>
              <a:gd name="connsiteY30" fmla="*/ 8393 h 10000"/>
              <a:gd name="connsiteX31" fmla="*/ 535 w 10000"/>
              <a:gd name="connsiteY31" fmla="*/ 8132 h 10000"/>
              <a:gd name="connsiteX32" fmla="*/ 585 w 10000"/>
              <a:gd name="connsiteY32" fmla="*/ 7871 h 10000"/>
              <a:gd name="connsiteX33" fmla="*/ 686 w 10000"/>
              <a:gd name="connsiteY33" fmla="*/ 7610 h 10000"/>
              <a:gd name="connsiteX34" fmla="*/ 853 w 10000"/>
              <a:gd name="connsiteY34" fmla="*/ 7376 h 10000"/>
              <a:gd name="connsiteX35" fmla="*/ 886 w 10000"/>
              <a:gd name="connsiteY35" fmla="*/ 7321 h 10000"/>
              <a:gd name="connsiteX36" fmla="*/ 1020 w 10000"/>
              <a:gd name="connsiteY36" fmla="*/ 7170 h 10000"/>
              <a:gd name="connsiteX37" fmla="*/ 1221 w 10000"/>
              <a:gd name="connsiteY37" fmla="*/ 6937 h 10000"/>
              <a:gd name="connsiteX38" fmla="*/ 1488 w 10000"/>
              <a:gd name="connsiteY38" fmla="*/ 6662 h 10000"/>
              <a:gd name="connsiteX39" fmla="*/ 1773 w 10000"/>
              <a:gd name="connsiteY39" fmla="*/ 6305 h 10000"/>
              <a:gd name="connsiteX40" fmla="*/ 2124 w 10000"/>
              <a:gd name="connsiteY40" fmla="*/ 5920 h 10000"/>
              <a:gd name="connsiteX41" fmla="*/ 2492 w 10000"/>
              <a:gd name="connsiteY41" fmla="*/ 5508 h 10000"/>
              <a:gd name="connsiteX42" fmla="*/ 2860 w 10000"/>
              <a:gd name="connsiteY42" fmla="*/ 5055 h 10000"/>
              <a:gd name="connsiteX43" fmla="*/ 3227 w 10000"/>
              <a:gd name="connsiteY43" fmla="*/ 4629 h 10000"/>
              <a:gd name="connsiteX44" fmla="*/ 3595 w 10000"/>
              <a:gd name="connsiteY44" fmla="*/ 4217 h 10000"/>
              <a:gd name="connsiteX45" fmla="*/ 3946 w 10000"/>
              <a:gd name="connsiteY45" fmla="*/ 3819 h 10000"/>
              <a:gd name="connsiteX46" fmla="*/ 4247 w 10000"/>
              <a:gd name="connsiteY46" fmla="*/ 3475 h 10000"/>
              <a:gd name="connsiteX47" fmla="*/ 4498 w 10000"/>
              <a:gd name="connsiteY47" fmla="*/ 3187 h 10000"/>
              <a:gd name="connsiteX48" fmla="*/ 4682 w 10000"/>
              <a:gd name="connsiteY48" fmla="*/ 2967 h 10000"/>
              <a:gd name="connsiteX49" fmla="*/ 4833 w 10000"/>
              <a:gd name="connsiteY49" fmla="*/ 2816 h 10000"/>
              <a:gd name="connsiteX50" fmla="*/ 4866 w 10000"/>
              <a:gd name="connsiteY50" fmla="*/ 2761 h 10000"/>
              <a:gd name="connsiteX51" fmla="*/ 4967 w 10000"/>
              <a:gd name="connsiteY51" fmla="*/ 2665 h 10000"/>
              <a:gd name="connsiteX52" fmla="*/ 5050 w 10000"/>
              <a:gd name="connsiteY52" fmla="*/ 2569 h 10000"/>
              <a:gd name="connsiteX53" fmla="*/ 5167 w 10000"/>
              <a:gd name="connsiteY53" fmla="*/ 2500 h 10000"/>
              <a:gd name="connsiteX54" fmla="*/ 5284 w 10000"/>
              <a:gd name="connsiteY54" fmla="*/ 2431 h 10000"/>
              <a:gd name="connsiteX55" fmla="*/ 5401 w 10000"/>
              <a:gd name="connsiteY55" fmla="*/ 2363 h 10000"/>
              <a:gd name="connsiteX56" fmla="*/ 5535 w 10000"/>
              <a:gd name="connsiteY56" fmla="*/ 2321 h 10000"/>
              <a:gd name="connsiteX57" fmla="*/ 5652 w 10000"/>
              <a:gd name="connsiteY57" fmla="*/ 2294 h 10000"/>
              <a:gd name="connsiteX58" fmla="*/ 5786 w 10000"/>
              <a:gd name="connsiteY58" fmla="*/ 2253 h 10000"/>
              <a:gd name="connsiteX59" fmla="*/ 5886 w 10000"/>
              <a:gd name="connsiteY59" fmla="*/ 2239 h 10000"/>
              <a:gd name="connsiteX60" fmla="*/ 5987 w 10000"/>
              <a:gd name="connsiteY60" fmla="*/ 2239 h 10000"/>
              <a:gd name="connsiteX61" fmla="*/ 6087 w 10000"/>
              <a:gd name="connsiteY61" fmla="*/ 2253 h 10000"/>
              <a:gd name="connsiteX62" fmla="*/ 6171 w 10000"/>
              <a:gd name="connsiteY62" fmla="*/ 2253 h 10000"/>
              <a:gd name="connsiteX63" fmla="*/ 6271 w 10000"/>
              <a:gd name="connsiteY63" fmla="*/ 2266 h 10000"/>
              <a:gd name="connsiteX64" fmla="*/ 6355 w 10000"/>
              <a:gd name="connsiteY64" fmla="*/ 2308 h 10000"/>
              <a:gd name="connsiteX65" fmla="*/ 6438 w 10000"/>
              <a:gd name="connsiteY65" fmla="*/ 2335 h 10000"/>
              <a:gd name="connsiteX66" fmla="*/ 6522 w 10000"/>
              <a:gd name="connsiteY66" fmla="*/ 2390 h 10000"/>
              <a:gd name="connsiteX67" fmla="*/ 6656 w 10000"/>
              <a:gd name="connsiteY67" fmla="*/ 2500 h 10000"/>
              <a:gd name="connsiteX68" fmla="*/ 6773 w 10000"/>
              <a:gd name="connsiteY68" fmla="*/ 2610 h 10000"/>
              <a:gd name="connsiteX69" fmla="*/ 6873 w 10000"/>
              <a:gd name="connsiteY69" fmla="*/ 2747 h 10000"/>
              <a:gd name="connsiteX70" fmla="*/ 6906 w 10000"/>
              <a:gd name="connsiteY70" fmla="*/ 2912 h 10000"/>
              <a:gd name="connsiteX71" fmla="*/ 6923 w 10000"/>
              <a:gd name="connsiteY71" fmla="*/ 3132 h 10000"/>
              <a:gd name="connsiteX72" fmla="*/ 6890 w 10000"/>
              <a:gd name="connsiteY72" fmla="*/ 3365 h 10000"/>
              <a:gd name="connsiteX73" fmla="*/ 6789 w 10000"/>
              <a:gd name="connsiteY73" fmla="*/ 3585 h 10000"/>
              <a:gd name="connsiteX74" fmla="*/ 6639 w 10000"/>
              <a:gd name="connsiteY74" fmla="*/ 3791 h 10000"/>
              <a:gd name="connsiteX75" fmla="*/ 2759 w 10000"/>
              <a:gd name="connsiteY75" fmla="*/ 8242 h 10000"/>
              <a:gd name="connsiteX76" fmla="*/ 2726 w 10000"/>
              <a:gd name="connsiteY76" fmla="*/ 8324 h 10000"/>
              <a:gd name="connsiteX77" fmla="*/ 2726 w 10000"/>
              <a:gd name="connsiteY77" fmla="*/ 8393 h 10000"/>
              <a:gd name="connsiteX78" fmla="*/ 2742 w 10000"/>
              <a:gd name="connsiteY78" fmla="*/ 8475 h 10000"/>
              <a:gd name="connsiteX79" fmla="*/ 2826 w 10000"/>
              <a:gd name="connsiteY79" fmla="*/ 8544 h 10000"/>
              <a:gd name="connsiteX80" fmla="*/ 2910 w 10000"/>
              <a:gd name="connsiteY80" fmla="*/ 8571 h 10000"/>
              <a:gd name="connsiteX81" fmla="*/ 3027 w 10000"/>
              <a:gd name="connsiteY81" fmla="*/ 8585 h 10000"/>
              <a:gd name="connsiteX82" fmla="*/ 3127 w 10000"/>
              <a:gd name="connsiteY82" fmla="*/ 8558 h 10000"/>
              <a:gd name="connsiteX83" fmla="*/ 3211 w 10000"/>
              <a:gd name="connsiteY83" fmla="*/ 8489 h 10000"/>
              <a:gd name="connsiteX84" fmla="*/ 7057 w 10000"/>
              <a:gd name="connsiteY84" fmla="*/ 4066 h 10000"/>
              <a:gd name="connsiteX85" fmla="*/ 7274 w 10000"/>
              <a:gd name="connsiteY85" fmla="*/ 3777 h 10000"/>
              <a:gd name="connsiteX86" fmla="*/ 7408 w 10000"/>
              <a:gd name="connsiteY86" fmla="*/ 3475 h 10000"/>
              <a:gd name="connsiteX87" fmla="*/ 7475 w 10000"/>
              <a:gd name="connsiteY87" fmla="*/ 3159 h 10000"/>
              <a:gd name="connsiteX88" fmla="*/ 7425 w 10000"/>
              <a:gd name="connsiteY88" fmla="*/ 2843 h 10000"/>
              <a:gd name="connsiteX89" fmla="*/ 7408 w 10000"/>
              <a:gd name="connsiteY89" fmla="*/ 2720 h 10000"/>
              <a:gd name="connsiteX90" fmla="*/ 7358 w 10000"/>
              <a:gd name="connsiteY90" fmla="*/ 2596 h 10000"/>
              <a:gd name="connsiteX91" fmla="*/ 7291 w 10000"/>
              <a:gd name="connsiteY91" fmla="*/ 2473 h 10000"/>
              <a:gd name="connsiteX92" fmla="*/ 7241 w 10000"/>
              <a:gd name="connsiteY92" fmla="*/ 2363 h 10000"/>
              <a:gd name="connsiteX93" fmla="*/ 7140 w 10000"/>
              <a:gd name="connsiteY93" fmla="*/ 2266 h 10000"/>
              <a:gd name="connsiteX94" fmla="*/ 7057 w 10000"/>
              <a:gd name="connsiteY94" fmla="*/ 2184 h 10000"/>
              <a:gd name="connsiteX95" fmla="*/ 6940 w 10000"/>
              <a:gd name="connsiteY95" fmla="*/ 2102 h 10000"/>
              <a:gd name="connsiteX96" fmla="*/ 6839 w 10000"/>
              <a:gd name="connsiteY96" fmla="*/ 2019 h 10000"/>
              <a:gd name="connsiteX97" fmla="*/ 6722 w 10000"/>
              <a:gd name="connsiteY97" fmla="*/ 1951 h 10000"/>
              <a:gd name="connsiteX98" fmla="*/ 6589 w 10000"/>
              <a:gd name="connsiteY98" fmla="*/ 1909 h 10000"/>
              <a:gd name="connsiteX99" fmla="*/ 6438 w 10000"/>
              <a:gd name="connsiteY99" fmla="*/ 1868 h 10000"/>
              <a:gd name="connsiteX100" fmla="*/ 6304 w 10000"/>
              <a:gd name="connsiteY100" fmla="*/ 1827 h 10000"/>
              <a:gd name="connsiteX101" fmla="*/ 6154 w 10000"/>
              <a:gd name="connsiteY101" fmla="*/ 1813 h 10000"/>
              <a:gd name="connsiteX102" fmla="*/ 6020 w 10000"/>
              <a:gd name="connsiteY102" fmla="*/ 1799 h 10000"/>
              <a:gd name="connsiteX103" fmla="*/ 5870 w 10000"/>
              <a:gd name="connsiteY103" fmla="*/ 1799 h 10000"/>
              <a:gd name="connsiteX104" fmla="*/ 5719 w 10000"/>
              <a:gd name="connsiteY104" fmla="*/ 1813 h 10000"/>
              <a:gd name="connsiteX105" fmla="*/ 5518 w 10000"/>
              <a:gd name="connsiteY105" fmla="*/ 1841 h 10000"/>
              <a:gd name="connsiteX106" fmla="*/ 5351 w 10000"/>
              <a:gd name="connsiteY106" fmla="*/ 1909 h 10000"/>
              <a:gd name="connsiteX107" fmla="*/ 5167 w 10000"/>
              <a:gd name="connsiteY107" fmla="*/ 1978 h 10000"/>
              <a:gd name="connsiteX108" fmla="*/ 5000 w 10000"/>
              <a:gd name="connsiteY108" fmla="*/ 2047 h 10000"/>
              <a:gd name="connsiteX109" fmla="*/ 4849 w 10000"/>
              <a:gd name="connsiteY109" fmla="*/ 2143 h 10000"/>
              <a:gd name="connsiteX110" fmla="*/ 4682 w 10000"/>
              <a:gd name="connsiteY110" fmla="*/ 2239 h 10000"/>
              <a:gd name="connsiteX111" fmla="*/ 4548 w 10000"/>
              <a:gd name="connsiteY111" fmla="*/ 2363 h 10000"/>
              <a:gd name="connsiteX112" fmla="*/ 4415 w 10000"/>
              <a:gd name="connsiteY112" fmla="*/ 2500 h 10000"/>
              <a:gd name="connsiteX113" fmla="*/ 4381 w 10000"/>
              <a:gd name="connsiteY113" fmla="*/ 2541 h 10000"/>
              <a:gd name="connsiteX114" fmla="*/ 4247 w 10000"/>
              <a:gd name="connsiteY114" fmla="*/ 2706 h 10000"/>
              <a:gd name="connsiteX115" fmla="*/ 4047 w 10000"/>
              <a:gd name="connsiteY115" fmla="*/ 2926 h 10000"/>
              <a:gd name="connsiteX116" fmla="*/ 3796 w 10000"/>
              <a:gd name="connsiteY116" fmla="*/ 3228 h 10000"/>
              <a:gd name="connsiteX117" fmla="*/ 3495 w 10000"/>
              <a:gd name="connsiteY117" fmla="*/ 3571 h 10000"/>
              <a:gd name="connsiteX118" fmla="*/ 3144 w 10000"/>
              <a:gd name="connsiteY118" fmla="*/ 3956 h 10000"/>
              <a:gd name="connsiteX119" fmla="*/ 2776 w 10000"/>
              <a:gd name="connsiteY119" fmla="*/ 4382 h 10000"/>
              <a:gd name="connsiteX120" fmla="*/ 2408 w 10000"/>
              <a:gd name="connsiteY120" fmla="*/ 4808 h 10000"/>
              <a:gd name="connsiteX121" fmla="*/ 2040 w 10000"/>
              <a:gd name="connsiteY121" fmla="*/ 5234 h 10000"/>
              <a:gd name="connsiteX122" fmla="*/ 1689 w 10000"/>
              <a:gd name="connsiteY122" fmla="*/ 5659 h 10000"/>
              <a:gd name="connsiteX123" fmla="*/ 1338 w 10000"/>
              <a:gd name="connsiteY123" fmla="*/ 6044 h 10000"/>
              <a:gd name="connsiteX124" fmla="*/ 1037 w 10000"/>
              <a:gd name="connsiteY124" fmla="*/ 6387 h 10000"/>
              <a:gd name="connsiteX125" fmla="*/ 769 w 10000"/>
              <a:gd name="connsiteY125" fmla="*/ 6690 h 10000"/>
              <a:gd name="connsiteX126" fmla="*/ 585 w 10000"/>
              <a:gd name="connsiteY126" fmla="*/ 6909 h 10000"/>
              <a:gd name="connsiteX127" fmla="*/ 452 w 10000"/>
              <a:gd name="connsiteY127" fmla="*/ 7074 h 10000"/>
              <a:gd name="connsiteX128" fmla="*/ 401 w 10000"/>
              <a:gd name="connsiteY128" fmla="*/ 7115 h 10000"/>
              <a:gd name="connsiteX129" fmla="*/ 184 w 10000"/>
              <a:gd name="connsiteY129" fmla="*/ 7431 h 10000"/>
              <a:gd name="connsiteX130" fmla="*/ 33 w 10000"/>
              <a:gd name="connsiteY130" fmla="*/ 7761 h 10000"/>
              <a:gd name="connsiteX131" fmla="*/ 0 w 10000"/>
              <a:gd name="connsiteY131" fmla="*/ 8132 h 10000"/>
              <a:gd name="connsiteX132" fmla="*/ 17 w 10000"/>
              <a:gd name="connsiteY132" fmla="*/ 8475 h 10000"/>
              <a:gd name="connsiteX133" fmla="*/ 134 w 10000"/>
              <a:gd name="connsiteY133" fmla="*/ 8805 h 10000"/>
              <a:gd name="connsiteX134" fmla="*/ 334 w 10000"/>
              <a:gd name="connsiteY134" fmla="*/ 9121 h 10000"/>
              <a:gd name="connsiteX135" fmla="*/ 585 w 10000"/>
              <a:gd name="connsiteY135" fmla="*/ 9409 h 10000"/>
              <a:gd name="connsiteX136" fmla="*/ 936 w 10000"/>
              <a:gd name="connsiteY136" fmla="*/ 9643 h 10000"/>
              <a:gd name="connsiteX137" fmla="*/ 1120 w 10000"/>
              <a:gd name="connsiteY137" fmla="*/ 9739 h 10000"/>
              <a:gd name="connsiteX138" fmla="*/ 1321 w 10000"/>
              <a:gd name="connsiteY138" fmla="*/ 9821 h 10000"/>
              <a:gd name="connsiteX139" fmla="*/ 1505 w 10000"/>
              <a:gd name="connsiteY139" fmla="*/ 9904 h 10000"/>
              <a:gd name="connsiteX140" fmla="*/ 1722 w 10000"/>
              <a:gd name="connsiteY140" fmla="*/ 9945 h 10000"/>
              <a:gd name="connsiteX141" fmla="*/ 1940 w 10000"/>
              <a:gd name="connsiteY141" fmla="*/ 9986 h 10000"/>
              <a:gd name="connsiteX142" fmla="*/ 2140 w 10000"/>
              <a:gd name="connsiteY142" fmla="*/ 10000 h 10000"/>
              <a:gd name="connsiteX143" fmla="*/ 2358 w 10000"/>
              <a:gd name="connsiteY143" fmla="*/ 9986 h 10000"/>
              <a:gd name="connsiteX144" fmla="*/ 2592 w 10000"/>
              <a:gd name="connsiteY144" fmla="*/ 9973 h 10000"/>
              <a:gd name="connsiteX145" fmla="*/ 2793 w 10000"/>
              <a:gd name="connsiteY145" fmla="*/ 9931 h 10000"/>
              <a:gd name="connsiteX146" fmla="*/ 3010 w 10000"/>
              <a:gd name="connsiteY146" fmla="*/ 9876 h 10000"/>
              <a:gd name="connsiteX147" fmla="*/ 3211 w 10000"/>
              <a:gd name="connsiteY147" fmla="*/ 9808 h 10000"/>
              <a:gd name="connsiteX148" fmla="*/ 3395 w 10000"/>
              <a:gd name="connsiteY148" fmla="*/ 9712 h 10000"/>
              <a:gd name="connsiteX149" fmla="*/ 3579 w 10000"/>
              <a:gd name="connsiteY149" fmla="*/ 9615 h 10000"/>
              <a:gd name="connsiteX150" fmla="*/ 3729 w 10000"/>
              <a:gd name="connsiteY150" fmla="*/ 9505 h 10000"/>
              <a:gd name="connsiteX151" fmla="*/ 3880 w 10000"/>
              <a:gd name="connsiteY151" fmla="*/ 9382 h 10000"/>
              <a:gd name="connsiteX152" fmla="*/ 4013 w 10000"/>
              <a:gd name="connsiteY152" fmla="*/ 9245 h 10000"/>
              <a:gd name="connsiteX153" fmla="*/ 9565 w 10000"/>
              <a:gd name="connsiteY153" fmla="*/ 2871 h 10000"/>
              <a:gd name="connsiteX154" fmla="*/ 9783 w 10000"/>
              <a:gd name="connsiteY154" fmla="*/ 2555 h 10000"/>
              <a:gd name="connsiteX155" fmla="*/ 9933 w 10000"/>
              <a:gd name="connsiteY155" fmla="*/ 2225 h 10000"/>
              <a:gd name="connsiteX156" fmla="*/ 10000 w 10000"/>
              <a:gd name="connsiteY156" fmla="*/ 1882 h 10000"/>
              <a:gd name="connsiteX157" fmla="*/ 9950 w 10000"/>
              <a:gd name="connsiteY157" fmla="*/ 1511 h 10000"/>
              <a:gd name="connsiteX158" fmla="*/ 9916 w 10000"/>
              <a:gd name="connsiteY158" fmla="*/ 1332 h 10000"/>
              <a:gd name="connsiteX159" fmla="*/ 9849 w 10000"/>
              <a:gd name="connsiteY159" fmla="*/ 1168 h 10000"/>
              <a:gd name="connsiteX160" fmla="*/ 9766 w 10000"/>
              <a:gd name="connsiteY160" fmla="*/ 1003 h 10000"/>
              <a:gd name="connsiteX161" fmla="*/ 9649 w 10000"/>
              <a:gd name="connsiteY161" fmla="*/ 852 h 10000"/>
              <a:gd name="connsiteX162" fmla="*/ 9532 w 10000"/>
              <a:gd name="connsiteY162" fmla="*/ 701 h 10000"/>
              <a:gd name="connsiteX163" fmla="*/ 9381 w 10000"/>
              <a:gd name="connsiteY163" fmla="*/ 577 h 10000"/>
              <a:gd name="connsiteX164" fmla="*/ 9231 w 10000"/>
              <a:gd name="connsiteY164" fmla="*/ 453 h 10000"/>
              <a:gd name="connsiteX165" fmla="*/ 9047 w 10000"/>
              <a:gd name="connsiteY165" fmla="*/ 343 h 10000"/>
              <a:gd name="connsiteX166" fmla="*/ 8863 w 10000"/>
              <a:gd name="connsiteY166" fmla="*/ 247 h 10000"/>
              <a:gd name="connsiteX167" fmla="*/ 8662 w 10000"/>
              <a:gd name="connsiteY167" fmla="*/ 165 h 10000"/>
              <a:gd name="connsiteX168" fmla="*/ 8478 w 10000"/>
              <a:gd name="connsiteY168" fmla="*/ 82 h 10000"/>
              <a:gd name="connsiteX169" fmla="*/ 8261 w 10000"/>
              <a:gd name="connsiteY169" fmla="*/ 41 h 10000"/>
              <a:gd name="connsiteX170" fmla="*/ 8043 w 10000"/>
              <a:gd name="connsiteY170" fmla="*/ 14 h 10000"/>
              <a:gd name="connsiteX171" fmla="*/ 7843 w 10000"/>
              <a:gd name="connsiteY171" fmla="*/ 0 h 10000"/>
              <a:gd name="connsiteX172" fmla="*/ 7625 w 10000"/>
              <a:gd name="connsiteY172" fmla="*/ 14 h 10000"/>
              <a:gd name="connsiteX173" fmla="*/ 7391 w 10000"/>
              <a:gd name="connsiteY173"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5936 w 10000"/>
              <a:gd name="connsiteY7" fmla="*/ 755 h 10000"/>
              <a:gd name="connsiteX8" fmla="*/ 5903 w 10000"/>
              <a:gd name="connsiteY8" fmla="*/ 838 h 10000"/>
              <a:gd name="connsiteX9" fmla="*/ 3595 w 10000"/>
              <a:gd name="connsiteY9" fmla="*/ 8984 h 10000"/>
              <a:gd name="connsiteX10" fmla="*/ 3478 w 10000"/>
              <a:gd name="connsiteY10" fmla="*/ 9093 h 10000"/>
              <a:gd name="connsiteX11" fmla="*/ 3361 w 10000"/>
              <a:gd name="connsiteY11" fmla="*/ 9190 h 10000"/>
              <a:gd name="connsiteX12" fmla="*/ 3244 w 10000"/>
              <a:gd name="connsiteY12" fmla="*/ 9272 h 10000"/>
              <a:gd name="connsiteX13" fmla="*/ 3110 w 10000"/>
              <a:gd name="connsiteY13" fmla="*/ 9354 h 10000"/>
              <a:gd name="connsiteX14" fmla="*/ 2960 w 10000"/>
              <a:gd name="connsiteY14" fmla="*/ 9409 h 10000"/>
              <a:gd name="connsiteX15" fmla="*/ 2826 w 10000"/>
              <a:gd name="connsiteY15" fmla="*/ 9478 h 10000"/>
              <a:gd name="connsiteX16" fmla="*/ 2642 w 10000"/>
              <a:gd name="connsiteY16" fmla="*/ 9505 h 10000"/>
              <a:gd name="connsiteX17" fmla="*/ 2492 w 10000"/>
              <a:gd name="connsiteY17" fmla="*/ 9533 h 10000"/>
              <a:gd name="connsiteX18" fmla="*/ 2324 w 10000"/>
              <a:gd name="connsiteY18" fmla="*/ 9560 h 10000"/>
              <a:gd name="connsiteX19" fmla="*/ 2157 w 10000"/>
              <a:gd name="connsiteY19" fmla="*/ 9560 h 10000"/>
              <a:gd name="connsiteX20" fmla="*/ 1990 w 10000"/>
              <a:gd name="connsiteY20" fmla="*/ 9533 h 10000"/>
              <a:gd name="connsiteX21" fmla="*/ 1839 w 10000"/>
              <a:gd name="connsiteY21" fmla="*/ 9519 h 10000"/>
              <a:gd name="connsiteX22" fmla="*/ 1689 w 10000"/>
              <a:gd name="connsiteY22" fmla="*/ 9492 h 10000"/>
              <a:gd name="connsiteX23" fmla="*/ 1522 w 10000"/>
              <a:gd name="connsiteY23" fmla="*/ 9423 h 10000"/>
              <a:gd name="connsiteX24" fmla="*/ 1371 w 10000"/>
              <a:gd name="connsiteY24" fmla="*/ 9382 h 10000"/>
              <a:gd name="connsiteX25" fmla="*/ 1237 w 10000"/>
              <a:gd name="connsiteY25" fmla="*/ 9299 h 10000"/>
              <a:gd name="connsiteX26" fmla="*/ 987 w 10000"/>
              <a:gd name="connsiteY26" fmla="*/ 9107 h 10000"/>
              <a:gd name="connsiteX27" fmla="*/ 769 w 10000"/>
              <a:gd name="connsiteY27" fmla="*/ 8901 h 10000"/>
              <a:gd name="connsiteX28" fmla="*/ 635 w 10000"/>
              <a:gd name="connsiteY28" fmla="*/ 8654 h 10000"/>
              <a:gd name="connsiteX29" fmla="*/ 569 w 10000"/>
              <a:gd name="connsiteY29" fmla="*/ 8393 h 10000"/>
              <a:gd name="connsiteX30" fmla="*/ 535 w 10000"/>
              <a:gd name="connsiteY30" fmla="*/ 8132 h 10000"/>
              <a:gd name="connsiteX31" fmla="*/ 585 w 10000"/>
              <a:gd name="connsiteY31" fmla="*/ 7871 h 10000"/>
              <a:gd name="connsiteX32" fmla="*/ 686 w 10000"/>
              <a:gd name="connsiteY32" fmla="*/ 7610 h 10000"/>
              <a:gd name="connsiteX33" fmla="*/ 853 w 10000"/>
              <a:gd name="connsiteY33" fmla="*/ 7376 h 10000"/>
              <a:gd name="connsiteX34" fmla="*/ 886 w 10000"/>
              <a:gd name="connsiteY34" fmla="*/ 7321 h 10000"/>
              <a:gd name="connsiteX35" fmla="*/ 1020 w 10000"/>
              <a:gd name="connsiteY35" fmla="*/ 7170 h 10000"/>
              <a:gd name="connsiteX36" fmla="*/ 1221 w 10000"/>
              <a:gd name="connsiteY36" fmla="*/ 6937 h 10000"/>
              <a:gd name="connsiteX37" fmla="*/ 1488 w 10000"/>
              <a:gd name="connsiteY37" fmla="*/ 6662 h 10000"/>
              <a:gd name="connsiteX38" fmla="*/ 1773 w 10000"/>
              <a:gd name="connsiteY38" fmla="*/ 6305 h 10000"/>
              <a:gd name="connsiteX39" fmla="*/ 2124 w 10000"/>
              <a:gd name="connsiteY39" fmla="*/ 5920 h 10000"/>
              <a:gd name="connsiteX40" fmla="*/ 2492 w 10000"/>
              <a:gd name="connsiteY40" fmla="*/ 5508 h 10000"/>
              <a:gd name="connsiteX41" fmla="*/ 2860 w 10000"/>
              <a:gd name="connsiteY41" fmla="*/ 5055 h 10000"/>
              <a:gd name="connsiteX42" fmla="*/ 3227 w 10000"/>
              <a:gd name="connsiteY42" fmla="*/ 4629 h 10000"/>
              <a:gd name="connsiteX43" fmla="*/ 3595 w 10000"/>
              <a:gd name="connsiteY43" fmla="*/ 4217 h 10000"/>
              <a:gd name="connsiteX44" fmla="*/ 3946 w 10000"/>
              <a:gd name="connsiteY44" fmla="*/ 3819 h 10000"/>
              <a:gd name="connsiteX45" fmla="*/ 4247 w 10000"/>
              <a:gd name="connsiteY45" fmla="*/ 3475 h 10000"/>
              <a:gd name="connsiteX46" fmla="*/ 4498 w 10000"/>
              <a:gd name="connsiteY46" fmla="*/ 3187 h 10000"/>
              <a:gd name="connsiteX47" fmla="*/ 4682 w 10000"/>
              <a:gd name="connsiteY47" fmla="*/ 2967 h 10000"/>
              <a:gd name="connsiteX48" fmla="*/ 4833 w 10000"/>
              <a:gd name="connsiteY48" fmla="*/ 2816 h 10000"/>
              <a:gd name="connsiteX49" fmla="*/ 4866 w 10000"/>
              <a:gd name="connsiteY49" fmla="*/ 2761 h 10000"/>
              <a:gd name="connsiteX50" fmla="*/ 4967 w 10000"/>
              <a:gd name="connsiteY50" fmla="*/ 2665 h 10000"/>
              <a:gd name="connsiteX51" fmla="*/ 5050 w 10000"/>
              <a:gd name="connsiteY51" fmla="*/ 2569 h 10000"/>
              <a:gd name="connsiteX52" fmla="*/ 5167 w 10000"/>
              <a:gd name="connsiteY52" fmla="*/ 2500 h 10000"/>
              <a:gd name="connsiteX53" fmla="*/ 5284 w 10000"/>
              <a:gd name="connsiteY53" fmla="*/ 2431 h 10000"/>
              <a:gd name="connsiteX54" fmla="*/ 5401 w 10000"/>
              <a:gd name="connsiteY54" fmla="*/ 2363 h 10000"/>
              <a:gd name="connsiteX55" fmla="*/ 5535 w 10000"/>
              <a:gd name="connsiteY55" fmla="*/ 2321 h 10000"/>
              <a:gd name="connsiteX56" fmla="*/ 5652 w 10000"/>
              <a:gd name="connsiteY56" fmla="*/ 2294 h 10000"/>
              <a:gd name="connsiteX57" fmla="*/ 5786 w 10000"/>
              <a:gd name="connsiteY57" fmla="*/ 2253 h 10000"/>
              <a:gd name="connsiteX58" fmla="*/ 5886 w 10000"/>
              <a:gd name="connsiteY58" fmla="*/ 2239 h 10000"/>
              <a:gd name="connsiteX59" fmla="*/ 5987 w 10000"/>
              <a:gd name="connsiteY59" fmla="*/ 2239 h 10000"/>
              <a:gd name="connsiteX60" fmla="*/ 6087 w 10000"/>
              <a:gd name="connsiteY60" fmla="*/ 2253 h 10000"/>
              <a:gd name="connsiteX61" fmla="*/ 6171 w 10000"/>
              <a:gd name="connsiteY61" fmla="*/ 2253 h 10000"/>
              <a:gd name="connsiteX62" fmla="*/ 6271 w 10000"/>
              <a:gd name="connsiteY62" fmla="*/ 2266 h 10000"/>
              <a:gd name="connsiteX63" fmla="*/ 6355 w 10000"/>
              <a:gd name="connsiteY63" fmla="*/ 2308 h 10000"/>
              <a:gd name="connsiteX64" fmla="*/ 6438 w 10000"/>
              <a:gd name="connsiteY64" fmla="*/ 2335 h 10000"/>
              <a:gd name="connsiteX65" fmla="*/ 6522 w 10000"/>
              <a:gd name="connsiteY65" fmla="*/ 2390 h 10000"/>
              <a:gd name="connsiteX66" fmla="*/ 6656 w 10000"/>
              <a:gd name="connsiteY66" fmla="*/ 2500 h 10000"/>
              <a:gd name="connsiteX67" fmla="*/ 6773 w 10000"/>
              <a:gd name="connsiteY67" fmla="*/ 2610 h 10000"/>
              <a:gd name="connsiteX68" fmla="*/ 6873 w 10000"/>
              <a:gd name="connsiteY68" fmla="*/ 2747 h 10000"/>
              <a:gd name="connsiteX69" fmla="*/ 6906 w 10000"/>
              <a:gd name="connsiteY69" fmla="*/ 2912 h 10000"/>
              <a:gd name="connsiteX70" fmla="*/ 6923 w 10000"/>
              <a:gd name="connsiteY70" fmla="*/ 3132 h 10000"/>
              <a:gd name="connsiteX71" fmla="*/ 6890 w 10000"/>
              <a:gd name="connsiteY71" fmla="*/ 3365 h 10000"/>
              <a:gd name="connsiteX72" fmla="*/ 6789 w 10000"/>
              <a:gd name="connsiteY72" fmla="*/ 3585 h 10000"/>
              <a:gd name="connsiteX73" fmla="*/ 6639 w 10000"/>
              <a:gd name="connsiteY73" fmla="*/ 3791 h 10000"/>
              <a:gd name="connsiteX74" fmla="*/ 2759 w 10000"/>
              <a:gd name="connsiteY74" fmla="*/ 8242 h 10000"/>
              <a:gd name="connsiteX75" fmla="*/ 2726 w 10000"/>
              <a:gd name="connsiteY75" fmla="*/ 8324 h 10000"/>
              <a:gd name="connsiteX76" fmla="*/ 2726 w 10000"/>
              <a:gd name="connsiteY76" fmla="*/ 8393 h 10000"/>
              <a:gd name="connsiteX77" fmla="*/ 2742 w 10000"/>
              <a:gd name="connsiteY77" fmla="*/ 8475 h 10000"/>
              <a:gd name="connsiteX78" fmla="*/ 2826 w 10000"/>
              <a:gd name="connsiteY78" fmla="*/ 8544 h 10000"/>
              <a:gd name="connsiteX79" fmla="*/ 2910 w 10000"/>
              <a:gd name="connsiteY79" fmla="*/ 8571 h 10000"/>
              <a:gd name="connsiteX80" fmla="*/ 3027 w 10000"/>
              <a:gd name="connsiteY80" fmla="*/ 8585 h 10000"/>
              <a:gd name="connsiteX81" fmla="*/ 3127 w 10000"/>
              <a:gd name="connsiteY81" fmla="*/ 8558 h 10000"/>
              <a:gd name="connsiteX82" fmla="*/ 3211 w 10000"/>
              <a:gd name="connsiteY82" fmla="*/ 8489 h 10000"/>
              <a:gd name="connsiteX83" fmla="*/ 7057 w 10000"/>
              <a:gd name="connsiteY83" fmla="*/ 4066 h 10000"/>
              <a:gd name="connsiteX84" fmla="*/ 7274 w 10000"/>
              <a:gd name="connsiteY84" fmla="*/ 3777 h 10000"/>
              <a:gd name="connsiteX85" fmla="*/ 7408 w 10000"/>
              <a:gd name="connsiteY85" fmla="*/ 3475 h 10000"/>
              <a:gd name="connsiteX86" fmla="*/ 7475 w 10000"/>
              <a:gd name="connsiteY86" fmla="*/ 3159 h 10000"/>
              <a:gd name="connsiteX87" fmla="*/ 7425 w 10000"/>
              <a:gd name="connsiteY87" fmla="*/ 2843 h 10000"/>
              <a:gd name="connsiteX88" fmla="*/ 7408 w 10000"/>
              <a:gd name="connsiteY88" fmla="*/ 2720 h 10000"/>
              <a:gd name="connsiteX89" fmla="*/ 7358 w 10000"/>
              <a:gd name="connsiteY89" fmla="*/ 2596 h 10000"/>
              <a:gd name="connsiteX90" fmla="*/ 7291 w 10000"/>
              <a:gd name="connsiteY90" fmla="*/ 2473 h 10000"/>
              <a:gd name="connsiteX91" fmla="*/ 7241 w 10000"/>
              <a:gd name="connsiteY91" fmla="*/ 2363 h 10000"/>
              <a:gd name="connsiteX92" fmla="*/ 7140 w 10000"/>
              <a:gd name="connsiteY92" fmla="*/ 2266 h 10000"/>
              <a:gd name="connsiteX93" fmla="*/ 7057 w 10000"/>
              <a:gd name="connsiteY93" fmla="*/ 2184 h 10000"/>
              <a:gd name="connsiteX94" fmla="*/ 6940 w 10000"/>
              <a:gd name="connsiteY94" fmla="*/ 2102 h 10000"/>
              <a:gd name="connsiteX95" fmla="*/ 6839 w 10000"/>
              <a:gd name="connsiteY95" fmla="*/ 2019 h 10000"/>
              <a:gd name="connsiteX96" fmla="*/ 6722 w 10000"/>
              <a:gd name="connsiteY96" fmla="*/ 1951 h 10000"/>
              <a:gd name="connsiteX97" fmla="*/ 6589 w 10000"/>
              <a:gd name="connsiteY97" fmla="*/ 1909 h 10000"/>
              <a:gd name="connsiteX98" fmla="*/ 6438 w 10000"/>
              <a:gd name="connsiteY98" fmla="*/ 1868 h 10000"/>
              <a:gd name="connsiteX99" fmla="*/ 6304 w 10000"/>
              <a:gd name="connsiteY99" fmla="*/ 1827 h 10000"/>
              <a:gd name="connsiteX100" fmla="*/ 6154 w 10000"/>
              <a:gd name="connsiteY100" fmla="*/ 1813 h 10000"/>
              <a:gd name="connsiteX101" fmla="*/ 6020 w 10000"/>
              <a:gd name="connsiteY101" fmla="*/ 1799 h 10000"/>
              <a:gd name="connsiteX102" fmla="*/ 5870 w 10000"/>
              <a:gd name="connsiteY102" fmla="*/ 1799 h 10000"/>
              <a:gd name="connsiteX103" fmla="*/ 5719 w 10000"/>
              <a:gd name="connsiteY103" fmla="*/ 1813 h 10000"/>
              <a:gd name="connsiteX104" fmla="*/ 5518 w 10000"/>
              <a:gd name="connsiteY104" fmla="*/ 1841 h 10000"/>
              <a:gd name="connsiteX105" fmla="*/ 5351 w 10000"/>
              <a:gd name="connsiteY105" fmla="*/ 1909 h 10000"/>
              <a:gd name="connsiteX106" fmla="*/ 5167 w 10000"/>
              <a:gd name="connsiteY106" fmla="*/ 1978 h 10000"/>
              <a:gd name="connsiteX107" fmla="*/ 5000 w 10000"/>
              <a:gd name="connsiteY107" fmla="*/ 2047 h 10000"/>
              <a:gd name="connsiteX108" fmla="*/ 4849 w 10000"/>
              <a:gd name="connsiteY108" fmla="*/ 2143 h 10000"/>
              <a:gd name="connsiteX109" fmla="*/ 4682 w 10000"/>
              <a:gd name="connsiteY109" fmla="*/ 2239 h 10000"/>
              <a:gd name="connsiteX110" fmla="*/ 4548 w 10000"/>
              <a:gd name="connsiteY110" fmla="*/ 2363 h 10000"/>
              <a:gd name="connsiteX111" fmla="*/ 4415 w 10000"/>
              <a:gd name="connsiteY111" fmla="*/ 2500 h 10000"/>
              <a:gd name="connsiteX112" fmla="*/ 4381 w 10000"/>
              <a:gd name="connsiteY112" fmla="*/ 2541 h 10000"/>
              <a:gd name="connsiteX113" fmla="*/ 4247 w 10000"/>
              <a:gd name="connsiteY113" fmla="*/ 2706 h 10000"/>
              <a:gd name="connsiteX114" fmla="*/ 4047 w 10000"/>
              <a:gd name="connsiteY114" fmla="*/ 2926 h 10000"/>
              <a:gd name="connsiteX115" fmla="*/ 3796 w 10000"/>
              <a:gd name="connsiteY115" fmla="*/ 3228 h 10000"/>
              <a:gd name="connsiteX116" fmla="*/ 3495 w 10000"/>
              <a:gd name="connsiteY116" fmla="*/ 3571 h 10000"/>
              <a:gd name="connsiteX117" fmla="*/ 3144 w 10000"/>
              <a:gd name="connsiteY117" fmla="*/ 3956 h 10000"/>
              <a:gd name="connsiteX118" fmla="*/ 2776 w 10000"/>
              <a:gd name="connsiteY118" fmla="*/ 4382 h 10000"/>
              <a:gd name="connsiteX119" fmla="*/ 2408 w 10000"/>
              <a:gd name="connsiteY119" fmla="*/ 4808 h 10000"/>
              <a:gd name="connsiteX120" fmla="*/ 2040 w 10000"/>
              <a:gd name="connsiteY120" fmla="*/ 5234 h 10000"/>
              <a:gd name="connsiteX121" fmla="*/ 1689 w 10000"/>
              <a:gd name="connsiteY121" fmla="*/ 5659 h 10000"/>
              <a:gd name="connsiteX122" fmla="*/ 1338 w 10000"/>
              <a:gd name="connsiteY122" fmla="*/ 6044 h 10000"/>
              <a:gd name="connsiteX123" fmla="*/ 1037 w 10000"/>
              <a:gd name="connsiteY123" fmla="*/ 6387 h 10000"/>
              <a:gd name="connsiteX124" fmla="*/ 769 w 10000"/>
              <a:gd name="connsiteY124" fmla="*/ 6690 h 10000"/>
              <a:gd name="connsiteX125" fmla="*/ 585 w 10000"/>
              <a:gd name="connsiteY125" fmla="*/ 6909 h 10000"/>
              <a:gd name="connsiteX126" fmla="*/ 452 w 10000"/>
              <a:gd name="connsiteY126" fmla="*/ 7074 h 10000"/>
              <a:gd name="connsiteX127" fmla="*/ 401 w 10000"/>
              <a:gd name="connsiteY127" fmla="*/ 7115 h 10000"/>
              <a:gd name="connsiteX128" fmla="*/ 184 w 10000"/>
              <a:gd name="connsiteY128" fmla="*/ 7431 h 10000"/>
              <a:gd name="connsiteX129" fmla="*/ 33 w 10000"/>
              <a:gd name="connsiteY129" fmla="*/ 7761 h 10000"/>
              <a:gd name="connsiteX130" fmla="*/ 0 w 10000"/>
              <a:gd name="connsiteY130" fmla="*/ 8132 h 10000"/>
              <a:gd name="connsiteX131" fmla="*/ 17 w 10000"/>
              <a:gd name="connsiteY131" fmla="*/ 8475 h 10000"/>
              <a:gd name="connsiteX132" fmla="*/ 134 w 10000"/>
              <a:gd name="connsiteY132" fmla="*/ 8805 h 10000"/>
              <a:gd name="connsiteX133" fmla="*/ 334 w 10000"/>
              <a:gd name="connsiteY133" fmla="*/ 9121 h 10000"/>
              <a:gd name="connsiteX134" fmla="*/ 585 w 10000"/>
              <a:gd name="connsiteY134" fmla="*/ 9409 h 10000"/>
              <a:gd name="connsiteX135" fmla="*/ 936 w 10000"/>
              <a:gd name="connsiteY135" fmla="*/ 9643 h 10000"/>
              <a:gd name="connsiteX136" fmla="*/ 1120 w 10000"/>
              <a:gd name="connsiteY136" fmla="*/ 9739 h 10000"/>
              <a:gd name="connsiteX137" fmla="*/ 1321 w 10000"/>
              <a:gd name="connsiteY137" fmla="*/ 9821 h 10000"/>
              <a:gd name="connsiteX138" fmla="*/ 1505 w 10000"/>
              <a:gd name="connsiteY138" fmla="*/ 9904 h 10000"/>
              <a:gd name="connsiteX139" fmla="*/ 1722 w 10000"/>
              <a:gd name="connsiteY139" fmla="*/ 9945 h 10000"/>
              <a:gd name="connsiteX140" fmla="*/ 1940 w 10000"/>
              <a:gd name="connsiteY140" fmla="*/ 9986 h 10000"/>
              <a:gd name="connsiteX141" fmla="*/ 2140 w 10000"/>
              <a:gd name="connsiteY141" fmla="*/ 10000 h 10000"/>
              <a:gd name="connsiteX142" fmla="*/ 2358 w 10000"/>
              <a:gd name="connsiteY142" fmla="*/ 9986 h 10000"/>
              <a:gd name="connsiteX143" fmla="*/ 2592 w 10000"/>
              <a:gd name="connsiteY143" fmla="*/ 9973 h 10000"/>
              <a:gd name="connsiteX144" fmla="*/ 2793 w 10000"/>
              <a:gd name="connsiteY144" fmla="*/ 9931 h 10000"/>
              <a:gd name="connsiteX145" fmla="*/ 3010 w 10000"/>
              <a:gd name="connsiteY145" fmla="*/ 9876 h 10000"/>
              <a:gd name="connsiteX146" fmla="*/ 3211 w 10000"/>
              <a:gd name="connsiteY146" fmla="*/ 9808 h 10000"/>
              <a:gd name="connsiteX147" fmla="*/ 3395 w 10000"/>
              <a:gd name="connsiteY147" fmla="*/ 9712 h 10000"/>
              <a:gd name="connsiteX148" fmla="*/ 3579 w 10000"/>
              <a:gd name="connsiteY148" fmla="*/ 9615 h 10000"/>
              <a:gd name="connsiteX149" fmla="*/ 3729 w 10000"/>
              <a:gd name="connsiteY149" fmla="*/ 9505 h 10000"/>
              <a:gd name="connsiteX150" fmla="*/ 3880 w 10000"/>
              <a:gd name="connsiteY150" fmla="*/ 9382 h 10000"/>
              <a:gd name="connsiteX151" fmla="*/ 4013 w 10000"/>
              <a:gd name="connsiteY151" fmla="*/ 9245 h 10000"/>
              <a:gd name="connsiteX152" fmla="*/ 9565 w 10000"/>
              <a:gd name="connsiteY152" fmla="*/ 2871 h 10000"/>
              <a:gd name="connsiteX153" fmla="*/ 9783 w 10000"/>
              <a:gd name="connsiteY153" fmla="*/ 2555 h 10000"/>
              <a:gd name="connsiteX154" fmla="*/ 9933 w 10000"/>
              <a:gd name="connsiteY154" fmla="*/ 2225 h 10000"/>
              <a:gd name="connsiteX155" fmla="*/ 10000 w 10000"/>
              <a:gd name="connsiteY155" fmla="*/ 1882 h 10000"/>
              <a:gd name="connsiteX156" fmla="*/ 9950 w 10000"/>
              <a:gd name="connsiteY156" fmla="*/ 1511 h 10000"/>
              <a:gd name="connsiteX157" fmla="*/ 9916 w 10000"/>
              <a:gd name="connsiteY157" fmla="*/ 1332 h 10000"/>
              <a:gd name="connsiteX158" fmla="*/ 9849 w 10000"/>
              <a:gd name="connsiteY158" fmla="*/ 1168 h 10000"/>
              <a:gd name="connsiteX159" fmla="*/ 9766 w 10000"/>
              <a:gd name="connsiteY159" fmla="*/ 1003 h 10000"/>
              <a:gd name="connsiteX160" fmla="*/ 9649 w 10000"/>
              <a:gd name="connsiteY160" fmla="*/ 852 h 10000"/>
              <a:gd name="connsiteX161" fmla="*/ 9532 w 10000"/>
              <a:gd name="connsiteY161" fmla="*/ 701 h 10000"/>
              <a:gd name="connsiteX162" fmla="*/ 9381 w 10000"/>
              <a:gd name="connsiteY162" fmla="*/ 577 h 10000"/>
              <a:gd name="connsiteX163" fmla="*/ 9231 w 10000"/>
              <a:gd name="connsiteY163" fmla="*/ 453 h 10000"/>
              <a:gd name="connsiteX164" fmla="*/ 9047 w 10000"/>
              <a:gd name="connsiteY164" fmla="*/ 343 h 10000"/>
              <a:gd name="connsiteX165" fmla="*/ 8863 w 10000"/>
              <a:gd name="connsiteY165" fmla="*/ 247 h 10000"/>
              <a:gd name="connsiteX166" fmla="*/ 8662 w 10000"/>
              <a:gd name="connsiteY166" fmla="*/ 165 h 10000"/>
              <a:gd name="connsiteX167" fmla="*/ 8478 w 10000"/>
              <a:gd name="connsiteY167" fmla="*/ 82 h 10000"/>
              <a:gd name="connsiteX168" fmla="*/ 8261 w 10000"/>
              <a:gd name="connsiteY168" fmla="*/ 41 h 10000"/>
              <a:gd name="connsiteX169" fmla="*/ 8043 w 10000"/>
              <a:gd name="connsiteY169" fmla="*/ 14 h 10000"/>
              <a:gd name="connsiteX170" fmla="*/ 7843 w 10000"/>
              <a:gd name="connsiteY170" fmla="*/ 0 h 10000"/>
              <a:gd name="connsiteX171" fmla="*/ 7625 w 10000"/>
              <a:gd name="connsiteY171" fmla="*/ 14 h 10000"/>
              <a:gd name="connsiteX172" fmla="*/ 7391 w 10000"/>
              <a:gd name="connsiteY172"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5936 w 10000"/>
              <a:gd name="connsiteY7" fmla="*/ 755 h 10000"/>
              <a:gd name="connsiteX8" fmla="*/ 3595 w 10000"/>
              <a:gd name="connsiteY8" fmla="*/ 8984 h 10000"/>
              <a:gd name="connsiteX9" fmla="*/ 3478 w 10000"/>
              <a:gd name="connsiteY9" fmla="*/ 9093 h 10000"/>
              <a:gd name="connsiteX10" fmla="*/ 3361 w 10000"/>
              <a:gd name="connsiteY10" fmla="*/ 9190 h 10000"/>
              <a:gd name="connsiteX11" fmla="*/ 3244 w 10000"/>
              <a:gd name="connsiteY11" fmla="*/ 9272 h 10000"/>
              <a:gd name="connsiteX12" fmla="*/ 3110 w 10000"/>
              <a:gd name="connsiteY12" fmla="*/ 9354 h 10000"/>
              <a:gd name="connsiteX13" fmla="*/ 2960 w 10000"/>
              <a:gd name="connsiteY13" fmla="*/ 9409 h 10000"/>
              <a:gd name="connsiteX14" fmla="*/ 2826 w 10000"/>
              <a:gd name="connsiteY14" fmla="*/ 9478 h 10000"/>
              <a:gd name="connsiteX15" fmla="*/ 2642 w 10000"/>
              <a:gd name="connsiteY15" fmla="*/ 9505 h 10000"/>
              <a:gd name="connsiteX16" fmla="*/ 2492 w 10000"/>
              <a:gd name="connsiteY16" fmla="*/ 9533 h 10000"/>
              <a:gd name="connsiteX17" fmla="*/ 2324 w 10000"/>
              <a:gd name="connsiteY17" fmla="*/ 9560 h 10000"/>
              <a:gd name="connsiteX18" fmla="*/ 2157 w 10000"/>
              <a:gd name="connsiteY18" fmla="*/ 9560 h 10000"/>
              <a:gd name="connsiteX19" fmla="*/ 1990 w 10000"/>
              <a:gd name="connsiteY19" fmla="*/ 9533 h 10000"/>
              <a:gd name="connsiteX20" fmla="*/ 1839 w 10000"/>
              <a:gd name="connsiteY20" fmla="*/ 9519 h 10000"/>
              <a:gd name="connsiteX21" fmla="*/ 1689 w 10000"/>
              <a:gd name="connsiteY21" fmla="*/ 9492 h 10000"/>
              <a:gd name="connsiteX22" fmla="*/ 1522 w 10000"/>
              <a:gd name="connsiteY22" fmla="*/ 9423 h 10000"/>
              <a:gd name="connsiteX23" fmla="*/ 1371 w 10000"/>
              <a:gd name="connsiteY23" fmla="*/ 9382 h 10000"/>
              <a:gd name="connsiteX24" fmla="*/ 1237 w 10000"/>
              <a:gd name="connsiteY24" fmla="*/ 9299 h 10000"/>
              <a:gd name="connsiteX25" fmla="*/ 987 w 10000"/>
              <a:gd name="connsiteY25" fmla="*/ 9107 h 10000"/>
              <a:gd name="connsiteX26" fmla="*/ 769 w 10000"/>
              <a:gd name="connsiteY26" fmla="*/ 8901 h 10000"/>
              <a:gd name="connsiteX27" fmla="*/ 635 w 10000"/>
              <a:gd name="connsiteY27" fmla="*/ 8654 h 10000"/>
              <a:gd name="connsiteX28" fmla="*/ 569 w 10000"/>
              <a:gd name="connsiteY28" fmla="*/ 8393 h 10000"/>
              <a:gd name="connsiteX29" fmla="*/ 535 w 10000"/>
              <a:gd name="connsiteY29" fmla="*/ 8132 h 10000"/>
              <a:gd name="connsiteX30" fmla="*/ 585 w 10000"/>
              <a:gd name="connsiteY30" fmla="*/ 7871 h 10000"/>
              <a:gd name="connsiteX31" fmla="*/ 686 w 10000"/>
              <a:gd name="connsiteY31" fmla="*/ 7610 h 10000"/>
              <a:gd name="connsiteX32" fmla="*/ 853 w 10000"/>
              <a:gd name="connsiteY32" fmla="*/ 7376 h 10000"/>
              <a:gd name="connsiteX33" fmla="*/ 886 w 10000"/>
              <a:gd name="connsiteY33" fmla="*/ 7321 h 10000"/>
              <a:gd name="connsiteX34" fmla="*/ 1020 w 10000"/>
              <a:gd name="connsiteY34" fmla="*/ 7170 h 10000"/>
              <a:gd name="connsiteX35" fmla="*/ 1221 w 10000"/>
              <a:gd name="connsiteY35" fmla="*/ 6937 h 10000"/>
              <a:gd name="connsiteX36" fmla="*/ 1488 w 10000"/>
              <a:gd name="connsiteY36" fmla="*/ 6662 h 10000"/>
              <a:gd name="connsiteX37" fmla="*/ 1773 w 10000"/>
              <a:gd name="connsiteY37" fmla="*/ 6305 h 10000"/>
              <a:gd name="connsiteX38" fmla="*/ 2124 w 10000"/>
              <a:gd name="connsiteY38" fmla="*/ 5920 h 10000"/>
              <a:gd name="connsiteX39" fmla="*/ 2492 w 10000"/>
              <a:gd name="connsiteY39" fmla="*/ 5508 h 10000"/>
              <a:gd name="connsiteX40" fmla="*/ 2860 w 10000"/>
              <a:gd name="connsiteY40" fmla="*/ 5055 h 10000"/>
              <a:gd name="connsiteX41" fmla="*/ 3227 w 10000"/>
              <a:gd name="connsiteY41" fmla="*/ 4629 h 10000"/>
              <a:gd name="connsiteX42" fmla="*/ 3595 w 10000"/>
              <a:gd name="connsiteY42" fmla="*/ 4217 h 10000"/>
              <a:gd name="connsiteX43" fmla="*/ 3946 w 10000"/>
              <a:gd name="connsiteY43" fmla="*/ 3819 h 10000"/>
              <a:gd name="connsiteX44" fmla="*/ 4247 w 10000"/>
              <a:gd name="connsiteY44" fmla="*/ 3475 h 10000"/>
              <a:gd name="connsiteX45" fmla="*/ 4498 w 10000"/>
              <a:gd name="connsiteY45" fmla="*/ 3187 h 10000"/>
              <a:gd name="connsiteX46" fmla="*/ 4682 w 10000"/>
              <a:gd name="connsiteY46" fmla="*/ 2967 h 10000"/>
              <a:gd name="connsiteX47" fmla="*/ 4833 w 10000"/>
              <a:gd name="connsiteY47" fmla="*/ 2816 h 10000"/>
              <a:gd name="connsiteX48" fmla="*/ 4866 w 10000"/>
              <a:gd name="connsiteY48" fmla="*/ 2761 h 10000"/>
              <a:gd name="connsiteX49" fmla="*/ 4967 w 10000"/>
              <a:gd name="connsiteY49" fmla="*/ 2665 h 10000"/>
              <a:gd name="connsiteX50" fmla="*/ 5050 w 10000"/>
              <a:gd name="connsiteY50" fmla="*/ 2569 h 10000"/>
              <a:gd name="connsiteX51" fmla="*/ 5167 w 10000"/>
              <a:gd name="connsiteY51" fmla="*/ 2500 h 10000"/>
              <a:gd name="connsiteX52" fmla="*/ 5284 w 10000"/>
              <a:gd name="connsiteY52" fmla="*/ 2431 h 10000"/>
              <a:gd name="connsiteX53" fmla="*/ 5401 w 10000"/>
              <a:gd name="connsiteY53" fmla="*/ 2363 h 10000"/>
              <a:gd name="connsiteX54" fmla="*/ 5535 w 10000"/>
              <a:gd name="connsiteY54" fmla="*/ 2321 h 10000"/>
              <a:gd name="connsiteX55" fmla="*/ 5652 w 10000"/>
              <a:gd name="connsiteY55" fmla="*/ 2294 h 10000"/>
              <a:gd name="connsiteX56" fmla="*/ 5786 w 10000"/>
              <a:gd name="connsiteY56" fmla="*/ 2253 h 10000"/>
              <a:gd name="connsiteX57" fmla="*/ 5886 w 10000"/>
              <a:gd name="connsiteY57" fmla="*/ 2239 h 10000"/>
              <a:gd name="connsiteX58" fmla="*/ 5987 w 10000"/>
              <a:gd name="connsiteY58" fmla="*/ 2239 h 10000"/>
              <a:gd name="connsiteX59" fmla="*/ 6087 w 10000"/>
              <a:gd name="connsiteY59" fmla="*/ 2253 h 10000"/>
              <a:gd name="connsiteX60" fmla="*/ 6171 w 10000"/>
              <a:gd name="connsiteY60" fmla="*/ 2253 h 10000"/>
              <a:gd name="connsiteX61" fmla="*/ 6271 w 10000"/>
              <a:gd name="connsiteY61" fmla="*/ 2266 h 10000"/>
              <a:gd name="connsiteX62" fmla="*/ 6355 w 10000"/>
              <a:gd name="connsiteY62" fmla="*/ 2308 h 10000"/>
              <a:gd name="connsiteX63" fmla="*/ 6438 w 10000"/>
              <a:gd name="connsiteY63" fmla="*/ 2335 h 10000"/>
              <a:gd name="connsiteX64" fmla="*/ 6522 w 10000"/>
              <a:gd name="connsiteY64" fmla="*/ 2390 h 10000"/>
              <a:gd name="connsiteX65" fmla="*/ 6656 w 10000"/>
              <a:gd name="connsiteY65" fmla="*/ 2500 h 10000"/>
              <a:gd name="connsiteX66" fmla="*/ 6773 w 10000"/>
              <a:gd name="connsiteY66" fmla="*/ 2610 h 10000"/>
              <a:gd name="connsiteX67" fmla="*/ 6873 w 10000"/>
              <a:gd name="connsiteY67" fmla="*/ 2747 h 10000"/>
              <a:gd name="connsiteX68" fmla="*/ 6906 w 10000"/>
              <a:gd name="connsiteY68" fmla="*/ 2912 h 10000"/>
              <a:gd name="connsiteX69" fmla="*/ 6923 w 10000"/>
              <a:gd name="connsiteY69" fmla="*/ 3132 h 10000"/>
              <a:gd name="connsiteX70" fmla="*/ 6890 w 10000"/>
              <a:gd name="connsiteY70" fmla="*/ 3365 h 10000"/>
              <a:gd name="connsiteX71" fmla="*/ 6789 w 10000"/>
              <a:gd name="connsiteY71" fmla="*/ 3585 h 10000"/>
              <a:gd name="connsiteX72" fmla="*/ 6639 w 10000"/>
              <a:gd name="connsiteY72" fmla="*/ 3791 h 10000"/>
              <a:gd name="connsiteX73" fmla="*/ 2759 w 10000"/>
              <a:gd name="connsiteY73" fmla="*/ 8242 h 10000"/>
              <a:gd name="connsiteX74" fmla="*/ 2726 w 10000"/>
              <a:gd name="connsiteY74" fmla="*/ 8324 h 10000"/>
              <a:gd name="connsiteX75" fmla="*/ 2726 w 10000"/>
              <a:gd name="connsiteY75" fmla="*/ 8393 h 10000"/>
              <a:gd name="connsiteX76" fmla="*/ 2742 w 10000"/>
              <a:gd name="connsiteY76" fmla="*/ 8475 h 10000"/>
              <a:gd name="connsiteX77" fmla="*/ 2826 w 10000"/>
              <a:gd name="connsiteY77" fmla="*/ 8544 h 10000"/>
              <a:gd name="connsiteX78" fmla="*/ 2910 w 10000"/>
              <a:gd name="connsiteY78" fmla="*/ 8571 h 10000"/>
              <a:gd name="connsiteX79" fmla="*/ 3027 w 10000"/>
              <a:gd name="connsiteY79" fmla="*/ 8585 h 10000"/>
              <a:gd name="connsiteX80" fmla="*/ 3127 w 10000"/>
              <a:gd name="connsiteY80" fmla="*/ 8558 h 10000"/>
              <a:gd name="connsiteX81" fmla="*/ 3211 w 10000"/>
              <a:gd name="connsiteY81" fmla="*/ 8489 h 10000"/>
              <a:gd name="connsiteX82" fmla="*/ 7057 w 10000"/>
              <a:gd name="connsiteY82" fmla="*/ 4066 h 10000"/>
              <a:gd name="connsiteX83" fmla="*/ 7274 w 10000"/>
              <a:gd name="connsiteY83" fmla="*/ 3777 h 10000"/>
              <a:gd name="connsiteX84" fmla="*/ 7408 w 10000"/>
              <a:gd name="connsiteY84" fmla="*/ 3475 h 10000"/>
              <a:gd name="connsiteX85" fmla="*/ 7475 w 10000"/>
              <a:gd name="connsiteY85" fmla="*/ 3159 h 10000"/>
              <a:gd name="connsiteX86" fmla="*/ 7425 w 10000"/>
              <a:gd name="connsiteY86" fmla="*/ 2843 h 10000"/>
              <a:gd name="connsiteX87" fmla="*/ 7408 w 10000"/>
              <a:gd name="connsiteY87" fmla="*/ 2720 h 10000"/>
              <a:gd name="connsiteX88" fmla="*/ 7358 w 10000"/>
              <a:gd name="connsiteY88" fmla="*/ 2596 h 10000"/>
              <a:gd name="connsiteX89" fmla="*/ 7291 w 10000"/>
              <a:gd name="connsiteY89" fmla="*/ 2473 h 10000"/>
              <a:gd name="connsiteX90" fmla="*/ 7241 w 10000"/>
              <a:gd name="connsiteY90" fmla="*/ 2363 h 10000"/>
              <a:gd name="connsiteX91" fmla="*/ 7140 w 10000"/>
              <a:gd name="connsiteY91" fmla="*/ 2266 h 10000"/>
              <a:gd name="connsiteX92" fmla="*/ 7057 w 10000"/>
              <a:gd name="connsiteY92" fmla="*/ 2184 h 10000"/>
              <a:gd name="connsiteX93" fmla="*/ 6940 w 10000"/>
              <a:gd name="connsiteY93" fmla="*/ 2102 h 10000"/>
              <a:gd name="connsiteX94" fmla="*/ 6839 w 10000"/>
              <a:gd name="connsiteY94" fmla="*/ 2019 h 10000"/>
              <a:gd name="connsiteX95" fmla="*/ 6722 w 10000"/>
              <a:gd name="connsiteY95" fmla="*/ 1951 h 10000"/>
              <a:gd name="connsiteX96" fmla="*/ 6589 w 10000"/>
              <a:gd name="connsiteY96" fmla="*/ 1909 h 10000"/>
              <a:gd name="connsiteX97" fmla="*/ 6438 w 10000"/>
              <a:gd name="connsiteY97" fmla="*/ 1868 h 10000"/>
              <a:gd name="connsiteX98" fmla="*/ 6304 w 10000"/>
              <a:gd name="connsiteY98" fmla="*/ 1827 h 10000"/>
              <a:gd name="connsiteX99" fmla="*/ 6154 w 10000"/>
              <a:gd name="connsiteY99" fmla="*/ 1813 h 10000"/>
              <a:gd name="connsiteX100" fmla="*/ 6020 w 10000"/>
              <a:gd name="connsiteY100" fmla="*/ 1799 h 10000"/>
              <a:gd name="connsiteX101" fmla="*/ 5870 w 10000"/>
              <a:gd name="connsiteY101" fmla="*/ 1799 h 10000"/>
              <a:gd name="connsiteX102" fmla="*/ 5719 w 10000"/>
              <a:gd name="connsiteY102" fmla="*/ 1813 h 10000"/>
              <a:gd name="connsiteX103" fmla="*/ 5518 w 10000"/>
              <a:gd name="connsiteY103" fmla="*/ 1841 h 10000"/>
              <a:gd name="connsiteX104" fmla="*/ 5351 w 10000"/>
              <a:gd name="connsiteY104" fmla="*/ 1909 h 10000"/>
              <a:gd name="connsiteX105" fmla="*/ 5167 w 10000"/>
              <a:gd name="connsiteY105" fmla="*/ 1978 h 10000"/>
              <a:gd name="connsiteX106" fmla="*/ 5000 w 10000"/>
              <a:gd name="connsiteY106" fmla="*/ 2047 h 10000"/>
              <a:gd name="connsiteX107" fmla="*/ 4849 w 10000"/>
              <a:gd name="connsiteY107" fmla="*/ 2143 h 10000"/>
              <a:gd name="connsiteX108" fmla="*/ 4682 w 10000"/>
              <a:gd name="connsiteY108" fmla="*/ 2239 h 10000"/>
              <a:gd name="connsiteX109" fmla="*/ 4548 w 10000"/>
              <a:gd name="connsiteY109" fmla="*/ 2363 h 10000"/>
              <a:gd name="connsiteX110" fmla="*/ 4415 w 10000"/>
              <a:gd name="connsiteY110" fmla="*/ 2500 h 10000"/>
              <a:gd name="connsiteX111" fmla="*/ 4381 w 10000"/>
              <a:gd name="connsiteY111" fmla="*/ 2541 h 10000"/>
              <a:gd name="connsiteX112" fmla="*/ 4247 w 10000"/>
              <a:gd name="connsiteY112" fmla="*/ 2706 h 10000"/>
              <a:gd name="connsiteX113" fmla="*/ 4047 w 10000"/>
              <a:gd name="connsiteY113" fmla="*/ 2926 h 10000"/>
              <a:gd name="connsiteX114" fmla="*/ 3796 w 10000"/>
              <a:gd name="connsiteY114" fmla="*/ 3228 h 10000"/>
              <a:gd name="connsiteX115" fmla="*/ 3495 w 10000"/>
              <a:gd name="connsiteY115" fmla="*/ 3571 h 10000"/>
              <a:gd name="connsiteX116" fmla="*/ 3144 w 10000"/>
              <a:gd name="connsiteY116" fmla="*/ 3956 h 10000"/>
              <a:gd name="connsiteX117" fmla="*/ 2776 w 10000"/>
              <a:gd name="connsiteY117" fmla="*/ 4382 h 10000"/>
              <a:gd name="connsiteX118" fmla="*/ 2408 w 10000"/>
              <a:gd name="connsiteY118" fmla="*/ 4808 h 10000"/>
              <a:gd name="connsiteX119" fmla="*/ 2040 w 10000"/>
              <a:gd name="connsiteY119" fmla="*/ 5234 h 10000"/>
              <a:gd name="connsiteX120" fmla="*/ 1689 w 10000"/>
              <a:gd name="connsiteY120" fmla="*/ 5659 h 10000"/>
              <a:gd name="connsiteX121" fmla="*/ 1338 w 10000"/>
              <a:gd name="connsiteY121" fmla="*/ 6044 h 10000"/>
              <a:gd name="connsiteX122" fmla="*/ 1037 w 10000"/>
              <a:gd name="connsiteY122" fmla="*/ 6387 h 10000"/>
              <a:gd name="connsiteX123" fmla="*/ 769 w 10000"/>
              <a:gd name="connsiteY123" fmla="*/ 6690 h 10000"/>
              <a:gd name="connsiteX124" fmla="*/ 585 w 10000"/>
              <a:gd name="connsiteY124" fmla="*/ 6909 h 10000"/>
              <a:gd name="connsiteX125" fmla="*/ 452 w 10000"/>
              <a:gd name="connsiteY125" fmla="*/ 7074 h 10000"/>
              <a:gd name="connsiteX126" fmla="*/ 401 w 10000"/>
              <a:gd name="connsiteY126" fmla="*/ 7115 h 10000"/>
              <a:gd name="connsiteX127" fmla="*/ 184 w 10000"/>
              <a:gd name="connsiteY127" fmla="*/ 7431 h 10000"/>
              <a:gd name="connsiteX128" fmla="*/ 33 w 10000"/>
              <a:gd name="connsiteY128" fmla="*/ 7761 h 10000"/>
              <a:gd name="connsiteX129" fmla="*/ 0 w 10000"/>
              <a:gd name="connsiteY129" fmla="*/ 8132 h 10000"/>
              <a:gd name="connsiteX130" fmla="*/ 17 w 10000"/>
              <a:gd name="connsiteY130" fmla="*/ 8475 h 10000"/>
              <a:gd name="connsiteX131" fmla="*/ 134 w 10000"/>
              <a:gd name="connsiteY131" fmla="*/ 8805 h 10000"/>
              <a:gd name="connsiteX132" fmla="*/ 334 w 10000"/>
              <a:gd name="connsiteY132" fmla="*/ 9121 h 10000"/>
              <a:gd name="connsiteX133" fmla="*/ 585 w 10000"/>
              <a:gd name="connsiteY133" fmla="*/ 9409 h 10000"/>
              <a:gd name="connsiteX134" fmla="*/ 936 w 10000"/>
              <a:gd name="connsiteY134" fmla="*/ 9643 h 10000"/>
              <a:gd name="connsiteX135" fmla="*/ 1120 w 10000"/>
              <a:gd name="connsiteY135" fmla="*/ 9739 h 10000"/>
              <a:gd name="connsiteX136" fmla="*/ 1321 w 10000"/>
              <a:gd name="connsiteY136" fmla="*/ 9821 h 10000"/>
              <a:gd name="connsiteX137" fmla="*/ 1505 w 10000"/>
              <a:gd name="connsiteY137" fmla="*/ 9904 h 10000"/>
              <a:gd name="connsiteX138" fmla="*/ 1722 w 10000"/>
              <a:gd name="connsiteY138" fmla="*/ 9945 h 10000"/>
              <a:gd name="connsiteX139" fmla="*/ 1940 w 10000"/>
              <a:gd name="connsiteY139" fmla="*/ 9986 h 10000"/>
              <a:gd name="connsiteX140" fmla="*/ 2140 w 10000"/>
              <a:gd name="connsiteY140" fmla="*/ 10000 h 10000"/>
              <a:gd name="connsiteX141" fmla="*/ 2358 w 10000"/>
              <a:gd name="connsiteY141" fmla="*/ 9986 h 10000"/>
              <a:gd name="connsiteX142" fmla="*/ 2592 w 10000"/>
              <a:gd name="connsiteY142" fmla="*/ 9973 h 10000"/>
              <a:gd name="connsiteX143" fmla="*/ 2793 w 10000"/>
              <a:gd name="connsiteY143" fmla="*/ 9931 h 10000"/>
              <a:gd name="connsiteX144" fmla="*/ 3010 w 10000"/>
              <a:gd name="connsiteY144" fmla="*/ 9876 h 10000"/>
              <a:gd name="connsiteX145" fmla="*/ 3211 w 10000"/>
              <a:gd name="connsiteY145" fmla="*/ 9808 h 10000"/>
              <a:gd name="connsiteX146" fmla="*/ 3395 w 10000"/>
              <a:gd name="connsiteY146" fmla="*/ 9712 h 10000"/>
              <a:gd name="connsiteX147" fmla="*/ 3579 w 10000"/>
              <a:gd name="connsiteY147" fmla="*/ 9615 h 10000"/>
              <a:gd name="connsiteX148" fmla="*/ 3729 w 10000"/>
              <a:gd name="connsiteY148" fmla="*/ 9505 h 10000"/>
              <a:gd name="connsiteX149" fmla="*/ 3880 w 10000"/>
              <a:gd name="connsiteY149" fmla="*/ 9382 h 10000"/>
              <a:gd name="connsiteX150" fmla="*/ 4013 w 10000"/>
              <a:gd name="connsiteY150" fmla="*/ 9245 h 10000"/>
              <a:gd name="connsiteX151" fmla="*/ 9565 w 10000"/>
              <a:gd name="connsiteY151" fmla="*/ 2871 h 10000"/>
              <a:gd name="connsiteX152" fmla="*/ 9783 w 10000"/>
              <a:gd name="connsiteY152" fmla="*/ 2555 h 10000"/>
              <a:gd name="connsiteX153" fmla="*/ 9933 w 10000"/>
              <a:gd name="connsiteY153" fmla="*/ 2225 h 10000"/>
              <a:gd name="connsiteX154" fmla="*/ 10000 w 10000"/>
              <a:gd name="connsiteY154" fmla="*/ 1882 h 10000"/>
              <a:gd name="connsiteX155" fmla="*/ 9950 w 10000"/>
              <a:gd name="connsiteY155" fmla="*/ 1511 h 10000"/>
              <a:gd name="connsiteX156" fmla="*/ 9916 w 10000"/>
              <a:gd name="connsiteY156" fmla="*/ 1332 h 10000"/>
              <a:gd name="connsiteX157" fmla="*/ 9849 w 10000"/>
              <a:gd name="connsiteY157" fmla="*/ 1168 h 10000"/>
              <a:gd name="connsiteX158" fmla="*/ 9766 w 10000"/>
              <a:gd name="connsiteY158" fmla="*/ 1003 h 10000"/>
              <a:gd name="connsiteX159" fmla="*/ 9649 w 10000"/>
              <a:gd name="connsiteY159" fmla="*/ 852 h 10000"/>
              <a:gd name="connsiteX160" fmla="*/ 9532 w 10000"/>
              <a:gd name="connsiteY160" fmla="*/ 701 h 10000"/>
              <a:gd name="connsiteX161" fmla="*/ 9381 w 10000"/>
              <a:gd name="connsiteY161" fmla="*/ 577 h 10000"/>
              <a:gd name="connsiteX162" fmla="*/ 9231 w 10000"/>
              <a:gd name="connsiteY162" fmla="*/ 453 h 10000"/>
              <a:gd name="connsiteX163" fmla="*/ 9047 w 10000"/>
              <a:gd name="connsiteY163" fmla="*/ 343 h 10000"/>
              <a:gd name="connsiteX164" fmla="*/ 8863 w 10000"/>
              <a:gd name="connsiteY164" fmla="*/ 247 h 10000"/>
              <a:gd name="connsiteX165" fmla="*/ 8662 w 10000"/>
              <a:gd name="connsiteY165" fmla="*/ 165 h 10000"/>
              <a:gd name="connsiteX166" fmla="*/ 8478 w 10000"/>
              <a:gd name="connsiteY166" fmla="*/ 82 h 10000"/>
              <a:gd name="connsiteX167" fmla="*/ 8261 w 10000"/>
              <a:gd name="connsiteY167" fmla="*/ 41 h 10000"/>
              <a:gd name="connsiteX168" fmla="*/ 8043 w 10000"/>
              <a:gd name="connsiteY168" fmla="*/ 14 h 10000"/>
              <a:gd name="connsiteX169" fmla="*/ 7843 w 10000"/>
              <a:gd name="connsiteY169" fmla="*/ 0 h 10000"/>
              <a:gd name="connsiteX170" fmla="*/ 7625 w 10000"/>
              <a:gd name="connsiteY170" fmla="*/ 14 h 10000"/>
              <a:gd name="connsiteX171" fmla="*/ 7391 w 10000"/>
              <a:gd name="connsiteY171"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6237 w 10000"/>
              <a:gd name="connsiteY6" fmla="*/ 481 h 10000"/>
              <a:gd name="connsiteX7" fmla="*/ 3595 w 10000"/>
              <a:gd name="connsiteY7" fmla="*/ 8984 h 10000"/>
              <a:gd name="connsiteX8" fmla="*/ 3478 w 10000"/>
              <a:gd name="connsiteY8" fmla="*/ 9093 h 10000"/>
              <a:gd name="connsiteX9" fmla="*/ 3361 w 10000"/>
              <a:gd name="connsiteY9" fmla="*/ 9190 h 10000"/>
              <a:gd name="connsiteX10" fmla="*/ 3244 w 10000"/>
              <a:gd name="connsiteY10" fmla="*/ 9272 h 10000"/>
              <a:gd name="connsiteX11" fmla="*/ 3110 w 10000"/>
              <a:gd name="connsiteY11" fmla="*/ 9354 h 10000"/>
              <a:gd name="connsiteX12" fmla="*/ 2960 w 10000"/>
              <a:gd name="connsiteY12" fmla="*/ 9409 h 10000"/>
              <a:gd name="connsiteX13" fmla="*/ 2826 w 10000"/>
              <a:gd name="connsiteY13" fmla="*/ 9478 h 10000"/>
              <a:gd name="connsiteX14" fmla="*/ 2642 w 10000"/>
              <a:gd name="connsiteY14" fmla="*/ 9505 h 10000"/>
              <a:gd name="connsiteX15" fmla="*/ 2492 w 10000"/>
              <a:gd name="connsiteY15" fmla="*/ 9533 h 10000"/>
              <a:gd name="connsiteX16" fmla="*/ 2324 w 10000"/>
              <a:gd name="connsiteY16" fmla="*/ 9560 h 10000"/>
              <a:gd name="connsiteX17" fmla="*/ 2157 w 10000"/>
              <a:gd name="connsiteY17" fmla="*/ 9560 h 10000"/>
              <a:gd name="connsiteX18" fmla="*/ 1990 w 10000"/>
              <a:gd name="connsiteY18" fmla="*/ 9533 h 10000"/>
              <a:gd name="connsiteX19" fmla="*/ 1839 w 10000"/>
              <a:gd name="connsiteY19" fmla="*/ 9519 h 10000"/>
              <a:gd name="connsiteX20" fmla="*/ 1689 w 10000"/>
              <a:gd name="connsiteY20" fmla="*/ 9492 h 10000"/>
              <a:gd name="connsiteX21" fmla="*/ 1522 w 10000"/>
              <a:gd name="connsiteY21" fmla="*/ 9423 h 10000"/>
              <a:gd name="connsiteX22" fmla="*/ 1371 w 10000"/>
              <a:gd name="connsiteY22" fmla="*/ 9382 h 10000"/>
              <a:gd name="connsiteX23" fmla="*/ 1237 w 10000"/>
              <a:gd name="connsiteY23" fmla="*/ 9299 h 10000"/>
              <a:gd name="connsiteX24" fmla="*/ 987 w 10000"/>
              <a:gd name="connsiteY24" fmla="*/ 9107 h 10000"/>
              <a:gd name="connsiteX25" fmla="*/ 769 w 10000"/>
              <a:gd name="connsiteY25" fmla="*/ 8901 h 10000"/>
              <a:gd name="connsiteX26" fmla="*/ 635 w 10000"/>
              <a:gd name="connsiteY26" fmla="*/ 8654 h 10000"/>
              <a:gd name="connsiteX27" fmla="*/ 569 w 10000"/>
              <a:gd name="connsiteY27" fmla="*/ 8393 h 10000"/>
              <a:gd name="connsiteX28" fmla="*/ 535 w 10000"/>
              <a:gd name="connsiteY28" fmla="*/ 8132 h 10000"/>
              <a:gd name="connsiteX29" fmla="*/ 585 w 10000"/>
              <a:gd name="connsiteY29" fmla="*/ 7871 h 10000"/>
              <a:gd name="connsiteX30" fmla="*/ 686 w 10000"/>
              <a:gd name="connsiteY30" fmla="*/ 7610 h 10000"/>
              <a:gd name="connsiteX31" fmla="*/ 853 w 10000"/>
              <a:gd name="connsiteY31" fmla="*/ 7376 h 10000"/>
              <a:gd name="connsiteX32" fmla="*/ 886 w 10000"/>
              <a:gd name="connsiteY32" fmla="*/ 7321 h 10000"/>
              <a:gd name="connsiteX33" fmla="*/ 1020 w 10000"/>
              <a:gd name="connsiteY33" fmla="*/ 7170 h 10000"/>
              <a:gd name="connsiteX34" fmla="*/ 1221 w 10000"/>
              <a:gd name="connsiteY34" fmla="*/ 6937 h 10000"/>
              <a:gd name="connsiteX35" fmla="*/ 1488 w 10000"/>
              <a:gd name="connsiteY35" fmla="*/ 6662 h 10000"/>
              <a:gd name="connsiteX36" fmla="*/ 1773 w 10000"/>
              <a:gd name="connsiteY36" fmla="*/ 6305 h 10000"/>
              <a:gd name="connsiteX37" fmla="*/ 2124 w 10000"/>
              <a:gd name="connsiteY37" fmla="*/ 5920 h 10000"/>
              <a:gd name="connsiteX38" fmla="*/ 2492 w 10000"/>
              <a:gd name="connsiteY38" fmla="*/ 5508 h 10000"/>
              <a:gd name="connsiteX39" fmla="*/ 2860 w 10000"/>
              <a:gd name="connsiteY39" fmla="*/ 5055 h 10000"/>
              <a:gd name="connsiteX40" fmla="*/ 3227 w 10000"/>
              <a:gd name="connsiteY40" fmla="*/ 4629 h 10000"/>
              <a:gd name="connsiteX41" fmla="*/ 3595 w 10000"/>
              <a:gd name="connsiteY41" fmla="*/ 4217 h 10000"/>
              <a:gd name="connsiteX42" fmla="*/ 3946 w 10000"/>
              <a:gd name="connsiteY42" fmla="*/ 3819 h 10000"/>
              <a:gd name="connsiteX43" fmla="*/ 4247 w 10000"/>
              <a:gd name="connsiteY43" fmla="*/ 3475 h 10000"/>
              <a:gd name="connsiteX44" fmla="*/ 4498 w 10000"/>
              <a:gd name="connsiteY44" fmla="*/ 3187 h 10000"/>
              <a:gd name="connsiteX45" fmla="*/ 4682 w 10000"/>
              <a:gd name="connsiteY45" fmla="*/ 2967 h 10000"/>
              <a:gd name="connsiteX46" fmla="*/ 4833 w 10000"/>
              <a:gd name="connsiteY46" fmla="*/ 2816 h 10000"/>
              <a:gd name="connsiteX47" fmla="*/ 4866 w 10000"/>
              <a:gd name="connsiteY47" fmla="*/ 2761 h 10000"/>
              <a:gd name="connsiteX48" fmla="*/ 4967 w 10000"/>
              <a:gd name="connsiteY48" fmla="*/ 2665 h 10000"/>
              <a:gd name="connsiteX49" fmla="*/ 5050 w 10000"/>
              <a:gd name="connsiteY49" fmla="*/ 2569 h 10000"/>
              <a:gd name="connsiteX50" fmla="*/ 5167 w 10000"/>
              <a:gd name="connsiteY50" fmla="*/ 2500 h 10000"/>
              <a:gd name="connsiteX51" fmla="*/ 5284 w 10000"/>
              <a:gd name="connsiteY51" fmla="*/ 2431 h 10000"/>
              <a:gd name="connsiteX52" fmla="*/ 5401 w 10000"/>
              <a:gd name="connsiteY52" fmla="*/ 2363 h 10000"/>
              <a:gd name="connsiteX53" fmla="*/ 5535 w 10000"/>
              <a:gd name="connsiteY53" fmla="*/ 2321 h 10000"/>
              <a:gd name="connsiteX54" fmla="*/ 5652 w 10000"/>
              <a:gd name="connsiteY54" fmla="*/ 2294 h 10000"/>
              <a:gd name="connsiteX55" fmla="*/ 5786 w 10000"/>
              <a:gd name="connsiteY55" fmla="*/ 2253 h 10000"/>
              <a:gd name="connsiteX56" fmla="*/ 5886 w 10000"/>
              <a:gd name="connsiteY56" fmla="*/ 2239 h 10000"/>
              <a:gd name="connsiteX57" fmla="*/ 5987 w 10000"/>
              <a:gd name="connsiteY57" fmla="*/ 2239 h 10000"/>
              <a:gd name="connsiteX58" fmla="*/ 6087 w 10000"/>
              <a:gd name="connsiteY58" fmla="*/ 2253 h 10000"/>
              <a:gd name="connsiteX59" fmla="*/ 6171 w 10000"/>
              <a:gd name="connsiteY59" fmla="*/ 2253 h 10000"/>
              <a:gd name="connsiteX60" fmla="*/ 6271 w 10000"/>
              <a:gd name="connsiteY60" fmla="*/ 2266 h 10000"/>
              <a:gd name="connsiteX61" fmla="*/ 6355 w 10000"/>
              <a:gd name="connsiteY61" fmla="*/ 2308 h 10000"/>
              <a:gd name="connsiteX62" fmla="*/ 6438 w 10000"/>
              <a:gd name="connsiteY62" fmla="*/ 2335 h 10000"/>
              <a:gd name="connsiteX63" fmla="*/ 6522 w 10000"/>
              <a:gd name="connsiteY63" fmla="*/ 2390 h 10000"/>
              <a:gd name="connsiteX64" fmla="*/ 6656 w 10000"/>
              <a:gd name="connsiteY64" fmla="*/ 2500 h 10000"/>
              <a:gd name="connsiteX65" fmla="*/ 6773 w 10000"/>
              <a:gd name="connsiteY65" fmla="*/ 2610 h 10000"/>
              <a:gd name="connsiteX66" fmla="*/ 6873 w 10000"/>
              <a:gd name="connsiteY66" fmla="*/ 2747 h 10000"/>
              <a:gd name="connsiteX67" fmla="*/ 6906 w 10000"/>
              <a:gd name="connsiteY67" fmla="*/ 2912 h 10000"/>
              <a:gd name="connsiteX68" fmla="*/ 6923 w 10000"/>
              <a:gd name="connsiteY68" fmla="*/ 3132 h 10000"/>
              <a:gd name="connsiteX69" fmla="*/ 6890 w 10000"/>
              <a:gd name="connsiteY69" fmla="*/ 3365 h 10000"/>
              <a:gd name="connsiteX70" fmla="*/ 6789 w 10000"/>
              <a:gd name="connsiteY70" fmla="*/ 3585 h 10000"/>
              <a:gd name="connsiteX71" fmla="*/ 6639 w 10000"/>
              <a:gd name="connsiteY71" fmla="*/ 3791 h 10000"/>
              <a:gd name="connsiteX72" fmla="*/ 2759 w 10000"/>
              <a:gd name="connsiteY72" fmla="*/ 8242 h 10000"/>
              <a:gd name="connsiteX73" fmla="*/ 2726 w 10000"/>
              <a:gd name="connsiteY73" fmla="*/ 8324 h 10000"/>
              <a:gd name="connsiteX74" fmla="*/ 2726 w 10000"/>
              <a:gd name="connsiteY74" fmla="*/ 8393 h 10000"/>
              <a:gd name="connsiteX75" fmla="*/ 2742 w 10000"/>
              <a:gd name="connsiteY75" fmla="*/ 8475 h 10000"/>
              <a:gd name="connsiteX76" fmla="*/ 2826 w 10000"/>
              <a:gd name="connsiteY76" fmla="*/ 8544 h 10000"/>
              <a:gd name="connsiteX77" fmla="*/ 2910 w 10000"/>
              <a:gd name="connsiteY77" fmla="*/ 8571 h 10000"/>
              <a:gd name="connsiteX78" fmla="*/ 3027 w 10000"/>
              <a:gd name="connsiteY78" fmla="*/ 8585 h 10000"/>
              <a:gd name="connsiteX79" fmla="*/ 3127 w 10000"/>
              <a:gd name="connsiteY79" fmla="*/ 8558 h 10000"/>
              <a:gd name="connsiteX80" fmla="*/ 3211 w 10000"/>
              <a:gd name="connsiteY80" fmla="*/ 8489 h 10000"/>
              <a:gd name="connsiteX81" fmla="*/ 7057 w 10000"/>
              <a:gd name="connsiteY81" fmla="*/ 4066 h 10000"/>
              <a:gd name="connsiteX82" fmla="*/ 7274 w 10000"/>
              <a:gd name="connsiteY82" fmla="*/ 3777 h 10000"/>
              <a:gd name="connsiteX83" fmla="*/ 7408 w 10000"/>
              <a:gd name="connsiteY83" fmla="*/ 3475 h 10000"/>
              <a:gd name="connsiteX84" fmla="*/ 7475 w 10000"/>
              <a:gd name="connsiteY84" fmla="*/ 3159 h 10000"/>
              <a:gd name="connsiteX85" fmla="*/ 7425 w 10000"/>
              <a:gd name="connsiteY85" fmla="*/ 2843 h 10000"/>
              <a:gd name="connsiteX86" fmla="*/ 7408 w 10000"/>
              <a:gd name="connsiteY86" fmla="*/ 2720 h 10000"/>
              <a:gd name="connsiteX87" fmla="*/ 7358 w 10000"/>
              <a:gd name="connsiteY87" fmla="*/ 2596 h 10000"/>
              <a:gd name="connsiteX88" fmla="*/ 7291 w 10000"/>
              <a:gd name="connsiteY88" fmla="*/ 2473 h 10000"/>
              <a:gd name="connsiteX89" fmla="*/ 7241 w 10000"/>
              <a:gd name="connsiteY89" fmla="*/ 2363 h 10000"/>
              <a:gd name="connsiteX90" fmla="*/ 7140 w 10000"/>
              <a:gd name="connsiteY90" fmla="*/ 2266 h 10000"/>
              <a:gd name="connsiteX91" fmla="*/ 7057 w 10000"/>
              <a:gd name="connsiteY91" fmla="*/ 2184 h 10000"/>
              <a:gd name="connsiteX92" fmla="*/ 6940 w 10000"/>
              <a:gd name="connsiteY92" fmla="*/ 2102 h 10000"/>
              <a:gd name="connsiteX93" fmla="*/ 6839 w 10000"/>
              <a:gd name="connsiteY93" fmla="*/ 2019 h 10000"/>
              <a:gd name="connsiteX94" fmla="*/ 6722 w 10000"/>
              <a:gd name="connsiteY94" fmla="*/ 1951 h 10000"/>
              <a:gd name="connsiteX95" fmla="*/ 6589 w 10000"/>
              <a:gd name="connsiteY95" fmla="*/ 1909 h 10000"/>
              <a:gd name="connsiteX96" fmla="*/ 6438 w 10000"/>
              <a:gd name="connsiteY96" fmla="*/ 1868 h 10000"/>
              <a:gd name="connsiteX97" fmla="*/ 6304 w 10000"/>
              <a:gd name="connsiteY97" fmla="*/ 1827 h 10000"/>
              <a:gd name="connsiteX98" fmla="*/ 6154 w 10000"/>
              <a:gd name="connsiteY98" fmla="*/ 1813 h 10000"/>
              <a:gd name="connsiteX99" fmla="*/ 6020 w 10000"/>
              <a:gd name="connsiteY99" fmla="*/ 1799 h 10000"/>
              <a:gd name="connsiteX100" fmla="*/ 5870 w 10000"/>
              <a:gd name="connsiteY100" fmla="*/ 1799 h 10000"/>
              <a:gd name="connsiteX101" fmla="*/ 5719 w 10000"/>
              <a:gd name="connsiteY101" fmla="*/ 1813 h 10000"/>
              <a:gd name="connsiteX102" fmla="*/ 5518 w 10000"/>
              <a:gd name="connsiteY102" fmla="*/ 1841 h 10000"/>
              <a:gd name="connsiteX103" fmla="*/ 5351 w 10000"/>
              <a:gd name="connsiteY103" fmla="*/ 1909 h 10000"/>
              <a:gd name="connsiteX104" fmla="*/ 5167 w 10000"/>
              <a:gd name="connsiteY104" fmla="*/ 1978 h 10000"/>
              <a:gd name="connsiteX105" fmla="*/ 5000 w 10000"/>
              <a:gd name="connsiteY105" fmla="*/ 2047 h 10000"/>
              <a:gd name="connsiteX106" fmla="*/ 4849 w 10000"/>
              <a:gd name="connsiteY106" fmla="*/ 2143 h 10000"/>
              <a:gd name="connsiteX107" fmla="*/ 4682 w 10000"/>
              <a:gd name="connsiteY107" fmla="*/ 2239 h 10000"/>
              <a:gd name="connsiteX108" fmla="*/ 4548 w 10000"/>
              <a:gd name="connsiteY108" fmla="*/ 2363 h 10000"/>
              <a:gd name="connsiteX109" fmla="*/ 4415 w 10000"/>
              <a:gd name="connsiteY109" fmla="*/ 2500 h 10000"/>
              <a:gd name="connsiteX110" fmla="*/ 4381 w 10000"/>
              <a:gd name="connsiteY110" fmla="*/ 2541 h 10000"/>
              <a:gd name="connsiteX111" fmla="*/ 4247 w 10000"/>
              <a:gd name="connsiteY111" fmla="*/ 2706 h 10000"/>
              <a:gd name="connsiteX112" fmla="*/ 4047 w 10000"/>
              <a:gd name="connsiteY112" fmla="*/ 2926 h 10000"/>
              <a:gd name="connsiteX113" fmla="*/ 3796 w 10000"/>
              <a:gd name="connsiteY113" fmla="*/ 3228 h 10000"/>
              <a:gd name="connsiteX114" fmla="*/ 3495 w 10000"/>
              <a:gd name="connsiteY114" fmla="*/ 3571 h 10000"/>
              <a:gd name="connsiteX115" fmla="*/ 3144 w 10000"/>
              <a:gd name="connsiteY115" fmla="*/ 3956 h 10000"/>
              <a:gd name="connsiteX116" fmla="*/ 2776 w 10000"/>
              <a:gd name="connsiteY116" fmla="*/ 4382 h 10000"/>
              <a:gd name="connsiteX117" fmla="*/ 2408 w 10000"/>
              <a:gd name="connsiteY117" fmla="*/ 4808 h 10000"/>
              <a:gd name="connsiteX118" fmla="*/ 2040 w 10000"/>
              <a:gd name="connsiteY118" fmla="*/ 5234 h 10000"/>
              <a:gd name="connsiteX119" fmla="*/ 1689 w 10000"/>
              <a:gd name="connsiteY119" fmla="*/ 5659 h 10000"/>
              <a:gd name="connsiteX120" fmla="*/ 1338 w 10000"/>
              <a:gd name="connsiteY120" fmla="*/ 6044 h 10000"/>
              <a:gd name="connsiteX121" fmla="*/ 1037 w 10000"/>
              <a:gd name="connsiteY121" fmla="*/ 6387 h 10000"/>
              <a:gd name="connsiteX122" fmla="*/ 769 w 10000"/>
              <a:gd name="connsiteY122" fmla="*/ 6690 h 10000"/>
              <a:gd name="connsiteX123" fmla="*/ 585 w 10000"/>
              <a:gd name="connsiteY123" fmla="*/ 6909 h 10000"/>
              <a:gd name="connsiteX124" fmla="*/ 452 w 10000"/>
              <a:gd name="connsiteY124" fmla="*/ 7074 h 10000"/>
              <a:gd name="connsiteX125" fmla="*/ 401 w 10000"/>
              <a:gd name="connsiteY125" fmla="*/ 7115 h 10000"/>
              <a:gd name="connsiteX126" fmla="*/ 184 w 10000"/>
              <a:gd name="connsiteY126" fmla="*/ 7431 h 10000"/>
              <a:gd name="connsiteX127" fmla="*/ 33 w 10000"/>
              <a:gd name="connsiteY127" fmla="*/ 7761 h 10000"/>
              <a:gd name="connsiteX128" fmla="*/ 0 w 10000"/>
              <a:gd name="connsiteY128" fmla="*/ 8132 h 10000"/>
              <a:gd name="connsiteX129" fmla="*/ 17 w 10000"/>
              <a:gd name="connsiteY129" fmla="*/ 8475 h 10000"/>
              <a:gd name="connsiteX130" fmla="*/ 134 w 10000"/>
              <a:gd name="connsiteY130" fmla="*/ 8805 h 10000"/>
              <a:gd name="connsiteX131" fmla="*/ 334 w 10000"/>
              <a:gd name="connsiteY131" fmla="*/ 9121 h 10000"/>
              <a:gd name="connsiteX132" fmla="*/ 585 w 10000"/>
              <a:gd name="connsiteY132" fmla="*/ 9409 h 10000"/>
              <a:gd name="connsiteX133" fmla="*/ 936 w 10000"/>
              <a:gd name="connsiteY133" fmla="*/ 9643 h 10000"/>
              <a:gd name="connsiteX134" fmla="*/ 1120 w 10000"/>
              <a:gd name="connsiteY134" fmla="*/ 9739 h 10000"/>
              <a:gd name="connsiteX135" fmla="*/ 1321 w 10000"/>
              <a:gd name="connsiteY135" fmla="*/ 9821 h 10000"/>
              <a:gd name="connsiteX136" fmla="*/ 1505 w 10000"/>
              <a:gd name="connsiteY136" fmla="*/ 9904 h 10000"/>
              <a:gd name="connsiteX137" fmla="*/ 1722 w 10000"/>
              <a:gd name="connsiteY137" fmla="*/ 9945 h 10000"/>
              <a:gd name="connsiteX138" fmla="*/ 1940 w 10000"/>
              <a:gd name="connsiteY138" fmla="*/ 9986 h 10000"/>
              <a:gd name="connsiteX139" fmla="*/ 2140 w 10000"/>
              <a:gd name="connsiteY139" fmla="*/ 10000 h 10000"/>
              <a:gd name="connsiteX140" fmla="*/ 2358 w 10000"/>
              <a:gd name="connsiteY140" fmla="*/ 9986 h 10000"/>
              <a:gd name="connsiteX141" fmla="*/ 2592 w 10000"/>
              <a:gd name="connsiteY141" fmla="*/ 9973 h 10000"/>
              <a:gd name="connsiteX142" fmla="*/ 2793 w 10000"/>
              <a:gd name="connsiteY142" fmla="*/ 9931 h 10000"/>
              <a:gd name="connsiteX143" fmla="*/ 3010 w 10000"/>
              <a:gd name="connsiteY143" fmla="*/ 9876 h 10000"/>
              <a:gd name="connsiteX144" fmla="*/ 3211 w 10000"/>
              <a:gd name="connsiteY144" fmla="*/ 9808 h 10000"/>
              <a:gd name="connsiteX145" fmla="*/ 3395 w 10000"/>
              <a:gd name="connsiteY145" fmla="*/ 9712 h 10000"/>
              <a:gd name="connsiteX146" fmla="*/ 3579 w 10000"/>
              <a:gd name="connsiteY146" fmla="*/ 9615 h 10000"/>
              <a:gd name="connsiteX147" fmla="*/ 3729 w 10000"/>
              <a:gd name="connsiteY147" fmla="*/ 9505 h 10000"/>
              <a:gd name="connsiteX148" fmla="*/ 3880 w 10000"/>
              <a:gd name="connsiteY148" fmla="*/ 9382 h 10000"/>
              <a:gd name="connsiteX149" fmla="*/ 4013 w 10000"/>
              <a:gd name="connsiteY149" fmla="*/ 9245 h 10000"/>
              <a:gd name="connsiteX150" fmla="*/ 9565 w 10000"/>
              <a:gd name="connsiteY150" fmla="*/ 2871 h 10000"/>
              <a:gd name="connsiteX151" fmla="*/ 9783 w 10000"/>
              <a:gd name="connsiteY151" fmla="*/ 2555 h 10000"/>
              <a:gd name="connsiteX152" fmla="*/ 9933 w 10000"/>
              <a:gd name="connsiteY152" fmla="*/ 2225 h 10000"/>
              <a:gd name="connsiteX153" fmla="*/ 10000 w 10000"/>
              <a:gd name="connsiteY153" fmla="*/ 1882 h 10000"/>
              <a:gd name="connsiteX154" fmla="*/ 9950 w 10000"/>
              <a:gd name="connsiteY154" fmla="*/ 1511 h 10000"/>
              <a:gd name="connsiteX155" fmla="*/ 9916 w 10000"/>
              <a:gd name="connsiteY155" fmla="*/ 1332 h 10000"/>
              <a:gd name="connsiteX156" fmla="*/ 9849 w 10000"/>
              <a:gd name="connsiteY156" fmla="*/ 1168 h 10000"/>
              <a:gd name="connsiteX157" fmla="*/ 9766 w 10000"/>
              <a:gd name="connsiteY157" fmla="*/ 1003 h 10000"/>
              <a:gd name="connsiteX158" fmla="*/ 9649 w 10000"/>
              <a:gd name="connsiteY158" fmla="*/ 852 h 10000"/>
              <a:gd name="connsiteX159" fmla="*/ 9532 w 10000"/>
              <a:gd name="connsiteY159" fmla="*/ 701 h 10000"/>
              <a:gd name="connsiteX160" fmla="*/ 9381 w 10000"/>
              <a:gd name="connsiteY160" fmla="*/ 577 h 10000"/>
              <a:gd name="connsiteX161" fmla="*/ 9231 w 10000"/>
              <a:gd name="connsiteY161" fmla="*/ 453 h 10000"/>
              <a:gd name="connsiteX162" fmla="*/ 9047 w 10000"/>
              <a:gd name="connsiteY162" fmla="*/ 343 h 10000"/>
              <a:gd name="connsiteX163" fmla="*/ 8863 w 10000"/>
              <a:gd name="connsiteY163" fmla="*/ 247 h 10000"/>
              <a:gd name="connsiteX164" fmla="*/ 8662 w 10000"/>
              <a:gd name="connsiteY164" fmla="*/ 165 h 10000"/>
              <a:gd name="connsiteX165" fmla="*/ 8478 w 10000"/>
              <a:gd name="connsiteY165" fmla="*/ 82 h 10000"/>
              <a:gd name="connsiteX166" fmla="*/ 8261 w 10000"/>
              <a:gd name="connsiteY166" fmla="*/ 41 h 10000"/>
              <a:gd name="connsiteX167" fmla="*/ 8043 w 10000"/>
              <a:gd name="connsiteY167" fmla="*/ 14 h 10000"/>
              <a:gd name="connsiteX168" fmla="*/ 7843 w 10000"/>
              <a:gd name="connsiteY168" fmla="*/ 0 h 10000"/>
              <a:gd name="connsiteX169" fmla="*/ 7625 w 10000"/>
              <a:gd name="connsiteY169" fmla="*/ 14 h 10000"/>
              <a:gd name="connsiteX170" fmla="*/ 7391 w 10000"/>
              <a:gd name="connsiteY170"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589 w 10000"/>
              <a:gd name="connsiteY4" fmla="*/ 261 h 10000"/>
              <a:gd name="connsiteX5" fmla="*/ 6405 w 10000"/>
              <a:gd name="connsiteY5" fmla="*/ 371 h 10000"/>
              <a:gd name="connsiteX6" fmla="*/ 3595 w 10000"/>
              <a:gd name="connsiteY6" fmla="*/ 8984 h 10000"/>
              <a:gd name="connsiteX7" fmla="*/ 3478 w 10000"/>
              <a:gd name="connsiteY7" fmla="*/ 9093 h 10000"/>
              <a:gd name="connsiteX8" fmla="*/ 3361 w 10000"/>
              <a:gd name="connsiteY8" fmla="*/ 9190 h 10000"/>
              <a:gd name="connsiteX9" fmla="*/ 3244 w 10000"/>
              <a:gd name="connsiteY9" fmla="*/ 9272 h 10000"/>
              <a:gd name="connsiteX10" fmla="*/ 3110 w 10000"/>
              <a:gd name="connsiteY10" fmla="*/ 9354 h 10000"/>
              <a:gd name="connsiteX11" fmla="*/ 2960 w 10000"/>
              <a:gd name="connsiteY11" fmla="*/ 9409 h 10000"/>
              <a:gd name="connsiteX12" fmla="*/ 2826 w 10000"/>
              <a:gd name="connsiteY12" fmla="*/ 9478 h 10000"/>
              <a:gd name="connsiteX13" fmla="*/ 2642 w 10000"/>
              <a:gd name="connsiteY13" fmla="*/ 9505 h 10000"/>
              <a:gd name="connsiteX14" fmla="*/ 2492 w 10000"/>
              <a:gd name="connsiteY14" fmla="*/ 9533 h 10000"/>
              <a:gd name="connsiteX15" fmla="*/ 2324 w 10000"/>
              <a:gd name="connsiteY15" fmla="*/ 9560 h 10000"/>
              <a:gd name="connsiteX16" fmla="*/ 2157 w 10000"/>
              <a:gd name="connsiteY16" fmla="*/ 9560 h 10000"/>
              <a:gd name="connsiteX17" fmla="*/ 1990 w 10000"/>
              <a:gd name="connsiteY17" fmla="*/ 9533 h 10000"/>
              <a:gd name="connsiteX18" fmla="*/ 1839 w 10000"/>
              <a:gd name="connsiteY18" fmla="*/ 9519 h 10000"/>
              <a:gd name="connsiteX19" fmla="*/ 1689 w 10000"/>
              <a:gd name="connsiteY19" fmla="*/ 9492 h 10000"/>
              <a:gd name="connsiteX20" fmla="*/ 1522 w 10000"/>
              <a:gd name="connsiteY20" fmla="*/ 9423 h 10000"/>
              <a:gd name="connsiteX21" fmla="*/ 1371 w 10000"/>
              <a:gd name="connsiteY21" fmla="*/ 9382 h 10000"/>
              <a:gd name="connsiteX22" fmla="*/ 1237 w 10000"/>
              <a:gd name="connsiteY22" fmla="*/ 9299 h 10000"/>
              <a:gd name="connsiteX23" fmla="*/ 987 w 10000"/>
              <a:gd name="connsiteY23" fmla="*/ 9107 h 10000"/>
              <a:gd name="connsiteX24" fmla="*/ 769 w 10000"/>
              <a:gd name="connsiteY24" fmla="*/ 8901 h 10000"/>
              <a:gd name="connsiteX25" fmla="*/ 635 w 10000"/>
              <a:gd name="connsiteY25" fmla="*/ 8654 h 10000"/>
              <a:gd name="connsiteX26" fmla="*/ 569 w 10000"/>
              <a:gd name="connsiteY26" fmla="*/ 8393 h 10000"/>
              <a:gd name="connsiteX27" fmla="*/ 535 w 10000"/>
              <a:gd name="connsiteY27" fmla="*/ 8132 h 10000"/>
              <a:gd name="connsiteX28" fmla="*/ 585 w 10000"/>
              <a:gd name="connsiteY28" fmla="*/ 7871 h 10000"/>
              <a:gd name="connsiteX29" fmla="*/ 686 w 10000"/>
              <a:gd name="connsiteY29" fmla="*/ 7610 h 10000"/>
              <a:gd name="connsiteX30" fmla="*/ 853 w 10000"/>
              <a:gd name="connsiteY30" fmla="*/ 7376 h 10000"/>
              <a:gd name="connsiteX31" fmla="*/ 886 w 10000"/>
              <a:gd name="connsiteY31" fmla="*/ 7321 h 10000"/>
              <a:gd name="connsiteX32" fmla="*/ 1020 w 10000"/>
              <a:gd name="connsiteY32" fmla="*/ 7170 h 10000"/>
              <a:gd name="connsiteX33" fmla="*/ 1221 w 10000"/>
              <a:gd name="connsiteY33" fmla="*/ 6937 h 10000"/>
              <a:gd name="connsiteX34" fmla="*/ 1488 w 10000"/>
              <a:gd name="connsiteY34" fmla="*/ 6662 h 10000"/>
              <a:gd name="connsiteX35" fmla="*/ 1773 w 10000"/>
              <a:gd name="connsiteY35" fmla="*/ 6305 h 10000"/>
              <a:gd name="connsiteX36" fmla="*/ 2124 w 10000"/>
              <a:gd name="connsiteY36" fmla="*/ 5920 h 10000"/>
              <a:gd name="connsiteX37" fmla="*/ 2492 w 10000"/>
              <a:gd name="connsiteY37" fmla="*/ 5508 h 10000"/>
              <a:gd name="connsiteX38" fmla="*/ 2860 w 10000"/>
              <a:gd name="connsiteY38" fmla="*/ 5055 h 10000"/>
              <a:gd name="connsiteX39" fmla="*/ 3227 w 10000"/>
              <a:gd name="connsiteY39" fmla="*/ 4629 h 10000"/>
              <a:gd name="connsiteX40" fmla="*/ 3595 w 10000"/>
              <a:gd name="connsiteY40" fmla="*/ 4217 h 10000"/>
              <a:gd name="connsiteX41" fmla="*/ 3946 w 10000"/>
              <a:gd name="connsiteY41" fmla="*/ 3819 h 10000"/>
              <a:gd name="connsiteX42" fmla="*/ 4247 w 10000"/>
              <a:gd name="connsiteY42" fmla="*/ 3475 h 10000"/>
              <a:gd name="connsiteX43" fmla="*/ 4498 w 10000"/>
              <a:gd name="connsiteY43" fmla="*/ 3187 h 10000"/>
              <a:gd name="connsiteX44" fmla="*/ 4682 w 10000"/>
              <a:gd name="connsiteY44" fmla="*/ 2967 h 10000"/>
              <a:gd name="connsiteX45" fmla="*/ 4833 w 10000"/>
              <a:gd name="connsiteY45" fmla="*/ 2816 h 10000"/>
              <a:gd name="connsiteX46" fmla="*/ 4866 w 10000"/>
              <a:gd name="connsiteY46" fmla="*/ 2761 h 10000"/>
              <a:gd name="connsiteX47" fmla="*/ 4967 w 10000"/>
              <a:gd name="connsiteY47" fmla="*/ 2665 h 10000"/>
              <a:gd name="connsiteX48" fmla="*/ 5050 w 10000"/>
              <a:gd name="connsiteY48" fmla="*/ 2569 h 10000"/>
              <a:gd name="connsiteX49" fmla="*/ 5167 w 10000"/>
              <a:gd name="connsiteY49" fmla="*/ 2500 h 10000"/>
              <a:gd name="connsiteX50" fmla="*/ 5284 w 10000"/>
              <a:gd name="connsiteY50" fmla="*/ 2431 h 10000"/>
              <a:gd name="connsiteX51" fmla="*/ 5401 w 10000"/>
              <a:gd name="connsiteY51" fmla="*/ 2363 h 10000"/>
              <a:gd name="connsiteX52" fmla="*/ 5535 w 10000"/>
              <a:gd name="connsiteY52" fmla="*/ 2321 h 10000"/>
              <a:gd name="connsiteX53" fmla="*/ 5652 w 10000"/>
              <a:gd name="connsiteY53" fmla="*/ 2294 h 10000"/>
              <a:gd name="connsiteX54" fmla="*/ 5786 w 10000"/>
              <a:gd name="connsiteY54" fmla="*/ 2253 h 10000"/>
              <a:gd name="connsiteX55" fmla="*/ 5886 w 10000"/>
              <a:gd name="connsiteY55" fmla="*/ 2239 h 10000"/>
              <a:gd name="connsiteX56" fmla="*/ 5987 w 10000"/>
              <a:gd name="connsiteY56" fmla="*/ 2239 h 10000"/>
              <a:gd name="connsiteX57" fmla="*/ 6087 w 10000"/>
              <a:gd name="connsiteY57" fmla="*/ 2253 h 10000"/>
              <a:gd name="connsiteX58" fmla="*/ 6171 w 10000"/>
              <a:gd name="connsiteY58" fmla="*/ 2253 h 10000"/>
              <a:gd name="connsiteX59" fmla="*/ 6271 w 10000"/>
              <a:gd name="connsiteY59" fmla="*/ 2266 h 10000"/>
              <a:gd name="connsiteX60" fmla="*/ 6355 w 10000"/>
              <a:gd name="connsiteY60" fmla="*/ 2308 h 10000"/>
              <a:gd name="connsiteX61" fmla="*/ 6438 w 10000"/>
              <a:gd name="connsiteY61" fmla="*/ 2335 h 10000"/>
              <a:gd name="connsiteX62" fmla="*/ 6522 w 10000"/>
              <a:gd name="connsiteY62" fmla="*/ 2390 h 10000"/>
              <a:gd name="connsiteX63" fmla="*/ 6656 w 10000"/>
              <a:gd name="connsiteY63" fmla="*/ 2500 h 10000"/>
              <a:gd name="connsiteX64" fmla="*/ 6773 w 10000"/>
              <a:gd name="connsiteY64" fmla="*/ 2610 h 10000"/>
              <a:gd name="connsiteX65" fmla="*/ 6873 w 10000"/>
              <a:gd name="connsiteY65" fmla="*/ 2747 h 10000"/>
              <a:gd name="connsiteX66" fmla="*/ 6906 w 10000"/>
              <a:gd name="connsiteY66" fmla="*/ 2912 h 10000"/>
              <a:gd name="connsiteX67" fmla="*/ 6923 w 10000"/>
              <a:gd name="connsiteY67" fmla="*/ 3132 h 10000"/>
              <a:gd name="connsiteX68" fmla="*/ 6890 w 10000"/>
              <a:gd name="connsiteY68" fmla="*/ 3365 h 10000"/>
              <a:gd name="connsiteX69" fmla="*/ 6789 w 10000"/>
              <a:gd name="connsiteY69" fmla="*/ 3585 h 10000"/>
              <a:gd name="connsiteX70" fmla="*/ 6639 w 10000"/>
              <a:gd name="connsiteY70" fmla="*/ 3791 h 10000"/>
              <a:gd name="connsiteX71" fmla="*/ 2759 w 10000"/>
              <a:gd name="connsiteY71" fmla="*/ 8242 h 10000"/>
              <a:gd name="connsiteX72" fmla="*/ 2726 w 10000"/>
              <a:gd name="connsiteY72" fmla="*/ 8324 h 10000"/>
              <a:gd name="connsiteX73" fmla="*/ 2726 w 10000"/>
              <a:gd name="connsiteY73" fmla="*/ 8393 h 10000"/>
              <a:gd name="connsiteX74" fmla="*/ 2742 w 10000"/>
              <a:gd name="connsiteY74" fmla="*/ 8475 h 10000"/>
              <a:gd name="connsiteX75" fmla="*/ 2826 w 10000"/>
              <a:gd name="connsiteY75" fmla="*/ 8544 h 10000"/>
              <a:gd name="connsiteX76" fmla="*/ 2910 w 10000"/>
              <a:gd name="connsiteY76" fmla="*/ 8571 h 10000"/>
              <a:gd name="connsiteX77" fmla="*/ 3027 w 10000"/>
              <a:gd name="connsiteY77" fmla="*/ 8585 h 10000"/>
              <a:gd name="connsiteX78" fmla="*/ 3127 w 10000"/>
              <a:gd name="connsiteY78" fmla="*/ 8558 h 10000"/>
              <a:gd name="connsiteX79" fmla="*/ 3211 w 10000"/>
              <a:gd name="connsiteY79" fmla="*/ 8489 h 10000"/>
              <a:gd name="connsiteX80" fmla="*/ 7057 w 10000"/>
              <a:gd name="connsiteY80" fmla="*/ 4066 h 10000"/>
              <a:gd name="connsiteX81" fmla="*/ 7274 w 10000"/>
              <a:gd name="connsiteY81" fmla="*/ 3777 h 10000"/>
              <a:gd name="connsiteX82" fmla="*/ 7408 w 10000"/>
              <a:gd name="connsiteY82" fmla="*/ 3475 h 10000"/>
              <a:gd name="connsiteX83" fmla="*/ 7475 w 10000"/>
              <a:gd name="connsiteY83" fmla="*/ 3159 h 10000"/>
              <a:gd name="connsiteX84" fmla="*/ 7425 w 10000"/>
              <a:gd name="connsiteY84" fmla="*/ 2843 h 10000"/>
              <a:gd name="connsiteX85" fmla="*/ 7408 w 10000"/>
              <a:gd name="connsiteY85" fmla="*/ 2720 h 10000"/>
              <a:gd name="connsiteX86" fmla="*/ 7358 w 10000"/>
              <a:gd name="connsiteY86" fmla="*/ 2596 h 10000"/>
              <a:gd name="connsiteX87" fmla="*/ 7291 w 10000"/>
              <a:gd name="connsiteY87" fmla="*/ 2473 h 10000"/>
              <a:gd name="connsiteX88" fmla="*/ 7241 w 10000"/>
              <a:gd name="connsiteY88" fmla="*/ 2363 h 10000"/>
              <a:gd name="connsiteX89" fmla="*/ 7140 w 10000"/>
              <a:gd name="connsiteY89" fmla="*/ 2266 h 10000"/>
              <a:gd name="connsiteX90" fmla="*/ 7057 w 10000"/>
              <a:gd name="connsiteY90" fmla="*/ 2184 h 10000"/>
              <a:gd name="connsiteX91" fmla="*/ 6940 w 10000"/>
              <a:gd name="connsiteY91" fmla="*/ 2102 h 10000"/>
              <a:gd name="connsiteX92" fmla="*/ 6839 w 10000"/>
              <a:gd name="connsiteY92" fmla="*/ 2019 h 10000"/>
              <a:gd name="connsiteX93" fmla="*/ 6722 w 10000"/>
              <a:gd name="connsiteY93" fmla="*/ 1951 h 10000"/>
              <a:gd name="connsiteX94" fmla="*/ 6589 w 10000"/>
              <a:gd name="connsiteY94" fmla="*/ 1909 h 10000"/>
              <a:gd name="connsiteX95" fmla="*/ 6438 w 10000"/>
              <a:gd name="connsiteY95" fmla="*/ 1868 h 10000"/>
              <a:gd name="connsiteX96" fmla="*/ 6304 w 10000"/>
              <a:gd name="connsiteY96" fmla="*/ 1827 h 10000"/>
              <a:gd name="connsiteX97" fmla="*/ 6154 w 10000"/>
              <a:gd name="connsiteY97" fmla="*/ 1813 h 10000"/>
              <a:gd name="connsiteX98" fmla="*/ 6020 w 10000"/>
              <a:gd name="connsiteY98" fmla="*/ 1799 h 10000"/>
              <a:gd name="connsiteX99" fmla="*/ 5870 w 10000"/>
              <a:gd name="connsiteY99" fmla="*/ 1799 h 10000"/>
              <a:gd name="connsiteX100" fmla="*/ 5719 w 10000"/>
              <a:gd name="connsiteY100" fmla="*/ 1813 h 10000"/>
              <a:gd name="connsiteX101" fmla="*/ 5518 w 10000"/>
              <a:gd name="connsiteY101" fmla="*/ 1841 h 10000"/>
              <a:gd name="connsiteX102" fmla="*/ 5351 w 10000"/>
              <a:gd name="connsiteY102" fmla="*/ 1909 h 10000"/>
              <a:gd name="connsiteX103" fmla="*/ 5167 w 10000"/>
              <a:gd name="connsiteY103" fmla="*/ 1978 h 10000"/>
              <a:gd name="connsiteX104" fmla="*/ 5000 w 10000"/>
              <a:gd name="connsiteY104" fmla="*/ 2047 h 10000"/>
              <a:gd name="connsiteX105" fmla="*/ 4849 w 10000"/>
              <a:gd name="connsiteY105" fmla="*/ 2143 h 10000"/>
              <a:gd name="connsiteX106" fmla="*/ 4682 w 10000"/>
              <a:gd name="connsiteY106" fmla="*/ 2239 h 10000"/>
              <a:gd name="connsiteX107" fmla="*/ 4548 w 10000"/>
              <a:gd name="connsiteY107" fmla="*/ 2363 h 10000"/>
              <a:gd name="connsiteX108" fmla="*/ 4415 w 10000"/>
              <a:gd name="connsiteY108" fmla="*/ 2500 h 10000"/>
              <a:gd name="connsiteX109" fmla="*/ 4381 w 10000"/>
              <a:gd name="connsiteY109" fmla="*/ 2541 h 10000"/>
              <a:gd name="connsiteX110" fmla="*/ 4247 w 10000"/>
              <a:gd name="connsiteY110" fmla="*/ 2706 h 10000"/>
              <a:gd name="connsiteX111" fmla="*/ 4047 w 10000"/>
              <a:gd name="connsiteY111" fmla="*/ 2926 h 10000"/>
              <a:gd name="connsiteX112" fmla="*/ 3796 w 10000"/>
              <a:gd name="connsiteY112" fmla="*/ 3228 h 10000"/>
              <a:gd name="connsiteX113" fmla="*/ 3495 w 10000"/>
              <a:gd name="connsiteY113" fmla="*/ 3571 h 10000"/>
              <a:gd name="connsiteX114" fmla="*/ 3144 w 10000"/>
              <a:gd name="connsiteY114" fmla="*/ 3956 h 10000"/>
              <a:gd name="connsiteX115" fmla="*/ 2776 w 10000"/>
              <a:gd name="connsiteY115" fmla="*/ 4382 h 10000"/>
              <a:gd name="connsiteX116" fmla="*/ 2408 w 10000"/>
              <a:gd name="connsiteY116" fmla="*/ 4808 h 10000"/>
              <a:gd name="connsiteX117" fmla="*/ 2040 w 10000"/>
              <a:gd name="connsiteY117" fmla="*/ 5234 h 10000"/>
              <a:gd name="connsiteX118" fmla="*/ 1689 w 10000"/>
              <a:gd name="connsiteY118" fmla="*/ 5659 h 10000"/>
              <a:gd name="connsiteX119" fmla="*/ 1338 w 10000"/>
              <a:gd name="connsiteY119" fmla="*/ 6044 h 10000"/>
              <a:gd name="connsiteX120" fmla="*/ 1037 w 10000"/>
              <a:gd name="connsiteY120" fmla="*/ 6387 h 10000"/>
              <a:gd name="connsiteX121" fmla="*/ 769 w 10000"/>
              <a:gd name="connsiteY121" fmla="*/ 6690 h 10000"/>
              <a:gd name="connsiteX122" fmla="*/ 585 w 10000"/>
              <a:gd name="connsiteY122" fmla="*/ 6909 h 10000"/>
              <a:gd name="connsiteX123" fmla="*/ 452 w 10000"/>
              <a:gd name="connsiteY123" fmla="*/ 7074 h 10000"/>
              <a:gd name="connsiteX124" fmla="*/ 401 w 10000"/>
              <a:gd name="connsiteY124" fmla="*/ 7115 h 10000"/>
              <a:gd name="connsiteX125" fmla="*/ 184 w 10000"/>
              <a:gd name="connsiteY125" fmla="*/ 7431 h 10000"/>
              <a:gd name="connsiteX126" fmla="*/ 33 w 10000"/>
              <a:gd name="connsiteY126" fmla="*/ 7761 h 10000"/>
              <a:gd name="connsiteX127" fmla="*/ 0 w 10000"/>
              <a:gd name="connsiteY127" fmla="*/ 8132 h 10000"/>
              <a:gd name="connsiteX128" fmla="*/ 17 w 10000"/>
              <a:gd name="connsiteY128" fmla="*/ 8475 h 10000"/>
              <a:gd name="connsiteX129" fmla="*/ 134 w 10000"/>
              <a:gd name="connsiteY129" fmla="*/ 8805 h 10000"/>
              <a:gd name="connsiteX130" fmla="*/ 334 w 10000"/>
              <a:gd name="connsiteY130" fmla="*/ 9121 h 10000"/>
              <a:gd name="connsiteX131" fmla="*/ 585 w 10000"/>
              <a:gd name="connsiteY131" fmla="*/ 9409 h 10000"/>
              <a:gd name="connsiteX132" fmla="*/ 936 w 10000"/>
              <a:gd name="connsiteY132" fmla="*/ 9643 h 10000"/>
              <a:gd name="connsiteX133" fmla="*/ 1120 w 10000"/>
              <a:gd name="connsiteY133" fmla="*/ 9739 h 10000"/>
              <a:gd name="connsiteX134" fmla="*/ 1321 w 10000"/>
              <a:gd name="connsiteY134" fmla="*/ 9821 h 10000"/>
              <a:gd name="connsiteX135" fmla="*/ 1505 w 10000"/>
              <a:gd name="connsiteY135" fmla="*/ 9904 h 10000"/>
              <a:gd name="connsiteX136" fmla="*/ 1722 w 10000"/>
              <a:gd name="connsiteY136" fmla="*/ 9945 h 10000"/>
              <a:gd name="connsiteX137" fmla="*/ 1940 w 10000"/>
              <a:gd name="connsiteY137" fmla="*/ 9986 h 10000"/>
              <a:gd name="connsiteX138" fmla="*/ 2140 w 10000"/>
              <a:gd name="connsiteY138" fmla="*/ 10000 h 10000"/>
              <a:gd name="connsiteX139" fmla="*/ 2358 w 10000"/>
              <a:gd name="connsiteY139" fmla="*/ 9986 h 10000"/>
              <a:gd name="connsiteX140" fmla="*/ 2592 w 10000"/>
              <a:gd name="connsiteY140" fmla="*/ 9973 h 10000"/>
              <a:gd name="connsiteX141" fmla="*/ 2793 w 10000"/>
              <a:gd name="connsiteY141" fmla="*/ 9931 h 10000"/>
              <a:gd name="connsiteX142" fmla="*/ 3010 w 10000"/>
              <a:gd name="connsiteY142" fmla="*/ 9876 h 10000"/>
              <a:gd name="connsiteX143" fmla="*/ 3211 w 10000"/>
              <a:gd name="connsiteY143" fmla="*/ 9808 h 10000"/>
              <a:gd name="connsiteX144" fmla="*/ 3395 w 10000"/>
              <a:gd name="connsiteY144" fmla="*/ 9712 h 10000"/>
              <a:gd name="connsiteX145" fmla="*/ 3579 w 10000"/>
              <a:gd name="connsiteY145" fmla="*/ 9615 h 10000"/>
              <a:gd name="connsiteX146" fmla="*/ 3729 w 10000"/>
              <a:gd name="connsiteY146" fmla="*/ 9505 h 10000"/>
              <a:gd name="connsiteX147" fmla="*/ 3880 w 10000"/>
              <a:gd name="connsiteY147" fmla="*/ 9382 h 10000"/>
              <a:gd name="connsiteX148" fmla="*/ 4013 w 10000"/>
              <a:gd name="connsiteY148" fmla="*/ 9245 h 10000"/>
              <a:gd name="connsiteX149" fmla="*/ 9565 w 10000"/>
              <a:gd name="connsiteY149" fmla="*/ 2871 h 10000"/>
              <a:gd name="connsiteX150" fmla="*/ 9783 w 10000"/>
              <a:gd name="connsiteY150" fmla="*/ 2555 h 10000"/>
              <a:gd name="connsiteX151" fmla="*/ 9933 w 10000"/>
              <a:gd name="connsiteY151" fmla="*/ 2225 h 10000"/>
              <a:gd name="connsiteX152" fmla="*/ 10000 w 10000"/>
              <a:gd name="connsiteY152" fmla="*/ 1882 h 10000"/>
              <a:gd name="connsiteX153" fmla="*/ 9950 w 10000"/>
              <a:gd name="connsiteY153" fmla="*/ 1511 h 10000"/>
              <a:gd name="connsiteX154" fmla="*/ 9916 w 10000"/>
              <a:gd name="connsiteY154" fmla="*/ 1332 h 10000"/>
              <a:gd name="connsiteX155" fmla="*/ 9849 w 10000"/>
              <a:gd name="connsiteY155" fmla="*/ 1168 h 10000"/>
              <a:gd name="connsiteX156" fmla="*/ 9766 w 10000"/>
              <a:gd name="connsiteY156" fmla="*/ 1003 h 10000"/>
              <a:gd name="connsiteX157" fmla="*/ 9649 w 10000"/>
              <a:gd name="connsiteY157" fmla="*/ 852 h 10000"/>
              <a:gd name="connsiteX158" fmla="*/ 9532 w 10000"/>
              <a:gd name="connsiteY158" fmla="*/ 701 h 10000"/>
              <a:gd name="connsiteX159" fmla="*/ 9381 w 10000"/>
              <a:gd name="connsiteY159" fmla="*/ 577 h 10000"/>
              <a:gd name="connsiteX160" fmla="*/ 9231 w 10000"/>
              <a:gd name="connsiteY160" fmla="*/ 453 h 10000"/>
              <a:gd name="connsiteX161" fmla="*/ 9047 w 10000"/>
              <a:gd name="connsiteY161" fmla="*/ 343 h 10000"/>
              <a:gd name="connsiteX162" fmla="*/ 8863 w 10000"/>
              <a:gd name="connsiteY162" fmla="*/ 247 h 10000"/>
              <a:gd name="connsiteX163" fmla="*/ 8662 w 10000"/>
              <a:gd name="connsiteY163" fmla="*/ 165 h 10000"/>
              <a:gd name="connsiteX164" fmla="*/ 8478 w 10000"/>
              <a:gd name="connsiteY164" fmla="*/ 82 h 10000"/>
              <a:gd name="connsiteX165" fmla="*/ 8261 w 10000"/>
              <a:gd name="connsiteY165" fmla="*/ 41 h 10000"/>
              <a:gd name="connsiteX166" fmla="*/ 8043 w 10000"/>
              <a:gd name="connsiteY166" fmla="*/ 14 h 10000"/>
              <a:gd name="connsiteX167" fmla="*/ 7843 w 10000"/>
              <a:gd name="connsiteY167" fmla="*/ 0 h 10000"/>
              <a:gd name="connsiteX168" fmla="*/ 7625 w 10000"/>
              <a:gd name="connsiteY168" fmla="*/ 14 h 10000"/>
              <a:gd name="connsiteX169" fmla="*/ 7391 w 10000"/>
              <a:gd name="connsiteY169" fmla="*/ 27 h 10000"/>
              <a:gd name="connsiteX0" fmla="*/ 7391 w 10000"/>
              <a:gd name="connsiteY0" fmla="*/ 27 h 10000"/>
              <a:gd name="connsiteX1" fmla="*/ 7174 w 10000"/>
              <a:gd name="connsiteY1" fmla="*/ 55 h 10000"/>
              <a:gd name="connsiteX2" fmla="*/ 6973 w 10000"/>
              <a:gd name="connsiteY2" fmla="*/ 124 h 10000"/>
              <a:gd name="connsiteX3" fmla="*/ 6773 w 10000"/>
              <a:gd name="connsiteY3" fmla="*/ 179 h 10000"/>
              <a:gd name="connsiteX4" fmla="*/ 6405 w 10000"/>
              <a:gd name="connsiteY4" fmla="*/ 371 h 10000"/>
              <a:gd name="connsiteX5" fmla="*/ 3595 w 10000"/>
              <a:gd name="connsiteY5" fmla="*/ 8984 h 10000"/>
              <a:gd name="connsiteX6" fmla="*/ 3478 w 10000"/>
              <a:gd name="connsiteY6" fmla="*/ 9093 h 10000"/>
              <a:gd name="connsiteX7" fmla="*/ 3361 w 10000"/>
              <a:gd name="connsiteY7" fmla="*/ 9190 h 10000"/>
              <a:gd name="connsiteX8" fmla="*/ 3244 w 10000"/>
              <a:gd name="connsiteY8" fmla="*/ 9272 h 10000"/>
              <a:gd name="connsiteX9" fmla="*/ 3110 w 10000"/>
              <a:gd name="connsiteY9" fmla="*/ 9354 h 10000"/>
              <a:gd name="connsiteX10" fmla="*/ 2960 w 10000"/>
              <a:gd name="connsiteY10" fmla="*/ 9409 h 10000"/>
              <a:gd name="connsiteX11" fmla="*/ 2826 w 10000"/>
              <a:gd name="connsiteY11" fmla="*/ 9478 h 10000"/>
              <a:gd name="connsiteX12" fmla="*/ 2642 w 10000"/>
              <a:gd name="connsiteY12" fmla="*/ 9505 h 10000"/>
              <a:gd name="connsiteX13" fmla="*/ 2492 w 10000"/>
              <a:gd name="connsiteY13" fmla="*/ 9533 h 10000"/>
              <a:gd name="connsiteX14" fmla="*/ 2324 w 10000"/>
              <a:gd name="connsiteY14" fmla="*/ 9560 h 10000"/>
              <a:gd name="connsiteX15" fmla="*/ 2157 w 10000"/>
              <a:gd name="connsiteY15" fmla="*/ 9560 h 10000"/>
              <a:gd name="connsiteX16" fmla="*/ 1990 w 10000"/>
              <a:gd name="connsiteY16" fmla="*/ 9533 h 10000"/>
              <a:gd name="connsiteX17" fmla="*/ 1839 w 10000"/>
              <a:gd name="connsiteY17" fmla="*/ 9519 h 10000"/>
              <a:gd name="connsiteX18" fmla="*/ 1689 w 10000"/>
              <a:gd name="connsiteY18" fmla="*/ 9492 h 10000"/>
              <a:gd name="connsiteX19" fmla="*/ 1522 w 10000"/>
              <a:gd name="connsiteY19" fmla="*/ 9423 h 10000"/>
              <a:gd name="connsiteX20" fmla="*/ 1371 w 10000"/>
              <a:gd name="connsiteY20" fmla="*/ 9382 h 10000"/>
              <a:gd name="connsiteX21" fmla="*/ 1237 w 10000"/>
              <a:gd name="connsiteY21" fmla="*/ 9299 h 10000"/>
              <a:gd name="connsiteX22" fmla="*/ 987 w 10000"/>
              <a:gd name="connsiteY22" fmla="*/ 9107 h 10000"/>
              <a:gd name="connsiteX23" fmla="*/ 769 w 10000"/>
              <a:gd name="connsiteY23" fmla="*/ 8901 h 10000"/>
              <a:gd name="connsiteX24" fmla="*/ 635 w 10000"/>
              <a:gd name="connsiteY24" fmla="*/ 8654 h 10000"/>
              <a:gd name="connsiteX25" fmla="*/ 569 w 10000"/>
              <a:gd name="connsiteY25" fmla="*/ 8393 h 10000"/>
              <a:gd name="connsiteX26" fmla="*/ 535 w 10000"/>
              <a:gd name="connsiteY26" fmla="*/ 8132 h 10000"/>
              <a:gd name="connsiteX27" fmla="*/ 585 w 10000"/>
              <a:gd name="connsiteY27" fmla="*/ 7871 h 10000"/>
              <a:gd name="connsiteX28" fmla="*/ 686 w 10000"/>
              <a:gd name="connsiteY28" fmla="*/ 7610 h 10000"/>
              <a:gd name="connsiteX29" fmla="*/ 853 w 10000"/>
              <a:gd name="connsiteY29" fmla="*/ 7376 h 10000"/>
              <a:gd name="connsiteX30" fmla="*/ 886 w 10000"/>
              <a:gd name="connsiteY30" fmla="*/ 7321 h 10000"/>
              <a:gd name="connsiteX31" fmla="*/ 1020 w 10000"/>
              <a:gd name="connsiteY31" fmla="*/ 7170 h 10000"/>
              <a:gd name="connsiteX32" fmla="*/ 1221 w 10000"/>
              <a:gd name="connsiteY32" fmla="*/ 6937 h 10000"/>
              <a:gd name="connsiteX33" fmla="*/ 1488 w 10000"/>
              <a:gd name="connsiteY33" fmla="*/ 6662 h 10000"/>
              <a:gd name="connsiteX34" fmla="*/ 1773 w 10000"/>
              <a:gd name="connsiteY34" fmla="*/ 6305 h 10000"/>
              <a:gd name="connsiteX35" fmla="*/ 2124 w 10000"/>
              <a:gd name="connsiteY35" fmla="*/ 5920 h 10000"/>
              <a:gd name="connsiteX36" fmla="*/ 2492 w 10000"/>
              <a:gd name="connsiteY36" fmla="*/ 5508 h 10000"/>
              <a:gd name="connsiteX37" fmla="*/ 2860 w 10000"/>
              <a:gd name="connsiteY37" fmla="*/ 5055 h 10000"/>
              <a:gd name="connsiteX38" fmla="*/ 3227 w 10000"/>
              <a:gd name="connsiteY38" fmla="*/ 4629 h 10000"/>
              <a:gd name="connsiteX39" fmla="*/ 3595 w 10000"/>
              <a:gd name="connsiteY39" fmla="*/ 4217 h 10000"/>
              <a:gd name="connsiteX40" fmla="*/ 3946 w 10000"/>
              <a:gd name="connsiteY40" fmla="*/ 3819 h 10000"/>
              <a:gd name="connsiteX41" fmla="*/ 4247 w 10000"/>
              <a:gd name="connsiteY41" fmla="*/ 3475 h 10000"/>
              <a:gd name="connsiteX42" fmla="*/ 4498 w 10000"/>
              <a:gd name="connsiteY42" fmla="*/ 3187 h 10000"/>
              <a:gd name="connsiteX43" fmla="*/ 4682 w 10000"/>
              <a:gd name="connsiteY43" fmla="*/ 2967 h 10000"/>
              <a:gd name="connsiteX44" fmla="*/ 4833 w 10000"/>
              <a:gd name="connsiteY44" fmla="*/ 2816 h 10000"/>
              <a:gd name="connsiteX45" fmla="*/ 4866 w 10000"/>
              <a:gd name="connsiteY45" fmla="*/ 2761 h 10000"/>
              <a:gd name="connsiteX46" fmla="*/ 4967 w 10000"/>
              <a:gd name="connsiteY46" fmla="*/ 2665 h 10000"/>
              <a:gd name="connsiteX47" fmla="*/ 5050 w 10000"/>
              <a:gd name="connsiteY47" fmla="*/ 2569 h 10000"/>
              <a:gd name="connsiteX48" fmla="*/ 5167 w 10000"/>
              <a:gd name="connsiteY48" fmla="*/ 2500 h 10000"/>
              <a:gd name="connsiteX49" fmla="*/ 5284 w 10000"/>
              <a:gd name="connsiteY49" fmla="*/ 2431 h 10000"/>
              <a:gd name="connsiteX50" fmla="*/ 5401 w 10000"/>
              <a:gd name="connsiteY50" fmla="*/ 2363 h 10000"/>
              <a:gd name="connsiteX51" fmla="*/ 5535 w 10000"/>
              <a:gd name="connsiteY51" fmla="*/ 2321 h 10000"/>
              <a:gd name="connsiteX52" fmla="*/ 5652 w 10000"/>
              <a:gd name="connsiteY52" fmla="*/ 2294 h 10000"/>
              <a:gd name="connsiteX53" fmla="*/ 5786 w 10000"/>
              <a:gd name="connsiteY53" fmla="*/ 2253 h 10000"/>
              <a:gd name="connsiteX54" fmla="*/ 5886 w 10000"/>
              <a:gd name="connsiteY54" fmla="*/ 2239 h 10000"/>
              <a:gd name="connsiteX55" fmla="*/ 5987 w 10000"/>
              <a:gd name="connsiteY55" fmla="*/ 2239 h 10000"/>
              <a:gd name="connsiteX56" fmla="*/ 6087 w 10000"/>
              <a:gd name="connsiteY56" fmla="*/ 2253 h 10000"/>
              <a:gd name="connsiteX57" fmla="*/ 6171 w 10000"/>
              <a:gd name="connsiteY57" fmla="*/ 2253 h 10000"/>
              <a:gd name="connsiteX58" fmla="*/ 6271 w 10000"/>
              <a:gd name="connsiteY58" fmla="*/ 2266 h 10000"/>
              <a:gd name="connsiteX59" fmla="*/ 6355 w 10000"/>
              <a:gd name="connsiteY59" fmla="*/ 2308 h 10000"/>
              <a:gd name="connsiteX60" fmla="*/ 6438 w 10000"/>
              <a:gd name="connsiteY60" fmla="*/ 2335 h 10000"/>
              <a:gd name="connsiteX61" fmla="*/ 6522 w 10000"/>
              <a:gd name="connsiteY61" fmla="*/ 2390 h 10000"/>
              <a:gd name="connsiteX62" fmla="*/ 6656 w 10000"/>
              <a:gd name="connsiteY62" fmla="*/ 2500 h 10000"/>
              <a:gd name="connsiteX63" fmla="*/ 6773 w 10000"/>
              <a:gd name="connsiteY63" fmla="*/ 2610 h 10000"/>
              <a:gd name="connsiteX64" fmla="*/ 6873 w 10000"/>
              <a:gd name="connsiteY64" fmla="*/ 2747 h 10000"/>
              <a:gd name="connsiteX65" fmla="*/ 6906 w 10000"/>
              <a:gd name="connsiteY65" fmla="*/ 2912 h 10000"/>
              <a:gd name="connsiteX66" fmla="*/ 6923 w 10000"/>
              <a:gd name="connsiteY66" fmla="*/ 3132 h 10000"/>
              <a:gd name="connsiteX67" fmla="*/ 6890 w 10000"/>
              <a:gd name="connsiteY67" fmla="*/ 3365 h 10000"/>
              <a:gd name="connsiteX68" fmla="*/ 6789 w 10000"/>
              <a:gd name="connsiteY68" fmla="*/ 3585 h 10000"/>
              <a:gd name="connsiteX69" fmla="*/ 6639 w 10000"/>
              <a:gd name="connsiteY69" fmla="*/ 3791 h 10000"/>
              <a:gd name="connsiteX70" fmla="*/ 2759 w 10000"/>
              <a:gd name="connsiteY70" fmla="*/ 8242 h 10000"/>
              <a:gd name="connsiteX71" fmla="*/ 2726 w 10000"/>
              <a:gd name="connsiteY71" fmla="*/ 8324 h 10000"/>
              <a:gd name="connsiteX72" fmla="*/ 2726 w 10000"/>
              <a:gd name="connsiteY72" fmla="*/ 8393 h 10000"/>
              <a:gd name="connsiteX73" fmla="*/ 2742 w 10000"/>
              <a:gd name="connsiteY73" fmla="*/ 8475 h 10000"/>
              <a:gd name="connsiteX74" fmla="*/ 2826 w 10000"/>
              <a:gd name="connsiteY74" fmla="*/ 8544 h 10000"/>
              <a:gd name="connsiteX75" fmla="*/ 2910 w 10000"/>
              <a:gd name="connsiteY75" fmla="*/ 8571 h 10000"/>
              <a:gd name="connsiteX76" fmla="*/ 3027 w 10000"/>
              <a:gd name="connsiteY76" fmla="*/ 8585 h 10000"/>
              <a:gd name="connsiteX77" fmla="*/ 3127 w 10000"/>
              <a:gd name="connsiteY77" fmla="*/ 8558 h 10000"/>
              <a:gd name="connsiteX78" fmla="*/ 3211 w 10000"/>
              <a:gd name="connsiteY78" fmla="*/ 8489 h 10000"/>
              <a:gd name="connsiteX79" fmla="*/ 7057 w 10000"/>
              <a:gd name="connsiteY79" fmla="*/ 4066 h 10000"/>
              <a:gd name="connsiteX80" fmla="*/ 7274 w 10000"/>
              <a:gd name="connsiteY80" fmla="*/ 3777 h 10000"/>
              <a:gd name="connsiteX81" fmla="*/ 7408 w 10000"/>
              <a:gd name="connsiteY81" fmla="*/ 3475 h 10000"/>
              <a:gd name="connsiteX82" fmla="*/ 7475 w 10000"/>
              <a:gd name="connsiteY82" fmla="*/ 3159 h 10000"/>
              <a:gd name="connsiteX83" fmla="*/ 7425 w 10000"/>
              <a:gd name="connsiteY83" fmla="*/ 2843 h 10000"/>
              <a:gd name="connsiteX84" fmla="*/ 7408 w 10000"/>
              <a:gd name="connsiteY84" fmla="*/ 2720 h 10000"/>
              <a:gd name="connsiteX85" fmla="*/ 7358 w 10000"/>
              <a:gd name="connsiteY85" fmla="*/ 2596 h 10000"/>
              <a:gd name="connsiteX86" fmla="*/ 7291 w 10000"/>
              <a:gd name="connsiteY86" fmla="*/ 2473 h 10000"/>
              <a:gd name="connsiteX87" fmla="*/ 7241 w 10000"/>
              <a:gd name="connsiteY87" fmla="*/ 2363 h 10000"/>
              <a:gd name="connsiteX88" fmla="*/ 7140 w 10000"/>
              <a:gd name="connsiteY88" fmla="*/ 2266 h 10000"/>
              <a:gd name="connsiteX89" fmla="*/ 7057 w 10000"/>
              <a:gd name="connsiteY89" fmla="*/ 2184 h 10000"/>
              <a:gd name="connsiteX90" fmla="*/ 6940 w 10000"/>
              <a:gd name="connsiteY90" fmla="*/ 2102 h 10000"/>
              <a:gd name="connsiteX91" fmla="*/ 6839 w 10000"/>
              <a:gd name="connsiteY91" fmla="*/ 2019 h 10000"/>
              <a:gd name="connsiteX92" fmla="*/ 6722 w 10000"/>
              <a:gd name="connsiteY92" fmla="*/ 1951 h 10000"/>
              <a:gd name="connsiteX93" fmla="*/ 6589 w 10000"/>
              <a:gd name="connsiteY93" fmla="*/ 1909 h 10000"/>
              <a:gd name="connsiteX94" fmla="*/ 6438 w 10000"/>
              <a:gd name="connsiteY94" fmla="*/ 1868 h 10000"/>
              <a:gd name="connsiteX95" fmla="*/ 6304 w 10000"/>
              <a:gd name="connsiteY95" fmla="*/ 1827 h 10000"/>
              <a:gd name="connsiteX96" fmla="*/ 6154 w 10000"/>
              <a:gd name="connsiteY96" fmla="*/ 1813 h 10000"/>
              <a:gd name="connsiteX97" fmla="*/ 6020 w 10000"/>
              <a:gd name="connsiteY97" fmla="*/ 1799 h 10000"/>
              <a:gd name="connsiteX98" fmla="*/ 5870 w 10000"/>
              <a:gd name="connsiteY98" fmla="*/ 1799 h 10000"/>
              <a:gd name="connsiteX99" fmla="*/ 5719 w 10000"/>
              <a:gd name="connsiteY99" fmla="*/ 1813 h 10000"/>
              <a:gd name="connsiteX100" fmla="*/ 5518 w 10000"/>
              <a:gd name="connsiteY100" fmla="*/ 1841 h 10000"/>
              <a:gd name="connsiteX101" fmla="*/ 5351 w 10000"/>
              <a:gd name="connsiteY101" fmla="*/ 1909 h 10000"/>
              <a:gd name="connsiteX102" fmla="*/ 5167 w 10000"/>
              <a:gd name="connsiteY102" fmla="*/ 1978 h 10000"/>
              <a:gd name="connsiteX103" fmla="*/ 5000 w 10000"/>
              <a:gd name="connsiteY103" fmla="*/ 2047 h 10000"/>
              <a:gd name="connsiteX104" fmla="*/ 4849 w 10000"/>
              <a:gd name="connsiteY104" fmla="*/ 2143 h 10000"/>
              <a:gd name="connsiteX105" fmla="*/ 4682 w 10000"/>
              <a:gd name="connsiteY105" fmla="*/ 2239 h 10000"/>
              <a:gd name="connsiteX106" fmla="*/ 4548 w 10000"/>
              <a:gd name="connsiteY106" fmla="*/ 2363 h 10000"/>
              <a:gd name="connsiteX107" fmla="*/ 4415 w 10000"/>
              <a:gd name="connsiteY107" fmla="*/ 2500 h 10000"/>
              <a:gd name="connsiteX108" fmla="*/ 4381 w 10000"/>
              <a:gd name="connsiteY108" fmla="*/ 2541 h 10000"/>
              <a:gd name="connsiteX109" fmla="*/ 4247 w 10000"/>
              <a:gd name="connsiteY109" fmla="*/ 2706 h 10000"/>
              <a:gd name="connsiteX110" fmla="*/ 4047 w 10000"/>
              <a:gd name="connsiteY110" fmla="*/ 2926 h 10000"/>
              <a:gd name="connsiteX111" fmla="*/ 3796 w 10000"/>
              <a:gd name="connsiteY111" fmla="*/ 3228 h 10000"/>
              <a:gd name="connsiteX112" fmla="*/ 3495 w 10000"/>
              <a:gd name="connsiteY112" fmla="*/ 3571 h 10000"/>
              <a:gd name="connsiteX113" fmla="*/ 3144 w 10000"/>
              <a:gd name="connsiteY113" fmla="*/ 3956 h 10000"/>
              <a:gd name="connsiteX114" fmla="*/ 2776 w 10000"/>
              <a:gd name="connsiteY114" fmla="*/ 4382 h 10000"/>
              <a:gd name="connsiteX115" fmla="*/ 2408 w 10000"/>
              <a:gd name="connsiteY115" fmla="*/ 4808 h 10000"/>
              <a:gd name="connsiteX116" fmla="*/ 2040 w 10000"/>
              <a:gd name="connsiteY116" fmla="*/ 5234 h 10000"/>
              <a:gd name="connsiteX117" fmla="*/ 1689 w 10000"/>
              <a:gd name="connsiteY117" fmla="*/ 5659 h 10000"/>
              <a:gd name="connsiteX118" fmla="*/ 1338 w 10000"/>
              <a:gd name="connsiteY118" fmla="*/ 6044 h 10000"/>
              <a:gd name="connsiteX119" fmla="*/ 1037 w 10000"/>
              <a:gd name="connsiteY119" fmla="*/ 6387 h 10000"/>
              <a:gd name="connsiteX120" fmla="*/ 769 w 10000"/>
              <a:gd name="connsiteY120" fmla="*/ 6690 h 10000"/>
              <a:gd name="connsiteX121" fmla="*/ 585 w 10000"/>
              <a:gd name="connsiteY121" fmla="*/ 6909 h 10000"/>
              <a:gd name="connsiteX122" fmla="*/ 452 w 10000"/>
              <a:gd name="connsiteY122" fmla="*/ 7074 h 10000"/>
              <a:gd name="connsiteX123" fmla="*/ 401 w 10000"/>
              <a:gd name="connsiteY123" fmla="*/ 7115 h 10000"/>
              <a:gd name="connsiteX124" fmla="*/ 184 w 10000"/>
              <a:gd name="connsiteY124" fmla="*/ 7431 h 10000"/>
              <a:gd name="connsiteX125" fmla="*/ 33 w 10000"/>
              <a:gd name="connsiteY125" fmla="*/ 7761 h 10000"/>
              <a:gd name="connsiteX126" fmla="*/ 0 w 10000"/>
              <a:gd name="connsiteY126" fmla="*/ 8132 h 10000"/>
              <a:gd name="connsiteX127" fmla="*/ 17 w 10000"/>
              <a:gd name="connsiteY127" fmla="*/ 8475 h 10000"/>
              <a:gd name="connsiteX128" fmla="*/ 134 w 10000"/>
              <a:gd name="connsiteY128" fmla="*/ 8805 h 10000"/>
              <a:gd name="connsiteX129" fmla="*/ 334 w 10000"/>
              <a:gd name="connsiteY129" fmla="*/ 9121 h 10000"/>
              <a:gd name="connsiteX130" fmla="*/ 585 w 10000"/>
              <a:gd name="connsiteY130" fmla="*/ 9409 h 10000"/>
              <a:gd name="connsiteX131" fmla="*/ 936 w 10000"/>
              <a:gd name="connsiteY131" fmla="*/ 9643 h 10000"/>
              <a:gd name="connsiteX132" fmla="*/ 1120 w 10000"/>
              <a:gd name="connsiteY132" fmla="*/ 9739 h 10000"/>
              <a:gd name="connsiteX133" fmla="*/ 1321 w 10000"/>
              <a:gd name="connsiteY133" fmla="*/ 9821 h 10000"/>
              <a:gd name="connsiteX134" fmla="*/ 1505 w 10000"/>
              <a:gd name="connsiteY134" fmla="*/ 9904 h 10000"/>
              <a:gd name="connsiteX135" fmla="*/ 1722 w 10000"/>
              <a:gd name="connsiteY135" fmla="*/ 9945 h 10000"/>
              <a:gd name="connsiteX136" fmla="*/ 1940 w 10000"/>
              <a:gd name="connsiteY136" fmla="*/ 9986 h 10000"/>
              <a:gd name="connsiteX137" fmla="*/ 2140 w 10000"/>
              <a:gd name="connsiteY137" fmla="*/ 10000 h 10000"/>
              <a:gd name="connsiteX138" fmla="*/ 2358 w 10000"/>
              <a:gd name="connsiteY138" fmla="*/ 9986 h 10000"/>
              <a:gd name="connsiteX139" fmla="*/ 2592 w 10000"/>
              <a:gd name="connsiteY139" fmla="*/ 9973 h 10000"/>
              <a:gd name="connsiteX140" fmla="*/ 2793 w 10000"/>
              <a:gd name="connsiteY140" fmla="*/ 9931 h 10000"/>
              <a:gd name="connsiteX141" fmla="*/ 3010 w 10000"/>
              <a:gd name="connsiteY141" fmla="*/ 9876 h 10000"/>
              <a:gd name="connsiteX142" fmla="*/ 3211 w 10000"/>
              <a:gd name="connsiteY142" fmla="*/ 9808 h 10000"/>
              <a:gd name="connsiteX143" fmla="*/ 3395 w 10000"/>
              <a:gd name="connsiteY143" fmla="*/ 9712 h 10000"/>
              <a:gd name="connsiteX144" fmla="*/ 3579 w 10000"/>
              <a:gd name="connsiteY144" fmla="*/ 9615 h 10000"/>
              <a:gd name="connsiteX145" fmla="*/ 3729 w 10000"/>
              <a:gd name="connsiteY145" fmla="*/ 9505 h 10000"/>
              <a:gd name="connsiteX146" fmla="*/ 3880 w 10000"/>
              <a:gd name="connsiteY146" fmla="*/ 9382 h 10000"/>
              <a:gd name="connsiteX147" fmla="*/ 4013 w 10000"/>
              <a:gd name="connsiteY147" fmla="*/ 9245 h 10000"/>
              <a:gd name="connsiteX148" fmla="*/ 9565 w 10000"/>
              <a:gd name="connsiteY148" fmla="*/ 2871 h 10000"/>
              <a:gd name="connsiteX149" fmla="*/ 9783 w 10000"/>
              <a:gd name="connsiteY149" fmla="*/ 2555 h 10000"/>
              <a:gd name="connsiteX150" fmla="*/ 9933 w 10000"/>
              <a:gd name="connsiteY150" fmla="*/ 2225 h 10000"/>
              <a:gd name="connsiteX151" fmla="*/ 10000 w 10000"/>
              <a:gd name="connsiteY151" fmla="*/ 1882 h 10000"/>
              <a:gd name="connsiteX152" fmla="*/ 9950 w 10000"/>
              <a:gd name="connsiteY152" fmla="*/ 1511 h 10000"/>
              <a:gd name="connsiteX153" fmla="*/ 9916 w 10000"/>
              <a:gd name="connsiteY153" fmla="*/ 1332 h 10000"/>
              <a:gd name="connsiteX154" fmla="*/ 9849 w 10000"/>
              <a:gd name="connsiteY154" fmla="*/ 1168 h 10000"/>
              <a:gd name="connsiteX155" fmla="*/ 9766 w 10000"/>
              <a:gd name="connsiteY155" fmla="*/ 1003 h 10000"/>
              <a:gd name="connsiteX156" fmla="*/ 9649 w 10000"/>
              <a:gd name="connsiteY156" fmla="*/ 852 h 10000"/>
              <a:gd name="connsiteX157" fmla="*/ 9532 w 10000"/>
              <a:gd name="connsiteY157" fmla="*/ 701 h 10000"/>
              <a:gd name="connsiteX158" fmla="*/ 9381 w 10000"/>
              <a:gd name="connsiteY158" fmla="*/ 577 h 10000"/>
              <a:gd name="connsiteX159" fmla="*/ 9231 w 10000"/>
              <a:gd name="connsiteY159" fmla="*/ 453 h 10000"/>
              <a:gd name="connsiteX160" fmla="*/ 9047 w 10000"/>
              <a:gd name="connsiteY160" fmla="*/ 343 h 10000"/>
              <a:gd name="connsiteX161" fmla="*/ 8863 w 10000"/>
              <a:gd name="connsiteY161" fmla="*/ 247 h 10000"/>
              <a:gd name="connsiteX162" fmla="*/ 8662 w 10000"/>
              <a:gd name="connsiteY162" fmla="*/ 165 h 10000"/>
              <a:gd name="connsiteX163" fmla="*/ 8478 w 10000"/>
              <a:gd name="connsiteY163" fmla="*/ 82 h 10000"/>
              <a:gd name="connsiteX164" fmla="*/ 8261 w 10000"/>
              <a:gd name="connsiteY164" fmla="*/ 41 h 10000"/>
              <a:gd name="connsiteX165" fmla="*/ 8043 w 10000"/>
              <a:gd name="connsiteY165" fmla="*/ 14 h 10000"/>
              <a:gd name="connsiteX166" fmla="*/ 7843 w 10000"/>
              <a:gd name="connsiteY166" fmla="*/ 0 h 10000"/>
              <a:gd name="connsiteX167" fmla="*/ 7625 w 10000"/>
              <a:gd name="connsiteY167" fmla="*/ 14 h 10000"/>
              <a:gd name="connsiteX168" fmla="*/ 7391 w 10000"/>
              <a:gd name="connsiteY168" fmla="*/ 27 h 10000"/>
              <a:gd name="connsiteX0" fmla="*/ 7391 w 10000"/>
              <a:gd name="connsiteY0" fmla="*/ 27 h 10000"/>
              <a:gd name="connsiteX1" fmla="*/ 7174 w 10000"/>
              <a:gd name="connsiteY1" fmla="*/ 55 h 10000"/>
              <a:gd name="connsiteX2" fmla="*/ 6773 w 10000"/>
              <a:gd name="connsiteY2" fmla="*/ 179 h 10000"/>
              <a:gd name="connsiteX3" fmla="*/ 6405 w 10000"/>
              <a:gd name="connsiteY3" fmla="*/ 371 h 10000"/>
              <a:gd name="connsiteX4" fmla="*/ 3595 w 10000"/>
              <a:gd name="connsiteY4" fmla="*/ 8984 h 10000"/>
              <a:gd name="connsiteX5" fmla="*/ 3478 w 10000"/>
              <a:gd name="connsiteY5" fmla="*/ 9093 h 10000"/>
              <a:gd name="connsiteX6" fmla="*/ 3361 w 10000"/>
              <a:gd name="connsiteY6" fmla="*/ 9190 h 10000"/>
              <a:gd name="connsiteX7" fmla="*/ 3244 w 10000"/>
              <a:gd name="connsiteY7" fmla="*/ 9272 h 10000"/>
              <a:gd name="connsiteX8" fmla="*/ 3110 w 10000"/>
              <a:gd name="connsiteY8" fmla="*/ 9354 h 10000"/>
              <a:gd name="connsiteX9" fmla="*/ 2960 w 10000"/>
              <a:gd name="connsiteY9" fmla="*/ 9409 h 10000"/>
              <a:gd name="connsiteX10" fmla="*/ 2826 w 10000"/>
              <a:gd name="connsiteY10" fmla="*/ 9478 h 10000"/>
              <a:gd name="connsiteX11" fmla="*/ 2642 w 10000"/>
              <a:gd name="connsiteY11" fmla="*/ 9505 h 10000"/>
              <a:gd name="connsiteX12" fmla="*/ 2492 w 10000"/>
              <a:gd name="connsiteY12" fmla="*/ 9533 h 10000"/>
              <a:gd name="connsiteX13" fmla="*/ 2324 w 10000"/>
              <a:gd name="connsiteY13" fmla="*/ 9560 h 10000"/>
              <a:gd name="connsiteX14" fmla="*/ 2157 w 10000"/>
              <a:gd name="connsiteY14" fmla="*/ 9560 h 10000"/>
              <a:gd name="connsiteX15" fmla="*/ 1990 w 10000"/>
              <a:gd name="connsiteY15" fmla="*/ 9533 h 10000"/>
              <a:gd name="connsiteX16" fmla="*/ 1839 w 10000"/>
              <a:gd name="connsiteY16" fmla="*/ 9519 h 10000"/>
              <a:gd name="connsiteX17" fmla="*/ 1689 w 10000"/>
              <a:gd name="connsiteY17" fmla="*/ 9492 h 10000"/>
              <a:gd name="connsiteX18" fmla="*/ 1522 w 10000"/>
              <a:gd name="connsiteY18" fmla="*/ 9423 h 10000"/>
              <a:gd name="connsiteX19" fmla="*/ 1371 w 10000"/>
              <a:gd name="connsiteY19" fmla="*/ 9382 h 10000"/>
              <a:gd name="connsiteX20" fmla="*/ 1237 w 10000"/>
              <a:gd name="connsiteY20" fmla="*/ 9299 h 10000"/>
              <a:gd name="connsiteX21" fmla="*/ 987 w 10000"/>
              <a:gd name="connsiteY21" fmla="*/ 9107 h 10000"/>
              <a:gd name="connsiteX22" fmla="*/ 769 w 10000"/>
              <a:gd name="connsiteY22" fmla="*/ 8901 h 10000"/>
              <a:gd name="connsiteX23" fmla="*/ 635 w 10000"/>
              <a:gd name="connsiteY23" fmla="*/ 8654 h 10000"/>
              <a:gd name="connsiteX24" fmla="*/ 569 w 10000"/>
              <a:gd name="connsiteY24" fmla="*/ 8393 h 10000"/>
              <a:gd name="connsiteX25" fmla="*/ 535 w 10000"/>
              <a:gd name="connsiteY25" fmla="*/ 8132 h 10000"/>
              <a:gd name="connsiteX26" fmla="*/ 585 w 10000"/>
              <a:gd name="connsiteY26" fmla="*/ 7871 h 10000"/>
              <a:gd name="connsiteX27" fmla="*/ 686 w 10000"/>
              <a:gd name="connsiteY27" fmla="*/ 7610 h 10000"/>
              <a:gd name="connsiteX28" fmla="*/ 853 w 10000"/>
              <a:gd name="connsiteY28" fmla="*/ 7376 h 10000"/>
              <a:gd name="connsiteX29" fmla="*/ 886 w 10000"/>
              <a:gd name="connsiteY29" fmla="*/ 7321 h 10000"/>
              <a:gd name="connsiteX30" fmla="*/ 1020 w 10000"/>
              <a:gd name="connsiteY30" fmla="*/ 7170 h 10000"/>
              <a:gd name="connsiteX31" fmla="*/ 1221 w 10000"/>
              <a:gd name="connsiteY31" fmla="*/ 6937 h 10000"/>
              <a:gd name="connsiteX32" fmla="*/ 1488 w 10000"/>
              <a:gd name="connsiteY32" fmla="*/ 6662 h 10000"/>
              <a:gd name="connsiteX33" fmla="*/ 1773 w 10000"/>
              <a:gd name="connsiteY33" fmla="*/ 6305 h 10000"/>
              <a:gd name="connsiteX34" fmla="*/ 2124 w 10000"/>
              <a:gd name="connsiteY34" fmla="*/ 5920 h 10000"/>
              <a:gd name="connsiteX35" fmla="*/ 2492 w 10000"/>
              <a:gd name="connsiteY35" fmla="*/ 5508 h 10000"/>
              <a:gd name="connsiteX36" fmla="*/ 2860 w 10000"/>
              <a:gd name="connsiteY36" fmla="*/ 5055 h 10000"/>
              <a:gd name="connsiteX37" fmla="*/ 3227 w 10000"/>
              <a:gd name="connsiteY37" fmla="*/ 4629 h 10000"/>
              <a:gd name="connsiteX38" fmla="*/ 3595 w 10000"/>
              <a:gd name="connsiteY38" fmla="*/ 4217 h 10000"/>
              <a:gd name="connsiteX39" fmla="*/ 3946 w 10000"/>
              <a:gd name="connsiteY39" fmla="*/ 3819 h 10000"/>
              <a:gd name="connsiteX40" fmla="*/ 4247 w 10000"/>
              <a:gd name="connsiteY40" fmla="*/ 3475 h 10000"/>
              <a:gd name="connsiteX41" fmla="*/ 4498 w 10000"/>
              <a:gd name="connsiteY41" fmla="*/ 3187 h 10000"/>
              <a:gd name="connsiteX42" fmla="*/ 4682 w 10000"/>
              <a:gd name="connsiteY42" fmla="*/ 2967 h 10000"/>
              <a:gd name="connsiteX43" fmla="*/ 4833 w 10000"/>
              <a:gd name="connsiteY43" fmla="*/ 2816 h 10000"/>
              <a:gd name="connsiteX44" fmla="*/ 4866 w 10000"/>
              <a:gd name="connsiteY44" fmla="*/ 2761 h 10000"/>
              <a:gd name="connsiteX45" fmla="*/ 4967 w 10000"/>
              <a:gd name="connsiteY45" fmla="*/ 2665 h 10000"/>
              <a:gd name="connsiteX46" fmla="*/ 5050 w 10000"/>
              <a:gd name="connsiteY46" fmla="*/ 2569 h 10000"/>
              <a:gd name="connsiteX47" fmla="*/ 5167 w 10000"/>
              <a:gd name="connsiteY47" fmla="*/ 2500 h 10000"/>
              <a:gd name="connsiteX48" fmla="*/ 5284 w 10000"/>
              <a:gd name="connsiteY48" fmla="*/ 2431 h 10000"/>
              <a:gd name="connsiteX49" fmla="*/ 5401 w 10000"/>
              <a:gd name="connsiteY49" fmla="*/ 2363 h 10000"/>
              <a:gd name="connsiteX50" fmla="*/ 5535 w 10000"/>
              <a:gd name="connsiteY50" fmla="*/ 2321 h 10000"/>
              <a:gd name="connsiteX51" fmla="*/ 5652 w 10000"/>
              <a:gd name="connsiteY51" fmla="*/ 2294 h 10000"/>
              <a:gd name="connsiteX52" fmla="*/ 5786 w 10000"/>
              <a:gd name="connsiteY52" fmla="*/ 2253 h 10000"/>
              <a:gd name="connsiteX53" fmla="*/ 5886 w 10000"/>
              <a:gd name="connsiteY53" fmla="*/ 2239 h 10000"/>
              <a:gd name="connsiteX54" fmla="*/ 5987 w 10000"/>
              <a:gd name="connsiteY54" fmla="*/ 2239 h 10000"/>
              <a:gd name="connsiteX55" fmla="*/ 6087 w 10000"/>
              <a:gd name="connsiteY55" fmla="*/ 2253 h 10000"/>
              <a:gd name="connsiteX56" fmla="*/ 6171 w 10000"/>
              <a:gd name="connsiteY56" fmla="*/ 2253 h 10000"/>
              <a:gd name="connsiteX57" fmla="*/ 6271 w 10000"/>
              <a:gd name="connsiteY57" fmla="*/ 2266 h 10000"/>
              <a:gd name="connsiteX58" fmla="*/ 6355 w 10000"/>
              <a:gd name="connsiteY58" fmla="*/ 2308 h 10000"/>
              <a:gd name="connsiteX59" fmla="*/ 6438 w 10000"/>
              <a:gd name="connsiteY59" fmla="*/ 2335 h 10000"/>
              <a:gd name="connsiteX60" fmla="*/ 6522 w 10000"/>
              <a:gd name="connsiteY60" fmla="*/ 2390 h 10000"/>
              <a:gd name="connsiteX61" fmla="*/ 6656 w 10000"/>
              <a:gd name="connsiteY61" fmla="*/ 2500 h 10000"/>
              <a:gd name="connsiteX62" fmla="*/ 6773 w 10000"/>
              <a:gd name="connsiteY62" fmla="*/ 2610 h 10000"/>
              <a:gd name="connsiteX63" fmla="*/ 6873 w 10000"/>
              <a:gd name="connsiteY63" fmla="*/ 2747 h 10000"/>
              <a:gd name="connsiteX64" fmla="*/ 6906 w 10000"/>
              <a:gd name="connsiteY64" fmla="*/ 2912 h 10000"/>
              <a:gd name="connsiteX65" fmla="*/ 6923 w 10000"/>
              <a:gd name="connsiteY65" fmla="*/ 3132 h 10000"/>
              <a:gd name="connsiteX66" fmla="*/ 6890 w 10000"/>
              <a:gd name="connsiteY66" fmla="*/ 3365 h 10000"/>
              <a:gd name="connsiteX67" fmla="*/ 6789 w 10000"/>
              <a:gd name="connsiteY67" fmla="*/ 3585 h 10000"/>
              <a:gd name="connsiteX68" fmla="*/ 6639 w 10000"/>
              <a:gd name="connsiteY68" fmla="*/ 3791 h 10000"/>
              <a:gd name="connsiteX69" fmla="*/ 2759 w 10000"/>
              <a:gd name="connsiteY69" fmla="*/ 8242 h 10000"/>
              <a:gd name="connsiteX70" fmla="*/ 2726 w 10000"/>
              <a:gd name="connsiteY70" fmla="*/ 8324 h 10000"/>
              <a:gd name="connsiteX71" fmla="*/ 2726 w 10000"/>
              <a:gd name="connsiteY71" fmla="*/ 8393 h 10000"/>
              <a:gd name="connsiteX72" fmla="*/ 2742 w 10000"/>
              <a:gd name="connsiteY72" fmla="*/ 8475 h 10000"/>
              <a:gd name="connsiteX73" fmla="*/ 2826 w 10000"/>
              <a:gd name="connsiteY73" fmla="*/ 8544 h 10000"/>
              <a:gd name="connsiteX74" fmla="*/ 2910 w 10000"/>
              <a:gd name="connsiteY74" fmla="*/ 8571 h 10000"/>
              <a:gd name="connsiteX75" fmla="*/ 3027 w 10000"/>
              <a:gd name="connsiteY75" fmla="*/ 8585 h 10000"/>
              <a:gd name="connsiteX76" fmla="*/ 3127 w 10000"/>
              <a:gd name="connsiteY76" fmla="*/ 8558 h 10000"/>
              <a:gd name="connsiteX77" fmla="*/ 3211 w 10000"/>
              <a:gd name="connsiteY77" fmla="*/ 8489 h 10000"/>
              <a:gd name="connsiteX78" fmla="*/ 7057 w 10000"/>
              <a:gd name="connsiteY78" fmla="*/ 4066 h 10000"/>
              <a:gd name="connsiteX79" fmla="*/ 7274 w 10000"/>
              <a:gd name="connsiteY79" fmla="*/ 3777 h 10000"/>
              <a:gd name="connsiteX80" fmla="*/ 7408 w 10000"/>
              <a:gd name="connsiteY80" fmla="*/ 3475 h 10000"/>
              <a:gd name="connsiteX81" fmla="*/ 7475 w 10000"/>
              <a:gd name="connsiteY81" fmla="*/ 3159 h 10000"/>
              <a:gd name="connsiteX82" fmla="*/ 7425 w 10000"/>
              <a:gd name="connsiteY82" fmla="*/ 2843 h 10000"/>
              <a:gd name="connsiteX83" fmla="*/ 7408 w 10000"/>
              <a:gd name="connsiteY83" fmla="*/ 2720 h 10000"/>
              <a:gd name="connsiteX84" fmla="*/ 7358 w 10000"/>
              <a:gd name="connsiteY84" fmla="*/ 2596 h 10000"/>
              <a:gd name="connsiteX85" fmla="*/ 7291 w 10000"/>
              <a:gd name="connsiteY85" fmla="*/ 2473 h 10000"/>
              <a:gd name="connsiteX86" fmla="*/ 7241 w 10000"/>
              <a:gd name="connsiteY86" fmla="*/ 2363 h 10000"/>
              <a:gd name="connsiteX87" fmla="*/ 7140 w 10000"/>
              <a:gd name="connsiteY87" fmla="*/ 2266 h 10000"/>
              <a:gd name="connsiteX88" fmla="*/ 7057 w 10000"/>
              <a:gd name="connsiteY88" fmla="*/ 2184 h 10000"/>
              <a:gd name="connsiteX89" fmla="*/ 6940 w 10000"/>
              <a:gd name="connsiteY89" fmla="*/ 2102 h 10000"/>
              <a:gd name="connsiteX90" fmla="*/ 6839 w 10000"/>
              <a:gd name="connsiteY90" fmla="*/ 2019 h 10000"/>
              <a:gd name="connsiteX91" fmla="*/ 6722 w 10000"/>
              <a:gd name="connsiteY91" fmla="*/ 1951 h 10000"/>
              <a:gd name="connsiteX92" fmla="*/ 6589 w 10000"/>
              <a:gd name="connsiteY92" fmla="*/ 1909 h 10000"/>
              <a:gd name="connsiteX93" fmla="*/ 6438 w 10000"/>
              <a:gd name="connsiteY93" fmla="*/ 1868 h 10000"/>
              <a:gd name="connsiteX94" fmla="*/ 6304 w 10000"/>
              <a:gd name="connsiteY94" fmla="*/ 1827 h 10000"/>
              <a:gd name="connsiteX95" fmla="*/ 6154 w 10000"/>
              <a:gd name="connsiteY95" fmla="*/ 1813 h 10000"/>
              <a:gd name="connsiteX96" fmla="*/ 6020 w 10000"/>
              <a:gd name="connsiteY96" fmla="*/ 1799 h 10000"/>
              <a:gd name="connsiteX97" fmla="*/ 5870 w 10000"/>
              <a:gd name="connsiteY97" fmla="*/ 1799 h 10000"/>
              <a:gd name="connsiteX98" fmla="*/ 5719 w 10000"/>
              <a:gd name="connsiteY98" fmla="*/ 1813 h 10000"/>
              <a:gd name="connsiteX99" fmla="*/ 5518 w 10000"/>
              <a:gd name="connsiteY99" fmla="*/ 1841 h 10000"/>
              <a:gd name="connsiteX100" fmla="*/ 5351 w 10000"/>
              <a:gd name="connsiteY100" fmla="*/ 1909 h 10000"/>
              <a:gd name="connsiteX101" fmla="*/ 5167 w 10000"/>
              <a:gd name="connsiteY101" fmla="*/ 1978 h 10000"/>
              <a:gd name="connsiteX102" fmla="*/ 5000 w 10000"/>
              <a:gd name="connsiteY102" fmla="*/ 2047 h 10000"/>
              <a:gd name="connsiteX103" fmla="*/ 4849 w 10000"/>
              <a:gd name="connsiteY103" fmla="*/ 2143 h 10000"/>
              <a:gd name="connsiteX104" fmla="*/ 4682 w 10000"/>
              <a:gd name="connsiteY104" fmla="*/ 2239 h 10000"/>
              <a:gd name="connsiteX105" fmla="*/ 4548 w 10000"/>
              <a:gd name="connsiteY105" fmla="*/ 2363 h 10000"/>
              <a:gd name="connsiteX106" fmla="*/ 4415 w 10000"/>
              <a:gd name="connsiteY106" fmla="*/ 2500 h 10000"/>
              <a:gd name="connsiteX107" fmla="*/ 4381 w 10000"/>
              <a:gd name="connsiteY107" fmla="*/ 2541 h 10000"/>
              <a:gd name="connsiteX108" fmla="*/ 4247 w 10000"/>
              <a:gd name="connsiteY108" fmla="*/ 2706 h 10000"/>
              <a:gd name="connsiteX109" fmla="*/ 4047 w 10000"/>
              <a:gd name="connsiteY109" fmla="*/ 2926 h 10000"/>
              <a:gd name="connsiteX110" fmla="*/ 3796 w 10000"/>
              <a:gd name="connsiteY110" fmla="*/ 3228 h 10000"/>
              <a:gd name="connsiteX111" fmla="*/ 3495 w 10000"/>
              <a:gd name="connsiteY111" fmla="*/ 3571 h 10000"/>
              <a:gd name="connsiteX112" fmla="*/ 3144 w 10000"/>
              <a:gd name="connsiteY112" fmla="*/ 3956 h 10000"/>
              <a:gd name="connsiteX113" fmla="*/ 2776 w 10000"/>
              <a:gd name="connsiteY113" fmla="*/ 4382 h 10000"/>
              <a:gd name="connsiteX114" fmla="*/ 2408 w 10000"/>
              <a:gd name="connsiteY114" fmla="*/ 4808 h 10000"/>
              <a:gd name="connsiteX115" fmla="*/ 2040 w 10000"/>
              <a:gd name="connsiteY115" fmla="*/ 5234 h 10000"/>
              <a:gd name="connsiteX116" fmla="*/ 1689 w 10000"/>
              <a:gd name="connsiteY116" fmla="*/ 5659 h 10000"/>
              <a:gd name="connsiteX117" fmla="*/ 1338 w 10000"/>
              <a:gd name="connsiteY117" fmla="*/ 6044 h 10000"/>
              <a:gd name="connsiteX118" fmla="*/ 1037 w 10000"/>
              <a:gd name="connsiteY118" fmla="*/ 6387 h 10000"/>
              <a:gd name="connsiteX119" fmla="*/ 769 w 10000"/>
              <a:gd name="connsiteY119" fmla="*/ 6690 h 10000"/>
              <a:gd name="connsiteX120" fmla="*/ 585 w 10000"/>
              <a:gd name="connsiteY120" fmla="*/ 6909 h 10000"/>
              <a:gd name="connsiteX121" fmla="*/ 452 w 10000"/>
              <a:gd name="connsiteY121" fmla="*/ 7074 h 10000"/>
              <a:gd name="connsiteX122" fmla="*/ 401 w 10000"/>
              <a:gd name="connsiteY122" fmla="*/ 7115 h 10000"/>
              <a:gd name="connsiteX123" fmla="*/ 184 w 10000"/>
              <a:gd name="connsiteY123" fmla="*/ 7431 h 10000"/>
              <a:gd name="connsiteX124" fmla="*/ 33 w 10000"/>
              <a:gd name="connsiteY124" fmla="*/ 7761 h 10000"/>
              <a:gd name="connsiteX125" fmla="*/ 0 w 10000"/>
              <a:gd name="connsiteY125" fmla="*/ 8132 h 10000"/>
              <a:gd name="connsiteX126" fmla="*/ 17 w 10000"/>
              <a:gd name="connsiteY126" fmla="*/ 8475 h 10000"/>
              <a:gd name="connsiteX127" fmla="*/ 134 w 10000"/>
              <a:gd name="connsiteY127" fmla="*/ 8805 h 10000"/>
              <a:gd name="connsiteX128" fmla="*/ 334 w 10000"/>
              <a:gd name="connsiteY128" fmla="*/ 9121 h 10000"/>
              <a:gd name="connsiteX129" fmla="*/ 585 w 10000"/>
              <a:gd name="connsiteY129" fmla="*/ 9409 h 10000"/>
              <a:gd name="connsiteX130" fmla="*/ 936 w 10000"/>
              <a:gd name="connsiteY130" fmla="*/ 9643 h 10000"/>
              <a:gd name="connsiteX131" fmla="*/ 1120 w 10000"/>
              <a:gd name="connsiteY131" fmla="*/ 9739 h 10000"/>
              <a:gd name="connsiteX132" fmla="*/ 1321 w 10000"/>
              <a:gd name="connsiteY132" fmla="*/ 9821 h 10000"/>
              <a:gd name="connsiteX133" fmla="*/ 1505 w 10000"/>
              <a:gd name="connsiteY133" fmla="*/ 9904 h 10000"/>
              <a:gd name="connsiteX134" fmla="*/ 1722 w 10000"/>
              <a:gd name="connsiteY134" fmla="*/ 9945 h 10000"/>
              <a:gd name="connsiteX135" fmla="*/ 1940 w 10000"/>
              <a:gd name="connsiteY135" fmla="*/ 9986 h 10000"/>
              <a:gd name="connsiteX136" fmla="*/ 2140 w 10000"/>
              <a:gd name="connsiteY136" fmla="*/ 10000 h 10000"/>
              <a:gd name="connsiteX137" fmla="*/ 2358 w 10000"/>
              <a:gd name="connsiteY137" fmla="*/ 9986 h 10000"/>
              <a:gd name="connsiteX138" fmla="*/ 2592 w 10000"/>
              <a:gd name="connsiteY138" fmla="*/ 9973 h 10000"/>
              <a:gd name="connsiteX139" fmla="*/ 2793 w 10000"/>
              <a:gd name="connsiteY139" fmla="*/ 9931 h 10000"/>
              <a:gd name="connsiteX140" fmla="*/ 3010 w 10000"/>
              <a:gd name="connsiteY140" fmla="*/ 9876 h 10000"/>
              <a:gd name="connsiteX141" fmla="*/ 3211 w 10000"/>
              <a:gd name="connsiteY141" fmla="*/ 9808 h 10000"/>
              <a:gd name="connsiteX142" fmla="*/ 3395 w 10000"/>
              <a:gd name="connsiteY142" fmla="*/ 9712 h 10000"/>
              <a:gd name="connsiteX143" fmla="*/ 3579 w 10000"/>
              <a:gd name="connsiteY143" fmla="*/ 9615 h 10000"/>
              <a:gd name="connsiteX144" fmla="*/ 3729 w 10000"/>
              <a:gd name="connsiteY144" fmla="*/ 9505 h 10000"/>
              <a:gd name="connsiteX145" fmla="*/ 3880 w 10000"/>
              <a:gd name="connsiteY145" fmla="*/ 9382 h 10000"/>
              <a:gd name="connsiteX146" fmla="*/ 4013 w 10000"/>
              <a:gd name="connsiteY146" fmla="*/ 9245 h 10000"/>
              <a:gd name="connsiteX147" fmla="*/ 9565 w 10000"/>
              <a:gd name="connsiteY147" fmla="*/ 2871 h 10000"/>
              <a:gd name="connsiteX148" fmla="*/ 9783 w 10000"/>
              <a:gd name="connsiteY148" fmla="*/ 2555 h 10000"/>
              <a:gd name="connsiteX149" fmla="*/ 9933 w 10000"/>
              <a:gd name="connsiteY149" fmla="*/ 2225 h 10000"/>
              <a:gd name="connsiteX150" fmla="*/ 10000 w 10000"/>
              <a:gd name="connsiteY150" fmla="*/ 1882 h 10000"/>
              <a:gd name="connsiteX151" fmla="*/ 9950 w 10000"/>
              <a:gd name="connsiteY151" fmla="*/ 1511 h 10000"/>
              <a:gd name="connsiteX152" fmla="*/ 9916 w 10000"/>
              <a:gd name="connsiteY152" fmla="*/ 1332 h 10000"/>
              <a:gd name="connsiteX153" fmla="*/ 9849 w 10000"/>
              <a:gd name="connsiteY153" fmla="*/ 1168 h 10000"/>
              <a:gd name="connsiteX154" fmla="*/ 9766 w 10000"/>
              <a:gd name="connsiteY154" fmla="*/ 1003 h 10000"/>
              <a:gd name="connsiteX155" fmla="*/ 9649 w 10000"/>
              <a:gd name="connsiteY155" fmla="*/ 852 h 10000"/>
              <a:gd name="connsiteX156" fmla="*/ 9532 w 10000"/>
              <a:gd name="connsiteY156" fmla="*/ 701 h 10000"/>
              <a:gd name="connsiteX157" fmla="*/ 9381 w 10000"/>
              <a:gd name="connsiteY157" fmla="*/ 577 h 10000"/>
              <a:gd name="connsiteX158" fmla="*/ 9231 w 10000"/>
              <a:gd name="connsiteY158" fmla="*/ 453 h 10000"/>
              <a:gd name="connsiteX159" fmla="*/ 9047 w 10000"/>
              <a:gd name="connsiteY159" fmla="*/ 343 h 10000"/>
              <a:gd name="connsiteX160" fmla="*/ 8863 w 10000"/>
              <a:gd name="connsiteY160" fmla="*/ 247 h 10000"/>
              <a:gd name="connsiteX161" fmla="*/ 8662 w 10000"/>
              <a:gd name="connsiteY161" fmla="*/ 165 h 10000"/>
              <a:gd name="connsiteX162" fmla="*/ 8478 w 10000"/>
              <a:gd name="connsiteY162" fmla="*/ 82 h 10000"/>
              <a:gd name="connsiteX163" fmla="*/ 8261 w 10000"/>
              <a:gd name="connsiteY163" fmla="*/ 41 h 10000"/>
              <a:gd name="connsiteX164" fmla="*/ 8043 w 10000"/>
              <a:gd name="connsiteY164" fmla="*/ 14 h 10000"/>
              <a:gd name="connsiteX165" fmla="*/ 7843 w 10000"/>
              <a:gd name="connsiteY165" fmla="*/ 0 h 10000"/>
              <a:gd name="connsiteX166" fmla="*/ 7625 w 10000"/>
              <a:gd name="connsiteY166" fmla="*/ 14 h 10000"/>
              <a:gd name="connsiteX167" fmla="*/ 7391 w 10000"/>
              <a:gd name="connsiteY167" fmla="*/ 27 h 10000"/>
              <a:gd name="connsiteX0" fmla="*/ 7391 w 10000"/>
              <a:gd name="connsiteY0" fmla="*/ 27 h 10000"/>
              <a:gd name="connsiteX1" fmla="*/ 7174 w 10000"/>
              <a:gd name="connsiteY1" fmla="*/ 55 h 10000"/>
              <a:gd name="connsiteX2" fmla="*/ 6405 w 10000"/>
              <a:gd name="connsiteY2" fmla="*/ 371 h 10000"/>
              <a:gd name="connsiteX3" fmla="*/ 3595 w 10000"/>
              <a:gd name="connsiteY3" fmla="*/ 8984 h 10000"/>
              <a:gd name="connsiteX4" fmla="*/ 3478 w 10000"/>
              <a:gd name="connsiteY4" fmla="*/ 9093 h 10000"/>
              <a:gd name="connsiteX5" fmla="*/ 3361 w 10000"/>
              <a:gd name="connsiteY5" fmla="*/ 9190 h 10000"/>
              <a:gd name="connsiteX6" fmla="*/ 3244 w 10000"/>
              <a:gd name="connsiteY6" fmla="*/ 9272 h 10000"/>
              <a:gd name="connsiteX7" fmla="*/ 3110 w 10000"/>
              <a:gd name="connsiteY7" fmla="*/ 9354 h 10000"/>
              <a:gd name="connsiteX8" fmla="*/ 2960 w 10000"/>
              <a:gd name="connsiteY8" fmla="*/ 9409 h 10000"/>
              <a:gd name="connsiteX9" fmla="*/ 2826 w 10000"/>
              <a:gd name="connsiteY9" fmla="*/ 9478 h 10000"/>
              <a:gd name="connsiteX10" fmla="*/ 2642 w 10000"/>
              <a:gd name="connsiteY10" fmla="*/ 9505 h 10000"/>
              <a:gd name="connsiteX11" fmla="*/ 2492 w 10000"/>
              <a:gd name="connsiteY11" fmla="*/ 9533 h 10000"/>
              <a:gd name="connsiteX12" fmla="*/ 2324 w 10000"/>
              <a:gd name="connsiteY12" fmla="*/ 9560 h 10000"/>
              <a:gd name="connsiteX13" fmla="*/ 2157 w 10000"/>
              <a:gd name="connsiteY13" fmla="*/ 9560 h 10000"/>
              <a:gd name="connsiteX14" fmla="*/ 1990 w 10000"/>
              <a:gd name="connsiteY14" fmla="*/ 9533 h 10000"/>
              <a:gd name="connsiteX15" fmla="*/ 1839 w 10000"/>
              <a:gd name="connsiteY15" fmla="*/ 9519 h 10000"/>
              <a:gd name="connsiteX16" fmla="*/ 1689 w 10000"/>
              <a:gd name="connsiteY16" fmla="*/ 9492 h 10000"/>
              <a:gd name="connsiteX17" fmla="*/ 1522 w 10000"/>
              <a:gd name="connsiteY17" fmla="*/ 9423 h 10000"/>
              <a:gd name="connsiteX18" fmla="*/ 1371 w 10000"/>
              <a:gd name="connsiteY18" fmla="*/ 9382 h 10000"/>
              <a:gd name="connsiteX19" fmla="*/ 1237 w 10000"/>
              <a:gd name="connsiteY19" fmla="*/ 9299 h 10000"/>
              <a:gd name="connsiteX20" fmla="*/ 987 w 10000"/>
              <a:gd name="connsiteY20" fmla="*/ 9107 h 10000"/>
              <a:gd name="connsiteX21" fmla="*/ 769 w 10000"/>
              <a:gd name="connsiteY21" fmla="*/ 8901 h 10000"/>
              <a:gd name="connsiteX22" fmla="*/ 635 w 10000"/>
              <a:gd name="connsiteY22" fmla="*/ 8654 h 10000"/>
              <a:gd name="connsiteX23" fmla="*/ 569 w 10000"/>
              <a:gd name="connsiteY23" fmla="*/ 8393 h 10000"/>
              <a:gd name="connsiteX24" fmla="*/ 535 w 10000"/>
              <a:gd name="connsiteY24" fmla="*/ 8132 h 10000"/>
              <a:gd name="connsiteX25" fmla="*/ 585 w 10000"/>
              <a:gd name="connsiteY25" fmla="*/ 7871 h 10000"/>
              <a:gd name="connsiteX26" fmla="*/ 686 w 10000"/>
              <a:gd name="connsiteY26" fmla="*/ 7610 h 10000"/>
              <a:gd name="connsiteX27" fmla="*/ 853 w 10000"/>
              <a:gd name="connsiteY27" fmla="*/ 7376 h 10000"/>
              <a:gd name="connsiteX28" fmla="*/ 886 w 10000"/>
              <a:gd name="connsiteY28" fmla="*/ 7321 h 10000"/>
              <a:gd name="connsiteX29" fmla="*/ 1020 w 10000"/>
              <a:gd name="connsiteY29" fmla="*/ 7170 h 10000"/>
              <a:gd name="connsiteX30" fmla="*/ 1221 w 10000"/>
              <a:gd name="connsiteY30" fmla="*/ 6937 h 10000"/>
              <a:gd name="connsiteX31" fmla="*/ 1488 w 10000"/>
              <a:gd name="connsiteY31" fmla="*/ 6662 h 10000"/>
              <a:gd name="connsiteX32" fmla="*/ 1773 w 10000"/>
              <a:gd name="connsiteY32" fmla="*/ 6305 h 10000"/>
              <a:gd name="connsiteX33" fmla="*/ 2124 w 10000"/>
              <a:gd name="connsiteY33" fmla="*/ 5920 h 10000"/>
              <a:gd name="connsiteX34" fmla="*/ 2492 w 10000"/>
              <a:gd name="connsiteY34" fmla="*/ 5508 h 10000"/>
              <a:gd name="connsiteX35" fmla="*/ 2860 w 10000"/>
              <a:gd name="connsiteY35" fmla="*/ 5055 h 10000"/>
              <a:gd name="connsiteX36" fmla="*/ 3227 w 10000"/>
              <a:gd name="connsiteY36" fmla="*/ 4629 h 10000"/>
              <a:gd name="connsiteX37" fmla="*/ 3595 w 10000"/>
              <a:gd name="connsiteY37" fmla="*/ 4217 h 10000"/>
              <a:gd name="connsiteX38" fmla="*/ 3946 w 10000"/>
              <a:gd name="connsiteY38" fmla="*/ 3819 h 10000"/>
              <a:gd name="connsiteX39" fmla="*/ 4247 w 10000"/>
              <a:gd name="connsiteY39" fmla="*/ 3475 h 10000"/>
              <a:gd name="connsiteX40" fmla="*/ 4498 w 10000"/>
              <a:gd name="connsiteY40" fmla="*/ 3187 h 10000"/>
              <a:gd name="connsiteX41" fmla="*/ 4682 w 10000"/>
              <a:gd name="connsiteY41" fmla="*/ 2967 h 10000"/>
              <a:gd name="connsiteX42" fmla="*/ 4833 w 10000"/>
              <a:gd name="connsiteY42" fmla="*/ 2816 h 10000"/>
              <a:gd name="connsiteX43" fmla="*/ 4866 w 10000"/>
              <a:gd name="connsiteY43" fmla="*/ 2761 h 10000"/>
              <a:gd name="connsiteX44" fmla="*/ 4967 w 10000"/>
              <a:gd name="connsiteY44" fmla="*/ 2665 h 10000"/>
              <a:gd name="connsiteX45" fmla="*/ 5050 w 10000"/>
              <a:gd name="connsiteY45" fmla="*/ 2569 h 10000"/>
              <a:gd name="connsiteX46" fmla="*/ 5167 w 10000"/>
              <a:gd name="connsiteY46" fmla="*/ 2500 h 10000"/>
              <a:gd name="connsiteX47" fmla="*/ 5284 w 10000"/>
              <a:gd name="connsiteY47" fmla="*/ 2431 h 10000"/>
              <a:gd name="connsiteX48" fmla="*/ 5401 w 10000"/>
              <a:gd name="connsiteY48" fmla="*/ 2363 h 10000"/>
              <a:gd name="connsiteX49" fmla="*/ 5535 w 10000"/>
              <a:gd name="connsiteY49" fmla="*/ 2321 h 10000"/>
              <a:gd name="connsiteX50" fmla="*/ 5652 w 10000"/>
              <a:gd name="connsiteY50" fmla="*/ 2294 h 10000"/>
              <a:gd name="connsiteX51" fmla="*/ 5786 w 10000"/>
              <a:gd name="connsiteY51" fmla="*/ 2253 h 10000"/>
              <a:gd name="connsiteX52" fmla="*/ 5886 w 10000"/>
              <a:gd name="connsiteY52" fmla="*/ 2239 h 10000"/>
              <a:gd name="connsiteX53" fmla="*/ 5987 w 10000"/>
              <a:gd name="connsiteY53" fmla="*/ 2239 h 10000"/>
              <a:gd name="connsiteX54" fmla="*/ 6087 w 10000"/>
              <a:gd name="connsiteY54" fmla="*/ 2253 h 10000"/>
              <a:gd name="connsiteX55" fmla="*/ 6171 w 10000"/>
              <a:gd name="connsiteY55" fmla="*/ 2253 h 10000"/>
              <a:gd name="connsiteX56" fmla="*/ 6271 w 10000"/>
              <a:gd name="connsiteY56" fmla="*/ 2266 h 10000"/>
              <a:gd name="connsiteX57" fmla="*/ 6355 w 10000"/>
              <a:gd name="connsiteY57" fmla="*/ 2308 h 10000"/>
              <a:gd name="connsiteX58" fmla="*/ 6438 w 10000"/>
              <a:gd name="connsiteY58" fmla="*/ 2335 h 10000"/>
              <a:gd name="connsiteX59" fmla="*/ 6522 w 10000"/>
              <a:gd name="connsiteY59" fmla="*/ 2390 h 10000"/>
              <a:gd name="connsiteX60" fmla="*/ 6656 w 10000"/>
              <a:gd name="connsiteY60" fmla="*/ 2500 h 10000"/>
              <a:gd name="connsiteX61" fmla="*/ 6773 w 10000"/>
              <a:gd name="connsiteY61" fmla="*/ 2610 h 10000"/>
              <a:gd name="connsiteX62" fmla="*/ 6873 w 10000"/>
              <a:gd name="connsiteY62" fmla="*/ 2747 h 10000"/>
              <a:gd name="connsiteX63" fmla="*/ 6906 w 10000"/>
              <a:gd name="connsiteY63" fmla="*/ 2912 h 10000"/>
              <a:gd name="connsiteX64" fmla="*/ 6923 w 10000"/>
              <a:gd name="connsiteY64" fmla="*/ 3132 h 10000"/>
              <a:gd name="connsiteX65" fmla="*/ 6890 w 10000"/>
              <a:gd name="connsiteY65" fmla="*/ 3365 h 10000"/>
              <a:gd name="connsiteX66" fmla="*/ 6789 w 10000"/>
              <a:gd name="connsiteY66" fmla="*/ 3585 h 10000"/>
              <a:gd name="connsiteX67" fmla="*/ 6639 w 10000"/>
              <a:gd name="connsiteY67" fmla="*/ 3791 h 10000"/>
              <a:gd name="connsiteX68" fmla="*/ 2759 w 10000"/>
              <a:gd name="connsiteY68" fmla="*/ 8242 h 10000"/>
              <a:gd name="connsiteX69" fmla="*/ 2726 w 10000"/>
              <a:gd name="connsiteY69" fmla="*/ 8324 h 10000"/>
              <a:gd name="connsiteX70" fmla="*/ 2726 w 10000"/>
              <a:gd name="connsiteY70" fmla="*/ 8393 h 10000"/>
              <a:gd name="connsiteX71" fmla="*/ 2742 w 10000"/>
              <a:gd name="connsiteY71" fmla="*/ 8475 h 10000"/>
              <a:gd name="connsiteX72" fmla="*/ 2826 w 10000"/>
              <a:gd name="connsiteY72" fmla="*/ 8544 h 10000"/>
              <a:gd name="connsiteX73" fmla="*/ 2910 w 10000"/>
              <a:gd name="connsiteY73" fmla="*/ 8571 h 10000"/>
              <a:gd name="connsiteX74" fmla="*/ 3027 w 10000"/>
              <a:gd name="connsiteY74" fmla="*/ 8585 h 10000"/>
              <a:gd name="connsiteX75" fmla="*/ 3127 w 10000"/>
              <a:gd name="connsiteY75" fmla="*/ 8558 h 10000"/>
              <a:gd name="connsiteX76" fmla="*/ 3211 w 10000"/>
              <a:gd name="connsiteY76" fmla="*/ 8489 h 10000"/>
              <a:gd name="connsiteX77" fmla="*/ 7057 w 10000"/>
              <a:gd name="connsiteY77" fmla="*/ 4066 h 10000"/>
              <a:gd name="connsiteX78" fmla="*/ 7274 w 10000"/>
              <a:gd name="connsiteY78" fmla="*/ 3777 h 10000"/>
              <a:gd name="connsiteX79" fmla="*/ 7408 w 10000"/>
              <a:gd name="connsiteY79" fmla="*/ 3475 h 10000"/>
              <a:gd name="connsiteX80" fmla="*/ 7475 w 10000"/>
              <a:gd name="connsiteY80" fmla="*/ 3159 h 10000"/>
              <a:gd name="connsiteX81" fmla="*/ 7425 w 10000"/>
              <a:gd name="connsiteY81" fmla="*/ 2843 h 10000"/>
              <a:gd name="connsiteX82" fmla="*/ 7408 w 10000"/>
              <a:gd name="connsiteY82" fmla="*/ 2720 h 10000"/>
              <a:gd name="connsiteX83" fmla="*/ 7358 w 10000"/>
              <a:gd name="connsiteY83" fmla="*/ 2596 h 10000"/>
              <a:gd name="connsiteX84" fmla="*/ 7291 w 10000"/>
              <a:gd name="connsiteY84" fmla="*/ 2473 h 10000"/>
              <a:gd name="connsiteX85" fmla="*/ 7241 w 10000"/>
              <a:gd name="connsiteY85" fmla="*/ 2363 h 10000"/>
              <a:gd name="connsiteX86" fmla="*/ 7140 w 10000"/>
              <a:gd name="connsiteY86" fmla="*/ 2266 h 10000"/>
              <a:gd name="connsiteX87" fmla="*/ 7057 w 10000"/>
              <a:gd name="connsiteY87" fmla="*/ 2184 h 10000"/>
              <a:gd name="connsiteX88" fmla="*/ 6940 w 10000"/>
              <a:gd name="connsiteY88" fmla="*/ 2102 h 10000"/>
              <a:gd name="connsiteX89" fmla="*/ 6839 w 10000"/>
              <a:gd name="connsiteY89" fmla="*/ 2019 h 10000"/>
              <a:gd name="connsiteX90" fmla="*/ 6722 w 10000"/>
              <a:gd name="connsiteY90" fmla="*/ 1951 h 10000"/>
              <a:gd name="connsiteX91" fmla="*/ 6589 w 10000"/>
              <a:gd name="connsiteY91" fmla="*/ 1909 h 10000"/>
              <a:gd name="connsiteX92" fmla="*/ 6438 w 10000"/>
              <a:gd name="connsiteY92" fmla="*/ 1868 h 10000"/>
              <a:gd name="connsiteX93" fmla="*/ 6304 w 10000"/>
              <a:gd name="connsiteY93" fmla="*/ 1827 h 10000"/>
              <a:gd name="connsiteX94" fmla="*/ 6154 w 10000"/>
              <a:gd name="connsiteY94" fmla="*/ 1813 h 10000"/>
              <a:gd name="connsiteX95" fmla="*/ 6020 w 10000"/>
              <a:gd name="connsiteY95" fmla="*/ 1799 h 10000"/>
              <a:gd name="connsiteX96" fmla="*/ 5870 w 10000"/>
              <a:gd name="connsiteY96" fmla="*/ 1799 h 10000"/>
              <a:gd name="connsiteX97" fmla="*/ 5719 w 10000"/>
              <a:gd name="connsiteY97" fmla="*/ 1813 h 10000"/>
              <a:gd name="connsiteX98" fmla="*/ 5518 w 10000"/>
              <a:gd name="connsiteY98" fmla="*/ 1841 h 10000"/>
              <a:gd name="connsiteX99" fmla="*/ 5351 w 10000"/>
              <a:gd name="connsiteY99" fmla="*/ 1909 h 10000"/>
              <a:gd name="connsiteX100" fmla="*/ 5167 w 10000"/>
              <a:gd name="connsiteY100" fmla="*/ 1978 h 10000"/>
              <a:gd name="connsiteX101" fmla="*/ 5000 w 10000"/>
              <a:gd name="connsiteY101" fmla="*/ 2047 h 10000"/>
              <a:gd name="connsiteX102" fmla="*/ 4849 w 10000"/>
              <a:gd name="connsiteY102" fmla="*/ 2143 h 10000"/>
              <a:gd name="connsiteX103" fmla="*/ 4682 w 10000"/>
              <a:gd name="connsiteY103" fmla="*/ 2239 h 10000"/>
              <a:gd name="connsiteX104" fmla="*/ 4548 w 10000"/>
              <a:gd name="connsiteY104" fmla="*/ 2363 h 10000"/>
              <a:gd name="connsiteX105" fmla="*/ 4415 w 10000"/>
              <a:gd name="connsiteY105" fmla="*/ 2500 h 10000"/>
              <a:gd name="connsiteX106" fmla="*/ 4381 w 10000"/>
              <a:gd name="connsiteY106" fmla="*/ 2541 h 10000"/>
              <a:gd name="connsiteX107" fmla="*/ 4247 w 10000"/>
              <a:gd name="connsiteY107" fmla="*/ 2706 h 10000"/>
              <a:gd name="connsiteX108" fmla="*/ 4047 w 10000"/>
              <a:gd name="connsiteY108" fmla="*/ 2926 h 10000"/>
              <a:gd name="connsiteX109" fmla="*/ 3796 w 10000"/>
              <a:gd name="connsiteY109" fmla="*/ 3228 h 10000"/>
              <a:gd name="connsiteX110" fmla="*/ 3495 w 10000"/>
              <a:gd name="connsiteY110" fmla="*/ 3571 h 10000"/>
              <a:gd name="connsiteX111" fmla="*/ 3144 w 10000"/>
              <a:gd name="connsiteY111" fmla="*/ 3956 h 10000"/>
              <a:gd name="connsiteX112" fmla="*/ 2776 w 10000"/>
              <a:gd name="connsiteY112" fmla="*/ 4382 h 10000"/>
              <a:gd name="connsiteX113" fmla="*/ 2408 w 10000"/>
              <a:gd name="connsiteY113" fmla="*/ 4808 h 10000"/>
              <a:gd name="connsiteX114" fmla="*/ 2040 w 10000"/>
              <a:gd name="connsiteY114" fmla="*/ 5234 h 10000"/>
              <a:gd name="connsiteX115" fmla="*/ 1689 w 10000"/>
              <a:gd name="connsiteY115" fmla="*/ 5659 h 10000"/>
              <a:gd name="connsiteX116" fmla="*/ 1338 w 10000"/>
              <a:gd name="connsiteY116" fmla="*/ 6044 h 10000"/>
              <a:gd name="connsiteX117" fmla="*/ 1037 w 10000"/>
              <a:gd name="connsiteY117" fmla="*/ 6387 h 10000"/>
              <a:gd name="connsiteX118" fmla="*/ 769 w 10000"/>
              <a:gd name="connsiteY118" fmla="*/ 6690 h 10000"/>
              <a:gd name="connsiteX119" fmla="*/ 585 w 10000"/>
              <a:gd name="connsiteY119" fmla="*/ 6909 h 10000"/>
              <a:gd name="connsiteX120" fmla="*/ 452 w 10000"/>
              <a:gd name="connsiteY120" fmla="*/ 7074 h 10000"/>
              <a:gd name="connsiteX121" fmla="*/ 401 w 10000"/>
              <a:gd name="connsiteY121" fmla="*/ 7115 h 10000"/>
              <a:gd name="connsiteX122" fmla="*/ 184 w 10000"/>
              <a:gd name="connsiteY122" fmla="*/ 7431 h 10000"/>
              <a:gd name="connsiteX123" fmla="*/ 33 w 10000"/>
              <a:gd name="connsiteY123" fmla="*/ 7761 h 10000"/>
              <a:gd name="connsiteX124" fmla="*/ 0 w 10000"/>
              <a:gd name="connsiteY124" fmla="*/ 8132 h 10000"/>
              <a:gd name="connsiteX125" fmla="*/ 17 w 10000"/>
              <a:gd name="connsiteY125" fmla="*/ 8475 h 10000"/>
              <a:gd name="connsiteX126" fmla="*/ 134 w 10000"/>
              <a:gd name="connsiteY126" fmla="*/ 8805 h 10000"/>
              <a:gd name="connsiteX127" fmla="*/ 334 w 10000"/>
              <a:gd name="connsiteY127" fmla="*/ 9121 h 10000"/>
              <a:gd name="connsiteX128" fmla="*/ 585 w 10000"/>
              <a:gd name="connsiteY128" fmla="*/ 9409 h 10000"/>
              <a:gd name="connsiteX129" fmla="*/ 936 w 10000"/>
              <a:gd name="connsiteY129" fmla="*/ 9643 h 10000"/>
              <a:gd name="connsiteX130" fmla="*/ 1120 w 10000"/>
              <a:gd name="connsiteY130" fmla="*/ 9739 h 10000"/>
              <a:gd name="connsiteX131" fmla="*/ 1321 w 10000"/>
              <a:gd name="connsiteY131" fmla="*/ 9821 h 10000"/>
              <a:gd name="connsiteX132" fmla="*/ 1505 w 10000"/>
              <a:gd name="connsiteY132" fmla="*/ 9904 h 10000"/>
              <a:gd name="connsiteX133" fmla="*/ 1722 w 10000"/>
              <a:gd name="connsiteY133" fmla="*/ 9945 h 10000"/>
              <a:gd name="connsiteX134" fmla="*/ 1940 w 10000"/>
              <a:gd name="connsiteY134" fmla="*/ 9986 h 10000"/>
              <a:gd name="connsiteX135" fmla="*/ 2140 w 10000"/>
              <a:gd name="connsiteY135" fmla="*/ 10000 h 10000"/>
              <a:gd name="connsiteX136" fmla="*/ 2358 w 10000"/>
              <a:gd name="connsiteY136" fmla="*/ 9986 h 10000"/>
              <a:gd name="connsiteX137" fmla="*/ 2592 w 10000"/>
              <a:gd name="connsiteY137" fmla="*/ 9973 h 10000"/>
              <a:gd name="connsiteX138" fmla="*/ 2793 w 10000"/>
              <a:gd name="connsiteY138" fmla="*/ 9931 h 10000"/>
              <a:gd name="connsiteX139" fmla="*/ 3010 w 10000"/>
              <a:gd name="connsiteY139" fmla="*/ 9876 h 10000"/>
              <a:gd name="connsiteX140" fmla="*/ 3211 w 10000"/>
              <a:gd name="connsiteY140" fmla="*/ 9808 h 10000"/>
              <a:gd name="connsiteX141" fmla="*/ 3395 w 10000"/>
              <a:gd name="connsiteY141" fmla="*/ 9712 h 10000"/>
              <a:gd name="connsiteX142" fmla="*/ 3579 w 10000"/>
              <a:gd name="connsiteY142" fmla="*/ 9615 h 10000"/>
              <a:gd name="connsiteX143" fmla="*/ 3729 w 10000"/>
              <a:gd name="connsiteY143" fmla="*/ 9505 h 10000"/>
              <a:gd name="connsiteX144" fmla="*/ 3880 w 10000"/>
              <a:gd name="connsiteY144" fmla="*/ 9382 h 10000"/>
              <a:gd name="connsiteX145" fmla="*/ 4013 w 10000"/>
              <a:gd name="connsiteY145" fmla="*/ 9245 h 10000"/>
              <a:gd name="connsiteX146" fmla="*/ 9565 w 10000"/>
              <a:gd name="connsiteY146" fmla="*/ 2871 h 10000"/>
              <a:gd name="connsiteX147" fmla="*/ 9783 w 10000"/>
              <a:gd name="connsiteY147" fmla="*/ 2555 h 10000"/>
              <a:gd name="connsiteX148" fmla="*/ 9933 w 10000"/>
              <a:gd name="connsiteY148" fmla="*/ 2225 h 10000"/>
              <a:gd name="connsiteX149" fmla="*/ 10000 w 10000"/>
              <a:gd name="connsiteY149" fmla="*/ 1882 h 10000"/>
              <a:gd name="connsiteX150" fmla="*/ 9950 w 10000"/>
              <a:gd name="connsiteY150" fmla="*/ 1511 h 10000"/>
              <a:gd name="connsiteX151" fmla="*/ 9916 w 10000"/>
              <a:gd name="connsiteY151" fmla="*/ 1332 h 10000"/>
              <a:gd name="connsiteX152" fmla="*/ 9849 w 10000"/>
              <a:gd name="connsiteY152" fmla="*/ 1168 h 10000"/>
              <a:gd name="connsiteX153" fmla="*/ 9766 w 10000"/>
              <a:gd name="connsiteY153" fmla="*/ 1003 h 10000"/>
              <a:gd name="connsiteX154" fmla="*/ 9649 w 10000"/>
              <a:gd name="connsiteY154" fmla="*/ 852 h 10000"/>
              <a:gd name="connsiteX155" fmla="*/ 9532 w 10000"/>
              <a:gd name="connsiteY155" fmla="*/ 701 h 10000"/>
              <a:gd name="connsiteX156" fmla="*/ 9381 w 10000"/>
              <a:gd name="connsiteY156" fmla="*/ 577 h 10000"/>
              <a:gd name="connsiteX157" fmla="*/ 9231 w 10000"/>
              <a:gd name="connsiteY157" fmla="*/ 453 h 10000"/>
              <a:gd name="connsiteX158" fmla="*/ 9047 w 10000"/>
              <a:gd name="connsiteY158" fmla="*/ 343 h 10000"/>
              <a:gd name="connsiteX159" fmla="*/ 8863 w 10000"/>
              <a:gd name="connsiteY159" fmla="*/ 247 h 10000"/>
              <a:gd name="connsiteX160" fmla="*/ 8662 w 10000"/>
              <a:gd name="connsiteY160" fmla="*/ 165 h 10000"/>
              <a:gd name="connsiteX161" fmla="*/ 8478 w 10000"/>
              <a:gd name="connsiteY161" fmla="*/ 82 h 10000"/>
              <a:gd name="connsiteX162" fmla="*/ 8261 w 10000"/>
              <a:gd name="connsiteY162" fmla="*/ 41 h 10000"/>
              <a:gd name="connsiteX163" fmla="*/ 8043 w 10000"/>
              <a:gd name="connsiteY163" fmla="*/ 14 h 10000"/>
              <a:gd name="connsiteX164" fmla="*/ 7843 w 10000"/>
              <a:gd name="connsiteY164" fmla="*/ 0 h 10000"/>
              <a:gd name="connsiteX165" fmla="*/ 7625 w 10000"/>
              <a:gd name="connsiteY165" fmla="*/ 14 h 10000"/>
              <a:gd name="connsiteX166" fmla="*/ 7391 w 10000"/>
              <a:gd name="connsiteY166" fmla="*/ 27 h 10000"/>
              <a:gd name="connsiteX0" fmla="*/ 7391 w 10000"/>
              <a:gd name="connsiteY0" fmla="*/ 27 h 10000"/>
              <a:gd name="connsiteX1" fmla="*/ 7174 w 10000"/>
              <a:gd name="connsiteY1" fmla="*/ 55 h 10000"/>
              <a:gd name="connsiteX2" fmla="*/ 3595 w 10000"/>
              <a:gd name="connsiteY2" fmla="*/ 8984 h 10000"/>
              <a:gd name="connsiteX3" fmla="*/ 3478 w 10000"/>
              <a:gd name="connsiteY3" fmla="*/ 9093 h 10000"/>
              <a:gd name="connsiteX4" fmla="*/ 3361 w 10000"/>
              <a:gd name="connsiteY4" fmla="*/ 9190 h 10000"/>
              <a:gd name="connsiteX5" fmla="*/ 3244 w 10000"/>
              <a:gd name="connsiteY5" fmla="*/ 9272 h 10000"/>
              <a:gd name="connsiteX6" fmla="*/ 3110 w 10000"/>
              <a:gd name="connsiteY6" fmla="*/ 9354 h 10000"/>
              <a:gd name="connsiteX7" fmla="*/ 2960 w 10000"/>
              <a:gd name="connsiteY7" fmla="*/ 9409 h 10000"/>
              <a:gd name="connsiteX8" fmla="*/ 2826 w 10000"/>
              <a:gd name="connsiteY8" fmla="*/ 9478 h 10000"/>
              <a:gd name="connsiteX9" fmla="*/ 2642 w 10000"/>
              <a:gd name="connsiteY9" fmla="*/ 9505 h 10000"/>
              <a:gd name="connsiteX10" fmla="*/ 2492 w 10000"/>
              <a:gd name="connsiteY10" fmla="*/ 9533 h 10000"/>
              <a:gd name="connsiteX11" fmla="*/ 2324 w 10000"/>
              <a:gd name="connsiteY11" fmla="*/ 9560 h 10000"/>
              <a:gd name="connsiteX12" fmla="*/ 2157 w 10000"/>
              <a:gd name="connsiteY12" fmla="*/ 9560 h 10000"/>
              <a:gd name="connsiteX13" fmla="*/ 1990 w 10000"/>
              <a:gd name="connsiteY13" fmla="*/ 9533 h 10000"/>
              <a:gd name="connsiteX14" fmla="*/ 1839 w 10000"/>
              <a:gd name="connsiteY14" fmla="*/ 9519 h 10000"/>
              <a:gd name="connsiteX15" fmla="*/ 1689 w 10000"/>
              <a:gd name="connsiteY15" fmla="*/ 9492 h 10000"/>
              <a:gd name="connsiteX16" fmla="*/ 1522 w 10000"/>
              <a:gd name="connsiteY16" fmla="*/ 9423 h 10000"/>
              <a:gd name="connsiteX17" fmla="*/ 1371 w 10000"/>
              <a:gd name="connsiteY17" fmla="*/ 9382 h 10000"/>
              <a:gd name="connsiteX18" fmla="*/ 1237 w 10000"/>
              <a:gd name="connsiteY18" fmla="*/ 9299 h 10000"/>
              <a:gd name="connsiteX19" fmla="*/ 987 w 10000"/>
              <a:gd name="connsiteY19" fmla="*/ 9107 h 10000"/>
              <a:gd name="connsiteX20" fmla="*/ 769 w 10000"/>
              <a:gd name="connsiteY20" fmla="*/ 8901 h 10000"/>
              <a:gd name="connsiteX21" fmla="*/ 635 w 10000"/>
              <a:gd name="connsiteY21" fmla="*/ 8654 h 10000"/>
              <a:gd name="connsiteX22" fmla="*/ 569 w 10000"/>
              <a:gd name="connsiteY22" fmla="*/ 8393 h 10000"/>
              <a:gd name="connsiteX23" fmla="*/ 535 w 10000"/>
              <a:gd name="connsiteY23" fmla="*/ 8132 h 10000"/>
              <a:gd name="connsiteX24" fmla="*/ 585 w 10000"/>
              <a:gd name="connsiteY24" fmla="*/ 7871 h 10000"/>
              <a:gd name="connsiteX25" fmla="*/ 686 w 10000"/>
              <a:gd name="connsiteY25" fmla="*/ 7610 h 10000"/>
              <a:gd name="connsiteX26" fmla="*/ 853 w 10000"/>
              <a:gd name="connsiteY26" fmla="*/ 7376 h 10000"/>
              <a:gd name="connsiteX27" fmla="*/ 886 w 10000"/>
              <a:gd name="connsiteY27" fmla="*/ 7321 h 10000"/>
              <a:gd name="connsiteX28" fmla="*/ 1020 w 10000"/>
              <a:gd name="connsiteY28" fmla="*/ 7170 h 10000"/>
              <a:gd name="connsiteX29" fmla="*/ 1221 w 10000"/>
              <a:gd name="connsiteY29" fmla="*/ 6937 h 10000"/>
              <a:gd name="connsiteX30" fmla="*/ 1488 w 10000"/>
              <a:gd name="connsiteY30" fmla="*/ 6662 h 10000"/>
              <a:gd name="connsiteX31" fmla="*/ 1773 w 10000"/>
              <a:gd name="connsiteY31" fmla="*/ 6305 h 10000"/>
              <a:gd name="connsiteX32" fmla="*/ 2124 w 10000"/>
              <a:gd name="connsiteY32" fmla="*/ 5920 h 10000"/>
              <a:gd name="connsiteX33" fmla="*/ 2492 w 10000"/>
              <a:gd name="connsiteY33" fmla="*/ 5508 h 10000"/>
              <a:gd name="connsiteX34" fmla="*/ 2860 w 10000"/>
              <a:gd name="connsiteY34" fmla="*/ 5055 h 10000"/>
              <a:gd name="connsiteX35" fmla="*/ 3227 w 10000"/>
              <a:gd name="connsiteY35" fmla="*/ 4629 h 10000"/>
              <a:gd name="connsiteX36" fmla="*/ 3595 w 10000"/>
              <a:gd name="connsiteY36" fmla="*/ 4217 h 10000"/>
              <a:gd name="connsiteX37" fmla="*/ 3946 w 10000"/>
              <a:gd name="connsiteY37" fmla="*/ 3819 h 10000"/>
              <a:gd name="connsiteX38" fmla="*/ 4247 w 10000"/>
              <a:gd name="connsiteY38" fmla="*/ 3475 h 10000"/>
              <a:gd name="connsiteX39" fmla="*/ 4498 w 10000"/>
              <a:gd name="connsiteY39" fmla="*/ 3187 h 10000"/>
              <a:gd name="connsiteX40" fmla="*/ 4682 w 10000"/>
              <a:gd name="connsiteY40" fmla="*/ 2967 h 10000"/>
              <a:gd name="connsiteX41" fmla="*/ 4833 w 10000"/>
              <a:gd name="connsiteY41" fmla="*/ 2816 h 10000"/>
              <a:gd name="connsiteX42" fmla="*/ 4866 w 10000"/>
              <a:gd name="connsiteY42" fmla="*/ 2761 h 10000"/>
              <a:gd name="connsiteX43" fmla="*/ 4967 w 10000"/>
              <a:gd name="connsiteY43" fmla="*/ 2665 h 10000"/>
              <a:gd name="connsiteX44" fmla="*/ 5050 w 10000"/>
              <a:gd name="connsiteY44" fmla="*/ 2569 h 10000"/>
              <a:gd name="connsiteX45" fmla="*/ 5167 w 10000"/>
              <a:gd name="connsiteY45" fmla="*/ 2500 h 10000"/>
              <a:gd name="connsiteX46" fmla="*/ 5284 w 10000"/>
              <a:gd name="connsiteY46" fmla="*/ 2431 h 10000"/>
              <a:gd name="connsiteX47" fmla="*/ 5401 w 10000"/>
              <a:gd name="connsiteY47" fmla="*/ 2363 h 10000"/>
              <a:gd name="connsiteX48" fmla="*/ 5535 w 10000"/>
              <a:gd name="connsiteY48" fmla="*/ 2321 h 10000"/>
              <a:gd name="connsiteX49" fmla="*/ 5652 w 10000"/>
              <a:gd name="connsiteY49" fmla="*/ 2294 h 10000"/>
              <a:gd name="connsiteX50" fmla="*/ 5786 w 10000"/>
              <a:gd name="connsiteY50" fmla="*/ 2253 h 10000"/>
              <a:gd name="connsiteX51" fmla="*/ 5886 w 10000"/>
              <a:gd name="connsiteY51" fmla="*/ 2239 h 10000"/>
              <a:gd name="connsiteX52" fmla="*/ 5987 w 10000"/>
              <a:gd name="connsiteY52" fmla="*/ 2239 h 10000"/>
              <a:gd name="connsiteX53" fmla="*/ 6087 w 10000"/>
              <a:gd name="connsiteY53" fmla="*/ 2253 h 10000"/>
              <a:gd name="connsiteX54" fmla="*/ 6171 w 10000"/>
              <a:gd name="connsiteY54" fmla="*/ 2253 h 10000"/>
              <a:gd name="connsiteX55" fmla="*/ 6271 w 10000"/>
              <a:gd name="connsiteY55" fmla="*/ 2266 h 10000"/>
              <a:gd name="connsiteX56" fmla="*/ 6355 w 10000"/>
              <a:gd name="connsiteY56" fmla="*/ 2308 h 10000"/>
              <a:gd name="connsiteX57" fmla="*/ 6438 w 10000"/>
              <a:gd name="connsiteY57" fmla="*/ 2335 h 10000"/>
              <a:gd name="connsiteX58" fmla="*/ 6522 w 10000"/>
              <a:gd name="connsiteY58" fmla="*/ 2390 h 10000"/>
              <a:gd name="connsiteX59" fmla="*/ 6656 w 10000"/>
              <a:gd name="connsiteY59" fmla="*/ 2500 h 10000"/>
              <a:gd name="connsiteX60" fmla="*/ 6773 w 10000"/>
              <a:gd name="connsiteY60" fmla="*/ 2610 h 10000"/>
              <a:gd name="connsiteX61" fmla="*/ 6873 w 10000"/>
              <a:gd name="connsiteY61" fmla="*/ 2747 h 10000"/>
              <a:gd name="connsiteX62" fmla="*/ 6906 w 10000"/>
              <a:gd name="connsiteY62" fmla="*/ 2912 h 10000"/>
              <a:gd name="connsiteX63" fmla="*/ 6923 w 10000"/>
              <a:gd name="connsiteY63" fmla="*/ 3132 h 10000"/>
              <a:gd name="connsiteX64" fmla="*/ 6890 w 10000"/>
              <a:gd name="connsiteY64" fmla="*/ 3365 h 10000"/>
              <a:gd name="connsiteX65" fmla="*/ 6789 w 10000"/>
              <a:gd name="connsiteY65" fmla="*/ 3585 h 10000"/>
              <a:gd name="connsiteX66" fmla="*/ 6639 w 10000"/>
              <a:gd name="connsiteY66" fmla="*/ 3791 h 10000"/>
              <a:gd name="connsiteX67" fmla="*/ 2759 w 10000"/>
              <a:gd name="connsiteY67" fmla="*/ 8242 h 10000"/>
              <a:gd name="connsiteX68" fmla="*/ 2726 w 10000"/>
              <a:gd name="connsiteY68" fmla="*/ 8324 h 10000"/>
              <a:gd name="connsiteX69" fmla="*/ 2726 w 10000"/>
              <a:gd name="connsiteY69" fmla="*/ 8393 h 10000"/>
              <a:gd name="connsiteX70" fmla="*/ 2742 w 10000"/>
              <a:gd name="connsiteY70" fmla="*/ 8475 h 10000"/>
              <a:gd name="connsiteX71" fmla="*/ 2826 w 10000"/>
              <a:gd name="connsiteY71" fmla="*/ 8544 h 10000"/>
              <a:gd name="connsiteX72" fmla="*/ 2910 w 10000"/>
              <a:gd name="connsiteY72" fmla="*/ 8571 h 10000"/>
              <a:gd name="connsiteX73" fmla="*/ 3027 w 10000"/>
              <a:gd name="connsiteY73" fmla="*/ 8585 h 10000"/>
              <a:gd name="connsiteX74" fmla="*/ 3127 w 10000"/>
              <a:gd name="connsiteY74" fmla="*/ 8558 h 10000"/>
              <a:gd name="connsiteX75" fmla="*/ 3211 w 10000"/>
              <a:gd name="connsiteY75" fmla="*/ 8489 h 10000"/>
              <a:gd name="connsiteX76" fmla="*/ 7057 w 10000"/>
              <a:gd name="connsiteY76" fmla="*/ 4066 h 10000"/>
              <a:gd name="connsiteX77" fmla="*/ 7274 w 10000"/>
              <a:gd name="connsiteY77" fmla="*/ 3777 h 10000"/>
              <a:gd name="connsiteX78" fmla="*/ 7408 w 10000"/>
              <a:gd name="connsiteY78" fmla="*/ 3475 h 10000"/>
              <a:gd name="connsiteX79" fmla="*/ 7475 w 10000"/>
              <a:gd name="connsiteY79" fmla="*/ 3159 h 10000"/>
              <a:gd name="connsiteX80" fmla="*/ 7425 w 10000"/>
              <a:gd name="connsiteY80" fmla="*/ 2843 h 10000"/>
              <a:gd name="connsiteX81" fmla="*/ 7408 w 10000"/>
              <a:gd name="connsiteY81" fmla="*/ 2720 h 10000"/>
              <a:gd name="connsiteX82" fmla="*/ 7358 w 10000"/>
              <a:gd name="connsiteY82" fmla="*/ 2596 h 10000"/>
              <a:gd name="connsiteX83" fmla="*/ 7291 w 10000"/>
              <a:gd name="connsiteY83" fmla="*/ 2473 h 10000"/>
              <a:gd name="connsiteX84" fmla="*/ 7241 w 10000"/>
              <a:gd name="connsiteY84" fmla="*/ 2363 h 10000"/>
              <a:gd name="connsiteX85" fmla="*/ 7140 w 10000"/>
              <a:gd name="connsiteY85" fmla="*/ 2266 h 10000"/>
              <a:gd name="connsiteX86" fmla="*/ 7057 w 10000"/>
              <a:gd name="connsiteY86" fmla="*/ 2184 h 10000"/>
              <a:gd name="connsiteX87" fmla="*/ 6940 w 10000"/>
              <a:gd name="connsiteY87" fmla="*/ 2102 h 10000"/>
              <a:gd name="connsiteX88" fmla="*/ 6839 w 10000"/>
              <a:gd name="connsiteY88" fmla="*/ 2019 h 10000"/>
              <a:gd name="connsiteX89" fmla="*/ 6722 w 10000"/>
              <a:gd name="connsiteY89" fmla="*/ 1951 h 10000"/>
              <a:gd name="connsiteX90" fmla="*/ 6589 w 10000"/>
              <a:gd name="connsiteY90" fmla="*/ 1909 h 10000"/>
              <a:gd name="connsiteX91" fmla="*/ 6438 w 10000"/>
              <a:gd name="connsiteY91" fmla="*/ 1868 h 10000"/>
              <a:gd name="connsiteX92" fmla="*/ 6304 w 10000"/>
              <a:gd name="connsiteY92" fmla="*/ 1827 h 10000"/>
              <a:gd name="connsiteX93" fmla="*/ 6154 w 10000"/>
              <a:gd name="connsiteY93" fmla="*/ 1813 h 10000"/>
              <a:gd name="connsiteX94" fmla="*/ 6020 w 10000"/>
              <a:gd name="connsiteY94" fmla="*/ 1799 h 10000"/>
              <a:gd name="connsiteX95" fmla="*/ 5870 w 10000"/>
              <a:gd name="connsiteY95" fmla="*/ 1799 h 10000"/>
              <a:gd name="connsiteX96" fmla="*/ 5719 w 10000"/>
              <a:gd name="connsiteY96" fmla="*/ 1813 h 10000"/>
              <a:gd name="connsiteX97" fmla="*/ 5518 w 10000"/>
              <a:gd name="connsiteY97" fmla="*/ 1841 h 10000"/>
              <a:gd name="connsiteX98" fmla="*/ 5351 w 10000"/>
              <a:gd name="connsiteY98" fmla="*/ 1909 h 10000"/>
              <a:gd name="connsiteX99" fmla="*/ 5167 w 10000"/>
              <a:gd name="connsiteY99" fmla="*/ 1978 h 10000"/>
              <a:gd name="connsiteX100" fmla="*/ 5000 w 10000"/>
              <a:gd name="connsiteY100" fmla="*/ 2047 h 10000"/>
              <a:gd name="connsiteX101" fmla="*/ 4849 w 10000"/>
              <a:gd name="connsiteY101" fmla="*/ 2143 h 10000"/>
              <a:gd name="connsiteX102" fmla="*/ 4682 w 10000"/>
              <a:gd name="connsiteY102" fmla="*/ 2239 h 10000"/>
              <a:gd name="connsiteX103" fmla="*/ 4548 w 10000"/>
              <a:gd name="connsiteY103" fmla="*/ 2363 h 10000"/>
              <a:gd name="connsiteX104" fmla="*/ 4415 w 10000"/>
              <a:gd name="connsiteY104" fmla="*/ 2500 h 10000"/>
              <a:gd name="connsiteX105" fmla="*/ 4381 w 10000"/>
              <a:gd name="connsiteY105" fmla="*/ 2541 h 10000"/>
              <a:gd name="connsiteX106" fmla="*/ 4247 w 10000"/>
              <a:gd name="connsiteY106" fmla="*/ 2706 h 10000"/>
              <a:gd name="connsiteX107" fmla="*/ 4047 w 10000"/>
              <a:gd name="connsiteY107" fmla="*/ 2926 h 10000"/>
              <a:gd name="connsiteX108" fmla="*/ 3796 w 10000"/>
              <a:gd name="connsiteY108" fmla="*/ 3228 h 10000"/>
              <a:gd name="connsiteX109" fmla="*/ 3495 w 10000"/>
              <a:gd name="connsiteY109" fmla="*/ 3571 h 10000"/>
              <a:gd name="connsiteX110" fmla="*/ 3144 w 10000"/>
              <a:gd name="connsiteY110" fmla="*/ 3956 h 10000"/>
              <a:gd name="connsiteX111" fmla="*/ 2776 w 10000"/>
              <a:gd name="connsiteY111" fmla="*/ 4382 h 10000"/>
              <a:gd name="connsiteX112" fmla="*/ 2408 w 10000"/>
              <a:gd name="connsiteY112" fmla="*/ 4808 h 10000"/>
              <a:gd name="connsiteX113" fmla="*/ 2040 w 10000"/>
              <a:gd name="connsiteY113" fmla="*/ 5234 h 10000"/>
              <a:gd name="connsiteX114" fmla="*/ 1689 w 10000"/>
              <a:gd name="connsiteY114" fmla="*/ 5659 h 10000"/>
              <a:gd name="connsiteX115" fmla="*/ 1338 w 10000"/>
              <a:gd name="connsiteY115" fmla="*/ 6044 h 10000"/>
              <a:gd name="connsiteX116" fmla="*/ 1037 w 10000"/>
              <a:gd name="connsiteY116" fmla="*/ 6387 h 10000"/>
              <a:gd name="connsiteX117" fmla="*/ 769 w 10000"/>
              <a:gd name="connsiteY117" fmla="*/ 6690 h 10000"/>
              <a:gd name="connsiteX118" fmla="*/ 585 w 10000"/>
              <a:gd name="connsiteY118" fmla="*/ 6909 h 10000"/>
              <a:gd name="connsiteX119" fmla="*/ 452 w 10000"/>
              <a:gd name="connsiteY119" fmla="*/ 7074 h 10000"/>
              <a:gd name="connsiteX120" fmla="*/ 401 w 10000"/>
              <a:gd name="connsiteY120" fmla="*/ 7115 h 10000"/>
              <a:gd name="connsiteX121" fmla="*/ 184 w 10000"/>
              <a:gd name="connsiteY121" fmla="*/ 7431 h 10000"/>
              <a:gd name="connsiteX122" fmla="*/ 33 w 10000"/>
              <a:gd name="connsiteY122" fmla="*/ 7761 h 10000"/>
              <a:gd name="connsiteX123" fmla="*/ 0 w 10000"/>
              <a:gd name="connsiteY123" fmla="*/ 8132 h 10000"/>
              <a:gd name="connsiteX124" fmla="*/ 17 w 10000"/>
              <a:gd name="connsiteY124" fmla="*/ 8475 h 10000"/>
              <a:gd name="connsiteX125" fmla="*/ 134 w 10000"/>
              <a:gd name="connsiteY125" fmla="*/ 8805 h 10000"/>
              <a:gd name="connsiteX126" fmla="*/ 334 w 10000"/>
              <a:gd name="connsiteY126" fmla="*/ 9121 h 10000"/>
              <a:gd name="connsiteX127" fmla="*/ 585 w 10000"/>
              <a:gd name="connsiteY127" fmla="*/ 9409 h 10000"/>
              <a:gd name="connsiteX128" fmla="*/ 936 w 10000"/>
              <a:gd name="connsiteY128" fmla="*/ 9643 h 10000"/>
              <a:gd name="connsiteX129" fmla="*/ 1120 w 10000"/>
              <a:gd name="connsiteY129" fmla="*/ 9739 h 10000"/>
              <a:gd name="connsiteX130" fmla="*/ 1321 w 10000"/>
              <a:gd name="connsiteY130" fmla="*/ 9821 h 10000"/>
              <a:gd name="connsiteX131" fmla="*/ 1505 w 10000"/>
              <a:gd name="connsiteY131" fmla="*/ 9904 h 10000"/>
              <a:gd name="connsiteX132" fmla="*/ 1722 w 10000"/>
              <a:gd name="connsiteY132" fmla="*/ 9945 h 10000"/>
              <a:gd name="connsiteX133" fmla="*/ 1940 w 10000"/>
              <a:gd name="connsiteY133" fmla="*/ 9986 h 10000"/>
              <a:gd name="connsiteX134" fmla="*/ 2140 w 10000"/>
              <a:gd name="connsiteY134" fmla="*/ 10000 h 10000"/>
              <a:gd name="connsiteX135" fmla="*/ 2358 w 10000"/>
              <a:gd name="connsiteY135" fmla="*/ 9986 h 10000"/>
              <a:gd name="connsiteX136" fmla="*/ 2592 w 10000"/>
              <a:gd name="connsiteY136" fmla="*/ 9973 h 10000"/>
              <a:gd name="connsiteX137" fmla="*/ 2793 w 10000"/>
              <a:gd name="connsiteY137" fmla="*/ 9931 h 10000"/>
              <a:gd name="connsiteX138" fmla="*/ 3010 w 10000"/>
              <a:gd name="connsiteY138" fmla="*/ 9876 h 10000"/>
              <a:gd name="connsiteX139" fmla="*/ 3211 w 10000"/>
              <a:gd name="connsiteY139" fmla="*/ 9808 h 10000"/>
              <a:gd name="connsiteX140" fmla="*/ 3395 w 10000"/>
              <a:gd name="connsiteY140" fmla="*/ 9712 h 10000"/>
              <a:gd name="connsiteX141" fmla="*/ 3579 w 10000"/>
              <a:gd name="connsiteY141" fmla="*/ 9615 h 10000"/>
              <a:gd name="connsiteX142" fmla="*/ 3729 w 10000"/>
              <a:gd name="connsiteY142" fmla="*/ 9505 h 10000"/>
              <a:gd name="connsiteX143" fmla="*/ 3880 w 10000"/>
              <a:gd name="connsiteY143" fmla="*/ 9382 h 10000"/>
              <a:gd name="connsiteX144" fmla="*/ 4013 w 10000"/>
              <a:gd name="connsiteY144" fmla="*/ 9245 h 10000"/>
              <a:gd name="connsiteX145" fmla="*/ 9565 w 10000"/>
              <a:gd name="connsiteY145" fmla="*/ 2871 h 10000"/>
              <a:gd name="connsiteX146" fmla="*/ 9783 w 10000"/>
              <a:gd name="connsiteY146" fmla="*/ 2555 h 10000"/>
              <a:gd name="connsiteX147" fmla="*/ 9933 w 10000"/>
              <a:gd name="connsiteY147" fmla="*/ 2225 h 10000"/>
              <a:gd name="connsiteX148" fmla="*/ 10000 w 10000"/>
              <a:gd name="connsiteY148" fmla="*/ 1882 h 10000"/>
              <a:gd name="connsiteX149" fmla="*/ 9950 w 10000"/>
              <a:gd name="connsiteY149" fmla="*/ 1511 h 10000"/>
              <a:gd name="connsiteX150" fmla="*/ 9916 w 10000"/>
              <a:gd name="connsiteY150" fmla="*/ 1332 h 10000"/>
              <a:gd name="connsiteX151" fmla="*/ 9849 w 10000"/>
              <a:gd name="connsiteY151" fmla="*/ 1168 h 10000"/>
              <a:gd name="connsiteX152" fmla="*/ 9766 w 10000"/>
              <a:gd name="connsiteY152" fmla="*/ 1003 h 10000"/>
              <a:gd name="connsiteX153" fmla="*/ 9649 w 10000"/>
              <a:gd name="connsiteY153" fmla="*/ 852 h 10000"/>
              <a:gd name="connsiteX154" fmla="*/ 9532 w 10000"/>
              <a:gd name="connsiteY154" fmla="*/ 701 h 10000"/>
              <a:gd name="connsiteX155" fmla="*/ 9381 w 10000"/>
              <a:gd name="connsiteY155" fmla="*/ 577 h 10000"/>
              <a:gd name="connsiteX156" fmla="*/ 9231 w 10000"/>
              <a:gd name="connsiteY156" fmla="*/ 453 h 10000"/>
              <a:gd name="connsiteX157" fmla="*/ 9047 w 10000"/>
              <a:gd name="connsiteY157" fmla="*/ 343 h 10000"/>
              <a:gd name="connsiteX158" fmla="*/ 8863 w 10000"/>
              <a:gd name="connsiteY158" fmla="*/ 247 h 10000"/>
              <a:gd name="connsiteX159" fmla="*/ 8662 w 10000"/>
              <a:gd name="connsiteY159" fmla="*/ 165 h 10000"/>
              <a:gd name="connsiteX160" fmla="*/ 8478 w 10000"/>
              <a:gd name="connsiteY160" fmla="*/ 82 h 10000"/>
              <a:gd name="connsiteX161" fmla="*/ 8261 w 10000"/>
              <a:gd name="connsiteY161" fmla="*/ 41 h 10000"/>
              <a:gd name="connsiteX162" fmla="*/ 8043 w 10000"/>
              <a:gd name="connsiteY162" fmla="*/ 14 h 10000"/>
              <a:gd name="connsiteX163" fmla="*/ 7843 w 10000"/>
              <a:gd name="connsiteY163" fmla="*/ 0 h 10000"/>
              <a:gd name="connsiteX164" fmla="*/ 7625 w 10000"/>
              <a:gd name="connsiteY164" fmla="*/ 14 h 10000"/>
              <a:gd name="connsiteX165" fmla="*/ 7391 w 10000"/>
              <a:gd name="connsiteY165" fmla="*/ 27 h 10000"/>
              <a:gd name="connsiteX0" fmla="*/ 7391 w 10000"/>
              <a:gd name="connsiteY0" fmla="*/ 27 h 10000"/>
              <a:gd name="connsiteX1" fmla="*/ 3595 w 10000"/>
              <a:gd name="connsiteY1" fmla="*/ 8984 h 10000"/>
              <a:gd name="connsiteX2" fmla="*/ 3478 w 10000"/>
              <a:gd name="connsiteY2" fmla="*/ 9093 h 10000"/>
              <a:gd name="connsiteX3" fmla="*/ 3361 w 10000"/>
              <a:gd name="connsiteY3" fmla="*/ 9190 h 10000"/>
              <a:gd name="connsiteX4" fmla="*/ 3244 w 10000"/>
              <a:gd name="connsiteY4" fmla="*/ 9272 h 10000"/>
              <a:gd name="connsiteX5" fmla="*/ 3110 w 10000"/>
              <a:gd name="connsiteY5" fmla="*/ 9354 h 10000"/>
              <a:gd name="connsiteX6" fmla="*/ 2960 w 10000"/>
              <a:gd name="connsiteY6" fmla="*/ 9409 h 10000"/>
              <a:gd name="connsiteX7" fmla="*/ 2826 w 10000"/>
              <a:gd name="connsiteY7" fmla="*/ 9478 h 10000"/>
              <a:gd name="connsiteX8" fmla="*/ 2642 w 10000"/>
              <a:gd name="connsiteY8" fmla="*/ 9505 h 10000"/>
              <a:gd name="connsiteX9" fmla="*/ 2492 w 10000"/>
              <a:gd name="connsiteY9" fmla="*/ 9533 h 10000"/>
              <a:gd name="connsiteX10" fmla="*/ 2324 w 10000"/>
              <a:gd name="connsiteY10" fmla="*/ 9560 h 10000"/>
              <a:gd name="connsiteX11" fmla="*/ 2157 w 10000"/>
              <a:gd name="connsiteY11" fmla="*/ 9560 h 10000"/>
              <a:gd name="connsiteX12" fmla="*/ 1990 w 10000"/>
              <a:gd name="connsiteY12" fmla="*/ 9533 h 10000"/>
              <a:gd name="connsiteX13" fmla="*/ 1839 w 10000"/>
              <a:gd name="connsiteY13" fmla="*/ 9519 h 10000"/>
              <a:gd name="connsiteX14" fmla="*/ 1689 w 10000"/>
              <a:gd name="connsiteY14" fmla="*/ 9492 h 10000"/>
              <a:gd name="connsiteX15" fmla="*/ 1522 w 10000"/>
              <a:gd name="connsiteY15" fmla="*/ 9423 h 10000"/>
              <a:gd name="connsiteX16" fmla="*/ 1371 w 10000"/>
              <a:gd name="connsiteY16" fmla="*/ 9382 h 10000"/>
              <a:gd name="connsiteX17" fmla="*/ 1237 w 10000"/>
              <a:gd name="connsiteY17" fmla="*/ 9299 h 10000"/>
              <a:gd name="connsiteX18" fmla="*/ 987 w 10000"/>
              <a:gd name="connsiteY18" fmla="*/ 9107 h 10000"/>
              <a:gd name="connsiteX19" fmla="*/ 769 w 10000"/>
              <a:gd name="connsiteY19" fmla="*/ 8901 h 10000"/>
              <a:gd name="connsiteX20" fmla="*/ 635 w 10000"/>
              <a:gd name="connsiteY20" fmla="*/ 8654 h 10000"/>
              <a:gd name="connsiteX21" fmla="*/ 569 w 10000"/>
              <a:gd name="connsiteY21" fmla="*/ 8393 h 10000"/>
              <a:gd name="connsiteX22" fmla="*/ 535 w 10000"/>
              <a:gd name="connsiteY22" fmla="*/ 8132 h 10000"/>
              <a:gd name="connsiteX23" fmla="*/ 585 w 10000"/>
              <a:gd name="connsiteY23" fmla="*/ 7871 h 10000"/>
              <a:gd name="connsiteX24" fmla="*/ 686 w 10000"/>
              <a:gd name="connsiteY24" fmla="*/ 7610 h 10000"/>
              <a:gd name="connsiteX25" fmla="*/ 853 w 10000"/>
              <a:gd name="connsiteY25" fmla="*/ 7376 h 10000"/>
              <a:gd name="connsiteX26" fmla="*/ 886 w 10000"/>
              <a:gd name="connsiteY26" fmla="*/ 7321 h 10000"/>
              <a:gd name="connsiteX27" fmla="*/ 1020 w 10000"/>
              <a:gd name="connsiteY27" fmla="*/ 7170 h 10000"/>
              <a:gd name="connsiteX28" fmla="*/ 1221 w 10000"/>
              <a:gd name="connsiteY28" fmla="*/ 6937 h 10000"/>
              <a:gd name="connsiteX29" fmla="*/ 1488 w 10000"/>
              <a:gd name="connsiteY29" fmla="*/ 6662 h 10000"/>
              <a:gd name="connsiteX30" fmla="*/ 1773 w 10000"/>
              <a:gd name="connsiteY30" fmla="*/ 6305 h 10000"/>
              <a:gd name="connsiteX31" fmla="*/ 2124 w 10000"/>
              <a:gd name="connsiteY31" fmla="*/ 5920 h 10000"/>
              <a:gd name="connsiteX32" fmla="*/ 2492 w 10000"/>
              <a:gd name="connsiteY32" fmla="*/ 5508 h 10000"/>
              <a:gd name="connsiteX33" fmla="*/ 2860 w 10000"/>
              <a:gd name="connsiteY33" fmla="*/ 5055 h 10000"/>
              <a:gd name="connsiteX34" fmla="*/ 3227 w 10000"/>
              <a:gd name="connsiteY34" fmla="*/ 4629 h 10000"/>
              <a:gd name="connsiteX35" fmla="*/ 3595 w 10000"/>
              <a:gd name="connsiteY35" fmla="*/ 4217 h 10000"/>
              <a:gd name="connsiteX36" fmla="*/ 3946 w 10000"/>
              <a:gd name="connsiteY36" fmla="*/ 3819 h 10000"/>
              <a:gd name="connsiteX37" fmla="*/ 4247 w 10000"/>
              <a:gd name="connsiteY37" fmla="*/ 3475 h 10000"/>
              <a:gd name="connsiteX38" fmla="*/ 4498 w 10000"/>
              <a:gd name="connsiteY38" fmla="*/ 3187 h 10000"/>
              <a:gd name="connsiteX39" fmla="*/ 4682 w 10000"/>
              <a:gd name="connsiteY39" fmla="*/ 2967 h 10000"/>
              <a:gd name="connsiteX40" fmla="*/ 4833 w 10000"/>
              <a:gd name="connsiteY40" fmla="*/ 2816 h 10000"/>
              <a:gd name="connsiteX41" fmla="*/ 4866 w 10000"/>
              <a:gd name="connsiteY41" fmla="*/ 2761 h 10000"/>
              <a:gd name="connsiteX42" fmla="*/ 4967 w 10000"/>
              <a:gd name="connsiteY42" fmla="*/ 2665 h 10000"/>
              <a:gd name="connsiteX43" fmla="*/ 5050 w 10000"/>
              <a:gd name="connsiteY43" fmla="*/ 2569 h 10000"/>
              <a:gd name="connsiteX44" fmla="*/ 5167 w 10000"/>
              <a:gd name="connsiteY44" fmla="*/ 2500 h 10000"/>
              <a:gd name="connsiteX45" fmla="*/ 5284 w 10000"/>
              <a:gd name="connsiteY45" fmla="*/ 2431 h 10000"/>
              <a:gd name="connsiteX46" fmla="*/ 5401 w 10000"/>
              <a:gd name="connsiteY46" fmla="*/ 2363 h 10000"/>
              <a:gd name="connsiteX47" fmla="*/ 5535 w 10000"/>
              <a:gd name="connsiteY47" fmla="*/ 2321 h 10000"/>
              <a:gd name="connsiteX48" fmla="*/ 5652 w 10000"/>
              <a:gd name="connsiteY48" fmla="*/ 2294 h 10000"/>
              <a:gd name="connsiteX49" fmla="*/ 5786 w 10000"/>
              <a:gd name="connsiteY49" fmla="*/ 2253 h 10000"/>
              <a:gd name="connsiteX50" fmla="*/ 5886 w 10000"/>
              <a:gd name="connsiteY50" fmla="*/ 2239 h 10000"/>
              <a:gd name="connsiteX51" fmla="*/ 5987 w 10000"/>
              <a:gd name="connsiteY51" fmla="*/ 2239 h 10000"/>
              <a:gd name="connsiteX52" fmla="*/ 6087 w 10000"/>
              <a:gd name="connsiteY52" fmla="*/ 2253 h 10000"/>
              <a:gd name="connsiteX53" fmla="*/ 6171 w 10000"/>
              <a:gd name="connsiteY53" fmla="*/ 2253 h 10000"/>
              <a:gd name="connsiteX54" fmla="*/ 6271 w 10000"/>
              <a:gd name="connsiteY54" fmla="*/ 2266 h 10000"/>
              <a:gd name="connsiteX55" fmla="*/ 6355 w 10000"/>
              <a:gd name="connsiteY55" fmla="*/ 2308 h 10000"/>
              <a:gd name="connsiteX56" fmla="*/ 6438 w 10000"/>
              <a:gd name="connsiteY56" fmla="*/ 2335 h 10000"/>
              <a:gd name="connsiteX57" fmla="*/ 6522 w 10000"/>
              <a:gd name="connsiteY57" fmla="*/ 2390 h 10000"/>
              <a:gd name="connsiteX58" fmla="*/ 6656 w 10000"/>
              <a:gd name="connsiteY58" fmla="*/ 2500 h 10000"/>
              <a:gd name="connsiteX59" fmla="*/ 6773 w 10000"/>
              <a:gd name="connsiteY59" fmla="*/ 2610 h 10000"/>
              <a:gd name="connsiteX60" fmla="*/ 6873 w 10000"/>
              <a:gd name="connsiteY60" fmla="*/ 2747 h 10000"/>
              <a:gd name="connsiteX61" fmla="*/ 6906 w 10000"/>
              <a:gd name="connsiteY61" fmla="*/ 2912 h 10000"/>
              <a:gd name="connsiteX62" fmla="*/ 6923 w 10000"/>
              <a:gd name="connsiteY62" fmla="*/ 3132 h 10000"/>
              <a:gd name="connsiteX63" fmla="*/ 6890 w 10000"/>
              <a:gd name="connsiteY63" fmla="*/ 3365 h 10000"/>
              <a:gd name="connsiteX64" fmla="*/ 6789 w 10000"/>
              <a:gd name="connsiteY64" fmla="*/ 3585 h 10000"/>
              <a:gd name="connsiteX65" fmla="*/ 6639 w 10000"/>
              <a:gd name="connsiteY65" fmla="*/ 3791 h 10000"/>
              <a:gd name="connsiteX66" fmla="*/ 2759 w 10000"/>
              <a:gd name="connsiteY66" fmla="*/ 8242 h 10000"/>
              <a:gd name="connsiteX67" fmla="*/ 2726 w 10000"/>
              <a:gd name="connsiteY67" fmla="*/ 8324 h 10000"/>
              <a:gd name="connsiteX68" fmla="*/ 2726 w 10000"/>
              <a:gd name="connsiteY68" fmla="*/ 8393 h 10000"/>
              <a:gd name="connsiteX69" fmla="*/ 2742 w 10000"/>
              <a:gd name="connsiteY69" fmla="*/ 8475 h 10000"/>
              <a:gd name="connsiteX70" fmla="*/ 2826 w 10000"/>
              <a:gd name="connsiteY70" fmla="*/ 8544 h 10000"/>
              <a:gd name="connsiteX71" fmla="*/ 2910 w 10000"/>
              <a:gd name="connsiteY71" fmla="*/ 8571 h 10000"/>
              <a:gd name="connsiteX72" fmla="*/ 3027 w 10000"/>
              <a:gd name="connsiteY72" fmla="*/ 8585 h 10000"/>
              <a:gd name="connsiteX73" fmla="*/ 3127 w 10000"/>
              <a:gd name="connsiteY73" fmla="*/ 8558 h 10000"/>
              <a:gd name="connsiteX74" fmla="*/ 3211 w 10000"/>
              <a:gd name="connsiteY74" fmla="*/ 8489 h 10000"/>
              <a:gd name="connsiteX75" fmla="*/ 7057 w 10000"/>
              <a:gd name="connsiteY75" fmla="*/ 4066 h 10000"/>
              <a:gd name="connsiteX76" fmla="*/ 7274 w 10000"/>
              <a:gd name="connsiteY76" fmla="*/ 3777 h 10000"/>
              <a:gd name="connsiteX77" fmla="*/ 7408 w 10000"/>
              <a:gd name="connsiteY77" fmla="*/ 3475 h 10000"/>
              <a:gd name="connsiteX78" fmla="*/ 7475 w 10000"/>
              <a:gd name="connsiteY78" fmla="*/ 3159 h 10000"/>
              <a:gd name="connsiteX79" fmla="*/ 7425 w 10000"/>
              <a:gd name="connsiteY79" fmla="*/ 2843 h 10000"/>
              <a:gd name="connsiteX80" fmla="*/ 7408 w 10000"/>
              <a:gd name="connsiteY80" fmla="*/ 2720 h 10000"/>
              <a:gd name="connsiteX81" fmla="*/ 7358 w 10000"/>
              <a:gd name="connsiteY81" fmla="*/ 2596 h 10000"/>
              <a:gd name="connsiteX82" fmla="*/ 7291 w 10000"/>
              <a:gd name="connsiteY82" fmla="*/ 2473 h 10000"/>
              <a:gd name="connsiteX83" fmla="*/ 7241 w 10000"/>
              <a:gd name="connsiteY83" fmla="*/ 2363 h 10000"/>
              <a:gd name="connsiteX84" fmla="*/ 7140 w 10000"/>
              <a:gd name="connsiteY84" fmla="*/ 2266 h 10000"/>
              <a:gd name="connsiteX85" fmla="*/ 7057 w 10000"/>
              <a:gd name="connsiteY85" fmla="*/ 2184 h 10000"/>
              <a:gd name="connsiteX86" fmla="*/ 6940 w 10000"/>
              <a:gd name="connsiteY86" fmla="*/ 2102 h 10000"/>
              <a:gd name="connsiteX87" fmla="*/ 6839 w 10000"/>
              <a:gd name="connsiteY87" fmla="*/ 2019 h 10000"/>
              <a:gd name="connsiteX88" fmla="*/ 6722 w 10000"/>
              <a:gd name="connsiteY88" fmla="*/ 1951 h 10000"/>
              <a:gd name="connsiteX89" fmla="*/ 6589 w 10000"/>
              <a:gd name="connsiteY89" fmla="*/ 1909 h 10000"/>
              <a:gd name="connsiteX90" fmla="*/ 6438 w 10000"/>
              <a:gd name="connsiteY90" fmla="*/ 1868 h 10000"/>
              <a:gd name="connsiteX91" fmla="*/ 6304 w 10000"/>
              <a:gd name="connsiteY91" fmla="*/ 1827 h 10000"/>
              <a:gd name="connsiteX92" fmla="*/ 6154 w 10000"/>
              <a:gd name="connsiteY92" fmla="*/ 1813 h 10000"/>
              <a:gd name="connsiteX93" fmla="*/ 6020 w 10000"/>
              <a:gd name="connsiteY93" fmla="*/ 1799 h 10000"/>
              <a:gd name="connsiteX94" fmla="*/ 5870 w 10000"/>
              <a:gd name="connsiteY94" fmla="*/ 1799 h 10000"/>
              <a:gd name="connsiteX95" fmla="*/ 5719 w 10000"/>
              <a:gd name="connsiteY95" fmla="*/ 1813 h 10000"/>
              <a:gd name="connsiteX96" fmla="*/ 5518 w 10000"/>
              <a:gd name="connsiteY96" fmla="*/ 1841 h 10000"/>
              <a:gd name="connsiteX97" fmla="*/ 5351 w 10000"/>
              <a:gd name="connsiteY97" fmla="*/ 1909 h 10000"/>
              <a:gd name="connsiteX98" fmla="*/ 5167 w 10000"/>
              <a:gd name="connsiteY98" fmla="*/ 1978 h 10000"/>
              <a:gd name="connsiteX99" fmla="*/ 5000 w 10000"/>
              <a:gd name="connsiteY99" fmla="*/ 2047 h 10000"/>
              <a:gd name="connsiteX100" fmla="*/ 4849 w 10000"/>
              <a:gd name="connsiteY100" fmla="*/ 2143 h 10000"/>
              <a:gd name="connsiteX101" fmla="*/ 4682 w 10000"/>
              <a:gd name="connsiteY101" fmla="*/ 2239 h 10000"/>
              <a:gd name="connsiteX102" fmla="*/ 4548 w 10000"/>
              <a:gd name="connsiteY102" fmla="*/ 2363 h 10000"/>
              <a:gd name="connsiteX103" fmla="*/ 4415 w 10000"/>
              <a:gd name="connsiteY103" fmla="*/ 2500 h 10000"/>
              <a:gd name="connsiteX104" fmla="*/ 4381 w 10000"/>
              <a:gd name="connsiteY104" fmla="*/ 2541 h 10000"/>
              <a:gd name="connsiteX105" fmla="*/ 4247 w 10000"/>
              <a:gd name="connsiteY105" fmla="*/ 2706 h 10000"/>
              <a:gd name="connsiteX106" fmla="*/ 4047 w 10000"/>
              <a:gd name="connsiteY106" fmla="*/ 2926 h 10000"/>
              <a:gd name="connsiteX107" fmla="*/ 3796 w 10000"/>
              <a:gd name="connsiteY107" fmla="*/ 3228 h 10000"/>
              <a:gd name="connsiteX108" fmla="*/ 3495 w 10000"/>
              <a:gd name="connsiteY108" fmla="*/ 3571 h 10000"/>
              <a:gd name="connsiteX109" fmla="*/ 3144 w 10000"/>
              <a:gd name="connsiteY109" fmla="*/ 3956 h 10000"/>
              <a:gd name="connsiteX110" fmla="*/ 2776 w 10000"/>
              <a:gd name="connsiteY110" fmla="*/ 4382 h 10000"/>
              <a:gd name="connsiteX111" fmla="*/ 2408 w 10000"/>
              <a:gd name="connsiteY111" fmla="*/ 4808 h 10000"/>
              <a:gd name="connsiteX112" fmla="*/ 2040 w 10000"/>
              <a:gd name="connsiteY112" fmla="*/ 5234 h 10000"/>
              <a:gd name="connsiteX113" fmla="*/ 1689 w 10000"/>
              <a:gd name="connsiteY113" fmla="*/ 5659 h 10000"/>
              <a:gd name="connsiteX114" fmla="*/ 1338 w 10000"/>
              <a:gd name="connsiteY114" fmla="*/ 6044 h 10000"/>
              <a:gd name="connsiteX115" fmla="*/ 1037 w 10000"/>
              <a:gd name="connsiteY115" fmla="*/ 6387 h 10000"/>
              <a:gd name="connsiteX116" fmla="*/ 769 w 10000"/>
              <a:gd name="connsiteY116" fmla="*/ 6690 h 10000"/>
              <a:gd name="connsiteX117" fmla="*/ 585 w 10000"/>
              <a:gd name="connsiteY117" fmla="*/ 6909 h 10000"/>
              <a:gd name="connsiteX118" fmla="*/ 452 w 10000"/>
              <a:gd name="connsiteY118" fmla="*/ 7074 h 10000"/>
              <a:gd name="connsiteX119" fmla="*/ 401 w 10000"/>
              <a:gd name="connsiteY119" fmla="*/ 7115 h 10000"/>
              <a:gd name="connsiteX120" fmla="*/ 184 w 10000"/>
              <a:gd name="connsiteY120" fmla="*/ 7431 h 10000"/>
              <a:gd name="connsiteX121" fmla="*/ 33 w 10000"/>
              <a:gd name="connsiteY121" fmla="*/ 7761 h 10000"/>
              <a:gd name="connsiteX122" fmla="*/ 0 w 10000"/>
              <a:gd name="connsiteY122" fmla="*/ 8132 h 10000"/>
              <a:gd name="connsiteX123" fmla="*/ 17 w 10000"/>
              <a:gd name="connsiteY123" fmla="*/ 8475 h 10000"/>
              <a:gd name="connsiteX124" fmla="*/ 134 w 10000"/>
              <a:gd name="connsiteY124" fmla="*/ 8805 h 10000"/>
              <a:gd name="connsiteX125" fmla="*/ 334 w 10000"/>
              <a:gd name="connsiteY125" fmla="*/ 9121 h 10000"/>
              <a:gd name="connsiteX126" fmla="*/ 585 w 10000"/>
              <a:gd name="connsiteY126" fmla="*/ 9409 h 10000"/>
              <a:gd name="connsiteX127" fmla="*/ 936 w 10000"/>
              <a:gd name="connsiteY127" fmla="*/ 9643 h 10000"/>
              <a:gd name="connsiteX128" fmla="*/ 1120 w 10000"/>
              <a:gd name="connsiteY128" fmla="*/ 9739 h 10000"/>
              <a:gd name="connsiteX129" fmla="*/ 1321 w 10000"/>
              <a:gd name="connsiteY129" fmla="*/ 9821 h 10000"/>
              <a:gd name="connsiteX130" fmla="*/ 1505 w 10000"/>
              <a:gd name="connsiteY130" fmla="*/ 9904 h 10000"/>
              <a:gd name="connsiteX131" fmla="*/ 1722 w 10000"/>
              <a:gd name="connsiteY131" fmla="*/ 9945 h 10000"/>
              <a:gd name="connsiteX132" fmla="*/ 1940 w 10000"/>
              <a:gd name="connsiteY132" fmla="*/ 9986 h 10000"/>
              <a:gd name="connsiteX133" fmla="*/ 2140 w 10000"/>
              <a:gd name="connsiteY133" fmla="*/ 10000 h 10000"/>
              <a:gd name="connsiteX134" fmla="*/ 2358 w 10000"/>
              <a:gd name="connsiteY134" fmla="*/ 9986 h 10000"/>
              <a:gd name="connsiteX135" fmla="*/ 2592 w 10000"/>
              <a:gd name="connsiteY135" fmla="*/ 9973 h 10000"/>
              <a:gd name="connsiteX136" fmla="*/ 2793 w 10000"/>
              <a:gd name="connsiteY136" fmla="*/ 9931 h 10000"/>
              <a:gd name="connsiteX137" fmla="*/ 3010 w 10000"/>
              <a:gd name="connsiteY137" fmla="*/ 9876 h 10000"/>
              <a:gd name="connsiteX138" fmla="*/ 3211 w 10000"/>
              <a:gd name="connsiteY138" fmla="*/ 9808 h 10000"/>
              <a:gd name="connsiteX139" fmla="*/ 3395 w 10000"/>
              <a:gd name="connsiteY139" fmla="*/ 9712 h 10000"/>
              <a:gd name="connsiteX140" fmla="*/ 3579 w 10000"/>
              <a:gd name="connsiteY140" fmla="*/ 9615 h 10000"/>
              <a:gd name="connsiteX141" fmla="*/ 3729 w 10000"/>
              <a:gd name="connsiteY141" fmla="*/ 9505 h 10000"/>
              <a:gd name="connsiteX142" fmla="*/ 3880 w 10000"/>
              <a:gd name="connsiteY142" fmla="*/ 9382 h 10000"/>
              <a:gd name="connsiteX143" fmla="*/ 4013 w 10000"/>
              <a:gd name="connsiteY143" fmla="*/ 9245 h 10000"/>
              <a:gd name="connsiteX144" fmla="*/ 9565 w 10000"/>
              <a:gd name="connsiteY144" fmla="*/ 2871 h 10000"/>
              <a:gd name="connsiteX145" fmla="*/ 9783 w 10000"/>
              <a:gd name="connsiteY145" fmla="*/ 2555 h 10000"/>
              <a:gd name="connsiteX146" fmla="*/ 9933 w 10000"/>
              <a:gd name="connsiteY146" fmla="*/ 2225 h 10000"/>
              <a:gd name="connsiteX147" fmla="*/ 10000 w 10000"/>
              <a:gd name="connsiteY147" fmla="*/ 1882 h 10000"/>
              <a:gd name="connsiteX148" fmla="*/ 9950 w 10000"/>
              <a:gd name="connsiteY148" fmla="*/ 1511 h 10000"/>
              <a:gd name="connsiteX149" fmla="*/ 9916 w 10000"/>
              <a:gd name="connsiteY149" fmla="*/ 1332 h 10000"/>
              <a:gd name="connsiteX150" fmla="*/ 9849 w 10000"/>
              <a:gd name="connsiteY150" fmla="*/ 1168 h 10000"/>
              <a:gd name="connsiteX151" fmla="*/ 9766 w 10000"/>
              <a:gd name="connsiteY151" fmla="*/ 1003 h 10000"/>
              <a:gd name="connsiteX152" fmla="*/ 9649 w 10000"/>
              <a:gd name="connsiteY152" fmla="*/ 852 h 10000"/>
              <a:gd name="connsiteX153" fmla="*/ 9532 w 10000"/>
              <a:gd name="connsiteY153" fmla="*/ 701 h 10000"/>
              <a:gd name="connsiteX154" fmla="*/ 9381 w 10000"/>
              <a:gd name="connsiteY154" fmla="*/ 577 h 10000"/>
              <a:gd name="connsiteX155" fmla="*/ 9231 w 10000"/>
              <a:gd name="connsiteY155" fmla="*/ 453 h 10000"/>
              <a:gd name="connsiteX156" fmla="*/ 9047 w 10000"/>
              <a:gd name="connsiteY156" fmla="*/ 343 h 10000"/>
              <a:gd name="connsiteX157" fmla="*/ 8863 w 10000"/>
              <a:gd name="connsiteY157" fmla="*/ 247 h 10000"/>
              <a:gd name="connsiteX158" fmla="*/ 8662 w 10000"/>
              <a:gd name="connsiteY158" fmla="*/ 165 h 10000"/>
              <a:gd name="connsiteX159" fmla="*/ 8478 w 10000"/>
              <a:gd name="connsiteY159" fmla="*/ 82 h 10000"/>
              <a:gd name="connsiteX160" fmla="*/ 8261 w 10000"/>
              <a:gd name="connsiteY160" fmla="*/ 41 h 10000"/>
              <a:gd name="connsiteX161" fmla="*/ 8043 w 10000"/>
              <a:gd name="connsiteY161" fmla="*/ 14 h 10000"/>
              <a:gd name="connsiteX162" fmla="*/ 7843 w 10000"/>
              <a:gd name="connsiteY162" fmla="*/ 0 h 10000"/>
              <a:gd name="connsiteX163" fmla="*/ 7625 w 10000"/>
              <a:gd name="connsiteY163" fmla="*/ 14 h 10000"/>
              <a:gd name="connsiteX164" fmla="*/ 7391 w 10000"/>
              <a:gd name="connsiteY164" fmla="*/ 27 h 10000"/>
              <a:gd name="connsiteX0" fmla="*/ 7625 w 10000"/>
              <a:gd name="connsiteY0" fmla="*/ 14 h 10000"/>
              <a:gd name="connsiteX1" fmla="*/ 3595 w 10000"/>
              <a:gd name="connsiteY1" fmla="*/ 8984 h 10000"/>
              <a:gd name="connsiteX2" fmla="*/ 3478 w 10000"/>
              <a:gd name="connsiteY2" fmla="*/ 9093 h 10000"/>
              <a:gd name="connsiteX3" fmla="*/ 3361 w 10000"/>
              <a:gd name="connsiteY3" fmla="*/ 9190 h 10000"/>
              <a:gd name="connsiteX4" fmla="*/ 3244 w 10000"/>
              <a:gd name="connsiteY4" fmla="*/ 9272 h 10000"/>
              <a:gd name="connsiteX5" fmla="*/ 3110 w 10000"/>
              <a:gd name="connsiteY5" fmla="*/ 9354 h 10000"/>
              <a:gd name="connsiteX6" fmla="*/ 2960 w 10000"/>
              <a:gd name="connsiteY6" fmla="*/ 9409 h 10000"/>
              <a:gd name="connsiteX7" fmla="*/ 2826 w 10000"/>
              <a:gd name="connsiteY7" fmla="*/ 9478 h 10000"/>
              <a:gd name="connsiteX8" fmla="*/ 2642 w 10000"/>
              <a:gd name="connsiteY8" fmla="*/ 9505 h 10000"/>
              <a:gd name="connsiteX9" fmla="*/ 2492 w 10000"/>
              <a:gd name="connsiteY9" fmla="*/ 9533 h 10000"/>
              <a:gd name="connsiteX10" fmla="*/ 2324 w 10000"/>
              <a:gd name="connsiteY10" fmla="*/ 9560 h 10000"/>
              <a:gd name="connsiteX11" fmla="*/ 2157 w 10000"/>
              <a:gd name="connsiteY11" fmla="*/ 9560 h 10000"/>
              <a:gd name="connsiteX12" fmla="*/ 1990 w 10000"/>
              <a:gd name="connsiteY12" fmla="*/ 9533 h 10000"/>
              <a:gd name="connsiteX13" fmla="*/ 1839 w 10000"/>
              <a:gd name="connsiteY13" fmla="*/ 9519 h 10000"/>
              <a:gd name="connsiteX14" fmla="*/ 1689 w 10000"/>
              <a:gd name="connsiteY14" fmla="*/ 9492 h 10000"/>
              <a:gd name="connsiteX15" fmla="*/ 1522 w 10000"/>
              <a:gd name="connsiteY15" fmla="*/ 9423 h 10000"/>
              <a:gd name="connsiteX16" fmla="*/ 1371 w 10000"/>
              <a:gd name="connsiteY16" fmla="*/ 9382 h 10000"/>
              <a:gd name="connsiteX17" fmla="*/ 1237 w 10000"/>
              <a:gd name="connsiteY17" fmla="*/ 9299 h 10000"/>
              <a:gd name="connsiteX18" fmla="*/ 987 w 10000"/>
              <a:gd name="connsiteY18" fmla="*/ 9107 h 10000"/>
              <a:gd name="connsiteX19" fmla="*/ 769 w 10000"/>
              <a:gd name="connsiteY19" fmla="*/ 8901 h 10000"/>
              <a:gd name="connsiteX20" fmla="*/ 635 w 10000"/>
              <a:gd name="connsiteY20" fmla="*/ 8654 h 10000"/>
              <a:gd name="connsiteX21" fmla="*/ 569 w 10000"/>
              <a:gd name="connsiteY21" fmla="*/ 8393 h 10000"/>
              <a:gd name="connsiteX22" fmla="*/ 535 w 10000"/>
              <a:gd name="connsiteY22" fmla="*/ 8132 h 10000"/>
              <a:gd name="connsiteX23" fmla="*/ 585 w 10000"/>
              <a:gd name="connsiteY23" fmla="*/ 7871 h 10000"/>
              <a:gd name="connsiteX24" fmla="*/ 686 w 10000"/>
              <a:gd name="connsiteY24" fmla="*/ 7610 h 10000"/>
              <a:gd name="connsiteX25" fmla="*/ 853 w 10000"/>
              <a:gd name="connsiteY25" fmla="*/ 7376 h 10000"/>
              <a:gd name="connsiteX26" fmla="*/ 886 w 10000"/>
              <a:gd name="connsiteY26" fmla="*/ 7321 h 10000"/>
              <a:gd name="connsiteX27" fmla="*/ 1020 w 10000"/>
              <a:gd name="connsiteY27" fmla="*/ 7170 h 10000"/>
              <a:gd name="connsiteX28" fmla="*/ 1221 w 10000"/>
              <a:gd name="connsiteY28" fmla="*/ 6937 h 10000"/>
              <a:gd name="connsiteX29" fmla="*/ 1488 w 10000"/>
              <a:gd name="connsiteY29" fmla="*/ 6662 h 10000"/>
              <a:gd name="connsiteX30" fmla="*/ 1773 w 10000"/>
              <a:gd name="connsiteY30" fmla="*/ 6305 h 10000"/>
              <a:gd name="connsiteX31" fmla="*/ 2124 w 10000"/>
              <a:gd name="connsiteY31" fmla="*/ 5920 h 10000"/>
              <a:gd name="connsiteX32" fmla="*/ 2492 w 10000"/>
              <a:gd name="connsiteY32" fmla="*/ 5508 h 10000"/>
              <a:gd name="connsiteX33" fmla="*/ 2860 w 10000"/>
              <a:gd name="connsiteY33" fmla="*/ 5055 h 10000"/>
              <a:gd name="connsiteX34" fmla="*/ 3227 w 10000"/>
              <a:gd name="connsiteY34" fmla="*/ 4629 h 10000"/>
              <a:gd name="connsiteX35" fmla="*/ 3595 w 10000"/>
              <a:gd name="connsiteY35" fmla="*/ 4217 h 10000"/>
              <a:gd name="connsiteX36" fmla="*/ 3946 w 10000"/>
              <a:gd name="connsiteY36" fmla="*/ 3819 h 10000"/>
              <a:gd name="connsiteX37" fmla="*/ 4247 w 10000"/>
              <a:gd name="connsiteY37" fmla="*/ 3475 h 10000"/>
              <a:gd name="connsiteX38" fmla="*/ 4498 w 10000"/>
              <a:gd name="connsiteY38" fmla="*/ 3187 h 10000"/>
              <a:gd name="connsiteX39" fmla="*/ 4682 w 10000"/>
              <a:gd name="connsiteY39" fmla="*/ 2967 h 10000"/>
              <a:gd name="connsiteX40" fmla="*/ 4833 w 10000"/>
              <a:gd name="connsiteY40" fmla="*/ 2816 h 10000"/>
              <a:gd name="connsiteX41" fmla="*/ 4866 w 10000"/>
              <a:gd name="connsiteY41" fmla="*/ 2761 h 10000"/>
              <a:gd name="connsiteX42" fmla="*/ 4967 w 10000"/>
              <a:gd name="connsiteY42" fmla="*/ 2665 h 10000"/>
              <a:gd name="connsiteX43" fmla="*/ 5050 w 10000"/>
              <a:gd name="connsiteY43" fmla="*/ 2569 h 10000"/>
              <a:gd name="connsiteX44" fmla="*/ 5167 w 10000"/>
              <a:gd name="connsiteY44" fmla="*/ 2500 h 10000"/>
              <a:gd name="connsiteX45" fmla="*/ 5284 w 10000"/>
              <a:gd name="connsiteY45" fmla="*/ 2431 h 10000"/>
              <a:gd name="connsiteX46" fmla="*/ 5401 w 10000"/>
              <a:gd name="connsiteY46" fmla="*/ 2363 h 10000"/>
              <a:gd name="connsiteX47" fmla="*/ 5535 w 10000"/>
              <a:gd name="connsiteY47" fmla="*/ 2321 h 10000"/>
              <a:gd name="connsiteX48" fmla="*/ 5652 w 10000"/>
              <a:gd name="connsiteY48" fmla="*/ 2294 h 10000"/>
              <a:gd name="connsiteX49" fmla="*/ 5786 w 10000"/>
              <a:gd name="connsiteY49" fmla="*/ 2253 h 10000"/>
              <a:gd name="connsiteX50" fmla="*/ 5886 w 10000"/>
              <a:gd name="connsiteY50" fmla="*/ 2239 h 10000"/>
              <a:gd name="connsiteX51" fmla="*/ 5987 w 10000"/>
              <a:gd name="connsiteY51" fmla="*/ 2239 h 10000"/>
              <a:gd name="connsiteX52" fmla="*/ 6087 w 10000"/>
              <a:gd name="connsiteY52" fmla="*/ 2253 h 10000"/>
              <a:gd name="connsiteX53" fmla="*/ 6171 w 10000"/>
              <a:gd name="connsiteY53" fmla="*/ 2253 h 10000"/>
              <a:gd name="connsiteX54" fmla="*/ 6271 w 10000"/>
              <a:gd name="connsiteY54" fmla="*/ 2266 h 10000"/>
              <a:gd name="connsiteX55" fmla="*/ 6355 w 10000"/>
              <a:gd name="connsiteY55" fmla="*/ 2308 h 10000"/>
              <a:gd name="connsiteX56" fmla="*/ 6438 w 10000"/>
              <a:gd name="connsiteY56" fmla="*/ 2335 h 10000"/>
              <a:gd name="connsiteX57" fmla="*/ 6522 w 10000"/>
              <a:gd name="connsiteY57" fmla="*/ 2390 h 10000"/>
              <a:gd name="connsiteX58" fmla="*/ 6656 w 10000"/>
              <a:gd name="connsiteY58" fmla="*/ 2500 h 10000"/>
              <a:gd name="connsiteX59" fmla="*/ 6773 w 10000"/>
              <a:gd name="connsiteY59" fmla="*/ 2610 h 10000"/>
              <a:gd name="connsiteX60" fmla="*/ 6873 w 10000"/>
              <a:gd name="connsiteY60" fmla="*/ 2747 h 10000"/>
              <a:gd name="connsiteX61" fmla="*/ 6906 w 10000"/>
              <a:gd name="connsiteY61" fmla="*/ 2912 h 10000"/>
              <a:gd name="connsiteX62" fmla="*/ 6923 w 10000"/>
              <a:gd name="connsiteY62" fmla="*/ 3132 h 10000"/>
              <a:gd name="connsiteX63" fmla="*/ 6890 w 10000"/>
              <a:gd name="connsiteY63" fmla="*/ 3365 h 10000"/>
              <a:gd name="connsiteX64" fmla="*/ 6789 w 10000"/>
              <a:gd name="connsiteY64" fmla="*/ 3585 h 10000"/>
              <a:gd name="connsiteX65" fmla="*/ 6639 w 10000"/>
              <a:gd name="connsiteY65" fmla="*/ 3791 h 10000"/>
              <a:gd name="connsiteX66" fmla="*/ 2759 w 10000"/>
              <a:gd name="connsiteY66" fmla="*/ 8242 h 10000"/>
              <a:gd name="connsiteX67" fmla="*/ 2726 w 10000"/>
              <a:gd name="connsiteY67" fmla="*/ 8324 h 10000"/>
              <a:gd name="connsiteX68" fmla="*/ 2726 w 10000"/>
              <a:gd name="connsiteY68" fmla="*/ 8393 h 10000"/>
              <a:gd name="connsiteX69" fmla="*/ 2742 w 10000"/>
              <a:gd name="connsiteY69" fmla="*/ 8475 h 10000"/>
              <a:gd name="connsiteX70" fmla="*/ 2826 w 10000"/>
              <a:gd name="connsiteY70" fmla="*/ 8544 h 10000"/>
              <a:gd name="connsiteX71" fmla="*/ 2910 w 10000"/>
              <a:gd name="connsiteY71" fmla="*/ 8571 h 10000"/>
              <a:gd name="connsiteX72" fmla="*/ 3027 w 10000"/>
              <a:gd name="connsiteY72" fmla="*/ 8585 h 10000"/>
              <a:gd name="connsiteX73" fmla="*/ 3127 w 10000"/>
              <a:gd name="connsiteY73" fmla="*/ 8558 h 10000"/>
              <a:gd name="connsiteX74" fmla="*/ 3211 w 10000"/>
              <a:gd name="connsiteY74" fmla="*/ 8489 h 10000"/>
              <a:gd name="connsiteX75" fmla="*/ 7057 w 10000"/>
              <a:gd name="connsiteY75" fmla="*/ 4066 h 10000"/>
              <a:gd name="connsiteX76" fmla="*/ 7274 w 10000"/>
              <a:gd name="connsiteY76" fmla="*/ 3777 h 10000"/>
              <a:gd name="connsiteX77" fmla="*/ 7408 w 10000"/>
              <a:gd name="connsiteY77" fmla="*/ 3475 h 10000"/>
              <a:gd name="connsiteX78" fmla="*/ 7475 w 10000"/>
              <a:gd name="connsiteY78" fmla="*/ 3159 h 10000"/>
              <a:gd name="connsiteX79" fmla="*/ 7425 w 10000"/>
              <a:gd name="connsiteY79" fmla="*/ 2843 h 10000"/>
              <a:gd name="connsiteX80" fmla="*/ 7408 w 10000"/>
              <a:gd name="connsiteY80" fmla="*/ 2720 h 10000"/>
              <a:gd name="connsiteX81" fmla="*/ 7358 w 10000"/>
              <a:gd name="connsiteY81" fmla="*/ 2596 h 10000"/>
              <a:gd name="connsiteX82" fmla="*/ 7291 w 10000"/>
              <a:gd name="connsiteY82" fmla="*/ 2473 h 10000"/>
              <a:gd name="connsiteX83" fmla="*/ 7241 w 10000"/>
              <a:gd name="connsiteY83" fmla="*/ 2363 h 10000"/>
              <a:gd name="connsiteX84" fmla="*/ 7140 w 10000"/>
              <a:gd name="connsiteY84" fmla="*/ 2266 h 10000"/>
              <a:gd name="connsiteX85" fmla="*/ 7057 w 10000"/>
              <a:gd name="connsiteY85" fmla="*/ 2184 h 10000"/>
              <a:gd name="connsiteX86" fmla="*/ 6940 w 10000"/>
              <a:gd name="connsiteY86" fmla="*/ 2102 h 10000"/>
              <a:gd name="connsiteX87" fmla="*/ 6839 w 10000"/>
              <a:gd name="connsiteY87" fmla="*/ 2019 h 10000"/>
              <a:gd name="connsiteX88" fmla="*/ 6722 w 10000"/>
              <a:gd name="connsiteY88" fmla="*/ 1951 h 10000"/>
              <a:gd name="connsiteX89" fmla="*/ 6589 w 10000"/>
              <a:gd name="connsiteY89" fmla="*/ 1909 h 10000"/>
              <a:gd name="connsiteX90" fmla="*/ 6438 w 10000"/>
              <a:gd name="connsiteY90" fmla="*/ 1868 h 10000"/>
              <a:gd name="connsiteX91" fmla="*/ 6304 w 10000"/>
              <a:gd name="connsiteY91" fmla="*/ 1827 h 10000"/>
              <a:gd name="connsiteX92" fmla="*/ 6154 w 10000"/>
              <a:gd name="connsiteY92" fmla="*/ 1813 h 10000"/>
              <a:gd name="connsiteX93" fmla="*/ 6020 w 10000"/>
              <a:gd name="connsiteY93" fmla="*/ 1799 h 10000"/>
              <a:gd name="connsiteX94" fmla="*/ 5870 w 10000"/>
              <a:gd name="connsiteY94" fmla="*/ 1799 h 10000"/>
              <a:gd name="connsiteX95" fmla="*/ 5719 w 10000"/>
              <a:gd name="connsiteY95" fmla="*/ 1813 h 10000"/>
              <a:gd name="connsiteX96" fmla="*/ 5518 w 10000"/>
              <a:gd name="connsiteY96" fmla="*/ 1841 h 10000"/>
              <a:gd name="connsiteX97" fmla="*/ 5351 w 10000"/>
              <a:gd name="connsiteY97" fmla="*/ 1909 h 10000"/>
              <a:gd name="connsiteX98" fmla="*/ 5167 w 10000"/>
              <a:gd name="connsiteY98" fmla="*/ 1978 h 10000"/>
              <a:gd name="connsiteX99" fmla="*/ 5000 w 10000"/>
              <a:gd name="connsiteY99" fmla="*/ 2047 h 10000"/>
              <a:gd name="connsiteX100" fmla="*/ 4849 w 10000"/>
              <a:gd name="connsiteY100" fmla="*/ 2143 h 10000"/>
              <a:gd name="connsiteX101" fmla="*/ 4682 w 10000"/>
              <a:gd name="connsiteY101" fmla="*/ 2239 h 10000"/>
              <a:gd name="connsiteX102" fmla="*/ 4548 w 10000"/>
              <a:gd name="connsiteY102" fmla="*/ 2363 h 10000"/>
              <a:gd name="connsiteX103" fmla="*/ 4415 w 10000"/>
              <a:gd name="connsiteY103" fmla="*/ 2500 h 10000"/>
              <a:gd name="connsiteX104" fmla="*/ 4381 w 10000"/>
              <a:gd name="connsiteY104" fmla="*/ 2541 h 10000"/>
              <a:gd name="connsiteX105" fmla="*/ 4247 w 10000"/>
              <a:gd name="connsiteY105" fmla="*/ 2706 h 10000"/>
              <a:gd name="connsiteX106" fmla="*/ 4047 w 10000"/>
              <a:gd name="connsiteY106" fmla="*/ 2926 h 10000"/>
              <a:gd name="connsiteX107" fmla="*/ 3796 w 10000"/>
              <a:gd name="connsiteY107" fmla="*/ 3228 h 10000"/>
              <a:gd name="connsiteX108" fmla="*/ 3495 w 10000"/>
              <a:gd name="connsiteY108" fmla="*/ 3571 h 10000"/>
              <a:gd name="connsiteX109" fmla="*/ 3144 w 10000"/>
              <a:gd name="connsiteY109" fmla="*/ 3956 h 10000"/>
              <a:gd name="connsiteX110" fmla="*/ 2776 w 10000"/>
              <a:gd name="connsiteY110" fmla="*/ 4382 h 10000"/>
              <a:gd name="connsiteX111" fmla="*/ 2408 w 10000"/>
              <a:gd name="connsiteY111" fmla="*/ 4808 h 10000"/>
              <a:gd name="connsiteX112" fmla="*/ 2040 w 10000"/>
              <a:gd name="connsiteY112" fmla="*/ 5234 h 10000"/>
              <a:gd name="connsiteX113" fmla="*/ 1689 w 10000"/>
              <a:gd name="connsiteY113" fmla="*/ 5659 h 10000"/>
              <a:gd name="connsiteX114" fmla="*/ 1338 w 10000"/>
              <a:gd name="connsiteY114" fmla="*/ 6044 h 10000"/>
              <a:gd name="connsiteX115" fmla="*/ 1037 w 10000"/>
              <a:gd name="connsiteY115" fmla="*/ 6387 h 10000"/>
              <a:gd name="connsiteX116" fmla="*/ 769 w 10000"/>
              <a:gd name="connsiteY116" fmla="*/ 6690 h 10000"/>
              <a:gd name="connsiteX117" fmla="*/ 585 w 10000"/>
              <a:gd name="connsiteY117" fmla="*/ 6909 h 10000"/>
              <a:gd name="connsiteX118" fmla="*/ 452 w 10000"/>
              <a:gd name="connsiteY118" fmla="*/ 7074 h 10000"/>
              <a:gd name="connsiteX119" fmla="*/ 401 w 10000"/>
              <a:gd name="connsiteY119" fmla="*/ 7115 h 10000"/>
              <a:gd name="connsiteX120" fmla="*/ 184 w 10000"/>
              <a:gd name="connsiteY120" fmla="*/ 7431 h 10000"/>
              <a:gd name="connsiteX121" fmla="*/ 33 w 10000"/>
              <a:gd name="connsiteY121" fmla="*/ 7761 h 10000"/>
              <a:gd name="connsiteX122" fmla="*/ 0 w 10000"/>
              <a:gd name="connsiteY122" fmla="*/ 8132 h 10000"/>
              <a:gd name="connsiteX123" fmla="*/ 17 w 10000"/>
              <a:gd name="connsiteY123" fmla="*/ 8475 h 10000"/>
              <a:gd name="connsiteX124" fmla="*/ 134 w 10000"/>
              <a:gd name="connsiteY124" fmla="*/ 8805 h 10000"/>
              <a:gd name="connsiteX125" fmla="*/ 334 w 10000"/>
              <a:gd name="connsiteY125" fmla="*/ 9121 h 10000"/>
              <a:gd name="connsiteX126" fmla="*/ 585 w 10000"/>
              <a:gd name="connsiteY126" fmla="*/ 9409 h 10000"/>
              <a:gd name="connsiteX127" fmla="*/ 936 w 10000"/>
              <a:gd name="connsiteY127" fmla="*/ 9643 h 10000"/>
              <a:gd name="connsiteX128" fmla="*/ 1120 w 10000"/>
              <a:gd name="connsiteY128" fmla="*/ 9739 h 10000"/>
              <a:gd name="connsiteX129" fmla="*/ 1321 w 10000"/>
              <a:gd name="connsiteY129" fmla="*/ 9821 h 10000"/>
              <a:gd name="connsiteX130" fmla="*/ 1505 w 10000"/>
              <a:gd name="connsiteY130" fmla="*/ 9904 h 10000"/>
              <a:gd name="connsiteX131" fmla="*/ 1722 w 10000"/>
              <a:gd name="connsiteY131" fmla="*/ 9945 h 10000"/>
              <a:gd name="connsiteX132" fmla="*/ 1940 w 10000"/>
              <a:gd name="connsiteY132" fmla="*/ 9986 h 10000"/>
              <a:gd name="connsiteX133" fmla="*/ 2140 w 10000"/>
              <a:gd name="connsiteY133" fmla="*/ 10000 h 10000"/>
              <a:gd name="connsiteX134" fmla="*/ 2358 w 10000"/>
              <a:gd name="connsiteY134" fmla="*/ 9986 h 10000"/>
              <a:gd name="connsiteX135" fmla="*/ 2592 w 10000"/>
              <a:gd name="connsiteY135" fmla="*/ 9973 h 10000"/>
              <a:gd name="connsiteX136" fmla="*/ 2793 w 10000"/>
              <a:gd name="connsiteY136" fmla="*/ 9931 h 10000"/>
              <a:gd name="connsiteX137" fmla="*/ 3010 w 10000"/>
              <a:gd name="connsiteY137" fmla="*/ 9876 h 10000"/>
              <a:gd name="connsiteX138" fmla="*/ 3211 w 10000"/>
              <a:gd name="connsiteY138" fmla="*/ 9808 h 10000"/>
              <a:gd name="connsiteX139" fmla="*/ 3395 w 10000"/>
              <a:gd name="connsiteY139" fmla="*/ 9712 h 10000"/>
              <a:gd name="connsiteX140" fmla="*/ 3579 w 10000"/>
              <a:gd name="connsiteY140" fmla="*/ 9615 h 10000"/>
              <a:gd name="connsiteX141" fmla="*/ 3729 w 10000"/>
              <a:gd name="connsiteY141" fmla="*/ 9505 h 10000"/>
              <a:gd name="connsiteX142" fmla="*/ 3880 w 10000"/>
              <a:gd name="connsiteY142" fmla="*/ 9382 h 10000"/>
              <a:gd name="connsiteX143" fmla="*/ 4013 w 10000"/>
              <a:gd name="connsiteY143" fmla="*/ 9245 h 10000"/>
              <a:gd name="connsiteX144" fmla="*/ 9565 w 10000"/>
              <a:gd name="connsiteY144" fmla="*/ 2871 h 10000"/>
              <a:gd name="connsiteX145" fmla="*/ 9783 w 10000"/>
              <a:gd name="connsiteY145" fmla="*/ 2555 h 10000"/>
              <a:gd name="connsiteX146" fmla="*/ 9933 w 10000"/>
              <a:gd name="connsiteY146" fmla="*/ 2225 h 10000"/>
              <a:gd name="connsiteX147" fmla="*/ 10000 w 10000"/>
              <a:gd name="connsiteY147" fmla="*/ 1882 h 10000"/>
              <a:gd name="connsiteX148" fmla="*/ 9950 w 10000"/>
              <a:gd name="connsiteY148" fmla="*/ 1511 h 10000"/>
              <a:gd name="connsiteX149" fmla="*/ 9916 w 10000"/>
              <a:gd name="connsiteY149" fmla="*/ 1332 h 10000"/>
              <a:gd name="connsiteX150" fmla="*/ 9849 w 10000"/>
              <a:gd name="connsiteY150" fmla="*/ 1168 h 10000"/>
              <a:gd name="connsiteX151" fmla="*/ 9766 w 10000"/>
              <a:gd name="connsiteY151" fmla="*/ 1003 h 10000"/>
              <a:gd name="connsiteX152" fmla="*/ 9649 w 10000"/>
              <a:gd name="connsiteY152" fmla="*/ 852 h 10000"/>
              <a:gd name="connsiteX153" fmla="*/ 9532 w 10000"/>
              <a:gd name="connsiteY153" fmla="*/ 701 h 10000"/>
              <a:gd name="connsiteX154" fmla="*/ 9381 w 10000"/>
              <a:gd name="connsiteY154" fmla="*/ 577 h 10000"/>
              <a:gd name="connsiteX155" fmla="*/ 9231 w 10000"/>
              <a:gd name="connsiteY155" fmla="*/ 453 h 10000"/>
              <a:gd name="connsiteX156" fmla="*/ 9047 w 10000"/>
              <a:gd name="connsiteY156" fmla="*/ 343 h 10000"/>
              <a:gd name="connsiteX157" fmla="*/ 8863 w 10000"/>
              <a:gd name="connsiteY157" fmla="*/ 247 h 10000"/>
              <a:gd name="connsiteX158" fmla="*/ 8662 w 10000"/>
              <a:gd name="connsiteY158" fmla="*/ 165 h 10000"/>
              <a:gd name="connsiteX159" fmla="*/ 8478 w 10000"/>
              <a:gd name="connsiteY159" fmla="*/ 82 h 10000"/>
              <a:gd name="connsiteX160" fmla="*/ 8261 w 10000"/>
              <a:gd name="connsiteY160" fmla="*/ 41 h 10000"/>
              <a:gd name="connsiteX161" fmla="*/ 8043 w 10000"/>
              <a:gd name="connsiteY161" fmla="*/ 14 h 10000"/>
              <a:gd name="connsiteX162" fmla="*/ 7843 w 10000"/>
              <a:gd name="connsiteY162" fmla="*/ 0 h 10000"/>
              <a:gd name="connsiteX163" fmla="*/ 7625 w 10000"/>
              <a:gd name="connsiteY163" fmla="*/ 14 h 10000"/>
              <a:gd name="connsiteX0" fmla="*/ 7625 w 10000"/>
              <a:gd name="connsiteY0" fmla="*/ 0 h 9986"/>
              <a:gd name="connsiteX1" fmla="*/ 3595 w 10000"/>
              <a:gd name="connsiteY1" fmla="*/ 8970 h 9986"/>
              <a:gd name="connsiteX2" fmla="*/ 3478 w 10000"/>
              <a:gd name="connsiteY2" fmla="*/ 9079 h 9986"/>
              <a:gd name="connsiteX3" fmla="*/ 3361 w 10000"/>
              <a:gd name="connsiteY3" fmla="*/ 9176 h 9986"/>
              <a:gd name="connsiteX4" fmla="*/ 3244 w 10000"/>
              <a:gd name="connsiteY4" fmla="*/ 9258 h 9986"/>
              <a:gd name="connsiteX5" fmla="*/ 3110 w 10000"/>
              <a:gd name="connsiteY5" fmla="*/ 9340 h 9986"/>
              <a:gd name="connsiteX6" fmla="*/ 2960 w 10000"/>
              <a:gd name="connsiteY6" fmla="*/ 9395 h 9986"/>
              <a:gd name="connsiteX7" fmla="*/ 2826 w 10000"/>
              <a:gd name="connsiteY7" fmla="*/ 9464 h 9986"/>
              <a:gd name="connsiteX8" fmla="*/ 2642 w 10000"/>
              <a:gd name="connsiteY8" fmla="*/ 9491 h 9986"/>
              <a:gd name="connsiteX9" fmla="*/ 2492 w 10000"/>
              <a:gd name="connsiteY9" fmla="*/ 9519 h 9986"/>
              <a:gd name="connsiteX10" fmla="*/ 2324 w 10000"/>
              <a:gd name="connsiteY10" fmla="*/ 9546 h 9986"/>
              <a:gd name="connsiteX11" fmla="*/ 2157 w 10000"/>
              <a:gd name="connsiteY11" fmla="*/ 9546 h 9986"/>
              <a:gd name="connsiteX12" fmla="*/ 1990 w 10000"/>
              <a:gd name="connsiteY12" fmla="*/ 9519 h 9986"/>
              <a:gd name="connsiteX13" fmla="*/ 1839 w 10000"/>
              <a:gd name="connsiteY13" fmla="*/ 9505 h 9986"/>
              <a:gd name="connsiteX14" fmla="*/ 1689 w 10000"/>
              <a:gd name="connsiteY14" fmla="*/ 9478 h 9986"/>
              <a:gd name="connsiteX15" fmla="*/ 1522 w 10000"/>
              <a:gd name="connsiteY15" fmla="*/ 9409 h 9986"/>
              <a:gd name="connsiteX16" fmla="*/ 1371 w 10000"/>
              <a:gd name="connsiteY16" fmla="*/ 9368 h 9986"/>
              <a:gd name="connsiteX17" fmla="*/ 1237 w 10000"/>
              <a:gd name="connsiteY17" fmla="*/ 9285 h 9986"/>
              <a:gd name="connsiteX18" fmla="*/ 987 w 10000"/>
              <a:gd name="connsiteY18" fmla="*/ 9093 h 9986"/>
              <a:gd name="connsiteX19" fmla="*/ 769 w 10000"/>
              <a:gd name="connsiteY19" fmla="*/ 8887 h 9986"/>
              <a:gd name="connsiteX20" fmla="*/ 635 w 10000"/>
              <a:gd name="connsiteY20" fmla="*/ 8640 h 9986"/>
              <a:gd name="connsiteX21" fmla="*/ 569 w 10000"/>
              <a:gd name="connsiteY21" fmla="*/ 8379 h 9986"/>
              <a:gd name="connsiteX22" fmla="*/ 535 w 10000"/>
              <a:gd name="connsiteY22" fmla="*/ 8118 h 9986"/>
              <a:gd name="connsiteX23" fmla="*/ 585 w 10000"/>
              <a:gd name="connsiteY23" fmla="*/ 7857 h 9986"/>
              <a:gd name="connsiteX24" fmla="*/ 686 w 10000"/>
              <a:gd name="connsiteY24" fmla="*/ 7596 h 9986"/>
              <a:gd name="connsiteX25" fmla="*/ 853 w 10000"/>
              <a:gd name="connsiteY25" fmla="*/ 7362 h 9986"/>
              <a:gd name="connsiteX26" fmla="*/ 886 w 10000"/>
              <a:gd name="connsiteY26" fmla="*/ 7307 h 9986"/>
              <a:gd name="connsiteX27" fmla="*/ 1020 w 10000"/>
              <a:gd name="connsiteY27" fmla="*/ 7156 h 9986"/>
              <a:gd name="connsiteX28" fmla="*/ 1221 w 10000"/>
              <a:gd name="connsiteY28" fmla="*/ 6923 h 9986"/>
              <a:gd name="connsiteX29" fmla="*/ 1488 w 10000"/>
              <a:gd name="connsiteY29" fmla="*/ 6648 h 9986"/>
              <a:gd name="connsiteX30" fmla="*/ 1773 w 10000"/>
              <a:gd name="connsiteY30" fmla="*/ 6291 h 9986"/>
              <a:gd name="connsiteX31" fmla="*/ 2124 w 10000"/>
              <a:gd name="connsiteY31" fmla="*/ 5906 h 9986"/>
              <a:gd name="connsiteX32" fmla="*/ 2492 w 10000"/>
              <a:gd name="connsiteY32" fmla="*/ 5494 h 9986"/>
              <a:gd name="connsiteX33" fmla="*/ 2860 w 10000"/>
              <a:gd name="connsiteY33" fmla="*/ 5041 h 9986"/>
              <a:gd name="connsiteX34" fmla="*/ 3227 w 10000"/>
              <a:gd name="connsiteY34" fmla="*/ 4615 h 9986"/>
              <a:gd name="connsiteX35" fmla="*/ 3595 w 10000"/>
              <a:gd name="connsiteY35" fmla="*/ 4203 h 9986"/>
              <a:gd name="connsiteX36" fmla="*/ 3946 w 10000"/>
              <a:gd name="connsiteY36" fmla="*/ 3805 h 9986"/>
              <a:gd name="connsiteX37" fmla="*/ 4247 w 10000"/>
              <a:gd name="connsiteY37" fmla="*/ 3461 h 9986"/>
              <a:gd name="connsiteX38" fmla="*/ 4498 w 10000"/>
              <a:gd name="connsiteY38" fmla="*/ 3173 h 9986"/>
              <a:gd name="connsiteX39" fmla="*/ 4682 w 10000"/>
              <a:gd name="connsiteY39" fmla="*/ 2953 h 9986"/>
              <a:gd name="connsiteX40" fmla="*/ 4833 w 10000"/>
              <a:gd name="connsiteY40" fmla="*/ 2802 h 9986"/>
              <a:gd name="connsiteX41" fmla="*/ 4866 w 10000"/>
              <a:gd name="connsiteY41" fmla="*/ 2747 h 9986"/>
              <a:gd name="connsiteX42" fmla="*/ 4967 w 10000"/>
              <a:gd name="connsiteY42" fmla="*/ 2651 h 9986"/>
              <a:gd name="connsiteX43" fmla="*/ 5050 w 10000"/>
              <a:gd name="connsiteY43" fmla="*/ 2555 h 9986"/>
              <a:gd name="connsiteX44" fmla="*/ 5167 w 10000"/>
              <a:gd name="connsiteY44" fmla="*/ 2486 h 9986"/>
              <a:gd name="connsiteX45" fmla="*/ 5284 w 10000"/>
              <a:gd name="connsiteY45" fmla="*/ 2417 h 9986"/>
              <a:gd name="connsiteX46" fmla="*/ 5401 w 10000"/>
              <a:gd name="connsiteY46" fmla="*/ 2349 h 9986"/>
              <a:gd name="connsiteX47" fmla="*/ 5535 w 10000"/>
              <a:gd name="connsiteY47" fmla="*/ 2307 h 9986"/>
              <a:gd name="connsiteX48" fmla="*/ 5652 w 10000"/>
              <a:gd name="connsiteY48" fmla="*/ 2280 h 9986"/>
              <a:gd name="connsiteX49" fmla="*/ 5786 w 10000"/>
              <a:gd name="connsiteY49" fmla="*/ 2239 h 9986"/>
              <a:gd name="connsiteX50" fmla="*/ 5886 w 10000"/>
              <a:gd name="connsiteY50" fmla="*/ 2225 h 9986"/>
              <a:gd name="connsiteX51" fmla="*/ 5987 w 10000"/>
              <a:gd name="connsiteY51" fmla="*/ 2225 h 9986"/>
              <a:gd name="connsiteX52" fmla="*/ 6087 w 10000"/>
              <a:gd name="connsiteY52" fmla="*/ 2239 h 9986"/>
              <a:gd name="connsiteX53" fmla="*/ 6171 w 10000"/>
              <a:gd name="connsiteY53" fmla="*/ 2239 h 9986"/>
              <a:gd name="connsiteX54" fmla="*/ 6271 w 10000"/>
              <a:gd name="connsiteY54" fmla="*/ 2252 h 9986"/>
              <a:gd name="connsiteX55" fmla="*/ 6355 w 10000"/>
              <a:gd name="connsiteY55" fmla="*/ 2294 h 9986"/>
              <a:gd name="connsiteX56" fmla="*/ 6438 w 10000"/>
              <a:gd name="connsiteY56" fmla="*/ 2321 h 9986"/>
              <a:gd name="connsiteX57" fmla="*/ 6522 w 10000"/>
              <a:gd name="connsiteY57" fmla="*/ 2376 h 9986"/>
              <a:gd name="connsiteX58" fmla="*/ 6656 w 10000"/>
              <a:gd name="connsiteY58" fmla="*/ 2486 h 9986"/>
              <a:gd name="connsiteX59" fmla="*/ 6773 w 10000"/>
              <a:gd name="connsiteY59" fmla="*/ 2596 h 9986"/>
              <a:gd name="connsiteX60" fmla="*/ 6873 w 10000"/>
              <a:gd name="connsiteY60" fmla="*/ 2733 h 9986"/>
              <a:gd name="connsiteX61" fmla="*/ 6906 w 10000"/>
              <a:gd name="connsiteY61" fmla="*/ 2898 h 9986"/>
              <a:gd name="connsiteX62" fmla="*/ 6923 w 10000"/>
              <a:gd name="connsiteY62" fmla="*/ 3118 h 9986"/>
              <a:gd name="connsiteX63" fmla="*/ 6890 w 10000"/>
              <a:gd name="connsiteY63" fmla="*/ 3351 h 9986"/>
              <a:gd name="connsiteX64" fmla="*/ 6789 w 10000"/>
              <a:gd name="connsiteY64" fmla="*/ 3571 h 9986"/>
              <a:gd name="connsiteX65" fmla="*/ 6639 w 10000"/>
              <a:gd name="connsiteY65" fmla="*/ 3777 h 9986"/>
              <a:gd name="connsiteX66" fmla="*/ 2759 w 10000"/>
              <a:gd name="connsiteY66" fmla="*/ 8228 h 9986"/>
              <a:gd name="connsiteX67" fmla="*/ 2726 w 10000"/>
              <a:gd name="connsiteY67" fmla="*/ 8310 h 9986"/>
              <a:gd name="connsiteX68" fmla="*/ 2726 w 10000"/>
              <a:gd name="connsiteY68" fmla="*/ 8379 h 9986"/>
              <a:gd name="connsiteX69" fmla="*/ 2742 w 10000"/>
              <a:gd name="connsiteY69" fmla="*/ 8461 h 9986"/>
              <a:gd name="connsiteX70" fmla="*/ 2826 w 10000"/>
              <a:gd name="connsiteY70" fmla="*/ 8530 h 9986"/>
              <a:gd name="connsiteX71" fmla="*/ 2910 w 10000"/>
              <a:gd name="connsiteY71" fmla="*/ 8557 h 9986"/>
              <a:gd name="connsiteX72" fmla="*/ 3027 w 10000"/>
              <a:gd name="connsiteY72" fmla="*/ 8571 h 9986"/>
              <a:gd name="connsiteX73" fmla="*/ 3127 w 10000"/>
              <a:gd name="connsiteY73" fmla="*/ 8544 h 9986"/>
              <a:gd name="connsiteX74" fmla="*/ 3211 w 10000"/>
              <a:gd name="connsiteY74" fmla="*/ 8475 h 9986"/>
              <a:gd name="connsiteX75" fmla="*/ 7057 w 10000"/>
              <a:gd name="connsiteY75" fmla="*/ 4052 h 9986"/>
              <a:gd name="connsiteX76" fmla="*/ 7274 w 10000"/>
              <a:gd name="connsiteY76" fmla="*/ 3763 h 9986"/>
              <a:gd name="connsiteX77" fmla="*/ 7408 w 10000"/>
              <a:gd name="connsiteY77" fmla="*/ 3461 h 9986"/>
              <a:gd name="connsiteX78" fmla="*/ 7475 w 10000"/>
              <a:gd name="connsiteY78" fmla="*/ 3145 h 9986"/>
              <a:gd name="connsiteX79" fmla="*/ 7425 w 10000"/>
              <a:gd name="connsiteY79" fmla="*/ 2829 h 9986"/>
              <a:gd name="connsiteX80" fmla="*/ 7408 w 10000"/>
              <a:gd name="connsiteY80" fmla="*/ 2706 h 9986"/>
              <a:gd name="connsiteX81" fmla="*/ 7358 w 10000"/>
              <a:gd name="connsiteY81" fmla="*/ 2582 h 9986"/>
              <a:gd name="connsiteX82" fmla="*/ 7291 w 10000"/>
              <a:gd name="connsiteY82" fmla="*/ 2459 h 9986"/>
              <a:gd name="connsiteX83" fmla="*/ 7241 w 10000"/>
              <a:gd name="connsiteY83" fmla="*/ 2349 h 9986"/>
              <a:gd name="connsiteX84" fmla="*/ 7140 w 10000"/>
              <a:gd name="connsiteY84" fmla="*/ 2252 h 9986"/>
              <a:gd name="connsiteX85" fmla="*/ 7057 w 10000"/>
              <a:gd name="connsiteY85" fmla="*/ 2170 h 9986"/>
              <a:gd name="connsiteX86" fmla="*/ 6940 w 10000"/>
              <a:gd name="connsiteY86" fmla="*/ 2088 h 9986"/>
              <a:gd name="connsiteX87" fmla="*/ 6839 w 10000"/>
              <a:gd name="connsiteY87" fmla="*/ 2005 h 9986"/>
              <a:gd name="connsiteX88" fmla="*/ 6722 w 10000"/>
              <a:gd name="connsiteY88" fmla="*/ 1937 h 9986"/>
              <a:gd name="connsiteX89" fmla="*/ 6589 w 10000"/>
              <a:gd name="connsiteY89" fmla="*/ 1895 h 9986"/>
              <a:gd name="connsiteX90" fmla="*/ 6438 w 10000"/>
              <a:gd name="connsiteY90" fmla="*/ 1854 h 9986"/>
              <a:gd name="connsiteX91" fmla="*/ 6304 w 10000"/>
              <a:gd name="connsiteY91" fmla="*/ 1813 h 9986"/>
              <a:gd name="connsiteX92" fmla="*/ 6154 w 10000"/>
              <a:gd name="connsiteY92" fmla="*/ 1799 h 9986"/>
              <a:gd name="connsiteX93" fmla="*/ 6020 w 10000"/>
              <a:gd name="connsiteY93" fmla="*/ 1785 h 9986"/>
              <a:gd name="connsiteX94" fmla="*/ 5870 w 10000"/>
              <a:gd name="connsiteY94" fmla="*/ 1785 h 9986"/>
              <a:gd name="connsiteX95" fmla="*/ 5719 w 10000"/>
              <a:gd name="connsiteY95" fmla="*/ 1799 h 9986"/>
              <a:gd name="connsiteX96" fmla="*/ 5518 w 10000"/>
              <a:gd name="connsiteY96" fmla="*/ 1827 h 9986"/>
              <a:gd name="connsiteX97" fmla="*/ 5351 w 10000"/>
              <a:gd name="connsiteY97" fmla="*/ 1895 h 9986"/>
              <a:gd name="connsiteX98" fmla="*/ 5167 w 10000"/>
              <a:gd name="connsiteY98" fmla="*/ 1964 h 9986"/>
              <a:gd name="connsiteX99" fmla="*/ 5000 w 10000"/>
              <a:gd name="connsiteY99" fmla="*/ 2033 h 9986"/>
              <a:gd name="connsiteX100" fmla="*/ 4849 w 10000"/>
              <a:gd name="connsiteY100" fmla="*/ 2129 h 9986"/>
              <a:gd name="connsiteX101" fmla="*/ 4682 w 10000"/>
              <a:gd name="connsiteY101" fmla="*/ 2225 h 9986"/>
              <a:gd name="connsiteX102" fmla="*/ 4548 w 10000"/>
              <a:gd name="connsiteY102" fmla="*/ 2349 h 9986"/>
              <a:gd name="connsiteX103" fmla="*/ 4415 w 10000"/>
              <a:gd name="connsiteY103" fmla="*/ 2486 h 9986"/>
              <a:gd name="connsiteX104" fmla="*/ 4381 w 10000"/>
              <a:gd name="connsiteY104" fmla="*/ 2527 h 9986"/>
              <a:gd name="connsiteX105" fmla="*/ 4247 w 10000"/>
              <a:gd name="connsiteY105" fmla="*/ 2692 h 9986"/>
              <a:gd name="connsiteX106" fmla="*/ 4047 w 10000"/>
              <a:gd name="connsiteY106" fmla="*/ 2912 h 9986"/>
              <a:gd name="connsiteX107" fmla="*/ 3796 w 10000"/>
              <a:gd name="connsiteY107" fmla="*/ 3214 h 9986"/>
              <a:gd name="connsiteX108" fmla="*/ 3495 w 10000"/>
              <a:gd name="connsiteY108" fmla="*/ 3557 h 9986"/>
              <a:gd name="connsiteX109" fmla="*/ 3144 w 10000"/>
              <a:gd name="connsiteY109" fmla="*/ 3942 h 9986"/>
              <a:gd name="connsiteX110" fmla="*/ 2776 w 10000"/>
              <a:gd name="connsiteY110" fmla="*/ 4368 h 9986"/>
              <a:gd name="connsiteX111" fmla="*/ 2408 w 10000"/>
              <a:gd name="connsiteY111" fmla="*/ 4794 h 9986"/>
              <a:gd name="connsiteX112" fmla="*/ 2040 w 10000"/>
              <a:gd name="connsiteY112" fmla="*/ 5220 h 9986"/>
              <a:gd name="connsiteX113" fmla="*/ 1689 w 10000"/>
              <a:gd name="connsiteY113" fmla="*/ 5645 h 9986"/>
              <a:gd name="connsiteX114" fmla="*/ 1338 w 10000"/>
              <a:gd name="connsiteY114" fmla="*/ 6030 h 9986"/>
              <a:gd name="connsiteX115" fmla="*/ 1037 w 10000"/>
              <a:gd name="connsiteY115" fmla="*/ 6373 h 9986"/>
              <a:gd name="connsiteX116" fmla="*/ 769 w 10000"/>
              <a:gd name="connsiteY116" fmla="*/ 6676 h 9986"/>
              <a:gd name="connsiteX117" fmla="*/ 585 w 10000"/>
              <a:gd name="connsiteY117" fmla="*/ 6895 h 9986"/>
              <a:gd name="connsiteX118" fmla="*/ 452 w 10000"/>
              <a:gd name="connsiteY118" fmla="*/ 7060 h 9986"/>
              <a:gd name="connsiteX119" fmla="*/ 401 w 10000"/>
              <a:gd name="connsiteY119" fmla="*/ 7101 h 9986"/>
              <a:gd name="connsiteX120" fmla="*/ 184 w 10000"/>
              <a:gd name="connsiteY120" fmla="*/ 7417 h 9986"/>
              <a:gd name="connsiteX121" fmla="*/ 33 w 10000"/>
              <a:gd name="connsiteY121" fmla="*/ 7747 h 9986"/>
              <a:gd name="connsiteX122" fmla="*/ 0 w 10000"/>
              <a:gd name="connsiteY122" fmla="*/ 8118 h 9986"/>
              <a:gd name="connsiteX123" fmla="*/ 17 w 10000"/>
              <a:gd name="connsiteY123" fmla="*/ 8461 h 9986"/>
              <a:gd name="connsiteX124" fmla="*/ 134 w 10000"/>
              <a:gd name="connsiteY124" fmla="*/ 8791 h 9986"/>
              <a:gd name="connsiteX125" fmla="*/ 334 w 10000"/>
              <a:gd name="connsiteY125" fmla="*/ 9107 h 9986"/>
              <a:gd name="connsiteX126" fmla="*/ 585 w 10000"/>
              <a:gd name="connsiteY126" fmla="*/ 9395 h 9986"/>
              <a:gd name="connsiteX127" fmla="*/ 936 w 10000"/>
              <a:gd name="connsiteY127" fmla="*/ 9629 h 9986"/>
              <a:gd name="connsiteX128" fmla="*/ 1120 w 10000"/>
              <a:gd name="connsiteY128" fmla="*/ 9725 h 9986"/>
              <a:gd name="connsiteX129" fmla="*/ 1321 w 10000"/>
              <a:gd name="connsiteY129" fmla="*/ 9807 h 9986"/>
              <a:gd name="connsiteX130" fmla="*/ 1505 w 10000"/>
              <a:gd name="connsiteY130" fmla="*/ 9890 h 9986"/>
              <a:gd name="connsiteX131" fmla="*/ 1722 w 10000"/>
              <a:gd name="connsiteY131" fmla="*/ 9931 h 9986"/>
              <a:gd name="connsiteX132" fmla="*/ 1940 w 10000"/>
              <a:gd name="connsiteY132" fmla="*/ 9972 h 9986"/>
              <a:gd name="connsiteX133" fmla="*/ 2140 w 10000"/>
              <a:gd name="connsiteY133" fmla="*/ 9986 h 9986"/>
              <a:gd name="connsiteX134" fmla="*/ 2358 w 10000"/>
              <a:gd name="connsiteY134" fmla="*/ 9972 h 9986"/>
              <a:gd name="connsiteX135" fmla="*/ 2592 w 10000"/>
              <a:gd name="connsiteY135" fmla="*/ 9959 h 9986"/>
              <a:gd name="connsiteX136" fmla="*/ 2793 w 10000"/>
              <a:gd name="connsiteY136" fmla="*/ 9917 h 9986"/>
              <a:gd name="connsiteX137" fmla="*/ 3010 w 10000"/>
              <a:gd name="connsiteY137" fmla="*/ 9862 h 9986"/>
              <a:gd name="connsiteX138" fmla="*/ 3211 w 10000"/>
              <a:gd name="connsiteY138" fmla="*/ 9794 h 9986"/>
              <a:gd name="connsiteX139" fmla="*/ 3395 w 10000"/>
              <a:gd name="connsiteY139" fmla="*/ 9698 h 9986"/>
              <a:gd name="connsiteX140" fmla="*/ 3579 w 10000"/>
              <a:gd name="connsiteY140" fmla="*/ 9601 h 9986"/>
              <a:gd name="connsiteX141" fmla="*/ 3729 w 10000"/>
              <a:gd name="connsiteY141" fmla="*/ 9491 h 9986"/>
              <a:gd name="connsiteX142" fmla="*/ 3880 w 10000"/>
              <a:gd name="connsiteY142" fmla="*/ 9368 h 9986"/>
              <a:gd name="connsiteX143" fmla="*/ 4013 w 10000"/>
              <a:gd name="connsiteY143" fmla="*/ 9231 h 9986"/>
              <a:gd name="connsiteX144" fmla="*/ 9565 w 10000"/>
              <a:gd name="connsiteY144" fmla="*/ 2857 h 9986"/>
              <a:gd name="connsiteX145" fmla="*/ 9783 w 10000"/>
              <a:gd name="connsiteY145" fmla="*/ 2541 h 9986"/>
              <a:gd name="connsiteX146" fmla="*/ 9933 w 10000"/>
              <a:gd name="connsiteY146" fmla="*/ 2211 h 9986"/>
              <a:gd name="connsiteX147" fmla="*/ 10000 w 10000"/>
              <a:gd name="connsiteY147" fmla="*/ 1868 h 9986"/>
              <a:gd name="connsiteX148" fmla="*/ 9950 w 10000"/>
              <a:gd name="connsiteY148" fmla="*/ 1497 h 9986"/>
              <a:gd name="connsiteX149" fmla="*/ 9916 w 10000"/>
              <a:gd name="connsiteY149" fmla="*/ 1318 h 9986"/>
              <a:gd name="connsiteX150" fmla="*/ 9849 w 10000"/>
              <a:gd name="connsiteY150" fmla="*/ 1154 h 9986"/>
              <a:gd name="connsiteX151" fmla="*/ 9766 w 10000"/>
              <a:gd name="connsiteY151" fmla="*/ 989 h 9986"/>
              <a:gd name="connsiteX152" fmla="*/ 9649 w 10000"/>
              <a:gd name="connsiteY152" fmla="*/ 838 h 9986"/>
              <a:gd name="connsiteX153" fmla="*/ 9532 w 10000"/>
              <a:gd name="connsiteY153" fmla="*/ 687 h 9986"/>
              <a:gd name="connsiteX154" fmla="*/ 9381 w 10000"/>
              <a:gd name="connsiteY154" fmla="*/ 563 h 9986"/>
              <a:gd name="connsiteX155" fmla="*/ 9231 w 10000"/>
              <a:gd name="connsiteY155" fmla="*/ 439 h 9986"/>
              <a:gd name="connsiteX156" fmla="*/ 9047 w 10000"/>
              <a:gd name="connsiteY156" fmla="*/ 329 h 9986"/>
              <a:gd name="connsiteX157" fmla="*/ 8863 w 10000"/>
              <a:gd name="connsiteY157" fmla="*/ 233 h 9986"/>
              <a:gd name="connsiteX158" fmla="*/ 8662 w 10000"/>
              <a:gd name="connsiteY158" fmla="*/ 151 h 9986"/>
              <a:gd name="connsiteX159" fmla="*/ 8478 w 10000"/>
              <a:gd name="connsiteY159" fmla="*/ 68 h 9986"/>
              <a:gd name="connsiteX160" fmla="*/ 8261 w 10000"/>
              <a:gd name="connsiteY160" fmla="*/ 27 h 9986"/>
              <a:gd name="connsiteX161" fmla="*/ 8043 w 10000"/>
              <a:gd name="connsiteY161" fmla="*/ 0 h 9986"/>
              <a:gd name="connsiteX162" fmla="*/ 7625 w 10000"/>
              <a:gd name="connsiteY162" fmla="*/ 0 h 9986"/>
              <a:gd name="connsiteX0" fmla="*/ 7625 w 10000"/>
              <a:gd name="connsiteY0" fmla="*/ 0 h 10000"/>
              <a:gd name="connsiteX1" fmla="*/ 3595 w 10000"/>
              <a:gd name="connsiteY1" fmla="*/ 8983 h 10000"/>
              <a:gd name="connsiteX2" fmla="*/ 3478 w 10000"/>
              <a:gd name="connsiteY2" fmla="*/ 9092 h 10000"/>
              <a:gd name="connsiteX3" fmla="*/ 3361 w 10000"/>
              <a:gd name="connsiteY3" fmla="*/ 9189 h 10000"/>
              <a:gd name="connsiteX4" fmla="*/ 3244 w 10000"/>
              <a:gd name="connsiteY4" fmla="*/ 9271 h 10000"/>
              <a:gd name="connsiteX5" fmla="*/ 3110 w 10000"/>
              <a:gd name="connsiteY5" fmla="*/ 9353 h 10000"/>
              <a:gd name="connsiteX6" fmla="*/ 2960 w 10000"/>
              <a:gd name="connsiteY6" fmla="*/ 9408 h 10000"/>
              <a:gd name="connsiteX7" fmla="*/ 2826 w 10000"/>
              <a:gd name="connsiteY7" fmla="*/ 9477 h 10000"/>
              <a:gd name="connsiteX8" fmla="*/ 2642 w 10000"/>
              <a:gd name="connsiteY8" fmla="*/ 9504 h 10000"/>
              <a:gd name="connsiteX9" fmla="*/ 2492 w 10000"/>
              <a:gd name="connsiteY9" fmla="*/ 9532 h 10000"/>
              <a:gd name="connsiteX10" fmla="*/ 2324 w 10000"/>
              <a:gd name="connsiteY10" fmla="*/ 9559 h 10000"/>
              <a:gd name="connsiteX11" fmla="*/ 2157 w 10000"/>
              <a:gd name="connsiteY11" fmla="*/ 9559 h 10000"/>
              <a:gd name="connsiteX12" fmla="*/ 1990 w 10000"/>
              <a:gd name="connsiteY12" fmla="*/ 9532 h 10000"/>
              <a:gd name="connsiteX13" fmla="*/ 1839 w 10000"/>
              <a:gd name="connsiteY13" fmla="*/ 9518 h 10000"/>
              <a:gd name="connsiteX14" fmla="*/ 1689 w 10000"/>
              <a:gd name="connsiteY14" fmla="*/ 9491 h 10000"/>
              <a:gd name="connsiteX15" fmla="*/ 1522 w 10000"/>
              <a:gd name="connsiteY15" fmla="*/ 9422 h 10000"/>
              <a:gd name="connsiteX16" fmla="*/ 1371 w 10000"/>
              <a:gd name="connsiteY16" fmla="*/ 9381 h 10000"/>
              <a:gd name="connsiteX17" fmla="*/ 1237 w 10000"/>
              <a:gd name="connsiteY17" fmla="*/ 9298 h 10000"/>
              <a:gd name="connsiteX18" fmla="*/ 987 w 10000"/>
              <a:gd name="connsiteY18" fmla="*/ 9106 h 10000"/>
              <a:gd name="connsiteX19" fmla="*/ 769 w 10000"/>
              <a:gd name="connsiteY19" fmla="*/ 8899 h 10000"/>
              <a:gd name="connsiteX20" fmla="*/ 635 w 10000"/>
              <a:gd name="connsiteY20" fmla="*/ 8652 h 10000"/>
              <a:gd name="connsiteX21" fmla="*/ 569 w 10000"/>
              <a:gd name="connsiteY21" fmla="*/ 8391 h 10000"/>
              <a:gd name="connsiteX22" fmla="*/ 535 w 10000"/>
              <a:gd name="connsiteY22" fmla="*/ 8129 h 10000"/>
              <a:gd name="connsiteX23" fmla="*/ 585 w 10000"/>
              <a:gd name="connsiteY23" fmla="*/ 7868 h 10000"/>
              <a:gd name="connsiteX24" fmla="*/ 686 w 10000"/>
              <a:gd name="connsiteY24" fmla="*/ 7607 h 10000"/>
              <a:gd name="connsiteX25" fmla="*/ 853 w 10000"/>
              <a:gd name="connsiteY25" fmla="*/ 7372 h 10000"/>
              <a:gd name="connsiteX26" fmla="*/ 886 w 10000"/>
              <a:gd name="connsiteY26" fmla="*/ 7317 h 10000"/>
              <a:gd name="connsiteX27" fmla="*/ 1020 w 10000"/>
              <a:gd name="connsiteY27" fmla="*/ 7166 h 10000"/>
              <a:gd name="connsiteX28" fmla="*/ 1221 w 10000"/>
              <a:gd name="connsiteY28" fmla="*/ 6933 h 10000"/>
              <a:gd name="connsiteX29" fmla="*/ 1488 w 10000"/>
              <a:gd name="connsiteY29" fmla="*/ 6657 h 10000"/>
              <a:gd name="connsiteX30" fmla="*/ 1773 w 10000"/>
              <a:gd name="connsiteY30" fmla="*/ 6300 h 10000"/>
              <a:gd name="connsiteX31" fmla="*/ 2124 w 10000"/>
              <a:gd name="connsiteY31" fmla="*/ 5914 h 10000"/>
              <a:gd name="connsiteX32" fmla="*/ 2492 w 10000"/>
              <a:gd name="connsiteY32" fmla="*/ 5502 h 10000"/>
              <a:gd name="connsiteX33" fmla="*/ 2860 w 10000"/>
              <a:gd name="connsiteY33" fmla="*/ 5048 h 10000"/>
              <a:gd name="connsiteX34" fmla="*/ 3227 w 10000"/>
              <a:gd name="connsiteY34" fmla="*/ 4621 h 10000"/>
              <a:gd name="connsiteX35" fmla="*/ 3595 w 10000"/>
              <a:gd name="connsiteY35" fmla="*/ 4209 h 10000"/>
              <a:gd name="connsiteX36" fmla="*/ 3946 w 10000"/>
              <a:gd name="connsiteY36" fmla="*/ 3810 h 10000"/>
              <a:gd name="connsiteX37" fmla="*/ 4247 w 10000"/>
              <a:gd name="connsiteY37" fmla="*/ 3466 h 10000"/>
              <a:gd name="connsiteX38" fmla="*/ 4498 w 10000"/>
              <a:gd name="connsiteY38" fmla="*/ 3177 h 10000"/>
              <a:gd name="connsiteX39" fmla="*/ 4682 w 10000"/>
              <a:gd name="connsiteY39" fmla="*/ 2957 h 10000"/>
              <a:gd name="connsiteX40" fmla="*/ 4833 w 10000"/>
              <a:gd name="connsiteY40" fmla="*/ 2806 h 10000"/>
              <a:gd name="connsiteX41" fmla="*/ 4866 w 10000"/>
              <a:gd name="connsiteY41" fmla="*/ 2751 h 10000"/>
              <a:gd name="connsiteX42" fmla="*/ 4967 w 10000"/>
              <a:gd name="connsiteY42" fmla="*/ 2655 h 10000"/>
              <a:gd name="connsiteX43" fmla="*/ 5050 w 10000"/>
              <a:gd name="connsiteY43" fmla="*/ 2559 h 10000"/>
              <a:gd name="connsiteX44" fmla="*/ 5167 w 10000"/>
              <a:gd name="connsiteY44" fmla="*/ 2489 h 10000"/>
              <a:gd name="connsiteX45" fmla="*/ 5284 w 10000"/>
              <a:gd name="connsiteY45" fmla="*/ 2420 h 10000"/>
              <a:gd name="connsiteX46" fmla="*/ 5401 w 10000"/>
              <a:gd name="connsiteY46" fmla="*/ 2352 h 10000"/>
              <a:gd name="connsiteX47" fmla="*/ 5535 w 10000"/>
              <a:gd name="connsiteY47" fmla="*/ 2310 h 10000"/>
              <a:gd name="connsiteX48" fmla="*/ 5652 w 10000"/>
              <a:gd name="connsiteY48" fmla="*/ 2283 h 10000"/>
              <a:gd name="connsiteX49" fmla="*/ 5786 w 10000"/>
              <a:gd name="connsiteY49" fmla="*/ 2242 h 10000"/>
              <a:gd name="connsiteX50" fmla="*/ 5886 w 10000"/>
              <a:gd name="connsiteY50" fmla="*/ 2228 h 10000"/>
              <a:gd name="connsiteX51" fmla="*/ 5987 w 10000"/>
              <a:gd name="connsiteY51" fmla="*/ 2228 h 10000"/>
              <a:gd name="connsiteX52" fmla="*/ 6087 w 10000"/>
              <a:gd name="connsiteY52" fmla="*/ 2242 h 10000"/>
              <a:gd name="connsiteX53" fmla="*/ 6171 w 10000"/>
              <a:gd name="connsiteY53" fmla="*/ 2242 h 10000"/>
              <a:gd name="connsiteX54" fmla="*/ 6271 w 10000"/>
              <a:gd name="connsiteY54" fmla="*/ 2255 h 10000"/>
              <a:gd name="connsiteX55" fmla="*/ 6355 w 10000"/>
              <a:gd name="connsiteY55" fmla="*/ 2297 h 10000"/>
              <a:gd name="connsiteX56" fmla="*/ 6438 w 10000"/>
              <a:gd name="connsiteY56" fmla="*/ 2324 h 10000"/>
              <a:gd name="connsiteX57" fmla="*/ 6522 w 10000"/>
              <a:gd name="connsiteY57" fmla="*/ 2379 h 10000"/>
              <a:gd name="connsiteX58" fmla="*/ 6656 w 10000"/>
              <a:gd name="connsiteY58" fmla="*/ 2489 h 10000"/>
              <a:gd name="connsiteX59" fmla="*/ 6773 w 10000"/>
              <a:gd name="connsiteY59" fmla="*/ 2600 h 10000"/>
              <a:gd name="connsiteX60" fmla="*/ 6873 w 10000"/>
              <a:gd name="connsiteY60" fmla="*/ 2737 h 10000"/>
              <a:gd name="connsiteX61" fmla="*/ 6906 w 10000"/>
              <a:gd name="connsiteY61" fmla="*/ 2902 h 10000"/>
              <a:gd name="connsiteX62" fmla="*/ 6923 w 10000"/>
              <a:gd name="connsiteY62" fmla="*/ 3122 h 10000"/>
              <a:gd name="connsiteX63" fmla="*/ 6890 w 10000"/>
              <a:gd name="connsiteY63" fmla="*/ 3356 h 10000"/>
              <a:gd name="connsiteX64" fmla="*/ 6789 w 10000"/>
              <a:gd name="connsiteY64" fmla="*/ 3576 h 10000"/>
              <a:gd name="connsiteX65" fmla="*/ 6639 w 10000"/>
              <a:gd name="connsiteY65" fmla="*/ 3782 h 10000"/>
              <a:gd name="connsiteX66" fmla="*/ 2759 w 10000"/>
              <a:gd name="connsiteY66" fmla="*/ 8240 h 10000"/>
              <a:gd name="connsiteX67" fmla="*/ 2726 w 10000"/>
              <a:gd name="connsiteY67" fmla="*/ 8322 h 10000"/>
              <a:gd name="connsiteX68" fmla="*/ 2726 w 10000"/>
              <a:gd name="connsiteY68" fmla="*/ 8391 h 10000"/>
              <a:gd name="connsiteX69" fmla="*/ 2742 w 10000"/>
              <a:gd name="connsiteY69" fmla="*/ 8473 h 10000"/>
              <a:gd name="connsiteX70" fmla="*/ 2826 w 10000"/>
              <a:gd name="connsiteY70" fmla="*/ 8542 h 10000"/>
              <a:gd name="connsiteX71" fmla="*/ 2910 w 10000"/>
              <a:gd name="connsiteY71" fmla="*/ 8569 h 10000"/>
              <a:gd name="connsiteX72" fmla="*/ 3027 w 10000"/>
              <a:gd name="connsiteY72" fmla="*/ 8583 h 10000"/>
              <a:gd name="connsiteX73" fmla="*/ 3127 w 10000"/>
              <a:gd name="connsiteY73" fmla="*/ 8556 h 10000"/>
              <a:gd name="connsiteX74" fmla="*/ 3211 w 10000"/>
              <a:gd name="connsiteY74" fmla="*/ 8487 h 10000"/>
              <a:gd name="connsiteX75" fmla="*/ 7057 w 10000"/>
              <a:gd name="connsiteY75" fmla="*/ 4058 h 10000"/>
              <a:gd name="connsiteX76" fmla="*/ 7274 w 10000"/>
              <a:gd name="connsiteY76" fmla="*/ 3768 h 10000"/>
              <a:gd name="connsiteX77" fmla="*/ 7408 w 10000"/>
              <a:gd name="connsiteY77" fmla="*/ 3466 h 10000"/>
              <a:gd name="connsiteX78" fmla="*/ 7475 w 10000"/>
              <a:gd name="connsiteY78" fmla="*/ 3149 h 10000"/>
              <a:gd name="connsiteX79" fmla="*/ 7425 w 10000"/>
              <a:gd name="connsiteY79" fmla="*/ 2833 h 10000"/>
              <a:gd name="connsiteX80" fmla="*/ 7408 w 10000"/>
              <a:gd name="connsiteY80" fmla="*/ 2710 h 10000"/>
              <a:gd name="connsiteX81" fmla="*/ 7358 w 10000"/>
              <a:gd name="connsiteY81" fmla="*/ 2586 h 10000"/>
              <a:gd name="connsiteX82" fmla="*/ 7291 w 10000"/>
              <a:gd name="connsiteY82" fmla="*/ 2462 h 10000"/>
              <a:gd name="connsiteX83" fmla="*/ 7241 w 10000"/>
              <a:gd name="connsiteY83" fmla="*/ 2352 h 10000"/>
              <a:gd name="connsiteX84" fmla="*/ 7140 w 10000"/>
              <a:gd name="connsiteY84" fmla="*/ 2255 h 10000"/>
              <a:gd name="connsiteX85" fmla="*/ 7057 w 10000"/>
              <a:gd name="connsiteY85" fmla="*/ 2173 h 10000"/>
              <a:gd name="connsiteX86" fmla="*/ 6940 w 10000"/>
              <a:gd name="connsiteY86" fmla="*/ 2091 h 10000"/>
              <a:gd name="connsiteX87" fmla="*/ 6839 w 10000"/>
              <a:gd name="connsiteY87" fmla="*/ 2008 h 10000"/>
              <a:gd name="connsiteX88" fmla="*/ 6722 w 10000"/>
              <a:gd name="connsiteY88" fmla="*/ 1940 h 10000"/>
              <a:gd name="connsiteX89" fmla="*/ 6589 w 10000"/>
              <a:gd name="connsiteY89" fmla="*/ 1898 h 10000"/>
              <a:gd name="connsiteX90" fmla="*/ 6438 w 10000"/>
              <a:gd name="connsiteY90" fmla="*/ 1857 h 10000"/>
              <a:gd name="connsiteX91" fmla="*/ 6304 w 10000"/>
              <a:gd name="connsiteY91" fmla="*/ 1816 h 10000"/>
              <a:gd name="connsiteX92" fmla="*/ 6154 w 10000"/>
              <a:gd name="connsiteY92" fmla="*/ 1802 h 10000"/>
              <a:gd name="connsiteX93" fmla="*/ 6020 w 10000"/>
              <a:gd name="connsiteY93" fmla="*/ 1788 h 10000"/>
              <a:gd name="connsiteX94" fmla="*/ 5870 w 10000"/>
              <a:gd name="connsiteY94" fmla="*/ 1788 h 10000"/>
              <a:gd name="connsiteX95" fmla="*/ 5719 w 10000"/>
              <a:gd name="connsiteY95" fmla="*/ 1802 h 10000"/>
              <a:gd name="connsiteX96" fmla="*/ 5518 w 10000"/>
              <a:gd name="connsiteY96" fmla="*/ 1830 h 10000"/>
              <a:gd name="connsiteX97" fmla="*/ 5351 w 10000"/>
              <a:gd name="connsiteY97" fmla="*/ 1898 h 10000"/>
              <a:gd name="connsiteX98" fmla="*/ 5167 w 10000"/>
              <a:gd name="connsiteY98" fmla="*/ 1967 h 10000"/>
              <a:gd name="connsiteX99" fmla="*/ 5000 w 10000"/>
              <a:gd name="connsiteY99" fmla="*/ 2036 h 10000"/>
              <a:gd name="connsiteX100" fmla="*/ 4849 w 10000"/>
              <a:gd name="connsiteY100" fmla="*/ 2132 h 10000"/>
              <a:gd name="connsiteX101" fmla="*/ 4682 w 10000"/>
              <a:gd name="connsiteY101" fmla="*/ 2228 h 10000"/>
              <a:gd name="connsiteX102" fmla="*/ 4548 w 10000"/>
              <a:gd name="connsiteY102" fmla="*/ 2352 h 10000"/>
              <a:gd name="connsiteX103" fmla="*/ 4415 w 10000"/>
              <a:gd name="connsiteY103" fmla="*/ 2489 h 10000"/>
              <a:gd name="connsiteX104" fmla="*/ 4381 w 10000"/>
              <a:gd name="connsiteY104" fmla="*/ 2531 h 10000"/>
              <a:gd name="connsiteX105" fmla="*/ 4247 w 10000"/>
              <a:gd name="connsiteY105" fmla="*/ 2696 h 10000"/>
              <a:gd name="connsiteX106" fmla="*/ 4047 w 10000"/>
              <a:gd name="connsiteY106" fmla="*/ 2916 h 10000"/>
              <a:gd name="connsiteX107" fmla="*/ 3796 w 10000"/>
              <a:gd name="connsiteY107" fmla="*/ 3219 h 10000"/>
              <a:gd name="connsiteX108" fmla="*/ 3495 w 10000"/>
              <a:gd name="connsiteY108" fmla="*/ 3562 h 10000"/>
              <a:gd name="connsiteX109" fmla="*/ 3144 w 10000"/>
              <a:gd name="connsiteY109" fmla="*/ 3948 h 10000"/>
              <a:gd name="connsiteX110" fmla="*/ 2776 w 10000"/>
              <a:gd name="connsiteY110" fmla="*/ 4374 h 10000"/>
              <a:gd name="connsiteX111" fmla="*/ 2408 w 10000"/>
              <a:gd name="connsiteY111" fmla="*/ 4801 h 10000"/>
              <a:gd name="connsiteX112" fmla="*/ 2040 w 10000"/>
              <a:gd name="connsiteY112" fmla="*/ 5227 h 10000"/>
              <a:gd name="connsiteX113" fmla="*/ 1689 w 10000"/>
              <a:gd name="connsiteY113" fmla="*/ 5653 h 10000"/>
              <a:gd name="connsiteX114" fmla="*/ 1338 w 10000"/>
              <a:gd name="connsiteY114" fmla="*/ 6038 h 10000"/>
              <a:gd name="connsiteX115" fmla="*/ 1037 w 10000"/>
              <a:gd name="connsiteY115" fmla="*/ 6382 h 10000"/>
              <a:gd name="connsiteX116" fmla="*/ 769 w 10000"/>
              <a:gd name="connsiteY116" fmla="*/ 6685 h 10000"/>
              <a:gd name="connsiteX117" fmla="*/ 585 w 10000"/>
              <a:gd name="connsiteY117" fmla="*/ 6905 h 10000"/>
              <a:gd name="connsiteX118" fmla="*/ 452 w 10000"/>
              <a:gd name="connsiteY118" fmla="*/ 7070 h 10000"/>
              <a:gd name="connsiteX119" fmla="*/ 401 w 10000"/>
              <a:gd name="connsiteY119" fmla="*/ 7111 h 10000"/>
              <a:gd name="connsiteX120" fmla="*/ 184 w 10000"/>
              <a:gd name="connsiteY120" fmla="*/ 7427 h 10000"/>
              <a:gd name="connsiteX121" fmla="*/ 33 w 10000"/>
              <a:gd name="connsiteY121" fmla="*/ 7758 h 10000"/>
              <a:gd name="connsiteX122" fmla="*/ 0 w 10000"/>
              <a:gd name="connsiteY122" fmla="*/ 8129 h 10000"/>
              <a:gd name="connsiteX123" fmla="*/ 17 w 10000"/>
              <a:gd name="connsiteY123" fmla="*/ 8473 h 10000"/>
              <a:gd name="connsiteX124" fmla="*/ 134 w 10000"/>
              <a:gd name="connsiteY124" fmla="*/ 8803 h 10000"/>
              <a:gd name="connsiteX125" fmla="*/ 334 w 10000"/>
              <a:gd name="connsiteY125" fmla="*/ 9120 h 10000"/>
              <a:gd name="connsiteX126" fmla="*/ 585 w 10000"/>
              <a:gd name="connsiteY126" fmla="*/ 9408 h 10000"/>
              <a:gd name="connsiteX127" fmla="*/ 936 w 10000"/>
              <a:gd name="connsiteY127" fmla="*/ 9642 h 10000"/>
              <a:gd name="connsiteX128" fmla="*/ 1120 w 10000"/>
              <a:gd name="connsiteY128" fmla="*/ 9739 h 10000"/>
              <a:gd name="connsiteX129" fmla="*/ 1321 w 10000"/>
              <a:gd name="connsiteY129" fmla="*/ 9821 h 10000"/>
              <a:gd name="connsiteX130" fmla="*/ 1505 w 10000"/>
              <a:gd name="connsiteY130" fmla="*/ 9904 h 10000"/>
              <a:gd name="connsiteX131" fmla="*/ 1722 w 10000"/>
              <a:gd name="connsiteY131" fmla="*/ 9945 h 10000"/>
              <a:gd name="connsiteX132" fmla="*/ 1940 w 10000"/>
              <a:gd name="connsiteY132" fmla="*/ 9986 h 10000"/>
              <a:gd name="connsiteX133" fmla="*/ 2140 w 10000"/>
              <a:gd name="connsiteY133" fmla="*/ 10000 h 10000"/>
              <a:gd name="connsiteX134" fmla="*/ 2358 w 10000"/>
              <a:gd name="connsiteY134" fmla="*/ 9986 h 10000"/>
              <a:gd name="connsiteX135" fmla="*/ 2592 w 10000"/>
              <a:gd name="connsiteY135" fmla="*/ 9973 h 10000"/>
              <a:gd name="connsiteX136" fmla="*/ 2793 w 10000"/>
              <a:gd name="connsiteY136" fmla="*/ 9931 h 10000"/>
              <a:gd name="connsiteX137" fmla="*/ 3010 w 10000"/>
              <a:gd name="connsiteY137" fmla="*/ 9876 h 10000"/>
              <a:gd name="connsiteX138" fmla="*/ 3211 w 10000"/>
              <a:gd name="connsiteY138" fmla="*/ 9808 h 10000"/>
              <a:gd name="connsiteX139" fmla="*/ 3395 w 10000"/>
              <a:gd name="connsiteY139" fmla="*/ 9712 h 10000"/>
              <a:gd name="connsiteX140" fmla="*/ 3579 w 10000"/>
              <a:gd name="connsiteY140" fmla="*/ 9614 h 10000"/>
              <a:gd name="connsiteX141" fmla="*/ 3729 w 10000"/>
              <a:gd name="connsiteY141" fmla="*/ 9504 h 10000"/>
              <a:gd name="connsiteX142" fmla="*/ 3880 w 10000"/>
              <a:gd name="connsiteY142" fmla="*/ 9381 h 10000"/>
              <a:gd name="connsiteX143" fmla="*/ 4013 w 10000"/>
              <a:gd name="connsiteY143" fmla="*/ 9244 h 10000"/>
              <a:gd name="connsiteX144" fmla="*/ 9565 w 10000"/>
              <a:gd name="connsiteY144" fmla="*/ 2861 h 10000"/>
              <a:gd name="connsiteX145" fmla="*/ 9783 w 10000"/>
              <a:gd name="connsiteY145" fmla="*/ 2545 h 10000"/>
              <a:gd name="connsiteX146" fmla="*/ 9933 w 10000"/>
              <a:gd name="connsiteY146" fmla="*/ 2214 h 10000"/>
              <a:gd name="connsiteX147" fmla="*/ 10000 w 10000"/>
              <a:gd name="connsiteY147" fmla="*/ 1871 h 10000"/>
              <a:gd name="connsiteX148" fmla="*/ 9950 w 10000"/>
              <a:gd name="connsiteY148" fmla="*/ 1499 h 10000"/>
              <a:gd name="connsiteX149" fmla="*/ 9916 w 10000"/>
              <a:gd name="connsiteY149" fmla="*/ 1320 h 10000"/>
              <a:gd name="connsiteX150" fmla="*/ 9849 w 10000"/>
              <a:gd name="connsiteY150" fmla="*/ 1156 h 10000"/>
              <a:gd name="connsiteX151" fmla="*/ 9766 w 10000"/>
              <a:gd name="connsiteY151" fmla="*/ 990 h 10000"/>
              <a:gd name="connsiteX152" fmla="*/ 9649 w 10000"/>
              <a:gd name="connsiteY152" fmla="*/ 839 h 10000"/>
              <a:gd name="connsiteX153" fmla="*/ 9532 w 10000"/>
              <a:gd name="connsiteY153" fmla="*/ 688 h 10000"/>
              <a:gd name="connsiteX154" fmla="*/ 9381 w 10000"/>
              <a:gd name="connsiteY154" fmla="*/ 564 h 10000"/>
              <a:gd name="connsiteX155" fmla="*/ 9231 w 10000"/>
              <a:gd name="connsiteY155" fmla="*/ 440 h 10000"/>
              <a:gd name="connsiteX156" fmla="*/ 9047 w 10000"/>
              <a:gd name="connsiteY156" fmla="*/ 329 h 10000"/>
              <a:gd name="connsiteX157" fmla="*/ 8863 w 10000"/>
              <a:gd name="connsiteY157" fmla="*/ 233 h 10000"/>
              <a:gd name="connsiteX158" fmla="*/ 8662 w 10000"/>
              <a:gd name="connsiteY158" fmla="*/ 151 h 10000"/>
              <a:gd name="connsiteX159" fmla="*/ 8478 w 10000"/>
              <a:gd name="connsiteY159" fmla="*/ 68 h 10000"/>
              <a:gd name="connsiteX160" fmla="*/ 8043 w 10000"/>
              <a:gd name="connsiteY160" fmla="*/ 0 h 10000"/>
              <a:gd name="connsiteX161" fmla="*/ 7625 w 10000"/>
              <a:gd name="connsiteY161" fmla="*/ 0 h 10000"/>
              <a:gd name="connsiteX0" fmla="*/ 7625 w 10000"/>
              <a:gd name="connsiteY0" fmla="*/ 0 h 10000"/>
              <a:gd name="connsiteX1" fmla="*/ 3595 w 10000"/>
              <a:gd name="connsiteY1" fmla="*/ 8983 h 10000"/>
              <a:gd name="connsiteX2" fmla="*/ 3478 w 10000"/>
              <a:gd name="connsiteY2" fmla="*/ 9092 h 10000"/>
              <a:gd name="connsiteX3" fmla="*/ 3361 w 10000"/>
              <a:gd name="connsiteY3" fmla="*/ 9189 h 10000"/>
              <a:gd name="connsiteX4" fmla="*/ 3244 w 10000"/>
              <a:gd name="connsiteY4" fmla="*/ 9271 h 10000"/>
              <a:gd name="connsiteX5" fmla="*/ 3110 w 10000"/>
              <a:gd name="connsiteY5" fmla="*/ 9353 h 10000"/>
              <a:gd name="connsiteX6" fmla="*/ 2960 w 10000"/>
              <a:gd name="connsiteY6" fmla="*/ 9408 h 10000"/>
              <a:gd name="connsiteX7" fmla="*/ 2826 w 10000"/>
              <a:gd name="connsiteY7" fmla="*/ 9477 h 10000"/>
              <a:gd name="connsiteX8" fmla="*/ 2642 w 10000"/>
              <a:gd name="connsiteY8" fmla="*/ 9504 h 10000"/>
              <a:gd name="connsiteX9" fmla="*/ 2492 w 10000"/>
              <a:gd name="connsiteY9" fmla="*/ 9532 h 10000"/>
              <a:gd name="connsiteX10" fmla="*/ 2324 w 10000"/>
              <a:gd name="connsiteY10" fmla="*/ 9559 h 10000"/>
              <a:gd name="connsiteX11" fmla="*/ 2157 w 10000"/>
              <a:gd name="connsiteY11" fmla="*/ 9559 h 10000"/>
              <a:gd name="connsiteX12" fmla="*/ 1990 w 10000"/>
              <a:gd name="connsiteY12" fmla="*/ 9532 h 10000"/>
              <a:gd name="connsiteX13" fmla="*/ 1839 w 10000"/>
              <a:gd name="connsiteY13" fmla="*/ 9518 h 10000"/>
              <a:gd name="connsiteX14" fmla="*/ 1689 w 10000"/>
              <a:gd name="connsiteY14" fmla="*/ 9491 h 10000"/>
              <a:gd name="connsiteX15" fmla="*/ 1522 w 10000"/>
              <a:gd name="connsiteY15" fmla="*/ 9422 h 10000"/>
              <a:gd name="connsiteX16" fmla="*/ 1371 w 10000"/>
              <a:gd name="connsiteY16" fmla="*/ 9381 h 10000"/>
              <a:gd name="connsiteX17" fmla="*/ 1237 w 10000"/>
              <a:gd name="connsiteY17" fmla="*/ 9298 h 10000"/>
              <a:gd name="connsiteX18" fmla="*/ 987 w 10000"/>
              <a:gd name="connsiteY18" fmla="*/ 9106 h 10000"/>
              <a:gd name="connsiteX19" fmla="*/ 769 w 10000"/>
              <a:gd name="connsiteY19" fmla="*/ 8899 h 10000"/>
              <a:gd name="connsiteX20" fmla="*/ 635 w 10000"/>
              <a:gd name="connsiteY20" fmla="*/ 8652 h 10000"/>
              <a:gd name="connsiteX21" fmla="*/ 569 w 10000"/>
              <a:gd name="connsiteY21" fmla="*/ 8391 h 10000"/>
              <a:gd name="connsiteX22" fmla="*/ 535 w 10000"/>
              <a:gd name="connsiteY22" fmla="*/ 8129 h 10000"/>
              <a:gd name="connsiteX23" fmla="*/ 585 w 10000"/>
              <a:gd name="connsiteY23" fmla="*/ 7868 h 10000"/>
              <a:gd name="connsiteX24" fmla="*/ 686 w 10000"/>
              <a:gd name="connsiteY24" fmla="*/ 7607 h 10000"/>
              <a:gd name="connsiteX25" fmla="*/ 853 w 10000"/>
              <a:gd name="connsiteY25" fmla="*/ 7372 h 10000"/>
              <a:gd name="connsiteX26" fmla="*/ 886 w 10000"/>
              <a:gd name="connsiteY26" fmla="*/ 7317 h 10000"/>
              <a:gd name="connsiteX27" fmla="*/ 1020 w 10000"/>
              <a:gd name="connsiteY27" fmla="*/ 7166 h 10000"/>
              <a:gd name="connsiteX28" fmla="*/ 1221 w 10000"/>
              <a:gd name="connsiteY28" fmla="*/ 6933 h 10000"/>
              <a:gd name="connsiteX29" fmla="*/ 1488 w 10000"/>
              <a:gd name="connsiteY29" fmla="*/ 6657 h 10000"/>
              <a:gd name="connsiteX30" fmla="*/ 1773 w 10000"/>
              <a:gd name="connsiteY30" fmla="*/ 6300 h 10000"/>
              <a:gd name="connsiteX31" fmla="*/ 2124 w 10000"/>
              <a:gd name="connsiteY31" fmla="*/ 5914 h 10000"/>
              <a:gd name="connsiteX32" fmla="*/ 2492 w 10000"/>
              <a:gd name="connsiteY32" fmla="*/ 5502 h 10000"/>
              <a:gd name="connsiteX33" fmla="*/ 2860 w 10000"/>
              <a:gd name="connsiteY33" fmla="*/ 5048 h 10000"/>
              <a:gd name="connsiteX34" fmla="*/ 3227 w 10000"/>
              <a:gd name="connsiteY34" fmla="*/ 4621 h 10000"/>
              <a:gd name="connsiteX35" fmla="*/ 3595 w 10000"/>
              <a:gd name="connsiteY35" fmla="*/ 4209 h 10000"/>
              <a:gd name="connsiteX36" fmla="*/ 3946 w 10000"/>
              <a:gd name="connsiteY36" fmla="*/ 3810 h 10000"/>
              <a:gd name="connsiteX37" fmla="*/ 4247 w 10000"/>
              <a:gd name="connsiteY37" fmla="*/ 3466 h 10000"/>
              <a:gd name="connsiteX38" fmla="*/ 4498 w 10000"/>
              <a:gd name="connsiteY38" fmla="*/ 3177 h 10000"/>
              <a:gd name="connsiteX39" fmla="*/ 4682 w 10000"/>
              <a:gd name="connsiteY39" fmla="*/ 2957 h 10000"/>
              <a:gd name="connsiteX40" fmla="*/ 4833 w 10000"/>
              <a:gd name="connsiteY40" fmla="*/ 2806 h 10000"/>
              <a:gd name="connsiteX41" fmla="*/ 4866 w 10000"/>
              <a:gd name="connsiteY41" fmla="*/ 2751 h 10000"/>
              <a:gd name="connsiteX42" fmla="*/ 4967 w 10000"/>
              <a:gd name="connsiteY42" fmla="*/ 2655 h 10000"/>
              <a:gd name="connsiteX43" fmla="*/ 5050 w 10000"/>
              <a:gd name="connsiteY43" fmla="*/ 2559 h 10000"/>
              <a:gd name="connsiteX44" fmla="*/ 5167 w 10000"/>
              <a:gd name="connsiteY44" fmla="*/ 2489 h 10000"/>
              <a:gd name="connsiteX45" fmla="*/ 5284 w 10000"/>
              <a:gd name="connsiteY45" fmla="*/ 2420 h 10000"/>
              <a:gd name="connsiteX46" fmla="*/ 5401 w 10000"/>
              <a:gd name="connsiteY46" fmla="*/ 2352 h 10000"/>
              <a:gd name="connsiteX47" fmla="*/ 5535 w 10000"/>
              <a:gd name="connsiteY47" fmla="*/ 2310 h 10000"/>
              <a:gd name="connsiteX48" fmla="*/ 5652 w 10000"/>
              <a:gd name="connsiteY48" fmla="*/ 2283 h 10000"/>
              <a:gd name="connsiteX49" fmla="*/ 5786 w 10000"/>
              <a:gd name="connsiteY49" fmla="*/ 2242 h 10000"/>
              <a:gd name="connsiteX50" fmla="*/ 5886 w 10000"/>
              <a:gd name="connsiteY50" fmla="*/ 2228 h 10000"/>
              <a:gd name="connsiteX51" fmla="*/ 5987 w 10000"/>
              <a:gd name="connsiteY51" fmla="*/ 2228 h 10000"/>
              <a:gd name="connsiteX52" fmla="*/ 6087 w 10000"/>
              <a:gd name="connsiteY52" fmla="*/ 2242 h 10000"/>
              <a:gd name="connsiteX53" fmla="*/ 6171 w 10000"/>
              <a:gd name="connsiteY53" fmla="*/ 2242 h 10000"/>
              <a:gd name="connsiteX54" fmla="*/ 6271 w 10000"/>
              <a:gd name="connsiteY54" fmla="*/ 2255 h 10000"/>
              <a:gd name="connsiteX55" fmla="*/ 6355 w 10000"/>
              <a:gd name="connsiteY55" fmla="*/ 2297 h 10000"/>
              <a:gd name="connsiteX56" fmla="*/ 6438 w 10000"/>
              <a:gd name="connsiteY56" fmla="*/ 2324 h 10000"/>
              <a:gd name="connsiteX57" fmla="*/ 6522 w 10000"/>
              <a:gd name="connsiteY57" fmla="*/ 2379 h 10000"/>
              <a:gd name="connsiteX58" fmla="*/ 6656 w 10000"/>
              <a:gd name="connsiteY58" fmla="*/ 2489 h 10000"/>
              <a:gd name="connsiteX59" fmla="*/ 6773 w 10000"/>
              <a:gd name="connsiteY59" fmla="*/ 2600 h 10000"/>
              <a:gd name="connsiteX60" fmla="*/ 6873 w 10000"/>
              <a:gd name="connsiteY60" fmla="*/ 2737 h 10000"/>
              <a:gd name="connsiteX61" fmla="*/ 6906 w 10000"/>
              <a:gd name="connsiteY61" fmla="*/ 2902 h 10000"/>
              <a:gd name="connsiteX62" fmla="*/ 6923 w 10000"/>
              <a:gd name="connsiteY62" fmla="*/ 3122 h 10000"/>
              <a:gd name="connsiteX63" fmla="*/ 6890 w 10000"/>
              <a:gd name="connsiteY63" fmla="*/ 3356 h 10000"/>
              <a:gd name="connsiteX64" fmla="*/ 6789 w 10000"/>
              <a:gd name="connsiteY64" fmla="*/ 3576 h 10000"/>
              <a:gd name="connsiteX65" fmla="*/ 6639 w 10000"/>
              <a:gd name="connsiteY65" fmla="*/ 3782 h 10000"/>
              <a:gd name="connsiteX66" fmla="*/ 2759 w 10000"/>
              <a:gd name="connsiteY66" fmla="*/ 8240 h 10000"/>
              <a:gd name="connsiteX67" fmla="*/ 2726 w 10000"/>
              <a:gd name="connsiteY67" fmla="*/ 8322 h 10000"/>
              <a:gd name="connsiteX68" fmla="*/ 2726 w 10000"/>
              <a:gd name="connsiteY68" fmla="*/ 8391 h 10000"/>
              <a:gd name="connsiteX69" fmla="*/ 2742 w 10000"/>
              <a:gd name="connsiteY69" fmla="*/ 8473 h 10000"/>
              <a:gd name="connsiteX70" fmla="*/ 2826 w 10000"/>
              <a:gd name="connsiteY70" fmla="*/ 8542 h 10000"/>
              <a:gd name="connsiteX71" fmla="*/ 2910 w 10000"/>
              <a:gd name="connsiteY71" fmla="*/ 8569 h 10000"/>
              <a:gd name="connsiteX72" fmla="*/ 3027 w 10000"/>
              <a:gd name="connsiteY72" fmla="*/ 8583 h 10000"/>
              <a:gd name="connsiteX73" fmla="*/ 3127 w 10000"/>
              <a:gd name="connsiteY73" fmla="*/ 8556 h 10000"/>
              <a:gd name="connsiteX74" fmla="*/ 3211 w 10000"/>
              <a:gd name="connsiteY74" fmla="*/ 8487 h 10000"/>
              <a:gd name="connsiteX75" fmla="*/ 7057 w 10000"/>
              <a:gd name="connsiteY75" fmla="*/ 4058 h 10000"/>
              <a:gd name="connsiteX76" fmla="*/ 7274 w 10000"/>
              <a:gd name="connsiteY76" fmla="*/ 3768 h 10000"/>
              <a:gd name="connsiteX77" fmla="*/ 7408 w 10000"/>
              <a:gd name="connsiteY77" fmla="*/ 3466 h 10000"/>
              <a:gd name="connsiteX78" fmla="*/ 7475 w 10000"/>
              <a:gd name="connsiteY78" fmla="*/ 3149 h 10000"/>
              <a:gd name="connsiteX79" fmla="*/ 7425 w 10000"/>
              <a:gd name="connsiteY79" fmla="*/ 2833 h 10000"/>
              <a:gd name="connsiteX80" fmla="*/ 7408 w 10000"/>
              <a:gd name="connsiteY80" fmla="*/ 2710 h 10000"/>
              <a:gd name="connsiteX81" fmla="*/ 7358 w 10000"/>
              <a:gd name="connsiteY81" fmla="*/ 2586 h 10000"/>
              <a:gd name="connsiteX82" fmla="*/ 7291 w 10000"/>
              <a:gd name="connsiteY82" fmla="*/ 2462 h 10000"/>
              <a:gd name="connsiteX83" fmla="*/ 7241 w 10000"/>
              <a:gd name="connsiteY83" fmla="*/ 2352 h 10000"/>
              <a:gd name="connsiteX84" fmla="*/ 7140 w 10000"/>
              <a:gd name="connsiteY84" fmla="*/ 2255 h 10000"/>
              <a:gd name="connsiteX85" fmla="*/ 7057 w 10000"/>
              <a:gd name="connsiteY85" fmla="*/ 2173 h 10000"/>
              <a:gd name="connsiteX86" fmla="*/ 6940 w 10000"/>
              <a:gd name="connsiteY86" fmla="*/ 2091 h 10000"/>
              <a:gd name="connsiteX87" fmla="*/ 6839 w 10000"/>
              <a:gd name="connsiteY87" fmla="*/ 2008 h 10000"/>
              <a:gd name="connsiteX88" fmla="*/ 6722 w 10000"/>
              <a:gd name="connsiteY88" fmla="*/ 1940 h 10000"/>
              <a:gd name="connsiteX89" fmla="*/ 6589 w 10000"/>
              <a:gd name="connsiteY89" fmla="*/ 1898 h 10000"/>
              <a:gd name="connsiteX90" fmla="*/ 6438 w 10000"/>
              <a:gd name="connsiteY90" fmla="*/ 1857 h 10000"/>
              <a:gd name="connsiteX91" fmla="*/ 6304 w 10000"/>
              <a:gd name="connsiteY91" fmla="*/ 1816 h 10000"/>
              <a:gd name="connsiteX92" fmla="*/ 6154 w 10000"/>
              <a:gd name="connsiteY92" fmla="*/ 1802 h 10000"/>
              <a:gd name="connsiteX93" fmla="*/ 6020 w 10000"/>
              <a:gd name="connsiteY93" fmla="*/ 1788 h 10000"/>
              <a:gd name="connsiteX94" fmla="*/ 5870 w 10000"/>
              <a:gd name="connsiteY94" fmla="*/ 1788 h 10000"/>
              <a:gd name="connsiteX95" fmla="*/ 5719 w 10000"/>
              <a:gd name="connsiteY95" fmla="*/ 1802 h 10000"/>
              <a:gd name="connsiteX96" fmla="*/ 5518 w 10000"/>
              <a:gd name="connsiteY96" fmla="*/ 1830 h 10000"/>
              <a:gd name="connsiteX97" fmla="*/ 5351 w 10000"/>
              <a:gd name="connsiteY97" fmla="*/ 1898 h 10000"/>
              <a:gd name="connsiteX98" fmla="*/ 5167 w 10000"/>
              <a:gd name="connsiteY98" fmla="*/ 1967 h 10000"/>
              <a:gd name="connsiteX99" fmla="*/ 5000 w 10000"/>
              <a:gd name="connsiteY99" fmla="*/ 2036 h 10000"/>
              <a:gd name="connsiteX100" fmla="*/ 4849 w 10000"/>
              <a:gd name="connsiteY100" fmla="*/ 2132 h 10000"/>
              <a:gd name="connsiteX101" fmla="*/ 4682 w 10000"/>
              <a:gd name="connsiteY101" fmla="*/ 2228 h 10000"/>
              <a:gd name="connsiteX102" fmla="*/ 4548 w 10000"/>
              <a:gd name="connsiteY102" fmla="*/ 2352 h 10000"/>
              <a:gd name="connsiteX103" fmla="*/ 4415 w 10000"/>
              <a:gd name="connsiteY103" fmla="*/ 2489 h 10000"/>
              <a:gd name="connsiteX104" fmla="*/ 4381 w 10000"/>
              <a:gd name="connsiteY104" fmla="*/ 2531 h 10000"/>
              <a:gd name="connsiteX105" fmla="*/ 4247 w 10000"/>
              <a:gd name="connsiteY105" fmla="*/ 2696 h 10000"/>
              <a:gd name="connsiteX106" fmla="*/ 4047 w 10000"/>
              <a:gd name="connsiteY106" fmla="*/ 2916 h 10000"/>
              <a:gd name="connsiteX107" fmla="*/ 3796 w 10000"/>
              <a:gd name="connsiteY107" fmla="*/ 3219 h 10000"/>
              <a:gd name="connsiteX108" fmla="*/ 3495 w 10000"/>
              <a:gd name="connsiteY108" fmla="*/ 3562 h 10000"/>
              <a:gd name="connsiteX109" fmla="*/ 3144 w 10000"/>
              <a:gd name="connsiteY109" fmla="*/ 3948 h 10000"/>
              <a:gd name="connsiteX110" fmla="*/ 2776 w 10000"/>
              <a:gd name="connsiteY110" fmla="*/ 4374 h 10000"/>
              <a:gd name="connsiteX111" fmla="*/ 2408 w 10000"/>
              <a:gd name="connsiteY111" fmla="*/ 4801 h 10000"/>
              <a:gd name="connsiteX112" fmla="*/ 2040 w 10000"/>
              <a:gd name="connsiteY112" fmla="*/ 5227 h 10000"/>
              <a:gd name="connsiteX113" fmla="*/ 1689 w 10000"/>
              <a:gd name="connsiteY113" fmla="*/ 5653 h 10000"/>
              <a:gd name="connsiteX114" fmla="*/ 1338 w 10000"/>
              <a:gd name="connsiteY114" fmla="*/ 6038 h 10000"/>
              <a:gd name="connsiteX115" fmla="*/ 1037 w 10000"/>
              <a:gd name="connsiteY115" fmla="*/ 6382 h 10000"/>
              <a:gd name="connsiteX116" fmla="*/ 769 w 10000"/>
              <a:gd name="connsiteY116" fmla="*/ 6685 h 10000"/>
              <a:gd name="connsiteX117" fmla="*/ 585 w 10000"/>
              <a:gd name="connsiteY117" fmla="*/ 6905 h 10000"/>
              <a:gd name="connsiteX118" fmla="*/ 452 w 10000"/>
              <a:gd name="connsiteY118" fmla="*/ 7070 h 10000"/>
              <a:gd name="connsiteX119" fmla="*/ 401 w 10000"/>
              <a:gd name="connsiteY119" fmla="*/ 7111 h 10000"/>
              <a:gd name="connsiteX120" fmla="*/ 184 w 10000"/>
              <a:gd name="connsiteY120" fmla="*/ 7427 h 10000"/>
              <a:gd name="connsiteX121" fmla="*/ 33 w 10000"/>
              <a:gd name="connsiteY121" fmla="*/ 7758 h 10000"/>
              <a:gd name="connsiteX122" fmla="*/ 0 w 10000"/>
              <a:gd name="connsiteY122" fmla="*/ 8129 h 10000"/>
              <a:gd name="connsiteX123" fmla="*/ 17 w 10000"/>
              <a:gd name="connsiteY123" fmla="*/ 8473 h 10000"/>
              <a:gd name="connsiteX124" fmla="*/ 134 w 10000"/>
              <a:gd name="connsiteY124" fmla="*/ 8803 h 10000"/>
              <a:gd name="connsiteX125" fmla="*/ 334 w 10000"/>
              <a:gd name="connsiteY125" fmla="*/ 9120 h 10000"/>
              <a:gd name="connsiteX126" fmla="*/ 585 w 10000"/>
              <a:gd name="connsiteY126" fmla="*/ 9408 h 10000"/>
              <a:gd name="connsiteX127" fmla="*/ 936 w 10000"/>
              <a:gd name="connsiteY127" fmla="*/ 9642 h 10000"/>
              <a:gd name="connsiteX128" fmla="*/ 1120 w 10000"/>
              <a:gd name="connsiteY128" fmla="*/ 9739 h 10000"/>
              <a:gd name="connsiteX129" fmla="*/ 1321 w 10000"/>
              <a:gd name="connsiteY129" fmla="*/ 9821 h 10000"/>
              <a:gd name="connsiteX130" fmla="*/ 1505 w 10000"/>
              <a:gd name="connsiteY130" fmla="*/ 9904 h 10000"/>
              <a:gd name="connsiteX131" fmla="*/ 1722 w 10000"/>
              <a:gd name="connsiteY131" fmla="*/ 9945 h 10000"/>
              <a:gd name="connsiteX132" fmla="*/ 1940 w 10000"/>
              <a:gd name="connsiteY132" fmla="*/ 9986 h 10000"/>
              <a:gd name="connsiteX133" fmla="*/ 2140 w 10000"/>
              <a:gd name="connsiteY133" fmla="*/ 10000 h 10000"/>
              <a:gd name="connsiteX134" fmla="*/ 2358 w 10000"/>
              <a:gd name="connsiteY134" fmla="*/ 9986 h 10000"/>
              <a:gd name="connsiteX135" fmla="*/ 2592 w 10000"/>
              <a:gd name="connsiteY135" fmla="*/ 9973 h 10000"/>
              <a:gd name="connsiteX136" fmla="*/ 2793 w 10000"/>
              <a:gd name="connsiteY136" fmla="*/ 9931 h 10000"/>
              <a:gd name="connsiteX137" fmla="*/ 3010 w 10000"/>
              <a:gd name="connsiteY137" fmla="*/ 9876 h 10000"/>
              <a:gd name="connsiteX138" fmla="*/ 3211 w 10000"/>
              <a:gd name="connsiteY138" fmla="*/ 9808 h 10000"/>
              <a:gd name="connsiteX139" fmla="*/ 3395 w 10000"/>
              <a:gd name="connsiteY139" fmla="*/ 9712 h 10000"/>
              <a:gd name="connsiteX140" fmla="*/ 3579 w 10000"/>
              <a:gd name="connsiteY140" fmla="*/ 9614 h 10000"/>
              <a:gd name="connsiteX141" fmla="*/ 3729 w 10000"/>
              <a:gd name="connsiteY141" fmla="*/ 9504 h 10000"/>
              <a:gd name="connsiteX142" fmla="*/ 3880 w 10000"/>
              <a:gd name="connsiteY142" fmla="*/ 9381 h 10000"/>
              <a:gd name="connsiteX143" fmla="*/ 4013 w 10000"/>
              <a:gd name="connsiteY143" fmla="*/ 9244 h 10000"/>
              <a:gd name="connsiteX144" fmla="*/ 9565 w 10000"/>
              <a:gd name="connsiteY144" fmla="*/ 2861 h 10000"/>
              <a:gd name="connsiteX145" fmla="*/ 9783 w 10000"/>
              <a:gd name="connsiteY145" fmla="*/ 2545 h 10000"/>
              <a:gd name="connsiteX146" fmla="*/ 9933 w 10000"/>
              <a:gd name="connsiteY146" fmla="*/ 2214 h 10000"/>
              <a:gd name="connsiteX147" fmla="*/ 10000 w 10000"/>
              <a:gd name="connsiteY147" fmla="*/ 1871 h 10000"/>
              <a:gd name="connsiteX148" fmla="*/ 9950 w 10000"/>
              <a:gd name="connsiteY148" fmla="*/ 1499 h 10000"/>
              <a:gd name="connsiteX149" fmla="*/ 9916 w 10000"/>
              <a:gd name="connsiteY149" fmla="*/ 1320 h 10000"/>
              <a:gd name="connsiteX150" fmla="*/ 9849 w 10000"/>
              <a:gd name="connsiteY150" fmla="*/ 1156 h 10000"/>
              <a:gd name="connsiteX151" fmla="*/ 9766 w 10000"/>
              <a:gd name="connsiteY151" fmla="*/ 990 h 10000"/>
              <a:gd name="connsiteX152" fmla="*/ 9649 w 10000"/>
              <a:gd name="connsiteY152" fmla="*/ 839 h 10000"/>
              <a:gd name="connsiteX153" fmla="*/ 9532 w 10000"/>
              <a:gd name="connsiteY153" fmla="*/ 688 h 10000"/>
              <a:gd name="connsiteX154" fmla="*/ 9381 w 10000"/>
              <a:gd name="connsiteY154" fmla="*/ 564 h 10000"/>
              <a:gd name="connsiteX155" fmla="*/ 9231 w 10000"/>
              <a:gd name="connsiteY155" fmla="*/ 440 h 10000"/>
              <a:gd name="connsiteX156" fmla="*/ 9047 w 10000"/>
              <a:gd name="connsiteY156" fmla="*/ 329 h 10000"/>
              <a:gd name="connsiteX157" fmla="*/ 8863 w 10000"/>
              <a:gd name="connsiteY157" fmla="*/ 233 h 10000"/>
              <a:gd name="connsiteX158" fmla="*/ 8662 w 10000"/>
              <a:gd name="connsiteY158" fmla="*/ 151 h 10000"/>
              <a:gd name="connsiteX159" fmla="*/ 8043 w 10000"/>
              <a:gd name="connsiteY159" fmla="*/ 0 h 10000"/>
              <a:gd name="connsiteX160" fmla="*/ 7625 w 10000"/>
              <a:gd name="connsiteY160" fmla="*/ 0 h 10000"/>
              <a:gd name="connsiteX0" fmla="*/ 7625 w 10000"/>
              <a:gd name="connsiteY0" fmla="*/ 0 h 10000"/>
              <a:gd name="connsiteX1" fmla="*/ 3595 w 10000"/>
              <a:gd name="connsiteY1" fmla="*/ 8983 h 10000"/>
              <a:gd name="connsiteX2" fmla="*/ 3478 w 10000"/>
              <a:gd name="connsiteY2" fmla="*/ 9092 h 10000"/>
              <a:gd name="connsiteX3" fmla="*/ 3361 w 10000"/>
              <a:gd name="connsiteY3" fmla="*/ 9189 h 10000"/>
              <a:gd name="connsiteX4" fmla="*/ 3244 w 10000"/>
              <a:gd name="connsiteY4" fmla="*/ 9271 h 10000"/>
              <a:gd name="connsiteX5" fmla="*/ 3110 w 10000"/>
              <a:gd name="connsiteY5" fmla="*/ 9353 h 10000"/>
              <a:gd name="connsiteX6" fmla="*/ 2960 w 10000"/>
              <a:gd name="connsiteY6" fmla="*/ 9408 h 10000"/>
              <a:gd name="connsiteX7" fmla="*/ 2826 w 10000"/>
              <a:gd name="connsiteY7" fmla="*/ 9477 h 10000"/>
              <a:gd name="connsiteX8" fmla="*/ 2642 w 10000"/>
              <a:gd name="connsiteY8" fmla="*/ 9504 h 10000"/>
              <a:gd name="connsiteX9" fmla="*/ 2492 w 10000"/>
              <a:gd name="connsiteY9" fmla="*/ 9532 h 10000"/>
              <a:gd name="connsiteX10" fmla="*/ 2324 w 10000"/>
              <a:gd name="connsiteY10" fmla="*/ 9559 h 10000"/>
              <a:gd name="connsiteX11" fmla="*/ 2157 w 10000"/>
              <a:gd name="connsiteY11" fmla="*/ 9559 h 10000"/>
              <a:gd name="connsiteX12" fmla="*/ 1990 w 10000"/>
              <a:gd name="connsiteY12" fmla="*/ 9532 h 10000"/>
              <a:gd name="connsiteX13" fmla="*/ 1839 w 10000"/>
              <a:gd name="connsiteY13" fmla="*/ 9518 h 10000"/>
              <a:gd name="connsiteX14" fmla="*/ 1689 w 10000"/>
              <a:gd name="connsiteY14" fmla="*/ 9491 h 10000"/>
              <a:gd name="connsiteX15" fmla="*/ 1522 w 10000"/>
              <a:gd name="connsiteY15" fmla="*/ 9422 h 10000"/>
              <a:gd name="connsiteX16" fmla="*/ 1371 w 10000"/>
              <a:gd name="connsiteY16" fmla="*/ 9381 h 10000"/>
              <a:gd name="connsiteX17" fmla="*/ 1237 w 10000"/>
              <a:gd name="connsiteY17" fmla="*/ 9298 h 10000"/>
              <a:gd name="connsiteX18" fmla="*/ 987 w 10000"/>
              <a:gd name="connsiteY18" fmla="*/ 9106 h 10000"/>
              <a:gd name="connsiteX19" fmla="*/ 769 w 10000"/>
              <a:gd name="connsiteY19" fmla="*/ 8899 h 10000"/>
              <a:gd name="connsiteX20" fmla="*/ 635 w 10000"/>
              <a:gd name="connsiteY20" fmla="*/ 8652 h 10000"/>
              <a:gd name="connsiteX21" fmla="*/ 569 w 10000"/>
              <a:gd name="connsiteY21" fmla="*/ 8391 h 10000"/>
              <a:gd name="connsiteX22" fmla="*/ 535 w 10000"/>
              <a:gd name="connsiteY22" fmla="*/ 8129 h 10000"/>
              <a:gd name="connsiteX23" fmla="*/ 585 w 10000"/>
              <a:gd name="connsiteY23" fmla="*/ 7868 h 10000"/>
              <a:gd name="connsiteX24" fmla="*/ 686 w 10000"/>
              <a:gd name="connsiteY24" fmla="*/ 7607 h 10000"/>
              <a:gd name="connsiteX25" fmla="*/ 853 w 10000"/>
              <a:gd name="connsiteY25" fmla="*/ 7372 h 10000"/>
              <a:gd name="connsiteX26" fmla="*/ 886 w 10000"/>
              <a:gd name="connsiteY26" fmla="*/ 7317 h 10000"/>
              <a:gd name="connsiteX27" fmla="*/ 1020 w 10000"/>
              <a:gd name="connsiteY27" fmla="*/ 7166 h 10000"/>
              <a:gd name="connsiteX28" fmla="*/ 1221 w 10000"/>
              <a:gd name="connsiteY28" fmla="*/ 6933 h 10000"/>
              <a:gd name="connsiteX29" fmla="*/ 1488 w 10000"/>
              <a:gd name="connsiteY29" fmla="*/ 6657 h 10000"/>
              <a:gd name="connsiteX30" fmla="*/ 1773 w 10000"/>
              <a:gd name="connsiteY30" fmla="*/ 6300 h 10000"/>
              <a:gd name="connsiteX31" fmla="*/ 2124 w 10000"/>
              <a:gd name="connsiteY31" fmla="*/ 5914 h 10000"/>
              <a:gd name="connsiteX32" fmla="*/ 2492 w 10000"/>
              <a:gd name="connsiteY32" fmla="*/ 5502 h 10000"/>
              <a:gd name="connsiteX33" fmla="*/ 2860 w 10000"/>
              <a:gd name="connsiteY33" fmla="*/ 5048 h 10000"/>
              <a:gd name="connsiteX34" fmla="*/ 3227 w 10000"/>
              <a:gd name="connsiteY34" fmla="*/ 4621 h 10000"/>
              <a:gd name="connsiteX35" fmla="*/ 3595 w 10000"/>
              <a:gd name="connsiteY35" fmla="*/ 4209 h 10000"/>
              <a:gd name="connsiteX36" fmla="*/ 3946 w 10000"/>
              <a:gd name="connsiteY36" fmla="*/ 3810 h 10000"/>
              <a:gd name="connsiteX37" fmla="*/ 4247 w 10000"/>
              <a:gd name="connsiteY37" fmla="*/ 3466 h 10000"/>
              <a:gd name="connsiteX38" fmla="*/ 4498 w 10000"/>
              <a:gd name="connsiteY38" fmla="*/ 3177 h 10000"/>
              <a:gd name="connsiteX39" fmla="*/ 4682 w 10000"/>
              <a:gd name="connsiteY39" fmla="*/ 2957 h 10000"/>
              <a:gd name="connsiteX40" fmla="*/ 4833 w 10000"/>
              <a:gd name="connsiteY40" fmla="*/ 2806 h 10000"/>
              <a:gd name="connsiteX41" fmla="*/ 4866 w 10000"/>
              <a:gd name="connsiteY41" fmla="*/ 2751 h 10000"/>
              <a:gd name="connsiteX42" fmla="*/ 4967 w 10000"/>
              <a:gd name="connsiteY42" fmla="*/ 2655 h 10000"/>
              <a:gd name="connsiteX43" fmla="*/ 5050 w 10000"/>
              <a:gd name="connsiteY43" fmla="*/ 2559 h 10000"/>
              <a:gd name="connsiteX44" fmla="*/ 5167 w 10000"/>
              <a:gd name="connsiteY44" fmla="*/ 2489 h 10000"/>
              <a:gd name="connsiteX45" fmla="*/ 5284 w 10000"/>
              <a:gd name="connsiteY45" fmla="*/ 2420 h 10000"/>
              <a:gd name="connsiteX46" fmla="*/ 5401 w 10000"/>
              <a:gd name="connsiteY46" fmla="*/ 2352 h 10000"/>
              <a:gd name="connsiteX47" fmla="*/ 5535 w 10000"/>
              <a:gd name="connsiteY47" fmla="*/ 2310 h 10000"/>
              <a:gd name="connsiteX48" fmla="*/ 5652 w 10000"/>
              <a:gd name="connsiteY48" fmla="*/ 2283 h 10000"/>
              <a:gd name="connsiteX49" fmla="*/ 5786 w 10000"/>
              <a:gd name="connsiteY49" fmla="*/ 2242 h 10000"/>
              <a:gd name="connsiteX50" fmla="*/ 5886 w 10000"/>
              <a:gd name="connsiteY50" fmla="*/ 2228 h 10000"/>
              <a:gd name="connsiteX51" fmla="*/ 5987 w 10000"/>
              <a:gd name="connsiteY51" fmla="*/ 2228 h 10000"/>
              <a:gd name="connsiteX52" fmla="*/ 6087 w 10000"/>
              <a:gd name="connsiteY52" fmla="*/ 2242 h 10000"/>
              <a:gd name="connsiteX53" fmla="*/ 6171 w 10000"/>
              <a:gd name="connsiteY53" fmla="*/ 2242 h 10000"/>
              <a:gd name="connsiteX54" fmla="*/ 6271 w 10000"/>
              <a:gd name="connsiteY54" fmla="*/ 2255 h 10000"/>
              <a:gd name="connsiteX55" fmla="*/ 6355 w 10000"/>
              <a:gd name="connsiteY55" fmla="*/ 2297 h 10000"/>
              <a:gd name="connsiteX56" fmla="*/ 6438 w 10000"/>
              <a:gd name="connsiteY56" fmla="*/ 2324 h 10000"/>
              <a:gd name="connsiteX57" fmla="*/ 6522 w 10000"/>
              <a:gd name="connsiteY57" fmla="*/ 2379 h 10000"/>
              <a:gd name="connsiteX58" fmla="*/ 6656 w 10000"/>
              <a:gd name="connsiteY58" fmla="*/ 2489 h 10000"/>
              <a:gd name="connsiteX59" fmla="*/ 6773 w 10000"/>
              <a:gd name="connsiteY59" fmla="*/ 2600 h 10000"/>
              <a:gd name="connsiteX60" fmla="*/ 6873 w 10000"/>
              <a:gd name="connsiteY60" fmla="*/ 2737 h 10000"/>
              <a:gd name="connsiteX61" fmla="*/ 6906 w 10000"/>
              <a:gd name="connsiteY61" fmla="*/ 2902 h 10000"/>
              <a:gd name="connsiteX62" fmla="*/ 6923 w 10000"/>
              <a:gd name="connsiteY62" fmla="*/ 3122 h 10000"/>
              <a:gd name="connsiteX63" fmla="*/ 6890 w 10000"/>
              <a:gd name="connsiteY63" fmla="*/ 3356 h 10000"/>
              <a:gd name="connsiteX64" fmla="*/ 6789 w 10000"/>
              <a:gd name="connsiteY64" fmla="*/ 3576 h 10000"/>
              <a:gd name="connsiteX65" fmla="*/ 6639 w 10000"/>
              <a:gd name="connsiteY65" fmla="*/ 3782 h 10000"/>
              <a:gd name="connsiteX66" fmla="*/ 2759 w 10000"/>
              <a:gd name="connsiteY66" fmla="*/ 8240 h 10000"/>
              <a:gd name="connsiteX67" fmla="*/ 2726 w 10000"/>
              <a:gd name="connsiteY67" fmla="*/ 8322 h 10000"/>
              <a:gd name="connsiteX68" fmla="*/ 2726 w 10000"/>
              <a:gd name="connsiteY68" fmla="*/ 8391 h 10000"/>
              <a:gd name="connsiteX69" fmla="*/ 2742 w 10000"/>
              <a:gd name="connsiteY69" fmla="*/ 8473 h 10000"/>
              <a:gd name="connsiteX70" fmla="*/ 2826 w 10000"/>
              <a:gd name="connsiteY70" fmla="*/ 8542 h 10000"/>
              <a:gd name="connsiteX71" fmla="*/ 2910 w 10000"/>
              <a:gd name="connsiteY71" fmla="*/ 8569 h 10000"/>
              <a:gd name="connsiteX72" fmla="*/ 3027 w 10000"/>
              <a:gd name="connsiteY72" fmla="*/ 8583 h 10000"/>
              <a:gd name="connsiteX73" fmla="*/ 3127 w 10000"/>
              <a:gd name="connsiteY73" fmla="*/ 8556 h 10000"/>
              <a:gd name="connsiteX74" fmla="*/ 3211 w 10000"/>
              <a:gd name="connsiteY74" fmla="*/ 8487 h 10000"/>
              <a:gd name="connsiteX75" fmla="*/ 7057 w 10000"/>
              <a:gd name="connsiteY75" fmla="*/ 4058 h 10000"/>
              <a:gd name="connsiteX76" fmla="*/ 7274 w 10000"/>
              <a:gd name="connsiteY76" fmla="*/ 3768 h 10000"/>
              <a:gd name="connsiteX77" fmla="*/ 7408 w 10000"/>
              <a:gd name="connsiteY77" fmla="*/ 3466 h 10000"/>
              <a:gd name="connsiteX78" fmla="*/ 7475 w 10000"/>
              <a:gd name="connsiteY78" fmla="*/ 3149 h 10000"/>
              <a:gd name="connsiteX79" fmla="*/ 7425 w 10000"/>
              <a:gd name="connsiteY79" fmla="*/ 2833 h 10000"/>
              <a:gd name="connsiteX80" fmla="*/ 7408 w 10000"/>
              <a:gd name="connsiteY80" fmla="*/ 2710 h 10000"/>
              <a:gd name="connsiteX81" fmla="*/ 7358 w 10000"/>
              <a:gd name="connsiteY81" fmla="*/ 2586 h 10000"/>
              <a:gd name="connsiteX82" fmla="*/ 7291 w 10000"/>
              <a:gd name="connsiteY82" fmla="*/ 2462 h 10000"/>
              <a:gd name="connsiteX83" fmla="*/ 7241 w 10000"/>
              <a:gd name="connsiteY83" fmla="*/ 2352 h 10000"/>
              <a:gd name="connsiteX84" fmla="*/ 7140 w 10000"/>
              <a:gd name="connsiteY84" fmla="*/ 2255 h 10000"/>
              <a:gd name="connsiteX85" fmla="*/ 7057 w 10000"/>
              <a:gd name="connsiteY85" fmla="*/ 2173 h 10000"/>
              <a:gd name="connsiteX86" fmla="*/ 6940 w 10000"/>
              <a:gd name="connsiteY86" fmla="*/ 2091 h 10000"/>
              <a:gd name="connsiteX87" fmla="*/ 6839 w 10000"/>
              <a:gd name="connsiteY87" fmla="*/ 2008 h 10000"/>
              <a:gd name="connsiteX88" fmla="*/ 6722 w 10000"/>
              <a:gd name="connsiteY88" fmla="*/ 1940 h 10000"/>
              <a:gd name="connsiteX89" fmla="*/ 6589 w 10000"/>
              <a:gd name="connsiteY89" fmla="*/ 1898 h 10000"/>
              <a:gd name="connsiteX90" fmla="*/ 6438 w 10000"/>
              <a:gd name="connsiteY90" fmla="*/ 1857 h 10000"/>
              <a:gd name="connsiteX91" fmla="*/ 6304 w 10000"/>
              <a:gd name="connsiteY91" fmla="*/ 1816 h 10000"/>
              <a:gd name="connsiteX92" fmla="*/ 6154 w 10000"/>
              <a:gd name="connsiteY92" fmla="*/ 1802 h 10000"/>
              <a:gd name="connsiteX93" fmla="*/ 6020 w 10000"/>
              <a:gd name="connsiteY93" fmla="*/ 1788 h 10000"/>
              <a:gd name="connsiteX94" fmla="*/ 5870 w 10000"/>
              <a:gd name="connsiteY94" fmla="*/ 1788 h 10000"/>
              <a:gd name="connsiteX95" fmla="*/ 5719 w 10000"/>
              <a:gd name="connsiteY95" fmla="*/ 1802 h 10000"/>
              <a:gd name="connsiteX96" fmla="*/ 5518 w 10000"/>
              <a:gd name="connsiteY96" fmla="*/ 1830 h 10000"/>
              <a:gd name="connsiteX97" fmla="*/ 5351 w 10000"/>
              <a:gd name="connsiteY97" fmla="*/ 1898 h 10000"/>
              <a:gd name="connsiteX98" fmla="*/ 5167 w 10000"/>
              <a:gd name="connsiteY98" fmla="*/ 1967 h 10000"/>
              <a:gd name="connsiteX99" fmla="*/ 5000 w 10000"/>
              <a:gd name="connsiteY99" fmla="*/ 2036 h 10000"/>
              <a:gd name="connsiteX100" fmla="*/ 4849 w 10000"/>
              <a:gd name="connsiteY100" fmla="*/ 2132 h 10000"/>
              <a:gd name="connsiteX101" fmla="*/ 4682 w 10000"/>
              <a:gd name="connsiteY101" fmla="*/ 2228 h 10000"/>
              <a:gd name="connsiteX102" fmla="*/ 4548 w 10000"/>
              <a:gd name="connsiteY102" fmla="*/ 2352 h 10000"/>
              <a:gd name="connsiteX103" fmla="*/ 4415 w 10000"/>
              <a:gd name="connsiteY103" fmla="*/ 2489 h 10000"/>
              <a:gd name="connsiteX104" fmla="*/ 4381 w 10000"/>
              <a:gd name="connsiteY104" fmla="*/ 2531 h 10000"/>
              <a:gd name="connsiteX105" fmla="*/ 4247 w 10000"/>
              <a:gd name="connsiteY105" fmla="*/ 2696 h 10000"/>
              <a:gd name="connsiteX106" fmla="*/ 4047 w 10000"/>
              <a:gd name="connsiteY106" fmla="*/ 2916 h 10000"/>
              <a:gd name="connsiteX107" fmla="*/ 3796 w 10000"/>
              <a:gd name="connsiteY107" fmla="*/ 3219 h 10000"/>
              <a:gd name="connsiteX108" fmla="*/ 3495 w 10000"/>
              <a:gd name="connsiteY108" fmla="*/ 3562 h 10000"/>
              <a:gd name="connsiteX109" fmla="*/ 3144 w 10000"/>
              <a:gd name="connsiteY109" fmla="*/ 3948 h 10000"/>
              <a:gd name="connsiteX110" fmla="*/ 2776 w 10000"/>
              <a:gd name="connsiteY110" fmla="*/ 4374 h 10000"/>
              <a:gd name="connsiteX111" fmla="*/ 2408 w 10000"/>
              <a:gd name="connsiteY111" fmla="*/ 4801 h 10000"/>
              <a:gd name="connsiteX112" fmla="*/ 2040 w 10000"/>
              <a:gd name="connsiteY112" fmla="*/ 5227 h 10000"/>
              <a:gd name="connsiteX113" fmla="*/ 1689 w 10000"/>
              <a:gd name="connsiteY113" fmla="*/ 5653 h 10000"/>
              <a:gd name="connsiteX114" fmla="*/ 1338 w 10000"/>
              <a:gd name="connsiteY114" fmla="*/ 6038 h 10000"/>
              <a:gd name="connsiteX115" fmla="*/ 1037 w 10000"/>
              <a:gd name="connsiteY115" fmla="*/ 6382 h 10000"/>
              <a:gd name="connsiteX116" fmla="*/ 769 w 10000"/>
              <a:gd name="connsiteY116" fmla="*/ 6685 h 10000"/>
              <a:gd name="connsiteX117" fmla="*/ 585 w 10000"/>
              <a:gd name="connsiteY117" fmla="*/ 6905 h 10000"/>
              <a:gd name="connsiteX118" fmla="*/ 452 w 10000"/>
              <a:gd name="connsiteY118" fmla="*/ 7070 h 10000"/>
              <a:gd name="connsiteX119" fmla="*/ 401 w 10000"/>
              <a:gd name="connsiteY119" fmla="*/ 7111 h 10000"/>
              <a:gd name="connsiteX120" fmla="*/ 184 w 10000"/>
              <a:gd name="connsiteY120" fmla="*/ 7427 h 10000"/>
              <a:gd name="connsiteX121" fmla="*/ 33 w 10000"/>
              <a:gd name="connsiteY121" fmla="*/ 7758 h 10000"/>
              <a:gd name="connsiteX122" fmla="*/ 0 w 10000"/>
              <a:gd name="connsiteY122" fmla="*/ 8129 h 10000"/>
              <a:gd name="connsiteX123" fmla="*/ 17 w 10000"/>
              <a:gd name="connsiteY123" fmla="*/ 8473 h 10000"/>
              <a:gd name="connsiteX124" fmla="*/ 134 w 10000"/>
              <a:gd name="connsiteY124" fmla="*/ 8803 h 10000"/>
              <a:gd name="connsiteX125" fmla="*/ 334 w 10000"/>
              <a:gd name="connsiteY125" fmla="*/ 9120 h 10000"/>
              <a:gd name="connsiteX126" fmla="*/ 585 w 10000"/>
              <a:gd name="connsiteY126" fmla="*/ 9408 h 10000"/>
              <a:gd name="connsiteX127" fmla="*/ 936 w 10000"/>
              <a:gd name="connsiteY127" fmla="*/ 9642 h 10000"/>
              <a:gd name="connsiteX128" fmla="*/ 1120 w 10000"/>
              <a:gd name="connsiteY128" fmla="*/ 9739 h 10000"/>
              <a:gd name="connsiteX129" fmla="*/ 1321 w 10000"/>
              <a:gd name="connsiteY129" fmla="*/ 9821 h 10000"/>
              <a:gd name="connsiteX130" fmla="*/ 1505 w 10000"/>
              <a:gd name="connsiteY130" fmla="*/ 9904 h 10000"/>
              <a:gd name="connsiteX131" fmla="*/ 1722 w 10000"/>
              <a:gd name="connsiteY131" fmla="*/ 9945 h 10000"/>
              <a:gd name="connsiteX132" fmla="*/ 1940 w 10000"/>
              <a:gd name="connsiteY132" fmla="*/ 9986 h 10000"/>
              <a:gd name="connsiteX133" fmla="*/ 2140 w 10000"/>
              <a:gd name="connsiteY133" fmla="*/ 10000 h 10000"/>
              <a:gd name="connsiteX134" fmla="*/ 2358 w 10000"/>
              <a:gd name="connsiteY134" fmla="*/ 9986 h 10000"/>
              <a:gd name="connsiteX135" fmla="*/ 2592 w 10000"/>
              <a:gd name="connsiteY135" fmla="*/ 9973 h 10000"/>
              <a:gd name="connsiteX136" fmla="*/ 2793 w 10000"/>
              <a:gd name="connsiteY136" fmla="*/ 9931 h 10000"/>
              <a:gd name="connsiteX137" fmla="*/ 3010 w 10000"/>
              <a:gd name="connsiteY137" fmla="*/ 9876 h 10000"/>
              <a:gd name="connsiteX138" fmla="*/ 3211 w 10000"/>
              <a:gd name="connsiteY138" fmla="*/ 9808 h 10000"/>
              <a:gd name="connsiteX139" fmla="*/ 3395 w 10000"/>
              <a:gd name="connsiteY139" fmla="*/ 9712 h 10000"/>
              <a:gd name="connsiteX140" fmla="*/ 3579 w 10000"/>
              <a:gd name="connsiteY140" fmla="*/ 9614 h 10000"/>
              <a:gd name="connsiteX141" fmla="*/ 3729 w 10000"/>
              <a:gd name="connsiteY141" fmla="*/ 9504 h 10000"/>
              <a:gd name="connsiteX142" fmla="*/ 3880 w 10000"/>
              <a:gd name="connsiteY142" fmla="*/ 9381 h 10000"/>
              <a:gd name="connsiteX143" fmla="*/ 4013 w 10000"/>
              <a:gd name="connsiteY143" fmla="*/ 9244 h 10000"/>
              <a:gd name="connsiteX144" fmla="*/ 9565 w 10000"/>
              <a:gd name="connsiteY144" fmla="*/ 2861 h 10000"/>
              <a:gd name="connsiteX145" fmla="*/ 9783 w 10000"/>
              <a:gd name="connsiteY145" fmla="*/ 2545 h 10000"/>
              <a:gd name="connsiteX146" fmla="*/ 9933 w 10000"/>
              <a:gd name="connsiteY146" fmla="*/ 2214 h 10000"/>
              <a:gd name="connsiteX147" fmla="*/ 10000 w 10000"/>
              <a:gd name="connsiteY147" fmla="*/ 1871 h 10000"/>
              <a:gd name="connsiteX148" fmla="*/ 9950 w 10000"/>
              <a:gd name="connsiteY148" fmla="*/ 1499 h 10000"/>
              <a:gd name="connsiteX149" fmla="*/ 9916 w 10000"/>
              <a:gd name="connsiteY149" fmla="*/ 1320 h 10000"/>
              <a:gd name="connsiteX150" fmla="*/ 9849 w 10000"/>
              <a:gd name="connsiteY150" fmla="*/ 1156 h 10000"/>
              <a:gd name="connsiteX151" fmla="*/ 9766 w 10000"/>
              <a:gd name="connsiteY151" fmla="*/ 990 h 10000"/>
              <a:gd name="connsiteX152" fmla="*/ 9649 w 10000"/>
              <a:gd name="connsiteY152" fmla="*/ 839 h 10000"/>
              <a:gd name="connsiteX153" fmla="*/ 9532 w 10000"/>
              <a:gd name="connsiteY153" fmla="*/ 688 h 10000"/>
              <a:gd name="connsiteX154" fmla="*/ 9381 w 10000"/>
              <a:gd name="connsiteY154" fmla="*/ 564 h 10000"/>
              <a:gd name="connsiteX155" fmla="*/ 9231 w 10000"/>
              <a:gd name="connsiteY155" fmla="*/ 440 h 10000"/>
              <a:gd name="connsiteX156" fmla="*/ 9047 w 10000"/>
              <a:gd name="connsiteY156" fmla="*/ 329 h 10000"/>
              <a:gd name="connsiteX157" fmla="*/ 8662 w 10000"/>
              <a:gd name="connsiteY157" fmla="*/ 151 h 10000"/>
              <a:gd name="connsiteX158" fmla="*/ 8043 w 10000"/>
              <a:gd name="connsiteY158" fmla="*/ 0 h 10000"/>
              <a:gd name="connsiteX159" fmla="*/ 7625 w 10000"/>
              <a:gd name="connsiteY159" fmla="*/ 0 h 10000"/>
              <a:gd name="connsiteX0" fmla="*/ 8662 w 10231"/>
              <a:gd name="connsiteY0" fmla="*/ 151 h 10000"/>
              <a:gd name="connsiteX1" fmla="*/ 8043 w 10231"/>
              <a:gd name="connsiteY1" fmla="*/ 0 h 10000"/>
              <a:gd name="connsiteX2" fmla="*/ 7625 w 10231"/>
              <a:gd name="connsiteY2" fmla="*/ 0 h 10000"/>
              <a:gd name="connsiteX3" fmla="*/ 3595 w 10231"/>
              <a:gd name="connsiteY3" fmla="*/ 8983 h 10000"/>
              <a:gd name="connsiteX4" fmla="*/ 3478 w 10231"/>
              <a:gd name="connsiteY4" fmla="*/ 9092 h 10000"/>
              <a:gd name="connsiteX5" fmla="*/ 3361 w 10231"/>
              <a:gd name="connsiteY5" fmla="*/ 9189 h 10000"/>
              <a:gd name="connsiteX6" fmla="*/ 3244 w 10231"/>
              <a:gd name="connsiteY6" fmla="*/ 9271 h 10000"/>
              <a:gd name="connsiteX7" fmla="*/ 3110 w 10231"/>
              <a:gd name="connsiteY7" fmla="*/ 9353 h 10000"/>
              <a:gd name="connsiteX8" fmla="*/ 2960 w 10231"/>
              <a:gd name="connsiteY8" fmla="*/ 9408 h 10000"/>
              <a:gd name="connsiteX9" fmla="*/ 2826 w 10231"/>
              <a:gd name="connsiteY9" fmla="*/ 9477 h 10000"/>
              <a:gd name="connsiteX10" fmla="*/ 2642 w 10231"/>
              <a:gd name="connsiteY10" fmla="*/ 9504 h 10000"/>
              <a:gd name="connsiteX11" fmla="*/ 2492 w 10231"/>
              <a:gd name="connsiteY11" fmla="*/ 9532 h 10000"/>
              <a:gd name="connsiteX12" fmla="*/ 2324 w 10231"/>
              <a:gd name="connsiteY12" fmla="*/ 9559 h 10000"/>
              <a:gd name="connsiteX13" fmla="*/ 2157 w 10231"/>
              <a:gd name="connsiteY13" fmla="*/ 9559 h 10000"/>
              <a:gd name="connsiteX14" fmla="*/ 1990 w 10231"/>
              <a:gd name="connsiteY14" fmla="*/ 9532 h 10000"/>
              <a:gd name="connsiteX15" fmla="*/ 1839 w 10231"/>
              <a:gd name="connsiteY15" fmla="*/ 9518 h 10000"/>
              <a:gd name="connsiteX16" fmla="*/ 1689 w 10231"/>
              <a:gd name="connsiteY16" fmla="*/ 9491 h 10000"/>
              <a:gd name="connsiteX17" fmla="*/ 1522 w 10231"/>
              <a:gd name="connsiteY17" fmla="*/ 9422 h 10000"/>
              <a:gd name="connsiteX18" fmla="*/ 1371 w 10231"/>
              <a:gd name="connsiteY18" fmla="*/ 9381 h 10000"/>
              <a:gd name="connsiteX19" fmla="*/ 1237 w 10231"/>
              <a:gd name="connsiteY19" fmla="*/ 9298 h 10000"/>
              <a:gd name="connsiteX20" fmla="*/ 987 w 10231"/>
              <a:gd name="connsiteY20" fmla="*/ 9106 h 10000"/>
              <a:gd name="connsiteX21" fmla="*/ 769 w 10231"/>
              <a:gd name="connsiteY21" fmla="*/ 8899 h 10000"/>
              <a:gd name="connsiteX22" fmla="*/ 635 w 10231"/>
              <a:gd name="connsiteY22" fmla="*/ 8652 h 10000"/>
              <a:gd name="connsiteX23" fmla="*/ 569 w 10231"/>
              <a:gd name="connsiteY23" fmla="*/ 8391 h 10000"/>
              <a:gd name="connsiteX24" fmla="*/ 535 w 10231"/>
              <a:gd name="connsiteY24" fmla="*/ 8129 h 10000"/>
              <a:gd name="connsiteX25" fmla="*/ 585 w 10231"/>
              <a:gd name="connsiteY25" fmla="*/ 7868 h 10000"/>
              <a:gd name="connsiteX26" fmla="*/ 686 w 10231"/>
              <a:gd name="connsiteY26" fmla="*/ 7607 h 10000"/>
              <a:gd name="connsiteX27" fmla="*/ 853 w 10231"/>
              <a:gd name="connsiteY27" fmla="*/ 7372 h 10000"/>
              <a:gd name="connsiteX28" fmla="*/ 886 w 10231"/>
              <a:gd name="connsiteY28" fmla="*/ 7317 h 10000"/>
              <a:gd name="connsiteX29" fmla="*/ 1020 w 10231"/>
              <a:gd name="connsiteY29" fmla="*/ 7166 h 10000"/>
              <a:gd name="connsiteX30" fmla="*/ 1221 w 10231"/>
              <a:gd name="connsiteY30" fmla="*/ 6933 h 10000"/>
              <a:gd name="connsiteX31" fmla="*/ 1488 w 10231"/>
              <a:gd name="connsiteY31" fmla="*/ 6657 h 10000"/>
              <a:gd name="connsiteX32" fmla="*/ 1773 w 10231"/>
              <a:gd name="connsiteY32" fmla="*/ 6300 h 10000"/>
              <a:gd name="connsiteX33" fmla="*/ 2124 w 10231"/>
              <a:gd name="connsiteY33" fmla="*/ 5914 h 10000"/>
              <a:gd name="connsiteX34" fmla="*/ 2492 w 10231"/>
              <a:gd name="connsiteY34" fmla="*/ 5502 h 10000"/>
              <a:gd name="connsiteX35" fmla="*/ 2860 w 10231"/>
              <a:gd name="connsiteY35" fmla="*/ 5048 h 10000"/>
              <a:gd name="connsiteX36" fmla="*/ 3227 w 10231"/>
              <a:gd name="connsiteY36" fmla="*/ 4621 h 10000"/>
              <a:gd name="connsiteX37" fmla="*/ 3595 w 10231"/>
              <a:gd name="connsiteY37" fmla="*/ 4209 h 10000"/>
              <a:gd name="connsiteX38" fmla="*/ 3946 w 10231"/>
              <a:gd name="connsiteY38" fmla="*/ 3810 h 10000"/>
              <a:gd name="connsiteX39" fmla="*/ 4247 w 10231"/>
              <a:gd name="connsiteY39" fmla="*/ 3466 h 10000"/>
              <a:gd name="connsiteX40" fmla="*/ 4498 w 10231"/>
              <a:gd name="connsiteY40" fmla="*/ 3177 h 10000"/>
              <a:gd name="connsiteX41" fmla="*/ 4682 w 10231"/>
              <a:gd name="connsiteY41" fmla="*/ 2957 h 10000"/>
              <a:gd name="connsiteX42" fmla="*/ 4833 w 10231"/>
              <a:gd name="connsiteY42" fmla="*/ 2806 h 10000"/>
              <a:gd name="connsiteX43" fmla="*/ 4866 w 10231"/>
              <a:gd name="connsiteY43" fmla="*/ 2751 h 10000"/>
              <a:gd name="connsiteX44" fmla="*/ 4967 w 10231"/>
              <a:gd name="connsiteY44" fmla="*/ 2655 h 10000"/>
              <a:gd name="connsiteX45" fmla="*/ 5050 w 10231"/>
              <a:gd name="connsiteY45" fmla="*/ 2559 h 10000"/>
              <a:gd name="connsiteX46" fmla="*/ 5167 w 10231"/>
              <a:gd name="connsiteY46" fmla="*/ 2489 h 10000"/>
              <a:gd name="connsiteX47" fmla="*/ 5284 w 10231"/>
              <a:gd name="connsiteY47" fmla="*/ 2420 h 10000"/>
              <a:gd name="connsiteX48" fmla="*/ 5401 w 10231"/>
              <a:gd name="connsiteY48" fmla="*/ 2352 h 10000"/>
              <a:gd name="connsiteX49" fmla="*/ 5535 w 10231"/>
              <a:gd name="connsiteY49" fmla="*/ 2310 h 10000"/>
              <a:gd name="connsiteX50" fmla="*/ 5652 w 10231"/>
              <a:gd name="connsiteY50" fmla="*/ 2283 h 10000"/>
              <a:gd name="connsiteX51" fmla="*/ 5786 w 10231"/>
              <a:gd name="connsiteY51" fmla="*/ 2242 h 10000"/>
              <a:gd name="connsiteX52" fmla="*/ 5886 w 10231"/>
              <a:gd name="connsiteY52" fmla="*/ 2228 h 10000"/>
              <a:gd name="connsiteX53" fmla="*/ 5987 w 10231"/>
              <a:gd name="connsiteY53" fmla="*/ 2228 h 10000"/>
              <a:gd name="connsiteX54" fmla="*/ 6087 w 10231"/>
              <a:gd name="connsiteY54" fmla="*/ 2242 h 10000"/>
              <a:gd name="connsiteX55" fmla="*/ 6171 w 10231"/>
              <a:gd name="connsiteY55" fmla="*/ 2242 h 10000"/>
              <a:gd name="connsiteX56" fmla="*/ 6271 w 10231"/>
              <a:gd name="connsiteY56" fmla="*/ 2255 h 10000"/>
              <a:gd name="connsiteX57" fmla="*/ 6355 w 10231"/>
              <a:gd name="connsiteY57" fmla="*/ 2297 h 10000"/>
              <a:gd name="connsiteX58" fmla="*/ 6438 w 10231"/>
              <a:gd name="connsiteY58" fmla="*/ 2324 h 10000"/>
              <a:gd name="connsiteX59" fmla="*/ 6522 w 10231"/>
              <a:gd name="connsiteY59" fmla="*/ 2379 h 10000"/>
              <a:gd name="connsiteX60" fmla="*/ 6656 w 10231"/>
              <a:gd name="connsiteY60" fmla="*/ 2489 h 10000"/>
              <a:gd name="connsiteX61" fmla="*/ 6773 w 10231"/>
              <a:gd name="connsiteY61" fmla="*/ 2600 h 10000"/>
              <a:gd name="connsiteX62" fmla="*/ 6873 w 10231"/>
              <a:gd name="connsiteY62" fmla="*/ 2737 h 10000"/>
              <a:gd name="connsiteX63" fmla="*/ 6906 w 10231"/>
              <a:gd name="connsiteY63" fmla="*/ 2902 h 10000"/>
              <a:gd name="connsiteX64" fmla="*/ 6923 w 10231"/>
              <a:gd name="connsiteY64" fmla="*/ 3122 h 10000"/>
              <a:gd name="connsiteX65" fmla="*/ 6890 w 10231"/>
              <a:gd name="connsiteY65" fmla="*/ 3356 h 10000"/>
              <a:gd name="connsiteX66" fmla="*/ 6789 w 10231"/>
              <a:gd name="connsiteY66" fmla="*/ 3576 h 10000"/>
              <a:gd name="connsiteX67" fmla="*/ 6639 w 10231"/>
              <a:gd name="connsiteY67" fmla="*/ 3782 h 10000"/>
              <a:gd name="connsiteX68" fmla="*/ 2759 w 10231"/>
              <a:gd name="connsiteY68" fmla="*/ 8240 h 10000"/>
              <a:gd name="connsiteX69" fmla="*/ 2726 w 10231"/>
              <a:gd name="connsiteY69" fmla="*/ 8322 h 10000"/>
              <a:gd name="connsiteX70" fmla="*/ 2726 w 10231"/>
              <a:gd name="connsiteY70" fmla="*/ 8391 h 10000"/>
              <a:gd name="connsiteX71" fmla="*/ 2742 w 10231"/>
              <a:gd name="connsiteY71" fmla="*/ 8473 h 10000"/>
              <a:gd name="connsiteX72" fmla="*/ 2826 w 10231"/>
              <a:gd name="connsiteY72" fmla="*/ 8542 h 10000"/>
              <a:gd name="connsiteX73" fmla="*/ 2910 w 10231"/>
              <a:gd name="connsiteY73" fmla="*/ 8569 h 10000"/>
              <a:gd name="connsiteX74" fmla="*/ 3027 w 10231"/>
              <a:gd name="connsiteY74" fmla="*/ 8583 h 10000"/>
              <a:gd name="connsiteX75" fmla="*/ 3127 w 10231"/>
              <a:gd name="connsiteY75" fmla="*/ 8556 h 10000"/>
              <a:gd name="connsiteX76" fmla="*/ 3211 w 10231"/>
              <a:gd name="connsiteY76" fmla="*/ 8487 h 10000"/>
              <a:gd name="connsiteX77" fmla="*/ 7057 w 10231"/>
              <a:gd name="connsiteY77" fmla="*/ 4058 h 10000"/>
              <a:gd name="connsiteX78" fmla="*/ 7274 w 10231"/>
              <a:gd name="connsiteY78" fmla="*/ 3768 h 10000"/>
              <a:gd name="connsiteX79" fmla="*/ 7408 w 10231"/>
              <a:gd name="connsiteY79" fmla="*/ 3466 h 10000"/>
              <a:gd name="connsiteX80" fmla="*/ 7475 w 10231"/>
              <a:gd name="connsiteY80" fmla="*/ 3149 h 10000"/>
              <a:gd name="connsiteX81" fmla="*/ 7425 w 10231"/>
              <a:gd name="connsiteY81" fmla="*/ 2833 h 10000"/>
              <a:gd name="connsiteX82" fmla="*/ 7408 w 10231"/>
              <a:gd name="connsiteY82" fmla="*/ 2710 h 10000"/>
              <a:gd name="connsiteX83" fmla="*/ 7358 w 10231"/>
              <a:gd name="connsiteY83" fmla="*/ 2586 h 10000"/>
              <a:gd name="connsiteX84" fmla="*/ 7291 w 10231"/>
              <a:gd name="connsiteY84" fmla="*/ 2462 h 10000"/>
              <a:gd name="connsiteX85" fmla="*/ 7241 w 10231"/>
              <a:gd name="connsiteY85" fmla="*/ 2352 h 10000"/>
              <a:gd name="connsiteX86" fmla="*/ 7140 w 10231"/>
              <a:gd name="connsiteY86" fmla="*/ 2255 h 10000"/>
              <a:gd name="connsiteX87" fmla="*/ 7057 w 10231"/>
              <a:gd name="connsiteY87" fmla="*/ 2173 h 10000"/>
              <a:gd name="connsiteX88" fmla="*/ 6940 w 10231"/>
              <a:gd name="connsiteY88" fmla="*/ 2091 h 10000"/>
              <a:gd name="connsiteX89" fmla="*/ 6839 w 10231"/>
              <a:gd name="connsiteY89" fmla="*/ 2008 h 10000"/>
              <a:gd name="connsiteX90" fmla="*/ 6722 w 10231"/>
              <a:gd name="connsiteY90" fmla="*/ 1940 h 10000"/>
              <a:gd name="connsiteX91" fmla="*/ 6589 w 10231"/>
              <a:gd name="connsiteY91" fmla="*/ 1898 h 10000"/>
              <a:gd name="connsiteX92" fmla="*/ 6438 w 10231"/>
              <a:gd name="connsiteY92" fmla="*/ 1857 h 10000"/>
              <a:gd name="connsiteX93" fmla="*/ 6304 w 10231"/>
              <a:gd name="connsiteY93" fmla="*/ 1816 h 10000"/>
              <a:gd name="connsiteX94" fmla="*/ 6154 w 10231"/>
              <a:gd name="connsiteY94" fmla="*/ 1802 h 10000"/>
              <a:gd name="connsiteX95" fmla="*/ 6020 w 10231"/>
              <a:gd name="connsiteY95" fmla="*/ 1788 h 10000"/>
              <a:gd name="connsiteX96" fmla="*/ 5870 w 10231"/>
              <a:gd name="connsiteY96" fmla="*/ 1788 h 10000"/>
              <a:gd name="connsiteX97" fmla="*/ 5719 w 10231"/>
              <a:gd name="connsiteY97" fmla="*/ 1802 h 10000"/>
              <a:gd name="connsiteX98" fmla="*/ 5518 w 10231"/>
              <a:gd name="connsiteY98" fmla="*/ 1830 h 10000"/>
              <a:gd name="connsiteX99" fmla="*/ 5351 w 10231"/>
              <a:gd name="connsiteY99" fmla="*/ 1898 h 10000"/>
              <a:gd name="connsiteX100" fmla="*/ 5167 w 10231"/>
              <a:gd name="connsiteY100" fmla="*/ 1967 h 10000"/>
              <a:gd name="connsiteX101" fmla="*/ 5000 w 10231"/>
              <a:gd name="connsiteY101" fmla="*/ 2036 h 10000"/>
              <a:gd name="connsiteX102" fmla="*/ 4849 w 10231"/>
              <a:gd name="connsiteY102" fmla="*/ 2132 h 10000"/>
              <a:gd name="connsiteX103" fmla="*/ 4682 w 10231"/>
              <a:gd name="connsiteY103" fmla="*/ 2228 h 10000"/>
              <a:gd name="connsiteX104" fmla="*/ 4548 w 10231"/>
              <a:gd name="connsiteY104" fmla="*/ 2352 h 10000"/>
              <a:gd name="connsiteX105" fmla="*/ 4415 w 10231"/>
              <a:gd name="connsiteY105" fmla="*/ 2489 h 10000"/>
              <a:gd name="connsiteX106" fmla="*/ 4381 w 10231"/>
              <a:gd name="connsiteY106" fmla="*/ 2531 h 10000"/>
              <a:gd name="connsiteX107" fmla="*/ 4247 w 10231"/>
              <a:gd name="connsiteY107" fmla="*/ 2696 h 10000"/>
              <a:gd name="connsiteX108" fmla="*/ 4047 w 10231"/>
              <a:gd name="connsiteY108" fmla="*/ 2916 h 10000"/>
              <a:gd name="connsiteX109" fmla="*/ 3796 w 10231"/>
              <a:gd name="connsiteY109" fmla="*/ 3219 h 10000"/>
              <a:gd name="connsiteX110" fmla="*/ 3495 w 10231"/>
              <a:gd name="connsiteY110" fmla="*/ 3562 h 10000"/>
              <a:gd name="connsiteX111" fmla="*/ 3144 w 10231"/>
              <a:gd name="connsiteY111" fmla="*/ 3948 h 10000"/>
              <a:gd name="connsiteX112" fmla="*/ 2776 w 10231"/>
              <a:gd name="connsiteY112" fmla="*/ 4374 h 10000"/>
              <a:gd name="connsiteX113" fmla="*/ 2408 w 10231"/>
              <a:gd name="connsiteY113" fmla="*/ 4801 h 10000"/>
              <a:gd name="connsiteX114" fmla="*/ 2040 w 10231"/>
              <a:gd name="connsiteY114" fmla="*/ 5227 h 10000"/>
              <a:gd name="connsiteX115" fmla="*/ 1689 w 10231"/>
              <a:gd name="connsiteY115" fmla="*/ 5653 h 10000"/>
              <a:gd name="connsiteX116" fmla="*/ 1338 w 10231"/>
              <a:gd name="connsiteY116" fmla="*/ 6038 h 10000"/>
              <a:gd name="connsiteX117" fmla="*/ 1037 w 10231"/>
              <a:gd name="connsiteY117" fmla="*/ 6382 h 10000"/>
              <a:gd name="connsiteX118" fmla="*/ 769 w 10231"/>
              <a:gd name="connsiteY118" fmla="*/ 6685 h 10000"/>
              <a:gd name="connsiteX119" fmla="*/ 585 w 10231"/>
              <a:gd name="connsiteY119" fmla="*/ 6905 h 10000"/>
              <a:gd name="connsiteX120" fmla="*/ 452 w 10231"/>
              <a:gd name="connsiteY120" fmla="*/ 7070 h 10000"/>
              <a:gd name="connsiteX121" fmla="*/ 401 w 10231"/>
              <a:gd name="connsiteY121" fmla="*/ 7111 h 10000"/>
              <a:gd name="connsiteX122" fmla="*/ 184 w 10231"/>
              <a:gd name="connsiteY122" fmla="*/ 7427 h 10000"/>
              <a:gd name="connsiteX123" fmla="*/ 33 w 10231"/>
              <a:gd name="connsiteY123" fmla="*/ 7758 h 10000"/>
              <a:gd name="connsiteX124" fmla="*/ 0 w 10231"/>
              <a:gd name="connsiteY124" fmla="*/ 8129 h 10000"/>
              <a:gd name="connsiteX125" fmla="*/ 17 w 10231"/>
              <a:gd name="connsiteY125" fmla="*/ 8473 h 10000"/>
              <a:gd name="connsiteX126" fmla="*/ 134 w 10231"/>
              <a:gd name="connsiteY126" fmla="*/ 8803 h 10000"/>
              <a:gd name="connsiteX127" fmla="*/ 334 w 10231"/>
              <a:gd name="connsiteY127" fmla="*/ 9120 h 10000"/>
              <a:gd name="connsiteX128" fmla="*/ 585 w 10231"/>
              <a:gd name="connsiteY128" fmla="*/ 9408 h 10000"/>
              <a:gd name="connsiteX129" fmla="*/ 936 w 10231"/>
              <a:gd name="connsiteY129" fmla="*/ 9642 h 10000"/>
              <a:gd name="connsiteX130" fmla="*/ 1120 w 10231"/>
              <a:gd name="connsiteY130" fmla="*/ 9739 h 10000"/>
              <a:gd name="connsiteX131" fmla="*/ 1321 w 10231"/>
              <a:gd name="connsiteY131" fmla="*/ 9821 h 10000"/>
              <a:gd name="connsiteX132" fmla="*/ 1505 w 10231"/>
              <a:gd name="connsiteY132" fmla="*/ 9904 h 10000"/>
              <a:gd name="connsiteX133" fmla="*/ 1722 w 10231"/>
              <a:gd name="connsiteY133" fmla="*/ 9945 h 10000"/>
              <a:gd name="connsiteX134" fmla="*/ 1940 w 10231"/>
              <a:gd name="connsiteY134" fmla="*/ 9986 h 10000"/>
              <a:gd name="connsiteX135" fmla="*/ 2140 w 10231"/>
              <a:gd name="connsiteY135" fmla="*/ 10000 h 10000"/>
              <a:gd name="connsiteX136" fmla="*/ 2358 w 10231"/>
              <a:gd name="connsiteY136" fmla="*/ 9986 h 10000"/>
              <a:gd name="connsiteX137" fmla="*/ 2592 w 10231"/>
              <a:gd name="connsiteY137" fmla="*/ 9973 h 10000"/>
              <a:gd name="connsiteX138" fmla="*/ 2793 w 10231"/>
              <a:gd name="connsiteY138" fmla="*/ 9931 h 10000"/>
              <a:gd name="connsiteX139" fmla="*/ 3010 w 10231"/>
              <a:gd name="connsiteY139" fmla="*/ 9876 h 10000"/>
              <a:gd name="connsiteX140" fmla="*/ 3211 w 10231"/>
              <a:gd name="connsiteY140" fmla="*/ 9808 h 10000"/>
              <a:gd name="connsiteX141" fmla="*/ 3395 w 10231"/>
              <a:gd name="connsiteY141" fmla="*/ 9712 h 10000"/>
              <a:gd name="connsiteX142" fmla="*/ 3579 w 10231"/>
              <a:gd name="connsiteY142" fmla="*/ 9614 h 10000"/>
              <a:gd name="connsiteX143" fmla="*/ 3729 w 10231"/>
              <a:gd name="connsiteY143" fmla="*/ 9504 h 10000"/>
              <a:gd name="connsiteX144" fmla="*/ 3880 w 10231"/>
              <a:gd name="connsiteY144" fmla="*/ 9381 h 10000"/>
              <a:gd name="connsiteX145" fmla="*/ 4013 w 10231"/>
              <a:gd name="connsiteY145" fmla="*/ 9244 h 10000"/>
              <a:gd name="connsiteX146" fmla="*/ 9565 w 10231"/>
              <a:gd name="connsiteY146" fmla="*/ 2861 h 10000"/>
              <a:gd name="connsiteX147" fmla="*/ 9783 w 10231"/>
              <a:gd name="connsiteY147" fmla="*/ 2545 h 10000"/>
              <a:gd name="connsiteX148" fmla="*/ 9933 w 10231"/>
              <a:gd name="connsiteY148" fmla="*/ 2214 h 10000"/>
              <a:gd name="connsiteX149" fmla="*/ 10000 w 10231"/>
              <a:gd name="connsiteY149" fmla="*/ 1871 h 10000"/>
              <a:gd name="connsiteX150" fmla="*/ 9950 w 10231"/>
              <a:gd name="connsiteY150" fmla="*/ 1499 h 10000"/>
              <a:gd name="connsiteX151" fmla="*/ 9916 w 10231"/>
              <a:gd name="connsiteY151" fmla="*/ 1320 h 10000"/>
              <a:gd name="connsiteX152" fmla="*/ 9849 w 10231"/>
              <a:gd name="connsiteY152" fmla="*/ 1156 h 10000"/>
              <a:gd name="connsiteX153" fmla="*/ 9766 w 10231"/>
              <a:gd name="connsiteY153" fmla="*/ 990 h 10000"/>
              <a:gd name="connsiteX154" fmla="*/ 9649 w 10231"/>
              <a:gd name="connsiteY154" fmla="*/ 839 h 10000"/>
              <a:gd name="connsiteX155" fmla="*/ 9532 w 10231"/>
              <a:gd name="connsiteY155" fmla="*/ 688 h 10000"/>
              <a:gd name="connsiteX156" fmla="*/ 9381 w 10231"/>
              <a:gd name="connsiteY156" fmla="*/ 564 h 10000"/>
              <a:gd name="connsiteX157" fmla="*/ 9231 w 10231"/>
              <a:gd name="connsiteY157" fmla="*/ 440 h 10000"/>
              <a:gd name="connsiteX158" fmla="*/ 10231 w 10231"/>
              <a:gd name="connsiteY158" fmla="*/ 1303 h 10000"/>
              <a:gd name="connsiteX0" fmla="*/ 8662 w 10231"/>
              <a:gd name="connsiteY0" fmla="*/ 151 h 10000"/>
              <a:gd name="connsiteX1" fmla="*/ 8043 w 10231"/>
              <a:gd name="connsiteY1" fmla="*/ 0 h 10000"/>
              <a:gd name="connsiteX2" fmla="*/ 7625 w 10231"/>
              <a:gd name="connsiteY2" fmla="*/ 0 h 10000"/>
              <a:gd name="connsiteX3" fmla="*/ 3595 w 10231"/>
              <a:gd name="connsiteY3" fmla="*/ 8983 h 10000"/>
              <a:gd name="connsiteX4" fmla="*/ 3478 w 10231"/>
              <a:gd name="connsiteY4" fmla="*/ 9092 h 10000"/>
              <a:gd name="connsiteX5" fmla="*/ 3361 w 10231"/>
              <a:gd name="connsiteY5" fmla="*/ 9189 h 10000"/>
              <a:gd name="connsiteX6" fmla="*/ 3244 w 10231"/>
              <a:gd name="connsiteY6" fmla="*/ 9271 h 10000"/>
              <a:gd name="connsiteX7" fmla="*/ 3110 w 10231"/>
              <a:gd name="connsiteY7" fmla="*/ 9353 h 10000"/>
              <a:gd name="connsiteX8" fmla="*/ 2960 w 10231"/>
              <a:gd name="connsiteY8" fmla="*/ 9408 h 10000"/>
              <a:gd name="connsiteX9" fmla="*/ 2826 w 10231"/>
              <a:gd name="connsiteY9" fmla="*/ 9477 h 10000"/>
              <a:gd name="connsiteX10" fmla="*/ 2642 w 10231"/>
              <a:gd name="connsiteY10" fmla="*/ 9504 h 10000"/>
              <a:gd name="connsiteX11" fmla="*/ 2492 w 10231"/>
              <a:gd name="connsiteY11" fmla="*/ 9532 h 10000"/>
              <a:gd name="connsiteX12" fmla="*/ 2324 w 10231"/>
              <a:gd name="connsiteY12" fmla="*/ 9559 h 10000"/>
              <a:gd name="connsiteX13" fmla="*/ 2157 w 10231"/>
              <a:gd name="connsiteY13" fmla="*/ 9559 h 10000"/>
              <a:gd name="connsiteX14" fmla="*/ 1990 w 10231"/>
              <a:gd name="connsiteY14" fmla="*/ 9532 h 10000"/>
              <a:gd name="connsiteX15" fmla="*/ 1839 w 10231"/>
              <a:gd name="connsiteY15" fmla="*/ 9518 h 10000"/>
              <a:gd name="connsiteX16" fmla="*/ 1689 w 10231"/>
              <a:gd name="connsiteY16" fmla="*/ 9491 h 10000"/>
              <a:gd name="connsiteX17" fmla="*/ 1522 w 10231"/>
              <a:gd name="connsiteY17" fmla="*/ 9422 h 10000"/>
              <a:gd name="connsiteX18" fmla="*/ 1371 w 10231"/>
              <a:gd name="connsiteY18" fmla="*/ 9381 h 10000"/>
              <a:gd name="connsiteX19" fmla="*/ 1237 w 10231"/>
              <a:gd name="connsiteY19" fmla="*/ 9298 h 10000"/>
              <a:gd name="connsiteX20" fmla="*/ 987 w 10231"/>
              <a:gd name="connsiteY20" fmla="*/ 9106 h 10000"/>
              <a:gd name="connsiteX21" fmla="*/ 769 w 10231"/>
              <a:gd name="connsiteY21" fmla="*/ 8899 h 10000"/>
              <a:gd name="connsiteX22" fmla="*/ 635 w 10231"/>
              <a:gd name="connsiteY22" fmla="*/ 8652 h 10000"/>
              <a:gd name="connsiteX23" fmla="*/ 569 w 10231"/>
              <a:gd name="connsiteY23" fmla="*/ 8391 h 10000"/>
              <a:gd name="connsiteX24" fmla="*/ 535 w 10231"/>
              <a:gd name="connsiteY24" fmla="*/ 8129 h 10000"/>
              <a:gd name="connsiteX25" fmla="*/ 585 w 10231"/>
              <a:gd name="connsiteY25" fmla="*/ 7868 h 10000"/>
              <a:gd name="connsiteX26" fmla="*/ 686 w 10231"/>
              <a:gd name="connsiteY26" fmla="*/ 7607 h 10000"/>
              <a:gd name="connsiteX27" fmla="*/ 853 w 10231"/>
              <a:gd name="connsiteY27" fmla="*/ 7372 h 10000"/>
              <a:gd name="connsiteX28" fmla="*/ 886 w 10231"/>
              <a:gd name="connsiteY28" fmla="*/ 7317 h 10000"/>
              <a:gd name="connsiteX29" fmla="*/ 1020 w 10231"/>
              <a:gd name="connsiteY29" fmla="*/ 7166 h 10000"/>
              <a:gd name="connsiteX30" fmla="*/ 1221 w 10231"/>
              <a:gd name="connsiteY30" fmla="*/ 6933 h 10000"/>
              <a:gd name="connsiteX31" fmla="*/ 1488 w 10231"/>
              <a:gd name="connsiteY31" fmla="*/ 6657 h 10000"/>
              <a:gd name="connsiteX32" fmla="*/ 1773 w 10231"/>
              <a:gd name="connsiteY32" fmla="*/ 6300 h 10000"/>
              <a:gd name="connsiteX33" fmla="*/ 2124 w 10231"/>
              <a:gd name="connsiteY33" fmla="*/ 5914 h 10000"/>
              <a:gd name="connsiteX34" fmla="*/ 2492 w 10231"/>
              <a:gd name="connsiteY34" fmla="*/ 5502 h 10000"/>
              <a:gd name="connsiteX35" fmla="*/ 2860 w 10231"/>
              <a:gd name="connsiteY35" fmla="*/ 5048 h 10000"/>
              <a:gd name="connsiteX36" fmla="*/ 3227 w 10231"/>
              <a:gd name="connsiteY36" fmla="*/ 4621 h 10000"/>
              <a:gd name="connsiteX37" fmla="*/ 3595 w 10231"/>
              <a:gd name="connsiteY37" fmla="*/ 4209 h 10000"/>
              <a:gd name="connsiteX38" fmla="*/ 3946 w 10231"/>
              <a:gd name="connsiteY38" fmla="*/ 3810 h 10000"/>
              <a:gd name="connsiteX39" fmla="*/ 4247 w 10231"/>
              <a:gd name="connsiteY39" fmla="*/ 3466 h 10000"/>
              <a:gd name="connsiteX40" fmla="*/ 4498 w 10231"/>
              <a:gd name="connsiteY40" fmla="*/ 3177 h 10000"/>
              <a:gd name="connsiteX41" fmla="*/ 4682 w 10231"/>
              <a:gd name="connsiteY41" fmla="*/ 2957 h 10000"/>
              <a:gd name="connsiteX42" fmla="*/ 4833 w 10231"/>
              <a:gd name="connsiteY42" fmla="*/ 2806 h 10000"/>
              <a:gd name="connsiteX43" fmla="*/ 4866 w 10231"/>
              <a:gd name="connsiteY43" fmla="*/ 2751 h 10000"/>
              <a:gd name="connsiteX44" fmla="*/ 4967 w 10231"/>
              <a:gd name="connsiteY44" fmla="*/ 2655 h 10000"/>
              <a:gd name="connsiteX45" fmla="*/ 5050 w 10231"/>
              <a:gd name="connsiteY45" fmla="*/ 2559 h 10000"/>
              <a:gd name="connsiteX46" fmla="*/ 5167 w 10231"/>
              <a:gd name="connsiteY46" fmla="*/ 2489 h 10000"/>
              <a:gd name="connsiteX47" fmla="*/ 5284 w 10231"/>
              <a:gd name="connsiteY47" fmla="*/ 2420 h 10000"/>
              <a:gd name="connsiteX48" fmla="*/ 5401 w 10231"/>
              <a:gd name="connsiteY48" fmla="*/ 2352 h 10000"/>
              <a:gd name="connsiteX49" fmla="*/ 5535 w 10231"/>
              <a:gd name="connsiteY49" fmla="*/ 2310 h 10000"/>
              <a:gd name="connsiteX50" fmla="*/ 5652 w 10231"/>
              <a:gd name="connsiteY50" fmla="*/ 2283 h 10000"/>
              <a:gd name="connsiteX51" fmla="*/ 5786 w 10231"/>
              <a:gd name="connsiteY51" fmla="*/ 2242 h 10000"/>
              <a:gd name="connsiteX52" fmla="*/ 5886 w 10231"/>
              <a:gd name="connsiteY52" fmla="*/ 2228 h 10000"/>
              <a:gd name="connsiteX53" fmla="*/ 5987 w 10231"/>
              <a:gd name="connsiteY53" fmla="*/ 2228 h 10000"/>
              <a:gd name="connsiteX54" fmla="*/ 6087 w 10231"/>
              <a:gd name="connsiteY54" fmla="*/ 2242 h 10000"/>
              <a:gd name="connsiteX55" fmla="*/ 6171 w 10231"/>
              <a:gd name="connsiteY55" fmla="*/ 2242 h 10000"/>
              <a:gd name="connsiteX56" fmla="*/ 6271 w 10231"/>
              <a:gd name="connsiteY56" fmla="*/ 2255 h 10000"/>
              <a:gd name="connsiteX57" fmla="*/ 6355 w 10231"/>
              <a:gd name="connsiteY57" fmla="*/ 2297 h 10000"/>
              <a:gd name="connsiteX58" fmla="*/ 6438 w 10231"/>
              <a:gd name="connsiteY58" fmla="*/ 2324 h 10000"/>
              <a:gd name="connsiteX59" fmla="*/ 6522 w 10231"/>
              <a:gd name="connsiteY59" fmla="*/ 2379 h 10000"/>
              <a:gd name="connsiteX60" fmla="*/ 6656 w 10231"/>
              <a:gd name="connsiteY60" fmla="*/ 2489 h 10000"/>
              <a:gd name="connsiteX61" fmla="*/ 6773 w 10231"/>
              <a:gd name="connsiteY61" fmla="*/ 2600 h 10000"/>
              <a:gd name="connsiteX62" fmla="*/ 6873 w 10231"/>
              <a:gd name="connsiteY62" fmla="*/ 2737 h 10000"/>
              <a:gd name="connsiteX63" fmla="*/ 6906 w 10231"/>
              <a:gd name="connsiteY63" fmla="*/ 2902 h 10000"/>
              <a:gd name="connsiteX64" fmla="*/ 6923 w 10231"/>
              <a:gd name="connsiteY64" fmla="*/ 3122 h 10000"/>
              <a:gd name="connsiteX65" fmla="*/ 6890 w 10231"/>
              <a:gd name="connsiteY65" fmla="*/ 3356 h 10000"/>
              <a:gd name="connsiteX66" fmla="*/ 6789 w 10231"/>
              <a:gd name="connsiteY66" fmla="*/ 3576 h 10000"/>
              <a:gd name="connsiteX67" fmla="*/ 6639 w 10231"/>
              <a:gd name="connsiteY67" fmla="*/ 3782 h 10000"/>
              <a:gd name="connsiteX68" fmla="*/ 2759 w 10231"/>
              <a:gd name="connsiteY68" fmla="*/ 8240 h 10000"/>
              <a:gd name="connsiteX69" fmla="*/ 2726 w 10231"/>
              <a:gd name="connsiteY69" fmla="*/ 8322 h 10000"/>
              <a:gd name="connsiteX70" fmla="*/ 2726 w 10231"/>
              <a:gd name="connsiteY70" fmla="*/ 8391 h 10000"/>
              <a:gd name="connsiteX71" fmla="*/ 2742 w 10231"/>
              <a:gd name="connsiteY71" fmla="*/ 8473 h 10000"/>
              <a:gd name="connsiteX72" fmla="*/ 2826 w 10231"/>
              <a:gd name="connsiteY72" fmla="*/ 8542 h 10000"/>
              <a:gd name="connsiteX73" fmla="*/ 2910 w 10231"/>
              <a:gd name="connsiteY73" fmla="*/ 8569 h 10000"/>
              <a:gd name="connsiteX74" fmla="*/ 3027 w 10231"/>
              <a:gd name="connsiteY74" fmla="*/ 8583 h 10000"/>
              <a:gd name="connsiteX75" fmla="*/ 3127 w 10231"/>
              <a:gd name="connsiteY75" fmla="*/ 8556 h 10000"/>
              <a:gd name="connsiteX76" fmla="*/ 3211 w 10231"/>
              <a:gd name="connsiteY76" fmla="*/ 8487 h 10000"/>
              <a:gd name="connsiteX77" fmla="*/ 7057 w 10231"/>
              <a:gd name="connsiteY77" fmla="*/ 4058 h 10000"/>
              <a:gd name="connsiteX78" fmla="*/ 7274 w 10231"/>
              <a:gd name="connsiteY78" fmla="*/ 3768 h 10000"/>
              <a:gd name="connsiteX79" fmla="*/ 7408 w 10231"/>
              <a:gd name="connsiteY79" fmla="*/ 3466 h 10000"/>
              <a:gd name="connsiteX80" fmla="*/ 7475 w 10231"/>
              <a:gd name="connsiteY80" fmla="*/ 3149 h 10000"/>
              <a:gd name="connsiteX81" fmla="*/ 7425 w 10231"/>
              <a:gd name="connsiteY81" fmla="*/ 2833 h 10000"/>
              <a:gd name="connsiteX82" fmla="*/ 7408 w 10231"/>
              <a:gd name="connsiteY82" fmla="*/ 2710 h 10000"/>
              <a:gd name="connsiteX83" fmla="*/ 7358 w 10231"/>
              <a:gd name="connsiteY83" fmla="*/ 2586 h 10000"/>
              <a:gd name="connsiteX84" fmla="*/ 7291 w 10231"/>
              <a:gd name="connsiteY84" fmla="*/ 2462 h 10000"/>
              <a:gd name="connsiteX85" fmla="*/ 7241 w 10231"/>
              <a:gd name="connsiteY85" fmla="*/ 2352 h 10000"/>
              <a:gd name="connsiteX86" fmla="*/ 7140 w 10231"/>
              <a:gd name="connsiteY86" fmla="*/ 2255 h 10000"/>
              <a:gd name="connsiteX87" fmla="*/ 7057 w 10231"/>
              <a:gd name="connsiteY87" fmla="*/ 2173 h 10000"/>
              <a:gd name="connsiteX88" fmla="*/ 6940 w 10231"/>
              <a:gd name="connsiteY88" fmla="*/ 2091 h 10000"/>
              <a:gd name="connsiteX89" fmla="*/ 6839 w 10231"/>
              <a:gd name="connsiteY89" fmla="*/ 2008 h 10000"/>
              <a:gd name="connsiteX90" fmla="*/ 6722 w 10231"/>
              <a:gd name="connsiteY90" fmla="*/ 1940 h 10000"/>
              <a:gd name="connsiteX91" fmla="*/ 6589 w 10231"/>
              <a:gd name="connsiteY91" fmla="*/ 1898 h 10000"/>
              <a:gd name="connsiteX92" fmla="*/ 6438 w 10231"/>
              <a:gd name="connsiteY92" fmla="*/ 1857 h 10000"/>
              <a:gd name="connsiteX93" fmla="*/ 6304 w 10231"/>
              <a:gd name="connsiteY93" fmla="*/ 1816 h 10000"/>
              <a:gd name="connsiteX94" fmla="*/ 6154 w 10231"/>
              <a:gd name="connsiteY94" fmla="*/ 1802 h 10000"/>
              <a:gd name="connsiteX95" fmla="*/ 6020 w 10231"/>
              <a:gd name="connsiteY95" fmla="*/ 1788 h 10000"/>
              <a:gd name="connsiteX96" fmla="*/ 5870 w 10231"/>
              <a:gd name="connsiteY96" fmla="*/ 1788 h 10000"/>
              <a:gd name="connsiteX97" fmla="*/ 5719 w 10231"/>
              <a:gd name="connsiteY97" fmla="*/ 1802 h 10000"/>
              <a:gd name="connsiteX98" fmla="*/ 5518 w 10231"/>
              <a:gd name="connsiteY98" fmla="*/ 1830 h 10000"/>
              <a:gd name="connsiteX99" fmla="*/ 5351 w 10231"/>
              <a:gd name="connsiteY99" fmla="*/ 1898 h 10000"/>
              <a:gd name="connsiteX100" fmla="*/ 5167 w 10231"/>
              <a:gd name="connsiteY100" fmla="*/ 1967 h 10000"/>
              <a:gd name="connsiteX101" fmla="*/ 5000 w 10231"/>
              <a:gd name="connsiteY101" fmla="*/ 2036 h 10000"/>
              <a:gd name="connsiteX102" fmla="*/ 4849 w 10231"/>
              <a:gd name="connsiteY102" fmla="*/ 2132 h 10000"/>
              <a:gd name="connsiteX103" fmla="*/ 4682 w 10231"/>
              <a:gd name="connsiteY103" fmla="*/ 2228 h 10000"/>
              <a:gd name="connsiteX104" fmla="*/ 4548 w 10231"/>
              <a:gd name="connsiteY104" fmla="*/ 2352 h 10000"/>
              <a:gd name="connsiteX105" fmla="*/ 4415 w 10231"/>
              <a:gd name="connsiteY105" fmla="*/ 2489 h 10000"/>
              <a:gd name="connsiteX106" fmla="*/ 4381 w 10231"/>
              <a:gd name="connsiteY106" fmla="*/ 2531 h 10000"/>
              <a:gd name="connsiteX107" fmla="*/ 4247 w 10231"/>
              <a:gd name="connsiteY107" fmla="*/ 2696 h 10000"/>
              <a:gd name="connsiteX108" fmla="*/ 4047 w 10231"/>
              <a:gd name="connsiteY108" fmla="*/ 2916 h 10000"/>
              <a:gd name="connsiteX109" fmla="*/ 3796 w 10231"/>
              <a:gd name="connsiteY109" fmla="*/ 3219 h 10000"/>
              <a:gd name="connsiteX110" fmla="*/ 3495 w 10231"/>
              <a:gd name="connsiteY110" fmla="*/ 3562 h 10000"/>
              <a:gd name="connsiteX111" fmla="*/ 3144 w 10231"/>
              <a:gd name="connsiteY111" fmla="*/ 3948 h 10000"/>
              <a:gd name="connsiteX112" fmla="*/ 2776 w 10231"/>
              <a:gd name="connsiteY112" fmla="*/ 4374 h 10000"/>
              <a:gd name="connsiteX113" fmla="*/ 2408 w 10231"/>
              <a:gd name="connsiteY113" fmla="*/ 4801 h 10000"/>
              <a:gd name="connsiteX114" fmla="*/ 2040 w 10231"/>
              <a:gd name="connsiteY114" fmla="*/ 5227 h 10000"/>
              <a:gd name="connsiteX115" fmla="*/ 1689 w 10231"/>
              <a:gd name="connsiteY115" fmla="*/ 5653 h 10000"/>
              <a:gd name="connsiteX116" fmla="*/ 1338 w 10231"/>
              <a:gd name="connsiteY116" fmla="*/ 6038 h 10000"/>
              <a:gd name="connsiteX117" fmla="*/ 1037 w 10231"/>
              <a:gd name="connsiteY117" fmla="*/ 6382 h 10000"/>
              <a:gd name="connsiteX118" fmla="*/ 769 w 10231"/>
              <a:gd name="connsiteY118" fmla="*/ 6685 h 10000"/>
              <a:gd name="connsiteX119" fmla="*/ 585 w 10231"/>
              <a:gd name="connsiteY119" fmla="*/ 6905 h 10000"/>
              <a:gd name="connsiteX120" fmla="*/ 452 w 10231"/>
              <a:gd name="connsiteY120" fmla="*/ 7070 h 10000"/>
              <a:gd name="connsiteX121" fmla="*/ 401 w 10231"/>
              <a:gd name="connsiteY121" fmla="*/ 7111 h 10000"/>
              <a:gd name="connsiteX122" fmla="*/ 184 w 10231"/>
              <a:gd name="connsiteY122" fmla="*/ 7427 h 10000"/>
              <a:gd name="connsiteX123" fmla="*/ 33 w 10231"/>
              <a:gd name="connsiteY123" fmla="*/ 7758 h 10000"/>
              <a:gd name="connsiteX124" fmla="*/ 0 w 10231"/>
              <a:gd name="connsiteY124" fmla="*/ 8129 h 10000"/>
              <a:gd name="connsiteX125" fmla="*/ 17 w 10231"/>
              <a:gd name="connsiteY125" fmla="*/ 8473 h 10000"/>
              <a:gd name="connsiteX126" fmla="*/ 134 w 10231"/>
              <a:gd name="connsiteY126" fmla="*/ 8803 h 10000"/>
              <a:gd name="connsiteX127" fmla="*/ 334 w 10231"/>
              <a:gd name="connsiteY127" fmla="*/ 9120 h 10000"/>
              <a:gd name="connsiteX128" fmla="*/ 585 w 10231"/>
              <a:gd name="connsiteY128" fmla="*/ 9408 h 10000"/>
              <a:gd name="connsiteX129" fmla="*/ 936 w 10231"/>
              <a:gd name="connsiteY129" fmla="*/ 9642 h 10000"/>
              <a:gd name="connsiteX130" fmla="*/ 1120 w 10231"/>
              <a:gd name="connsiteY130" fmla="*/ 9739 h 10000"/>
              <a:gd name="connsiteX131" fmla="*/ 1321 w 10231"/>
              <a:gd name="connsiteY131" fmla="*/ 9821 h 10000"/>
              <a:gd name="connsiteX132" fmla="*/ 1505 w 10231"/>
              <a:gd name="connsiteY132" fmla="*/ 9904 h 10000"/>
              <a:gd name="connsiteX133" fmla="*/ 1722 w 10231"/>
              <a:gd name="connsiteY133" fmla="*/ 9945 h 10000"/>
              <a:gd name="connsiteX134" fmla="*/ 1940 w 10231"/>
              <a:gd name="connsiteY134" fmla="*/ 9986 h 10000"/>
              <a:gd name="connsiteX135" fmla="*/ 2140 w 10231"/>
              <a:gd name="connsiteY135" fmla="*/ 10000 h 10000"/>
              <a:gd name="connsiteX136" fmla="*/ 2358 w 10231"/>
              <a:gd name="connsiteY136" fmla="*/ 9986 h 10000"/>
              <a:gd name="connsiteX137" fmla="*/ 2592 w 10231"/>
              <a:gd name="connsiteY137" fmla="*/ 9973 h 10000"/>
              <a:gd name="connsiteX138" fmla="*/ 2793 w 10231"/>
              <a:gd name="connsiteY138" fmla="*/ 9931 h 10000"/>
              <a:gd name="connsiteX139" fmla="*/ 3010 w 10231"/>
              <a:gd name="connsiteY139" fmla="*/ 9876 h 10000"/>
              <a:gd name="connsiteX140" fmla="*/ 3211 w 10231"/>
              <a:gd name="connsiteY140" fmla="*/ 9808 h 10000"/>
              <a:gd name="connsiteX141" fmla="*/ 3395 w 10231"/>
              <a:gd name="connsiteY141" fmla="*/ 9712 h 10000"/>
              <a:gd name="connsiteX142" fmla="*/ 3579 w 10231"/>
              <a:gd name="connsiteY142" fmla="*/ 9614 h 10000"/>
              <a:gd name="connsiteX143" fmla="*/ 3729 w 10231"/>
              <a:gd name="connsiteY143" fmla="*/ 9504 h 10000"/>
              <a:gd name="connsiteX144" fmla="*/ 3880 w 10231"/>
              <a:gd name="connsiteY144" fmla="*/ 9381 h 10000"/>
              <a:gd name="connsiteX145" fmla="*/ 4013 w 10231"/>
              <a:gd name="connsiteY145" fmla="*/ 9244 h 10000"/>
              <a:gd name="connsiteX146" fmla="*/ 9565 w 10231"/>
              <a:gd name="connsiteY146" fmla="*/ 2861 h 10000"/>
              <a:gd name="connsiteX147" fmla="*/ 9783 w 10231"/>
              <a:gd name="connsiteY147" fmla="*/ 2545 h 10000"/>
              <a:gd name="connsiteX148" fmla="*/ 9933 w 10231"/>
              <a:gd name="connsiteY148" fmla="*/ 2214 h 10000"/>
              <a:gd name="connsiteX149" fmla="*/ 10000 w 10231"/>
              <a:gd name="connsiteY149" fmla="*/ 1871 h 10000"/>
              <a:gd name="connsiteX150" fmla="*/ 9950 w 10231"/>
              <a:gd name="connsiteY150" fmla="*/ 1499 h 10000"/>
              <a:gd name="connsiteX151" fmla="*/ 9916 w 10231"/>
              <a:gd name="connsiteY151" fmla="*/ 1320 h 10000"/>
              <a:gd name="connsiteX152" fmla="*/ 9849 w 10231"/>
              <a:gd name="connsiteY152" fmla="*/ 1156 h 10000"/>
              <a:gd name="connsiteX153" fmla="*/ 9766 w 10231"/>
              <a:gd name="connsiteY153" fmla="*/ 990 h 10000"/>
              <a:gd name="connsiteX154" fmla="*/ 9649 w 10231"/>
              <a:gd name="connsiteY154" fmla="*/ 839 h 10000"/>
              <a:gd name="connsiteX155" fmla="*/ 9532 w 10231"/>
              <a:gd name="connsiteY155" fmla="*/ 688 h 10000"/>
              <a:gd name="connsiteX156" fmla="*/ 9381 w 10231"/>
              <a:gd name="connsiteY156" fmla="*/ 564 h 10000"/>
              <a:gd name="connsiteX157" fmla="*/ 10231 w 10231"/>
              <a:gd name="connsiteY157" fmla="*/ 1303 h 10000"/>
              <a:gd name="connsiteX0" fmla="*/ 8662 w 10231"/>
              <a:gd name="connsiteY0" fmla="*/ 151 h 10000"/>
              <a:gd name="connsiteX1" fmla="*/ 8043 w 10231"/>
              <a:gd name="connsiteY1" fmla="*/ 0 h 10000"/>
              <a:gd name="connsiteX2" fmla="*/ 7625 w 10231"/>
              <a:gd name="connsiteY2" fmla="*/ 0 h 10000"/>
              <a:gd name="connsiteX3" fmla="*/ 3595 w 10231"/>
              <a:gd name="connsiteY3" fmla="*/ 8983 h 10000"/>
              <a:gd name="connsiteX4" fmla="*/ 3478 w 10231"/>
              <a:gd name="connsiteY4" fmla="*/ 9092 h 10000"/>
              <a:gd name="connsiteX5" fmla="*/ 3361 w 10231"/>
              <a:gd name="connsiteY5" fmla="*/ 9189 h 10000"/>
              <a:gd name="connsiteX6" fmla="*/ 3244 w 10231"/>
              <a:gd name="connsiteY6" fmla="*/ 9271 h 10000"/>
              <a:gd name="connsiteX7" fmla="*/ 3110 w 10231"/>
              <a:gd name="connsiteY7" fmla="*/ 9353 h 10000"/>
              <a:gd name="connsiteX8" fmla="*/ 2960 w 10231"/>
              <a:gd name="connsiteY8" fmla="*/ 9408 h 10000"/>
              <a:gd name="connsiteX9" fmla="*/ 2826 w 10231"/>
              <a:gd name="connsiteY9" fmla="*/ 9477 h 10000"/>
              <a:gd name="connsiteX10" fmla="*/ 2642 w 10231"/>
              <a:gd name="connsiteY10" fmla="*/ 9504 h 10000"/>
              <a:gd name="connsiteX11" fmla="*/ 2492 w 10231"/>
              <a:gd name="connsiteY11" fmla="*/ 9532 h 10000"/>
              <a:gd name="connsiteX12" fmla="*/ 2324 w 10231"/>
              <a:gd name="connsiteY12" fmla="*/ 9559 h 10000"/>
              <a:gd name="connsiteX13" fmla="*/ 2157 w 10231"/>
              <a:gd name="connsiteY13" fmla="*/ 9559 h 10000"/>
              <a:gd name="connsiteX14" fmla="*/ 1990 w 10231"/>
              <a:gd name="connsiteY14" fmla="*/ 9532 h 10000"/>
              <a:gd name="connsiteX15" fmla="*/ 1839 w 10231"/>
              <a:gd name="connsiteY15" fmla="*/ 9518 h 10000"/>
              <a:gd name="connsiteX16" fmla="*/ 1689 w 10231"/>
              <a:gd name="connsiteY16" fmla="*/ 9491 h 10000"/>
              <a:gd name="connsiteX17" fmla="*/ 1522 w 10231"/>
              <a:gd name="connsiteY17" fmla="*/ 9422 h 10000"/>
              <a:gd name="connsiteX18" fmla="*/ 1371 w 10231"/>
              <a:gd name="connsiteY18" fmla="*/ 9381 h 10000"/>
              <a:gd name="connsiteX19" fmla="*/ 1237 w 10231"/>
              <a:gd name="connsiteY19" fmla="*/ 9298 h 10000"/>
              <a:gd name="connsiteX20" fmla="*/ 987 w 10231"/>
              <a:gd name="connsiteY20" fmla="*/ 9106 h 10000"/>
              <a:gd name="connsiteX21" fmla="*/ 769 w 10231"/>
              <a:gd name="connsiteY21" fmla="*/ 8899 h 10000"/>
              <a:gd name="connsiteX22" fmla="*/ 635 w 10231"/>
              <a:gd name="connsiteY22" fmla="*/ 8652 h 10000"/>
              <a:gd name="connsiteX23" fmla="*/ 569 w 10231"/>
              <a:gd name="connsiteY23" fmla="*/ 8391 h 10000"/>
              <a:gd name="connsiteX24" fmla="*/ 535 w 10231"/>
              <a:gd name="connsiteY24" fmla="*/ 8129 h 10000"/>
              <a:gd name="connsiteX25" fmla="*/ 585 w 10231"/>
              <a:gd name="connsiteY25" fmla="*/ 7868 h 10000"/>
              <a:gd name="connsiteX26" fmla="*/ 686 w 10231"/>
              <a:gd name="connsiteY26" fmla="*/ 7607 h 10000"/>
              <a:gd name="connsiteX27" fmla="*/ 853 w 10231"/>
              <a:gd name="connsiteY27" fmla="*/ 7372 h 10000"/>
              <a:gd name="connsiteX28" fmla="*/ 886 w 10231"/>
              <a:gd name="connsiteY28" fmla="*/ 7317 h 10000"/>
              <a:gd name="connsiteX29" fmla="*/ 1020 w 10231"/>
              <a:gd name="connsiteY29" fmla="*/ 7166 h 10000"/>
              <a:gd name="connsiteX30" fmla="*/ 1221 w 10231"/>
              <a:gd name="connsiteY30" fmla="*/ 6933 h 10000"/>
              <a:gd name="connsiteX31" fmla="*/ 1488 w 10231"/>
              <a:gd name="connsiteY31" fmla="*/ 6657 h 10000"/>
              <a:gd name="connsiteX32" fmla="*/ 1773 w 10231"/>
              <a:gd name="connsiteY32" fmla="*/ 6300 h 10000"/>
              <a:gd name="connsiteX33" fmla="*/ 2124 w 10231"/>
              <a:gd name="connsiteY33" fmla="*/ 5914 h 10000"/>
              <a:gd name="connsiteX34" fmla="*/ 2492 w 10231"/>
              <a:gd name="connsiteY34" fmla="*/ 5502 h 10000"/>
              <a:gd name="connsiteX35" fmla="*/ 2860 w 10231"/>
              <a:gd name="connsiteY35" fmla="*/ 5048 h 10000"/>
              <a:gd name="connsiteX36" fmla="*/ 3227 w 10231"/>
              <a:gd name="connsiteY36" fmla="*/ 4621 h 10000"/>
              <a:gd name="connsiteX37" fmla="*/ 3595 w 10231"/>
              <a:gd name="connsiteY37" fmla="*/ 4209 h 10000"/>
              <a:gd name="connsiteX38" fmla="*/ 3946 w 10231"/>
              <a:gd name="connsiteY38" fmla="*/ 3810 h 10000"/>
              <a:gd name="connsiteX39" fmla="*/ 4247 w 10231"/>
              <a:gd name="connsiteY39" fmla="*/ 3466 h 10000"/>
              <a:gd name="connsiteX40" fmla="*/ 4498 w 10231"/>
              <a:gd name="connsiteY40" fmla="*/ 3177 h 10000"/>
              <a:gd name="connsiteX41" fmla="*/ 4682 w 10231"/>
              <a:gd name="connsiteY41" fmla="*/ 2957 h 10000"/>
              <a:gd name="connsiteX42" fmla="*/ 4833 w 10231"/>
              <a:gd name="connsiteY42" fmla="*/ 2806 h 10000"/>
              <a:gd name="connsiteX43" fmla="*/ 4866 w 10231"/>
              <a:gd name="connsiteY43" fmla="*/ 2751 h 10000"/>
              <a:gd name="connsiteX44" fmla="*/ 4967 w 10231"/>
              <a:gd name="connsiteY44" fmla="*/ 2655 h 10000"/>
              <a:gd name="connsiteX45" fmla="*/ 5050 w 10231"/>
              <a:gd name="connsiteY45" fmla="*/ 2559 h 10000"/>
              <a:gd name="connsiteX46" fmla="*/ 5167 w 10231"/>
              <a:gd name="connsiteY46" fmla="*/ 2489 h 10000"/>
              <a:gd name="connsiteX47" fmla="*/ 5284 w 10231"/>
              <a:gd name="connsiteY47" fmla="*/ 2420 h 10000"/>
              <a:gd name="connsiteX48" fmla="*/ 5401 w 10231"/>
              <a:gd name="connsiteY48" fmla="*/ 2352 h 10000"/>
              <a:gd name="connsiteX49" fmla="*/ 5535 w 10231"/>
              <a:gd name="connsiteY49" fmla="*/ 2310 h 10000"/>
              <a:gd name="connsiteX50" fmla="*/ 5652 w 10231"/>
              <a:gd name="connsiteY50" fmla="*/ 2283 h 10000"/>
              <a:gd name="connsiteX51" fmla="*/ 5786 w 10231"/>
              <a:gd name="connsiteY51" fmla="*/ 2242 h 10000"/>
              <a:gd name="connsiteX52" fmla="*/ 5886 w 10231"/>
              <a:gd name="connsiteY52" fmla="*/ 2228 h 10000"/>
              <a:gd name="connsiteX53" fmla="*/ 5987 w 10231"/>
              <a:gd name="connsiteY53" fmla="*/ 2228 h 10000"/>
              <a:gd name="connsiteX54" fmla="*/ 6087 w 10231"/>
              <a:gd name="connsiteY54" fmla="*/ 2242 h 10000"/>
              <a:gd name="connsiteX55" fmla="*/ 6171 w 10231"/>
              <a:gd name="connsiteY55" fmla="*/ 2242 h 10000"/>
              <a:gd name="connsiteX56" fmla="*/ 6271 w 10231"/>
              <a:gd name="connsiteY56" fmla="*/ 2255 h 10000"/>
              <a:gd name="connsiteX57" fmla="*/ 6355 w 10231"/>
              <a:gd name="connsiteY57" fmla="*/ 2297 h 10000"/>
              <a:gd name="connsiteX58" fmla="*/ 6438 w 10231"/>
              <a:gd name="connsiteY58" fmla="*/ 2324 h 10000"/>
              <a:gd name="connsiteX59" fmla="*/ 6522 w 10231"/>
              <a:gd name="connsiteY59" fmla="*/ 2379 h 10000"/>
              <a:gd name="connsiteX60" fmla="*/ 6656 w 10231"/>
              <a:gd name="connsiteY60" fmla="*/ 2489 h 10000"/>
              <a:gd name="connsiteX61" fmla="*/ 6773 w 10231"/>
              <a:gd name="connsiteY61" fmla="*/ 2600 h 10000"/>
              <a:gd name="connsiteX62" fmla="*/ 6873 w 10231"/>
              <a:gd name="connsiteY62" fmla="*/ 2737 h 10000"/>
              <a:gd name="connsiteX63" fmla="*/ 6906 w 10231"/>
              <a:gd name="connsiteY63" fmla="*/ 2902 h 10000"/>
              <a:gd name="connsiteX64" fmla="*/ 6923 w 10231"/>
              <a:gd name="connsiteY64" fmla="*/ 3122 h 10000"/>
              <a:gd name="connsiteX65" fmla="*/ 6890 w 10231"/>
              <a:gd name="connsiteY65" fmla="*/ 3356 h 10000"/>
              <a:gd name="connsiteX66" fmla="*/ 6789 w 10231"/>
              <a:gd name="connsiteY66" fmla="*/ 3576 h 10000"/>
              <a:gd name="connsiteX67" fmla="*/ 6639 w 10231"/>
              <a:gd name="connsiteY67" fmla="*/ 3782 h 10000"/>
              <a:gd name="connsiteX68" fmla="*/ 2759 w 10231"/>
              <a:gd name="connsiteY68" fmla="*/ 8240 h 10000"/>
              <a:gd name="connsiteX69" fmla="*/ 2726 w 10231"/>
              <a:gd name="connsiteY69" fmla="*/ 8322 h 10000"/>
              <a:gd name="connsiteX70" fmla="*/ 2726 w 10231"/>
              <a:gd name="connsiteY70" fmla="*/ 8391 h 10000"/>
              <a:gd name="connsiteX71" fmla="*/ 2742 w 10231"/>
              <a:gd name="connsiteY71" fmla="*/ 8473 h 10000"/>
              <a:gd name="connsiteX72" fmla="*/ 2826 w 10231"/>
              <a:gd name="connsiteY72" fmla="*/ 8542 h 10000"/>
              <a:gd name="connsiteX73" fmla="*/ 2910 w 10231"/>
              <a:gd name="connsiteY73" fmla="*/ 8569 h 10000"/>
              <a:gd name="connsiteX74" fmla="*/ 3027 w 10231"/>
              <a:gd name="connsiteY74" fmla="*/ 8583 h 10000"/>
              <a:gd name="connsiteX75" fmla="*/ 3127 w 10231"/>
              <a:gd name="connsiteY75" fmla="*/ 8556 h 10000"/>
              <a:gd name="connsiteX76" fmla="*/ 3211 w 10231"/>
              <a:gd name="connsiteY76" fmla="*/ 8487 h 10000"/>
              <a:gd name="connsiteX77" fmla="*/ 7057 w 10231"/>
              <a:gd name="connsiteY77" fmla="*/ 4058 h 10000"/>
              <a:gd name="connsiteX78" fmla="*/ 7274 w 10231"/>
              <a:gd name="connsiteY78" fmla="*/ 3768 h 10000"/>
              <a:gd name="connsiteX79" fmla="*/ 7408 w 10231"/>
              <a:gd name="connsiteY79" fmla="*/ 3466 h 10000"/>
              <a:gd name="connsiteX80" fmla="*/ 7475 w 10231"/>
              <a:gd name="connsiteY80" fmla="*/ 3149 h 10000"/>
              <a:gd name="connsiteX81" fmla="*/ 7425 w 10231"/>
              <a:gd name="connsiteY81" fmla="*/ 2833 h 10000"/>
              <a:gd name="connsiteX82" fmla="*/ 7408 w 10231"/>
              <a:gd name="connsiteY82" fmla="*/ 2710 h 10000"/>
              <a:gd name="connsiteX83" fmla="*/ 7358 w 10231"/>
              <a:gd name="connsiteY83" fmla="*/ 2586 h 10000"/>
              <a:gd name="connsiteX84" fmla="*/ 7291 w 10231"/>
              <a:gd name="connsiteY84" fmla="*/ 2462 h 10000"/>
              <a:gd name="connsiteX85" fmla="*/ 7241 w 10231"/>
              <a:gd name="connsiteY85" fmla="*/ 2352 h 10000"/>
              <a:gd name="connsiteX86" fmla="*/ 7140 w 10231"/>
              <a:gd name="connsiteY86" fmla="*/ 2255 h 10000"/>
              <a:gd name="connsiteX87" fmla="*/ 7057 w 10231"/>
              <a:gd name="connsiteY87" fmla="*/ 2173 h 10000"/>
              <a:gd name="connsiteX88" fmla="*/ 6940 w 10231"/>
              <a:gd name="connsiteY88" fmla="*/ 2091 h 10000"/>
              <a:gd name="connsiteX89" fmla="*/ 6839 w 10231"/>
              <a:gd name="connsiteY89" fmla="*/ 2008 h 10000"/>
              <a:gd name="connsiteX90" fmla="*/ 6722 w 10231"/>
              <a:gd name="connsiteY90" fmla="*/ 1940 h 10000"/>
              <a:gd name="connsiteX91" fmla="*/ 6589 w 10231"/>
              <a:gd name="connsiteY91" fmla="*/ 1898 h 10000"/>
              <a:gd name="connsiteX92" fmla="*/ 6438 w 10231"/>
              <a:gd name="connsiteY92" fmla="*/ 1857 h 10000"/>
              <a:gd name="connsiteX93" fmla="*/ 6304 w 10231"/>
              <a:gd name="connsiteY93" fmla="*/ 1816 h 10000"/>
              <a:gd name="connsiteX94" fmla="*/ 6154 w 10231"/>
              <a:gd name="connsiteY94" fmla="*/ 1802 h 10000"/>
              <a:gd name="connsiteX95" fmla="*/ 6020 w 10231"/>
              <a:gd name="connsiteY95" fmla="*/ 1788 h 10000"/>
              <a:gd name="connsiteX96" fmla="*/ 5870 w 10231"/>
              <a:gd name="connsiteY96" fmla="*/ 1788 h 10000"/>
              <a:gd name="connsiteX97" fmla="*/ 5719 w 10231"/>
              <a:gd name="connsiteY97" fmla="*/ 1802 h 10000"/>
              <a:gd name="connsiteX98" fmla="*/ 5518 w 10231"/>
              <a:gd name="connsiteY98" fmla="*/ 1830 h 10000"/>
              <a:gd name="connsiteX99" fmla="*/ 5351 w 10231"/>
              <a:gd name="connsiteY99" fmla="*/ 1898 h 10000"/>
              <a:gd name="connsiteX100" fmla="*/ 5167 w 10231"/>
              <a:gd name="connsiteY100" fmla="*/ 1967 h 10000"/>
              <a:gd name="connsiteX101" fmla="*/ 5000 w 10231"/>
              <a:gd name="connsiteY101" fmla="*/ 2036 h 10000"/>
              <a:gd name="connsiteX102" fmla="*/ 4849 w 10231"/>
              <a:gd name="connsiteY102" fmla="*/ 2132 h 10000"/>
              <a:gd name="connsiteX103" fmla="*/ 4682 w 10231"/>
              <a:gd name="connsiteY103" fmla="*/ 2228 h 10000"/>
              <a:gd name="connsiteX104" fmla="*/ 4548 w 10231"/>
              <a:gd name="connsiteY104" fmla="*/ 2352 h 10000"/>
              <a:gd name="connsiteX105" fmla="*/ 4415 w 10231"/>
              <a:gd name="connsiteY105" fmla="*/ 2489 h 10000"/>
              <a:gd name="connsiteX106" fmla="*/ 4381 w 10231"/>
              <a:gd name="connsiteY106" fmla="*/ 2531 h 10000"/>
              <a:gd name="connsiteX107" fmla="*/ 4247 w 10231"/>
              <a:gd name="connsiteY107" fmla="*/ 2696 h 10000"/>
              <a:gd name="connsiteX108" fmla="*/ 4047 w 10231"/>
              <a:gd name="connsiteY108" fmla="*/ 2916 h 10000"/>
              <a:gd name="connsiteX109" fmla="*/ 3796 w 10231"/>
              <a:gd name="connsiteY109" fmla="*/ 3219 h 10000"/>
              <a:gd name="connsiteX110" fmla="*/ 3495 w 10231"/>
              <a:gd name="connsiteY110" fmla="*/ 3562 h 10000"/>
              <a:gd name="connsiteX111" fmla="*/ 3144 w 10231"/>
              <a:gd name="connsiteY111" fmla="*/ 3948 h 10000"/>
              <a:gd name="connsiteX112" fmla="*/ 2776 w 10231"/>
              <a:gd name="connsiteY112" fmla="*/ 4374 h 10000"/>
              <a:gd name="connsiteX113" fmla="*/ 2408 w 10231"/>
              <a:gd name="connsiteY113" fmla="*/ 4801 h 10000"/>
              <a:gd name="connsiteX114" fmla="*/ 2040 w 10231"/>
              <a:gd name="connsiteY114" fmla="*/ 5227 h 10000"/>
              <a:gd name="connsiteX115" fmla="*/ 1689 w 10231"/>
              <a:gd name="connsiteY115" fmla="*/ 5653 h 10000"/>
              <a:gd name="connsiteX116" fmla="*/ 1338 w 10231"/>
              <a:gd name="connsiteY116" fmla="*/ 6038 h 10000"/>
              <a:gd name="connsiteX117" fmla="*/ 1037 w 10231"/>
              <a:gd name="connsiteY117" fmla="*/ 6382 h 10000"/>
              <a:gd name="connsiteX118" fmla="*/ 769 w 10231"/>
              <a:gd name="connsiteY118" fmla="*/ 6685 h 10000"/>
              <a:gd name="connsiteX119" fmla="*/ 585 w 10231"/>
              <a:gd name="connsiteY119" fmla="*/ 6905 h 10000"/>
              <a:gd name="connsiteX120" fmla="*/ 452 w 10231"/>
              <a:gd name="connsiteY120" fmla="*/ 7070 h 10000"/>
              <a:gd name="connsiteX121" fmla="*/ 401 w 10231"/>
              <a:gd name="connsiteY121" fmla="*/ 7111 h 10000"/>
              <a:gd name="connsiteX122" fmla="*/ 184 w 10231"/>
              <a:gd name="connsiteY122" fmla="*/ 7427 h 10000"/>
              <a:gd name="connsiteX123" fmla="*/ 33 w 10231"/>
              <a:gd name="connsiteY123" fmla="*/ 7758 h 10000"/>
              <a:gd name="connsiteX124" fmla="*/ 0 w 10231"/>
              <a:gd name="connsiteY124" fmla="*/ 8129 h 10000"/>
              <a:gd name="connsiteX125" fmla="*/ 17 w 10231"/>
              <a:gd name="connsiteY125" fmla="*/ 8473 h 10000"/>
              <a:gd name="connsiteX126" fmla="*/ 134 w 10231"/>
              <a:gd name="connsiteY126" fmla="*/ 8803 h 10000"/>
              <a:gd name="connsiteX127" fmla="*/ 334 w 10231"/>
              <a:gd name="connsiteY127" fmla="*/ 9120 h 10000"/>
              <a:gd name="connsiteX128" fmla="*/ 585 w 10231"/>
              <a:gd name="connsiteY128" fmla="*/ 9408 h 10000"/>
              <a:gd name="connsiteX129" fmla="*/ 936 w 10231"/>
              <a:gd name="connsiteY129" fmla="*/ 9642 h 10000"/>
              <a:gd name="connsiteX130" fmla="*/ 1120 w 10231"/>
              <a:gd name="connsiteY130" fmla="*/ 9739 h 10000"/>
              <a:gd name="connsiteX131" fmla="*/ 1321 w 10231"/>
              <a:gd name="connsiteY131" fmla="*/ 9821 h 10000"/>
              <a:gd name="connsiteX132" fmla="*/ 1505 w 10231"/>
              <a:gd name="connsiteY132" fmla="*/ 9904 h 10000"/>
              <a:gd name="connsiteX133" fmla="*/ 1722 w 10231"/>
              <a:gd name="connsiteY133" fmla="*/ 9945 h 10000"/>
              <a:gd name="connsiteX134" fmla="*/ 1940 w 10231"/>
              <a:gd name="connsiteY134" fmla="*/ 9986 h 10000"/>
              <a:gd name="connsiteX135" fmla="*/ 2140 w 10231"/>
              <a:gd name="connsiteY135" fmla="*/ 10000 h 10000"/>
              <a:gd name="connsiteX136" fmla="*/ 2358 w 10231"/>
              <a:gd name="connsiteY136" fmla="*/ 9986 h 10000"/>
              <a:gd name="connsiteX137" fmla="*/ 2592 w 10231"/>
              <a:gd name="connsiteY137" fmla="*/ 9973 h 10000"/>
              <a:gd name="connsiteX138" fmla="*/ 2793 w 10231"/>
              <a:gd name="connsiteY138" fmla="*/ 9931 h 10000"/>
              <a:gd name="connsiteX139" fmla="*/ 3010 w 10231"/>
              <a:gd name="connsiteY139" fmla="*/ 9876 h 10000"/>
              <a:gd name="connsiteX140" fmla="*/ 3211 w 10231"/>
              <a:gd name="connsiteY140" fmla="*/ 9808 h 10000"/>
              <a:gd name="connsiteX141" fmla="*/ 3395 w 10231"/>
              <a:gd name="connsiteY141" fmla="*/ 9712 h 10000"/>
              <a:gd name="connsiteX142" fmla="*/ 3579 w 10231"/>
              <a:gd name="connsiteY142" fmla="*/ 9614 h 10000"/>
              <a:gd name="connsiteX143" fmla="*/ 3729 w 10231"/>
              <a:gd name="connsiteY143" fmla="*/ 9504 h 10000"/>
              <a:gd name="connsiteX144" fmla="*/ 3880 w 10231"/>
              <a:gd name="connsiteY144" fmla="*/ 9381 h 10000"/>
              <a:gd name="connsiteX145" fmla="*/ 4013 w 10231"/>
              <a:gd name="connsiteY145" fmla="*/ 9244 h 10000"/>
              <a:gd name="connsiteX146" fmla="*/ 9565 w 10231"/>
              <a:gd name="connsiteY146" fmla="*/ 2861 h 10000"/>
              <a:gd name="connsiteX147" fmla="*/ 9783 w 10231"/>
              <a:gd name="connsiteY147" fmla="*/ 2545 h 10000"/>
              <a:gd name="connsiteX148" fmla="*/ 9933 w 10231"/>
              <a:gd name="connsiteY148" fmla="*/ 2214 h 10000"/>
              <a:gd name="connsiteX149" fmla="*/ 10000 w 10231"/>
              <a:gd name="connsiteY149" fmla="*/ 1871 h 10000"/>
              <a:gd name="connsiteX150" fmla="*/ 9950 w 10231"/>
              <a:gd name="connsiteY150" fmla="*/ 1499 h 10000"/>
              <a:gd name="connsiteX151" fmla="*/ 9916 w 10231"/>
              <a:gd name="connsiteY151" fmla="*/ 1320 h 10000"/>
              <a:gd name="connsiteX152" fmla="*/ 9849 w 10231"/>
              <a:gd name="connsiteY152" fmla="*/ 1156 h 10000"/>
              <a:gd name="connsiteX153" fmla="*/ 9766 w 10231"/>
              <a:gd name="connsiteY153" fmla="*/ 990 h 10000"/>
              <a:gd name="connsiteX154" fmla="*/ 9649 w 10231"/>
              <a:gd name="connsiteY154" fmla="*/ 839 h 10000"/>
              <a:gd name="connsiteX155" fmla="*/ 9532 w 10231"/>
              <a:gd name="connsiteY155" fmla="*/ 688 h 10000"/>
              <a:gd name="connsiteX156" fmla="*/ 10231 w 10231"/>
              <a:gd name="connsiteY156" fmla="*/ 1303 h 10000"/>
              <a:gd name="connsiteX0" fmla="*/ 8043 w 10231"/>
              <a:gd name="connsiteY0" fmla="*/ 0 h 10000"/>
              <a:gd name="connsiteX1" fmla="*/ 7625 w 10231"/>
              <a:gd name="connsiteY1" fmla="*/ 0 h 10000"/>
              <a:gd name="connsiteX2" fmla="*/ 3595 w 10231"/>
              <a:gd name="connsiteY2" fmla="*/ 8983 h 10000"/>
              <a:gd name="connsiteX3" fmla="*/ 3478 w 10231"/>
              <a:gd name="connsiteY3" fmla="*/ 9092 h 10000"/>
              <a:gd name="connsiteX4" fmla="*/ 3361 w 10231"/>
              <a:gd name="connsiteY4" fmla="*/ 9189 h 10000"/>
              <a:gd name="connsiteX5" fmla="*/ 3244 w 10231"/>
              <a:gd name="connsiteY5" fmla="*/ 9271 h 10000"/>
              <a:gd name="connsiteX6" fmla="*/ 3110 w 10231"/>
              <a:gd name="connsiteY6" fmla="*/ 9353 h 10000"/>
              <a:gd name="connsiteX7" fmla="*/ 2960 w 10231"/>
              <a:gd name="connsiteY7" fmla="*/ 9408 h 10000"/>
              <a:gd name="connsiteX8" fmla="*/ 2826 w 10231"/>
              <a:gd name="connsiteY8" fmla="*/ 9477 h 10000"/>
              <a:gd name="connsiteX9" fmla="*/ 2642 w 10231"/>
              <a:gd name="connsiteY9" fmla="*/ 9504 h 10000"/>
              <a:gd name="connsiteX10" fmla="*/ 2492 w 10231"/>
              <a:gd name="connsiteY10" fmla="*/ 9532 h 10000"/>
              <a:gd name="connsiteX11" fmla="*/ 2324 w 10231"/>
              <a:gd name="connsiteY11" fmla="*/ 9559 h 10000"/>
              <a:gd name="connsiteX12" fmla="*/ 2157 w 10231"/>
              <a:gd name="connsiteY12" fmla="*/ 9559 h 10000"/>
              <a:gd name="connsiteX13" fmla="*/ 1990 w 10231"/>
              <a:gd name="connsiteY13" fmla="*/ 9532 h 10000"/>
              <a:gd name="connsiteX14" fmla="*/ 1839 w 10231"/>
              <a:gd name="connsiteY14" fmla="*/ 9518 h 10000"/>
              <a:gd name="connsiteX15" fmla="*/ 1689 w 10231"/>
              <a:gd name="connsiteY15" fmla="*/ 9491 h 10000"/>
              <a:gd name="connsiteX16" fmla="*/ 1522 w 10231"/>
              <a:gd name="connsiteY16" fmla="*/ 9422 h 10000"/>
              <a:gd name="connsiteX17" fmla="*/ 1371 w 10231"/>
              <a:gd name="connsiteY17" fmla="*/ 9381 h 10000"/>
              <a:gd name="connsiteX18" fmla="*/ 1237 w 10231"/>
              <a:gd name="connsiteY18" fmla="*/ 9298 h 10000"/>
              <a:gd name="connsiteX19" fmla="*/ 987 w 10231"/>
              <a:gd name="connsiteY19" fmla="*/ 9106 h 10000"/>
              <a:gd name="connsiteX20" fmla="*/ 769 w 10231"/>
              <a:gd name="connsiteY20" fmla="*/ 8899 h 10000"/>
              <a:gd name="connsiteX21" fmla="*/ 635 w 10231"/>
              <a:gd name="connsiteY21" fmla="*/ 8652 h 10000"/>
              <a:gd name="connsiteX22" fmla="*/ 569 w 10231"/>
              <a:gd name="connsiteY22" fmla="*/ 8391 h 10000"/>
              <a:gd name="connsiteX23" fmla="*/ 535 w 10231"/>
              <a:gd name="connsiteY23" fmla="*/ 8129 h 10000"/>
              <a:gd name="connsiteX24" fmla="*/ 585 w 10231"/>
              <a:gd name="connsiteY24" fmla="*/ 7868 h 10000"/>
              <a:gd name="connsiteX25" fmla="*/ 686 w 10231"/>
              <a:gd name="connsiteY25" fmla="*/ 7607 h 10000"/>
              <a:gd name="connsiteX26" fmla="*/ 853 w 10231"/>
              <a:gd name="connsiteY26" fmla="*/ 7372 h 10000"/>
              <a:gd name="connsiteX27" fmla="*/ 886 w 10231"/>
              <a:gd name="connsiteY27" fmla="*/ 7317 h 10000"/>
              <a:gd name="connsiteX28" fmla="*/ 1020 w 10231"/>
              <a:gd name="connsiteY28" fmla="*/ 7166 h 10000"/>
              <a:gd name="connsiteX29" fmla="*/ 1221 w 10231"/>
              <a:gd name="connsiteY29" fmla="*/ 6933 h 10000"/>
              <a:gd name="connsiteX30" fmla="*/ 1488 w 10231"/>
              <a:gd name="connsiteY30" fmla="*/ 6657 h 10000"/>
              <a:gd name="connsiteX31" fmla="*/ 1773 w 10231"/>
              <a:gd name="connsiteY31" fmla="*/ 6300 h 10000"/>
              <a:gd name="connsiteX32" fmla="*/ 2124 w 10231"/>
              <a:gd name="connsiteY32" fmla="*/ 5914 h 10000"/>
              <a:gd name="connsiteX33" fmla="*/ 2492 w 10231"/>
              <a:gd name="connsiteY33" fmla="*/ 5502 h 10000"/>
              <a:gd name="connsiteX34" fmla="*/ 2860 w 10231"/>
              <a:gd name="connsiteY34" fmla="*/ 5048 h 10000"/>
              <a:gd name="connsiteX35" fmla="*/ 3227 w 10231"/>
              <a:gd name="connsiteY35" fmla="*/ 4621 h 10000"/>
              <a:gd name="connsiteX36" fmla="*/ 3595 w 10231"/>
              <a:gd name="connsiteY36" fmla="*/ 4209 h 10000"/>
              <a:gd name="connsiteX37" fmla="*/ 3946 w 10231"/>
              <a:gd name="connsiteY37" fmla="*/ 3810 h 10000"/>
              <a:gd name="connsiteX38" fmla="*/ 4247 w 10231"/>
              <a:gd name="connsiteY38" fmla="*/ 3466 h 10000"/>
              <a:gd name="connsiteX39" fmla="*/ 4498 w 10231"/>
              <a:gd name="connsiteY39" fmla="*/ 3177 h 10000"/>
              <a:gd name="connsiteX40" fmla="*/ 4682 w 10231"/>
              <a:gd name="connsiteY40" fmla="*/ 2957 h 10000"/>
              <a:gd name="connsiteX41" fmla="*/ 4833 w 10231"/>
              <a:gd name="connsiteY41" fmla="*/ 2806 h 10000"/>
              <a:gd name="connsiteX42" fmla="*/ 4866 w 10231"/>
              <a:gd name="connsiteY42" fmla="*/ 2751 h 10000"/>
              <a:gd name="connsiteX43" fmla="*/ 4967 w 10231"/>
              <a:gd name="connsiteY43" fmla="*/ 2655 h 10000"/>
              <a:gd name="connsiteX44" fmla="*/ 5050 w 10231"/>
              <a:gd name="connsiteY44" fmla="*/ 2559 h 10000"/>
              <a:gd name="connsiteX45" fmla="*/ 5167 w 10231"/>
              <a:gd name="connsiteY45" fmla="*/ 2489 h 10000"/>
              <a:gd name="connsiteX46" fmla="*/ 5284 w 10231"/>
              <a:gd name="connsiteY46" fmla="*/ 2420 h 10000"/>
              <a:gd name="connsiteX47" fmla="*/ 5401 w 10231"/>
              <a:gd name="connsiteY47" fmla="*/ 2352 h 10000"/>
              <a:gd name="connsiteX48" fmla="*/ 5535 w 10231"/>
              <a:gd name="connsiteY48" fmla="*/ 2310 h 10000"/>
              <a:gd name="connsiteX49" fmla="*/ 5652 w 10231"/>
              <a:gd name="connsiteY49" fmla="*/ 2283 h 10000"/>
              <a:gd name="connsiteX50" fmla="*/ 5786 w 10231"/>
              <a:gd name="connsiteY50" fmla="*/ 2242 h 10000"/>
              <a:gd name="connsiteX51" fmla="*/ 5886 w 10231"/>
              <a:gd name="connsiteY51" fmla="*/ 2228 h 10000"/>
              <a:gd name="connsiteX52" fmla="*/ 5987 w 10231"/>
              <a:gd name="connsiteY52" fmla="*/ 2228 h 10000"/>
              <a:gd name="connsiteX53" fmla="*/ 6087 w 10231"/>
              <a:gd name="connsiteY53" fmla="*/ 2242 h 10000"/>
              <a:gd name="connsiteX54" fmla="*/ 6171 w 10231"/>
              <a:gd name="connsiteY54" fmla="*/ 2242 h 10000"/>
              <a:gd name="connsiteX55" fmla="*/ 6271 w 10231"/>
              <a:gd name="connsiteY55" fmla="*/ 2255 h 10000"/>
              <a:gd name="connsiteX56" fmla="*/ 6355 w 10231"/>
              <a:gd name="connsiteY56" fmla="*/ 2297 h 10000"/>
              <a:gd name="connsiteX57" fmla="*/ 6438 w 10231"/>
              <a:gd name="connsiteY57" fmla="*/ 2324 h 10000"/>
              <a:gd name="connsiteX58" fmla="*/ 6522 w 10231"/>
              <a:gd name="connsiteY58" fmla="*/ 2379 h 10000"/>
              <a:gd name="connsiteX59" fmla="*/ 6656 w 10231"/>
              <a:gd name="connsiteY59" fmla="*/ 2489 h 10000"/>
              <a:gd name="connsiteX60" fmla="*/ 6773 w 10231"/>
              <a:gd name="connsiteY60" fmla="*/ 2600 h 10000"/>
              <a:gd name="connsiteX61" fmla="*/ 6873 w 10231"/>
              <a:gd name="connsiteY61" fmla="*/ 2737 h 10000"/>
              <a:gd name="connsiteX62" fmla="*/ 6906 w 10231"/>
              <a:gd name="connsiteY62" fmla="*/ 2902 h 10000"/>
              <a:gd name="connsiteX63" fmla="*/ 6923 w 10231"/>
              <a:gd name="connsiteY63" fmla="*/ 3122 h 10000"/>
              <a:gd name="connsiteX64" fmla="*/ 6890 w 10231"/>
              <a:gd name="connsiteY64" fmla="*/ 3356 h 10000"/>
              <a:gd name="connsiteX65" fmla="*/ 6789 w 10231"/>
              <a:gd name="connsiteY65" fmla="*/ 3576 h 10000"/>
              <a:gd name="connsiteX66" fmla="*/ 6639 w 10231"/>
              <a:gd name="connsiteY66" fmla="*/ 3782 h 10000"/>
              <a:gd name="connsiteX67" fmla="*/ 2759 w 10231"/>
              <a:gd name="connsiteY67" fmla="*/ 8240 h 10000"/>
              <a:gd name="connsiteX68" fmla="*/ 2726 w 10231"/>
              <a:gd name="connsiteY68" fmla="*/ 8322 h 10000"/>
              <a:gd name="connsiteX69" fmla="*/ 2726 w 10231"/>
              <a:gd name="connsiteY69" fmla="*/ 8391 h 10000"/>
              <a:gd name="connsiteX70" fmla="*/ 2742 w 10231"/>
              <a:gd name="connsiteY70" fmla="*/ 8473 h 10000"/>
              <a:gd name="connsiteX71" fmla="*/ 2826 w 10231"/>
              <a:gd name="connsiteY71" fmla="*/ 8542 h 10000"/>
              <a:gd name="connsiteX72" fmla="*/ 2910 w 10231"/>
              <a:gd name="connsiteY72" fmla="*/ 8569 h 10000"/>
              <a:gd name="connsiteX73" fmla="*/ 3027 w 10231"/>
              <a:gd name="connsiteY73" fmla="*/ 8583 h 10000"/>
              <a:gd name="connsiteX74" fmla="*/ 3127 w 10231"/>
              <a:gd name="connsiteY74" fmla="*/ 8556 h 10000"/>
              <a:gd name="connsiteX75" fmla="*/ 3211 w 10231"/>
              <a:gd name="connsiteY75" fmla="*/ 8487 h 10000"/>
              <a:gd name="connsiteX76" fmla="*/ 7057 w 10231"/>
              <a:gd name="connsiteY76" fmla="*/ 4058 h 10000"/>
              <a:gd name="connsiteX77" fmla="*/ 7274 w 10231"/>
              <a:gd name="connsiteY77" fmla="*/ 3768 h 10000"/>
              <a:gd name="connsiteX78" fmla="*/ 7408 w 10231"/>
              <a:gd name="connsiteY78" fmla="*/ 3466 h 10000"/>
              <a:gd name="connsiteX79" fmla="*/ 7475 w 10231"/>
              <a:gd name="connsiteY79" fmla="*/ 3149 h 10000"/>
              <a:gd name="connsiteX80" fmla="*/ 7425 w 10231"/>
              <a:gd name="connsiteY80" fmla="*/ 2833 h 10000"/>
              <a:gd name="connsiteX81" fmla="*/ 7408 w 10231"/>
              <a:gd name="connsiteY81" fmla="*/ 2710 h 10000"/>
              <a:gd name="connsiteX82" fmla="*/ 7358 w 10231"/>
              <a:gd name="connsiteY82" fmla="*/ 2586 h 10000"/>
              <a:gd name="connsiteX83" fmla="*/ 7291 w 10231"/>
              <a:gd name="connsiteY83" fmla="*/ 2462 h 10000"/>
              <a:gd name="connsiteX84" fmla="*/ 7241 w 10231"/>
              <a:gd name="connsiteY84" fmla="*/ 2352 h 10000"/>
              <a:gd name="connsiteX85" fmla="*/ 7140 w 10231"/>
              <a:gd name="connsiteY85" fmla="*/ 2255 h 10000"/>
              <a:gd name="connsiteX86" fmla="*/ 7057 w 10231"/>
              <a:gd name="connsiteY86" fmla="*/ 2173 h 10000"/>
              <a:gd name="connsiteX87" fmla="*/ 6940 w 10231"/>
              <a:gd name="connsiteY87" fmla="*/ 2091 h 10000"/>
              <a:gd name="connsiteX88" fmla="*/ 6839 w 10231"/>
              <a:gd name="connsiteY88" fmla="*/ 2008 h 10000"/>
              <a:gd name="connsiteX89" fmla="*/ 6722 w 10231"/>
              <a:gd name="connsiteY89" fmla="*/ 1940 h 10000"/>
              <a:gd name="connsiteX90" fmla="*/ 6589 w 10231"/>
              <a:gd name="connsiteY90" fmla="*/ 1898 h 10000"/>
              <a:gd name="connsiteX91" fmla="*/ 6438 w 10231"/>
              <a:gd name="connsiteY91" fmla="*/ 1857 h 10000"/>
              <a:gd name="connsiteX92" fmla="*/ 6304 w 10231"/>
              <a:gd name="connsiteY92" fmla="*/ 1816 h 10000"/>
              <a:gd name="connsiteX93" fmla="*/ 6154 w 10231"/>
              <a:gd name="connsiteY93" fmla="*/ 1802 h 10000"/>
              <a:gd name="connsiteX94" fmla="*/ 6020 w 10231"/>
              <a:gd name="connsiteY94" fmla="*/ 1788 h 10000"/>
              <a:gd name="connsiteX95" fmla="*/ 5870 w 10231"/>
              <a:gd name="connsiteY95" fmla="*/ 1788 h 10000"/>
              <a:gd name="connsiteX96" fmla="*/ 5719 w 10231"/>
              <a:gd name="connsiteY96" fmla="*/ 1802 h 10000"/>
              <a:gd name="connsiteX97" fmla="*/ 5518 w 10231"/>
              <a:gd name="connsiteY97" fmla="*/ 1830 h 10000"/>
              <a:gd name="connsiteX98" fmla="*/ 5351 w 10231"/>
              <a:gd name="connsiteY98" fmla="*/ 1898 h 10000"/>
              <a:gd name="connsiteX99" fmla="*/ 5167 w 10231"/>
              <a:gd name="connsiteY99" fmla="*/ 1967 h 10000"/>
              <a:gd name="connsiteX100" fmla="*/ 5000 w 10231"/>
              <a:gd name="connsiteY100" fmla="*/ 2036 h 10000"/>
              <a:gd name="connsiteX101" fmla="*/ 4849 w 10231"/>
              <a:gd name="connsiteY101" fmla="*/ 2132 h 10000"/>
              <a:gd name="connsiteX102" fmla="*/ 4682 w 10231"/>
              <a:gd name="connsiteY102" fmla="*/ 2228 h 10000"/>
              <a:gd name="connsiteX103" fmla="*/ 4548 w 10231"/>
              <a:gd name="connsiteY103" fmla="*/ 2352 h 10000"/>
              <a:gd name="connsiteX104" fmla="*/ 4415 w 10231"/>
              <a:gd name="connsiteY104" fmla="*/ 2489 h 10000"/>
              <a:gd name="connsiteX105" fmla="*/ 4381 w 10231"/>
              <a:gd name="connsiteY105" fmla="*/ 2531 h 10000"/>
              <a:gd name="connsiteX106" fmla="*/ 4247 w 10231"/>
              <a:gd name="connsiteY106" fmla="*/ 2696 h 10000"/>
              <a:gd name="connsiteX107" fmla="*/ 4047 w 10231"/>
              <a:gd name="connsiteY107" fmla="*/ 2916 h 10000"/>
              <a:gd name="connsiteX108" fmla="*/ 3796 w 10231"/>
              <a:gd name="connsiteY108" fmla="*/ 3219 h 10000"/>
              <a:gd name="connsiteX109" fmla="*/ 3495 w 10231"/>
              <a:gd name="connsiteY109" fmla="*/ 3562 h 10000"/>
              <a:gd name="connsiteX110" fmla="*/ 3144 w 10231"/>
              <a:gd name="connsiteY110" fmla="*/ 3948 h 10000"/>
              <a:gd name="connsiteX111" fmla="*/ 2776 w 10231"/>
              <a:gd name="connsiteY111" fmla="*/ 4374 h 10000"/>
              <a:gd name="connsiteX112" fmla="*/ 2408 w 10231"/>
              <a:gd name="connsiteY112" fmla="*/ 4801 h 10000"/>
              <a:gd name="connsiteX113" fmla="*/ 2040 w 10231"/>
              <a:gd name="connsiteY113" fmla="*/ 5227 h 10000"/>
              <a:gd name="connsiteX114" fmla="*/ 1689 w 10231"/>
              <a:gd name="connsiteY114" fmla="*/ 5653 h 10000"/>
              <a:gd name="connsiteX115" fmla="*/ 1338 w 10231"/>
              <a:gd name="connsiteY115" fmla="*/ 6038 h 10000"/>
              <a:gd name="connsiteX116" fmla="*/ 1037 w 10231"/>
              <a:gd name="connsiteY116" fmla="*/ 6382 h 10000"/>
              <a:gd name="connsiteX117" fmla="*/ 769 w 10231"/>
              <a:gd name="connsiteY117" fmla="*/ 6685 h 10000"/>
              <a:gd name="connsiteX118" fmla="*/ 585 w 10231"/>
              <a:gd name="connsiteY118" fmla="*/ 6905 h 10000"/>
              <a:gd name="connsiteX119" fmla="*/ 452 w 10231"/>
              <a:gd name="connsiteY119" fmla="*/ 7070 h 10000"/>
              <a:gd name="connsiteX120" fmla="*/ 401 w 10231"/>
              <a:gd name="connsiteY120" fmla="*/ 7111 h 10000"/>
              <a:gd name="connsiteX121" fmla="*/ 184 w 10231"/>
              <a:gd name="connsiteY121" fmla="*/ 7427 h 10000"/>
              <a:gd name="connsiteX122" fmla="*/ 33 w 10231"/>
              <a:gd name="connsiteY122" fmla="*/ 7758 h 10000"/>
              <a:gd name="connsiteX123" fmla="*/ 0 w 10231"/>
              <a:gd name="connsiteY123" fmla="*/ 8129 h 10000"/>
              <a:gd name="connsiteX124" fmla="*/ 17 w 10231"/>
              <a:gd name="connsiteY124" fmla="*/ 8473 h 10000"/>
              <a:gd name="connsiteX125" fmla="*/ 134 w 10231"/>
              <a:gd name="connsiteY125" fmla="*/ 8803 h 10000"/>
              <a:gd name="connsiteX126" fmla="*/ 334 w 10231"/>
              <a:gd name="connsiteY126" fmla="*/ 9120 h 10000"/>
              <a:gd name="connsiteX127" fmla="*/ 585 w 10231"/>
              <a:gd name="connsiteY127" fmla="*/ 9408 h 10000"/>
              <a:gd name="connsiteX128" fmla="*/ 936 w 10231"/>
              <a:gd name="connsiteY128" fmla="*/ 9642 h 10000"/>
              <a:gd name="connsiteX129" fmla="*/ 1120 w 10231"/>
              <a:gd name="connsiteY129" fmla="*/ 9739 h 10000"/>
              <a:gd name="connsiteX130" fmla="*/ 1321 w 10231"/>
              <a:gd name="connsiteY130" fmla="*/ 9821 h 10000"/>
              <a:gd name="connsiteX131" fmla="*/ 1505 w 10231"/>
              <a:gd name="connsiteY131" fmla="*/ 9904 h 10000"/>
              <a:gd name="connsiteX132" fmla="*/ 1722 w 10231"/>
              <a:gd name="connsiteY132" fmla="*/ 9945 h 10000"/>
              <a:gd name="connsiteX133" fmla="*/ 1940 w 10231"/>
              <a:gd name="connsiteY133" fmla="*/ 9986 h 10000"/>
              <a:gd name="connsiteX134" fmla="*/ 2140 w 10231"/>
              <a:gd name="connsiteY134" fmla="*/ 10000 h 10000"/>
              <a:gd name="connsiteX135" fmla="*/ 2358 w 10231"/>
              <a:gd name="connsiteY135" fmla="*/ 9986 h 10000"/>
              <a:gd name="connsiteX136" fmla="*/ 2592 w 10231"/>
              <a:gd name="connsiteY136" fmla="*/ 9973 h 10000"/>
              <a:gd name="connsiteX137" fmla="*/ 2793 w 10231"/>
              <a:gd name="connsiteY137" fmla="*/ 9931 h 10000"/>
              <a:gd name="connsiteX138" fmla="*/ 3010 w 10231"/>
              <a:gd name="connsiteY138" fmla="*/ 9876 h 10000"/>
              <a:gd name="connsiteX139" fmla="*/ 3211 w 10231"/>
              <a:gd name="connsiteY139" fmla="*/ 9808 h 10000"/>
              <a:gd name="connsiteX140" fmla="*/ 3395 w 10231"/>
              <a:gd name="connsiteY140" fmla="*/ 9712 h 10000"/>
              <a:gd name="connsiteX141" fmla="*/ 3579 w 10231"/>
              <a:gd name="connsiteY141" fmla="*/ 9614 h 10000"/>
              <a:gd name="connsiteX142" fmla="*/ 3729 w 10231"/>
              <a:gd name="connsiteY142" fmla="*/ 9504 h 10000"/>
              <a:gd name="connsiteX143" fmla="*/ 3880 w 10231"/>
              <a:gd name="connsiteY143" fmla="*/ 9381 h 10000"/>
              <a:gd name="connsiteX144" fmla="*/ 4013 w 10231"/>
              <a:gd name="connsiteY144" fmla="*/ 9244 h 10000"/>
              <a:gd name="connsiteX145" fmla="*/ 9565 w 10231"/>
              <a:gd name="connsiteY145" fmla="*/ 2861 h 10000"/>
              <a:gd name="connsiteX146" fmla="*/ 9783 w 10231"/>
              <a:gd name="connsiteY146" fmla="*/ 2545 h 10000"/>
              <a:gd name="connsiteX147" fmla="*/ 9933 w 10231"/>
              <a:gd name="connsiteY147" fmla="*/ 2214 h 10000"/>
              <a:gd name="connsiteX148" fmla="*/ 10000 w 10231"/>
              <a:gd name="connsiteY148" fmla="*/ 1871 h 10000"/>
              <a:gd name="connsiteX149" fmla="*/ 9950 w 10231"/>
              <a:gd name="connsiteY149" fmla="*/ 1499 h 10000"/>
              <a:gd name="connsiteX150" fmla="*/ 9916 w 10231"/>
              <a:gd name="connsiteY150" fmla="*/ 1320 h 10000"/>
              <a:gd name="connsiteX151" fmla="*/ 9849 w 10231"/>
              <a:gd name="connsiteY151" fmla="*/ 1156 h 10000"/>
              <a:gd name="connsiteX152" fmla="*/ 9766 w 10231"/>
              <a:gd name="connsiteY152" fmla="*/ 990 h 10000"/>
              <a:gd name="connsiteX153" fmla="*/ 9649 w 10231"/>
              <a:gd name="connsiteY153" fmla="*/ 839 h 10000"/>
              <a:gd name="connsiteX154" fmla="*/ 9532 w 10231"/>
              <a:gd name="connsiteY154" fmla="*/ 688 h 10000"/>
              <a:gd name="connsiteX155" fmla="*/ 10231 w 10231"/>
              <a:gd name="connsiteY155" fmla="*/ 1303 h 10000"/>
              <a:gd name="connsiteX0" fmla="*/ 7625 w 10231"/>
              <a:gd name="connsiteY0" fmla="*/ 0 h 10000"/>
              <a:gd name="connsiteX1" fmla="*/ 3595 w 10231"/>
              <a:gd name="connsiteY1" fmla="*/ 8983 h 10000"/>
              <a:gd name="connsiteX2" fmla="*/ 3478 w 10231"/>
              <a:gd name="connsiteY2" fmla="*/ 9092 h 10000"/>
              <a:gd name="connsiteX3" fmla="*/ 3361 w 10231"/>
              <a:gd name="connsiteY3" fmla="*/ 9189 h 10000"/>
              <a:gd name="connsiteX4" fmla="*/ 3244 w 10231"/>
              <a:gd name="connsiteY4" fmla="*/ 9271 h 10000"/>
              <a:gd name="connsiteX5" fmla="*/ 3110 w 10231"/>
              <a:gd name="connsiteY5" fmla="*/ 9353 h 10000"/>
              <a:gd name="connsiteX6" fmla="*/ 2960 w 10231"/>
              <a:gd name="connsiteY6" fmla="*/ 9408 h 10000"/>
              <a:gd name="connsiteX7" fmla="*/ 2826 w 10231"/>
              <a:gd name="connsiteY7" fmla="*/ 9477 h 10000"/>
              <a:gd name="connsiteX8" fmla="*/ 2642 w 10231"/>
              <a:gd name="connsiteY8" fmla="*/ 9504 h 10000"/>
              <a:gd name="connsiteX9" fmla="*/ 2492 w 10231"/>
              <a:gd name="connsiteY9" fmla="*/ 9532 h 10000"/>
              <a:gd name="connsiteX10" fmla="*/ 2324 w 10231"/>
              <a:gd name="connsiteY10" fmla="*/ 9559 h 10000"/>
              <a:gd name="connsiteX11" fmla="*/ 2157 w 10231"/>
              <a:gd name="connsiteY11" fmla="*/ 9559 h 10000"/>
              <a:gd name="connsiteX12" fmla="*/ 1990 w 10231"/>
              <a:gd name="connsiteY12" fmla="*/ 9532 h 10000"/>
              <a:gd name="connsiteX13" fmla="*/ 1839 w 10231"/>
              <a:gd name="connsiteY13" fmla="*/ 9518 h 10000"/>
              <a:gd name="connsiteX14" fmla="*/ 1689 w 10231"/>
              <a:gd name="connsiteY14" fmla="*/ 9491 h 10000"/>
              <a:gd name="connsiteX15" fmla="*/ 1522 w 10231"/>
              <a:gd name="connsiteY15" fmla="*/ 9422 h 10000"/>
              <a:gd name="connsiteX16" fmla="*/ 1371 w 10231"/>
              <a:gd name="connsiteY16" fmla="*/ 9381 h 10000"/>
              <a:gd name="connsiteX17" fmla="*/ 1237 w 10231"/>
              <a:gd name="connsiteY17" fmla="*/ 9298 h 10000"/>
              <a:gd name="connsiteX18" fmla="*/ 987 w 10231"/>
              <a:gd name="connsiteY18" fmla="*/ 9106 h 10000"/>
              <a:gd name="connsiteX19" fmla="*/ 769 w 10231"/>
              <a:gd name="connsiteY19" fmla="*/ 8899 h 10000"/>
              <a:gd name="connsiteX20" fmla="*/ 635 w 10231"/>
              <a:gd name="connsiteY20" fmla="*/ 8652 h 10000"/>
              <a:gd name="connsiteX21" fmla="*/ 569 w 10231"/>
              <a:gd name="connsiteY21" fmla="*/ 8391 h 10000"/>
              <a:gd name="connsiteX22" fmla="*/ 535 w 10231"/>
              <a:gd name="connsiteY22" fmla="*/ 8129 h 10000"/>
              <a:gd name="connsiteX23" fmla="*/ 585 w 10231"/>
              <a:gd name="connsiteY23" fmla="*/ 7868 h 10000"/>
              <a:gd name="connsiteX24" fmla="*/ 686 w 10231"/>
              <a:gd name="connsiteY24" fmla="*/ 7607 h 10000"/>
              <a:gd name="connsiteX25" fmla="*/ 853 w 10231"/>
              <a:gd name="connsiteY25" fmla="*/ 7372 h 10000"/>
              <a:gd name="connsiteX26" fmla="*/ 886 w 10231"/>
              <a:gd name="connsiteY26" fmla="*/ 7317 h 10000"/>
              <a:gd name="connsiteX27" fmla="*/ 1020 w 10231"/>
              <a:gd name="connsiteY27" fmla="*/ 7166 h 10000"/>
              <a:gd name="connsiteX28" fmla="*/ 1221 w 10231"/>
              <a:gd name="connsiteY28" fmla="*/ 6933 h 10000"/>
              <a:gd name="connsiteX29" fmla="*/ 1488 w 10231"/>
              <a:gd name="connsiteY29" fmla="*/ 6657 h 10000"/>
              <a:gd name="connsiteX30" fmla="*/ 1773 w 10231"/>
              <a:gd name="connsiteY30" fmla="*/ 6300 h 10000"/>
              <a:gd name="connsiteX31" fmla="*/ 2124 w 10231"/>
              <a:gd name="connsiteY31" fmla="*/ 5914 h 10000"/>
              <a:gd name="connsiteX32" fmla="*/ 2492 w 10231"/>
              <a:gd name="connsiteY32" fmla="*/ 5502 h 10000"/>
              <a:gd name="connsiteX33" fmla="*/ 2860 w 10231"/>
              <a:gd name="connsiteY33" fmla="*/ 5048 h 10000"/>
              <a:gd name="connsiteX34" fmla="*/ 3227 w 10231"/>
              <a:gd name="connsiteY34" fmla="*/ 4621 h 10000"/>
              <a:gd name="connsiteX35" fmla="*/ 3595 w 10231"/>
              <a:gd name="connsiteY35" fmla="*/ 4209 h 10000"/>
              <a:gd name="connsiteX36" fmla="*/ 3946 w 10231"/>
              <a:gd name="connsiteY36" fmla="*/ 3810 h 10000"/>
              <a:gd name="connsiteX37" fmla="*/ 4247 w 10231"/>
              <a:gd name="connsiteY37" fmla="*/ 3466 h 10000"/>
              <a:gd name="connsiteX38" fmla="*/ 4498 w 10231"/>
              <a:gd name="connsiteY38" fmla="*/ 3177 h 10000"/>
              <a:gd name="connsiteX39" fmla="*/ 4682 w 10231"/>
              <a:gd name="connsiteY39" fmla="*/ 2957 h 10000"/>
              <a:gd name="connsiteX40" fmla="*/ 4833 w 10231"/>
              <a:gd name="connsiteY40" fmla="*/ 2806 h 10000"/>
              <a:gd name="connsiteX41" fmla="*/ 4866 w 10231"/>
              <a:gd name="connsiteY41" fmla="*/ 2751 h 10000"/>
              <a:gd name="connsiteX42" fmla="*/ 4967 w 10231"/>
              <a:gd name="connsiteY42" fmla="*/ 2655 h 10000"/>
              <a:gd name="connsiteX43" fmla="*/ 5050 w 10231"/>
              <a:gd name="connsiteY43" fmla="*/ 2559 h 10000"/>
              <a:gd name="connsiteX44" fmla="*/ 5167 w 10231"/>
              <a:gd name="connsiteY44" fmla="*/ 2489 h 10000"/>
              <a:gd name="connsiteX45" fmla="*/ 5284 w 10231"/>
              <a:gd name="connsiteY45" fmla="*/ 2420 h 10000"/>
              <a:gd name="connsiteX46" fmla="*/ 5401 w 10231"/>
              <a:gd name="connsiteY46" fmla="*/ 2352 h 10000"/>
              <a:gd name="connsiteX47" fmla="*/ 5535 w 10231"/>
              <a:gd name="connsiteY47" fmla="*/ 2310 h 10000"/>
              <a:gd name="connsiteX48" fmla="*/ 5652 w 10231"/>
              <a:gd name="connsiteY48" fmla="*/ 2283 h 10000"/>
              <a:gd name="connsiteX49" fmla="*/ 5786 w 10231"/>
              <a:gd name="connsiteY49" fmla="*/ 2242 h 10000"/>
              <a:gd name="connsiteX50" fmla="*/ 5886 w 10231"/>
              <a:gd name="connsiteY50" fmla="*/ 2228 h 10000"/>
              <a:gd name="connsiteX51" fmla="*/ 5987 w 10231"/>
              <a:gd name="connsiteY51" fmla="*/ 2228 h 10000"/>
              <a:gd name="connsiteX52" fmla="*/ 6087 w 10231"/>
              <a:gd name="connsiteY52" fmla="*/ 2242 h 10000"/>
              <a:gd name="connsiteX53" fmla="*/ 6171 w 10231"/>
              <a:gd name="connsiteY53" fmla="*/ 2242 h 10000"/>
              <a:gd name="connsiteX54" fmla="*/ 6271 w 10231"/>
              <a:gd name="connsiteY54" fmla="*/ 2255 h 10000"/>
              <a:gd name="connsiteX55" fmla="*/ 6355 w 10231"/>
              <a:gd name="connsiteY55" fmla="*/ 2297 h 10000"/>
              <a:gd name="connsiteX56" fmla="*/ 6438 w 10231"/>
              <a:gd name="connsiteY56" fmla="*/ 2324 h 10000"/>
              <a:gd name="connsiteX57" fmla="*/ 6522 w 10231"/>
              <a:gd name="connsiteY57" fmla="*/ 2379 h 10000"/>
              <a:gd name="connsiteX58" fmla="*/ 6656 w 10231"/>
              <a:gd name="connsiteY58" fmla="*/ 2489 h 10000"/>
              <a:gd name="connsiteX59" fmla="*/ 6773 w 10231"/>
              <a:gd name="connsiteY59" fmla="*/ 2600 h 10000"/>
              <a:gd name="connsiteX60" fmla="*/ 6873 w 10231"/>
              <a:gd name="connsiteY60" fmla="*/ 2737 h 10000"/>
              <a:gd name="connsiteX61" fmla="*/ 6906 w 10231"/>
              <a:gd name="connsiteY61" fmla="*/ 2902 h 10000"/>
              <a:gd name="connsiteX62" fmla="*/ 6923 w 10231"/>
              <a:gd name="connsiteY62" fmla="*/ 3122 h 10000"/>
              <a:gd name="connsiteX63" fmla="*/ 6890 w 10231"/>
              <a:gd name="connsiteY63" fmla="*/ 3356 h 10000"/>
              <a:gd name="connsiteX64" fmla="*/ 6789 w 10231"/>
              <a:gd name="connsiteY64" fmla="*/ 3576 h 10000"/>
              <a:gd name="connsiteX65" fmla="*/ 6639 w 10231"/>
              <a:gd name="connsiteY65" fmla="*/ 3782 h 10000"/>
              <a:gd name="connsiteX66" fmla="*/ 2759 w 10231"/>
              <a:gd name="connsiteY66" fmla="*/ 8240 h 10000"/>
              <a:gd name="connsiteX67" fmla="*/ 2726 w 10231"/>
              <a:gd name="connsiteY67" fmla="*/ 8322 h 10000"/>
              <a:gd name="connsiteX68" fmla="*/ 2726 w 10231"/>
              <a:gd name="connsiteY68" fmla="*/ 8391 h 10000"/>
              <a:gd name="connsiteX69" fmla="*/ 2742 w 10231"/>
              <a:gd name="connsiteY69" fmla="*/ 8473 h 10000"/>
              <a:gd name="connsiteX70" fmla="*/ 2826 w 10231"/>
              <a:gd name="connsiteY70" fmla="*/ 8542 h 10000"/>
              <a:gd name="connsiteX71" fmla="*/ 2910 w 10231"/>
              <a:gd name="connsiteY71" fmla="*/ 8569 h 10000"/>
              <a:gd name="connsiteX72" fmla="*/ 3027 w 10231"/>
              <a:gd name="connsiteY72" fmla="*/ 8583 h 10000"/>
              <a:gd name="connsiteX73" fmla="*/ 3127 w 10231"/>
              <a:gd name="connsiteY73" fmla="*/ 8556 h 10000"/>
              <a:gd name="connsiteX74" fmla="*/ 3211 w 10231"/>
              <a:gd name="connsiteY74" fmla="*/ 8487 h 10000"/>
              <a:gd name="connsiteX75" fmla="*/ 7057 w 10231"/>
              <a:gd name="connsiteY75" fmla="*/ 4058 h 10000"/>
              <a:gd name="connsiteX76" fmla="*/ 7274 w 10231"/>
              <a:gd name="connsiteY76" fmla="*/ 3768 h 10000"/>
              <a:gd name="connsiteX77" fmla="*/ 7408 w 10231"/>
              <a:gd name="connsiteY77" fmla="*/ 3466 h 10000"/>
              <a:gd name="connsiteX78" fmla="*/ 7475 w 10231"/>
              <a:gd name="connsiteY78" fmla="*/ 3149 h 10000"/>
              <a:gd name="connsiteX79" fmla="*/ 7425 w 10231"/>
              <a:gd name="connsiteY79" fmla="*/ 2833 h 10000"/>
              <a:gd name="connsiteX80" fmla="*/ 7408 w 10231"/>
              <a:gd name="connsiteY80" fmla="*/ 2710 h 10000"/>
              <a:gd name="connsiteX81" fmla="*/ 7358 w 10231"/>
              <a:gd name="connsiteY81" fmla="*/ 2586 h 10000"/>
              <a:gd name="connsiteX82" fmla="*/ 7291 w 10231"/>
              <a:gd name="connsiteY82" fmla="*/ 2462 h 10000"/>
              <a:gd name="connsiteX83" fmla="*/ 7241 w 10231"/>
              <a:gd name="connsiteY83" fmla="*/ 2352 h 10000"/>
              <a:gd name="connsiteX84" fmla="*/ 7140 w 10231"/>
              <a:gd name="connsiteY84" fmla="*/ 2255 h 10000"/>
              <a:gd name="connsiteX85" fmla="*/ 7057 w 10231"/>
              <a:gd name="connsiteY85" fmla="*/ 2173 h 10000"/>
              <a:gd name="connsiteX86" fmla="*/ 6940 w 10231"/>
              <a:gd name="connsiteY86" fmla="*/ 2091 h 10000"/>
              <a:gd name="connsiteX87" fmla="*/ 6839 w 10231"/>
              <a:gd name="connsiteY87" fmla="*/ 2008 h 10000"/>
              <a:gd name="connsiteX88" fmla="*/ 6722 w 10231"/>
              <a:gd name="connsiteY88" fmla="*/ 1940 h 10000"/>
              <a:gd name="connsiteX89" fmla="*/ 6589 w 10231"/>
              <a:gd name="connsiteY89" fmla="*/ 1898 h 10000"/>
              <a:gd name="connsiteX90" fmla="*/ 6438 w 10231"/>
              <a:gd name="connsiteY90" fmla="*/ 1857 h 10000"/>
              <a:gd name="connsiteX91" fmla="*/ 6304 w 10231"/>
              <a:gd name="connsiteY91" fmla="*/ 1816 h 10000"/>
              <a:gd name="connsiteX92" fmla="*/ 6154 w 10231"/>
              <a:gd name="connsiteY92" fmla="*/ 1802 h 10000"/>
              <a:gd name="connsiteX93" fmla="*/ 6020 w 10231"/>
              <a:gd name="connsiteY93" fmla="*/ 1788 h 10000"/>
              <a:gd name="connsiteX94" fmla="*/ 5870 w 10231"/>
              <a:gd name="connsiteY94" fmla="*/ 1788 h 10000"/>
              <a:gd name="connsiteX95" fmla="*/ 5719 w 10231"/>
              <a:gd name="connsiteY95" fmla="*/ 1802 h 10000"/>
              <a:gd name="connsiteX96" fmla="*/ 5518 w 10231"/>
              <a:gd name="connsiteY96" fmla="*/ 1830 h 10000"/>
              <a:gd name="connsiteX97" fmla="*/ 5351 w 10231"/>
              <a:gd name="connsiteY97" fmla="*/ 1898 h 10000"/>
              <a:gd name="connsiteX98" fmla="*/ 5167 w 10231"/>
              <a:gd name="connsiteY98" fmla="*/ 1967 h 10000"/>
              <a:gd name="connsiteX99" fmla="*/ 5000 w 10231"/>
              <a:gd name="connsiteY99" fmla="*/ 2036 h 10000"/>
              <a:gd name="connsiteX100" fmla="*/ 4849 w 10231"/>
              <a:gd name="connsiteY100" fmla="*/ 2132 h 10000"/>
              <a:gd name="connsiteX101" fmla="*/ 4682 w 10231"/>
              <a:gd name="connsiteY101" fmla="*/ 2228 h 10000"/>
              <a:gd name="connsiteX102" fmla="*/ 4548 w 10231"/>
              <a:gd name="connsiteY102" fmla="*/ 2352 h 10000"/>
              <a:gd name="connsiteX103" fmla="*/ 4415 w 10231"/>
              <a:gd name="connsiteY103" fmla="*/ 2489 h 10000"/>
              <a:gd name="connsiteX104" fmla="*/ 4381 w 10231"/>
              <a:gd name="connsiteY104" fmla="*/ 2531 h 10000"/>
              <a:gd name="connsiteX105" fmla="*/ 4247 w 10231"/>
              <a:gd name="connsiteY105" fmla="*/ 2696 h 10000"/>
              <a:gd name="connsiteX106" fmla="*/ 4047 w 10231"/>
              <a:gd name="connsiteY106" fmla="*/ 2916 h 10000"/>
              <a:gd name="connsiteX107" fmla="*/ 3796 w 10231"/>
              <a:gd name="connsiteY107" fmla="*/ 3219 h 10000"/>
              <a:gd name="connsiteX108" fmla="*/ 3495 w 10231"/>
              <a:gd name="connsiteY108" fmla="*/ 3562 h 10000"/>
              <a:gd name="connsiteX109" fmla="*/ 3144 w 10231"/>
              <a:gd name="connsiteY109" fmla="*/ 3948 h 10000"/>
              <a:gd name="connsiteX110" fmla="*/ 2776 w 10231"/>
              <a:gd name="connsiteY110" fmla="*/ 4374 h 10000"/>
              <a:gd name="connsiteX111" fmla="*/ 2408 w 10231"/>
              <a:gd name="connsiteY111" fmla="*/ 4801 h 10000"/>
              <a:gd name="connsiteX112" fmla="*/ 2040 w 10231"/>
              <a:gd name="connsiteY112" fmla="*/ 5227 h 10000"/>
              <a:gd name="connsiteX113" fmla="*/ 1689 w 10231"/>
              <a:gd name="connsiteY113" fmla="*/ 5653 h 10000"/>
              <a:gd name="connsiteX114" fmla="*/ 1338 w 10231"/>
              <a:gd name="connsiteY114" fmla="*/ 6038 h 10000"/>
              <a:gd name="connsiteX115" fmla="*/ 1037 w 10231"/>
              <a:gd name="connsiteY115" fmla="*/ 6382 h 10000"/>
              <a:gd name="connsiteX116" fmla="*/ 769 w 10231"/>
              <a:gd name="connsiteY116" fmla="*/ 6685 h 10000"/>
              <a:gd name="connsiteX117" fmla="*/ 585 w 10231"/>
              <a:gd name="connsiteY117" fmla="*/ 6905 h 10000"/>
              <a:gd name="connsiteX118" fmla="*/ 452 w 10231"/>
              <a:gd name="connsiteY118" fmla="*/ 7070 h 10000"/>
              <a:gd name="connsiteX119" fmla="*/ 401 w 10231"/>
              <a:gd name="connsiteY119" fmla="*/ 7111 h 10000"/>
              <a:gd name="connsiteX120" fmla="*/ 184 w 10231"/>
              <a:gd name="connsiteY120" fmla="*/ 7427 h 10000"/>
              <a:gd name="connsiteX121" fmla="*/ 33 w 10231"/>
              <a:gd name="connsiteY121" fmla="*/ 7758 h 10000"/>
              <a:gd name="connsiteX122" fmla="*/ 0 w 10231"/>
              <a:gd name="connsiteY122" fmla="*/ 8129 h 10000"/>
              <a:gd name="connsiteX123" fmla="*/ 17 w 10231"/>
              <a:gd name="connsiteY123" fmla="*/ 8473 h 10000"/>
              <a:gd name="connsiteX124" fmla="*/ 134 w 10231"/>
              <a:gd name="connsiteY124" fmla="*/ 8803 h 10000"/>
              <a:gd name="connsiteX125" fmla="*/ 334 w 10231"/>
              <a:gd name="connsiteY125" fmla="*/ 9120 h 10000"/>
              <a:gd name="connsiteX126" fmla="*/ 585 w 10231"/>
              <a:gd name="connsiteY126" fmla="*/ 9408 h 10000"/>
              <a:gd name="connsiteX127" fmla="*/ 936 w 10231"/>
              <a:gd name="connsiteY127" fmla="*/ 9642 h 10000"/>
              <a:gd name="connsiteX128" fmla="*/ 1120 w 10231"/>
              <a:gd name="connsiteY128" fmla="*/ 9739 h 10000"/>
              <a:gd name="connsiteX129" fmla="*/ 1321 w 10231"/>
              <a:gd name="connsiteY129" fmla="*/ 9821 h 10000"/>
              <a:gd name="connsiteX130" fmla="*/ 1505 w 10231"/>
              <a:gd name="connsiteY130" fmla="*/ 9904 h 10000"/>
              <a:gd name="connsiteX131" fmla="*/ 1722 w 10231"/>
              <a:gd name="connsiteY131" fmla="*/ 9945 h 10000"/>
              <a:gd name="connsiteX132" fmla="*/ 1940 w 10231"/>
              <a:gd name="connsiteY132" fmla="*/ 9986 h 10000"/>
              <a:gd name="connsiteX133" fmla="*/ 2140 w 10231"/>
              <a:gd name="connsiteY133" fmla="*/ 10000 h 10000"/>
              <a:gd name="connsiteX134" fmla="*/ 2358 w 10231"/>
              <a:gd name="connsiteY134" fmla="*/ 9986 h 10000"/>
              <a:gd name="connsiteX135" fmla="*/ 2592 w 10231"/>
              <a:gd name="connsiteY135" fmla="*/ 9973 h 10000"/>
              <a:gd name="connsiteX136" fmla="*/ 2793 w 10231"/>
              <a:gd name="connsiteY136" fmla="*/ 9931 h 10000"/>
              <a:gd name="connsiteX137" fmla="*/ 3010 w 10231"/>
              <a:gd name="connsiteY137" fmla="*/ 9876 h 10000"/>
              <a:gd name="connsiteX138" fmla="*/ 3211 w 10231"/>
              <a:gd name="connsiteY138" fmla="*/ 9808 h 10000"/>
              <a:gd name="connsiteX139" fmla="*/ 3395 w 10231"/>
              <a:gd name="connsiteY139" fmla="*/ 9712 h 10000"/>
              <a:gd name="connsiteX140" fmla="*/ 3579 w 10231"/>
              <a:gd name="connsiteY140" fmla="*/ 9614 h 10000"/>
              <a:gd name="connsiteX141" fmla="*/ 3729 w 10231"/>
              <a:gd name="connsiteY141" fmla="*/ 9504 h 10000"/>
              <a:gd name="connsiteX142" fmla="*/ 3880 w 10231"/>
              <a:gd name="connsiteY142" fmla="*/ 9381 h 10000"/>
              <a:gd name="connsiteX143" fmla="*/ 4013 w 10231"/>
              <a:gd name="connsiteY143" fmla="*/ 9244 h 10000"/>
              <a:gd name="connsiteX144" fmla="*/ 9565 w 10231"/>
              <a:gd name="connsiteY144" fmla="*/ 2861 h 10000"/>
              <a:gd name="connsiteX145" fmla="*/ 9783 w 10231"/>
              <a:gd name="connsiteY145" fmla="*/ 2545 h 10000"/>
              <a:gd name="connsiteX146" fmla="*/ 9933 w 10231"/>
              <a:gd name="connsiteY146" fmla="*/ 2214 h 10000"/>
              <a:gd name="connsiteX147" fmla="*/ 10000 w 10231"/>
              <a:gd name="connsiteY147" fmla="*/ 1871 h 10000"/>
              <a:gd name="connsiteX148" fmla="*/ 9950 w 10231"/>
              <a:gd name="connsiteY148" fmla="*/ 1499 h 10000"/>
              <a:gd name="connsiteX149" fmla="*/ 9916 w 10231"/>
              <a:gd name="connsiteY149" fmla="*/ 1320 h 10000"/>
              <a:gd name="connsiteX150" fmla="*/ 9849 w 10231"/>
              <a:gd name="connsiteY150" fmla="*/ 1156 h 10000"/>
              <a:gd name="connsiteX151" fmla="*/ 9766 w 10231"/>
              <a:gd name="connsiteY151" fmla="*/ 990 h 10000"/>
              <a:gd name="connsiteX152" fmla="*/ 9649 w 10231"/>
              <a:gd name="connsiteY152" fmla="*/ 839 h 10000"/>
              <a:gd name="connsiteX153" fmla="*/ 9532 w 10231"/>
              <a:gd name="connsiteY153" fmla="*/ 688 h 10000"/>
              <a:gd name="connsiteX154" fmla="*/ 10231 w 10231"/>
              <a:gd name="connsiteY154" fmla="*/ 1303 h 10000"/>
              <a:gd name="connsiteX0" fmla="*/ 3595 w 10231"/>
              <a:gd name="connsiteY0" fmla="*/ 8295 h 9312"/>
              <a:gd name="connsiteX1" fmla="*/ 3478 w 10231"/>
              <a:gd name="connsiteY1" fmla="*/ 8404 h 9312"/>
              <a:gd name="connsiteX2" fmla="*/ 3361 w 10231"/>
              <a:gd name="connsiteY2" fmla="*/ 8501 h 9312"/>
              <a:gd name="connsiteX3" fmla="*/ 3244 w 10231"/>
              <a:gd name="connsiteY3" fmla="*/ 8583 h 9312"/>
              <a:gd name="connsiteX4" fmla="*/ 3110 w 10231"/>
              <a:gd name="connsiteY4" fmla="*/ 8665 h 9312"/>
              <a:gd name="connsiteX5" fmla="*/ 2960 w 10231"/>
              <a:gd name="connsiteY5" fmla="*/ 8720 h 9312"/>
              <a:gd name="connsiteX6" fmla="*/ 2826 w 10231"/>
              <a:gd name="connsiteY6" fmla="*/ 8789 h 9312"/>
              <a:gd name="connsiteX7" fmla="*/ 2642 w 10231"/>
              <a:gd name="connsiteY7" fmla="*/ 8816 h 9312"/>
              <a:gd name="connsiteX8" fmla="*/ 2492 w 10231"/>
              <a:gd name="connsiteY8" fmla="*/ 8844 h 9312"/>
              <a:gd name="connsiteX9" fmla="*/ 2324 w 10231"/>
              <a:gd name="connsiteY9" fmla="*/ 8871 h 9312"/>
              <a:gd name="connsiteX10" fmla="*/ 2157 w 10231"/>
              <a:gd name="connsiteY10" fmla="*/ 8871 h 9312"/>
              <a:gd name="connsiteX11" fmla="*/ 1990 w 10231"/>
              <a:gd name="connsiteY11" fmla="*/ 8844 h 9312"/>
              <a:gd name="connsiteX12" fmla="*/ 1839 w 10231"/>
              <a:gd name="connsiteY12" fmla="*/ 8830 h 9312"/>
              <a:gd name="connsiteX13" fmla="*/ 1689 w 10231"/>
              <a:gd name="connsiteY13" fmla="*/ 8803 h 9312"/>
              <a:gd name="connsiteX14" fmla="*/ 1522 w 10231"/>
              <a:gd name="connsiteY14" fmla="*/ 8734 h 9312"/>
              <a:gd name="connsiteX15" fmla="*/ 1371 w 10231"/>
              <a:gd name="connsiteY15" fmla="*/ 8693 h 9312"/>
              <a:gd name="connsiteX16" fmla="*/ 1237 w 10231"/>
              <a:gd name="connsiteY16" fmla="*/ 8610 h 9312"/>
              <a:gd name="connsiteX17" fmla="*/ 987 w 10231"/>
              <a:gd name="connsiteY17" fmla="*/ 8418 h 9312"/>
              <a:gd name="connsiteX18" fmla="*/ 769 w 10231"/>
              <a:gd name="connsiteY18" fmla="*/ 8211 h 9312"/>
              <a:gd name="connsiteX19" fmla="*/ 635 w 10231"/>
              <a:gd name="connsiteY19" fmla="*/ 7964 h 9312"/>
              <a:gd name="connsiteX20" fmla="*/ 569 w 10231"/>
              <a:gd name="connsiteY20" fmla="*/ 7703 h 9312"/>
              <a:gd name="connsiteX21" fmla="*/ 535 w 10231"/>
              <a:gd name="connsiteY21" fmla="*/ 7441 h 9312"/>
              <a:gd name="connsiteX22" fmla="*/ 585 w 10231"/>
              <a:gd name="connsiteY22" fmla="*/ 7180 h 9312"/>
              <a:gd name="connsiteX23" fmla="*/ 686 w 10231"/>
              <a:gd name="connsiteY23" fmla="*/ 6919 h 9312"/>
              <a:gd name="connsiteX24" fmla="*/ 853 w 10231"/>
              <a:gd name="connsiteY24" fmla="*/ 6684 h 9312"/>
              <a:gd name="connsiteX25" fmla="*/ 886 w 10231"/>
              <a:gd name="connsiteY25" fmla="*/ 6629 h 9312"/>
              <a:gd name="connsiteX26" fmla="*/ 1020 w 10231"/>
              <a:gd name="connsiteY26" fmla="*/ 6478 h 9312"/>
              <a:gd name="connsiteX27" fmla="*/ 1221 w 10231"/>
              <a:gd name="connsiteY27" fmla="*/ 6245 h 9312"/>
              <a:gd name="connsiteX28" fmla="*/ 1488 w 10231"/>
              <a:gd name="connsiteY28" fmla="*/ 5969 h 9312"/>
              <a:gd name="connsiteX29" fmla="*/ 1773 w 10231"/>
              <a:gd name="connsiteY29" fmla="*/ 5612 h 9312"/>
              <a:gd name="connsiteX30" fmla="*/ 2124 w 10231"/>
              <a:gd name="connsiteY30" fmla="*/ 5226 h 9312"/>
              <a:gd name="connsiteX31" fmla="*/ 2492 w 10231"/>
              <a:gd name="connsiteY31" fmla="*/ 4814 h 9312"/>
              <a:gd name="connsiteX32" fmla="*/ 2860 w 10231"/>
              <a:gd name="connsiteY32" fmla="*/ 4360 h 9312"/>
              <a:gd name="connsiteX33" fmla="*/ 3227 w 10231"/>
              <a:gd name="connsiteY33" fmla="*/ 3933 h 9312"/>
              <a:gd name="connsiteX34" fmla="*/ 3595 w 10231"/>
              <a:gd name="connsiteY34" fmla="*/ 3521 h 9312"/>
              <a:gd name="connsiteX35" fmla="*/ 3946 w 10231"/>
              <a:gd name="connsiteY35" fmla="*/ 3122 h 9312"/>
              <a:gd name="connsiteX36" fmla="*/ 4247 w 10231"/>
              <a:gd name="connsiteY36" fmla="*/ 2778 h 9312"/>
              <a:gd name="connsiteX37" fmla="*/ 4498 w 10231"/>
              <a:gd name="connsiteY37" fmla="*/ 2489 h 9312"/>
              <a:gd name="connsiteX38" fmla="*/ 4682 w 10231"/>
              <a:gd name="connsiteY38" fmla="*/ 2269 h 9312"/>
              <a:gd name="connsiteX39" fmla="*/ 4833 w 10231"/>
              <a:gd name="connsiteY39" fmla="*/ 2118 h 9312"/>
              <a:gd name="connsiteX40" fmla="*/ 4866 w 10231"/>
              <a:gd name="connsiteY40" fmla="*/ 2063 h 9312"/>
              <a:gd name="connsiteX41" fmla="*/ 4967 w 10231"/>
              <a:gd name="connsiteY41" fmla="*/ 1967 h 9312"/>
              <a:gd name="connsiteX42" fmla="*/ 5050 w 10231"/>
              <a:gd name="connsiteY42" fmla="*/ 1871 h 9312"/>
              <a:gd name="connsiteX43" fmla="*/ 5167 w 10231"/>
              <a:gd name="connsiteY43" fmla="*/ 1801 h 9312"/>
              <a:gd name="connsiteX44" fmla="*/ 5284 w 10231"/>
              <a:gd name="connsiteY44" fmla="*/ 1732 h 9312"/>
              <a:gd name="connsiteX45" fmla="*/ 5401 w 10231"/>
              <a:gd name="connsiteY45" fmla="*/ 1664 h 9312"/>
              <a:gd name="connsiteX46" fmla="*/ 5535 w 10231"/>
              <a:gd name="connsiteY46" fmla="*/ 1622 h 9312"/>
              <a:gd name="connsiteX47" fmla="*/ 5652 w 10231"/>
              <a:gd name="connsiteY47" fmla="*/ 1595 h 9312"/>
              <a:gd name="connsiteX48" fmla="*/ 5786 w 10231"/>
              <a:gd name="connsiteY48" fmla="*/ 1554 h 9312"/>
              <a:gd name="connsiteX49" fmla="*/ 5886 w 10231"/>
              <a:gd name="connsiteY49" fmla="*/ 1540 h 9312"/>
              <a:gd name="connsiteX50" fmla="*/ 5987 w 10231"/>
              <a:gd name="connsiteY50" fmla="*/ 1540 h 9312"/>
              <a:gd name="connsiteX51" fmla="*/ 6087 w 10231"/>
              <a:gd name="connsiteY51" fmla="*/ 1554 h 9312"/>
              <a:gd name="connsiteX52" fmla="*/ 6171 w 10231"/>
              <a:gd name="connsiteY52" fmla="*/ 1554 h 9312"/>
              <a:gd name="connsiteX53" fmla="*/ 6271 w 10231"/>
              <a:gd name="connsiteY53" fmla="*/ 1567 h 9312"/>
              <a:gd name="connsiteX54" fmla="*/ 6355 w 10231"/>
              <a:gd name="connsiteY54" fmla="*/ 1609 h 9312"/>
              <a:gd name="connsiteX55" fmla="*/ 6438 w 10231"/>
              <a:gd name="connsiteY55" fmla="*/ 1636 h 9312"/>
              <a:gd name="connsiteX56" fmla="*/ 6522 w 10231"/>
              <a:gd name="connsiteY56" fmla="*/ 1691 h 9312"/>
              <a:gd name="connsiteX57" fmla="*/ 6656 w 10231"/>
              <a:gd name="connsiteY57" fmla="*/ 1801 h 9312"/>
              <a:gd name="connsiteX58" fmla="*/ 6773 w 10231"/>
              <a:gd name="connsiteY58" fmla="*/ 1912 h 9312"/>
              <a:gd name="connsiteX59" fmla="*/ 6873 w 10231"/>
              <a:gd name="connsiteY59" fmla="*/ 2049 h 9312"/>
              <a:gd name="connsiteX60" fmla="*/ 6906 w 10231"/>
              <a:gd name="connsiteY60" fmla="*/ 2214 h 9312"/>
              <a:gd name="connsiteX61" fmla="*/ 6923 w 10231"/>
              <a:gd name="connsiteY61" fmla="*/ 2434 h 9312"/>
              <a:gd name="connsiteX62" fmla="*/ 6890 w 10231"/>
              <a:gd name="connsiteY62" fmla="*/ 2668 h 9312"/>
              <a:gd name="connsiteX63" fmla="*/ 6789 w 10231"/>
              <a:gd name="connsiteY63" fmla="*/ 2888 h 9312"/>
              <a:gd name="connsiteX64" fmla="*/ 6639 w 10231"/>
              <a:gd name="connsiteY64" fmla="*/ 3094 h 9312"/>
              <a:gd name="connsiteX65" fmla="*/ 2759 w 10231"/>
              <a:gd name="connsiteY65" fmla="*/ 7552 h 9312"/>
              <a:gd name="connsiteX66" fmla="*/ 2726 w 10231"/>
              <a:gd name="connsiteY66" fmla="*/ 7634 h 9312"/>
              <a:gd name="connsiteX67" fmla="*/ 2726 w 10231"/>
              <a:gd name="connsiteY67" fmla="*/ 7703 h 9312"/>
              <a:gd name="connsiteX68" fmla="*/ 2742 w 10231"/>
              <a:gd name="connsiteY68" fmla="*/ 7785 h 9312"/>
              <a:gd name="connsiteX69" fmla="*/ 2826 w 10231"/>
              <a:gd name="connsiteY69" fmla="*/ 7854 h 9312"/>
              <a:gd name="connsiteX70" fmla="*/ 2910 w 10231"/>
              <a:gd name="connsiteY70" fmla="*/ 7881 h 9312"/>
              <a:gd name="connsiteX71" fmla="*/ 3027 w 10231"/>
              <a:gd name="connsiteY71" fmla="*/ 7895 h 9312"/>
              <a:gd name="connsiteX72" fmla="*/ 3127 w 10231"/>
              <a:gd name="connsiteY72" fmla="*/ 7868 h 9312"/>
              <a:gd name="connsiteX73" fmla="*/ 3211 w 10231"/>
              <a:gd name="connsiteY73" fmla="*/ 7799 h 9312"/>
              <a:gd name="connsiteX74" fmla="*/ 7057 w 10231"/>
              <a:gd name="connsiteY74" fmla="*/ 3370 h 9312"/>
              <a:gd name="connsiteX75" fmla="*/ 7274 w 10231"/>
              <a:gd name="connsiteY75" fmla="*/ 3080 h 9312"/>
              <a:gd name="connsiteX76" fmla="*/ 7408 w 10231"/>
              <a:gd name="connsiteY76" fmla="*/ 2778 h 9312"/>
              <a:gd name="connsiteX77" fmla="*/ 7475 w 10231"/>
              <a:gd name="connsiteY77" fmla="*/ 2461 h 9312"/>
              <a:gd name="connsiteX78" fmla="*/ 7425 w 10231"/>
              <a:gd name="connsiteY78" fmla="*/ 2145 h 9312"/>
              <a:gd name="connsiteX79" fmla="*/ 7408 w 10231"/>
              <a:gd name="connsiteY79" fmla="*/ 2022 h 9312"/>
              <a:gd name="connsiteX80" fmla="*/ 7358 w 10231"/>
              <a:gd name="connsiteY80" fmla="*/ 1898 h 9312"/>
              <a:gd name="connsiteX81" fmla="*/ 7291 w 10231"/>
              <a:gd name="connsiteY81" fmla="*/ 1774 h 9312"/>
              <a:gd name="connsiteX82" fmla="*/ 7241 w 10231"/>
              <a:gd name="connsiteY82" fmla="*/ 1664 h 9312"/>
              <a:gd name="connsiteX83" fmla="*/ 7140 w 10231"/>
              <a:gd name="connsiteY83" fmla="*/ 1567 h 9312"/>
              <a:gd name="connsiteX84" fmla="*/ 7057 w 10231"/>
              <a:gd name="connsiteY84" fmla="*/ 1485 h 9312"/>
              <a:gd name="connsiteX85" fmla="*/ 6940 w 10231"/>
              <a:gd name="connsiteY85" fmla="*/ 1403 h 9312"/>
              <a:gd name="connsiteX86" fmla="*/ 6839 w 10231"/>
              <a:gd name="connsiteY86" fmla="*/ 1320 h 9312"/>
              <a:gd name="connsiteX87" fmla="*/ 6722 w 10231"/>
              <a:gd name="connsiteY87" fmla="*/ 1252 h 9312"/>
              <a:gd name="connsiteX88" fmla="*/ 6589 w 10231"/>
              <a:gd name="connsiteY88" fmla="*/ 1210 h 9312"/>
              <a:gd name="connsiteX89" fmla="*/ 6438 w 10231"/>
              <a:gd name="connsiteY89" fmla="*/ 1169 h 9312"/>
              <a:gd name="connsiteX90" fmla="*/ 6304 w 10231"/>
              <a:gd name="connsiteY90" fmla="*/ 1128 h 9312"/>
              <a:gd name="connsiteX91" fmla="*/ 6154 w 10231"/>
              <a:gd name="connsiteY91" fmla="*/ 1114 h 9312"/>
              <a:gd name="connsiteX92" fmla="*/ 6020 w 10231"/>
              <a:gd name="connsiteY92" fmla="*/ 1100 h 9312"/>
              <a:gd name="connsiteX93" fmla="*/ 5870 w 10231"/>
              <a:gd name="connsiteY93" fmla="*/ 1100 h 9312"/>
              <a:gd name="connsiteX94" fmla="*/ 5719 w 10231"/>
              <a:gd name="connsiteY94" fmla="*/ 1114 h 9312"/>
              <a:gd name="connsiteX95" fmla="*/ 5518 w 10231"/>
              <a:gd name="connsiteY95" fmla="*/ 1142 h 9312"/>
              <a:gd name="connsiteX96" fmla="*/ 5351 w 10231"/>
              <a:gd name="connsiteY96" fmla="*/ 1210 h 9312"/>
              <a:gd name="connsiteX97" fmla="*/ 5167 w 10231"/>
              <a:gd name="connsiteY97" fmla="*/ 1279 h 9312"/>
              <a:gd name="connsiteX98" fmla="*/ 5000 w 10231"/>
              <a:gd name="connsiteY98" fmla="*/ 1348 h 9312"/>
              <a:gd name="connsiteX99" fmla="*/ 4849 w 10231"/>
              <a:gd name="connsiteY99" fmla="*/ 1444 h 9312"/>
              <a:gd name="connsiteX100" fmla="*/ 4682 w 10231"/>
              <a:gd name="connsiteY100" fmla="*/ 1540 h 9312"/>
              <a:gd name="connsiteX101" fmla="*/ 4548 w 10231"/>
              <a:gd name="connsiteY101" fmla="*/ 1664 h 9312"/>
              <a:gd name="connsiteX102" fmla="*/ 4415 w 10231"/>
              <a:gd name="connsiteY102" fmla="*/ 1801 h 9312"/>
              <a:gd name="connsiteX103" fmla="*/ 4381 w 10231"/>
              <a:gd name="connsiteY103" fmla="*/ 1843 h 9312"/>
              <a:gd name="connsiteX104" fmla="*/ 4247 w 10231"/>
              <a:gd name="connsiteY104" fmla="*/ 2008 h 9312"/>
              <a:gd name="connsiteX105" fmla="*/ 4047 w 10231"/>
              <a:gd name="connsiteY105" fmla="*/ 2228 h 9312"/>
              <a:gd name="connsiteX106" fmla="*/ 3796 w 10231"/>
              <a:gd name="connsiteY106" fmla="*/ 2531 h 9312"/>
              <a:gd name="connsiteX107" fmla="*/ 3495 w 10231"/>
              <a:gd name="connsiteY107" fmla="*/ 2874 h 9312"/>
              <a:gd name="connsiteX108" fmla="*/ 3144 w 10231"/>
              <a:gd name="connsiteY108" fmla="*/ 3260 h 9312"/>
              <a:gd name="connsiteX109" fmla="*/ 2776 w 10231"/>
              <a:gd name="connsiteY109" fmla="*/ 3686 h 9312"/>
              <a:gd name="connsiteX110" fmla="*/ 2408 w 10231"/>
              <a:gd name="connsiteY110" fmla="*/ 4113 h 9312"/>
              <a:gd name="connsiteX111" fmla="*/ 2040 w 10231"/>
              <a:gd name="connsiteY111" fmla="*/ 4539 h 9312"/>
              <a:gd name="connsiteX112" fmla="*/ 1689 w 10231"/>
              <a:gd name="connsiteY112" fmla="*/ 4965 h 9312"/>
              <a:gd name="connsiteX113" fmla="*/ 1338 w 10231"/>
              <a:gd name="connsiteY113" fmla="*/ 5350 h 9312"/>
              <a:gd name="connsiteX114" fmla="*/ 1037 w 10231"/>
              <a:gd name="connsiteY114" fmla="*/ 5694 h 9312"/>
              <a:gd name="connsiteX115" fmla="*/ 769 w 10231"/>
              <a:gd name="connsiteY115" fmla="*/ 5997 h 9312"/>
              <a:gd name="connsiteX116" fmla="*/ 585 w 10231"/>
              <a:gd name="connsiteY116" fmla="*/ 6217 h 9312"/>
              <a:gd name="connsiteX117" fmla="*/ 452 w 10231"/>
              <a:gd name="connsiteY117" fmla="*/ 6382 h 9312"/>
              <a:gd name="connsiteX118" fmla="*/ 401 w 10231"/>
              <a:gd name="connsiteY118" fmla="*/ 6423 h 9312"/>
              <a:gd name="connsiteX119" fmla="*/ 184 w 10231"/>
              <a:gd name="connsiteY119" fmla="*/ 6739 h 9312"/>
              <a:gd name="connsiteX120" fmla="*/ 33 w 10231"/>
              <a:gd name="connsiteY120" fmla="*/ 7070 h 9312"/>
              <a:gd name="connsiteX121" fmla="*/ 0 w 10231"/>
              <a:gd name="connsiteY121" fmla="*/ 7441 h 9312"/>
              <a:gd name="connsiteX122" fmla="*/ 17 w 10231"/>
              <a:gd name="connsiteY122" fmla="*/ 7785 h 9312"/>
              <a:gd name="connsiteX123" fmla="*/ 134 w 10231"/>
              <a:gd name="connsiteY123" fmla="*/ 8115 h 9312"/>
              <a:gd name="connsiteX124" fmla="*/ 334 w 10231"/>
              <a:gd name="connsiteY124" fmla="*/ 8432 h 9312"/>
              <a:gd name="connsiteX125" fmla="*/ 585 w 10231"/>
              <a:gd name="connsiteY125" fmla="*/ 8720 h 9312"/>
              <a:gd name="connsiteX126" fmla="*/ 936 w 10231"/>
              <a:gd name="connsiteY126" fmla="*/ 8954 h 9312"/>
              <a:gd name="connsiteX127" fmla="*/ 1120 w 10231"/>
              <a:gd name="connsiteY127" fmla="*/ 9051 h 9312"/>
              <a:gd name="connsiteX128" fmla="*/ 1321 w 10231"/>
              <a:gd name="connsiteY128" fmla="*/ 9133 h 9312"/>
              <a:gd name="connsiteX129" fmla="*/ 1505 w 10231"/>
              <a:gd name="connsiteY129" fmla="*/ 9216 h 9312"/>
              <a:gd name="connsiteX130" fmla="*/ 1722 w 10231"/>
              <a:gd name="connsiteY130" fmla="*/ 9257 h 9312"/>
              <a:gd name="connsiteX131" fmla="*/ 1940 w 10231"/>
              <a:gd name="connsiteY131" fmla="*/ 9298 h 9312"/>
              <a:gd name="connsiteX132" fmla="*/ 2140 w 10231"/>
              <a:gd name="connsiteY132" fmla="*/ 9312 h 9312"/>
              <a:gd name="connsiteX133" fmla="*/ 2358 w 10231"/>
              <a:gd name="connsiteY133" fmla="*/ 9298 h 9312"/>
              <a:gd name="connsiteX134" fmla="*/ 2592 w 10231"/>
              <a:gd name="connsiteY134" fmla="*/ 9285 h 9312"/>
              <a:gd name="connsiteX135" fmla="*/ 2793 w 10231"/>
              <a:gd name="connsiteY135" fmla="*/ 9243 h 9312"/>
              <a:gd name="connsiteX136" fmla="*/ 3010 w 10231"/>
              <a:gd name="connsiteY136" fmla="*/ 9188 h 9312"/>
              <a:gd name="connsiteX137" fmla="*/ 3211 w 10231"/>
              <a:gd name="connsiteY137" fmla="*/ 9120 h 9312"/>
              <a:gd name="connsiteX138" fmla="*/ 3395 w 10231"/>
              <a:gd name="connsiteY138" fmla="*/ 9024 h 9312"/>
              <a:gd name="connsiteX139" fmla="*/ 3579 w 10231"/>
              <a:gd name="connsiteY139" fmla="*/ 8926 h 9312"/>
              <a:gd name="connsiteX140" fmla="*/ 3729 w 10231"/>
              <a:gd name="connsiteY140" fmla="*/ 8816 h 9312"/>
              <a:gd name="connsiteX141" fmla="*/ 3880 w 10231"/>
              <a:gd name="connsiteY141" fmla="*/ 8693 h 9312"/>
              <a:gd name="connsiteX142" fmla="*/ 4013 w 10231"/>
              <a:gd name="connsiteY142" fmla="*/ 8556 h 9312"/>
              <a:gd name="connsiteX143" fmla="*/ 9565 w 10231"/>
              <a:gd name="connsiteY143" fmla="*/ 2173 h 9312"/>
              <a:gd name="connsiteX144" fmla="*/ 9783 w 10231"/>
              <a:gd name="connsiteY144" fmla="*/ 1857 h 9312"/>
              <a:gd name="connsiteX145" fmla="*/ 9933 w 10231"/>
              <a:gd name="connsiteY145" fmla="*/ 1526 h 9312"/>
              <a:gd name="connsiteX146" fmla="*/ 10000 w 10231"/>
              <a:gd name="connsiteY146" fmla="*/ 1183 h 9312"/>
              <a:gd name="connsiteX147" fmla="*/ 9950 w 10231"/>
              <a:gd name="connsiteY147" fmla="*/ 811 h 9312"/>
              <a:gd name="connsiteX148" fmla="*/ 9916 w 10231"/>
              <a:gd name="connsiteY148" fmla="*/ 632 h 9312"/>
              <a:gd name="connsiteX149" fmla="*/ 9849 w 10231"/>
              <a:gd name="connsiteY149" fmla="*/ 468 h 9312"/>
              <a:gd name="connsiteX150" fmla="*/ 9766 w 10231"/>
              <a:gd name="connsiteY150" fmla="*/ 302 h 9312"/>
              <a:gd name="connsiteX151" fmla="*/ 9649 w 10231"/>
              <a:gd name="connsiteY151" fmla="*/ 151 h 9312"/>
              <a:gd name="connsiteX152" fmla="*/ 9532 w 10231"/>
              <a:gd name="connsiteY152" fmla="*/ 0 h 9312"/>
              <a:gd name="connsiteX153" fmla="*/ 10231 w 10231"/>
              <a:gd name="connsiteY153" fmla="*/ 615 h 9312"/>
              <a:gd name="connsiteX0" fmla="*/ 3514 w 10000"/>
              <a:gd name="connsiteY0" fmla="*/ 8746 h 9838"/>
              <a:gd name="connsiteX1" fmla="*/ 3399 w 10000"/>
              <a:gd name="connsiteY1" fmla="*/ 8863 h 9838"/>
              <a:gd name="connsiteX2" fmla="*/ 3285 w 10000"/>
              <a:gd name="connsiteY2" fmla="*/ 8967 h 9838"/>
              <a:gd name="connsiteX3" fmla="*/ 3171 w 10000"/>
              <a:gd name="connsiteY3" fmla="*/ 9055 h 9838"/>
              <a:gd name="connsiteX4" fmla="*/ 3040 w 10000"/>
              <a:gd name="connsiteY4" fmla="*/ 9143 h 9838"/>
              <a:gd name="connsiteX5" fmla="*/ 2893 w 10000"/>
              <a:gd name="connsiteY5" fmla="*/ 9202 h 9838"/>
              <a:gd name="connsiteX6" fmla="*/ 2762 w 10000"/>
              <a:gd name="connsiteY6" fmla="*/ 9276 h 9838"/>
              <a:gd name="connsiteX7" fmla="*/ 2582 w 10000"/>
              <a:gd name="connsiteY7" fmla="*/ 9305 h 9838"/>
              <a:gd name="connsiteX8" fmla="*/ 2436 w 10000"/>
              <a:gd name="connsiteY8" fmla="*/ 9335 h 9838"/>
              <a:gd name="connsiteX9" fmla="*/ 2272 w 10000"/>
              <a:gd name="connsiteY9" fmla="*/ 9364 h 9838"/>
              <a:gd name="connsiteX10" fmla="*/ 2108 w 10000"/>
              <a:gd name="connsiteY10" fmla="*/ 9364 h 9838"/>
              <a:gd name="connsiteX11" fmla="*/ 1945 w 10000"/>
              <a:gd name="connsiteY11" fmla="*/ 9335 h 9838"/>
              <a:gd name="connsiteX12" fmla="*/ 1797 w 10000"/>
              <a:gd name="connsiteY12" fmla="*/ 9320 h 9838"/>
              <a:gd name="connsiteX13" fmla="*/ 1651 w 10000"/>
              <a:gd name="connsiteY13" fmla="*/ 9291 h 9838"/>
              <a:gd name="connsiteX14" fmla="*/ 1488 w 10000"/>
              <a:gd name="connsiteY14" fmla="*/ 9217 h 9838"/>
              <a:gd name="connsiteX15" fmla="*/ 1340 w 10000"/>
              <a:gd name="connsiteY15" fmla="*/ 9173 h 9838"/>
              <a:gd name="connsiteX16" fmla="*/ 1209 w 10000"/>
              <a:gd name="connsiteY16" fmla="*/ 9084 h 9838"/>
              <a:gd name="connsiteX17" fmla="*/ 965 w 10000"/>
              <a:gd name="connsiteY17" fmla="*/ 8878 h 9838"/>
              <a:gd name="connsiteX18" fmla="*/ 752 w 10000"/>
              <a:gd name="connsiteY18" fmla="*/ 8656 h 9838"/>
              <a:gd name="connsiteX19" fmla="*/ 621 w 10000"/>
              <a:gd name="connsiteY19" fmla="*/ 8390 h 9838"/>
              <a:gd name="connsiteX20" fmla="*/ 556 w 10000"/>
              <a:gd name="connsiteY20" fmla="*/ 8110 h 9838"/>
              <a:gd name="connsiteX21" fmla="*/ 523 w 10000"/>
              <a:gd name="connsiteY21" fmla="*/ 7829 h 9838"/>
              <a:gd name="connsiteX22" fmla="*/ 572 w 10000"/>
              <a:gd name="connsiteY22" fmla="*/ 7548 h 9838"/>
              <a:gd name="connsiteX23" fmla="*/ 671 w 10000"/>
              <a:gd name="connsiteY23" fmla="*/ 7268 h 9838"/>
              <a:gd name="connsiteX24" fmla="*/ 834 w 10000"/>
              <a:gd name="connsiteY24" fmla="*/ 7016 h 9838"/>
              <a:gd name="connsiteX25" fmla="*/ 866 w 10000"/>
              <a:gd name="connsiteY25" fmla="*/ 6957 h 9838"/>
              <a:gd name="connsiteX26" fmla="*/ 997 w 10000"/>
              <a:gd name="connsiteY26" fmla="*/ 6795 h 9838"/>
              <a:gd name="connsiteX27" fmla="*/ 1193 w 10000"/>
              <a:gd name="connsiteY27" fmla="*/ 6544 h 9838"/>
              <a:gd name="connsiteX28" fmla="*/ 1454 w 10000"/>
              <a:gd name="connsiteY28" fmla="*/ 6248 h 9838"/>
              <a:gd name="connsiteX29" fmla="*/ 1733 w 10000"/>
              <a:gd name="connsiteY29" fmla="*/ 5865 h 9838"/>
              <a:gd name="connsiteX30" fmla="*/ 2076 w 10000"/>
              <a:gd name="connsiteY30" fmla="*/ 5450 h 9838"/>
              <a:gd name="connsiteX31" fmla="*/ 2436 w 10000"/>
              <a:gd name="connsiteY31" fmla="*/ 5008 h 9838"/>
              <a:gd name="connsiteX32" fmla="*/ 2795 w 10000"/>
              <a:gd name="connsiteY32" fmla="*/ 4520 h 9838"/>
              <a:gd name="connsiteX33" fmla="*/ 3154 w 10000"/>
              <a:gd name="connsiteY33" fmla="*/ 4062 h 9838"/>
              <a:gd name="connsiteX34" fmla="*/ 3514 w 10000"/>
              <a:gd name="connsiteY34" fmla="*/ 3619 h 9838"/>
              <a:gd name="connsiteX35" fmla="*/ 3857 w 10000"/>
              <a:gd name="connsiteY35" fmla="*/ 3191 h 9838"/>
              <a:gd name="connsiteX36" fmla="*/ 4151 w 10000"/>
              <a:gd name="connsiteY36" fmla="*/ 2821 h 9838"/>
              <a:gd name="connsiteX37" fmla="*/ 4396 w 10000"/>
              <a:gd name="connsiteY37" fmla="*/ 2511 h 9838"/>
              <a:gd name="connsiteX38" fmla="*/ 4576 w 10000"/>
              <a:gd name="connsiteY38" fmla="*/ 2275 h 9838"/>
              <a:gd name="connsiteX39" fmla="*/ 4724 w 10000"/>
              <a:gd name="connsiteY39" fmla="*/ 2112 h 9838"/>
              <a:gd name="connsiteX40" fmla="*/ 4756 w 10000"/>
              <a:gd name="connsiteY40" fmla="*/ 2053 h 9838"/>
              <a:gd name="connsiteX41" fmla="*/ 4855 w 10000"/>
              <a:gd name="connsiteY41" fmla="*/ 1950 h 9838"/>
              <a:gd name="connsiteX42" fmla="*/ 4936 w 10000"/>
              <a:gd name="connsiteY42" fmla="*/ 1847 h 9838"/>
              <a:gd name="connsiteX43" fmla="*/ 5050 w 10000"/>
              <a:gd name="connsiteY43" fmla="*/ 1772 h 9838"/>
              <a:gd name="connsiteX44" fmla="*/ 5165 w 10000"/>
              <a:gd name="connsiteY44" fmla="*/ 1698 h 9838"/>
              <a:gd name="connsiteX45" fmla="*/ 5279 w 10000"/>
              <a:gd name="connsiteY45" fmla="*/ 1625 h 9838"/>
              <a:gd name="connsiteX46" fmla="*/ 5410 w 10000"/>
              <a:gd name="connsiteY46" fmla="*/ 1580 h 9838"/>
              <a:gd name="connsiteX47" fmla="*/ 5524 w 10000"/>
              <a:gd name="connsiteY47" fmla="*/ 1551 h 9838"/>
              <a:gd name="connsiteX48" fmla="*/ 5655 w 10000"/>
              <a:gd name="connsiteY48" fmla="*/ 1507 h 9838"/>
              <a:gd name="connsiteX49" fmla="*/ 5753 w 10000"/>
              <a:gd name="connsiteY49" fmla="*/ 1492 h 9838"/>
              <a:gd name="connsiteX50" fmla="*/ 5852 w 10000"/>
              <a:gd name="connsiteY50" fmla="*/ 1492 h 9838"/>
              <a:gd name="connsiteX51" fmla="*/ 5950 w 10000"/>
              <a:gd name="connsiteY51" fmla="*/ 1507 h 9838"/>
              <a:gd name="connsiteX52" fmla="*/ 6032 w 10000"/>
              <a:gd name="connsiteY52" fmla="*/ 1507 h 9838"/>
              <a:gd name="connsiteX53" fmla="*/ 6129 w 10000"/>
              <a:gd name="connsiteY53" fmla="*/ 1521 h 9838"/>
              <a:gd name="connsiteX54" fmla="*/ 6212 w 10000"/>
              <a:gd name="connsiteY54" fmla="*/ 1566 h 9838"/>
              <a:gd name="connsiteX55" fmla="*/ 6293 w 10000"/>
              <a:gd name="connsiteY55" fmla="*/ 1595 h 9838"/>
              <a:gd name="connsiteX56" fmla="*/ 6375 w 10000"/>
              <a:gd name="connsiteY56" fmla="*/ 1654 h 9838"/>
              <a:gd name="connsiteX57" fmla="*/ 6506 w 10000"/>
              <a:gd name="connsiteY57" fmla="*/ 1772 h 9838"/>
              <a:gd name="connsiteX58" fmla="*/ 6620 w 10000"/>
              <a:gd name="connsiteY58" fmla="*/ 1891 h 9838"/>
              <a:gd name="connsiteX59" fmla="*/ 6718 w 10000"/>
              <a:gd name="connsiteY59" fmla="*/ 2038 h 9838"/>
              <a:gd name="connsiteX60" fmla="*/ 6750 w 10000"/>
              <a:gd name="connsiteY60" fmla="*/ 2216 h 9838"/>
              <a:gd name="connsiteX61" fmla="*/ 6767 w 10000"/>
              <a:gd name="connsiteY61" fmla="*/ 2452 h 9838"/>
              <a:gd name="connsiteX62" fmla="*/ 6734 w 10000"/>
              <a:gd name="connsiteY62" fmla="*/ 2703 h 9838"/>
              <a:gd name="connsiteX63" fmla="*/ 6636 w 10000"/>
              <a:gd name="connsiteY63" fmla="*/ 2939 h 9838"/>
              <a:gd name="connsiteX64" fmla="*/ 6489 w 10000"/>
              <a:gd name="connsiteY64" fmla="*/ 3161 h 9838"/>
              <a:gd name="connsiteX65" fmla="*/ 2697 w 10000"/>
              <a:gd name="connsiteY65" fmla="*/ 7948 h 9838"/>
              <a:gd name="connsiteX66" fmla="*/ 2664 w 10000"/>
              <a:gd name="connsiteY66" fmla="*/ 8036 h 9838"/>
              <a:gd name="connsiteX67" fmla="*/ 2664 w 10000"/>
              <a:gd name="connsiteY67" fmla="*/ 8110 h 9838"/>
              <a:gd name="connsiteX68" fmla="*/ 2680 w 10000"/>
              <a:gd name="connsiteY68" fmla="*/ 8198 h 9838"/>
              <a:gd name="connsiteX69" fmla="*/ 2762 w 10000"/>
              <a:gd name="connsiteY69" fmla="*/ 8272 h 9838"/>
              <a:gd name="connsiteX70" fmla="*/ 2844 w 10000"/>
              <a:gd name="connsiteY70" fmla="*/ 8301 h 9838"/>
              <a:gd name="connsiteX71" fmla="*/ 2959 w 10000"/>
              <a:gd name="connsiteY71" fmla="*/ 8316 h 9838"/>
              <a:gd name="connsiteX72" fmla="*/ 3056 w 10000"/>
              <a:gd name="connsiteY72" fmla="*/ 8287 h 9838"/>
              <a:gd name="connsiteX73" fmla="*/ 3139 w 10000"/>
              <a:gd name="connsiteY73" fmla="*/ 8213 h 9838"/>
              <a:gd name="connsiteX74" fmla="*/ 6898 w 10000"/>
              <a:gd name="connsiteY74" fmla="*/ 3457 h 9838"/>
              <a:gd name="connsiteX75" fmla="*/ 7110 w 10000"/>
              <a:gd name="connsiteY75" fmla="*/ 3146 h 9838"/>
              <a:gd name="connsiteX76" fmla="*/ 7241 w 10000"/>
              <a:gd name="connsiteY76" fmla="*/ 2821 h 9838"/>
              <a:gd name="connsiteX77" fmla="*/ 7306 w 10000"/>
              <a:gd name="connsiteY77" fmla="*/ 2481 h 9838"/>
              <a:gd name="connsiteX78" fmla="*/ 7257 w 10000"/>
              <a:gd name="connsiteY78" fmla="*/ 2141 h 9838"/>
              <a:gd name="connsiteX79" fmla="*/ 7241 w 10000"/>
              <a:gd name="connsiteY79" fmla="*/ 2009 h 9838"/>
              <a:gd name="connsiteX80" fmla="*/ 7192 w 10000"/>
              <a:gd name="connsiteY80" fmla="*/ 1876 h 9838"/>
              <a:gd name="connsiteX81" fmla="*/ 7126 w 10000"/>
              <a:gd name="connsiteY81" fmla="*/ 1743 h 9838"/>
              <a:gd name="connsiteX82" fmla="*/ 7078 w 10000"/>
              <a:gd name="connsiteY82" fmla="*/ 1625 h 9838"/>
              <a:gd name="connsiteX83" fmla="*/ 6979 w 10000"/>
              <a:gd name="connsiteY83" fmla="*/ 1521 h 9838"/>
              <a:gd name="connsiteX84" fmla="*/ 6898 w 10000"/>
              <a:gd name="connsiteY84" fmla="*/ 1433 h 9838"/>
              <a:gd name="connsiteX85" fmla="*/ 6783 w 10000"/>
              <a:gd name="connsiteY85" fmla="*/ 1345 h 9838"/>
              <a:gd name="connsiteX86" fmla="*/ 6685 w 10000"/>
              <a:gd name="connsiteY86" fmla="*/ 1256 h 9838"/>
              <a:gd name="connsiteX87" fmla="*/ 6570 w 10000"/>
              <a:gd name="connsiteY87" fmla="*/ 1183 h 9838"/>
              <a:gd name="connsiteX88" fmla="*/ 6440 w 10000"/>
              <a:gd name="connsiteY88" fmla="*/ 1137 h 9838"/>
              <a:gd name="connsiteX89" fmla="*/ 6293 w 10000"/>
              <a:gd name="connsiteY89" fmla="*/ 1093 h 9838"/>
              <a:gd name="connsiteX90" fmla="*/ 6162 w 10000"/>
              <a:gd name="connsiteY90" fmla="*/ 1049 h 9838"/>
              <a:gd name="connsiteX91" fmla="*/ 6015 w 10000"/>
              <a:gd name="connsiteY91" fmla="*/ 1034 h 9838"/>
              <a:gd name="connsiteX92" fmla="*/ 5884 w 10000"/>
              <a:gd name="connsiteY92" fmla="*/ 1019 h 9838"/>
              <a:gd name="connsiteX93" fmla="*/ 5737 w 10000"/>
              <a:gd name="connsiteY93" fmla="*/ 1019 h 9838"/>
              <a:gd name="connsiteX94" fmla="*/ 5590 w 10000"/>
              <a:gd name="connsiteY94" fmla="*/ 1034 h 9838"/>
              <a:gd name="connsiteX95" fmla="*/ 5393 w 10000"/>
              <a:gd name="connsiteY95" fmla="*/ 1064 h 9838"/>
              <a:gd name="connsiteX96" fmla="*/ 5230 w 10000"/>
              <a:gd name="connsiteY96" fmla="*/ 1137 h 9838"/>
              <a:gd name="connsiteX97" fmla="*/ 5050 w 10000"/>
              <a:gd name="connsiteY97" fmla="*/ 1211 h 9838"/>
              <a:gd name="connsiteX98" fmla="*/ 4887 w 10000"/>
              <a:gd name="connsiteY98" fmla="*/ 1286 h 9838"/>
              <a:gd name="connsiteX99" fmla="*/ 4740 w 10000"/>
              <a:gd name="connsiteY99" fmla="*/ 1389 h 9838"/>
              <a:gd name="connsiteX100" fmla="*/ 4576 w 10000"/>
              <a:gd name="connsiteY100" fmla="*/ 1492 h 9838"/>
              <a:gd name="connsiteX101" fmla="*/ 4445 w 10000"/>
              <a:gd name="connsiteY101" fmla="*/ 1625 h 9838"/>
              <a:gd name="connsiteX102" fmla="*/ 4315 w 10000"/>
              <a:gd name="connsiteY102" fmla="*/ 1772 h 9838"/>
              <a:gd name="connsiteX103" fmla="*/ 4282 w 10000"/>
              <a:gd name="connsiteY103" fmla="*/ 1817 h 9838"/>
              <a:gd name="connsiteX104" fmla="*/ 4151 w 10000"/>
              <a:gd name="connsiteY104" fmla="*/ 1994 h 9838"/>
              <a:gd name="connsiteX105" fmla="*/ 3956 w 10000"/>
              <a:gd name="connsiteY105" fmla="*/ 2231 h 9838"/>
              <a:gd name="connsiteX106" fmla="*/ 3710 w 10000"/>
              <a:gd name="connsiteY106" fmla="*/ 2556 h 9838"/>
              <a:gd name="connsiteX107" fmla="*/ 3416 w 10000"/>
              <a:gd name="connsiteY107" fmla="*/ 2924 h 9838"/>
              <a:gd name="connsiteX108" fmla="*/ 3073 w 10000"/>
              <a:gd name="connsiteY108" fmla="*/ 3339 h 9838"/>
              <a:gd name="connsiteX109" fmla="*/ 2713 w 10000"/>
              <a:gd name="connsiteY109" fmla="*/ 3796 h 9838"/>
              <a:gd name="connsiteX110" fmla="*/ 2354 w 10000"/>
              <a:gd name="connsiteY110" fmla="*/ 4255 h 9838"/>
              <a:gd name="connsiteX111" fmla="*/ 1994 w 10000"/>
              <a:gd name="connsiteY111" fmla="*/ 4712 h 9838"/>
              <a:gd name="connsiteX112" fmla="*/ 1651 w 10000"/>
              <a:gd name="connsiteY112" fmla="*/ 5170 h 9838"/>
              <a:gd name="connsiteX113" fmla="*/ 1308 w 10000"/>
              <a:gd name="connsiteY113" fmla="*/ 5583 h 9838"/>
              <a:gd name="connsiteX114" fmla="*/ 1014 w 10000"/>
              <a:gd name="connsiteY114" fmla="*/ 5953 h 9838"/>
              <a:gd name="connsiteX115" fmla="*/ 752 w 10000"/>
              <a:gd name="connsiteY115" fmla="*/ 6278 h 9838"/>
              <a:gd name="connsiteX116" fmla="*/ 572 w 10000"/>
              <a:gd name="connsiteY116" fmla="*/ 6514 h 9838"/>
              <a:gd name="connsiteX117" fmla="*/ 442 w 10000"/>
              <a:gd name="connsiteY117" fmla="*/ 6692 h 9838"/>
              <a:gd name="connsiteX118" fmla="*/ 392 w 10000"/>
              <a:gd name="connsiteY118" fmla="*/ 6736 h 9838"/>
              <a:gd name="connsiteX119" fmla="*/ 180 w 10000"/>
              <a:gd name="connsiteY119" fmla="*/ 7075 h 9838"/>
              <a:gd name="connsiteX120" fmla="*/ 32 w 10000"/>
              <a:gd name="connsiteY120" fmla="*/ 7430 h 9838"/>
              <a:gd name="connsiteX121" fmla="*/ 0 w 10000"/>
              <a:gd name="connsiteY121" fmla="*/ 7829 h 9838"/>
              <a:gd name="connsiteX122" fmla="*/ 17 w 10000"/>
              <a:gd name="connsiteY122" fmla="*/ 8198 h 9838"/>
              <a:gd name="connsiteX123" fmla="*/ 131 w 10000"/>
              <a:gd name="connsiteY123" fmla="*/ 8553 h 9838"/>
              <a:gd name="connsiteX124" fmla="*/ 326 w 10000"/>
              <a:gd name="connsiteY124" fmla="*/ 8893 h 9838"/>
              <a:gd name="connsiteX125" fmla="*/ 572 w 10000"/>
              <a:gd name="connsiteY125" fmla="*/ 9202 h 9838"/>
              <a:gd name="connsiteX126" fmla="*/ 915 w 10000"/>
              <a:gd name="connsiteY126" fmla="*/ 9454 h 9838"/>
              <a:gd name="connsiteX127" fmla="*/ 1095 w 10000"/>
              <a:gd name="connsiteY127" fmla="*/ 9558 h 9838"/>
              <a:gd name="connsiteX128" fmla="*/ 1291 w 10000"/>
              <a:gd name="connsiteY128" fmla="*/ 9646 h 9838"/>
              <a:gd name="connsiteX129" fmla="*/ 1471 w 10000"/>
              <a:gd name="connsiteY129" fmla="*/ 9735 h 9838"/>
              <a:gd name="connsiteX130" fmla="*/ 1683 w 10000"/>
              <a:gd name="connsiteY130" fmla="*/ 9779 h 9838"/>
              <a:gd name="connsiteX131" fmla="*/ 1896 w 10000"/>
              <a:gd name="connsiteY131" fmla="*/ 9823 h 9838"/>
              <a:gd name="connsiteX132" fmla="*/ 2092 w 10000"/>
              <a:gd name="connsiteY132" fmla="*/ 9838 h 9838"/>
              <a:gd name="connsiteX133" fmla="*/ 2305 w 10000"/>
              <a:gd name="connsiteY133" fmla="*/ 9823 h 9838"/>
              <a:gd name="connsiteX134" fmla="*/ 2533 w 10000"/>
              <a:gd name="connsiteY134" fmla="*/ 9809 h 9838"/>
              <a:gd name="connsiteX135" fmla="*/ 2730 w 10000"/>
              <a:gd name="connsiteY135" fmla="*/ 9764 h 9838"/>
              <a:gd name="connsiteX136" fmla="*/ 2942 w 10000"/>
              <a:gd name="connsiteY136" fmla="*/ 9705 h 9838"/>
              <a:gd name="connsiteX137" fmla="*/ 3139 w 10000"/>
              <a:gd name="connsiteY137" fmla="*/ 9632 h 9838"/>
              <a:gd name="connsiteX138" fmla="*/ 3318 w 10000"/>
              <a:gd name="connsiteY138" fmla="*/ 9529 h 9838"/>
              <a:gd name="connsiteX139" fmla="*/ 3498 w 10000"/>
              <a:gd name="connsiteY139" fmla="*/ 9423 h 9838"/>
              <a:gd name="connsiteX140" fmla="*/ 3645 w 10000"/>
              <a:gd name="connsiteY140" fmla="*/ 9305 h 9838"/>
              <a:gd name="connsiteX141" fmla="*/ 3792 w 10000"/>
              <a:gd name="connsiteY141" fmla="*/ 9173 h 9838"/>
              <a:gd name="connsiteX142" fmla="*/ 3922 w 10000"/>
              <a:gd name="connsiteY142" fmla="*/ 9026 h 9838"/>
              <a:gd name="connsiteX143" fmla="*/ 9349 w 10000"/>
              <a:gd name="connsiteY143" fmla="*/ 2172 h 9838"/>
              <a:gd name="connsiteX144" fmla="*/ 9562 w 10000"/>
              <a:gd name="connsiteY144" fmla="*/ 1832 h 9838"/>
              <a:gd name="connsiteX145" fmla="*/ 9709 w 10000"/>
              <a:gd name="connsiteY145" fmla="*/ 1477 h 9838"/>
              <a:gd name="connsiteX146" fmla="*/ 9774 w 10000"/>
              <a:gd name="connsiteY146" fmla="*/ 1108 h 9838"/>
              <a:gd name="connsiteX147" fmla="*/ 9725 w 10000"/>
              <a:gd name="connsiteY147" fmla="*/ 709 h 9838"/>
              <a:gd name="connsiteX148" fmla="*/ 9692 w 10000"/>
              <a:gd name="connsiteY148" fmla="*/ 517 h 9838"/>
              <a:gd name="connsiteX149" fmla="*/ 9627 w 10000"/>
              <a:gd name="connsiteY149" fmla="*/ 341 h 9838"/>
              <a:gd name="connsiteX150" fmla="*/ 9545 w 10000"/>
              <a:gd name="connsiteY150" fmla="*/ 162 h 9838"/>
              <a:gd name="connsiteX151" fmla="*/ 9431 w 10000"/>
              <a:gd name="connsiteY151" fmla="*/ 0 h 9838"/>
              <a:gd name="connsiteX152" fmla="*/ 10000 w 10000"/>
              <a:gd name="connsiteY152" fmla="*/ 498 h 9838"/>
              <a:gd name="connsiteX0" fmla="*/ 3514 w 10000"/>
              <a:gd name="connsiteY0" fmla="*/ 8725 h 9835"/>
              <a:gd name="connsiteX1" fmla="*/ 3399 w 10000"/>
              <a:gd name="connsiteY1" fmla="*/ 8844 h 9835"/>
              <a:gd name="connsiteX2" fmla="*/ 3285 w 10000"/>
              <a:gd name="connsiteY2" fmla="*/ 8950 h 9835"/>
              <a:gd name="connsiteX3" fmla="*/ 3171 w 10000"/>
              <a:gd name="connsiteY3" fmla="*/ 9039 h 9835"/>
              <a:gd name="connsiteX4" fmla="*/ 3040 w 10000"/>
              <a:gd name="connsiteY4" fmla="*/ 9129 h 9835"/>
              <a:gd name="connsiteX5" fmla="*/ 2893 w 10000"/>
              <a:gd name="connsiteY5" fmla="*/ 9189 h 9835"/>
              <a:gd name="connsiteX6" fmla="*/ 2762 w 10000"/>
              <a:gd name="connsiteY6" fmla="*/ 9264 h 9835"/>
              <a:gd name="connsiteX7" fmla="*/ 2582 w 10000"/>
              <a:gd name="connsiteY7" fmla="*/ 9293 h 9835"/>
              <a:gd name="connsiteX8" fmla="*/ 2436 w 10000"/>
              <a:gd name="connsiteY8" fmla="*/ 9324 h 9835"/>
              <a:gd name="connsiteX9" fmla="*/ 2272 w 10000"/>
              <a:gd name="connsiteY9" fmla="*/ 9353 h 9835"/>
              <a:gd name="connsiteX10" fmla="*/ 2108 w 10000"/>
              <a:gd name="connsiteY10" fmla="*/ 9353 h 9835"/>
              <a:gd name="connsiteX11" fmla="*/ 1945 w 10000"/>
              <a:gd name="connsiteY11" fmla="*/ 9324 h 9835"/>
              <a:gd name="connsiteX12" fmla="*/ 1797 w 10000"/>
              <a:gd name="connsiteY12" fmla="*/ 9308 h 9835"/>
              <a:gd name="connsiteX13" fmla="*/ 1651 w 10000"/>
              <a:gd name="connsiteY13" fmla="*/ 9279 h 9835"/>
              <a:gd name="connsiteX14" fmla="*/ 1488 w 10000"/>
              <a:gd name="connsiteY14" fmla="*/ 9204 h 9835"/>
              <a:gd name="connsiteX15" fmla="*/ 1340 w 10000"/>
              <a:gd name="connsiteY15" fmla="*/ 9159 h 9835"/>
              <a:gd name="connsiteX16" fmla="*/ 1209 w 10000"/>
              <a:gd name="connsiteY16" fmla="*/ 9069 h 9835"/>
              <a:gd name="connsiteX17" fmla="*/ 965 w 10000"/>
              <a:gd name="connsiteY17" fmla="*/ 8859 h 9835"/>
              <a:gd name="connsiteX18" fmla="*/ 752 w 10000"/>
              <a:gd name="connsiteY18" fmla="*/ 8634 h 9835"/>
              <a:gd name="connsiteX19" fmla="*/ 621 w 10000"/>
              <a:gd name="connsiteY19" fmla="*/ 8363 h 9835"/>
              <a:gd name="connsiteX20" fmla="*/ 556 w 10000"/>
              <a:gd name="connsiteY20" fmla="*/ 8079 h 9835"/>
              <a:gd name="connsiteX21" fmla="*/ 523 w 10000"/>
              <a:gd name="connsiteY21" fmla="*/ 7793 h 9835"/>
              <a:gd name="connsiteX22" fmla="*/ 572 w 10000"/>
              <a:gd name="connsiteY22" fmla="*/ 7507 h 9835"/>
              <a:gd name="connsiteX23" fmla="*/ 671 w 10000"/>
              <a:gd name="connsiteY23" fmla="*/ 7223 h 9835"/>
              <a:gd name="connsiteX24" fmla="*/ 834 w 10000"/>
              <a:gd name="connsiteY24" fmla="*/ 6967 h 9835"/>
              <a:gd name="connsiteX25" fmla="*/ 866 w 10000"/>
              <a:gd name="connsiteY25" fmla="*/ 6907 h 9835"/>
              <a:gd name="connsiteX26" fmla="*/ 997 w 10000"/>
              <a:gd name="connsiteY26" fmla="*/ 6742 h 9835"/>
              <a:gd name="connsiteX27" fmla="*/ 1193 w 10000"/>
              <a:gd name="connsiteY27" fmla="*/ 6487 h 9835"/>
              <a:gd name="connsiteX28" fmla="*/ 1454 w 10000"/>
              <a:gd name="connsiteY28" fmla="*/ 6186 h 9835"/>
              <a:gd name="connsiteX29" fmla="*/ 1733 w 10000"/>
              <a:gd name="connsiteY29" fmla="*/ 5797 h 9835"/>
              <a:gd name="connsiteX30" fmla="*/ 2076 w 10000"/>
              <a:gd name="connsiteY30" fmla="*/ 5375 h 9835"/>
              <a:gd name="connsiteX31" fmla="*/ 2436 w 10000"/>
              <a:gd name="connsiteY31" fmla="*/ 4925 h 9835"/>
              <a:gd name="connsiteX32" fmla="*/ 2795 w 10000"/>
              <a:gd name="connsiteY32" fmla="*/ 4429 h 9835"/>
              <a:gd name="connsiteX33" fmla="*/ 3154 w 10000"/>
              <a:gd name="connsiteY33" fmla="*/ 3964 h 9835"/>
              <a:gd name="connsiteX34" fmla="*/ 3514 w 10000"/>
              <a:gd name="connsiteY34" fmla="*/ 3514 h 9835"/>
              <a:gd name="connsiteX35" fmla="*/ 3857 w 10000"/>
              <a:gd name="connsiteY35" fmla="*/ 3079 h 9835"/>
              <a:gd name="connsiteX36" fmla="*/ 4151 w 10000"/>
              <a:gd name="connsiteY36" fmla="*/ 2702 h 9835"/>
              <a:gd name="connsiteX37" fmla="*/ 4396 w 10000"/>
              <a:gd name="connsiteY37" fmla="*/ 2387 h 9835"/>
              <a:gd name="connsiteX38" fmla="*/ 4576 w 10000"/>
              <a:gd name="connsiteY38" fmla="*/ 2147 h 9835"/>
              <a:gd name="connsiteX39" fmla="*/ 4724 w 10000"/>
              <a:gd name="connsiteY39" fmla="*/ 1982 h 9835"/>
              <a:gd name="connsiteX40" fmla="*/ 4756 w 10000"/>
              <a:gd name="connsiteY40" fmla="*/ 1922 h 9835"/>
              <a:gd name="connsiteX41" fmla="*/ 4855 w 10000"/>
              <a:gd name="connsiteY41" fmla="*/ 1817 h 9835"/>
              <a:gd name="connsiteX42" fmla="*/ 4936 w 10000"/>
              <a:gd name="connsiteY42" fmla="*/ 1712 h 9835"/>
              <a:gd name="connsiteX43" fmla="*/ 5050 w 10000"/>
              <a:gd name="connsiteY43" fmla="*/ 1636 h 9835"/>
              <a:gd name="connsiteX44" fmla="*/ 5165 w 10000"/>
              <a:gd name="connsiteY44" fmla="*/ 1561 h 9835"/>
              <a:gd name="connsiteX45" fmla="*/ 5279 w 10000"/>
              <a:gd name="connsiteY45" fmla="*/ 1487 h 9835"/>
              <a:gd name="connsiteX46" fmla="*/ 5410 w 10000"/>
              <a:gd name="connsiteY46" fmla="*/ 1441 h 9835"/>
              <a:gd name="connsiteX47" fmla="*/ 5524 w 10000"/>
              <a:gd name="connsiteY47" fmla="*/ 1412 h 9835"/>
              <a:gd name="connsiteX48" fmla="*/ 5655 w 10000"/>
              <a:gd name="connsiteY48" fmla="*/ 1367 h 9835"/>
              <a:gd name="connsiteX49" fmla="*/ 5753 w 10000"/>
              <a:gd name="connsiteY49" fmla="*/ 1352 h 9835"/>
              <a:gd name="connsiteX50" fmla="*/ 5852 w 10000"/>
              <a:gd name="connsiteY50" fmla="*/ 1352 h 9835"/>
              <a:gd name="connsiteX51" fmla="*/ 5950 w 10000"/>
              <a:gd name="connsiteY51" fmla="*/ 1367 h 9835"/>
              <a:gd name="connsiteX52" fmla="*/ 6032 w 10000"/>
              <a:gd name="connsiteY52" fmla="*/ 1367 h 9835"/>
              <a:gd name="connsiteX53" fmla="*/ 6129 w 10000"/>
              <a:gd name="connsiteY53" fmla="*/ 1381 h 9835"/>
              <a:gd name="connsiteX54" fmla="*/ 6212 w 10000"/>
              <a:gd name="connsiteY54" fmla="*/ 1427 h 9835"/>
              <a:gd name="connsiteX55" fmla="*/ 6293 w 10000"/>
              <a:gd name="connsiteY55" fmla="*/ 1456 h 9835"/>
              <a:gd name="connsiteX56" fmla="*/ 6375 w 10000"/>
              <a:gd name="connsiteY56" fmla="*/ 1516 h 9835"/>
              <a:gd name="connsiteX57" fmla="*/ 6506 w 10000"/>
              <a:gd name="connsiteY57" fmla="*/ 1636 h 9835"/>
              <a:gd name="connsiteX58" fmla="*/ 6620 w 10000"/>
              <a:gd name="connsiteY58" fmla="*/ 1757 h 9835"/>
              <a:gd name="connsiteX59" fmla="*/ 6718 w 10000"/>
              <a:gd name="connsiteY59" fmla="*/ 1907 h 9835"/>
              <a:gd name="connsiteX60" fmla="*/ 6750 w 10000"/>
              <a:gd name="connsiteY60" fmla="*/ 2087 h 9835"/>
              <a:gd name="connsiteX61" fmla="*/ 6767 w 10000"/>
              <a:gd name="connsiteY61" fmla="*/ 2327 h 9835"/>
              <a:gd name="connsiteX62" fmla="*/ 6734 w 10000"/>
              <a:gd name="connsiteY62" fmla="*/ 2583 h 9835"/>
              <a:gd name="connsiteX63" fmla="*/ 6636 w 10000"/>
              <a:gd name="connsiteY63" fmla="*/ 2822 h 9835"/>
              <a:gd name="connsiteX64" fmla="*/ 6489 w 10000"/>
              <a:gd name="connsiteY64" fmla="*/ 3048 h 9835"/>
              <a:gd name="connsiteX65" fmla="*/ 2697 w 10000"/>
              <a:gd name="connsiteY65" fmla="*/ 7914 h 9835"/>
              <a:gd name="connsiteX66" fmla="*/ 2664 w 10000"/>
              <a:gd name="connsiteY66" fmla="*/ 8003 h 9835"/>
              <a:gd name="connsiteX67" fmla="*/ 2664 w 10000"/>
              <a:gd name="connsiteY67" fmla="*/ 8079 h 9835"/>
              <a:gd name="connsiteX68" fmla="*/ 2680 w 10000"/>
              <a:gd name="connsiteY68" fmla="*/ 8168 h 9835"/>
              <a:gd name="connsiteX69" fmla="*/ 2762 w 10000"/>
              <a:gd name="connsiteY69" fmla="*/ 8243 h 9835"/>
              <a:gd name="connsiteX70" fmla="*/ 2844 w 10000"/>
              <a:gd name="connsiteY70" fmla="*/ 8273 h 9835"/>
              <a:gd name="connsiteX71" fmla="*/ 2959 w 10000"/>
              <a:gd name="connsiteY71" fmla="*/ 8288 h 9835"/>
              <a:gd name="connsiteX72" fmla="*/ 3056 w 10000"/>
              <a:gd name="connsiteY72" fmla="*/ 8258 h 9835"/>
              <a:gd name="connsiteX73" fmla="*/ 3139 w 10000"/>
              <a:gd name="connsiteY73" fmla="*/ 8183 h 9835"/>
              <a:gd name="connsiteX74" fmla="*/ 6898 w 10000"/>
              <a:gd name="connsiteY74" fmla="*/ 3349 h 9835"/>
              <a:gd name="connsiteX75" fmla="*/ 7110 w 10000"/>
              <a:gd name="connsiteY75" fmla="*/ 3033 h 9835"/>
              <a:gd name="connsiteX76" fmla="*/ 7241 w 10000"/>
              <a:gd name="connsiteY76" fmla="*/ 2702 h 9835"/>
              <a:gd name="connsiteX77" fmla="*/ 7306 w 10000"/>
              <a:gd name="connsiteY77" fmla="*/ 2357 h 9835"/>
              <a:gd name="connsiteX78" fmla="*/ 7257 w 10000"/>
              <a:gd name="connsiteY78" fmla="*/ 2011 h 9835"/>
              <a:gd name="connsiteX79" fmla="*/ 7241 w 10000"/>
              <a:gd name="connsiteY79" fmla="*/ 1877 h 9835"/>
              <a:gd name="connsiteX80" fmla="*/ 7192 w 10000"/>
              <a:gd name="connsiteY80" fmla="*/ 1742 h 9835"/>
              <a:gd name="connsiteX81" fmla="*/ 7126 w 10000"/>
              <a:gd name="connsiteY81" fmla="*/ 1607 h 9835"/>
              <a:gd name="connsiteX82" fmla="*/ 7078 w 10000"/>
              <a:gd name="connsiteY82" fmla="*/ 1487 h 9835"/>
              <a:gd name="connsiteX83" fmla="*/ 6979 w 10000"/>
              <a:gd name="connsiteY83" fmla="*/ 1381 h 9835"/>
              <a:gd name="connsiteX84" fmla="*/ 6898 w 10000"/>
              <a:gd name="connsiteY84" fmla="*/ 1292 h 9835"/>
              <a:gd name="connsiteX85" fmla="*/ 6783 w 10000"/>
              <a:gd name="connsiteY85" fmla="*/ 1202 h 9835"/>
              <a:gd name="connsiteX86" fmla="*/ 6685 w 10000"/>
              <a:gd name="connsiteY86" fmla="*/ 1112 h 9835"/>
              <a:gd name="connsiteX87" fmla="*/ 6570 w 10000"/>
              <a:gd name="connsiteY87" fmla="*/ 1037 h 9835"/>
              <a:gd name="connsiteX88" fmla="*/ 6440 w 10000"/>
              <a:gd name="connsiteY88" fmla="*/ 991 h 9835"/>
              <a:gd name="connsiteX89" fmla="*/ 6293 w 10000"/>
              <a:gd name="connsiteY89" fmla="*/ 946 h 9835"/>
              <a:gd name="connsiteX90" fmla="*/ 6162 w 10000"/>
              <a:gd name="connsiteY90" fmla="*/ 901 h 9835"/>
              <a:gd name="connsiteX91" fmla="*/ 6015 w 10000"/>
              <a:gd name="connsiteY91" fmla="*/ 886 h 9835"/>
              <a:gd name="connsiteX92" fmla="*/ 5884 w 10000"/>
              <a:gd name="connsiteY92" fmla="*/ 871 h 9835"/>
              <a:gd name="connsiteX93" fmla="*/ 5737 w 10000"/>
              <a:gd name="connsiteY93" fmla="*/ 871 h 9835"/>
              <a:gd name="connsiteX94" fmla="*/ 5590 w 10000"/>
              <a:gd name="connsiteY94" fmla="*/ 886 h 9835"/>
              <a:gd name="connsiteX95" fmla="*/ 5393 w 10000"/>
              <a:gd name="connsiteY95" fmla="*/ 917 h 9835"/>
              <a:gd name="connsiteX96" fmla="*/ 5230 w 10000"/>
              <a:gd name="connsiteY96" fmla="*/ 991 h 9835"/>
              <a:gd name="connsiteX97" fmla="*/ 5050 w 10000"/>
              <a:gd name="connsiteY97" fmla="*/ 1066 h 9835"/>
              <a:gd name="connsiteX98" fmla="*/ 4887 w 10000"/>
              <a:gd name="connsiteY98" fmla="*/ 1142 h 9835"/>
              <a:gd name="connsiteX99" fmla="*/ 4740 w 10000"/>
              <a:gd name="connsiteY99" fmla="*/ 1247 h 9835"/>
              <a:gd name="connsiteX100" fmla="*/ 4576 w 10000"/>
              <a:gd name="connsiteY100" fmla="*/ 1352 h 9835"/>
              <a:gd name="connsiteX101" fmla="*/ 4445 w 10000"/>
              <a:gd name="connsiteY101" fmla="*/ 1487 h 9835"/>
              <a:gd name="connsiteX102" fmla="*/ 4315 w 10000"/>
              <a:gd name="connsiteY102" fmla="*/ 1636 h 9835"/>
              <a:gd name="connsiteX103" fmla="*/ 4282 w 10000"/>
              <a:gd name="connsiteY103" fmla="*/ 1682 h 9835"/>
              <a:gd name="connsiteX104" fmla="*/ 4151 w 10000"/>
              <a:gd name="connsiteY104" fmla="*/ 1862 h 9835"/>
              <a:gd name="connsiteX105" fmla="*/ 3956 w 10000"/>
              <a:gd name="connsiteY105" fmla="*/ 2103 h 9835"/>
              <a:gd name="connsiteX106" fmla="*/ 3710 w 10000"/>
              <a:gd name="connsiteY106" fmla="*/ 2433 h 9835"/>
              <a:gd name="connsiteX107" fmla="*/ 3416 w 10000"/>
              <a:gd name="connsiteY107" fmla="*/ 2807 h 9835"/>
              <a:gd name="connsiteX108" fmla="*/ 3073 w 10000"/>
              <a:gd name="connsiteY108" fmla="*/ 3229 h 9835"/>
              <a:gd name="connsiteX109" fmla="*/ 2713 w 10000"/>
              <a:gd name="connsiteY109" fmla="*/ 3694 h 9835"/>
              <a:gd name="connsiteX110" fmla="*/ 2354 w 10000"/>
              <a:gd name="connsiteY110" fmla="*/ 4160 h 9835"/>
              <a:gd name="connsiteX111" fmla="*/ 1994 w 10000"/>
              <a:gd name="connsiteY111" fmla="*/ 4625 h 9835"/>
              <a:gd name="connsiteX112" fmla="*/ 1651 w 10000"/>
              <a:gd name="connsiteY112" fmla="*/ 5090 h 9835"/>
              <a:gd name="connsiteX113" fmla="*/ 1308 w 10000"/>
              <a:gd name="connsiteY113" fmla="*/ 5510 h 9835"/>
              <a:gd name="connsiteX114" fmla="*/ 1014 w 10000"/>
              <a:gd name="connsiteY114" fmla="*/ 5886 h 9835"/>
              <a:gd name="connsiteX115" fmla="*/ 752 w 10000"/>
              <a:gd name="connsiteY115" fmla="*/ 6216 h 9835"/>
              <a:gd name="connsiteX116" fmla="*/ 572 w 10000"/>
              <a:gd name="connsiteY116" fmla="*/ 6456 h 9835"/>
              <a:gd name="connsiteX117" fmla="*/ 442 w 10000"/>
              <a:gd name="connsiteY117" fmla="*/ 6637 h 9835"/>
              <a:gd name="connsiteX118" fmla="*/ 392 w 10000"/>
              <a:gd name="connsiteY118" fmla="*/ 6682 h 9835"/>
              <a:gd name="connsiteX119" fmla="*/ 180 w 10000"/>
              <a:gd name="connsiteY119" fmla="*/ 7027 h 9835"/>
              <a:gd name="connsiteX120" fmla="*/ 32 w 10000"/>
              <a:gd name="connsiteY120" fmla="*/ 7387 h 9835"/>
              <a:gd name="connsiteX121" fmla="*/ 0 w 10000"/>
              <a:gd name="connsiteY121" fmla="*/ 7793 h 9835"/>
              <a:gd name="connsiteX122" fmla="*/ 17 w 10000"/>
              <a:gd name="connsiteY122" fmla="*/ 8168 h 9835"/>
              <a:gd name="connsiteX123" fmla="*/ 131 w 10000"/>
              <a:gd name="connsiteY123" fmla="*/ 8529 h 9835"/>
              <a:gd name="connsiteX124" fmla="*/ 326 w 10000"/>
              <a:gd name="connsiteY124" fmla="*/ 8874 h 9835"/>
              <a:gd name="connsiteX125" fmla="*/ 572 w 10000"/>
              <a:gd name="connsiteY125" fmla="*/ 9189 h 9835"/>
              <a:gd name="connsiteX126" fmla="*/ 915 w 10000"/>
              <a:gd name="connsiteY126" fmla="*/ 9445 h 9835"/>
              <a:gd name="connsiteX127" fmla="*/ 1095 w 10000"/>
              <a:gd name="connsiteY127" fmla="*/ 9550 h 9835"/>
              <a:gd name="connsiteX128" fmla="*/ 1291 w 10000"/>
              <a:gd name="connsiteY128" fmla="*/ 9640 h 9835"/>
              <a:gd name="connsiteX129" fmla="*/ 1471 w 10000"/>
              <a:gd name="connsiteY129" fmla="*/ 9730 h 9835"/>
              <a:gd name="connsiteX130" fmla="*/ 1683 w 10000"/>
              <a:gd name="connsiteY130" fmla="*/ 9775 h 9835"/>
              <a:gd name="connsiteX131" fmla="*/ 1896 w 10000"/>
              <a:gd name="connsiteY131" fmla="*/ 9820 h 9835"/>
              <a:gd name="connsiteX132" fmla="*/ 2092 w 10000"/>
              <a:gd name="connsiteY132" fmla="*/ 9835 h 9835"/>
              <a:gd name="connsiteX133" fmla="*/ 2305 w 10000"/>
              <a:gd name="connsiteY133" fmla="*/ 9820 h 9835"/>
              <a:gd name="connsiteX134" fmla="*/ 2533 w 10000"/>
              <a:gd name="connsiteY134" fmla="*/ 9806 h 9835"/>
              <a:gd name="connsiteX135" fmla="*/ 2730 w 10000"/>
              <a:gd name="connsiteY135" fmla="*/ 9760 h 9835"/>
              <a:gd name="connsiteX136" fmla="*/ 2942 w 10000"/>
              <a:gd name="connsiteY136" fmla="*/ 9700 h 9835"/>
              <a:gd name="connsiteX137" fmla="*/ 3139 w 10000"/>
              <a:gd name="connsiteY137" fmla="*/ 9626 h 9835"/>
              <a:gd name="connsiteX138" fmla="*/ 3318 w 10000"/>
              <a:gd name="connsiteY138" fmla="*/ 9521 h 9835"/>
              <a:gd name="connsiteX139" fmla="*/ 3498 w 10000"/>
              <a:gd name="connsiteY139" fmla="*/ 9413 h 9835"/>
              <a:gd name="connsiteX140" fmla="*/ 3645 w 10000"/>
              <a:gd name="connsiteY140" fmla="*/ 9293 h 9835"/>
              <a:gd name="connsiteX141" fmla="*/ 3792 w 10000"/>
              <a:gd name="connsiteY141" fmla="*/ 9159 h 9835"/>
              <a:gd name="connsiteX142" fmla="*/ 3922 w 10000"/>
              <a:gd name="connsiteY142" fmla="*/ 9010 h 9835"/>
              <a:gd name="connsiteX143" fmla="*/ 9349 w 10000"/>
              <a:gd name="connsiteY143" fmla="*/ 2043 h 9835"/>
              <a:gd name="connsiteX144" fmla="*/ 9562 w 10000"/>
              <a:gd name="connsiteY144" fmla="*/ 1697 h 9835"/>
              <a:gd name="connsiteX145" fmla="*/ 9709 w 10000"/>
              <a:gd name="connsiteY145" fmla="*/ 1336 h 9835"/>
              <a:gd name="connsiteX146" fmla="*/ 9774 w 10000"/>
              <a:gd name="connsiteY146" fmla="*/ 961 h 9835"/>
              <a:gd name="connsiteX147" fmla="*/ 9725 w 10000"/>
              <a:gd name="connsiteY147" fmla="*/ 556 h 9835"/>
              <a:gd name="connsiteX148" fmla="*/ 9692 w 10000"/>
              <a:gd name="connsiteY148" fmla="*/ 361 h 9835"/>
              <a:gd name="connsiteX149" fmla="*/ 9627 w 10000"/>
              <a:gd name="connsiteY149" fmla="*/ 182 h 9835"/>
              <a:gd name="connsiteX150" fmla="*/ 9545 w 10000"/>
              <a:gd name="connsiteY150" fmla="*/ 0 h 9835"/>
              <a:gd name="connsiteX151" fmla="*/ 10000 w 10000"/>
              <a:gd name="connsiteY151" fmla="*/ 341 h 9835"/>
              <a:gd name="connsiteX0" fmla="*/ 3514 w 10000"/>
              <a:gd name="connsiteY0" fmla="*/ 8687 h 9816"/>
              <a:gd name="connsiteX1" fmla="*/ 3399 w 10000"/>
              <a:gd name="connsiteY1" fmla="*/ 8808 h 9816"/>
              <a:gd name="connsiteX2" fmla="*/ 3285 w 10000"/>
              <a:gd name="connsiteY2" fmla="*/ 8916 h 9816"/>
              <a:gd name="connsiteX3" fmla="*/ 3171 w 10000"/>
              <a:gd name="connsiteY3" fmla="*/ 9007 h 9816"/>
              <a:gd name="connsiteX4" fmla="*/ 3040 w 10000"/>
              <a:gd name="connsiteY4" fmla="*/ 9098 h 9816"/>
              <a:gd name="connsiteX5" fmla="*/ 2893 w 10000"/>
              <a:gd name="connsiteY5" fmla="*/ 9159 h 9816"/>
              <a:gd name="connsiteX6" fmla="*/ 2762 w 10000"/>
              <a:gd name="connsiteY6" fmla="*/ 9235 h 9816"/>
              <a:gd name="connsiteX7" fmla="*/ 2582 w 10000"/>
              <a:gd name="connsiteY7" fmla="*/ 9265 h 9816"/>
              <a:gd name="connsiteX8" fmla="*/ 2436 w 10000"/>
              <a:gd name="connsiteY8" fmla="*/ 9296 h 9816"/>
              <a:gd name="connsiteX9" fmla="*/ 2272 w 10000"/>
              <a:gd name="connsiteY9" fmla="*/ 9326 h 9816"/>
              <a:gd name="connsiteX10" fmla="*/ 2108 w 10000"/>
              <a:gd name="connsiteY10" fmla="*/ 9326 h 9816"/>
              <a:gd name="connsiteX11" fmla="*/ 1945 w 10000"/>
              <a:gd name="connsiteY11" fmla="*/ 9296 h 9816"/>
              <a:gd name="connsiteX12" fmla="*/ 1797 w 10000"/>
              <a:gd name="connsiteY12" fmla="*/ 9280 h 9816"/>
              <a:gd name="connsiteX13" fmla="*/ 1651 w 10000"/>
              <a:gd name="connsiteY13" fmla="*/ 9251 h 9816"/>
              <a:gd name="connsiteX14" fmla="*/ 1488 w 10000"/>
              <a:gd name="connsiteY14" fmla="*/ 9174 h 9816"/>
              <a:gd name="connsiteX15" fmla="*/ 1340 w 10000"/>
              <a:gd name="connsiteY15" fmla="*/ 9129 h 9816"/>
              <a:gd name="connsiteX16" fmla="*/ 1209 w 10000"/>
              <a:gd name="connsiteY16" fmla="*/ 9037 h 9816"/>
              <a:gd name="connsiteX17" fmla="*/ 965 w 10000"/>
              <a:gd name="connsiteY17" fmla="*/ 8824 h 9816"/>
              <a:gd name="connsiteX18" fmla="*/ 752 w 10000"/>
              <a:gd name="connsiteY18" fmla="*/ 8595 h 9816"/>
              <a:gd name="connsiteX19" fmla="*/ 621 w 10000"/>
              <a:gd name="connsiteY19" fmla="*/ 8319 h 9816"/>
              <a:gd name="connsiteX20" fmla="*/ 556 w 10000"/>
              <a:gd name="connsiteY20" fmla="*/ 8031 h 9816"/>
              <a:gd name="connsiteX21" fmla="*/ 523 w 10000"/>
              <a:gd name="connsiteY21" fmla="*/ 7740 h 9816"/>
              <a:gd name="connsiteX22" fmla="*/ 572 w 10000"/>
              <a:gd name="connsiteY22" fmla="*/ 7449 h 9816"/>
              <a:gd name="connsiteX23" fmla="*/ 671 w 10000"/>
              <a:gd name="connsiteY23" fmla="*/ 7160 h 9816"/>
              <a:gd name="connsiteX24" fmla="*/ 834 w 10000"/>
              <a:gd name="connsiteY24" fmla="*/ 6900 h 9816"/>
              <a:gd name="connsiteX25" fmla="*/ 866 w 10000"/>
              <a:gd name="connsiteY25" fmla="*/ 6839 h 9816"/>
              <a:gd name="connsiteX26" fmla="*/ 997 w 10000"/>
              <a:gd name="connsiteY26" fmla="*/ 6671 h 9816"/>
              <a:gd name="connsiteX27" fmla="*/ 1193 w 10000"/>
              <a:gd name="connsiteY27" fmla="*/ 6412 h 9816"/>
              <a:gd name="connsiteX28" fmla="*/ 1454 w 10000"/>
              <a:gd name="connsiteY28" fmla="*/ 6106 h 9816"/>
              <a:gd name="connsiteX29" fmla="*/ 1733 w 10000"/>
              <a:gd name="connsiteY29" fmla="*/ 5710 h 9816"/>
              <a:gd name="connsiteX30" fmla="*/ 2076 w 10000"/>
              <a:gd name="connsiteY30" fmla="*/ 5281 h 9816"/>
              <a:gd name="connsiteX31" fmla="*/ 2436 w 10000"/>
              <a:gd name="connsiteY31" fmla="*/ 4824 h 9816"/>
              <a:gd name="connsiteX32" fmla="*/ 2795 w 10000"/>
              <a:gd name="connsiteY32" fmla="*/ 4319 h 9816"/>
              <a:gd name="connsiteX33" fmla="*/ 3154 w 10000"/>
              <a:gd name="connsiteY33" fmla="*/ 3847 h 9816"/>
              <a:gd name="connsiteX34" fmla="*/ 3514 w 10000"/>
              <a:gd name="connsiteY34" fmla="*/ 3389 h 9816"/>
              <a:gd name="connsiteX35" fmla="*/ 3857 w 10000"/>
              <a:gd name="connsiteY35" fmla="*/ 2947 h 9816"/>
              <a:gd name="connsiteX36" fmla="*/ 4151 w 10000"/>
              <a:gd name="connsiteY36" fmla="*/ 2563 h 9816"/>
              <a:gd name="connsiteX37" fmla="*/ 4396 w 10000"/>
              <a:gd name="connsiteY37" fmla="*/ 2243 h 9816"/>
              <a:gd name="connsiteX38" fmla="*/ 4576 w 10000"/>
              <a:gd name="connsiteY38" fmla="*/ 1999 h 9816"/>
              <a:gd name="connsiteX39" fmla="*/ 4724 w 10000"/>
              <a:gd name="connsiteY39" fmla="*/ 1831 h 9816"/>
              <a:gd name="connsiteX40" fmla="*/ 4756 w 10000"/>
              <a:gd name="connsiteY40" fmla="*/ 1770 h 9816"/>
              <a:gd name="connsiteX41" fmla="*/ 4855 w 10000"/>
              <a:gd name="connsiteY41" fmla="*/ 1663 h 9816"/>
              <a:gd name="connsiteX42" fmla="*/ 4936 w 10000"/>
              <a:gd name="connsiteY42" fmla="*/ 1557 h 9816"/>
              <a:gd name="connsiteX43" fmla="*/ 5050 w 10000"/>
              <a:gd name="connsiteY43" fmla="*/ 1479 h 9816"/>
              <a:gd name="connsiteX44" fmla="*/ 5165 w 10000"/>
              <a:gd name="connsiteY44" fmla="*/ 1403 h 9816"/>
              <a:gd name="connsiteX45" fmla="*/ 5279 w 10000"/>
              <a:gd name="connsiteY45" fmla="*/ 1328 h 9816"/>
              <a:gd name="connsiteX46" fmla="*/ 5410 w 10000"/>
              <a:gd name="connsiteY46" fmla="*/ 1281 h 9816"/>
              <a:gd name="connsiteX47" fmla="*/ 5524 w 10000"/>
              <a:gd name="connsiteY47" fmla="*/ 1252 h 9816"/>
              <a:gd name="connsiteX48" fmla="*/ 5655 w 10000"/>
              <a:gd name="connsiteY48" fmla="*/ 1206 h 9816"/>
              <a:gd name="connsiteX49" fmla="*/ 5753 w 10000"/>
              <a:gd name="connsiteY49" fmla="*/ 1191 h 9816"/>
              <a:gd name="connsiteX50" fmla="*/ 5852 w 10000"/>
              <a:gd name="connsiteY50" fmla="*/ 1191 h 9816"/>
              <a:gd name="connsiteX51" fmla="*/ 5950 w 10000"/>
              <a:gd name="connsiteY51" fmla="*/ 1206 h 9816"/>
              <a:gd name="connsiteX52" fmla="*/ 6032 w 10000"/>
              <a:gd name="connsiteY52" fmla="*/ 1206 h 9816"/>
              <a:gd name="connsiteX53" fmla="*/ 6129 w 10000"/>
              <a:gd name="connsiteY53" fmla="*/ 1220 h 9816"/>
              <a:gd name="connsiteX54" fmla="*/ 6212 w 10000"/>
              <a:gd name="connsiteY54" fmla="*/ 1267 h 9816"/>
              <a:gd name="connsiteX55" fmla="*/ 6293 w 10000"/>
              <a:gd name="connsiteY55" fmla="*/ 1296 h 9816"/>
              <a:gd name="connsiteX56" fmla="*/ 6375 w 10000"/>
              <a:gd name="connsiteY56" fmla="*/ 1357 h 9816"/>
              <a:gd name="connsiteX57" fmla="*/ 6506 w 10000"/>
              <a:gd name="connsiteY57" fmla="*/ 1479 h 9816"/>
              <a:gd name="connsiteX58" fmla="*/ 6620 w 10000"/>
              <a:gd name="connsiteY58" fmla="*/ 1602 h 9816"/>
              <a:gd name="connsiteX59" fmla="*/ 6718 w 10000"/>
              <a:gd name="connsiteY59" fmla="*/ 1755 h 9816"/>
              <a:gd name="connsiteX60" fmla="*/ 6750 w 10000"/>
              <a:gd name="connsiteY60" fmla="*/ 1938 h 9816"/>
              <a:gd name="connsiteX61" fmla="*/ 6767 w 10000"/>
              <a:gd name="connsiteY61" fmla="*/ 2182 h 9816"/>
              <a:gd name="connsiteX62" fmla="*/ 6734 w 10000"/>
              <a:gd name="connsiteY62" fmla="*/ 2442 h 9816"/>
              <a:gd name="connsiteX63" fmla="*/ 6636 w 10000"/>
              <a:gd name="connsiteY63" fmla="*/ 2685 h 9816"/>
              <a:gd name="connsiteX64" fmla="*/ 6489 w 10000"/>
              <a:gd name="connsiteY64" fmla="*/ 2915 h 9816"/>
              <a:gd name="connsiteX65" fmla="*/ 2697 w 10000"/>
              <a:gd name="connsiteY65" fmla="*/ 7863 h 9816"/>
              <a:gd name="connsiteX66" fmla="*/ 2664 w 10000"/>
              <a:gd name="connsiteY66" fmla="*/ 7953 h 9816"/>
              <a:gd name="connsiteX67" fmla="*/ 2664 w 10000"/>
              <a:gd name="connsiteY67" fmla="*/ 8031 h 9816"/>
              <a:gd name="connsiteX68" fmla="*/ 2680 w 10000"/>
              <a:gd name="connsiteY68" fmla="*/ 8121 h 9816"/>
              <a:gd name="connsiteX69" fmla="*/ 2762 w 10000"/>
              <a:gd name="connsiteY69" fmla="*/ 8197 h 9816"/>
              <a:gd name="connsiteX70" fmla="*/ 2844 w 10000"/>
              <a:gd name="connsiteY70" fmla="*/ 8228 h 9816"/>
              <a:gd name="connsiteX71" fmla="*/ 2959 w 10000"/>
              <a:gd name="connsiteY71" fmla="*/ 8243 h 9816"/>
              <a:gd name="connsiteX72" fmla="*/ 3056 w 10000"/>
              <a:gd name="connsiteY72" fmla="*/ 8213 h 9816"/>
              <a:gd name="connsiteX73" fmla="*/ 3139 w 10000"/>
              <a:gd name="connsiteY73" fmla="*/ 8136 h 9816"/>
              <a:gd name="connsiteX74" fmla="*/ 6898 w 10000"/>
              <a:gd name="connsiteY74" fmla="*/ 3221 h 9816"/>
              <a:gd name="connsiteX75" fmla="*/ 7110 w 10000"/>
              <a:gd name="connsiteY75" fmla="*/ 2900 h 9816"/>
              <a:gd name="connsiteX76" fmla="*/ 7241 w 10000"/>
              <a:gd name="connsiteY76" fmla="*/ 2563 h 9816"/>
              <a:gd name="connsiteX77" fmla="*/ 7306 w 10000"/>
              <a:gd name="connsiteY77" fmla="*/ 2213 h 9816"/>
              <a:gd name="connsiteX78" fmla="*/ 7257 w 10000"/>
              <a:gd name="connsiteY78" fmla="*/ 1861 h 9816"/>
              <a:gd name="connsiteX79" fmla="*/ 7241 w 10000"/>
              <a:gd name="connsiteY79" fmla="*/ 1724 h 9816"/>
              <a:gd name="connsiteX80" fmla="*/ 7192 w 10000"/>
              <a:gd name="connsiteY80" fmla="*/ 1587 h 9816"/>
              <a:gd name="connsiteX81" fmla="*/ 7126 w 10000"/>
              <a:gd name="connsiteY81" fmla="*/ 1450 h 9816"/>
              <a:gd name="connsiteX82" fmla="*/ 7078 w 10000"/>
              <a:gd name="connsiteY82" fmla="*/ 1328 h 9816"/>
              <a:gd name="connsiteX83" fmla="*/ 6979 w 10000"/>
              <a:gd name="connsiteY83" fmla="*/ 1220 h 9816"/>
              <a:gd name="connsiteX84" fmla="*/ 6898 w 10000"/>
              <a:gd name="connsiteY84" fmla="*/ 1130 h 9816"/>
              <a:gd name="connsiteX85" fmla="*/ 6783 w 10000"/>
              <a:gd name="connsiteY85" fmla="*/ 1038 h 9816"/>
              <a:gd name="connsiteX86" fmla="*/ 6685 w 10000"/>
              <a:gd name="connsiteY86" fmla="*/ 947 h 9816"/>
              <a:gd name="connsiteX87" fmla="*/ 6570 w 10000"/>
              <a:gd name="connsiteY87" fmla="*/ 870 h 9816"/>
              <a:gd name="connsiteX88" fmla="*/ 6440 w 10000"/>
              <a:gd name="connsiteY88" fmla="*/ 824 h 9816"/>
              <a:gd name="connsiteX89" fmla="*/ 6293 w 10000"/>
              <a:gd name="connsiteY89" fmla="*/ 778 h 9816"/>
              <a:gd name="connsiteX90" fmla="*/ 6162 w 10000"/>
              <a:gd name="connsiteY90" fmla="*/ 732 h 9816"/>
              <a:gd name="connsiteX91" fmla="*/ 6015 w 10000"/>
              <a:gd name="connsiteY91" fmla="*/ 717 h 9816"/>
              <a:gd name="connsiteX92" fmla="*/ 5884 w 10000"/>
              <a:gd name="connsiteY92" fmla="*/ 702 h 9816"/>
              <a:gd name="connsiteX93" fmla="*/ 5737 w 10000"/>
              <a:gd name="connsiteY93" fmla="*/ 702 h 9816"/>
              <a:gd name="connsiteX94" fmla="*/ 5590 w 10000"/>
              <a:gd name="connsiteY94" fmla="*/ 717 h 9816"/>
              <a:gd name="connsiteX95" fmla="*/ 5393 w 10000"/>
              <a:gd name="connsiteY95" fmla="*/ 748 h 9816"/>
              <a:gd name="connsiteX96" fmla="*/ 5230 w 10000"/>
              <a:gd name="connsiteY96" fmla="*/ 824 h 9816"/>
              <a:gd name="connsiteX97" fmla="*/ 5050 w 10000"/>
              <a:gd name="connsiteY97" fmla="*/ 900 h 9816"/>
              <a:gd name="connsiteX98" fmla="*/ 4887 w 10000"/>
              <a:gd name="connsiteY98" fmla="*/ 977 h 9816"/>
              <a:gd name="connsiteX99" fmla="*/ 4740 w 10000"/>
              <a:gd name="connsiteY99" fmla="*/ 1084 h 9816"/>
              <a:gd name="connsiteX100" fmla="*/ 4576 w 10000"/>
              <a:gd name="connsiteY100" fmla="*/ 1191 h 9816"/>
              <a:gd name="connsiteX101" fmla="*/ 4445 w 10000"/>
              <a:gd name="connsiteY101" fmla="*/ 1328 h 9816"/>
              <a:gd name="connsiteX102" fmla="*/ 4315 w 10000"/>
              <a:gd name="connsiteY102" fmla="*/ 1479 h 9816"/>
              <a:gd name="connsiteX103" fmla="*/ 4282 w 10000"/>
              <a:gd name="connsiteY103" fmla="*/ 1526 h 9816"/>
              <a:gd name="connsiteX104" fmla="*/ 4151 w 10000"/>
              <a:gd name="connsiteY104" fmla="*/ 1709 h 9816"/>
              <a:gd name="connsiteX105" fmla="*/ 3956 w 10000"/>
              <a:gd name="connsiteY105" fmla="*/ 1954 h 9816"/>
              <a:gd name="connsiteX106" fmla="*/ 3710 w 10000"/>
              <a:gd name="connsiteY106" fmla="*/ 2290 h 9816"/>
              <a:gd name="connsiteX107" fmla="*/ 3416 w 10000"/>
              <a:gd name="connsiteY107" fmla="*/ 2670 h 9816"/>
              <a:gd name="connsiteX108" fmla="*/ 3073 w 10000"/>
              <a:gd name="connsiteY108" fmla="*/ 3099 h 9816"/>
              <a:gd name="connsiteX109" fmla="*/ 2713 w 10000"/>
              <a:gd name="connsiteY109" fmla="*/ 3572 h 9816"/>
              <a:gd name="connsiteX110" fmla="*/ 2354 w 10000"/>
              <a:gd name="connsiteY110" fmla="*/ 4046 h 9816"/>
              <a:gd name="connsiteX111" fmla="*/ 1994 w 10000"/>
              <a:gd name="connsiteY111" fmla="*/ 4519 h 9816"/>
              <a:gd name="connsiteX112" fmla="*/ 1651 w 10000"/>
              <a:gd name="connsiteY112" fmla="*/ 4991 h 9816"/>
              <a:gd name="connsiteX113" fmla="*/ 1308 w 10000"/>
              <a:gd name="connsiteY113" fmla="*/ 5418 h 9816"/>
              <a:gd name="connsiteX114" fmla="*/ 1014 w 10000"/>
              <a:gd name="connsiteY114" fmla="*/ 5801 h 9816"/>
              <a:gd name="connsiteX115" fmla="*/ 752 w 10000"/>
              <a:gd name="connsiteY115" fmla="*/ 6136 h 9816"/>
              <a:gd name="connsiteX116" fmla="*/ 572 w 10000"/>
              <a:gd name="connsiteY116" fmla="*/ 6380 h 9816"/>
              <a:gd name="connsiteX117" fmla="*/ 442 w 10000"/>
              <a:gd name="connsiteY117" fmla="*/ 6564 h 9816"/>
              <a:gd name="connsiteX118" fmla="*/ 392 w 10000"/>
              <a:gd name="connsiteY118" fmla="*/ 6610 h 9816"/>
              <a:gd name="connsiteX119" fmla="*/ 180 w 10000"/>
              <a:gd name="connsiteY119" fmla="*/ 6961 h 9816"/>
              <a:gd name="connsiteX120" fmla="*/ 32 w 10000"/>
              <a:gd name="connsiteY120" fmla="*/ 7327 h 9816"/>
              <a:gd name="connsiteX121" fmla="*/ 0 w 10000"/>
              <a:gd name="connsiteY121" fmla="*/ 7740 h 9816"/>
              <a:gd name="connsiteX122" fmla="*/ 17 w 10000"/>
              <a:gd name="connsiteY122" fmla="*/ 8121 h 9816"/>
              <a:gd name="connsiteX123" fmla="*/ 131 w 10000"/>
              <a:gd name="connsiteY123" fmla="*/ 8488 h 9816"/>
              <a:gd name="connsiteX124" fmla="*/ 326 w 10000"/>
              <a:gd name="connsiteY124" fmla="*/ 8839 h 9816"/>
              <a:gd name="connsiteX125" fmla="*/ 572 w 10000"/>
              <a:gd name="connsiteY125" fmla="*/ 9159 h 9816"/>
              <a:gd name="connsiteX126" fmla="*/ 915 w 10000"/>
              <a:gd name="connsiteY126" fmla="*/ 9419 h 9816"/>
              <a:gd name="connsiteX127" fmla="*/ 1095 w 10000"/>
              <a:gd name="connsiteY127" fmla="*/ 9526 h 9816"/>
              <a:gd name="connsiteX128" fmla="*/ 1291 w 10000"/>
              <a:gd name="connsiteY128" fmla="*/ 9618 h 9816"/>
              <a:gd name="connsiteX129" fmla="*/ 1471 w 10000"/>
              <a:gd name="connsiteY129" fmla="*/ 9709 h 9816"/>
              <a:gd name="connsiteX130" fmla="*/ 1683 w 10000"/>
              <a:gd name="connsiteY130" fmla="*/ 9755 h 9816"/>
              <a:gd name="connsiteX131" fmla="*/ 1896 w 10000"/>
              <a:gd name="connsiteY131" fmla="*/ 9801 h 9816"/>
              <a:gd name="connsiteX132" fmla="*/ 2092 w 10000"/>
              <a:gd name="connsiteY132" fmla="*/ 9816 h 9816"/>
              <a:gd name="connsiteX133" fmla="*/ 2305 w 10000"/>
              <a:gd name="connsiteY133" fmla="*/ 9801 h 9816"/>
              <a:gd name="connsiteX134" fmla="*/ 2533 w 10000"/>
              <a:gd name="connsiteY134" fmla="*/ 9787 h 9816"/>
              <a:gd name="connsiteX135" fmla="*/ 2730 w 10000"/>
              <a:gd name="connsiteY135" fmla="*/ 9740 h 9816"/>
              <a:gd name="connsiteX136" fmla="*/ 2942 w 10000"/>
              <a:gd name="connsiteY136" fmla="*/ 9679 h 9816"/>
              <a:gd name="connsiteX137" fmla="*/ 3139 w 10000"/>
              <a:gd name="connsiteY137" fmla="*/ 9603 h 9816"/>
              <a:gd name="connsiteX138" fmla="*/ 3318 w 10000"/>
              <a:gd name="connsiteY138" fmla="*/ 9497 h 9816"/>
              <a:gd name="connsiteX139" fmla="*/ 3498 w 10000"/>
              <a:gd name="connsiteY139" fmla="*/ 9387 h 9816"/>
              <a:gd name="connsiteX140" fmla="*/ 3645 w 10000"/>
              <a:gd name="connsiteY140" fmla="*/ 9265 h 9816"/>
              <a:gd name="connsiteX141" fmla="*/ 3792 w 10000"/>
              <a:gd name="connsiteY141" fmla="*/ 9129 h 9816"/>
              <a:gd name="connsiteX142" fmla="*/ 3922 w 10000"/>
              <a:gd name="connsiteY142" fmla="*/ 8977 h 9816"/>
              <a:gd name="connsiteX143" fmla="*/ 9349 w 10000"/>
              <a:gd name="connsiteY143" fmla="*/ 1893 h 9816"/>
              <a:gd name="connsiteX144" fmla="*/ 9562 w 10000"/>
              <a:gd name="connsiteY144" fmla="*/ 1541 h 9816"/>
              <a:gd name="connsiteX145" fmla="*/ 9709 w 10000"/>
              <a:gd name="connsiteY145" fmla="*/ 1174 h 9816"/>
              <a:gd name="connsiteX146" fmla="*/ 9774 w 10000"/>
              <a:gd name="connsiteY146" fmla="*/ 793 h 9816"/>
              <a:gd name="connsiteX147" fmla="*/ 9725 w 10000"/>
              <a:gd name="connsiteY147" fmla="*/ 381 h 9816"/>
              <a:gd name="connsiteX148" fmla="*/ 9692 w 10000"/>
              <a:gd name="connsiteY148" fmla="*/ 183 h 9816"/>
              <a:gd name="connsiteX149" fmla="*/ 9627 w 10000"/>
              <a:gd name="connsiteY149" fmla="*/ 1 h 9816"/>
              <a:gd name="connsiteX150" fmla="*/ 10000 w 10000"/>
              <a:gd name="connsiteY150" fmla="*/ 163 h 9816"/>
              <a:gd name="connsiteX0" fmla="*/ 3514 w 10000"/>
              <a:gd name="connsiteY0" fmla="*/ 8687 h 9837"/>
              <a:gd name="connsiteX1" fmla="*/ 3399 w 10000"/>
              <a:gd name="connsiteY1" fmla="*/ 8810 h 9837"/>
              <a:gd name="connsiteX2" fmla="*/ 3285 w 10000"/>
              <a:gd name="connsiteY2" fmla="*/ 8920 h 9837"/>
              <a:gd name="connsiteX3" fmla="*/ 3171 w 10000"/>
              <a:gd name="connsiteY3" fmla="*/ 9013 h 9837"/>
              <a:gd name="connsiteX4" fmla="*/ 3040 w 10000"/>
              <a:gd name="connsiteY4" fmla="*/ 9106 h 9837"/>
              <a:gd name="connsiteX5" fmla="*/ 2893 w 10000"/>
              <a:gd name="connsiteY5" fmla="*/ 9168 h 9837"/>
              <a:gd name="connsiteX6" fmla="*/ 2762 w 10000"/>
              <a:gd name="connsiteY6" fmla="*/ 9245 h 9837"/>
              <a:gd name="connsiteX7" fmla="*/ 2582 w 10000"/>
              <a:gd name="connsiteY7" fmla="*/ 9276 h 9837"/>
              <a:gd name="connsiteX8" fmla="*/ 2436 w 10000"/>
              <a:gd name="connsiteY8" fmla="*/ 9307 h 9837"/>
              <a:gd name="connsiteX9" fmla="*/ 2272 w 10000"/>
              <a:gd name="connsiteY9" fmla="*/ 9338 h 9837"/>
              <a:gd name="connsiteX10" fmla="*/ 2108 w 10000"/>
              <a:gd name="connsiteY10" fmla="*/ 9338 h 9837"/>
              <a:gd name="connsiteX11" fmla="*/ 1945 w 10000"/>
              <a:gd name="connsiteY11" fmla="*/ 9307 h 9837"/>
              <a:gd name="connsiteX12" fmla="*/ 1797 w 10000"/>
              <a:gd name="connsiteY12" fmla="*/ 9291 h 9837"/>
              <a:gd name="connsiteX13" fmla="*/ 1651 w 10000"/>
              <a:gd name="connsiteY13" fmla="*/ 9261 h 9837"/>
              <a:gd name="connsiteX14" fmla="*/ 1488 w 10000"/>
              <a:gd name="connsiteY14" fmla="*/ 9183 h 9837"/>
              <a:gd name="connsiteX15" fmla="*/ 1340 w 10000"/>
              <a:gd name="connsiteY15" fmla="*/ 9137 h 9837"/>
              <a:gd name="connsiteX16" fmla="*/ 1209 w 10000"/>
              <a:gd name="connsiteY16" fmla="*/ 9043 h 9837"/>
              <a:gd name="connsiteX17" fmla="*/ 965 w 10000"/>
              <a:gd name="connsiteY17" fmla="*/ 8826 h 9837"/>
              <a:gd name="connsiteX18" fmla="*/ 752 w 10000"/>
              <a:gd name="connsiteY18" fmla="*/ 8593 h 9837"/>
              <a:gd name="connsiteX19" fmla="*/ 621 w 10000"/>
              <a:gd name="connsiteY19" fmla="*/ 8312 h 9837"/>
              <a:gd name="connsiteX20" fmla="*/ 556 w 10000"/>
              <a:gd name="connsiteY20" fmla="*/ 8019 h 9837"/>
              <a:gd name="connsiteX21" fmla="*/ 523 w 10000"/>
              <a:gd name="connsiteY21" fmla="*/ 7722 h 9837"/>
              <a:gd name="connsiteX22" fmla="*/ 572 w 10000"/>
              <a:gd name="connsiteY22" fmla="*/ 7426 h 9837"/>
              <a:gd name="connsiteX23" fmla="*/ 671 w 10000"/>
              <a:gd name="connsiteY23" fmla="*/ 7131 h 9837"/>
              <a:gd name="connsiteX24" fmla="*/ 834 w 10000"/>
              <a:gd name="connsiteY24" fmla="*/ 6866 h 9837"/>
              <a:gd name="connsiteX25" fmla="*/ 866 w 10000"/>
              <a:gd name="connsiteY25" fmla="*/ 6804 h 9837"/>
              <a:gd name="connsiteX26" fmla="*/ 997 w 10000"/>
              <a:gd name="connsiteY26" fmla="*/ 6633 h 9837"/>
              <a:gd name="connsiteX27" fmla="*/ 1193 w 10000"/>
              <a:gd name="connsiteY27" fmla="*/ 6369 h 9837"/>
              <a:gd name="connsiteX28" fmla="*/ 1454 w 10000"/>
              <a:gd name="connsiteY28" fmla="*/ 6057 h 9837"/>
              <a:gd name="connsiteX29" fmla="*/ 1733 w 10000"/>
              <a:gd name="connsiteY29" fmla="*/ 5654 h 9837"/>
              <a:gd name="connsiteX30" fmla="*/ 2076 w 10000"/>
              <a:gd name="connsiteY30" fmla="*/ 5217 h 9837"/>
              <a:gd name="connsiteX31" fmla="*/ 2436 w 10000"/>
              <a:gd name="connsiteY31" fmla="*/ 4751 h 9837"/>
              <a:gd name="connsiteX32" fmla="*/ 2795 w 10000"/>
              <a:gd name="connsiteY32" fmla="*/ 4237 h 9837"/>
              <a:gd name="connsiteX33" fmla="*/ 3154 w 10000"/>
              <a:gd name="connsiteY33" fmla="*/ 3756 h 9837"/>
              <a:gd name="connsiteX34" fmla="*/ 3514 w 10000"/>
              <a:gd name="connsiteY34" fmla="*/ 3290 h 9837"/>
              <a:gd name="connsiteX35" fmla="*/ 3857 w 10000"/>
              <a:gd name="connsiteY35" fmla="*/ 2839 h 9837"/>
              <a:gd name="connsiteX36" fmla="*/ 4151 w 10000"/>
              <a:gd name="connsiteY36" fmla="*/ 2448 h 9837"/>
              <a:gd name="connsiteX37" fmla="*/ 4396 w 10000"/>
              <a:gd name="connsiteY37" fmla="*/ 2122 h 9837"/>
              <a:gd name="connsiteX38" fmla="*/ 4576 w 10000"/>
              <a:gd name="connsiteY38" fmla="*/ 1873 h 9837"/>
              <a:gd name="connsiteX39" fmla="*/ 4724 w 10000"/>
              <a:gd name="connsiteY39" fmla="*/ 1702 h 9837"/>
              <a:gd name="connsiteX40" fmla="*/ 4756 w 10000"/>
              <a:gd name="connsiteY40" fmla="*/ 1640 h 9837"/>
              <a:gd name="connsiteX41" fmla="*/ 4855 w 10000"/>
              <a:gd name="connsiteY41" fmla="*/ 1531 h 9837"/>
              <a:gd name="connsiteX42" fmla="*/ 4936 w 10000"/>
              <a:gd name="connsiteY42" fmla="*/ 1423 h 9837"/>
              <a:gd name="connsiteX43" fmla="*/ 5050 w 10000"/>
              <a:gd name="connsiteY43" fmla="*/ 1344 h 9837"/>
              <a:gd name="connsiteX44" fmla="*/ 5165 w 10000"/>
              <a:gd name="connsiteY44" fmla="*/ 1266 h 9837"/>
              <a:gd name="connsiteX45" fmla="*/ 5279 w 10000"/>
              <a:gd name="connsiteY45" fmla="*/ 1190 h 9837"/>
              <a:gd name="connsiteX46" fmla="*/ 5410 w 10000"/>
              <a:gd name="connsiteY46" fmla="*/ 1142 h 9837"/>
              <a:gd name="connsiteX47" fmla="*/ 5524 w 10000"/>
              <a:gd name="connsiteY47" fmla="*/ 1112 h 9837"/>
              <a:gd name="connsiteX48" fmla="*/ 5655 w 10000"/>
              <a:gd name="connsiteY48" fmla="*/ 1066 h 9837"/>
              <a:gd name="connsiteX49" fmla="*/ 5753 w 10000"/>
              <a:gd name="connsiteY49" fmla="*/ 1050 h 9837"/>
              <a:gd name="connsiteX50" fmla="*/ 5852 w 10000"/>
              <a:gd name="connsiteY50" fmla="*/ 1050 h 9837"/>
              <a:gd name="connsiteX51" fmla="*/ 5950 w 10000"/>
              <a:gd name="connsiteY51" fmla="*/ 1066 h 9837"/>
              <a:gd name="connsiteX52" fmla="*/ 6032 w 10000"/>
              <a:gd name="connsiteY52" fmla="*/ 1066 h 9837"/>
              <a:gd name="connsiteX53" fmla="*/ 6129 w 10000"/>
              <a:gd name="connsiteY53" fmla="*/ 1080 h 9837"/>
              <a:gd name="connsiteX54" fmla="*/ 6212 w 10000"/>
              <a:gd name="connsiteY54" fmla="*/ 1128 h 9837"/>
              <a:gd name="connsiteX55" fmla="*/ 6293 w 10000"/>
              <a:gd name="connsiteY55" fmla="*/ 1157 h 9837"/>
              <a:gd name="connsiteX56" fmla="*/ 6375 w 10000"/>
              <a:gd name="connsiteY56" fmla="*/ 1219 h 9837"/>
              <a:gd name="connsiteX57" fmla="*/ 6506 w 10000"/>
              <a:gd name="connsiteY57" fmla="*/ 1344 h 9837"/>
              <a:gd name="connsiteX58" fmla="*/ 6620 w 10000"/>
              <a:gd name="connsiteY58" fmla="*/ 1469 h 9837"/>
              <a:gd name="connsiteX59" fmla="*/ 6718 w 10000"/>
              <a:gd name="connsiteY59" fmla="*/ 1625 h 9837"/>
              <a:gd name="connsiteX60" fmla="*/ 6750 w 10000"/>
              <a:gd name="connsiteY60" fmla="*/ 1811 h 9837"/>
              <a:gd name="connsiteX61" fmla="*/ 6767 w 10000"/>
              <a:gd name="connsiteY61" fmla="*/ 2060 h 9837"/>
              <a:gd name="connsiteX62" fmla="*/ 6734 w 10000"/>
              <a:gd name="connsiteY62" fmla="*/ 2325 h 9837"/>
              <a:gd name="connsiteX63" fmla="*/ 6636 w 10000"/>
              <a:gd name="connsiteY63" fmla="*/ 2572 h 9837"/>
              <a:gd name="connsiteX64" fmla="*/ 6489 w 10000"/>
              <a:gd name="connsiteY64" fmla="*/ 2807 h 9837"/>
              <a:gd name="connsiteX65" fmla="*/ 2697 w 10000"/>
              <a:gd name="connsiteY65" fmla="*/ 7847 h 9837"/>
              <a:gd name="connsiteX66" fmla="*/ 2664 w 10000"/>
              <a:gd name="connsiteY66" fmla="*/ 7939 h 9837"/>
              <a:gd name="connsiteX67" fmla="*/ 2664 w 10000"/>
              <a:gd name="connsiteY67" fmla="*/ 8019 h 9837"/>
              <a:gd name="connsiteX68" fmla="*/ 2680 w 10000"/>
              <a:gd name="connsiteY68" fmla="*/ 8110 h 9837"/>
              <a:gd name="connsiteX69" fmla="*/ 2762 w 10000"/>
              <a:gd name="connsiteY69" fmla="*/ 8188 h 9837"/>
              <a:gd name="connsiteX70" fmla="*/ 2844 w 10000"/>
              <a:gd name="connsiteY70" fmla="*/ 8219 h 9837"/>
              <a:gd name="connsiteX71" fmla="*/ 2959 w 10000"/>
              <a:gd name="connsiteY71" fmla="*/ 8235 h 9837"/>
              <a:gd name="connsiteX72" fmla="*/ 3056 w 10000"/>
              <a:gd name="connsiteY72" fmla="*/ 8204 h 9837"/>
              <a:gd name="connsiteX73" fmla="*/ 3139 w 10000"/>
              <a:gd name="connsiteY73" fmla="*/ 8126 h 9837"/>
              <a:gd name="connsiteX74" fmla="*/ 6898 w 10000"/>
              <a:gd name="connsiteY74" fmla="*/ 3118 h 9837"/>
              <a:gd name="connsiteX75" fmla="*/ 7110 w 10000"/>
              <a:gd name="connsiteY75" fmla="*/ 2791 h 9837"/>
              <a:gd name="connsiteX76" fmla="*/ 7241 w 10000"/>
              <a:gd name="connsiteY76" fmla="*/ 2448 h 9837"/>
              <a:gd name="connsiteX77" fmla="*/ 7306 w 10000"/>
              <a:gd name="connsiteY77" fmla="*/ 2091 h 9837"/>
              <a:gd name="connsiteX78" fmla="*/ 7257 w 10000"/>
              <a:gd name="connsiteY78" fmla="*/ 1733 h 9837"/>
              <a:gd name="connsiteX79" fmla="*/ 7241 w 10000"/>
              <a:gd name="connsiteY79" fmla="*/ 1593 h 9837"/>
              <a:gd name="connsiteX80" fmla="*/ 7192 w 10000"/>
              <a:gd name="connsiteY80" fmla="*/ 1454 h 9837"/>
              <a:gd name="connsiteX81" fmla="*/ 7126 w 10000"/>
              <a:gd name="connsiteY81" fmla="*/ 1314 h 9837"/>
              <a:gd name="connsiteX82" fmla="*/ 7078 w 10000"/>
              <a:gd name="connsiteY82" fmla="*/ 1190 h 9837"/>
              <a:gd name="connsiteX83" fmla="*/ 6979 w 10000"/>
              <a:gd name="connsiteY83" fmla="*/ 1080 h 9837"/>
              <a:gd name="connsiteX84" fmla="*/ 6898 w 10000"/>
              <a:gd name="connsiteY84" fmla="*/ 988 h 9837"/>
              <a:gd name="connsiteX85" fmla="*/ 6783 w 10000"/>
              <a:gd name="connsiteY85" fmla="*/ 894 h 9837"/>
              <a:gd name="connsiteX86" fmla="*/ 6685 w 10000"/>
              <a:gd name="connsiteY86" fmla="*/ 802 h 9837"/>
              <a:gd name="connsiteX87" fmla="*/ 6570 w 10000"/>
              <a:gd name="connsiteY87" fmla="*/ 723 h 9837"/>
              <a:gd name="connsiteX88" fmla="*/ 6440 w 10000"/>
              <a:gd name="connsiteY88" fmla="*/ 676 h 9837"/>
              <a:gd name="connsiteX89" fmla="*/ 6293 w 10000"/>
              <a:gd name="connsiteY89" fmla="*/ 630 h 9837"/>
              <a:gd name="connsiteX90" fmla="*/ 6162 w 10000"/>
              <a:gd name="connsiteY90" fmla="*/ 583 h 9837"/>
              <a:gd name="connsiteX91" fmla="*/ 6015 w 10000"/>
              <a:gd name="connsiteY91" fmla="*/ 567 h 9837"/>
              <a:gd name="connsiteX92" fmla="*/ 5884 w 10000"/>
              <a:gd name="connsiteY92" fmla="*/ 552 h 9837"/>
              <a:gd name="connsiteX93" fmla="*/ 5737 w 10000"/>
              <a:gd name="connsiteY93" fmla="*/ 552 h 9837"/>
              <a:gd name="connsiteX94" fmla="*/ 5590 w 10000"/>
              <a:gd name="connsiteY94" fmla="*/ 567 h 9837"/>
              <a:gd name="connsiteX95" fmla="*/ 5393 w 10000"/>
              <a:gd name="connsiteY95" fmla="*/ 599 h 9837"/>
              <a:gd name="connsiteX96" fmla="*/ 5230 w 10000"/>
              <a:gd name="connsiteY96" fmla="*/ 676 h 9837"/>
              <a:gd name="connsiteX97" fmla="*/ 5050 w 10000"/>
              <a:gd name="connsiteY97" fmla="*/ 754 h 9837"/>
              <a:gd name="connsiteX98" fmla="*/ 4887 w 10000"/>
              <a:gd name="connsiteY98" fmla="*/ 832 h 9837"/>
              <a:gd name="connsiteX99" fmla="*/ 4740 w 10000"/>
              <a:gd name="connsiteY99" fmla="*/ 941 h 9837"/>
              <a:gd name="connsiteX100" fmla="*/ 4576 w 10000"/>
              <a:gd name="connsiteY100" fmla="*/ 1050 h 9837"/>
              <a:gd name="connsiteX101" fmla="*/ 4445 w 10000"/>
              <a:gd name="connsiteY101" fmla="*/ 1190 h 9837"/>
              <a:gd name="connsiteX102" fmla="*/ 4315 w 10000"/>
              <a:gd name="connsiteY102" fmla="*/ 1344 h 9837"/>
              <a:gd name="connsiteX103" fmla="*/ 4282 w 10000"/>
              <a:gd name="connsiteY103" fmla="*/ 1392 h 9837"/>
              <a:gd name="connsiteX104" fmla="*/ 4151 w 10000"/>
              <a:gd name="connsiteY104" fmla="*/ 1578 h 9837"/>
              <a:gd name="connsiteX105" fmla="*/ 3956 w 10000"/>
              <a:gd name="connsiteY105" fmla="*/ 1828 h 9837"/>
              <a:gd name="connsiteX106" fmla="*/ 3710 w 10000"/>
              <a:gd name="connsiteY106" fmla="*/ 2170 h 9837"/>
              <a:gd name="connsiteX107" fmla="*/ 3416 w 10000"/>
              <a:gd name="connsiteY107" fmla="*/ 2557 h 9837"/>
              <a:gd name="connsiteX108" fmla="*/ 3073 w 10000"/>
              <a:gd name="connsiteY108" fmla="*/ 2994 h 9837"/>
              <a:gd name="connsiteX109" fmla="*/ 2713 w 10000"/>
              <a:gd name="connsiteY109" fmla="*/ 3476 h 9837"/>
              <a:gd name="connsiteX110" fmla="*/ 2354 w 10000"/>
              <a:gd name="connsiteY110" fmla="*/ 3959 h 9837"/>
              <a:gd name="connsiteX111" fmla="*/ 1994 w 10000"/>
              <a:gd name="connsiteY111" fmla="*/ 4441 h 9837"/>
              <a:gd name="connsiteX112" fmla="*/ 1651 w 10000"/>
              <a:gd name="connsiteY112" fmla="*/ 4922 h 9837"/>
              <a:gd name="connsiteX113" fmla="*/ 1308 w 10000"/>
              <a:gd name="connsiteY113" fmla="*/ 5357 h 9837"/>
              <a:gd name="connsiteX114" fmla="*/ 1014 w 10000"/>
              <a:gd name="connsiteY114" fmla="*/ 5747 h 9837"/>
              <a:gd name="connsiteX115" fmla="*/ 752 w 10000"/>
              <a:gd name="connsiteY115" fmla="*/ 6088 h 9837"/>
              <a:gd name="connsiteX116" fmla="*/ 572 w 10000"/>
              <a:gd name="connsiteY116" fmla="*/ 6337 h 9837"/>
              <a:gd name="connsiteX117" fmla="*/ 442 w 10000"/>
              <a:gd name="connsiteY117" fmla="*/ 6524 h 9837"/>
              <a:gd name="connsiteX118" fmla="*/ 392 w 10000"/>
              <a:gd name="connsiteY118" fmla="*/ 6571 h 9837"/>
              <a:gd name="connsiteX119" fmla="*/ 180 w 10000"/>
              <a:gd name="connsiteY119" fmla="*/ 6928 h 9837"/>
              <a:gd name="connsiteX120" fmla="*/ 32 w 10000"/>
              <a:gd name="connsiteY120" fmla="*/ 7301 h 9837"/>
              <a:gd name="connsiteX121" fmla="*/ 0 w 10000"/>
              <a:gd name="connsiteY121" fmla="*/ 7722 h 9837"/>
              <a:gd name="connsiteX122" fmla="*/ 17 w 10000"/>
              <a:gd name="connsiteY122" fmla="*/ 8110 h 9837"/>
              <a:gd name="connsiteX123" fmla="*/ 131 w 10000"/>
              <a:gd name="connsiteY123" fmla="*/ 8484 h 9837"/>
              <a:gd name="connsiteX124" fmla="*/ 326 w 10000"/>
              <a:gd name="connsiteY124" fmla="*/ 8842 h 9837"/>
              <a:gd name="connsiteX125" fmla="*/ 572 w 10000"/>
              <a:gd name="connsiteY125" fmla="*/ 9168 h 9837"/>
              <a:gd name="connsiteX126" fmla="*/ 915 w 10000"/>
              <a:gd name="connsiteY126" fmla="*/ 9433 h 9837"/>
              <a:gd name="connsiteX127" fmla="*/ 1095 w 10000"/>
              <a:gd name="connsiteY127" fmla="*/ 9542 h 9837"/>
              <a:gd name="connsiteX128" fmla="*/ 1291 w 10000"/>
              <a:gd name="connsiteY128" fmla="*/ 9635 h 9837"/>
              <a:gd name="connsiteX129" fmla="*/ 1471 w 10000"/>
              <a:gd name="connsiteY129" fmla="*/ 9728 h 9837"/>
              <a:gd name="connsiteX130" fmla="*/ 1683 w 10000"/>
              <a:gd name="connsiteY130" fmla="*/ 9775 h 9837"/>
              <a:gd name="connsiteX131" fmla="*/ 1896 w 10000"/>
              <a:gd name="connsiteY131" fmla="*/ 9822 h 9837"/>
              <a:gd name="connsiteX132" fmla="*/ 2092 w 10000"/>
              <a:gd name="connsiteY132" fmla="*/ 9837 h 9837"/>
              <a:gd name="connsiteX133" fmla="*/ 2305 w 10000"/>
              <a:gd name="connsiteY133" fmla="*/ 9822 h 9837"/>
              <a:gd name="connsiteX134" fmla="*/ 2533 w 10000"/>
              <a:gd name="connsiteY134" fmla="*/ 9807 h 9837"/>
              <a:gd name="connsiteX135" fmla="*/ 2730 w 10000"/>
              <a:gd name="connsiteY135" fmla="*/ 9760 h 9837"/>
              <a:gd name="connsiteX136" fmla="*/ 2942 w 10000"/>
              <a:gd name="connsiteY136" fmla="*/ 9697 h 9837"/>
              <a:gd name="connsiteX137" fmla="*/ 3139 w 10000"/>
              <a:gd name="connsiteY137" fmla="*/ 9620 h 9837"/>
              <a:gd name="connsiteX138" fmla="*/ 3318 w 10000"/>
              <a:gd name="connsiteY138" fmla="*/ 9512 h 9837"/>
              <a:gd name="connsiteX139" fmla="*/ 3498 w 10000"/>
              <a:gd name="connsiteY139" fmla="*/ 9400 h 9837"/>
              <a:gd name="connsiteX140" fmla="*/ 3645 w 10000"/>
              <a:gd name="connsiteY140" fmla="*/ 9276 h 9837"/>
              <a:gd name="connsiteX141" fmla="*/ 3792 w 10000"/>
              <a:gd name="connsiteY141" fmla="*/ 9137 h 9837"/>
              <a:gd name="connsiteX142" fmla="*/ 3922 w 10000"/>
              <a:gd name="connsiteY142" fmla="*/ 8982 h 9837"/>
              <a:gd name="connsiteX143" fmla="*/ 9349 w 10000"/>
              <a:gd name="connsiteY143" fmla="*/ 1765 h 9837"/>
              <a:gd name="connsiteX144" fmla="*/ 9562 w 10000"/>
              <a:gd name="connsiteY144" fmla="*/ 1407 h 9837"/>
              <a:gd name="connsiteX145" fmla="*/ 9709 w 10000"/>
              <a:gd name="connsiteY145" fmla="*/ 1033 h 9837"/>
              <a:gd name="connsiteX146" fmla="*/ 9774 w 10000"/>
              <a:gd name="connsiteY146" fmla="*/ 645 h 9837"/>
              <a:gd name="connsiteX147" fmla="*/ 9725 w 10000"/>
              <a:gd name="connsiteY147" fmla="*/ 225 h 9837"/>
              <a:gd name="connsiteX148" fmla="*/ 9692 w 10000"/>
              <a:gd name="connsiteY148" fmla="*/ 23 h 9837"/>
              <a:gd name="connsiteX149" fmla="*/ 10000 w 10000"/>
              <a:gd name="connsiteY149" fmla="*/ 3 h 9837"/>
              <a:gd name="connsiteX0" fmla="*/ 3514 w 10000"/>
              <a:gd name="connsiteY0" fmla="*/ 8831 h 10000"/>
              <a:gd name="connsiteX1" fmla="*/ 3399 w 10000"/>
              <a:gd name="connsiteY1" fmla="*/ 8956 h 10000"/>
              <a:gd name="connsiteX2" fmla="*/ 3285 w 10000"/>
              <a:gd name="connsiteY2" fmla="*/ 9068 h 10000"/>
              <a:gd name="connsiteX3" fmla="*/ 3171 w 10000"/>
              <a:gd name="connsiteY3" fmla="*/ 9162 h 10000"/>
              <a:gd name="connsiteX4" fmla="*/ 3040 w 10000"/>
              <a:gd name="connsiteY4" fmla="*/ 9257 h 10000"/>
              <a:gd name="connsiteX5" fmla="*/ 2893 w 10000"/>
              <a:gd name="connsiteY5" fmla="*/ 9320 h 10000"/>
              <a:gd name="connsiteX6" fmla="*/ 2762 w 10000"/>
              <a:gd name="connsiteY6" fmla="*/ 9398 h 10000"/>
              <a:gd name="connsiteX7" fmla="*/ 2582 w 10000"/>
              <a:gd name="connsiteY7" fmla="*/ 9430 h 10000"/>
              <a:gd name="connsiteX8" fmla="*/ 2436 w 10000"/>
              <a:gd name="connsiteY8" fmla="*/ 9461 h 10000"/>
              <a:gd name="connsiteX9" fmla="*/ 2272 w 10000"/>
              <a:gd name="connsiteY9" fmla="*/ 9493 h 10000"/>
              <a:gd name="connsiteX10" fmla="*/ 2108 w 10000"/>
              <a:gd name="connsiteY10" fmla="*/ 9493 h 10000"/>
              <a:gd name="connsiteX11" fmla="*/ 1945 w 10000"/>
              <a:gd name="connsiteY11" fmla="*/ 9461 h 10000"/>
              <a:gd name="connsiteX12" fmla="*/ 1797 w 10000"/>
              <a:gd name="connsiteY12" fmla="*/ 9445 h 10000"/>
              <a:gd name="connsiteX13" fmla="*/ 1651 w 10000"/>
              <a:gd name="connsiteY13" fmla="*/ 9414 h 10000"/>
              <a:gd name="connsiteX14" fmla="*/ 1488 w 10000"/>
              <a:gd name="connsiteY14" fmla="*/ 9335 h 10000"/>
              <a:gd name="connsiteX15" fmla="*/ 1340 w 10000"/>
              <a:gd name="connsiteY15" fmla="*/ 9288 h 10000"/>
              <a:gd name="connsiteX16" fmla="*/ 1209 w 10000"/>
              <a:gd name="connsiteY16" fmla="*/ 9193 h 10000"/>
              <a:gd name="connsiteX17" fmla="*/ 965 w 10000"/>
              <a:gd name="connsiteY17" fmla="*/ 8972 h 10000"/>
              <a:gd name="connsiteX18" fmla="*/ 752 w 10000"/>
              <a:gd name="connsiteY18" fmla="*/ 8735 h 10000"/>
              <a:gd name="connsiteX19" fmla="*/ 621 w 10000"/>
              <a:gd name="connsiteY19" fmla="*/ 8450 h 10000"/>
              <a:gd name="connsiteX20" fmla="*/ 556 w 10000"/>
              <a:gd name="connsiteY20" fmla="*/ 8152 h 10000"/>
              <a:gd name="connsiteX21" fmla="*/ 523 w 10000"/>
              <a:gd name="connsiteY21" fmla="*/ 7850 h 10000"/>
              <a:gd name="connsiteX22" fmla="*/ 572 w 10000"/>
              <a:gd name="connsiteY22" fmla="*/ 7549 h 10000"/>
              <a:gd name="connsiteX23" fmla="*/ 671 w 10000"/>
              <a:gd name="connsiteY23" fmla="*/ 7249 h 10000"/>
              <a:gd name="connsiteX24" fmla="*/ 834 w 10000"/>
              <a:gd name="connsiteY24" fmla="*/ 6980 h 10000"/>
              <a:gd name="connsiteX25" fmla="*/ 866 w 10000"/>
              <a:gd name="connsiteY25" fmla="*/ 6917 h 10000"/>
              <a:gd name="connsiteX26" fmla="*/ 997 w 10000"/>
              <a:gd name="connsiteY26" fmla="*/ 6743 h 10000"/>
              <a:gd name="connsiteX27" fmla="*/ 1193 w 10000"/>
              <a:gd name="connsiteY27" fmla="*/ 6475 h 10000"/>
              <a:gd name="connsiteX28" fmla="*/ 1454 w 10000"/>
              <a:gd name="connsiteY28" fmla="*/ 6157 h 10000"/>
              <a:gd name="connsiteX29" fmla="*/ 1733 w 10000"/>
              <a:gd name="connsiteY29" fmla="*/ 5748 h 10000"/>
              <a:gd name="connsiteX30" fmla="*/ 2076 w 10000"/>
              <a:gd name="connsiteY30" fmla="*/ 5303 h 10000"/>
              <a:gd name="connsiteX31" fmla="*/ 2436 w 10000"/>
              <a:gd name="connsiteY31" fmla="*/ 4830 h 10000"/>
              <a:gd name="connsiteX32" fmla="*/ 2795 w 10000"/>
              <a:gd name="connsiteY32" fmla="*/ 4307 h 10000"/>
              <a:gd name="connsiteX33" fmla="*/ 3154 w 10000"/>
              <a:gd name="connsiteY33" fmla="*/ 3818 h 10000"/>
              <a:gd name="connsiteX34" fmla="*/ 3514 w 10000"/>
              <a:gd name="connsiteY34" fmla="*/ 3345 h 10000"/>
              <a:gd name="connsiteX35" fmla="*/ 3857 w 10000"/>
              <a:gd name="connsiteY35" fmla="*/ 2886 h 10000"/>
              <a:gd name="connsiteX36" fmla="*/ 4151 w 10000"/>
              <a:gd name="connsiteY36" fmla="*/ 2489 h 10000"/>
              <a:gd name="connsiteX37" fmla="*/ 4396 w 10000"/>
              <a:gd name="connsiteY37" fmla="*/ 2157 h 10000"/>
              <a:gd name="connsiteX38" fmla="*/ 4576 w 10000"/>
              <a:gd name="connsiteY38" fmla="*/ 1904 h 10000"/>
              <a:gd name="connsiteX39" fmla="*/ 4724 w 10000"/>
              <a:gd name="connsiteY39" fmla="*/ 1730 h 10000"/>
              <a:gd name="connsiteX40" fmla="*/ 4756 w 10000"/>
              <a:gd name="connsiteY40" fmla="*/ 1667 h 10000"/>
              <a:gd name="connsiteX41" fmla="*/ 4855 w 10000"/>
              <a:gd name="connsiteY41" fmla="*/ 1556 h 10000"/>
              <a:gd name="connsiteX42" fmla="*/ 4936 w 10000"/>
              <a:gd name="connsiteY42" fmla="*/ 1447 h 10000"/>
              <a:gd name="connsiteX43" fmla="*/ 5050 w 10000"/>
              <a:gd name="connsiteY43" fmla="*/ 1366 h 10000"/>
              <a:gd name="connsiteX44" fmla="*/ 5165 w 10000"/>
              <a:gd name="connsiteY44" fmla="*/ 1287 h 10000"/>
              <a:gd name="connsiteX45" fmla="*/ 5279 w 10000"/>
              <a:gd name="connsiteY45" fmla="*/ 1210 h 10000"/>
              <a:gd name="connsiteX46" fmla="*/ 5410 w 10000"/>
              <a:gd name="connsiteY46" fmla="*/ 1161 h 10000"/>
              <a:gd name="connsiteX47" fmla="*/ 5524 w 10000"/>
              <a:gd name="connsiteY47" fmla="*/ 1130 h 10000"/>
              <a:gd name="connsiteX48" fmla="*/ 5655 w 10000"/>
              <a:gd name="connsiteY48" fmla="*/ 1084 h 10000"/>
              <a:gd name="connsiteX49" fmla="*/ 5753 w 10000"/>
              <a:gd name="connsiteY49" fmla="*/ 1067 h 10000"/>
              <a:gd name="connsiteX50" fmla="*/ 5852 w 10000"/>
              <a:gd name="connsiteY50" fmla="*/ 1067 h 10000"/>
              <a:gd name="connsiteX51" fmla="*/ 5950 w 10000"/>
              <a:gd name="connsiteY51" fmla="*/ 1084 h 10000"/>
              <a:gd name="connsiteX52" fmla="*/ 6032 w 10000"/>
              <a:gd name="connsiteY52" fmla="*/ 1084 h 10000"/>
              <a:gd name="connsiteX53" fmla="*/ 6129 w 10000"/>
              <a:gd name="connsiteY53" fmla="*/ 1098 h 10000"/>
              <a:gd name="connsiteX54" fmla="*/ 6212 w 10000"/>
              <a:gd name="connsiteY54" fmla="*/ 1147 h 10000"/>
              <a:gd name="connsiteX55" fmla="*/ 6293 w 10000"/>
              <a:gd name="connsiteY55" fmla="*/ 1176 h 10000"/>
              <a:gd name="connsiteX56" fmla="*/ 6375 w 10000"/>
              <a:gd name="connsiteY56" fmla="*/ 1239 h 10000"/>
              <a:gd name="connsiteX57" fmla="*/ 6506 w 10000"/>
              <a:gd name="connsiteY57" fmla="*/ 1366 h 10000"/>
              <a:gd name="connsiteX58" fmla="*/ 6620 w 10000"/>
              <a:gd name="connsiteY58" fmla="*/ 1493 h 10000"/>
              <a:gd name="connsiteX59" fmla="*/ 6718 w 10000"/>
              <a:gd name="connsiteY59" fmla="*/ 1652 h 10000"/>
              <a:gd name="connsiteX60" fmla="*/ 6750 w 10000"/>
              <a:gd name="connsiteY60" fmla="*/ 1841 h 10000"/>
              <a:gd name="connsiteX61" fmla="*/ 6767 w 10000"/>
              <a:gd name="connsiteY61" fmla="*/ 2094 h 10000"/>
              <a:gd name="connsiteX62" fmla="*/ 6734 w 10000"/>
              <a:gd name="connsiteY62" fmla="*/ 2364 h 10000"/>
              <a:gd name="connsiteX63" fmla="*/ 6636 w 10000"/>
              <a:gd name="connsiteY63" fmla="*/ 2615 h 10000"/>
              <a:gd name="connsiteX64" fmla="*/ 6489 w 10000"/>
              <a:gd name="connsiteY64" fmla="*/ 2854 h 10000"/>
              <a:gd name="connsiteX65" fmla="*/ 2697 w 10000"/>
              <a:gd name="connsiteY65" fmla="*/ 7977 h 10000"/>
              <a:gd name="connsiteX66" fmla="*/ 2664 w 10000"/>
              <a:gd name="connsiteY66" fmla="*/ 8071 h 10000"/>
              <a:gd name="connsiteX67" fmla="*/ 2664 w 10000"/>
              <a:gd name="connsiteY67" fmla="*/ 8152 h 10000"/>
              <a:gd name="connsiteX68" fmla="*/ 2680 w 10000"/>
              <a:gd name="connsiteY68" fmla="*/ 8244 h 10000"/>
              <a:gd name="connsiteX69" fmla="*/ 2762 w 10000"/>
              <a:gd name="connsiteY69" fmla="*/ 8324 h 10000"/>
              <a:gd name="connsiteX70" fmla="*/ 2844 w 10000"/>
              <a:gd name="connsiteY70" fmla="*/ 8355 h 10000"/>
              <a:gd name="connsiteX71" fmla="*/ 2959 w 10000"/>
              <a:gd name="connsiteY71" fmla="*/ 8371 h 10000"/>
              <a:gd name="connsiteX72" fmla="*/ 3056 w 10000"/>
              <a:gd name="connsiteY72" fmla="*/ 8340 h 10000"/>
              <a:gd name="connsiteX73" fmla="*/ 3139 w 10000"/>
              <a:gd name="connsiteY73" fmla="*/ 8261 h 10000"/>
              <a:gd name="connsiteX74" fmla="*/ 6898 w 10000"/>
              <a:gd name="connsiteY74" fmla="*/ 3170 h 10000"/>
              <a:gd name="connsiteX75" fmla="*/ 7110 w 10000"/>
              <a:gd name="connsiteY75" fmla="*/ 2837 h 10000"/>
              <a:gd name="connsiteX76" fmla="*/ 7241 w 10000"/>
              <a:gd name="connsiteY76" fmla="*/ 2489 h 10000"/>
              <a:gd name="connsiteX77" fmla="*/ 7306 w 10000"/>
              <a:gd name="connsiteY77" fmla="*/ 2126 h 10000"/>
              <a:gd name="connsiteX78" fmla="*/ 7257 w 10000"/>
              <a:gd name="connsiteY78" fmla="*/ 1762 h 10000"/>
              <a:gd name="connsiteX79" fmla="*/ 7241 w 10000"/>
              <a:gd name="connsiteY79" fmla="*/ 1619 h 10000"/>
              <a:gd name="connsiteX80" fmla="*/ 7192 w 10000"/>
              <a:gd name="connsiteY80" fmla="*/ 1478 h 10000"/>
              <a:gd name="connsiteX81" fmla="*/ 7126 w 10000"/>
              <a:gd name="connsiteY81" fmla="*/ 1336 h 10000"/>
              <a:gd name="connsiteX82" fmla="*/ 7078 w 10000"/>
              <a:gd name="connsiteY82" fmla="*/ 1210 h 10000"/>
              <a:gd name="connsiteX83" fmla="*/ 6979 w 10000"/>
              <a:gd name="connsiteY83" fmla="*/ 1098 h 10000"/>
              <a:gd name="connsiteX84" fmla="*/ 6898 w 10000"/>
              <a:gd name="connsiteY84" fmla="*/ 1004 h 10000"/>
              <a:gd name="connsiteX85" fmla="*/ 6783 w 10000"/>
              <a:gd name="connsiteY85" fmla="*/ 909 h 10000"/>
              <a:gd name="connsiteX86" fmla="*/ 6685 w 10000"/>
              <a:gd name="connsiteY86" fmla="*/ 815 h 10000"/>
              <a:gd name="connsiteX87" fmla="*/ 6570 w 10000"/>
              <a:gd name="connsiteY87" fmla="*/ 735 h 10000"/>
              <a:gd name="connsiteX88" fmla="*/ 6440 w 10000"/>
              <a:gd name="connsiteY88" fmla="*/ 687 h 10000"/>
              <a:gd name="connsiteX89" fmla="*/ 6293 w 10000"/>
              <a:gd name="connsiteY89" fmla="*/ 640 h 10000"/>
              <a:gd name="connsiteX90" fmla="*/ 6162 w 10000"/>
              <a:gd name="connsiteY90" fmla="*/ 593 h 10000"/>
              <a:gd name="connsiteX91" fmla="*/ 6015 w 10000"/>
              <a:gd name="connsiteY91" fmla="*/ 576 h 10000"/>
              <a:gd name="connsiteX92" fmla="*/ 5884 w 10000"/>
              <a:gd name="connsiteY92" fmla="*/ 561 h 10000"/>
              <a:gd name="connsiteX93" fmla="*/ 5737 w 10000"/>
              <a:gd name="connsiteY93" fmla="*/ 561 h 10000"/>
              <a:gd name="connsiteX94" fmla="*/ 5590 w 10000"/>
              <a:gd name="connsiteY94" fmla="*/ 576 h 10000"/>
              <a:gd name="connsiteX95" fmla="*/ 5393 w 10000"/>
              <a:gd name="connsiteY95" fmla="*/ 609 h 10000"/>
              <a:gd name="connsiteX96" fmla="*/ 5230 w 10000"/>
              <a:gd name="connsiteY96" fmla="*/ 687 h 10000"/>
              <a:gd name="connsiteX97" fmla="*/ 5050 w 10000"/>
              <a:gd name="connsiteY97" fmla="*/ 766 h 10000"/>
              <a:gd name="connsiteX98" fmla="*/ 4887 w 10000"/>
              <a:gd name="connsiteY98" fmla="*/ 846 h 10000"/>
              <a:gd name="connsiteX99" fmla="*/ 4740 w 10000"/>
              <a:gd name="connsiteY99" fmla="*/ 957 h 10000"/>
              <a:gd name="connsiteX100" fmla="*/ 4576 w 10000"/>
              <a:gd name="connsiteY100" fmla="*/ 1067 h 10000"/>
              <a:gd name="connsiteX101" fmla="*/ 4445 w 10000"/>
              <a:gd name="connsiteY101" fmla="*/ 1210 h 10000"/>
              <a:gd name="connsiteX102" fmla="*/ 4315 w 10000"/>
              <a:gd name="connsiteY102" fmla="*/ 1366 h 10000"/>
              <a:gd name="connsiteX103" fmla="*/ 4282 w 10000"/>
              <a:gd name="connsiteY103" fmla="*/ 1415 h 10000"/>
              <a:gd name="connsiteX104" fmla="*/ 4151 w 10000"/>
              <a:gd name="connsiteY104" fmla="*/ 1604 h 10000"/>
              <a:gd name="connsiteX105" fmla="*/ 3956 w 10000"/>
              <a:gd name="connsiteY105" fmla="*/ 1858 h 10000"/>
              <a:gd name="connsiteX106" fmla="*/ 3710 w 10000"/>
              <a:gd name="connsiteY106" fmla="*/ 2206 h 10000"/>
              <a:gd name="connsiteX107" fmla="*/ 3416 w 10000"/>
              <a:gd name="connsiteY107" fmla="*/ 2599 h 10000"/>
              <a:gd name="connsiteX108" fmla="*/ 3073 w 10000"/>
              <a:gd name="connsiteY108" fmla="*/ 3044 h 10000"/>
              <a:gd name="connsiteX109" fmla="*/ 2713 w 10000"/>
              <a:gd name="connsiteY109" fmla="*/ 3534 h 10000"/>
              <a:gd name="connsiteX110" fmla="*/ 2354 w 10000"/>
              <a:gd name="connsiteY110" fmla="*/ 4025 h 10000"/>
              <a:gd name="connsiteX111" fmla="*/ 1994 w 10000"/>
              <a:gd name="connsiteY111" fmla="*/ 4515 h 10000"/>
              <a:gd name="connsiteX112" fmla="*/ 1651 w 10000"/>
              <a:gd name="connsiteY112" fmla="*/ 5004 h 10000"/>
              <a:gd name="connsiteX113" fmla="*/ 1308 w 10000"/>
              <a:gd name="connsiteY113" fmla="*/ 5446 h 10000"/>
              <a:gd name="connsiteX114" fmla="*/ 1014 w 10000"/>
              <a:gd name="connsiteY114" fmla="*/ 5842 h 10000"/>
              <a:gd name="connsiteX115" fmla="*/ 752 w 10000"/>
              <a:gd name="connsiteY115" fmla="*/ 6189 h 10000"/>
              <a:gd name="connsiteX116" fmla="*/ 572 w 10000"/>
              <a:gd name="connsiteY116" fmla="*/ 6442 h 10000"/>
              <a:gd name="connsiteX117" fmla="*/ 442 w 10000"/>
              <a:gd name="connsiteY117" fmla="*/ 6632 h 10000"/>
              <a:gd name="connsiteX118" fmla="*/ 392 w 10000"/>
              <a:gd name="connsiteY118" fmla="*/ 6680 h 10000"/>
              <a:gd name="connsiteX119" fmla="*/ 180 w 10000"/>
              <a:gd name="connsiteY119" fmla="*/ 7043 h 10000"/>
              <a:gd name="connsiteX120" fmla="*/ 32 w 10000"/>
              <a:gd name="connsiteY120" fmla="*/ 7422 h 10000"/>
              <a:gd name="connsiteX121" fmla="*/ 0 w 10000"/>
              <a:gd name="connsiteY121" fmla="*/ 7850 h 10000"/>
              <a:gd name="connsiteX122" fmla="*/ 17 w 10000"/>
              <a:gd name="connsiteY122" fmla="*/ 8244 h 10000"/>
              <a:gd name="connsiteX123" fmla="*/ 131 w 10000"/>
              <a:gd name="connsiteY123" fmla="*/ 8625 h 10000"/>
              <a:gd name="connsiteX124" fmla="*/ 326 w 10000"/>
              <a:gd name="connsiteY124" fmla="*/ 8989 h 10000"/>
              <a:gd name="connsiteX125" fmla="*/ 572 w 10000"/>
              <a:gd name="connsiteY125" fmla="*/ 9320 h 10000"/>
              <a:gd name="connsiteX126" fmla="*/ 915 w 10000"/>
              <a:gd name="connsiteY126" fmla="*/ 9589 h 10000"/>
              <a:gd name="connsiteX127" fmla="*/ 1095 w 10000"/>
              <a:gd name="connsiteY127" fmla="*/ 9700 h 10000"/>
              <a:gd name="connsiteX128" fmla="*/ 1291 w 10000"/>
              <a:gd name="connsiteY128" fmla="*/ 9795 h 10000"/>
              <a:gd name="connsiteX129" fmla="*/ 1471 w 10000"/>
              <a:gd name="connsiteY129" fmla="*/ 9889 h 10000"/>
              <a:gd name="connsiteX130" fmla="*/ 1683 w 10000"/>
              <a:gd name="connsiteY130" fmla="*/ 9937 h 10000"/>
              <a:gd name="connsiteX131" fmla="*/ 1896 w 10000"/>
              <a:gd name="connsiteY131" fmla="*/ 9985 h 10000"/>
              <a:gd name="connsiteX132" fmla="*/ 2092 w 10000"/>
              <a:gd name="connsiteY132" fmla="*/ 10000 h 10000"/>
              <a:gd name="connsiteX133" fmla="*/ 2305 w 10000"/>
              <a:gd name="connsiteY133" fmla="*/ 9985 h 10000"/>
              <a:gd name="connsiteX134" fmla="*/ 2533 w 10000"/>
              <a:gd name="connsiteY134" fmla="*/ 9970 h 10000"/>
              <a:gd name="connsiteX135" fmla="*/ 2730 w 10000"/>
              <a:gd name="connsiteY135" fmla="*/ 9922 h 10000"/>
              <a:gd name="connsiteX136" fmla="*/ 2942 w 10000"/>
              <a:gd name="connsiteY136" fmla="*/ 9858 h 10000"/>
              <a:gd name="connsiteX137" fmla="*/ 3139 w 10000"/>
              <a:gd name="connsiteY137" fmla="*/ 9779 h 10000"/>
              <a:gd name="connsiteX138" fmla="*/ 3318 w 10000"/>
              <a:gd name="connsiteY138" fmla="*/ 9670 h 10000"/>
              <a:gd name="connsiteX139" fmla="*/ 3498 w 10000"/>
              <a:gd name="connsiteY139" fmla="*/ 9556 h 10000"/>
              <a:gd name="connsiteX140" fmla="*/ 3645 w 10000"/>
              <a:gd name="connsiteY140" fmla="*/ 9430 h 10000"/>
              <a:gd name="connsiteX141" fmla="*/ 3792 w 10000"/>
              <a:gd name="connsiteY141" fmla="*/ 9288 h 10000"/>
              <a:gd name="connsiteX142" fmla="*/ 3922 w 10000"/>
              <a:gd name="connsiteY142" fmla="*/ 9131 h 10000"/>
              <a:gd name="connsiteX143" fmla="*/ 9349 w 10000"/>
              <a:gd name="connsiteY143" fmla="*/ 1794 h 10000"/>
              <a:gd name="connsiteX144" fmla="*/ 9562 w 10000"/>
              <a:gd name="connsiteY144" fmla="*/ 1430 h 10000"/>
              <a:gd name="connsiteX145" fmla="*/ 9709 w 10000"/>
              <a:gd name="connsiteY145" fmla="*/ 1050 h 10000"/>
              <a:gd name="connsiteX146" fmla="*/ 9774 w 10000"/>
              <a:gd name="connsiteY146" fmla="*/ 656 h 10000"/>
              <a:gd name="connsiteX147" fmla="*/ 9692 w 10000"/>
              <a:gd name="connsiteY147" fmla="*/ 23 h 10000"/>
              <a:gd name="connsiteX148" fmla="*/ 10000 w 10000"/>
              <a:gd name="connsiteY148" fmla="*/ 3 h 10000"/>
              <a:gd name="connsiteX0" fmla="*/ 3514 w 9774"/>
              <a:gd name="connsiteY0" fmla="*/ 8808 h 9977"/>
              <a:gd name="connsiteX1" fmla="*/ 3399 w 9774"/>
              <a:gd name="connsiteY1" fmla="*/ 8933 h 9977"/>
              <a:gd name="connsiteX2" fmla="*/ 3285 w 9774"/>
              <a:gd name="connsiteY2" fmla="*/ 9045 h 9977"/>
              <a:gd name="connsiteX3" fmla="*/ 3171 w 9774"/>
              <a:gd name="connsiteY3" fmla="*/ 9139 h 9977"/>
              <a:gd name="connsiteX4" fmla="*/ 3040 w 9774"/>
              <a:gd name="connsiteY4" fmla="*/ 9234 h 9977"/>
              <a:gd name="connsiteX5" fmla="*/ 2893 w 9774"/>
              <a:gd name="connsiteY5" fmla="*/ 9297 h 9977"/>
              <a:gd name="connsiteX6" fmla="*/ 2762 w 9774"/>
              <a:gd name="connsiteY6" fmla="*/ 9375 h 9977"/>
              <a:gd name="connsiteX7" fmla="*/ 2582 w 9774"/>
              <a:gd name="connsiteY7" fmla="*/ 9407 h 9977"/>
              <a:gd name="connsiteX8" fmla="*/ 2436 w 9774"/>
              <a:gd name="connsiteY8" fmla="*/ 9438 h 9977"/>
              <a:gd name="connsiteX9" fmla="*/ 2272 w 9774"/>
              <a:gd name="connsiteY9" fmla="*/ 9470 h 9977"/>
              <a:gd name="connsiteX10" fmla="*/ 2108 w 9774"/>
              <a:gd name="connsiteY10" fmla="*/ 9470 h 9977"/>
              <a:gd name="connsiteX11" fmla="*/ 1945 w 9774"/>
              <a:gd name="connsiteY11" fmla="*/ 9438 h 9977"/>
              <a:gd name="connsiteX12" fmla="*/ 1797 w 9774"/>
              <a:gd name="connsiteY12" fmla="*/ 9422 h 9977"/>
              <a:gd name="connsiteX13" fmla="*/ 1651 w 9774"/>
              <a:gd name="connsiteY13" fmla="*/ 9391 h 9977"/>
              <a:gd name="connsiteX14" fmla="*/ 1488 w 9774"/>
              <a:gd name="connsiteY14" fmla="*/ 9312 h 9977"/>
              <a:gd name="connsiteX15" fmla="*/ 1340 w 9774"/>
              <a:gd name="connsiteY15" fmla="*/ 9265 h 9977"/>
              <a:gd name="connsiteX16" fmla="*/ 1209 w 9774"/>
              <a:gd name="connsiteY16" fmla="*/ 9170 h 9977"/>
              <a:gd name="connsiteX17" fmla="*/ 965 w 9774"/>
              <a:gd name="connsiteY17" fmla="*/ 8949 h 9977"/>
              <a:gd name="connsiteX18" fmla="*/ 752 w 9774"/>
              <a:gd name="connsiteY18" fmla="*/ 8712 h 9977"/>
              <a:gd name="connsiteX19" fmla="*/ 621 w 9774"/>
              <a:gd name="connsiteY19" fmla="*/ 8427 h 9977"/>
              <a:gd name="connsiteX20" fmla="*/ 556 w 9774"/>
              <a:gd name="connsiteY20" fmla="*/ 8129 h 9977"/>
              <a:gd name="connsiteX21" fmla="*/ 523 w 9774"/>
              <a:gd name="connsiteY21" fmla="*/ 7827 h 9977"/>
              <a:gd name="connsiteX22" fmla="*/ 572 w 9774"/>
              <a:gd name="connsiteY22" fmla="*/ 7526 h 9977"/>
              <a:gd name="connsiteX23" fmla="*/ 671 w 9774"/>
              <a:gd name="connsiteY23" fmla="*/ 7226 h 9977"/>
              <a:gd name="connsiteX24" fmla="*/ 834 w 9774"/>
              <a:gd name="connsiteY24" fmla="*/ 6957 h 9977"/>
              <a:gd name="connsiteX25" fmla="*/ 866 w 9774"/>
              <a:gd name="connsiteY25" fmla="*/ 6894 h 9977"/>
              <a:gd name="connsiteX26" fmla="*/ 997 w 9774"/>
              <a:gd name="connsiteY26" fmla="*/ 6720 h 9977"/>
              <a:gd name="connsiteX27" fmla="*/ 1193 w 9774"/>
              <a:gd name="connsiteY27" fmla="*/ 6452 h 9977"/>
              <a:gd name="connsiteX28" fmla="*/ 1454 w 9774"/>
              <a:gd name="connsiteY28" fmla="*/ 6134 h 9977"/>
              <a:gd name="connsiteX29" fmla="*/ 1733 w 9774"/>
              <a:gd name="connsiteY29" fmla="*/ 5725 h 9977"/>
              <a:gd name="connsiteX30" fmla="*/ 2076 w 9774"/>
              <a:gd name="connsiteY30" fmla="*/ 5280 h 9977"/>
              <a:gd name="connsiteX31" fmla="*/ 2436 w 9774"/>
              <a:gd name="connsiteY31" fmla="*/ 4807 h 9977"/>
              <a:gd name="connsiteX32" fmla="*/ 2795 w 9774"/>
              <a:gd name="connsiteY32" fmla="*/ 4284 h 9977"/>
              <a:gd name="connsiteX33" fmla="*/ 3154 w 9774"/>
              <a:gd name="connsiteY33" fmla="*/ 3795 h 9977"/>
              <a:gd name="connsiteX34" fmla="*/ 3514 w 9774"/>
              <a:gd name="connsiteY34" fmla="*/ 3322 h 9977"/>
              <a:gd name="connsiteX35" fmla="*/ 3857 w 9774"/>
              <a:gd name="connsiteY35" fmla="*/ 2863 h 9977"/>
              <a:gd name="connsiteX36" fmla="*/ 4151 w 9774"/>
              <a:gd name="connsiteY36" fmla="*/ 2466 h 9977"/>
              <a:gd name="connsiteX37" fmla="*/ 4396 w 9774"/>
              <a:gd name="connsiteY37" fmla="*/ 2134 h 9977"/>
              <a:gd name="connsiteX38" fmla="*/ 4576 w 9774"/>
              <a:gd name="connsiteY38" fmla="*/ 1881 h 9977"/>
              <a:gd name="connsiteX39" fmla="*/ 4724 w 9774"/>
              <a:gd name="connsiteY39" fmla="*/ 1707 h 9977"/>
              <a:gd name="connsiteX40" fmla="*/ 4756 w 9774"/>
              <a:gd name="connsiteY40" fmla="*/ 1644 h 9977"/>
              <a:gd name="connsiteX41" fmla="*/ 4855 w 9774"/>
              <a:gd name="connsiteY41" fmla="*/ 1533 h 9977"/>
              <a:gd name="connsiteX42" fmla="*/ 4936 w 9774"/>
              <a:gd name="connsiteY42" fmla="*/ 1424 h 9977"/>
              <a:gd name="connsiteX43" fmla="*/ 5050 w 9774"/>
              <a:gd name="connsiteY43" fmla="*/ 1343 h 9977"/>
              <a:gd name="connsiteX44" fmla="*/ 5165 w 9774"/>
              <a:gd name="connsiteY44" fmla="*/ 1264 h 9977"/>
              <a:gd name="connsiteX45" fmla="*/ 5279 w 9774"/>
              <a:gd name="connsiteY45" fmla="*/ 1187 h 9977"/>
              <a:gd name="connsiteX46" fmla="*/ 5410 w 9774"/>
              <a:gd name="connsiteY46" fmla="*/ 1138 h 9977"/>
              <a:gd name="connsiteX47" fmla="*/ 5524 w 9774"/>
              <a:gd name="connsiteY47" fmla="*/ 1107 h 9977"/>
              <a:gd name="connsiteX48" fmla="*/ 5655 w 9774"/>
              <a:gd name="connsiteY48" fmla="*/ 1061 h 9977"/>
              <a:gd name="connsiteX49" fmla="*/ 5753 w 9774"/>
              <a:gd name="connsiteY49" fmla="*/ 1044 h 9977"/>
              <a:gd name="connsiteX50" fmla="*/ 5852 w 9774"/>
              <a:gd name="connsiteY50" fmla="*/ 1044 h 9977"/>
              <a:gd name="connsiteX51" fmla="*/ 5950 w 9774"/>
              <a:gd name="connsiteY51" fmla="*/ 1061 h 9977"/>
              <a:gd name="connsiteX52" fmla="*/ 6032 w 9774"/>
              <a:gd name="connsiteY52" fmla="*/ 1061 h 9977"/>
              <a:gd name="connsiteX53" fmla="*/ 6129 w 9774"/>
              <a:gd name="connsiteY53" fmla="*/ 1075 h 9977"/>
              <a:gd name="connsiteX54" fmla="*/ 6212 w 9774"/>
              <a:gd name="connsiteY54" fmla="*/ 1124 h 9977"/>
              <a:gd name="connsiteX55" fmla="*/ 6293 w 9774"/>
              <a:gd name="connsiteY55" fmla="*/ 1153 h 9977"/>
              <a:gd name="connsiteX56" fmla="*/ 6375 w 9774"/>
              <a:gd name="connsiteY56" fmla="*/ 1216 h 9977"/>
              <a:gd name="connsiteX57" fmla="*/ 6506 w 9774"/>
              <a:gd name="connsiteY57" fmla="*/ 1343 h 9977"/>
              <a:gd name="connsiteX58" fmla="*/ 6620 w 9774"/>
              <a:gd name="connsiteY58" fmla="*/ 1470 h 9977"/>
              <a:gd name="connsiteX59" fmla="*/ 6718 w 9774"/>
              <a:gd name="connsiteY59" fmla="*/ 1629 h 9977"/>
              <a:gd name="connsiteX60" fmla="*/ 6750 w 9774"/>
              <a:gd name="connsiteY60" fmla="*/ 1818 h 9977"/>
              <a:gd name="connsiteX61" fmla="*/ 6767 w 9774"/>
              <a:gd name="connsiteY61" fmla="*/ 2071 h 9977"/>
              <a:gd name="connsiteX62" fmla="*/ 6734 w 9774"/>
              <a:gd name="connsiteY62" fmla="*/ 2341 h 9977"/>
              <a:gd name="connsiteX63" fmla="*/ 6636 w 9774"/>
              <a:gd name="connsiteY63" fmla="*/ 2592 h 9977"/>
              <a:gd name="connsiteX64" fmla="*/ 6489 w 9774"/>
              <a:gd name="connsiteY64" fmla="*/ 2831 h 9977"/>
              <a:gd name="connsiteX65" fmla="*/ 2697 w 9774"/>
              <a:gd name="connsiteY65" fmla="*/ 7954 h 9977"/>
              <a:gd name="connsiteX66" fmla="*/ 2664 w 9774"/>
              <a:gd name="connsiteY66" fmla="*/ 8048 h 9977"/>
              <a:gd name="connsiteX67" fmla="*/ 2664 w 9774"/>
              <a:gd name="connsiteY67" fmla="*/ 8129 h 9977"/>
              <a:gd name="connsiteX68" fmla="*/ 2680 w 9774"/>
              <a:gd name="connsiteY68" fmla="*/ 8221 h 9977"/>
              <a:gd name="connsiteX69" fmla="*/ 2762 w 9774"/>
              <a:gd name="connsiteY69" fmla="*/ 8301 h 9977"/>
              <a:gd name="connsiteX70" fmla="*/ 2844 w 9774"/>
              <a:gd name="connsiteY70" fmla="*/ 8332 h 9977"/>
              <a:gd name="connsiteX71" fmla="*/ 2959 w 9774"/>
              <a:gd name="connsiteY71" fmla="*/ 8348 h 9977"/>
              <a:gd name="connsiteX72" fmla="*/ 3056 w 9774"/>
              <a:gd name="connsiteY72" fmla="*/ 8317 h 9977"/>
              <a:gd name="connsiteX73" fmla="*/ 3139 w 9774"/>
              <a:gd name="connsiteY73" fmla="*/ 8238 h 9977"/>
              <a:gd name="connsiteX74" fmla="*/ 6898 w 9774"/>
              <a:gd name="connsiteY74" fmla="*/ 3147 h 9977"/>
              <a:gd name="connsiteX75" fmla="*/ 7110 w 9774"/>
              <a:gd name="connsiteY75" fmla="*/ 2814 h 9977"/>
              <a:gd name="connsiteX76" fmla="*/ 7241 w 9774"/>
              <a:gd name="connsiteY76" fmla="*/ 2466 h 9977"/>
              <a:gd name="connsiteX77" fmla="*/ 7306 w 9774"/>
              <a:gd name="connsiteY77" fmla="*/ 2103 h 9977"/>
              <a:gd name="connsiteX78" fmla="*/ 7257 w 9774"/>
              <a:gd name="connsiteY78" fmla="*/ 1739 h 9977"/>
              <a:gd name="connsiteX79" fmla="*/ 7241 w 9774"/>
              <a:gd name="connsiteY79" fmla="*/ 1596 h 9977"/>
              <a:gd name="connsiteX80" fmla="*/ 7192 w 9774"/>
              <a:gd name="connsiteY80" fmla="*/ 1455 h 9977"/>
              <a:gd name="connsiteX81" fmla="*/ 7126 w 9774"/>
              <a:gd name="connsiteY81" fmla="*/ 1313 h 9977"/>
              <a:gd name="connsiteX82" fmla="*/ 7078 w 9774"/>
              <a:gd name="connsiteY82" fmla="*/ 1187 h 9977"/>
              <a:gd name="connsiteX83" fmla="*/ 6979 w 9774"/>
              <a:gd name="connsiteY83" fmla="*/ 1075 h 9977"/>
              <a:gd name="connsiteX84" fmla="*/ 6898 w 9774"/>
              <a:gd name="connsiteY84" fmla="*/ 981 h 9977"/>
              <a:gd name="connsiteX85" fmla="*/ 6783 w 9774"/>
              <a:gd name="connsiteY85" fmla="*/ 886 h 9977"/>
              <a:gd name="connsiteX86" fmla="*/ 6685 w 9774"/>
              <a:gd name="connsiteY86" fmla="*/ 792 h 9977"/>
              <a:gd name="connsiteX87" fmla="*/ 6570 w 9774"/>
              <a:gd name="connsiteY87" fmla="*/ 712 h 9977"/>
              <a:gd name="connsiteX88" fmla="*/ 6440 w 9774"/>
              <a:gd name="connsiteY88" fmla="*/ 664 h 9977"/>
              <a:gd name="connsiteX89" fmla="*/ 6293 w 9774"/>
              <a:gd name="connsiteY89" fmla="*/ 617 h 9977"/>
              <a:gd name="connsiteX90" fmla="*/ 6162 w 9774"/>
              <a:gd name="connsiteY90" fmla="*/ 570 h 9977"/>
              <a:gd name="connsiteX91" fmla="*/ 6015 w 9774"/>
              <a:gd name="connsiteY91" fmla="*/ 553 h 9977"/>
              <a:gd name="connsiteX92" fmla="*/ 5884 w 9774"/>
              <a:gd name="connsiteY92" fmla="*/ 538 h 9977"/>
              <a:gd name="connsiteX93" fmla="*/ 5737 w 9774"/>
              <a:gd name="connsiteY93" fmla="*/ 538 h 9977"/>
              <a:gd name="connsiteX94" fmla="*/ 5590 w 9774"/>
              <a:gd name="connsiteY94" fmla="*/ 553 h 9977"/>
              <a:gd name="connsiteX95" fmla="*/ 5393 w 9774"/>
              <a:gd name="connsiteY95" fmla="*/ 586 h 9977"/>
              <a:gd name="connsiteX96" fmla="*/ 5230 w 9774"/>
              <a:gd name="connsiteY96" fmla="*/ 664 h 9977"/>
              <a:gd name="connsiteX97" fmla="*/ 5050 w 9774"/>
              <a:gd name="connsiteY97" fmla="*/ 743 h 9977"/>
              <a:gd name="connsiteX98" fmla="*/ 4887 w 9774"/>
              <a:gd name="connsiteY98" fmla="*/ 823 h 9977"/>
              <a:gd name="connsiteX99" fmla="*/ 4740 w 9774"/>
              <a:gd name="connsiteY99" fmla="*/ 934 h 9977"/>
              <a:gd name="connsiteX100" fmla="*/ 4576 w 9774"/>
              <a:gd name="connsiteY100" fmla="*/ 1044 h 9977"/>
              <a:gd name="connsiteX101" fmla="*/ 4445 w 9774"/>
              <a:gd name="connsiteY101" fmla="*/ 1187 h 9977"/>
              <a:gd name="connsiteX102" fmla="*/ 4315 w 9774"/>
              <a:gd name="connsiteY102" fmla="*/ 1343 h 9977"/>
              <a:gd name="connsiteX103" fmla="*/ 4282 w 9774"/>
              <a:gd name="connsiteY103" fmla="*/ 1392 h 9977"/>
              <a:gd name="connsiteX104" fmla="*/ 4151 w 9774"/>
              <a:gd name="connsiteY104" fmla="*/ 1581 h 9977"/>
              <a:gd name="connsiteX105" fmla="*/ 3956 w 9774"/>
              <a:gd name="connsiteY105" fmla="*/ 1835 h 9977"/>
              <a:gd name="connsiteX106" fmla="*/ 3710 w 9774"/>
              <a:gd name="connsiteY106" fmla="*/ 2183 h 9977"/>
              <a:gd name="connsiteX107" fmla="*/ 3416 w 9774"/>
              <a:gd name="connsiteY107" fmla="*/ 2576 h 9977"/>
              <a:gd name="connsiteX108" fmla="*/ 3073 w 9774"/>
              <a:gd name="connsiteY108" fmla="*/ 3021 h 9977"/>
              <a:gd name="connsiteX109" fmla="*/ 2713 w 9774"/>
              <a:gd name="connsiteY109" fmla="*/ 3511 h 9977"/>
              <a:gd name="connsiteX110" fmla="*/ 2354 w 9774"/>
              <a:gd name="connsiteY110" fmla="*/ 4002 h 9977"/>
              <a:gd name="connsiteX111" fmla="*/ 1994 w 9774"/>
              <a:gd name="connsiteY111" fmla="*/ 4492 h 9977"/>
              <a:gd name="connsiteX112" fmla="*/ 1651 w 9774"/>
              <a:gd name="connsiteY112" fmla="*/ 4981 h 9977"/>
              <a:gd name="connsiteX113" fmla="*/ 1308 w 9774"/>
              <a:gd name="connsiteY113" fmla="*/ 5423 h 9977"/>
              <a:gd name="connsiteX114" fmla="*/ 1014 w 9774"/>
              <a:gd name="connsiteY114" fmla="*/ 5819 h 9977"/>
              <a:gd name="connsiteX115" fmla="*/ 752 w 9774"/>
              <a:gd name="connsiteY115" fmla="*/ 6166 h 9977"/>
              <a:gd name="connsiteX116" fmla="*/ 572 w 9774"/>
              <a:gd name="connsiteY116" fmla="*/ 6419 h 9977"/>
              <a:gd name="connsiteX117" fmla="*/ 442 w 9774"/>
              <a:gd name="connsiteY117" fmla="*/ 6609 h 9977"/>
              <a:gd name="connsiteX118" fmla="*/ 392 w 9774"/>
              <a:gd name="connsiteY118" fmla="*/ 6657 h 9977"/>
              <a:gd name="connsiteX119" fmla="*/ 180 w 9774"/>
              <a:gd name="connsiteY119" fmla="*/ 7020 h 9977"/>
              <a:gd name="connsiteX120" fmla="*/ 32 w 9774"/>
              <a:gd name="connsiteY120" fmla="*/ 7399 h 9977"/>
              <a:gd name="connsiteX121" fmla="*/ 0 w 9774"/>
              <a:gd name="connsiteY121" fmla="*/ 7827 h 9977"/>
              <a:gd name="connsiteX122" fmla="*/ 17 w 9774"/>
              <a:gd name="connsiteY122" fmla="*/ 8221 h 9977"/>
              <a:gd name="connsiteX123" fmla="*/ 131 w 9774"/>
              <a:gd name="connsiteY123" fmla="*/ 8602 h 9977"/>
              <a:gd name="connsiteX124" fmla="*/ 326 w 9774"/>
              <a:gd name="connsiteY124" fmla="*/ 8966 h 9977"/>
              <a:gd name="connsiteX125" fmla="*/ 572 w 9774"/>
              <a:gd name="connsiteY125" fmla="*/ 9297 h 9977"/>
              <a:gd name="connsiteX126" fmla="*/ 915 w 9774"/>
              <a:gd name="connsiteY126" fmla="*/ 9566 h 9977"/>
              <a:gd name="connsiteX127" fmla="*/ 1095 w 9774"/>
              <a:gd name="connsiteY127" fmla="*/ 9677 h 9977"/>
              <a:gd name="connsiteX128" fmla="*/ 1291 w 9774"/>
              <a:gd name="connsiteY128" fmla="*/ 9772 h 9977"/>
              <a:gd name="connsiteX129" fmla="*/ 1471 w 9774"/>
              <a:gd name="connsiteY129" fmla="*/ 9866 h 9977"/>
              <a:gd name="connsiteX130" fmla="*/ 1683 w 9774"/>
              <a:gd name="connsiteY130" fmla="*/ 9914 h 9977"/>
              <a:gd name="connsiteX131" fmla="*/ 1896 w 9774"/>
              <a:gd name="connsiteY131" fmla="*/ 9962 h 9977"/>
              <a:gd name="connsiteX132" fmla="*/ 2092 w 9774"/>
              <a:gd name="connsiteY132" fmla="*/ 9977 h 9977"/>
              <a:gd name="connsiteX133" fmla="*/ 2305 w 9774"/>
              <a:gd name="connsiteY133" fmla="*/ 9962 h 9977"/>
              <a:gd name="connsiteX134" fmla="*/ 2533 w 9774"/>
              <a:gd name="connsiteY134" fmla="*/ 9947 h 9977"/>
              <a:gd name="connsiteX135" fmla="*/ 2730 w 9774"/>
              <a:gd name="connsiteY135" fmla="*/ 9899 h 9977"/>
              <a:gd name="connsiteX136" fmla="*/ 2942 w 9774"/>
              <a:gd name="connsiteY136" fmla="*/ 9835 h 9977"/>
              <a:gd name="connsiteX137" fmla="*/ 3139 w 9774"/>
              <a:gd name="connsiteY137" fmla="*/ 9756 h 9977"/>
              <a:gd name="connsiteX138" fmla="*/ 3318 w 9774"/>
              <a:gd name="connsiteY138" fmla="*/ 9647 h 9977"/>
              <a:gd name="connsiteX139" fmla="*/ 3498 w 9774"/>
              <a:gd name="connsiteY139" fmla="*/ 9533 h 9977"/>
              <a:gd name="connsiteX140" fmla="*/ 3645 w 9774"/>
              <a:gd name="connsiteY140" fmla="*/ 9407 h 9977"/>
              <a:gd name="connsiteX141" fmla="*/ 3792 w 9774"/>
              <a:gd name="connsiteY141" fmla="*/ 9265 h 9977"/>
              <a:gd name="connsiteX142" fmla="*/ 3922 w 9774"/>
              <a:gd name="connsiteY142" fmla="*/ 9108 h 9977"/>
              <a:gd name="connsiteX143" fmla="*/ 9349 w 9774"/>
              <a:gd name="connsiteY143" fmla="*/ 1771 h 9977"/>
              <a:gd name="connsiteX144" fmla="*/ 9562 w 9774"/>
              <a:gd name="connsiteY144" fmla="*/ 1407 h 9977"/>
              <a:gd name="connsiteX145" fmla="*/ 9709 w 9774"/>
              <a:gd name="connsiteY145" fmla="*/ 1027 h 9977"/>
              <a:gd name="connsiteX146" fmla="*/ 9774 w 9774"/>
              <a:gd name="connsiteY146" fmla="*/ 633 h 9977"/>
              <a:gd name="connsiteX147" fmla="*/ 9692 w 9774"/>
              <a:gd name="connsiteY147" fmla="*/ 0 h 9977"/>
              <a:gd name="connsiteX0" fmla="*/ 3595 w 10000"/>
              <a:gd name="connsiteY0" fmla="*/ 8289 h 9461"/>
              <a:gd name="connsiteX1" fmla="*/ 3478 w 10000"/>
              <a:gd name="connsiteY1" fmla="*/ 8415 h 9461"/>
              <a:gd name="connsiteX2" fmla="*/ 3361 w 10000"/>
              <a:gd name="connsiteY2" fmla="*/ 8527 h 9461"/>
              <a:gd name="connsiteX3" fmla="*/ 3244 w 10000"/>
              <a:gd name="connsiteY3" fmla="*/ 8621 h 9461"/>
              <a:gd name="connsiteX4" fmla="*/ 3110 w 10000"/>
              <a:gd name="connsiteY4" fmla="*/ 8716 h 9461"/>
              <a:gd name="connsiteX5" fmla="*/ 2960 w 10000"/>
              <a:gd name="connsiteY5" fmla="*/ 8779 h 9461"/>
              <a:gd name="connsiteX6" fmla="*/ 2826 w 10000"/>
              <a:gd name="connsiteY6" fmla="*/ 8858 h 9461"/>
              <a:gd name="connsiteX7" fmla="*/ 2642 w 10000"/>
              <a:gd name="connsiteY7" fmla="*/ 8890 h 9461"/>
              <a:gd name="connsiteX8" fmla="*/ 2492 w 10000"/>
              <a:gd name="connsiteY8" fmla="*/ 8921 h 9461"/>
              <a:gd name="connsiteX9" fmla="*/ 2325 w 10000"/>
              <a:gd name="connsiteY9" fmla="*/ 8953 h 9461"/>
              <a:gd name="connsiteX10" fmla="*/ 2157 w 10000"/>
              <a:gd name="connsiteY10" fmla="*/ 8953 h 9461"/>
              <a:gd name="connsiteX11" fmla="*/ 1990 w 10000"/>
              <a:gd name="connsiteY11" fmla="*/ 8921 h 9461"/>
              <a:gd name="connsiteX12" fmla="*/ 1839 w 10000"/>
              <a:gd name="connsiteY12" fmla="*/ 8905 h 9461"/>
              <a:gd name="connsiteX13" fmla="*/ 1689 w 10000"/>
              <a:gd name="connsiteY13" fmla="*/ 8874 h 9461"/>
              <a:gd name="connsiteX14" fmla="*/ 1522 w 10000"/>
              <a:gd name="connsiteY14" fmla="*/ 8794 h 9461"/>
              <a:gd name="connsiteX15" fmla="*/ 1371 w 10000"/>
              <a:gd name="connsiteY15" fmla="*/ 8747 h 9461"/>
              <a:gd name="connsiteX16" fmla="*/ 1237 w 10000"/>
              <a:gd name="connsiteY16" fmla="*/ 8652 h 9461"/>
              <a:gd name="connsiteX17" fmla="*/ 987 w 10000"/>
              <a:gd name="connsiteY17" fmla="*/ 8431 h 9461"/>
              <a:gd name="connsiteX18" fmla="*/ 769 w 10000"/>
              <a:gd name="connsiteY18" fmla="*/ 8193 h 9461"/>
              <a:gd name="connsiteX19" fmla="*/ 635 w 10000"/>
              <a:gd name="connsiteY19" fmla="*/ 7907 h 9461"/>
              <a:gd name="connsiteX20" fmla="*/ 569 w 10000"/>
              <a:gd name="connsiteY20" fmla="*/ 7609 h 9461"/>
              <a:gd name="connsiteX21" fmla="*/ 535 w 10000"/>
              <a:gd name="connsiteY21" fmla="*/ 7306 h 9461"/>
              <a:gd name="connsiteX22" fmla="*/ 585 w 10000"/>
              <a:gd name="connsiteY22" fmla="*/ 7004 h 9461"/>
              <a:gd name="connsiteX23" fmla="*/ 687 w 10000"/>
              <a:gd name="connsiteY23" fmla="*/ 6704 h 9461"/>
              <a:gd name="connsiteX24" fmla="*/ 853 w 10000"/>
              <a:gd name="connsiteY24" fmla="*/ 6434 h 9461"/>
              <a:gd name="connsiteX25" fmla="*/ 886 w 10000"/>
              <a:gd name="connsiteY25" fmla="*/ 6371 h 9461"/>
              <a:gd name="connsiteX26" fmla="*/ 1020 w 10000"/>
              <a:gd name="connsiteY26" fmla="*/ 6196 h 9461"/>
              <a:gd name="connsiteX27" fmla="*/ 1221 w 10000"/>
              <a:gd name="connsiteY27" fmla="*/ 5928 h 9461"/>
              <a:gd name="connsiteX28" fmla="*/ 1488 w 10000"/>
              <a:gd name="connsiteY28" fmla="*/ 5609 h 9461"/>
              <a:gd name="connsiteX29" fmla="*/ 1773 w 10000"/>
              <a:gd name="connsiteY29" fmla="*/ 5199 h 9461"/>
              <a:gd name="connsiteX30" fmla="*/ 2124 w 10000"/>
              <a:gd name="connsiteY30" fmla="*/ 4753 h 9461"/>
              <a:gd name="connsiteX31" fmla="*/ 2492 w 10000"/>
              <a:gd name="connsiteY31" fmla="*/ 4279 h 9461"/>
              <a:gd name="connsiteX32" fmla="*/ 2860 w 10000"/>
              <a:gd name="connsiteY32" fmla="*/ 3755 h 9461"/>
              <a:gd name="connsiteX33" fmla="*/ 3227 w 10000"/>
              <a:gd name="connsiteY33" fmla="*/ 3265 h 9461"/>
              <a:gd name="connsiteX34" fmla="*/ 3595 w 10000"/>
              <a:gd name="connsiteY34" fmla="*/ 2791 h 9461"/>
              <a:gd name="connsiteX35" fmla="*/ 3946 w 10000"/>
              <a:gd name="connsiteY35" fmla="*/ 2331 h 9461"/>
              <a:gd name="connsiteX36" fmla="*/ 4247 w 10000"/>
              <a:gd name="connsiteY36" fmla="*/ 1933 h 9461"/>
              <a:gd name="connsiteX37" fmla="*/ 4498 w 10000"/>
              <a:gd name="connsiteY37" fmla="*/ 1600 h 9461"/>
              <a:gd name="connsiteX38" fmla="*/ 4682 w 10000"/>
              <a:gd name="connsiteY38" fmla="*/ 1346 h 9461"/>
              <a:gd name="connsiteX39" fmla="*/ 4833 w 10000"/>
              <a:gd name="connsiteY39" fmla="*/ 1172 h 9461"/>
              <a:gd name="connsiteX40" fmla="*/ 4866 w 10000"/>
              <a:gd name="connsiteY40" fmla="*/ 1109 h 9461"/>
              <a:gd name="connsiteX41" fmla="*/ 4967 w 10000"/>
              <a:gd name="connsiteY41" fmla="*/ 998 h 9461"/>
              <a:gd name="connsiteX42" fmla="*/ 5050 w 10000"/>
              <a:gd name="connsiteY42" fmla="*/ 888 h 9461"/>
              <a:gd name="connsiteX43" fmla="*/ 5167 w 10000"/>
              <a:gd name="connsiteY43" fmla="*/ 807 h 9461"/>
              <a:gd name="connsiteX44" fmla="*/ 5284 w 10000"/>
              <a:gd name="connsiteY44" fmla="*/ 728 h 9461"/>
              <a:gd name="connsiteX45" fmla="*/ 5401 w 10000"/>
              <a:gd name="connsiteY45" fmla="*/ 651 h 9461"/>
              <a:gd name="connsiteX46" fmla="*/ 5535 w 10000"/>
              <a:gd name="connsiteY46" fmla="*/ 602 h 9461"/>
              <a:gd name="connsiteX47" fmla="*/ 5652 w 10000"/>
              <a:gd name="connsiteY47" fmla="*/ 571 h 9461"/>
              <a:gd name="connsiteX48" fmla="*/ 5786 w 10000"/>
              <a:gd name="connsiteY48" fmla="*/ 524 h 9461"/>
              <a:gd name="connsiteX49" fmla="*/ 5886 w 10000"/>
              <a:gd name="connsiteY49" fmla="*/ 507 h 9461"/>
              <a:gd name="connsiteX50" fmla="*/ 5987 w 10000"/>
              <a:gd name="connsiteY50" fmla="*/ 507 h 9461"/>
              <a:gd name="connsiteX51" fmla="*/ 6088 w 10000"/>
              <a:gd name="connsiteY51" fmla="*/ 524 h 9461"/>
              <a:gd name="connsiteX52" fmla="*/ 6171 w 10000"/>
              <a:gd name="connsiteY52" fmla="*/ 524 h 9461"/>
              <a:gd name="connsiteX53" fmla="*/ 6271 w 10000"/>
              <a:gd name="connsiteY53" fmla="*/ 538 h 9461"/>
              <a:gd name="connsiteX54" fmla="*/ 6356 w 10000"/>
              <a:gd name="connsiteY54" fmla="*/ 588 h 9461"/>
              <a:gd name="connsiteX55" fmla="*/ 6439 w 10000"/>
              <a:gd name="connsiteY55" fmla="*/ 617 h 9461"/>
              <a:gd name="connsiteX56" fmla="*/ 6522 w 10000"/>
              <a:gd name="connsiteY56" fmla="*/ 680 h 9461"/>
              <a:gd name="connsiteX57" fmla="*/ 6656 w 10000"/>
              <a:gd name="connsiteY57" fmla="*/ 807 h 9461"/>
              <a:gd name="connsiteX58" fmla="*/ 6773 w 10000"/>
              <a:gd name="connsiteY58" fmla="*/ 934 h 9461"/>
              <a:gd name="connsiteX59" fmla="*/ 6873 w 10000"/>
              <a:gd name="connsiteY59" fmla="*/ 1094 h 9461"/>
              <a:gd name="connsiteX60" fmla="*/ 6906 w 10000"/>
              <a:gd name="connsiteY60" fmla="*/ 1283 h 9461"/>
              <a:gd name="connsiteX61" fmla="*/ 6923 w 10000"/>
              <a:gd name="connsiteY61" fmla="*/ 1537 h 9461"/>
              <a:gd name="connsiteX62" fmla="*/ 6890 w 10000"/>
              <a:gd name="connsiteY62" fmla="*/ 1807 h 9461"/>
              <a:gd name="connsiteX63" fmla="*/ 6789 w 10000"/>
              <a:gd name="connsiteY63" fmla="*/ 2059 h 9461"/>
              <a:gd name="connsiteX64" fmla="*/ 6639 w 10000"/>
              <a:gd name="connsiteY64" fmla="*/ 2299 h 9461"/>
              <a:gd name="connsiteX65" fmla="*/ 2759 w 10000"/>
              <a:gd name="connsiteY65" fmla="*/ 7433 h 9461"/>
              <a:gd name="connsiteX66" fmla="*/ 2726 w 10000"/>
              <a:gd name="connsiteY66" fmla="*/ 7528 h 9461"/>
              <a:gd name="connsiteX67" fmla="*/ 2726 w 10000"/>
              <a:gd name="connsiteY67" fmla="*/ 7609 h 9461"/>
              <a:gd name="connsiteX68" fmla="*/ 2742 w 10000"/>
              <a:gd name="connsiteY68" fmla="*/ 7701 h 9461"/>
              <a:gd name="connsiteX69" fmla="*/ 2826 w 10000"/>
              <a:gd name="connsiteY69" fmla="*/ 7781 h 9461"/>
              <a:gd name="connsiteX70" fmla="*/ 2910 w 10000"/>
              <a:gd name="connsiteY70" fmla="*/ 7812 h 9461"/>
              <a:gd name="connsiteX71" fmla="*/ 3027 w 10000"/>
              <a:gd name="connsiteY71" fmla="*/ 7828 h 9461"/>
              <a:gd name="connsiteX72" fmla="*/ 3127 w 10000"/>
              <a:gd name="connsiteY72" fmla="*/ 7797 h 9461"/>
              <a:gd name="connsiteX73" fmla="*/ 3212 w 10000"/>
              <a:gd name="connsiteY73" fmla="*/ 7718 h 9461"/>
              <a:gd name="connsiteX74" fmla="*/ 7057 w 10000"/>
              <a:gd name="connsiteY74" fmla="*/ 2615 h 9461"/>
              <a:gd name="connsiteX75" fmla="*/ 7274 w 10000"/>
              <a:gd name="connsiteY75" fmla="*/ 2281 h 9461"/>
              <a:gd name="connsiteX76" fmla="*/ 7408 w 10000"/>
              <a:gd name="connsiteY76" fmla="*/ 1933 h 9461"/>
              <a:gd name="connsiteX77" fmla="*/ 7475 w 10000"/>
              <a:gd name="connsiteY77" fmla="*/ 1569 h 9461"/>
              <a:gd name="connsiteX78" fmla="*/ 7425 w 10000"/>
              <a:gd name="connsiteY78" fmla="*/ 1204 h 9461"/>
              <a:gd name="connsiteX79" fmla="*/ 7408 w 10000"/>
              <a:gd name="connsiteY79" fmla="*/ 1061 h 9461"/>
              <a:gd name="connsiteX80" fmla="*/ 7358 w 10000"/>
              <a:gd name="connsiteY80" fmla="*/ 919 h 9461"/>
              <a:gd name="connsiteX81" fmla="*/ 7291 w 10000"/>
              <a:gd name="connsiteY81" fmla="*/ 777 h 9461"/>
              <a:gd name="connsiteX82" fmla="*/ 7242 w 10000"/>
              <a:gd name="connsiteY82" fmla="*/ 651 h 9461"/>
              <a:gd name="connsiteX83" fmla="*/ 7140 w 10000"/>
              <a:gd name="connsiteY83" fmla="*/ 538 h 9461"/>
              <a:gd name="connsiteX84" fmla="*/ 7057 w 10000"/>
              <a:gd name="connsiteY84" fmla="*/ 444 h 9461"/>
              <a:gd name="connsiteX85" fmla="*/ 6940 w 10000"/>
              <a:gd name="connsiteY85" fmla="*/ 349 h 9461"/>
              <a:gd name="connsiteX86" fmla="*/ 6840 w 10000"/>
              <a:gd name="connsiteY86" fmla="*/ 255 h 9461"/>
              <a:gd name="connsiteX87" fmla="*/ 6722 w 10000"/>
              <a:gd name="connsiteY87" fmla="*/ 175 h 9461"/>
              <a:gd name="connsiteX88" fmla="*/ 6589 w 10000"/>
              <a:gd name="connsiteY88" fmla="*/ 127 h 9461"/>
              <a:gd name="connsiteX89" fmla="*/ 6439 w 10000"/>
              <a:gd name="connsiteY89" fmla="*/ 79 h 9461"/>
              <a:gd name="connsiteX90" fmla="*/ 6304 w 10000"/>
              <a:gd name="connsiteY90" fmla="*/ 32 h 9461"/>
              <a:gd name="connsiteX91" fmla="*/ 6154 w 10000"/>
              <a:gd name="connsiteY91" fmla="*/ 15 h 9461"/>
              <a:gd name="connsiteX92" fmla="*/ 6020 w 10000"/>
              <a:gd name="connsiteY92" fmla="*/ 0 h 9461"/>
              <a:gd name="connsiteX93" fmla="*/ 5870 w 10000"/>
              <a:gd name="connsiteY93" fmla="*/ 0 h 9461"/>
              <a:gd name="connsiteX94" fmla="*/ 5719 w 10000"/>
              <a:gd name="connsiteY94" fmla="*/ 15 h 9461"/>
              <a:gd name="connsiteX95" fmla="*/ 5518 w 10000"/>
              <a:gd name="connsiteY95" fmla="*/ 48 h 9461"/>
              <a:gd name="connsiteX96" fmla="*/ 5351 w 10000"/>
              <a:gd name="connsiteY96" fmla="*/ 127 h 9461"/>
              <a:gd name="connsiteX97" fmla="*/ 5167 w 10000"/>
              <a:gd name="connsiteY97" fmla="*/ 206 h 9461"/>
              <a:gd name="connsiteX98" fmla="*/ 5000 w 10000"/>
              <a:gd name="connsiteY98" fmla="*/ 286 h 9461"/>
              <a:gd name="connsiteX99" fmla="*/ 4850 w 10000"/>
              <a:gd name="connsiteY99" fmla="*/ 397 h 9461"/>
              <a:gd name="connsiteX100" fmla="*/ 4682 w 10000"/>
              <a:gd name="connsiteY100" fmla="*/ 507 h 9461"/>
              <a:gd name="connsiteX101" fmla="*/ 4548 w 10000"/>
              <a:gd name="connsiteY101" fmla="*/ 651 h 9461"/>
              <a:gd name="connsiteX102" fmla="*/ 4415 w 10000"/>
              <a:gd name="connsiteY102" fmla="*/ 807 h 9461"/>
              <a:gd name="connsiteX103" fmla="*/ 4381 w 10000"/>
              <a:gd name="connsiteY103" fmla="*/ 856 h 9461"/>
              <a:gd name="connsiteX104" fmla="*/ 4247 w 10000"/>
              <a:gd name="connsiteY104" fmla="*/ 1046 h 9461"/>
              <a:gd name="connsiteX105" fmla="*/ 4047 w 10000"/>
              <a:gd name="connsiteY105" fmla="*/ 1300 h 9461"/>
              <a:gd name="connsiteX106" fmla="*/ 3796 w 10000"/>
              <a:gd name="connsiteY106" fmla="*/ 1649 h 9461"/>
              <a:gd name="connsiteX107" fmla="*/ 3495 w 10000"/>
              <a:gd name="connsiteY107" fmla="*/ 2043 h 9461"/>
              <a:gd name="connsiteX108" fmla="*/ 3144 w 10000"/>
              <a:gd name="connsiteY108" fmla="*/ 2489 h 9461"/>
              <a:gd name="connsiteX109" fmla="*/ 2776 w 10000"/>
              <a:gd name="connsiteY109" fmla="*/ 2980 h 9461"/>
              <a:gd name="connsiteX110" fmla="*/ 2408 w 10000"/>
              <a:gd name="connsiteY110" fmla="*/ 3472 h 9461"/>
              <a:gd name="connsiteX111" fmla="*/ 2040 w 10000"/>
              <a:gd name="connsiteY111" fmla="*/ 3963 h 9461"/>
              <a:gd name="connsiteX112" fmla="*/ 1689 w 10000"/>
              <a:gd name="connsiteY112" fmla="*/ 4453 h 9461"/>
              <a:gd name="connsiteX113" fmla="*/ 1338 w 10000"/>
              <a:gd name="connsiteY113" fmla="*/ 4897 h 9461"/>
              <a:gd name="connsiteX114" fmla="*/ 1037 w 10000"/>
              <a:gd name="connsiteY114" fmla="*/ 5293 h 9461"/>
              <a:gd name="connsiteX115" fmla="*/ 769 w 10000"/>
              <a:gd name="connsiteY115" fmla="*/ 5641 h 9461"/>
              <a:gd name="connsiteX116" fmla="*/ 585 w 10000"/>
              <a:gd name="connsiteY116" fmla="*/ 5895 h 9461"/>
              <a:gd name="connsiteX117" fmla="*/ 452 w 10000"/>
              <a:gd name="connsiteY117" fmla="*/ 6085 h 9461"/>
              <a:gd name="connsiteX118" fmla="*/ 401 w 10000"/>
              <a:gd name="connsiteY118" fmla="*/ 6133 h 9461"/>
              <a:gd name="connsiteX119" fmla="*/ 184 w 10000"/>
              <a:gd name="connsiteY119" fmla="*/ 6497 h 9461"/>
              <a:gd name="connsiteX120" fmla="*/ 33 w 10000"/>
              <a:gd name="connsiteY120" fmla="*/ 6877 h 9461"/>
              <a:gd name="connsiteX121" fmla="*/ 0 w 10000"/>
              <a:gd name="connsiteY121" fmla="*/ 7306 h 9461"/>
              <a:gd name="connsiteX122" fmla="*/ 17 w 10000"/>
              <a:gd name="connsiteY122" fmla="*/ 7701 h 9461"/>
              <a:gd name="connsiteX123" fmla="*/ 134 w 10000"/>
              <a:gd name="connsiteY123" fmla="*/ 8083 h 9461"/>
              <a:gd name="connsiteX124" fmla="*/ 334 w 10000"/>
              <a:gd name="connsiteY124" fmla="*/ 8448 h 9461"/>
              <a:gd name="connsiteX125" fmla="*/ 585 w 10000"/>
              <a:gd name="connsiteY125" fmla="*/ 8779 h 9461"/>
              <a:gd name="connsiteX126" fmla="*/ 936 w 10000"/>
              <a:gd name="connsiteY126" fmla="*/ 9049 h 9461"/>
              <a:gd name="connsiteX127" fmla="*/ 1120 w 10000"/>
              <a:gd name="connsiteY127" fmla="*/ 9160 h 9461"/>
              <a:gd name="connsiteX128" fmla="*/ 1321 w 10000"/>
              <a:gd name="connsiteY128" fmla="*/ 9256 h 9461"/>
              <a:gd name="connsiteX129" fmla="*/ 1505 w 10000"/>
              <a:gd name="connsiteY129" fmla="*/ 9350 h 9461"/>
              <a:gd name="connsiteX130" fmla="*/ 1722 w 10000"/>
              <a:gd name="connsiteY130" fmla="*/ 9398 h 9461"/>
              <a:gd name="connsiteX131" fmla="*/ 1940 w 10000"/>
              <a:gd name="connsiteY131" fmla="*/ 9446 h 9461"/>
              <a:gd name="connsiteX132" fmla="*/ 2140 w 10000"/>
              <a:gd name="connsiteY132" fmla="*/ 9461 h 9461"/>
              <a:gd name="connsiteX133" fmla="*/ 2358 w 10000"/>
              <a:gd name="connsiteY133" fmla="*/ 9446 h 9461"/>
              <a:gd name="connsiteX134" fmla="*/ 2592 w 10000"/>
              <a:gd name="connsiteY134" fmla="*/ 9431 h 9461"/>
              <a:gd name="connsiteX135" fmla="*/ 2793 w 10000"/>
              <a:gd name="connsiteY135" fmla="*/ 9383 h 9461"/>
              <a:gd name="connsiteX136" fmla="*/ 3010 w 10000"/>
              <a:gd name="connsiteY136" fmla="*/ 9319 h 9461"/>
              <a:gd name="connsiteX137" fmla="*/ 3212 w 10000"/>
              <a:gd name="connsiteY137" fmla="*/ 9239 h 9461"/>
              <a:gd name="connsiteX138" fmla="*/ 3395 w 10000"/>
              <a:gd name="connsiteY138" fmla="*/ 9130 h 9461"/>
              <a:gd name="connsiteX139" fmla="*/ 3579 w 10000"/>
              <a:gd name="connsiteY139" fmla="*/ 9016 h 9461"/>
              <a:gd name="connsiteX140" fmla="*/ 3729 w 10000"/>
              <a:gd name="connsiteY140" fmla="*/ 8890 h 9461"/>
              <a:gd name="connsiteX141" fmla="*/ 3880 w 10000"/>
              <a:gd name="connsiteY141" fmla="*/ 8747 h 9461"/>
              <a:gd name="connsiteX142" fmla="*/ 4013 w 10000"/>
              <a:gd name="connsiteY142" fmla="*/ 8590 h 9461"/>
              <a:gd name="connsiteX143" fmla="*/ 9565 w 10000"/>
              <a:gd name="connsiteY143" fmla="*/ 1236 h 9461"/>
              <a:gd name="connsiteX144" fmla="*/ 9783 w 10000"/>
              <a:gd name="connsiteY144" fmla="*/ 871 h 9461"/>
              <a:gd name="connsiteX145" fmla="*/ 9933 w 10000"/>
              <a:gd name="connsiteY145" fmla="*/ 490 h 9461"/>
              <a:gd name="connsiteX146" fmla="*/ 10000 w 10000"/>
              <a:gd name="connsiteY146" fmla="*/ 95 h 9461"/>
              <a:gd name="connsiteX0" fmla="*/ 3595 w 9933"/>
              <a:gd name="connsiteY0" fmla="*/ 8761 h 10000"/>
              <a:gd name="connsiteX1" fmla="*/ 3478 w 9933"/>
              <a:gd name="connsiteY1" fmla="*/ 8894 h 10000"/>
              <a:gd name="connsiteX2" fmla="*/ 3361 w 9933"/>
              <a:gd name="connsiteY2" fmla="*/ 9013 h 10000"/>
              <a:gd name="connsiteX3" fmla="*/ 3244 w 9933"/>
              <a:gd name="connsiteY3" fmla="*/ 9112 h 10000"/>
              <a:gd name="connsiteX4" fmla="*/ 3110 w 9933"/>
              <a:gd name="connsiteY4" fmla="*/ 9213 h 10000"/>
              <a:gd name="connsiteX5" fmla="*/ 2960 w 9933"/>
              <a:gd name="connsiteY5" fmla="*/ 9279 h 10000"/>
              <a:gd name="connsiteX6" fmla="*/ 2826 w 9933"/>
              <a:gd name="connsiteY6" fmla="*/ 9363 h 10000"/>
              <a:gd name="connsiteX7" fmla="*/ 2642 w 9933"/>
              <a:gd name="connsiteY7" fmla="*/ 9396 h 10000"/>
              <a:gd name="connsiteX8" fmla="*/ 2492 w 9933"/>
              <a:gd name="connsiteY8" fmla="*/ 9429 h 10000"/>
              <a:gd name="connsiteX9" fmla="*/ 2325 w 9933"/>
              <a:gd name="connsiteY9" fmla="*/ 9463 h 10000"/>
              <a:gd name="connsiteX10" fmla="*/ 2157 w 9933"/>
              <a:gd name="connsiteY10" fmla="*/ 9463 h 10000"/>
              <a:gd name="connsiteX11" fmla="*/ 1990 w 9933"/>
              <a:gd name="connsiteY11" fmla="*/ 9429 h 10000"/>
              <a:gd name="connsiteX12" fmla="*/ 1839 w 9933"/>
              <a:gd name="connsiteY12" fmla="*/ 9412 h 10000"/>
              <a:gd name="connsiteX13" fmla="*/ 1689 w 9933"/>
              <a:gd name="connsiteY13" fmla="*/ 9380 h 10000"/>
              <a:gd name="connsiteX14" fmla="*/ 1522 w 9933"/>
              <a:gd name="connsiteY14" fmla="*/ 9295 h 10000"/>
              <a:gd name="connsiteX15" fmla="*/ 1371 w 9933"/>
              <a:gd name="connsiteY15" fmla="*/ 9245 h 10000"/>
              <a:gd name="connsiteX16" fmla="*/ 1237 w 9933"/>
              <a:gd name="connsiteY16" fmla="*/ 9145 h 10000"/>
              <a:gd name="connsiteX17" fmla="*/ 987 w 9933"/>
              <a:gd name="connsiteY17" fmla="*/ 8911 h 10000"/>
              <a:gd name="connsiteX18" fmla="*/ 769 w 9933"/>
              <a:gd name="connsiteY18" fmla="*/ 8660 h 10000"/>
              <a:gd name="connsiteX19" fmla="*/ 635 w 9933"/>
              <a:gd name="connsiteY19" fmla="*/ 8357 h 10000"/>
              <a:gd name="connsiteX20" fmla="*/ 569 w 9933"/>
              <a:gd name="connsiteY20" fmla="*/ 8042 h 10000"/>
              <a:gd name="connsiteX21" fmla="*/ 535 w 9933"/>
              <a:gd name="connsiteY21" fmla="*/ 7722 h 10000"/>
              <a:gd name="connsiteX22" fmla="*/ 585 w 9933"/>
              <a:gd name="connsiteY22" fmla="*/ 7403 h 10000"/>
              <a:gd name="connsiteX23" fmla="*/ 687 w 9933"/>
              <a:gd name="connsiteY23" fmla="*/ 7086 h 10000"/>
              <a:gd name="connsiteX24" fmla="*/ 853 w 9933"/>
              <a:gd name="connsiteY24" fmla="*/ 6801 h 10000"/>
              <a:gd name="connsiteX25" fmla="*/ 886 w 9933"/>
              <a:gd name="connsiteY25" fmla="*/ 6734 h 10000"/>
              <a:gd name="connsiteX26" fmla="*/ 1020 w 9933"/>
              <a:gd name="connsiteY26" fmla="*/ 6549 h 10000"/>
              <a:gd name="connsiteX27" fmla="*/ 1221 w 9933"/>
              <a:gd name="connsiteY27" fmla="*/ 6266 h 10000"/>
              <a:gd name="connsiteX28" fmla="*/ 1488 w 9933"/>
              <a:gd name="connsiteY28" fmla="*/ 5929 h 10000"/>
              <a:gd name="connsiteX29" fmla="*/ 1773 w 9933"/>
              <a:gd name="connsiteY29" fmla="*/ 5495 h 10000"/>
              <a:gd name="connsiteX30" fmla="*/ 2124 w 9933"/>
              <a:gd name="connsiteY30" fmla="*/ 5024 h 10000"/>
              <a:gd name="connsiteX31" fmla="*/ 2492 w 9933"/>
              <a:gd name="connsiteY31" fmla="*/ 4523 h 10000"/>
              <a:gd name="connsiteX32" fmla="*/ 2860 w 9933"/>
              <a:gd name="connsiteY32" fmla="*/ 3969 h 10000"/>
              <a:gd name="connsiteX33" fmla="*/ 3227 w 9933"/>
              <a:gd name="connsiteY33" fmla="*/ 3451 h 10000"/>
              <a:gd name="connsiteX34" fmla="*/ 3595 w 9933"/>
              <a:gd name="connsiteY34" fmla="*/ 2950 h 10000"/>
              <a:gd name="connsiteX35" fmla="*/ 3946 w 9933"/>
              <a:gd name="connsiteY35" fmla="*/ 2464 h 10000"/>
              <a:gd name="connsiteX36" fmla="*/ 4247 w 9933"/>
              <a:gd name="connsiteY36" fmla="*/ 2043 h 10000"/>
              <a:gd name="connsiteX37" fmla="*/ 4498 w 9933"/>
              <a:gd name="connsiteY37" fmla="*/ 1691 h 10000"/>
              <a:gd name="connsiteX38" fmla="*/ 4682 w 9933"/>
              <a:gd name="connsiteY38" fmla="*/ 1423 h 10000"/>
              <a:gd name="connsiteX39" fmla="*/ 4833 w 9933"/>
              <a:gd name="connsiteY39" fmla="*/ 1239 h 10000"/>
              <a:gd name="connsiteX40" fmla="*/ 4866 w 9933"/>
              <a:gd name="connsiteY40" fmla="*/ 1172 h 10000"/>
              <a:gd name="connsiteX41" fmla="*/ 4967 w 9933"/>
              <a:gd name="connsiteY41" fmla="*/ 1055 h 10000"/>
              <a:gd name="connsiteX42" fmla="*/ 5050 w 9933"/>
              <a:gd name="connsiteY42" fmla="*/ 939 h 10000"/>
              <a:gd name="connsiteX43" fmla="*/ 5167 w 9933"/>
              <a:gd name="connsiteY43" fmla="*/ 853 h 10000"/>
              <a:gd name="connsiteX44" fmla="*/ 5284 w 9933"/>
              <a:gd name="connsiteY44" fmla="*/ 769 h 10000"/>
              <a:gd name="connsiteX45" fmla="*/ 5401 w 9933"/>
              <a:gd name="connsiteY45" fmla="*/ 688 h 10000"/>
              <a:gd name="connsiteX46" fmla="*/ 5535 w 9933"/>
              <a:gd name="connsiteY46" fmla="*/ 636 h 10000"/>
              <a:gd name="connsiteX47" fmla="*/ 5652 w 9933"/>
              <a:gd name="connsiteY47" fmla="*/ 604 h 10000"/>
              <a:gd name="connsiteX48" fmla="*/ 5786 w 9933"/>
              <a:gd name="connsiteY48" fmla="*/ 554 h 10000"/>
              <a:gd name="connsiteX49" fmla="*/ 5886 w 9933"/>
              <a:gd name="connsiteY49" fmla="*/ 536 h 10000"/>
              <a:gd name="connsiteX50" fmla="*/ 5987 w 9933"/>
              <a:gd name="connsiteY50" fmla="*/ 536 h 10000"/>
              <a:gd name="connsiteX51" fmla="*/ 6088 w 9933"/>
              <a:gd name="connsiteY51" fmla="*/ 554 h 10000"/>
              <a:gd name="connsiteX52" fmla="*/ 6171 w 9933"/>
              <a:gd name="connsiteY52" fmla="*/ 554 h 10000"/>
              <a:gd name="connsiteX53" fmla="*/ 6271 w 9933"/>
              <a:gd name="connsiteY53" fmla="*/ 569 h 10000"/>
              <a:gd name="connsiteX54" fmla="*/ 6356 w 9933"/>
              <a:gd name="connsiteY54" fmla="*/ 621 h 10000"/>
              <a:gd name="connsiteX55" fmla="*/ 6439 w 9933"/>
              <a:gd name="connsiteY55" fmla="*/ 652 h 10000"/>
              <a:gd name="connsiteX56" fmla="*/ 6522 w 9933"/>
              <a:gd name="connsiteY56" fmla="*/ 719 h 10000"/>
              <a:gd name="connsiteX57" fmla="*/ 6656 w 9933"/>
              <a:gd name="connsiteY57" fmla="*/ 853 h 10000"/>
              <a:gd name="connsiteX58" fmla="*/ 6773 w 9933"/>
              <a:gd name="connsiteY58" fmla="*/ 987 h 10000"/>
              <a:gd name="connsiteX59" fmla="*/ 6873 w 9933"/>
              <a:gd name="connsiteY59" fmla="*/ 1156 h 10000"/>
              <a:gd name="connsiteX60" fmla="*/ 6906 w 9933"/>
              <a:gd name="connsiteY60" fmla="*/ 1356 h 10000"/>
              <a:gd name="connsiteX61" fmla="*/ 6923 w 9933"/>
              <a:gd name="connsiteY61" fmla="*/ 1625 h 10000"/>
              <a:gd name="connsiteX62" fmla="*/ 6890 w 9933"/>
              <a:gd name="connsiteY62" fmla="*/ 1910 h 10000"/>
              <a:gd name="connsiteX63" fmla="*/ 6789 w 9933"/>
              <a:gd name="connsiteY63" fmla="*/ 2176 h 10000"/>
              <a:gd name="connsiteX64" fmla="*/ 6639 w 9933"/>
              <a:gd name="connsiteY64" fmla="*/ 2430 h 10000"/>
              <a:gd name="connsiteX65" fmla="*/ 2759 w 9933"/>
              <a:gd name="connsiteY65" fmla="*/ 7856 h 10000"/>
              <a:gd name="connsiteX66" fmla="*/ 2726 w 9933"/>
              <a:gd name="connsiteY66" fmla="*/ 7957 h 10000"/>
              <a:gd name="connsiteX67" fmla="*/ 2726 w 9933"/>
              <a:gd name="connsiteY67" fmla="*/ 8042 h 10000"/>
              <a:gd name="connsiteX68" fmla="*/ 2742 w 9933"/>
              <a:gd name="connsiteY68" fmla="*/ 8140 h 10000"/>
              <a:gd name="connsiteX69" fmla="*/ 2826 w 9933"/>
              <a:gd name="connsiteY69" fmla="*/ 8224 h 10000"/>
              <a:gd name="connsiteX70" fmla="*/ 2910 w 9933"/>
              <a:gd name="connsiteY70" fmla="*/ 8257 h 10000"/>
              <a:gd name="connsiteX71" fmla="*/ 3027 w 9933"/>
              <a:gd name="connsiteY71" fmla="*/ 8274 h 10000"/>
              <a:gd name="connsiteX72" fmla="*/ 3127 w 9933"/>
              <a:gd name="connsiteY72" fmla="*/ 8241 h 10000"/>
              <a:gd name="connsiteX73" fmla="*/ 3212 w 9933"/>
              <a:gd name="connsiteY73" fmla="*/ 8158 h 10000"/>
              <a:gd name="connsiteX74" fmla="*/ 7057 w 9933"/>
              <a:gd name="connsiteY74" fmla="*/ 2764 h 10000"/>
              <a:gd name="connsiteX75" fmla="*/ 7274 w 9933"/>
              <a:gd name="connsiteY75" fmla="*/ 2411 h 10000"/>
              <a:gd name="connsiteX76" fmla="*/ 7408 w 9933"/>
              <a:gd name="connsiteY76" fmla="*/ 2043 h 10000"/>
              <a:gd name="connsiteX77" fmla="*/ 7475 w 9933"/>
              <a:gd name="connsiteY77" fmla="*/ 1658 h 10000"/>
              <a:gd name="connsiteX78" fmla="*/ 7425 w 9933"/>
              <a:gd name="connsiteY78" fmla="*/ 1273 h 10000"/>
              <a:gd name="connsiteX79" fmla="*/ 7408 w 9933"/>
              <a:gd name="connsiteY79" fmla="*/ 1121 h 10000"/>
              <a:gd name="connsiteX80" fmla="*/ 7358 w 9933"/>
              <a:gd name="connsiteY80" fmla="*/ 971 h 10000"/>
              <a:gd name="connsiteX81" fmla="*/ 7291 w 9933"/>
              <a:gd name="connsiteY81" fmla="*/ 821 h 10000"/>
              <a:gd name="connsiteX82" fmla="*/ 7242 w 9933"/>
              <a:gd name="connsiteY82" fmla="*/ 688 h 10000"/>
              <a:gd name="connsiteX83" fmla="*/ 7140 w 9933"/>
              <a:gd name="connsiteY83" fmla="*/ 569 h 10000"/>
              <a:gd name="connsiteX84" fmla="*/ 7057 w 9933"/>
              <a:gd name="connsiteY84" fmla="*/ 469 h 10000"/>
              <a:gd name="connsiteX85" fmla="*/ 6940 w 9933"/>
              <a:gd name="connsiteY85" fmla="*/ 369 h 10000"/>
              <a:gd name="connsiteX86" fmla="*/ 6840 w 9933"/>
              <a:gd name="connsiteY86" fmla="*/ 270 h 10000"/>
              <a:gd name="connsiteX87" fmla="*/ 6722 w 9933"/>
              <a:gd name="connsiteY87" fmla="*/ 185 h 10000"/>
              <a:gd name="connsiteX88" fmla="*/ 6589 w 9933"/>
              <a:gd name="connsiteY88" fmla="*/ 134 h 10000"/>
              <a:gd name="connsiteX89" fmla="*/ 6439 w 9933"/>
              <a:gd name="connsiteY89" fmla="*/ 84 h 10000"/>
              <a:gd name="connsiteX90" fmla="*/ 6304 w 9933"/>
              <a:gd name="connsiteY90" fmla="*/ 34 h 10000"/>
              <a:gd name="connsiteX91" fmla="*/ 6154 w 9933"/>
              <a:gd name="connsiteY91" fmla="*/ 16 h 10000"/>
              <a:gd name="connsiteX92" fmla="*/ 6020 w 9933"/>
              <a:gd name="connsiteY92" fmla="*/ 0 h 10000"/>
              <a:gd name="connsiteX93" fmla="*/ 5870 w 9933"/>
              <a:gd name="connsiteY93" fmla="*/ 0 h 10000"/>
              <a:gd name="connsiteX94" fmla="*/ 5719 w 9933"/>
              <a:gd name="connsiteY94" fmla="*/ 16 h 10000"/>
              <a:gd name="connsiteX95" fmla="*/ 5518 w 9933"/>
              <a:gd name="connsiteY95" fmla="*/ 51 h 10000"/>
              <a:gd name="connsiteX96" fmla="*/ 5351 w 9933"/>
              <a:gd name="connsiteY96" fmla="*/ 134 h 10000"/>
              <a:gd name="connsiteX97" fmla="*/ 5167 w 9933"/>
              <a:gd name="connsiteY97" fmla="*/ 218 h 10000"/>
              <a:gd name="connsiteX98" fmla="*/ 5000 w 9933"/>
              <a:gd name="connsiteY98" fmla="*/ 302 h 10000"/>
              <a:gd name="connsiteX99" fmla="*/ 4850 w 9933"/>
              <a:gd name="connsiteY99" fmla="*/ 420 h 10000"/>
              <a:gd name="connsiteX100" fmla="*/ 4682 w 9933"/>
              <a:gd name="connsiteY100" fmla="*/ 536 h 10000"/>
              <a:gd name="connsiteX101" fmla="*/ 4548 w 9933"/>
              <a:gd name="connsiteY101" fmla="*/ 688 h 10000"/>
              <a:gd name="connsiteX102" fmla="*/ 4415 w 9933"/>
              <a:gd name="connsiteY102" fmla="*/ 853 h 10000"/>
              <a:gd name="connsiteX103" fmla="*/ 4381 w 9933"/>
              <a:gd name="connsiteY103" fmla="*/ 905 h 10000"/>
              <a:gd name="connsiteX104" fmla="*/ 4247 w 9933"/>
              <a:gd name="connsiteY104" fmla="*/ 1106 h 10000"/>
              <a:gd name="connsiteX105" fmla="*/ 4047 w 9933"/>
              <a:gd name="connsiteY105" fmla="*/ 1374 h 10000"/>
              <a:gd name="connsiteX106" fmla="*/ 3796 w 9933"/>
              <a:gd name="connsiteY106" fmla="*/ 1743 h 10000"/>
              <a:gd name="connsiteX107" fmla="*/ 3495 w 9933"/>
              <a:gd name="connsiteY107" fmla="*/ 2159 h 10000"/>
              <a:gd name="connsiteX108" fmla="*/ 3144 w 9933"/>
              <a:gd name="connsiteY108" fmla="*/ 2631 h 10000"/>
              <a:gd name="connsiteX109" fmla="*/ 2776 w 9933"/>
              <a:gd name="connsiteY109" fmla="*/ 3150 h 10000"/>
              <a:gd name="connsiteX110" fmla="*/ 2408 w 9933"/>
              <a:gd name="connsiteY110" fmla="*/ 3670 h 10000"/>
              <a:gd name="connsiteX111" fmla="*/ 2040 w 9933"/>
              <a:gd name="connsiteY111" fmla="*/ 4189 h 10000"/>
              <a:gd name="connsiteX112" fmla="*/ 1689 w 9933"/>
              <a:gd name="connsiteY112" fmla="*/ 4707 h 10000"/>
              <a:gd name="connsiteX113" fmla="*/ 1338 w 9933"/>
              <a:gd name="connsiteY113" fmla="*/ 5176 h 10000"/>
              <a:gd name="connsiteX114" fmla="*/ 1037 w 9933"/>
              <a:gd name="connsiteY114" fmla="*/ 5595 h 10000"/>
              <a:gd name="connsiteX115" fmla="*/ 769 w 9933"/>
              <a:gd name="connsiteY115" fmla="*/ 5962 h 10000"/>
              <a:gd name="connsiteX116" fmla="*/ 585 w 9933"/>
              <a:gd name="connsiteY116" fmla="*/ 6231 h 10000"/>
              <a:gd name="connsiteX117" fmla="*/ 452 w 9933"/>
              <a:gd name="connsiteY117" fmla="*/ 6432 h 10000"/>
              <a:gd name="connsiteX118" fmla="*/ 401 w 9933"/>
              <a:gd name="connsiteY118" fmla="*/ 6482 h 10000"/>
              <a:gd name="connsiteX119" fmla="*/ 184 w 9933"/>
              <a:gd name="connsiteY119" fmla="*/ 6867 h 10000"/>
              <a:gd name="connsiteX120" fmla="*/ 33 w 9933"/>
              <a:gd name="connsiteY120" fmla="*/ 7269 h 10000"/>
              <a:gd name="connsiteX121" fmla="*/ 0 w 9933"/>
              <a:gd name="connsiteY121" fmla="*/ 7722 h 10000"/>
              <a:gd name="connsiteX122" fmla="*/ 17 w 9933"/>
              <a:gd name="connsiteY122" fmla="*/ 8140 h 10000"/>
              <a:gd name="connsiteX123" fmla="*/ 134 w 9933"/>
              <a:gd name="connsiteY123" fmla="*/ 8543 h 10000"/>
              <a:gd name="connsiteX124" fmla="*/ 334 w 9933"/>
              <a:gd name="connsiteY124" fmla="*/ 8929 h 10000"/>
              <a:gd name="connsiteX125" fmla="*/ 585 w 9933"/>
              <a:gd name="connsiteY125" fmla="*/ 9279 h 10000"/>
              <a:gd name="connsiteX126" fmla="*/ 936 w 9933"/>
              <a:gd name="connsiteY126" fmla="*/ 9565 h 10000"/>
              <a:gd name="connsiteX127" fmla="*/ 1120 w 9933"/>
              <a:gd name="connsiteY127" fmla="*/ 9682 h 10000"/>
              <a:gd name="connsiteX128" fmla="*/ 1321 w 9933"/>
              <a:gd name="connsiteY128" fmla="*/ 9783 h 10000"/>
              <a:gd name="connsiteX129" fmla="*/ 1505 w 9933"/>
              <a:gd name="connsiteY129" fmla="*/ 9883 h 10000"/>
              <a:gd name="connsiteX130" fmla="*/ 1722 w 9933"/>
              <a:gd name="connsiteY130" fmla="*/ 9933 h 10000"/>
              <a:gd name="connsiteX131" fmla="*/ 1940 w 9933"/>
              <a:gd name="connsiteY131" fmla="*/ 9984 h 10000"/>
              <a:gd name="connsiteX132" fmla="*/ 2140 w 9933"/>
              <a:gd name="connsiteY132" fmla="*/ 10000 h 10000"/>
              <a:gd name="connsiteX133" fmla="*/ 2358 w 9933"/>
              <a:gd name="connsiteY133" fmla="*/ 9984 h 10000"/>
              <a:gd name="connsiteX134" fmla="*/ 2592 w 9933"/>
              <a:gd name="connsiteY134" fmla="*/ 9968 h 10000"/>
              <a:gd name="connsiteX135" fmla="*/ 2793 w 9933"/>
              <a:gd name="connsiteY135" fmla="*/ 9918 h 10000"/>
              <a:gd name="connsiteX136" fmla="*/ 3010 w 9933"/>
              <a:gd name="connsiteY136" fmla="*/ 9850 h 10000"/>
              <a:gd name="connsiteX137" fmla="*/ 3212 w 9933"/>
              <a:gd name="connsiteY137" fmla="*/ 9765 h 10000"/>
              <a:gd name="connsiteX138" fmla="*/ 3395 w 9933"/>
              <a:gd name="connsiteY138" fmla="*/ 9650 h 10000"/>
              <a:gd name="connsiteX139" fmla="*/ 3579 w 9933"/>
              <a:gd name="connsiteY139" fmla="*/ 9530 h 10000"/>
              <a:gd name="connsiteX140" fmla="*/ 3729 w 9933"/>
              <a:gd name="connsiteY140" fmla="*/ 9396 h 10000"/>
              <a:gd name="connsiteX141" fmla="*/ 3880 w 9933"/>
              <a:gd name="connsiteY141" fmla="*/ 9245 h 10000"/>
              <a:gd name="connsiteX142" fmla="*/ 4013 w 9933"/>
              <a:gd name="connsiteY142" fmla="*/ 9079 h 10000"/>
              <a:gd name="connsiteX143" fmla="*/ 9565 w 9933"/>
              <a:gd name="connsiteY143" fmla="*/ 1306 h 10000"/>
              <a:gd name="connsiteX144" fmla="*/ 9783 w 9933"/>
              <a:gd name="connsiteY144" fmla="*/ 921 h 10000"/>
              <a:gd name="connsiteX145" fmla="*/ 9933 w 9933"/>
              <a:gd name="connsiteY145" fmla="*/ 518 h 10000"/>
              <a:gd name="connsiteX0" fmla="*/ 3619 w 10168"/>
              <a:gd name="connsiteY0" fmla="*/ 8761 h 10000"/>
              <a:gd name="connsiteX1" fmla="*/ 3501 w 10168"/>
              <a:gd name="connsiteY1" fmla="*/ 8894 h 10000"/>
              <a:gd name="connsiteX2" fmla="*/ 3384 w 10168"/>
              <a:gd name="connsiteY2" fmla="*/ 9013 h 10000"/>
              <a:gd name="connsiteX3" fmla="*/ 3266 w 10168"/>
              <a:gd name="connsiteY3" fmla="*/ 9112 h 10000"/>
              <a:gd name="connsiteX4" fmla="*/ 3131 w 10168"/>
              <a:gd name="connsiteY4" fmla="*/ 9213 h 10000"/>
              <a:gd name="connsiteX5" fmla="*/ 2980 w 10168"/>
              <a:gd name="connsiteY5" fmla="*/ 9279 h 10000"/>
              <a:gd name="connsiteX6" fmla="*/ 2845 w 10168"/>
              <a:gd name="connsiteY6" fmla="*/ 9363 h 10000"/>
              <a:gd name="connsiteX7" fmla="*/ 2660 w 10168"/>
              <a:gd name="connsiteY7" fmla="*/ 9396 h 10000"/>
              <a:gd name="connsiteX8" fmla="*/ 2509 w 10168"/>
              <a:gd name="connsiteY8" fmla="*/ 9429 h 10000"/>
              <a:gd name="connsiteX9" fmla="*/ 2341 w 10168"/>
              <a:gd name="connsiteY9" fmla="*/ 9463 h 10000"/>
              <a:gd name="connsiteX10" fmla="*/ 2172 w 10168"/>
              <a:gd name="connsiteY10" fmla="*/ 9463 h 10000"/>
              <a:gd name="connsiteX11" fmla="*/ 2003 w 10168"/>
              <a:gd name="connsiteY11" fmla="*/ 9429 h 10000"/>
              <a:gd name="connsiteX12" fmla="*/ 1851 w 10168"/>
              <a:gd name="connsiteY12" fmla="*/ 9412 h 10000"/>
              <a:gd name="connsiteX13" fmla="*/ 1700 w 10168"/>
              <a:gd name="connsiteY13" fmla="*/ 9380 h 10000"/>
              <a:gd name="connsiteX14" fmla="*/ 1532 w 10168"/>
              <a:gd name="connsiteY14" fmla="*/ 9295 h 10000"/>
              <a:gd name="connsiteX15" fmla="*/ 1380 w 10168"/>
              <a:gd name="connsiteY15" fmla="*/ 9245 h 10000"/>
              <a:gd name="connsiteX16" fmla="*/ 1245 w 10168"/>
              <a:gd name="connsiteY16" fmla="*/ 9145 h 10000"/>
              <a:gd name="connsiteX17" fmla="*/ 994 w 10168"/>
              <a:gd name="connsiteY17" fmla="*/ 8911 h 10000"/>
              <a:gd name="connsiteX18" fmla="*/ 774 w 10168"/>
              <a:gd name="connsiteY18" fmla="*/ 8660 h 10000"/>
              <a:gd name="connsiteX19" fmla="*/ 639 w 10168"/>
              <a:gd name="connsiteY19" fmla="*/ 8357 h 10000"/>
              <a:gd name="connsiteX20" fmla="*/ 573 w 10168"/>
              <a:gd name="connsiteY20" fmla="*/ 8042 h 10000"/>
              <a:gd name="connsiteX21" fmla="*/ 539 w 10168"/>
              <a:gd name="connsiteY21" fmla="*/ 7722 h 10000"/>
              <a:gd name="connsiteX22" fmla="*/ 589 w 10168"/>
              <a:gd name="connsiteY22" fmla="*/ 7403 h 10000"/>
              <a:gd name="connsiteX23" fmla="*/ 692 w 10168"/>
              <a:gd name="connsiteY23" fmla="*/ 7086 h 10000"/>
              <a:gd name="connsiteX24" fmla="*/ 859 w 10168"/>
              <a:gd name="connsiteY24" fmla="*/ 6801 h 10000"/>
              <a:gd name="connsiteX25" fmla="*/ 892 w 10168"/>
              <a:gd name="connsiteY25" fmla="*/ 6734 h 10000"/>
              <a:gd name="connsiteX26" fmla="*/ 1027 w 10168"/>
              <a:gd name="connsiteY26" fmla="*/ 6549 h 10000"/>
              <a:gd name="connsiteX27" fmla="*/ 1229 w 10168"/>
              <a:gd name="connsiteY27" fmla="*/ 6266 h 10000"/>
              <a:gd name="connsiteX28" fmla="*/ 1498 w 10168"/>
              <a:gd name="connsiteY28" fmla="*/ 5929 h 10000"/>
              <a:gd name="connsiteX29" fmla="*/ 1785 w 10168"/>
              <a:gd name="connsiteY29" fmla="*/ 5495 h 10000"/>
              <a:gd name="connsiteX30" fmla="*/ 2138 w 10168"/>
              <a:gd name="connsiteY30" fmla="*/ 5024 h 10000"/>
              <a:gd name="connsiteX31" fmla="*/ 2509 w 10168"/>
              <a:gd name="connsiteY31" fmla="*/ 4523 h 10000"/>
              <a:gd name="connsiteX32" fmla="*/ 2879 w 10168"/>
              <a:gd name="connsiteY32" fmla="*/ 3969 h 10000"/>
              <a:gd name="connsiteX33" fmla="*/ 3249 w 10168"/>
              <a:gd name="connsiteY33" fmla="*/ 3451 h 10000"/>
              <a:gd name="connsiteX34" fmla="*/ 3619 w 10168"/>
              <a:gd name="connsiteY34" fmla="*/ 2950 h 10000"/>
              <a:gd name="connsiteX35" fmla="*/ 3973 w 10168"/>
              <a:gd name="connsiteY35" fmla="*/ 2464 h 10000"/>
              <a:gd name="connsiteX36" fmla="*/ 4276 w 10168"/>
              <a:gd name="connsiteY36" fmla="*/ 2043 h 10000"/>
              <a:gd name="connsiteX37" fmla="*/ 4528 w 10168"/>
              <a:gd name="connsiteY37" fmla="*/ 1691 h 10000"/>
              <a:gd name="connsiteX38" fmla="*/ 4714 w 10168"/>
              <a:gd name="connsiteY38" fmla="*/ 1423 h 10000"/>
              <a:gd name="connsiteX39" fmla="*/ 4866 w 10168"/>
              <a:gd name="connsiteY39" fmla="*/ 1239 h 10000"/>
              <a:gd name="connsiteX40" fmla="*/ 4899 w 10168"/>
              <a:gd name="connsiteY40" fmla="*/ 1172 h 10000"/>
              <a:gd name="connsiteX41" fmla="*/ 5001 w 10168"/>
              <a:gd name="connsiteY41" fmla="*/ 1055 h 10000"/>
              <a:gd name="connsiteX42" fmla="*/ 5084 w 10168"/>
              <a:gd name="connsiteY42" fmla="*/ 939 h 10000"/>
              <a:gd name="connsiteX43" fmla="*/ 5202 w 10168"/>
              <a:gd name="connsiteY43" fmla="*/ 853 h 10000"/>
              <a:gd name="connsiteX44" fmla="*/ 5320 w 10168"/>
              <a:gd name="connsiteY44" fmla="*/ 769 h 10000"/>
              <a:gd name="connsiteX45" fmla="*/ 5437 w 10168"/>
              <a:gd name="connsiteY45" fmla="*/ 688 h 10000"/>
              <a:gd name="connsiteX46" fmla="*/ 5572 w 10168"/>
              <a:gd name="connsiteY46" fmla="*/ 636 h 10000"/>
              <a:gd name="connsiteX47" fmla="*/ 5690 w 10168"/>
              <a:gd name="connsiteY47" fmla="*/ 604 h 10000"/>
              <a:gd name="connsiteX48" fmla="*/ 5825 w 10168"/>
              <a:gd name="connsiteY48" fmla="*/ 554 h 10000"/>
              <a:gd name="connsiteX49" fmla="*/ 5926 w 10168"/>
              <a:gd name="connsiteY49" fmla="*/ 536 h 10000"/>
              <a:gd name="connsiteX50" fmla="*/ 6027 w 10168"/>
              <a:gd name="connsiteY50" fmla="*/ 536 h 10000"/>
              <a:gd name="connsiteX51" fmla="*/ 6129 w 10168"/>
              <a:gd name="connsiteY51" fmla="*/ 554 h 10000"/>
              <a:gd name="connsiteX52" fmla="*/ 6213 w 10168"/>
              <a:gd name="connsiteY52" fmla="*/ 554 h 10000"/>
              <a:gd name="connsiteX53" fmla="*/ 6313 w 10168"/>
              <a:gd name="connsiteY53" fmla="*/ 569 h 10000"/>
              <a:gd name="connsiteX54" fmla="*/ 6399 w 10168"/>
              <a:gd name="connsiteY54" fmla="*/ 621 h 10000"/>
              <a:gd name="connsiteX55" fmla="*/ 6482 w 10168"/>
              <a:gd name="connsiteY55" fmla="*/ 652 h 10000"/>
              <a:gd name="connsiteX56" fmla="*/ 6566 w 10168"/>
              <a:gd name="connsiteY56" fmla="*/ 719 h 10000"/>
              <a:gd name="connsiteX57" fmla="*/ 6701 w 10168"/>
              <a:gd name="connsiteY57" fmla="*/ 853 h 10000"/>
              <a:gd name="connsiteX58" fmla="*/ 6819 w 10168"/>
              <a:gd name="connsiteY58" fmla="*/ 987 h 10000"/>
              <a:gd name="connsiteX59" fmla="*/ 6919 w 10168"/>
              <a:gd name="connsiteY59" fmla="*/ 1156 h 10000"/>
              <a:gd name="connsiteX60" fmla="*/ 6953 w 10168"/>
              <a:gd name="connsiteY60" fmla="*/ 1356 h 10000"/>
              <a:gd name="connsiteX61" fmla="*/ 6970 w 10168"/>
              <a:gd name="connsiteY61" fmla="*/ 1625 h 10000"/>
              <a:gd name="connsiteX62" fmla="*/ 6936 w 10168"/>
              <a:gd name="connsiteY62" fmla="*/ 1910 h 10000"/>
              <a:gd name="connsiteX63" fmla="*/ 6835 w 10168"/>
              <a:gd name="connsiteY63" fmla="*/ 2176 h 10000"/>
              <a:gd name="connsiteX64" fmla="*/ 6684 w 10168"/>
              <a:gd name="connsiteY64" fmla="*/ 2430 h 10000"/>
              <a:gd name="connsiteX65" fmla="*/ 2778 w 10168"/>
              <a:gd name="connsiteY65" fmla="*/ 7856 h 10000"/>
              <a:gd name="connsiteX66" fmla="*/ 2744 w 10168"/>
              <a:gd name="connsiteY66" fmla="*/ 7957 h 10000"/>
              <a:gd name="connsiteX67" fmla="*/ 2744 w 10168"/>
              <a:gd name="connsiteY67" fmla="*/ 8042 h 10000"/>
              <a:gd name="connsiteX68" fmla="*/ 2760 w 10168"/>
              <a:gd name="connsiteY68" fmla="*/ 8140 h 10000"/>
              <a:gd name="connsiteX69" fmla="*/ 2845 w 10168"/>
              <a:gd name="connsiteY69" fmla="*/ 8224 h 10000"/>
              <a:gd name="connsiteX70" fmla="*/ 2930 w 10168"/>
              <a:gd name="connsiteY70" fmla="*/ 8257 h 10000"/>
              <a:gd name="connsiteX71" fmla="*/ 3047 w 10168"/>
              <a:gd name="connsiteY71" fmla="*/ 8274 h 10000"/>
              <a:gd name="connsiteX72" fmla="*/ 3148 w 10168"/>
              <a:gd name="connsiteY72" fmla="*/ 8241 h 10000"/>
              <a:gd name="connsiteX73" fmla="*/ 3234 w 10168"/>
              <a:gd name="connsiteY73" fmla="*/ 8158 h 10000"/>
              <a:gd name="connsiteX74" fmla="*/ 7105 w 10168"/>
              <a:gd name="connsiteY74" fmla="*/ 2764 h 10000"/>
              <a:gd name="connsiteX75" fmla="*/ 7323 w 10168"/>
              <a:gd name="connsiteY75" fmla="*/ 2411 h 10000"/>
              <a:gd name="connsiteX76" fmla="*/ 7458 w 10168"/>
              <a:gd name="connsiteY76" fmla="*/ 2043 h 10000"/>
              <a:gd name="connsiteX77" fmla="*/ 7525 w 10168"/>
              <a:gd name="connsiteY77" fmla="*/ 1658 h 10000"/>
              <a:gd name="connsiteX78" fmla="*/ 7475 w 10168"/>
              <a:gd name="connsiteY78" fmla="*/ 1273 h 10000"/>
              <a:gd name="connsiteX79" fmla="*/ 7458 w 10168"/>
              <a:gd name="connsiteY79" fmla="*/ 1121 h 10000"/>
              <a:gd name="connsiteX80" fmla="*/ 7408 w 10168"/>
              <a:gd name="connsiteY80" fmla="*/ 971 h 10000"/>
              <a:gd name="connsiteX81" fmla="*/ 7340 w 10168"/>
              <a:gd name="connsiteY81" fmla="*/ 821 h 10000"/>
              <a:gd name="connsiteX82" fmla="*/ 7291 w 10168"/>
              <a:gd name="connsiteY82" fmla="*/ 688 h 10000"/>
              <a:gd name="connsiteX83" fmla="*/ 7188 w 10168"/>
              <a:gd name="connsiteY83" fmla="*/ 569 h 10000"/>
              <a:gd name="connsiteX84" fmla="*/ 7105 w 10168"/>
              <a:gd name="connsiteY84" fmla="*/ 469 h 10000"/>
              <a:gd name="connsiteX85" fmla="*/ 6987 w 10168"/>
              <a:gd name="connsiteY85" fmla="*/ 369 h 10000"/>
              <a:gd name="connsiteX86" fmla="*/ 6886 w 10168"/>
              <a:gd name="connsiteY86" fmla="*/ 270 h 10000"/>
              <a:gd name="connsiteX87" fmla="*/ 6767 w 10168"/>
              <a:gd name="connsiteY87" fmla="*/ 185 h 10000"/>
              <a:gd name="connsiteX88" fmla="*/ 6633 w 10168"/>
              <a:gd name="connsiteY88" fmla="*/ 134 h 10000"/>
              <a:gd name="connsiteX89" fmla="*/ 6482 w 10168"/>
              <a:gd name="connsiteY89" fmla="*/ 84 h 10000"/>
              <a:gd name="connsiteX90" fmla="*/ 6347 w 10168"/>
              <a:gd name="connsiteY90" fmla="*/ 34 h 10000"/>
              <a:gd name="connsiteX91" fmla="*/ 6196 w 10168"/>
              <a:gd name="connsiteY91" fmla="*/ 16 h 10000"/>
              <a:gd name="connsiteX92" fmla="*/ 6061 w 10168"/>
              <a:gd name="connsiteY92" fmla="*/ 0 h 10000"/>
              <a:gd name="connsiteX93" fmla="*/ 5910 w 10168"/>
              <a:gd name="connsiteY93" fmla="*/ 0 h 10000"/>
              <a:gd name="connsiteX94" fmla="*/ 5758 w 10168"/>
              <a:gd name="connsiteY94" fmla="*/ 16 h 10000"/>
              <a:gd name="connsiteX95" fmla="*/ 5555 w 10168"/>
              <a:gd name="connsiteY95" fmla="*/ 51 h 10000"/>
              <a:gd name="connsiteX96" fmla="*/ 5387 w 10168"/>
              <a:gd name="connsiteY96" fmla="*/ 134 h 10000"/>
              <a:gd name="connsiteX97" fmla="*/ 5202 w 10168"/>
              <a:gd name="connsiteY97" fmla="*/ 218 h 10000"/>
              <a:gd name="connsiteX98" fmla="*/ 5034 w 10168"/>
              <a:gd name="connsiteY98" fmla="*/ 302 h 10000"/>
              <a:gd name="connsiteX99" fmla="*/ 4883 w 10168"/>
              <a:gd name="connsiteY99" fmla="*/ 420 h 10000"/>
              <a:gd name="connsiteX100" fmla="*/ 4714 w 10168"/>
              <a:gd name="connsiteY100" fmla="*/ 536 h 10000"/>
              <a:gd name="connsiteX101" fmla="*/ 4579 w 10168"/>
              <a:gd name="connsiteY101" fmla="*/ 688 h 10000"/>
              <a:gd name="connsiteX102" fmla="*/ 4445 w 10168"/>
              <a:gd name="connsiteY102" fmla="*/ 853 h 10000"/>
              <a:gd name="connsiteX103" fmla="*/ 4411 w 10168"/>
              <a:gd name="connsiteY103" fmla="*/ 905 h 10000"/>
              <a:gd name="connsiteX104" fmla="*/ 4276 w 10168"/>
              <a:gd name="connsiteY104" fmla="*/ 1106 h 10000"/>
              <a:gd name="connsiteX105" fmla="*/ 4074 w 10168"/>
              <a:gd name="connsiteY105" fmla="*/ 1374 h 10000"/>
              <a:gd name="connsiteX106" fmla="*/ 3822 w 10168"/>
              <a:gd name="connsiteY106" fmla="*/ 1743 h 10000"/>
              <a:gd name="connsiteX107" fmla="*/ 3519 w 10168"/>
              <a:gd name="connsiteY107" fmla="*/ 2159 h 10000"/>
              <a:gd name="connsiteX108" fmla="*/ 3165 w 10168"/>
              <a:gd name="connsiteY108" fmla="*/ 2631 h 10000"/>
              <a:gd name="connsiteX109" fmla="*/ 2795 w 10168"/>
              <a:gd name="connsiteY109" fmla="*/ 3150 h 10000"/>
              <a:gd name="connsiteX110" fmla="*/ 2424 w 10168"/>
              <a:gd name="connsiteY110" fmla="*/ 3670 h 10000"/>
              <a:gd name="connsiteX111" fmla="*/ 2054 w 10168"/>
              <a:gd name="connsiteY111" fmla="*/ 4189 h 10000"/>
              <a:gd name="connsiteX112" fmla="*/ 1700 w 10168"/>
              <a:gd name="connsiteY112" fmla="*/ 4707 h 10000"/>
              <a:gd name="connsiteX113" fmla="*/ 1347 w 10168"/>
              <a:gd name="connsiteY113" fmla="*/ 5176 h 10000"/>
              <a:gd name="connsiteX114" fmla="*/ 1044 w 10168"/>
              <a:gd name="connsiteY114" fmla="*/ 5595 h 10000"/>
              <a:gd name="connsiteX115" fmla="*/ 774 w 10168"/>
              <a:gd name="connsiteY115" fmla="*/ 5962 h 10000"/>
              <a:gd name="connsiteX116" fmla="*/ 589 w 10168"/>
              <a:gd name="connsiteY116" fmla="*/ 6231 h 10000"/>
              <a:gd name="connsiteX117" fmla="*/ 455 w 10168"/>
              <a:gd name="connsiteY117" fmla="*/ 6432 h 10000"/>
              <a:gd name="connsiteX118" fmla="*/ 404 w 10168"/>
              <a:gd name="connsiteY118" fmla="*/ 6482 h 10000"/>
              <a:gd name="connsiteX119" fmla="*/ 185 w 10168"/>
              <a:gd name="connsiteY119" fmla="*/ 6867 h 10000"/>
              <a:gd name="connsiteX120" fmla="*/ 33 w 10168"/>
              <a:gd name="connsiteY120" fmla="*/ 7269 h 10000"/>
              <a:gd name="connsiteX121" fmla="*/ 0 w 10168"/>
              <a:gd name="connsiteY121" fmla="*/ 7722 h 10000"/>
              <a:gd name="connsiteX122" fmla="*/ 17 w 10168"/>
              <a:gd name="connsiteY122" fmla="*/ 8140 h 10000"/>
              <a:gd name="connsiteX123" fmla="*/ 135 w 10168"/>
              <a:gd name="connsiteY123" fmla="*/ 8543 h 10000"/>
              <a:gd name="connsiteX124" fmla="*/ 336 w 10168"/>
              <a:gd name="connsiteY124" fmla="*/ 8929 h 10000"/>
              <a:gd name="connsiteX125" fmla="*/ 589 w 10168"/>
              <a:gd name="connsiteY125" fmla="*/ 9279 h 10000"/>
              <a:gd name="connsiteX126" fmla="*/ 942 w 10168"/>
              <a:gd name="connsiteY126" fmla="*/ 9565 h 10000"/>
              <a:gd name="connsiteX127" fmla="*/ 1128 w 10168"/>
              <a:gd name="connsiteY127" fmla="*/ 9682 h 10000"/>
              <a:gd name="connsiteX128" fmla="*/ 1330 w 10168"/>
              <a:gd name="connsiteY128" fmla="*/ 9783 h 10000"/>
              <a:gd name="connsiteX129" fmla="*/ 1515 w 10168"/>
              <a:gd name="connsiteY129" fmla="*/ 9883 h 10000"/>
              <a:gd name="connsiteX130" fmla="*/ 1734 w 10168"/>
              <a:gd name="connsiteY130" fmla="*/ 9933 h 10000"/>
              <a:gd name="connsiteX131" fmla="*/ 1953 w 10168"/>
              <a:gd name="connsiteY131" fmla="*/ 9984 h 10000"/>
              <a:gd name="connsiteX132" fmla="*/ 2154 w 10168"/>
              <a:gd name="connsiteY132" fmla="*/ 10000 h 10000"/>
              <a:gd name="connsiteX133" fmla="*/ 2374 w 10168"/>
              <a:gd name="connsiteY133" fmla="*/ 9984 h 10000"/>
              <a:gd name="connsiteX134" fmla="*/ 2609 w 10168"/>
              <a:gd name="connsiteY134" fmla="*/ 9968 h 10000"/>
              <a:gd name="connsiteX135" fmla="*/ 2812 w 10168"/>
              <a:gd name="connsiteY135" fmla="*/ 9918 h 10000"/>
              <a:gd name="connsiteX136" fmla="*/ 3030 w 10168"/>
              <a:gd name="connsiteY136" fmla="*/ 9850 h 10000"/>
              <a:gd name="connsiteX137" fmla="*/ 3234 w 10168"/>
              <a:gd name="connsiteY137" fmla="*/ 9765 h 10000"/>
              <a:gd name="connsiteX138" fmla="*/ 3418 w 10168"/>
              <a:gd name="connsiteY138" fmla="*/ 9650 h 10000"/>
              <a:gd name="connsiteX139" fmla="*/ 3603 w 10168"/>
              <a:gd name="connsiteY139" fmla="*/ 9530 h 10000"/>
              <a:gd name="connsiteX140" fmla="*/ 3754 w 10168"/>
              <a:gd name="connsiteY140" fmla="*/ 9396 h 10000"/>
              <a:gd name="connsiteX141" fmla="*/ 3906 w 10168"/>
              <a:gd name="connsiteY141" fmla="*/ 9245 h 10000"/>
              <a:gd name="connsiteX142" fmla="*/ 4040 w 10168"/>
              <a:gd name="connsiteY142" fmla="*/ 9079 h 10000"/>
              <a:gd name="connsiteX143" fmla="*/ 9630 w 10168"/>
              <a:gd name="connsiteY143" fmla="*/ 1306 h 10000"/>
              <a:gd name="connsiteX144" fmla="*/ 10000 w 10168"/>
              <a:gd name="connsiteY144" fmla="*/ 518 h 10000"/>
              <a:gd name="connsiteX0" fmla="*/ 3619 w 9630"/>
              <a:gd name="connsiteY0" fmla="*/ 8761 h 10000"/>
              <a:gd name="connsiteX1" fmla="*/ 3501 w 9630"/>
              <a:gd name="connsiteY1" fmla="*/ 8894 h 10000"/>
              <a:gd name="connsiteX2" fmla="*/ 3384 w 9630"/>
              <a:gd name="connsiteY2" fmla="*/ 9013 h 10000"/>
              <a:gd name="connsiteX3" fmla="*/ 3266 w 9630"/>
              <a:gd name="connsiteY3" fmla="*/ 9112 h 10000"/>
              <a:gd name="connsiteX4" fmla="*/ 3131 w 9630"/>
              <a:gd name="connsiteY4" fmla="*/ 9213 h 10000"/>
              <a:gd name="connsiteX5" fmla="*/ 2980 w 9630"/>
              <a:gd name="connsiteY5" fmla="*/ 9279 h 10000"/>
              <a:gd name="connsiteX6" fmla="*/ 2845 w 9630"/>
              <a:gd name="connsiteY6" fmla="*/ 9363 h 10000"/>
              <a:gd name="connsiteX7" fmla="*/ 2660 w 9630"/>
              <a:gd name="connsiteY7" fmla="*/ 9396 h 10000"/>
              <a:gd name="connsiteX8" fmla="*/ 2509 w 9630"/>
              <a:gd name="connsiteY8" fmla="*/ 9429 h 10000"/>
              <a:gd name="connsiteX9" fmla="*/ 2341 w 9630"/>
              <a:gd name="connsiteY9" fmla="*/ 9463 h 10000"/>
              <a:gd name="connsiteX10" fmla="*/ 2172 w 9630"/>
              <a:gd name="connsiteY10" fmla="*/ 9463 h 10000"/>
              <a:gd name="connsiteX11" fmla="*/ 2003 w 9630"/>
              <a:gd name="connsiteY11" fmla="*/ 9429 h 10000"/>
              <a:gd name="connsiteX12" fmla="*/ 1851 w 9630"/>
              <a:gd name="connsiteY12" fmla="*/ 9412 h 10000"/>
              <a:gd name="connsiteX13" fmla="*/ 1700 w 9630"/>
              <a:gd name="connsiteY13" fmla="*/ 9380 h 10000"/>
              <a:gd name="connsiteX14" fmla="*/ 1532 w 9630"/>
              <a:gd name="connsiteY14" fmla="*/ 9295 h 10000"/>
              <a:gd name="connsiteX15" fmla="*/ 1380 w 9630"/>
              <a:gd name="connsiteY15" fmla="*/ 9245 h 10000"/>
              <a:gd name="connsiteX16" fmla="*/ 1245 w 9630"/>
              <a:gd name="connsiteY16" fmla="*/ 9145 h 10000"/>
              <a:gd name="connsiteX17" fmla="*/ 994 w 9630"/>
              <a:gd name="connsiteY17" fmla="*/ 8911 h 10000"/>
              <a:gd name="connsiteX18" fmla="*/ 774 w 9630"/>
              <a:gd name="connsiteY18" fmla="*/ 8660 h 10000"/>
              <a:gd name="connsiteX19" fmla="*/ 639 w 9630"/>
              <a:gd name="connsiteY19" fmla="*/ 8357 h 10000"/>
              <a:gd name="connsiteX20" fmla="*/ 573 w 9630"/>
              <a:gd name="connsiteY20" fmla="*/ 8042 h 10000"/>
              <a:gd name="connsiteX21" fmla="*/ 539 w 9630"/>
              <a:gd name="connsiteY21" fmla="*/ 7722 h 10000"/>
              <a:gd name="connsiteX22" fmla="*/ 589 w 9630"/>
              <a:gd name="connsiteY22" fmla="*/ 7403 h 10000"/>
              <a:gd name="connsiteX23" fmla="*/ 692 w 9630"/>
              <a:gd name="connsiteY23" fmla="*/ 7086 h 10000"/>
              <a:gd name="connsiteX24" fmla="*/ 859 w 9630"/>
              <a:gd name="connsiteY24" fmla="*/ 6801 h 10000"/>
              <a:gd name="connsiteX25" fmla="*/ 892 w 9630"/>
              <a:gd name="connsiteY25" fmla="*/ 6734 h 10000"/>
              <a:gd name="connsiteX26" fmla="*/ 1027 w 9630"/>
              <a:gd name="connsiteY26" fmla="*/ 6549 h 10000"/>
              <a:gd name="connsiteX27" fmla="*/ 1229 w 9630"/>
              <a:gd name="connsiteY27" fmla="*/ 6266 h 10000"/>
              <a:gd name="connsiteX28" fmla="*/ 1498 w 9630"/>
              <a:gd name="connsiteY28" fmla="*/ 5929 h 10000"/>
              <a:gd name="connsiteX29" fmla="*/ 1785 w 9630"/>
              <a:gd name="connsiteY29" fmla="*/ 5495 h 10000"/>
              <a:gd name="connsiteX30" fmla="*/ 2138 w 9630"/>
              <a:gd name="connsiteY30" fmla="*/ 5024 h 10000"/>
              <a:gd name="connsiteX31" fmla="*/ 2509 w 9630"/>
              <a:gd name="connsiteY31" fmla="*/ 4523 h 10000"/>
              <a:gd name="connsiteX32" fmla="*/ 2879 w 9630"/>
              <a:gd name="connsiteY32" fmla="*/ 3969 h 10000"/>
              <a:gd name="connsiteX33" fmla="*/ 3249 w 9630"/>
              <a:gd name="connsiteY33" fmla="*/ 3451 h 10000"/>
              <a:gd name="connsiteX34" fmla="*/ 3619 w 9630"/>
              <a:gd name="connsiteY34" fmla="*/ 2950 h 10000"/>
              <a:gd name="connsiteX35" fmla="*/ 3973 w 9630"/>
              <a:gd name="connsiteY35" fmla="*/ 2464 h 10000"/>
              <a:gd name="connsiteX36" fmla="*/ 4276 w 9630"/>
              <a:gd name="connsiteY36" fmla="*/ 2043 h 10000"/>
              <a:gd name="connsiteX37" fmla="*/ 4528 w 9630"/>
              <a:gd name="connsiteY37" fmla="*/ 1691 h 10000"/>
              <a:gd name="connsiteX38" fmla="*/ 4714 w 9630"/>
              <a:gd name="connsiteY38" fmla="*/ 1423 h 10000"/>
              <a:gd name="connsiteX39" fmla="*/ 4866 w 9630"/>
              <a:gd name="connsiteY39" fmla="*/ 1239 h 10000"/>
              <a:gd name="connsiteX40" fmla="*/ 4899 w 9630"/>
              <a:gd name="connsiteY40" fmla="*/ 1172 h 10000"/>
              <a:gd name="connsiteX41" fmla="*/ 5001 w 9630"/>
              <a:gd name="connsiteY41" fmla="*/ 1055 h 10000"/>
              <a:gd name="connsiteX42" fmla="*/ 5084 w 9630"/>
              <a:gd name="connsiteY42" fmla="*/ 939 h 10000"/>
              <a:gd name="connsiteX43" fmla="*/ 5202 w 9630"/>
              <a:gd name="connsiteY43" fmla="*/ 853 h 10000"/>
              <a:gd name="connsiteX44" fmla="*/ 5320 w 9630"/>
              <a:gd name="connsiteY44" fmla="*/ 769 h 10000"/>
              <a:gd name="connsiteX45" fmla="*/ 5437 w 9630"/>
              <a:gd name="connsiteY45" fmla="*/ 688 h 10000"/>
              <a:gd name="connsiteX46" fmla="*/ 5572 w 9630"/>
              <a:gd name="connsiteY46" fmla="*/ 636 h 10000"/>
              <a:gd name="connsiteX47" fmla="*/ 5690 w 9630"/>
              <a:gd name="connsiteY47" fmla="*/ 604 h 10000"/>
              <a:gd name="connsiteX48" fmla="*/ 5825 w 9630"/>
              <a:gd name="connsiteY48" fmla="*/ 554 h 10000"/>
              <a:gd name="connsiteX49" fmla="*/ 5926 w 9630"/>
              <a:gd name="connsiteY49" fmla="*/ 536 h 10000"/>
              <a:gd name="connsiteX50" fmla="*/ 6027 w 9630"/>
              <a:gd name="connsiteY50" fmla="*/ 536 h 10000"/>
              <a:gd name="connsiteX51" fmla="*/ 6129 w 9630"/>
              <a:gd name="connsiteY51" fmla="*/ 554 h 10000"/>
              <a:gd name="connsiteX52" fmla="*/ 6213 w 9630"/>
              <a:gd name="connsiteY52" fmla="*/ 554 h 10000"/>
              <a:gd name="connsiteX53" fmla="*/ 6313 w 9630"/>
              <a:gd name="connsiteY53" fmla="*/ 569 h 10000"/>
              <a:gd name="connsiteX54" fmla="*/ 6399 w 9630"/>
              <a:gd name="connsiteY54" fmla="*/ 621 h 10000"/>
              <a:gd name="connsiteX55" fmla="*/ 6482 w 9630"/>
              <a:gd name="connsiteY55" fmla="*/ 652 h 10000"/>
              <a:gd name="connsiteX56" fmla="*/ 6566 w 9630"/>
              <a:gd name="connsiteY56" fmla="*/ 719 h 10000"/>
              <a:gd name="connsiteX57" fmla="*/ 6701 w 9630"/>
              <a:gd name="connsiteY57" fmla="*/ 853 h 10000"/>
              <a:gd name="connsiteX58" fmla="*/ 6819 w 9630"/>
              <a:gd name="connsiteY58" fmla="*/ 987 h 10000"/>
              <a:gd name="connsiteX59" fmla="*/ 6919 w 9630"/>
              <a:gd name="connsiteY59" fmla="*/ 1156 h 10000"/>
              <a:gd name="connsiteX60" fmla="*/ 6953 w 9630"/>
              <a:gd name="connsiteY60" fmla="*/ 1356 h 10000"/>
              <a:gd name="connsiteX61" fmla="*/ 6970 w 9630"/>
              <a:gd name="connsiteY61" fmla="*/ 1625 h 10000"/>
              <a:gd name="connsiteX62" fmla="*/ 6936 w 9630"/>
              <a:gd name="connsiteY62" fmla="*/ 1910 h 10000"/>
              <a:gd name="connsiteX63" fmla="*/ 6835 w 9630"/>
              <a:gd name="connsiteY63" fmla="*/ 2176 h 10000"/>
              <a:gd name="connsiteX64" fmla="*/ 6684 w 9630"/>
              <a:gd name="connsiteY64" fmla="*/ 2430 h 10000"/>
              <a:gd name="connsiteX65" fmla="*/ 2778 w 9630"/>
              <a:gd name="connsiteY65" fmla="*/ 7856 h 10000"/>
              <a:gd name="connsiteX66" fmla="*/ 2744 w 9630"/>
              <a:gd name="connsiteY66" fmla="*/ 7957 h 10000"/>
              <a:gd name="connsiteX67" fmla="*/ 2744 w 9630"/>
              <a:gd name="connsiteY67" fmla="*/ 8042 h 10000"/>
              <a:gd name="connsiteX68" fmla="*/ 2760 w 9630"/>
              <a:gd name="connsiteY68" fmla="*/ 8140 h 10000"/>
              <a:gd name="connsiteX69" fmla="*/ 2845 w 9630"/>
              <a:gd name="connsiteY69" fmla="*/ 8224 h 10000"/>
              <a:gd name="connsiteX70" fmla="*/ 2930 w 9630"/>
              <a:gd name="connsiteY70" fmla="*/ 8257 h 10000"/>
              <a:gd name="connsiteX71" fmla="*/ 3047 w 9630"/>
              <a:gd name="connsiteY71" fmla="*/ 8274 h 10000"/>
              <a:gd name="connsiteX72" fmla="*/ 3148 w 9630"/>
              <a:gd name="connsiteY72" fmla="*/ 8241 h 10000"/>
              <a:gd name="connsiteX73" fmla="*/ 3234 w 9630"/>
              <a:gd name="connsiteY73" fmla="*/ 8158 h 10000"/>
              <a:gd name="connsiteX74" fmla="*/ 7105 w 9630"/>
              <a:gd name="connsiteY74" fmla="*/ 2764 h 10000"/>
              <a:gd name="connsiteX75" fmla="*/ 7323 w 9630"/>
              <a:gd name="connsiteY75" fmla="*/ 2411 h 10000"/>
              <a:gd name="connsiteX76" fmla="*/ 7458 w 9630"/>
              <a:gd name="connsiteY76" fmla="*/ 2043 h 10000"/>
              <a:gd name="connsiteX77" fmla="*/ 7525 w 9630"/>
              <a:gd name="connsiteY77" fmla="*/ 1658 h 10000"/>
              <a:gd name="connsiteX78" fmla="*/ 7475 w 9630"/>
              <a:gd name="connsiteY78" fmla="*/ 1273 h 10000"/>
              <a:gd name="connsiteX79" fmla="*/ 7458 w 9630"/>
              <a:gd name="connsiteY79" fmla="*/ 1121 h 10000"/>
              <a:gd name="connsiteX80" fmla="*/ 7408 w 9630"/>
              <a:gd name="connsiteY80" fmla="*/ 971 h 10000"/>
              <a:gd name="connsiteX81" fmla="*/ 7340 w 9630"/>
              <a:gd name="connsiteY81" fmla="*/ 821 h 10000"/>
              <a:gd name="connsiteX82" fmla="*/ 7291 w 9630"/>
              <a:gd name="connsiteY82" fmla="*/ 688 h 10000"/>
              <a:gd name="connsiteX83" fmla="*/ 7188 w 9630"/>
              <a:gd name="connsiteY83" fmla="*/ 569 h 10000"/>
              <a:gd name="connsiteX84" fmla="*/ 7105 w 9630"/>
              <a:gd name="connsiteY84" fmla="*/ 469 h 10000"/>
              <a:gd name="connsiteX85" fmla="*/ 6987 w 9630"/>
              <a:gd name="connsiteY85" fmla="*/ 369 h 10000"/>
              <a:gd name="connsiteX86" fmla="*/ 6886 w 9630"/>
              <a:gd name="connsiteY86" fmla="*/ 270 h 10000"/>
              <a:gd name="connsiteX87" fmla="*/ 6767 w 9630"/>
              <a:gd name="connsiteY87" fmla="*/ 185 h 10000"/>
              <a:gd name="connsiteX88" fmla="*/ 6633 w 9630"/>
              <a:gd name="connsiteY88" fmla="*/ 134 h 10000"/>
              <a:gd name="connsiteX89" fmla="*/ 6482 w 9630"/>
              <a:gd name="connsiteY89" fmla="*/ 84 h 10000"/>
              <a:gd name="connsiteX90" fmla="*/ 6347 w 9630"/>
              <a:gd name="connsiteY90" fmla="*/ 34 h 10000"/>
              <a:gd name="connsiteX91" fmla="*/ 6196 w 9630"/>
              <a:gd name="connsiteY91" fmla="*/ 16 h 10000"/>
              <a:gd name="connsiteX92" fmla="*/ 6061 w 9630"/>
              <a:gd name="connsiteY92" fmla="*/ 0 h 10000"/>
              <a:gd name="connsiteX93" fmla="*/ 5910 w 9630"/>
              <a:gd name="connsiteY93" fmla="*/ 0 h 10000"/>
              <a:gd name="connsiteX94" fmla="*/ 5758 w 9630"/>
              <a:gd name="connsiteY94" fmla="*/ 16 h 10000"/>
              <a:gd name="connsiteX95" fmla="*/ 5555 w 9630"/>
              <a:gd name="connsiteY95" fmla="*/ 51 h 10000"/>
              <a:gd name="connsiteX96" fmla="*/ 5387 w 9630"/>
              <a:gd name="connsiteY96" fmla="*/ 134 h 10000"/>
              <a:gd name="connsiteX97" fmla="*/ 5202 w 9630"/>
              <a:gd name="connsiteY97" fmla="*/ 218 h 10000"/>
              <a:gd name="connsiteX98" fmla="*/ 5034 w 9630"/>
              <a:gd name="connsiteY98" fmla="*/ 302 h 10000"/>
              <a:gd name="connsiteX99" fmla="*/ 4883 w 9630"/>
              <a:gd name="connsiteY99" fmla="*/ 420 h 10000"/>
              <a:gd name="connsiteX100" fmla="*/ 4714 w 9630"/>
              <a:gd name="connsiteY100" fmla="*/ 536 h 10000"/>
              <a:gd name="connsiteX101" fmla="*/ 4579 w 9630"/>
              <a:gd name="connsiteY101" fmla="*/ 688 h 10000"/>
              <a:gd name="connsiteX102" fmla="*/ 4445 w 9630"/>
              <a:gd name="connsiteY102" fmla="*/ 853 h 10000"/>
              <a:gd name="connsiteX103" fmla="*/ 4411 w 9630"/>
              <a:gd name="connsiteY103" fmla="*/ 905 h 10000"/>
              <a:gd name="connsiteX104" fmla="*/ 4276 w 9630"/>
              <a:gd name="connsiteY104" fmla="*/ 1106 h 10000"/>
              <a:gd name="connsiteX105" fmla="*/ 4074 w 9630"/>
              <a:gd name="connsiteY105" fmla="*/ 1374 h 10000"/>
              <a:gd name="connsiteX106" fmla="*/ 3822 w 9630"/>
              <a:gd name="connsiteY106" fmla="*/ 1743 h 10000"/>
              <a:gd name="connsiteX107" fmla="*/ 3519 w 9630"/>
              <a:gd name="connsiteY107" fmla="*/ 2159 h 10000"/>
              <a:gd name="connsiteX108" fmla="*/ 3165 w 9630"/>
              <a:gd name="connsiteY108" fmla="*/ 2631 h 10000"/>
              <a:gd name="connsiteX109" fmla="*/ 2795 w 9630"/>
              <a:gd name="connsiteY109" fmla="*/ 3150 h 10000"/>
              <a:gd name="connsiteX110" fmla="*/ 2424 w 9630"/>
              <a:gd name="connsiteY110" fmla="*/ 3670 h 10000"/>
              <a:gd name="connsiteX111" fmla="*/ 2054 w 9630"/>
              <a:gd name="connsiteY111" fmla="*/ 4189 h 10000"/>
              <a:gd name="connsiteX112" fmla="*/ 1700 w 9630"/>
              <a:gd name="connsiteY112" fmla="*/ 4707 h 10000"/>
              <a:gd name="connsiteX113" fmla="*/ 1347 w 9630"/>
              <a:gd name="connsiteY113" fmla="*/ 5176 h 10000"/>
              <a:gd name="connsiteX114" fmla="*/ 1044 w 9630"/>
              <a:gd name="connsiteY114" fmla="*/ 5595 h 10000"/>
              <a:gd name="connsiteX115" fmla="*/ 774 w 9630"/>
              <a:gd name="connsiteY115" fmla="*/ 5962 h 10000"/>
              <a:gd name="connsiteX116" fmla="*/ 589 w 9630"/>
              <a:gd name="connsiteY116" fmla="*/ 6231 h 10000"/>
              <a:gd name="connsiteX117" fmla="*/ 455 w 9630"/>
              <a:gd name="connsiteY117" fmla="*/ 6432 h 10000"/>
              <a:gd name="connsiteX118" fmla="*/ 404 w 9630"/>
              <a:gd name="connsiteY118" fmla="*/ 6482 h 10000"/>
              <a:gd name="connsiteX119" fmla="*/ 185 w 9630"/>
              <a:gd name="connsiteY119" fmla="*/ 6867 h 10000"/>
              <a:gd name="connsiteX120" fmla="*/ 33 w 9630"/>
              <a:gd name="connsiteY120" fmla="*/ 7269 h 10000"/>
              <a:gd name="connsiteX121" fmla="*/ 0 w 9630"/>
              <a:gd name="connsiteY121" fmla="*/ 7722 h 10000"/>
              <a:gd name="connsiteX122" fmla="*/ 17 w 9630"/>
              <a:gd name="connsiteY122" fmla="*/ 8140 h 10000"/>
              <a:gd name="connsiteX123" fmla="*/ 135 w 9630"/>
              <a:gd name="connsiteY123" fmla="*/ 8543 h 10000"/>
              <a:gd name="connsiteX124" fmla="*/ 336 w 9630"/>
              <a:gd name="connsiteY124" fmla="*/ 8929 h 10000"/>
              <a:gd name="connsiteX125" fmla="*/ 589 w 9630"/>
              <a:gd name="connsiteY125" fmla="*/ 9279 h 10000"/>
              <a:gd name="connsiteX126" fmla="*/ 942 w 9630"/>
              <a:gd name="connsiteY126" fmla="*/ 9565 h 10000"/>
              <a:gd name="connsiteX127" fmla="*/ 1128 w 9630"/>
              <a:gd name="connsiteY127" fmla="*/ 9682 h 10000"/>
              <a:gd name="connsiteX128" fmla="*/ 1330 w 9630"/>
              <a:gd name="connsiteY128" fmla="*/ 9783 h 10000"/>
              <a:gd name="connsiteX129" fmla="*/ 1515 w 9630"/>
              <a:gd name="connsiteY129" fmla="*/ 9883 h 10000"/>
              <a:gd name="connsiteX130" fmla="*/ 1734 w 9630"/>
              <a:gd name="connsiteY130" fmla="*/ 9933 h 10000"/>
              <a:gd name="connsiteX131" fmla="*/ 1953 w 9630"/>
              <a:gd name="connsiteY131" fmla="*/ 9984 h 10000"/>
              <a:gd name="connsiteX132" fmla="*/ 2154 w 9630"/>
              <a:gd name="connsiteY132" fmla="*/ 10000 h 10000"/>
              <a:gd name="connsiteX133" fmla="*/ 2374 w 9630"/>
              <a:gd name="connsiteY133" fmla="*/ 9984 h 10000"/>
              <a:gd name="connsiteX134" fmla="*/ 2609 w 9630"/>
              <a:gd name="connsiteY134" fmla="*/ 9968 h 10000"/>
              <a:gd name="connsiteX135" fmla="*/ 2812 w 9630"/>
              <a:gd name="connsiteY135" fmla="*/ 9918 h 10000"/>
              <a:gd name="connsiteX136" fmla="*/ 3030 w 9630"/>
              <a:gd name="connsiteY136" fmla="*/ 9850 h 10000"/>
              <a:gd name="connsiteX137" fmla="*/ 3234 w 9630"/>
              <a:gd name="connsiteY137" fmla="*/ 9765 h 10000"/>
              <a:gd name="connsiteX138" fmla="*/ 3418 w 9630"/>
              <a:gd name="connsiteY138" fmla="*/ 9650 h 10000"/>
              <a:gd name="connsiteX139" fmla="*/ 3603 w 9630"/>
              <a:gd name="connsiteY139" fmla="*/ 9530 h 10000"/>
              <a:gd name="connsiteX140" fmla="*/ 3754 w 9630"/>
              <a:gd name="connsiteY140" fmla="*/ 9396 h 10000"/>
              <a:gd name="connsiteX141" fmla="*/ 3906 w 9630"/>
              <a:gd name="connsiteY141" fmla="*/ 9245 h 10000"/>
              <a:gd name="connsiteX142" fmla="*/ 4040 w 9630"/>
              <a:gd name="connsiteY142" fmla="*/ 9079 h 10000"/>
              <a:gd name="connsiteX143" fmla="*/ 9630 w 9630"/>
              <a:gd name="connsiteY143" fmla="*/ 1306 h 10000"/>
              <a:gd name="connsiteX0" fmla="*/ 3758 w 7814"/>
              <a:gd name="connsiteY0" fmla="*/ 8761 h 10000"/>
              <a:gd name="connsiteX1" fmla="*/ 3636 w 7814"/>
              <a:gd name="connsiteY1" fmla="*/ 8894 h 10000"/>
              <a:gd name="connsiteX2" fmla="*/ 3514 w 7814"/>
              <a:gd name="connsiteY2" fmla="*/ 9013 h 10000"/>
              <a:gd name="connsiteX3" fmla="*/ 3391 w 7814"/>
              <a:gd name="connsiteY3" fmla="*/ 9112 h 10000"/>
              <a:gd name="connsiteX4" fmla="*/ 3251 w 7814"/>
              <a:gd name="connsiteY4" fmla="*/ 9213 h 10000"/>
              <a:gd name="connsiteX5" fmla="*/ 3094 w 7814"/>
              <a:gd name="connsiteY5" fmla="*/ 9279 h 10000"/>
              <a:gd name="connsiteX6" fmla="*/ 2954 w 7814"/>
              <a:gd name="connsiteY6" fmla="*/ 9363 h 10000"/>
              <a:gd name="connsiteX7" fmla="*/ 2762 w 7814"/>
              <a:gd name="connsiteY7" fmla="*/ 9396 h 10000"/>
              <a:gd name="connsiteX8" fmla="*/ 2605 w 7814"/>
              <a:gd name="connsiteY8" fmla="*/ 9429 h 10000"/>
              <a:gd name="connsiteX9" fmla="*/ 2431 w 7814"/>
              <a:gd name="connsiteY9" fmla="*/ 9463 h 10000"/>
              <a:gd name="connsiteX10" fmla="*/ 2255 w 7814"/>
              <a:gd name="connsiteY10" fmla="*/ 9463 h 10000"/>
              <a:gd name="connsiteX11" fmla="*/ 2080 w 7814"/>
              <a:gd name="connsiteY11" fmla="*/ 9429 h 10000"/>
              <a:gd name="connsiteX12" fmla="*/ 1922 w 7814"/>
              <a:gd name="connsiteY12" fmla="*/ 9412 h 10000"/>
              <a:gd name="connsiteX13" fmla="*/ 1765 w 7814"/>
              <a:gd name="connsiteY13" fmla="*/ 9380 h 10000"/>
              <a:gd name="connsiteX14" fmla="*/ 1591 w 7814"/>
              <a:gd name="connsiteY14" fmla="*/ 9295 h 10000"/>
              <a:gd name="connsiteX15" fmla="*/ 1433 w 7814"/>
              <a:gd name="connsiteY15" fmla="*/ 9245 h 10000"/>
              <a:gd name="connsiteX16" fmla="*/ 1293 w 7814"/>
              <a:gd name="connsiteY16" fmla="*/ 9145 h 10000"/>
              <a:gd name="connsiteX17" fmla="*/ 1032 w 7814"/>
              <a:gd name="connsiteY17" fmla="*/ 8911 h 10000"/>
              <a:gd name="connsiteX18" fmla="*/ 804 w 7814"/>
              <a:gd name="connsiteY18" fmla="*/ 8660 h 10000"/>
              <a:gd name="connsiteX19" fmla="*/ 664 w 7814"/>
              <a:gd name="connsiteY19" fmla="*/ 8357 h 10000"/>
              <a:gd name="connsiteX20" fmla="*/ 595 w 7814"/>
              <a:gd name="connsiteY20" fmla="*/ 8042 h 10000"/>
              <a:gd name="connsiteX21" fmla="*/ 560 w 7814"/>
              <a:gd name="connsiteY21" fmla="*/ 7722 h 10000"/>
              <a:gd name="connsiteX22" fmla="*/ 612 w 7814"/>
              <a:gd name="connsiteY22" fmla="*/ 7403 h 10000"/>
              <a:gd name="connsiteX23" fmla="*/ 719 w 7814"/>
              <a:gd name="connsiteY23" fmla="*/ 7086 h 10000"/>
              <a:gd name="connsiteX24" fmla="*/ 892 w 7814"/>
              <a:gd name="connsiteY24" fmla="*/ 6801 h 10000"/>
              <a:gd name="connsiteX25" fmla="*/ 926 w 7814"/>
              <a:gd name="connsiteY25" fmla="*/ 6734 h 10000"/>
              <a:gd name="connsiteX26" fmla="*/ 1066 w 7814"/>
              <a:gd name="connsiteY26" fmla="*/ 6549 h 10000"/>
              <a:gd name="connsiteX27" fmla="*/ 1276 w 7814"/>
              <a:gd name="connsiteY27" fmla="*/ 6266 h 10000"/>
              <a:gd name="connsiteX28" fmla="*/ 1556 w 7814"/>
              <a:gd name="connsiteY28" fmla="*/ 5929 h 10000"/>
              <a:gd name="connsiteX29" fmla="*/ 1854 w 7814"/>
              <a:gd name="connsiteY29" fmla="*/ 5495 h 10000"/>
              <a:gd name="connsiteX30" fmla="*/ 2220 w 7814"/>
              <a:gd name="connsiteY30" fmla="*/ 5024 h 10000"/>
              <a:gd name="connsiteX31" fmla="*/ 2605 w 7814"/>
              <a:gd name="connsiteY31" fmla="*/ 4523 h 10000"/>
              <a:gd name="connsiteX32" fmla="*/ 2990 w 7814"/>
              <a:gd name="connsiteY32" fmla="*/ 3969 h 10000"/>
              <a:gd name="connsiteX33" fmla="*/ 3374 w 7814"/>
              <a:gd name="connsiteY33" fmla="*/ 3451 h 10000"/>
              <a:gd name="connsiteX34" fmla="*/ 3758 w 7814"/>
              <a:gd name="connsiteY34" fmla="*/ 2950 h 10000"/>
              <a:gd name="connsiteX35" fmla="*/ 4126 w 7814"/>
              <a:gd name="connsiteY35" fmla="*/ 2464 h 10000"/>
              <a:gd name="connsiteX36" fmla="*/ 4440 w 7814"/>
              <a:gd name="connsiteY36" fmla="*/ 2043 h 10000"/>
              <a:gd name="connsiteX37" fmla="*/ 4702 w 7814"/>
              <a:gd name="connsiteY37" fmla="*/ 1691 h 10000"/>
              <a:gd name="connsiteX38" fmla="*/ 4895 w 7814"/>
              <a:gd name="connsiteY38" fmla="*/ 1423 h 10000"/>
              <a:gd name="connsiteX39" fmla="*/ 5053 w 7814"/>
              <a:gd name="connsiteY39" fmla="*/ 1239 h 10000"/>
              <a:gd name="connsiteX40" fmla="*/ 5087 w 7814"/>
              <a:gd name="connsiteY40" fmla="*/ 1172 h 10000"/>
              <a:gd name="connsiteX41" fmla="*/ 5193 w 7814"/>
              <a:gd name="connsiteY41" fmla="*/ 1055 h 10000"/>
              <a:gd name="connsiteX42" fmla="*/ 5279 w 7814"/>
              <a:gd name="connsiteY42" fmla="*/ 939 h 10000"/>
              <a:gd name="connsiteX43" fmla="*/ 5402 w 7814"/>
              <a:gd name="connsiteY43" fmla="*/ 853 h 10000"/>
              <a:gd name="connsiteX44" fmla="*/ 5524 w 7814"/>
              <a:gd name="connsiteY44" fmla="*/ 769 h 10000"/>
              <a:gd name="connsiteX45" fmla="*/ 5646 w 7814"/>
              <a:gd name="connsiteY45" fmla="*/ 688 h 10000"/>
              <a:gd name="connsiteX46" fmla="*/ 5786 w 7814"/>
              <a:gd name="connsiteY46" fmla="*/ 636 h 10000"/>
              <a:gd name="connsiteX47" fmla="*/ 5909 w 7814"/>
              <a:gd name="connsiteY47" fmla="*/ 604 h 10000"/>
              <a:gd name="connsiteX48" fmla="*/ 6049 w 7814"/>
              <a:gd name="connsiteY48" fmla="*/ 554 h 10000"/>
              <a:gd name="connsiteX49" fmla="*/ 6154 w 7814"/>
              <a:gd name="connsiteY49" fmla="*/ 536 h 10000"/>
              <a:gd name="connsiteX50" fmla="*/ 6259 w 7814"/>
              <a:gd name="connsiteY50" fmla="*/ 536 h 10000"/>
              <a:gd name="connsiteX51" fmla="*/ 6364 w 7814"/>
              <a:gd name="connsiteY51" fmla="*/ 554 h 10000"/>
              <a:gd name="connsiteX52" fmla="*/ 6452 w 7814"/>
              <a:gd name="connsiteY52" fmla="*/ 554 h 10000"/>
              <a:gd name="connsiteX53" fmla="*/ 6556 w 7814"/>
              <a:gd name="connsiteY53" fmla="*/ 569 h 10000"/>
              <a:gd name="connsiteX54" fmla="*/ 6645 w 7814"/>
              <a:gd name="connsiteY54" fmla="*/ 621 h 10000"/>
              <a:gd name="connsiteX55" fmla="*/ 6731 w 7814"/>
              <a:gd name="connsiteY55" fmla="*/ 652 h 10000"/>
              <a:gd name="connsiteX56" fmla="*/ 6818 w 7814"/>
              <a:gd name="connsiteY56" fmla="*/ 719 h 10000"/>
              <a:gd name="connsiteX57" fmla="*/ 6958 w 7814"/>
              <a:gd name="connsiteY57" fmla="*/ 853 h 10000"/>
              <a:gd name="connsiteX58" fmla="*/ 7081 w 7814"/>
              <a:gd name="connsiteY58" fmla="*/ 987 h 10000"/>
              <a:gd name="connsiteX59" fmla="*/ 7185 w 7814"/>
              <a:gd name="connsiteY59" fmla="*/ 1156 h 10000"/>
              <a:gd name="connsiteX60" fmla="*/ 7220 w 7814"/>
              <a:gd name="connsiteY60" fmla="*/ 1356 h 10000"/>
              <a:gd name="connsiteX61" fmla="*/ 7238 w 7814"/>
              <a:gd name="connsiteY61" fmla="*/ 1625 h 10000"/>
              <a:gd name="connsiteX62" fmla="*/ 7202 w 7814"/>
              <a:gd name="connsiteY62" fmla="*/ 1910 h 10000"/>
              <a:gd name="connsiteX63" fmla="*/ 7098 w 7814"/>
              <a:gd name="connsiteY63" fmla="*/ 2176 h 10000"/>
              <a:gd name="connsiteX64" fmla="*/ 6941 w 7814"/>
              <a:gd name="connsiteY64" fmla="*/ 2430 h 10000"/>
              <a:gd name="connsiteX65" fmla="*/ 2885 w 7814"/>
              <a:gd name="connsiteY65" fmla="*/ 7856 h 10000"/>
              <a:gd name="connsiteX66" fmla="*/ 2849 w 7814"/>
              <a:gd name="connsiteY66" fmla="*/ 7957 h 10000"/>
              <a:gd name="connsiteX67" fmla="*/ 2849 w 7814"/>
              <a:gd name="connsiteY67" fmla="*/ 8042 h 10000"/>
              <a:gd name="connsiteX68" fmla="*/ 2866 w 7814"/>
              <a:gd name="connsiteY68" fmla="*/ 8140 h 10000"/>
              <a:gd name="connsiteX69" fmla="*/ 2954 w 7814"/>
              <a:gd name="connsiteY69" fmla="*/ 8224 h 10000"/>
              <a:gd name="connsiteX70" fmla="*/ 3043 w 7814"/>
              <a:gd name="connsiteY70" fmla="*/ 8257 h 10000"/>
              <a:gd name="connsiteX71" fmla="*/ 3164 w 7814"/>
              <a:gd name="connsiteY71" fmla="*/ 8274 h 10000"/>
              <a:gd name="connsiteX72" fmla="*/ 3269 w 7814"/>
              <a:gd name="connsiteY72" fmla="*/ 8241 h 10000"/>
              <a:gd name="connsiteX73" fmla="*/ 3358 w 7814"/>
              <a:gd name="connsiteY73" fmla="*/ 8158 h 10000"/>
              <a:gd name="connsiteX74" fmla="*/ 7378 w 7814"/>
              <a:gd name="connsiteY74" fmla="*/ 2764 h 10000"/>
              <a:gd name="connsiteX75" fmla="*/ 7604 w 7814"/>
              <a:gd name="connsiteY75" fmla="*/ 2411 h 10000"/>
              <a:gd name="connsiteX76" fmla="*/ 7745 w 7814"/>
              <a:gd name="connsiteY76" fmla="*/ 2043 h 10000"/>
              <a:gd name="connsiteX77" fmla="*/ 7814 w 7814"/>
              <a:gd name="connsiteY77" fmla="*/ 1658 h 10000"/>
              <a:gd name="connsiteX78" fmla="*/ 7762 w 7814"/>
              <a:gd name="connsiteY78" fmla="*/ 1273 h 10000"/>
              <a:gd name="connsiteX79" fmla="*/ 7745 w 7814"/>
              <a:gd name="connsiteY79" fmla="*/ 1121 h 10000"/>
              <a:gd name="connsiteX80" fmla="*/ 7693 w 7814"/>
              <a:gd name="connsiteY80" fmla="*/ 971 h 10000"/>
              <a:gd name="connsiteX81" fmla="*/ 7622 w 7814"/>
              <a:gd name="connsiteY81" fmla="*/ 821 h 10000"/>
              <a:gd name="connsiteX82" fmla="*/ 7571 w 7814"/>
              <a:gd name="connsiteY82" fmla="*/ 688 h 10000"/>
              <a:gd name="connsiteX83" fmla="*/ 7464 w 7814"/>
              <a:gd name="connsiteY83" fmla="*/ 569 h 10000"/>
              <a:gd name="connsiteX84" fmla="*/ 7378 w 7814"/>
              <a:gd name="connsiteY84" fmla="*/ 469 h 10000"/>
              <a:gd name="connsiteX85" fmla="*/ 7255 w 7814"/>
              <a:gd name="connsiteY85" fmla="*/ 369 h 10000"/>
              <a:gd name="connsiteX86" fmla="*/ 7151 w 7814"/>
              <a:gd name="connsiteY86" fmla="*/ 270 h 10000"/>
              <a:gd name="connsiteX87" fmla="*/ 7027 w 7814"/>
              <a:gd name="connsiteY87" fmla="*/ 185 h 10000"/>
              <a:gd name="connsiteX88" fmla="*/ 6888 w 7814"/>
              <a:gd name="connsiteY88" fmla="*/ 134 h 10000"/>
              <a:gd name="connsiteX89" fmla="*/ 6731 w 7814"/>
              <a:gd name="connsiteY89" fmla="*/ 84 h 10000"/>
              <a:gd name="connsiteX90" fmla="*/ 6591 w 7814"/>
              <a:gd name="connsiteY90" fmla="*/ 34 h 10000"/>
              <a:gd name="connsiteX91" fmla="*/ 6434 w 7814"/>
              <a:gd name="connsiteY91" fmla="*/ 16 h 10000"/>
              <a:gd name="connsiteX92" fmla="*/ 6294 w 7814"/>
              <a:gd name="connsiteY92" fmla="*/ 0 h 10000"/>
              <a:gd name="connsiteX93" fmla="*/ 6137 w 7814"/>
              <a:gd name="connsiteY93" fmla="*/ 0 h 10000"/>
              <a:gd name="connsiteX94" fmla="*/ 5979 w 7814"/>
              <a:gd name="connsiteY94" fmla="*/ 16 h 10000"/>
              <a:gd name="connsiteX95" fmla="*/ 5768 w 7814"/>
              <a:gd name="connsiteY95" fmla="*/ 51 h 10000"/>
              <a:gd name="connsiteX96" fmla="*/ 5594 w 7814"/>
              <a:gd name="connsiteY96" fmla="*/ 134 h 10000"/>
              <a:gd name="connsiteX97" fmla="*/ 5402 w 7814"/>
              <a:gd name="connsiteY97" fmla="*/ 218 h 10000"/>
              <a:gd name="connsiteX98" fmla="*/ 5227 w 7814"/>
              <a:gd name="connsiteY98" fmla="*/ 302 h 10000"/>
              <a:gd name="connsiteX99" fmla="*/ 5071 w 7814"/>
              <a:gd name="connsiteY99" fmla="*/ 420 h 10000"/>
              <a:gd name="connsiteX100" fmla="*/ 4895 w 7814"/>
              <a:gd name="connsiteY100" fmla="*/ 536 h 10000"/>
              <a:gd name="connsiteX101" fmla="*/ 4755 w 7814"/>
              <a:gd name="connsiteY101" fmla="*/ 688 h 10000"/>
              <a:gd name="connsiteX102" fmla="*/ 4616 w 7814"/>
              <a:gd name="connsiteY102" fmla="*/ 853 h 10000"/>
              <a:gd name="connsiteX103" fmla="*/ 4580 w 7814"/>
              <a:gd name="connsiteY103" fmla="*/ 905 h 10000"/>
              <a:gd name="connsiteX104" fmla="*/ 4440 w 7814"/>
              <a:gd name="connsiteY104" fmla="*/ 1106 h 10000"/>
              <a:gd name="connsiteX105" fmla="*/ 4231 w 7814"/>
              <a:gd name="connsiteY105" fmla="*/ 1374 h 10000"/>
              <a:gd name="connsiteX106" fmla="*/ 3969 w 7814"/>
              <a:gd name="connsiteY106" fmla="*/ 1743 h 10000"/>
              <a:gd name="connsiteX107" fmla="*/ 3654 w 7814"/>
              <a:gd name="connsiteY107" fmla="*/ 2159 h 10000"/>
              <a:gd name="connsiteX108" fmla="*/ 3287 w 7814"/>
              <a:gd name="connsiteY108" fmla="*/ 2631 h 10000"/>
              <a:gd name="connsiteX109" fmla="*/ 2902 w 7814"/>
              <a:gd name="connsiteY109" fmla="*/ 3150 h 10000"/>
              <a:gd name="connsiteX110" fmla="*/ 2517 w 7814"/>
              <a:gd name="connsiteY110" fmla="*/ 3670 h 10000"/>
              <a:gd name="connsiteX111" fmla="*/ 2133 w 7814"/>
              <a:gd name="connsiteY111" fmla="*/ 4189 h 10000"/>
              <a:gd name="connsiteX112" fmla="*/ 1765 w 7814"/>
              <a:gd name="connsiteY112" fmla="*/ 4707 h 10000"/>
              <a:gd name="connsiteX113" fmla="*/ 1399 w 7814"/>
              <a:gd name="connsiteY113" fmla="*/ 5176 h 10000"/>
              <a:gd name="connsiteX114" fmla="*/ 1084 w 7814"/>
              <a:gd name="connsiteY114" fmla="*/ 5595 h 10000"/>
              <a:gd name="connsiteX115" fmla="*/ 804 w 7814"/>
              <a:gd name="connsiteY115" fmla="*/ 5962 h 10000"/>
              <a:gd name="connsiteX116" fmla="*/ 612 w 7814"/>
              <a:gd name="connsiteY116" fmla="*/ 6231 h 10000"/>
              <a:gd name="connsiteX117" fmla="*/ 472 w 7814"/>
              <a:gd name="connsiteY117" fmla="*/ 6432 h 10000"/>
              <a:gd name="connsiteX118" fmla="*/ 420 w 7814"/>
              <a:gd name="connsiteY118" fmla="*/ 6482 h 10000"/>
              <a:gd name="connsiteX119" fmla="*/ 192 w 7814"/>
              <a:gd name="connsiteY119" fmla="*/ 6867 h 10000"/>
              <a:gd name="connsiteX120" fmla="*/ 34 w 7814"/>
              <a:gd name="connsiteY120" fmla="*/ 7269 h 10000"/>
              <a:gd name="connsiteX121" fmla="*/ 0 w 7814"/>
              <a:gd name="connsiteY121" fmla="*/ 7722 h 10000"/>
              <a:gd name="connsiteX122" fmla="*/ 18 w 7814"/>
              <a:gd name="connsiteY122" fmla="*/ 8140 h 10000"/>
              <a:gd name="connsiteX123" fmla="*/ 140 w 7814"/>
              <a:gd name="connsiteY123" fmla="*/ 8543 h 10000"/>
              <a:gd name="connsiteX124" fmla="*/ 349 w 7814"/>
              <a:gd name="connsiteY124" fmla="*/ 8929 h 10000"/>
              <a:gd name="connsiteX125" fmla="*/ 612 w 7814"/>
              <a:gd name="connsiteY125" fmla="*/ 9279 h 10000"/>
              <a:gd name="connsiteX126" fmla="*/ 978 w 7814"/>
              <a:gd name="connsiteY126" fmla="*/ 9565 h 10000"/>
              <a:gd name="connsiteX127" fmla="*/ 1171 w 7814"/>
              <a:gd name="connsiteY127" fmla="*/ 9682 h 10000"/>
              <a:gd name="connsiteX128" fmla="*/ 1381 w 7814"/>
              <a:gd name="connsiteY128" fmla="*/ 9783 h 10000"/>
              <a:gd name="connsiteX129" fmla="*/ 1573 w 7814"/>
              <a:gd name="connsiteY129" fmla="*/ 9883 h 10000"/>
              <a:gd name="connsiteX130" fmla="*/ 1801 w 7814"/>
              <a:gd name="connsiteY130" fmla="*/ 9933 h 10000"/>
              <a:gd name="connsiteX131" fmla="*/ 2028 w 7814"/>
              <a:gd name="connsiteY131" fmla="*/ 9984 h 10000"/>
              <a:gd name="connsiteX132" fmla="*/ 2237 w 7814"/>
              <a:gd name="connsiteY132" fmla="*/ 10000 h 10000"/>
              <a:gd name="connsiteX133" fmla="*/ 2465 w 7814"/>
              <a:gd name="connsiteY133" fmla="*/ 9984 h 10000"/>
              <a:gd name="connsiteX134" fmla="*/ 2709 w 7814"/>
              <a:gd name="connsiteY134" fmla="*/ 9968 h 10000"/>
              <a:gd name="connsiteX135" fmla="*/ 2920 w 7814"/>
              <a:gd name="connsiteY135" fmla="*/ 9918 h 10000"/>
              <a:gd name="connsiteX136" fmla="*/ 3146 w 7814"/>
              <a:gd name="connsiteY136" fmla="*/ 9850 h 10000"/>
              <a:gd name="connsiteX137" fmla="*/ 3358 w 7814"/>
              <a:gd name="connsiteY137" fmla="*/ 9765 h 10000"/>
              <a:gd name="connsiteX138" fmla="*/ 3549 w 7814"/>
              <a:gd name="connsiteY138" fmla="*/ 9650 h 10000"/>
              <a:gd name="connsiteX139" fmla="*/ 3741 w 7814"/>
              <a:gd name="connsiteY139" fmla="*/ 9530 h 10000"/>
              <a:gd name="connsiteX140" fmla="*/ 3898 w 7814"/>
              <a:gd name="connsiteY140" fmla="*/ 9396 h 10000"/>
              <a:gd name="connsiteX141" fmla="*/ 4056 w 7814"/>
              <a:gd name="connsiteY141" fmla="*/ 9245 h 10000"/>
              <a:gd name="connsiteX142" fmla="*/ 4195 w 7814"/>
              <a:gd name="connsiteY142" fmla="*/ 9079 h 10000"/>
              <a:gd name="connsiteX143" fmla="*/ 4498 w 7814"/>
              <a:gd name="connsiteY143" fmla="*/ 870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7814" h="10000">
                <a:moveTo>
                  <a:pt x="3758" y="8761"/>
                </a:moveTo>
                <a:cubicBezTo>
                  <a:pt x="3718" y="8807"/>
                  <a:pt x="3676" y="8849"/>
                  <a:pt x="3636" y="8894"/>
                </a:cubicBezTo>
                <a:lnTo>
                  <a:pt x="3514" y="9013"/>
                </a:lnTo>
                <a:lnTo>
                  <a:pt x="3391" y="9112"/>
                </a:lnTo>
                <a:lnTo>
                  <a:pt x="3251" y="9213"/>
                </a:lnTo>
                <a:lnTo>
                  <a:pt x="3094" y="9279"/>
                </a:lnTo>
                <a:cubicBezTo>
                  <a:pt x="3048" y="9306"/>
                  <a:pt x="3001" y="9336"/>
                  <a:pt x="2954" y="9363"/>
                </a:cubicBezTo>
                <a:lnTo>
                  <a:pt x="2762" y="9396"/>
                </a:lnTo>
                <a:lnTo>
                  <a:pt x="2605" y="9429"/>
                </a:lnTo>
                <a:lnTo>
                  <a:pt x="2431" y="9463"/>
                </a:lnTo>
                <a:lnTo>
                  <a:pt x="2255" y="9463"/>
                </a:lnTo>
                <a:lnTo>
                  <a:pt x="2080" y="9429"/>
                </a:lnTo>
                <a:lnTo>
                  <a:pt x="1922" y="9412"/>
                </a:lnTo>
                <a:lnTo>
                  <a:pt x="1765" y="9380"/>
                </a:lnTo>
                <a:lnTo>
                  <a:pt x="1591" y="9295"/>
                </a:lnTo>
                <a:lnTo>
                  <a:pt x="1433" y="9245"/>
                </a:lnTo>
                <a:cubicBezTo>
                  <a:pt x="1386" y="9213"/>
                  <a:pt x="1341" y="9178"/>
                  <a:pt x="1293" y="9145"/>
                </a:cubicBezTo>
                <a:lnTo>
                  <a:pt x="1032" y="8911"/>
                </a:lnTo>
                <a:lnTo>
                  <a:pt x="804" y="8660"/>
                </a:lnTo>
                <a:cubicBezTo>
                  <a:pt x="757" y="8559"/>
                  <a:pt x="711" y="8459"/>
                  <a:pt x="664" y="8357"/>
                </a:cubicBezTo>
                <a:cubicBezTo>
                  <a:pt x="641" y="8253"/>
                  <a:pt x="618" y="8145"/>
                  <a:pt x="595" y="8042"/>
                </a:cubicBezTo>
                <a:cubicBezTo>
                  <a:pt x="584" y="7936"/>
                  <a:pt x="571" y="7828"/>
                  <a:pt x="560" y="7722"/>
                </a:cubicBezTo>
                <a:cubicBezTo>
                  <a:pt x="577" y="7614"/>
                  <a:pt x="594" y="7511"/>
                  <a:pt x="612" y="7403"/>
                </a:cubicBezTo>
                <a:cubicBezTo>
                  <a:pt x="647" y="7297"/>
                  <a:pt x="681" y="7193"/>
                  <a:pt x="719" y="7086"/>
                </a:cubicBezTo>
                <a:cubicBezTo>
                  <a:pt x="776" y="6990"/>
                  <a:pt x="834" y="6896"/>
                  <a:pt x="892" y="6801"/>
                </a:cubicBezTo>
                <a:cubicBezTo>
                  <a:pt x="903" y="6778"/>
                  <a:pt x="915" y="6755"/>
                  <a:pt x="926" y="6734"/>
                </a:cubicBezTo>
                <a:cubicBezTo>
                  <a:pt x="973" y="6673"/>
                  <a:pt x="1020" y="6610"/>
                  <a:pt x="1066" y="6549"/>
                </a:cubicBezTo>
                <a:lnTo>
                  <a:pt x="1276" y="6266"/>
                </a:lnTo>
                <a:lnTo>
                  <a:pt x="1556" y="5929"/>
                </a:lnTo>
                <a:lnTo>
                  <a:pt x="1854" y="5495"/>
                </a:lnTo>
                <a:lnTo>
                  <a:pt x="2220" y="5024"/>
                </a:lnTo>
                <a:lnTo>
                  <a:pt x="2605" y="4523"/>
                </a:lnTo>
                <a:lnTo>
                  <a:pt x="2990" y="3969"/>
                </a:lnTo>
                <a:lnTo>
                  <a:pt x="3374" y="3451"/>
                </a:lnTo>
                <a:lnTo>
                  <a:pt x="3758" y="2950"/>
                </a:lnTo>
                <a:lnTo>
                  <a:pt x="4126" y="2464"/>
                </a:lnTo>
                <a:lnTo>
                  <a:pt x="4440" y="2043"/>
                </a:lnTo>
                <a:lnTo>
                  <a:pt x="4702" y="1691"/>
                </a:lnTo>
                <a:cubicBezTo>
                  <a:pt x="4766" y="1601"/>
                  <a:pt x="4831" y="1513"/>
                  <a:pt x="4895" y="1423"/>
                </a:cubicBezTo>
                <a:cubicBezTo>
                  <a:pt x="4948" y="1362"/>
                  <a:pt x="5000" y="1300"/>
                  <a:pt x="5053" y="1239"/>
                </a:cubicBezTo>
                <a:cubicBezTo>
                  <a:pt x="5064" y="1218"/>
                  <a:pt x="5076" y="1196"/>
                  <a:pt x="5087" y="1172"/>
                </a:cubicBezTo>
                <a:cubicBezTo>
                  <a:pt x="5123" y="1134"/>
                  <a:pt x="5157" y="1095"/>
                  <a:pt x="5193" y="1055"/>
                </a:cubicBezTo>
                <a:cubicBezTo>
                  <a:pt x="5222" y="1018"/>
                  <a:pt x="5251" y="978"/>
                  <a:pt x="5279" y="939"/>
                </a:cubicBezTo>
                <a:lnTo>
                  <a:pt x="5402" y="853"/>
                </a:lnTo>
                <a:lnTo>
                  <a:pt x="5524" y="769"/>
                </a:lnTo>
                <a:lnTo>
                  <a:pt x="5646" y="688"/>
                </a:lnTo>
                <a:cubicBezTo>
                  <a:pt x="5694" y="671"/>
                  <a:pt x="5739" y="652"/>
                  <a:pt x="5786" y="636"/>
                </a:cubicBezTo>
                <a:lnTo>
                  <a:pt x="5909" y="604"/>
                </a:lnTo>
                <a:lnTo>
                  <a:pt x="6049" y="554"/>
                </a:lnTo>
                <a:cubicBezTo>
                  <a:pt x="6084" y="546"/>
                  <a:pt x="6118" y="541"/>
                  <a:pt x="6154" y="536"/>
                </a:cubicBezTo>
                <a:lnTo>
                  <a:pt x="6259" y="536"/>
                </a:lnTo>
                <a:cubicBezTo>
                  <a:pt x="6294" y="541"/>
                  <a:pt x="6329" y="546"/>
                  <a:pt x="6364" y="554"/>
                </a:cubicBezTo>
                <a:lnTo>
                  <a:pt x="6452" y="554"/>
                </a:lnTo>
                <a:cubicBezTo>
                  <a:pt x="6486" y="559"/>
                  <a:pt x="6521" y="563"/>
                  <a:pt x="6556" y="569"/>
                </a:cubicBezTo>
                <a:cubicBezTo>
                  <a:pt x="6586" y="586"/>
                  <a:pt x="6615" y="604"/>
                  <a:pt x="6645" y="621"/>
                </a:cubicBezTo>
                <a:cubicBezTo>
                  <a:pt x="6673" y="632"/>
                  <a:pt x="6702" y="642"/>
                  <a:pt x="6731" y="652"/>
                </a:cubicBezTo>
                <a:cubicBezTo>
                  <a:pt x="6760" y="676"/>
                  <a:pt x="6789" y="699"/>
                  <a:pt x="6818" y="719"/>
                </a:cubicBezTo>
                <a:cubicBezTo>
                  <a:pt x="6865" y="764"/>
                  <a:pt x="6912" y="811"/>
                  <a:pt x="6958" y="853"/>
                </a:cubicBezTo>
                <a:lnTo>
                  <a:pt x="7081" y="987"/>
                </a:lnTo>
                <a:cubicBezTo>
                  <a:pt x="7115" y="1045"/>
                  <a:pt x="7152" y="1100"/>
                  <a:pt x="7185" y="1156"/>
                </a:cubicBezTo>
                <a:cubicBezTo>
                  <a:pt x="7197" y="1223"/>
                  <a:pt x="7209" y="1291"/>
                  <a:pt x="7220" y="1356"/>
                </a:cubicBezTo>
                <a:cubicBezTo>
                  <a:pt x="7226" y="1445"/>
                  <a:pt x="7232" y="1536"/>
                  <a:pt x="7238" y="1625"/>
                </a:cubicBezTo>
                <a:cubicBezTo>
                  <a:pt x="7226" y="1721"/>
                  <a:pt x="7215" y="1814"/>
                  <a:pt x="7202" y="1910"/>
                </a:cubicBezTo>
                <a:cubicBezTo>
                  <a:pt x="7167" y="2000"/>
                  <a:pt x="7133" y="2089"/>
                  <a:pt x="7098" y="2176"/>
                </a:cubicBezTo>
                <a:cubicBezTo>
                  <a:pt x="7046" y="2261"/>
                  <a:pt x="6993" y="2345"/>
                  <a:pt x="6941" y="2430"/>
                </a:cubicBezTo>
                <a:lnTo>
                  <a:pt x="2885" y="7856"/>
                </a:lnTo>
                <a:cubicBezTo>
                  <a:pt x="2873" y="7889"/>
                  <a:pt x="2861" y="7924"/>
                  <a:pt x="2849" y="7957"/>
                </a:cubicBezTo>
                <a:lnTo>
                  <a:pt x="2849" y="8042"/>
                </a:lnTo>
                <a:cubicBezTo>
                  <a:pt x="2855" y="8073"/>
                  <a:pt x="2861" y="8109"/>
                  <a:pt x="2866" y="8140"/>
                </a:cubicBezTo>
                <a:cubicBezTo>
                  <a:pt x="2895" y="8168"/>
                  <a:pt x="2925" y="8196"/>
                  <a:pt x="2954" y="8224"/>
                </a:cubicBezTo>
                <a:lnTo>
                  <a:pt x="3043" y="8257"/>
                </a:lnTo>
                <a:lnTo>
                  <a:pt x="3164" y="8274"/>
                </a:lnTo>
                <a:cubicBezTo>
                  <a:pt x="3199" y="8262"/>
                  <a:pt x="3235" y="8253"/>
                  <a:pt x="3269" y="8241"/>
                </a:cubicBezTo>
                <a:cubicBezTo>
                  <a:pt x="3298" y="8214"/>
                  <a:pt x="3327" y="8185"/>
                  <a:pt x="3358" y="8158"/>
                </a:cubicBezTo>
                <a:lnTo>
                  <a:pt x="7378" y="2764"/>
                </a:lnTo>
                <a:cubicBezTo>
                  <a:pt x="7453" y="2646"/>
                  <a:pt x="7530" y="2530"/>
                  <a:pt x="7604" y="2411"/>
                </a:cubicBezTo>
                <a:lnTo>
                  <a:pt x="7745" y="2043"/>
                </a:lnTo>
                <a:cubicBezTo>
                  <a:pt x="7767" y="1915"/>
                  <a:pt x="7791" y="1787"/>
                  <a:pt x="7814" y="1658"/>
                </a:cubicBezTo>
                <a:cubicBezTo>
                  <a:pt x="7798" y="1530"/>
                  <a:pt x="7780" y="1400"/>
                  <a:pt x="7762" y="1273"/>
                </a:cubicBezTo>
                <a:cubicBezTo>
                  <a:pt x="7756" y="1223"/>
                  <a:pt x="7752" y="1172"/>
                  <a:pt x="7745" y="1121"/>
                </a:cubicBezTo>
                <a:cubicBezTo>
                  <a:pt x="7727" y="1073"/>
                  <a:pt x="7710" y="1022"/>
                  <a:pt x="7693" y="971"/>
                </a:cubicBezTo>
                <a:cubicBezTo>
                  <a:pt x="7669" y="921"/>
                  <a:pt x="7645" y="872"/>
                  <a:pt x="7622" y="821"/>
                </a:cubicBezTo>
                <a:cubicBezTo>
                  <a:pt x="7604" y="775"/>
                  <a:pt x="7588" y="732"/>
                  <a:pt x="7571" y="688"/>
                </a:cubicBezTo>
                <a:cubicBezTo>
                  <a:pt x="7535" y="648"/>
                  <a:pt x="7499" y="610"/>
                  <a:pt x="7464" y="569"/>
                </a:cubicBezTo>
                <a:cubicBezTo>
                  <a:pt x="7435" y="536"/>
                  <a:pt x="7407" y="502"/>
                  <a:pt x="7378" y="469"/>
                </a:cubicBezTo>
                <a:lnTo>
                  <a:pt x="7255" y="369"/>
                </a:lnTo>
                <a:lnTo>
                  <a:pt x="7151" y="270"/>
                </a:lnTo>
                <a:cubicBezTo>
                  <a:pt x="7110" y="241"/>
                  <a:pt x="7069" y="214"/>
                  <a:pt x="7027" y="185"/>
                </a:cubicBezTo>
                <a:lnTo>
                  <a:pt x="6888" y="134"/>
                </a:lnTo>
                <a:lnTo>
                  <a:pt x="6731" y="84"/>
                </a:lnTo>
                <a:lnTo>
                  <a:pt x="6591" y="34"/>
                </a:lnTo>
                <a:lnTo>
                  <a:pt x="6434" y="16"/>
                </a:lnTo>
                <a:lnTo>
                  <a:pt x="6294" y="0"/>
                </a:lnTo>
                <a:lnTo>
                  <a:pt x="6137" y="0"/>
                </a:lnTo>
                <a:lnTo>
                  <a:pt x="5979" y="16"/>
                </a:lnTo>
                <a:lnTo>
                  <a:pt x="5768" y="51"/>
                </a:lnTo>
                <a:lnTo>
                  <a:pt x="5594" y="134"/>
                </a:lnTo>
                <a:lnTo>
                  <a:pt x="5402" y="218"/>
                </a:lnTo>
                <a:lnTo>
                  <a:pt x="5227" y="302"/>
                </a:lnTo>
                <a:lnTo>
                  <a:pt x="5071" y="420"/>
                </a:lnTo>
                <a:cubicBezTo>
                  <a:pt x="5010" y="458"/>
                  <a:pt x="4953" y="498"/>
                  <a:pt x="4895" y="536"/>
                </a:cubicBezTo>
                <a:cubicBezTo>
                  <a:pt x="4847" y="586"/>
                  <a:pt x="4802" y="637"/>
                  <a:pt x="4755" y="688"/>
                </a:cubicBezTo>
                <a:cubicBezTo>
                  <a:pt x="4708" y="744"/>
                  <a:pt x="4661" y="798"/>
                  <a:pt x="4616" y="853"/>
                </a:cubicBezTo>
                <a:cubicBezTo>
                  <a:pt x="4605" y="872"/>
                  <a:pt x="4592" y="888"/>
                  <a:pt x="4580" y="905"/>
                </a:cubicBezTo>
                <a:cubicBezTo>
                  <a:pt x="4533" y="971"/>
                  <a:pt x="4487" y="1038"/>
                  <a:pt x="4440" y="1106"/>
                </a:cubicBezTo>
                <a:cubicBezTo>
                  <a:pt x="4370" y="1195"/>
                  <a:pt x="4301" y="1285"/>
                  <a:pt x="4231" y="1374"/>
                </a:cubicBezTo>
                <a:lnTo>
                  <a:pt x="3969" y="1743"/>
                </a:lnTo>
                <a:lnTo>
                  <a:pt x="3654" y="2159"/>
                </a:lnTo>
                <a:lnTo>
                  <a:pt x="3287" y="2631"/>
                </a:lnTo>
                <a:lnTo>
                  <a:pt x="2902" y="3150"/>
                </a:lnTo>
                <a:lnTo>
                  <a:pt x="2517" y="3670"/>
                </a:lnTo>
                <a:lnTo>
                  <a:pt x="2133" y="4189"/>
                </a:lnTo>
                <a:lnTo>
                  <a:pt x="1765" y="4707"/>
                </a:lnTo>
                <a:lnTo>
                  <a:pt x="1399" y="5176"/>
                </a:lnTo>
                <a:lnTo>
                  <a:pt x="1084" y="5595"/>
                </a:lnTo>
                <a:lnTo>
                  <a:pt x="804" y="5962"/>
                </a:lnTo>
                <a:cubicBezTo>
                  <a:pt x="740" y="6052"/>
                  <a:pt x="675" y="6141"/>
                  <a:pt x="612" y="6231"/>
                </a:cubicBezTo>
                <a:cubicBezTo>
                  <a:pt x="566" y="6298"/>
                  <a:pt x="518" y="6365"/>
                  <a:pt x="472" y="6432"/>
                </a:cubicBezTo>
                <a:cubicBezTo>
                  <a:pt x="455" y="6449"/>
                  <a:pt x="437" y="6467"/>
                  <a:pt x="420" y="6482"/>
                </a:cubicBezTo>
                <a:lnTo>
                  <a:pt x="192" y="6867"/>
                </a:lnTo>
                <a:cubicBezTo>
                  <a:pt x="140" y="7001"/>
                  <a:pt x="87" y="7136"/>
                  <a:pt x="34" y="7269"/>
                </a:cubicBezTo>
                <a:cubicBezTo>
                  <a:pt x="24" y="7421"/>
                  <a:pt x="11" y="7571"/>
                  <a:pt x="0" y="7722"/>
                </a:cubicBezTo>
                <a:cubicBezTo>
                  <a:pt x="6" y="7861"/>
                  <a:pt x="11" y="8002"/>
                  <a:pt x="18" y="8140"/>
                </a:cubicBezTo>
                <a:cubicBezTo>
                  <a:pt x="58" y="8274"/>
                  <a:pt x="100" y="8409"/>
                  <a:pt x="140" y="8543"/>
                </a:cubicBezTo>
                <a:cubicBezTo>
                  <a:pt x="210" y="8670"/>
                  <a:pt x="279" y="8801"/>
                  <a:pt x="349" y="8929"/>
                </a:cubicBezTo>
                <a:lnTo>
                  <a:pt x="612" y="9279"/>
                </a:lnTo>
                <a:lnTo>
                  <a:pt x="978" y="9565"/>
                </a:lnTo>
                <a:lnTo>
                  <a:pt x="1171" y="9682"/>
                </a:lnTo>
                <a:lnTo>
                  <a:pt x="1381" y="9783"/>
                </a:lnTo>
                <a:lnTo>
                  <a:pt x="1573" y="9883"/>
                </a:lnTo>
                <a:lnTo>
                  <a:pt x="1801" y="9933"/>
                </a:lnTo>
                <a:lnTo>
                  <a:pt x="2028" y="9984"/>
                </a:lnTo>
                <a:lnTo>
                  <a:pt x="2237" y="10000"/>
                </a:lnTo>
                <a:lnTo>
                  <a:pt x="2465" y="9984"/>
                </a:lnTo>
                <a:lnTo>
                  <a:pt x="2709" y="9968"/>
                </a:lnTo>
                <a:lnTo>
                  <a:pt x="2920" y="9918"/>
                </a:lnTo>
                <a:lnTo>
                  <a:pt x="3146" y="9850"/>
                </a:lnTo>
                <a:lnTo>
                  <a:pt x="3358" y="9765"/>
                </a:lnTo>
                <a:lnTo>
                  <a:pt x="3549" y="9650"/>
                </a:lnTo>
                <a:lnTo>
                  <a:pt x="3741" y="9530"/>
                </a:lnTo>
                <a:cubicBezTo>
                  <a:pt x="3793" y="9485"/>
                  <a:pt x="3846" y="9441"/>
                  <a:pt x="3898" y="9396"/>
                </a:cubicBezTo>
                <a:cubicBezTo>
                  <a:pt x="3951" y="9346"/>
                  <a:pt x="4003" y="9295"/>
                  <a:pt x="4056" y="9245"/>
                </a:cubicBezTo>
                <a:cubicBezTo>
                  <a:pt x="4102" y="9190"/>
                  <a:pt x="4150" y="9135"/>
                  <a:pt x="4195" y="9079"/>
                </a:cubicBezTo>
                <a:lnTo>
                  <a:pt x="4498" y="8705"/>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2" name="ZoneTexte 41"/>
          <p:cNvSpPr txBox="1"/>
          <p:nvPr/>
        </p:nvSpPr>
        <p:spPr>
          <a:xfrm rot="20959048">
            <a:off x="869219" y="3120796"/>
            <a:ext cx="2689020" cy="1323439"/>
          </a:xfrm>
          <a:prstGeom prst="rect">
            <a:avLst/>
          </a:prstGeom>
          <a:noFill/>
        </p:spPr>
        <p:txBody>
          <a:bodyPr wrap="square" rtlCol="0">
            <a:spAutoFit/>
          </a:bodyPr>
          <a:lstStyle>
            <a:defPPr>
              <a:defRPr lang="fr-FR"/>
            </a:defPPr>
            <a:lvl1pPr algn="ctr">
              <a:defRPr sz="3600">
                <a:latin typeface="Lucida Handwriting" pitchFamily="66" charset="0"/>
              </a:defRPr>
            </a:lvl1pPr>
          </a:lstStyle>
          <a:p>
            <a:r>
              <a:rPr lang="en-US" sz="4000" b="1" dirty="0">
                <a:solidFill>
                  <a:srgbClr val="2C2FD4"/>
                </a:solidFill>
                <a:latin typeface="English Essay" pitchFamily="2" charset="0"/>
              </a:rPr>
              <a:t>Thank</a:t>
            </a:r>
          </a:p>
          <a:p>
            <a:r>
              <a:rPr lang="en-US" sz="4000" b="1" dirty="0">
                <a:solidFill>
                  <a:srgbClr val="2C2FD4"/>
                </a:solidFill>
                <a:latin typeface="English Essay" pitchFamily="2" charset="0"/>
              </a:rPr>
              <a:t>you !</a:t>
            </a:r>
          </a:p>
        </p:txBody>
      </p:sp>
      <p:sp>
        <p:nvSpPr>
          <p:cNvPr id="43" name="ZoneTexte 42"/>
          <p:cNvSpPr txBox="1"/>
          <p:nvPr/>
        </p:nvSpPr>
        <p:spPr>
          <a:xfrm rot="20959048">
            <a:off x="5091998" y="3120795"/>
            <a:ext cx="2689020" cy="1323439"/>
          </a:xfrm>
          <a:prstGeom prst="rect">
            <a:avLst/>
          </a:prstGeom>
          <a:noFill/>
        </p:spPr>
        <p:txBody>
          <a:bodyPr wrap="square" rtlCol="0">
            <a:spAutoFit/>
          </a:bodyPr>
          <a:lstStyle>
            <a:defPPr>
              <a:defRPr lang="fr-FR"/>
            </a:defPPr>
            <a:lvl1pPr algn="ctr">
              <a:defRPr sz="3600">
                <a:latin typeface="Lucida Handwriting" pitchFamily="66" charset="0"/>
              </a:defRPr>
            </a:lvl1pPr>
          </a:lstStyle>
          <a:p>
            <a:r>
              <a:rPr lang="en-US" sz="4000" b="1" dirty="0" smtClean="0">
                <a:latin typeface="English Essay" pitchFamily="2" charset="0"/>
              </a:rPr>
              <a:t>Thank</a:t>
            </a:r>
            <a:endParaRPr lang="en-US" sz="4000" b="1" dirty="0">
              <a:latin typeface="English Essay" pitchFamily="2" charset="0"/>
            </a:endParaRPr>
          </a:p>
          <a:p>
            <a:r>
              <a:rPr lang="en-US" sz="4000" b="1" dirty="0">
                <a:latin typeface="English Essay" pitchFamily="2" charset="0"/>
              </a:rPr>
              <a:t>y</a:t>
            </a:r>
            <a:r>
              <a:rPr lang="en-US" sz="4000" b="1" dirty="0" smtClean="0">
                <a:latin typeface="English Essay" pitchFamily="2" charset="0"/>
              </a:rPr>
              <a:t>ou </a:t>
            </a:r>
            <a:r>
              <a:rPr lang="en-US" sz="4000" b="1" dirty="0">
                <a:latin typeface="English Essay" pitchFamily="2" charset="0"/>
              </a:rPr>
              <a:t>!</a:t>
            </a:r>
          </a:p>
        </p:txBody>
      </p:sp>
      <p:grpSp>
        <p:nvGrpSpPr>
          <p:cNvPr id="44" name="Groupe 43"/>
          <p:cNvGrpSpPr/>
          <p:nvPr/>
        </p:nvGrpSpPr>
        <p:grpSpPr>
          <a:xfrm>
            <a:off x="3131840" y="3663602"/>
            <a:ext cx="792087" cy="628808"/>
            <a:chOff x="-2063112" y="2440613"/>
            <a:chExt cx="2092490" cy="1965517"/>
          </a:xfrm>
        </p:grpSpPr>
        <p:sp>
          <p:nvSpPr>
            <p:cNvPr id="45" name="Forme libre 44"/>
            <p:cNvSpPr/>
            <p:nvPr/>
          </p:nvSpPr>
          <p:spPr>
            <a:xfrm>
              <a:off x="-1277257" y="3628571"/>
              <a:ext cx="798286" cy="416889"/>
            </a:xfrm>
            <a:custGeom>
              <a:avLst/>
              <a:gdLst>
                <a:gd name="connsiteX0" fmla="*/ 0 w 798286"/>
                <a:gd name="connsiteY0" fmla="*/ 0 h 416889"/>
                <a:gd name="connsiteX1" fmla="*/ 188686 w 798286"/>
                <a:gd name="connsiteY1" fmla="*/ 319315 h 416889"/>
                <a:gd name="connsiteX2" fmla="*/ 624114 w 798286"/>
                <a:gd name="connsiteY2" fmla="*/ 406400 h 416889"/>
                <a:gd name="connsiteX3" fmla="*/ 798286 w 798286"/>
                <a:gd name="connsiteY3" fmla="*/ 116115 h 416889"/>
              </a:gdLst>
              <a:ahLst/>
              <a:cxnLst>
                <a:cxn ang="0">
                  <a:pos x="connsiteX0" y="connsiteY0"/>
                </a:cxn>
                <a:cxn ang="0">
                  <a:pos x="connsiteX1" y="connsiteY1"/>
                </a:cxn>
                <a:cxn ang="0">
                  <a:pos x="connsiteX2" y="connsiteY2"/>
                </a:cxn>
                <a:cxn ang="0">
                  <a:pos x="connsiteX3" y="connsiteY3"/>
                </a:cxn>
              </a:cxnLst>
              <a:rect l="l" t="t" r="r" b="b"/>
              <a:pathLst>
                <a:path w="798286" h="416889">
                  <a:moveTo>
                    <a:pt x="0" y="0"/>
                  </a:moveTo>
                  <a:cubicBezTo>
                    <a:pt x="42333" y="125791"/>
                    <a:pt x="84667" y="251582"/>
                    <a:pt x="188686" y="319315"/>
                  </a:cubicBezTo>
                  <a:cubicBezTo>
                    <a:pt x="292705" y="387048"/>
                    <a:pt x="522514" y="440267"/>
                    <a:pt x="624114" y="406400"/>
                  </a:cubicBezTo>
                  <a:cubicBezTo>
                    <a:pt x="725714" y="372533"/>
                    <a:pt x="798286" y="116115"/>
                    <a:pt x="798286" y="116115"/>
                  </a:cubicBezTo>
                </a:path>
              </a:pathLst>
            </a:custGeom>
            <a:noFill/>
            <a:ln w="38100">
              <a:solidFill>
                <a:srgbClr val="2C2F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Forme libre 45"/>
            <p:cNvSpPr/>
            <p:nvPr/>
          </p:nvSpPr>
          <p:spPr>
            <a:xfrm>
              <a:off x="-1277257" y="2978291"/>
              <a:ext cx="225360" cy="200070"/>
            </a:xfrm>
            <a:custGeom>
              <a:avLst/>
              <a:gdLst>
                <a:gd name="connsiteX0" fmla="*/ 174171 w 450721"/>
                <a:gd name="connsiteY0" fmla="*/ 0 h 400140"/>
                <a:gd name="connsiteX1" fmla="*/ 29028 w 450721"/>
                <a:gd name="connsiteY1" fmla="*/ 130628 h 400140"/>
                <a:gd name="connsiteX2" fmla="*/ 87086 w 450721"/>
                <a:gd name="connsiteY2" fmla="*/ 377371 h 400140"/>
                <a:gd name="connsiteX3" fmla="*/ 377371 w 450721"/>
                <a:gd name="connsiteY3" fmla="*/ 362857 h 400140"/>
                <a:gd name="connsiteX4" fmla="*/ 449943 w 450721"/>
                <a:gd name="connsiteY4" fmla="*/ 145143 h 400140"/>
                <a:gd name="connsiteX5" fmla="*/ 348343 w 450721"/>
                <a:gd name="connsiteY5" fmla="*/ 43543 h 400140"/>
                <a:gd name="connsiteX6" fmla="*/ 0 w 450721"/>
                <a:gd name="connsiteY6" fmla="*/ 87085 h 400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721" h="400140">
                  <a:moveTo>
                    <a:pt x="174171" y="0"/>
                  </a:moveTo>
                  <a:cubicBezTo>
                    <a:pt x="108856" y="33866"/>
                    <a:pt x="43542" y="67733"/>
                    <a:pt x="29028" y="130628"/>
                  </a:cubicBezTo>
                  <a:cubicBezTo>
                    <a:pt x="14514" y="193523"/>
                    <a:pt x="29029" y="338666"/>
                    <a:pt x="87086" y="377371"/>
                  </a:cubicBezTo>
                  <a:cubicBezTo>
                    <a:pt x="145143" y="416076"/>
                    <a:pt x="316895" y="401562"/>
                    <a:pt x="377371" y="362857"/>
                  </a:cubicBezTo>
                  <a:cubicBezTo>
                    <a:pt x="437847" y="324152"/>
                    <a:pt x="454781" y="198362"/>
                    <a:pt x="449943" y="145143"/>
                  </a:cubicBezTo>
                  <a:cubicBezTo>
                    <a:pt x="445105" y="91924"/>
                    <a:pt x="423334" y="53219"/>
                    <a:pt x="348343" y="43543"/>
                  </a:cubicBezTo>
                  <a:cubicBezTo>
                    <a:pt x="273352" y="33867"/>
                    <a:pt x="77409" y="19352"/>
                    <a:pt x="0" y="87085"/>
                  </a:cubicBezTo>
                </a:path>
              </a:pathLst>
            </a:custGeom>
            <a:noFill/>
            <a:ln w="38100">
              <a:solidFill>
                <a:srgbClr val="2C2F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Forme libre 46"/>
            <p:cNvSpPr/>
            <p:nvPr/>
          </p:nvSpPr>
          <p:spPr>
            <a:xfrm>
              <a:off x="-704331" y="3021566"/>
              <a:ext cx="225360" cy="200070"/>
            </a:xfrm>
            <a:custGeom>
              <a:avLst/>
              <a:gdLst>
                <a:gd name="connsiteX0" fmla="*/ 174171 w 450721"/>
                <a:gd name="connsiteY0" fmla="*/ 0 h 400140"/>
                <a:gd name="connsiteX1" fmla="*/ 29028 w 450721"/>
                <a:gd name="connsiteY1" fmla="*/ 130628 h 400140"/>
                <a:gd name="connsiteX2" fmla="*/ 87086 w 450721"/>
                <a:gd name="connsiteY2" fmla="*/ 377371 h 400140"/>
                <a:gd name="connsiteX3" fmla="*/ 377371 w 450721"/>
                <a:gd name="connsiteY3" fmla="*/ 362857 h 400140"/>
                <a:gd name="connsiteX4" fmla="*/ 449943 w 450721"/>
                <a:gd name="connsiteY4" fmla="*/ 145143 h 400140"/>
                <a:gd name="connsiteX5" fmla="*/ 348343 w 450721"/>
                <a:gd name="connsiteY5" fmla="*/ 43543 h 400140"/>
                <a:gd name="connsiteX6" fmla="*/ 0 w 450721"/>
                <a:gd name="connsiteY6" fmla="*/ 87085 h 400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721" h="400140">
                  <a:moveTo>
                    <a:pt x="174171" y="0"/>
                  </a:moveTo>
                  <a:cubicBezTo>
                    <a:pt x="108856" y="33866"/>
                    <a:pt x="43542" y="67733"/>
                    <a:pt x="29028" y="130628"/>
                  </a:cubicBezTo>
                  <a:cubicBezTo>
                    <a:pt x="14514" y="193523"/>
                    <a:pt x="29029" y="338666"/>
                    <a:pt x="87086" y="377371"/>
                  </a:cubicBezTo>
                  <a:cubicBezTo>
                    <a:pt x="145143" y="416076"/>
                    <a:pt x="316895" y="401562"/>
                    <a:pt x="377371" y="362857"/>
                  </a:cubicBezTo>
                  <a:cubicBezTo>
                    <a:pt x="437847" y="324152"/>
                    <a:pt x="454781" y="198362"/>
                    <a:pt x="449943" y="145143"/>
                  </a:cubicBezTo>
                  <a:cubicBezTo>
                    <a:pt x="445105" y="91924"/>
                    <a:pt x="423334" y="53219"/>
                    <a:pt x="348343" y="43543"/>
                  </a:cubicBezTo>
                  <a:cubicBezTo>
                    <a:pt x="273352" y="33867"/>
                    <a:pt x="77409" y="19352"/>
                    <a:pt x="0" y="87085"/>
                  </a:cubicBezTo>
                </a:path>
              </a:pathLst>
            </a:custGeom>
            <a:noFill/>
            <a:ln w="38100">
              <a:solidFill>
                <a:srgbClr val="2C2F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Forme libre 47"/>
            <p:cNvSpPr/>
            <p:nvPr/>
          </p:nvSpPr>
          <p:spPr>
            <a:xfrm>
              <a:off x="-2063112" y="2440613"/>
              <a:ext cx="2092490" cy="1965517"/>
            </a:xfrm>
            <a:custGeom>
              <a:avLst/>
              <a:gdLst>
                <a:gd name="connsiteX0" fmla="*/ 1119683 w 2092490"/>
                <a:gd name="connsiteY0" fmla="*/ 186473 h 1965517"/>
                <a:gd name="connsiteX1" fmla="*/ 422998 w 2092490"/>
                <a:gd name="connsiteY1" fmla="*/ 288073 h 1965517"/>
                <a:gd name="connsiteX2" fmla="*/ 2083 w 2092490"/>
                <a:gd name="connsiteY2" fmla="*/ 1028301 h 1965517"/>
                <a:gd name="connsiteX3" fmla="*/ 292369 w 2092490"/>
                <a:gd name="connsiteY3" fmla="*/ 1565330 h 1965517"/>
                <a:gd name="connsiteX4" fmla="*/ 960026 w 2092490"/>
                <a:gd name="connsiteY4" fmla="*/ 1942701 h 1965517"/>
                <a:gd name="connsiteX5" fmla="*/ 1801855 w 2092490"/>
                <a:gd name="connsiteY5" fmla="*/ 1884644 h 1965517"/>
                <a:gd name="connsiteX6" fmla="*/ 2034083 w 2092490"/>
                <a:gd name="connsiteY6" fmla="*/ 1565330 h 1965517"/>
                <a:gd name="connsiteX7" fmla="*/ 2092141 w 2092490"/>
                <a:gd name="connsiteY7" fmla="*/ 1028301 h 1965517"/>
                <a:gd name="connsiteX8" fmla="*/ 2048598 w 2092490"/>
                <a:gd name="connsiteY8" fmla="*/ 694473 h 1965517"/>
                <a:gd name="connsiteX9" fmla="*/ 1874426 w 2092490"/>
                <a:gd name="connsiteY9" fmla="*/ 404187 h 1965517"/>
                <a:gd name="connsiteX10" fmla="*/ 1613169 w 2092490"/>
                <a:gd name="connsiteY10" fmla="*/ 215501 h 1965517"/>
                <a:gd name="connsiteX11" fmla="*/ 1090655 w 2092490"/>
                <a:gd name="connsiteY11" fmla="*/ 12301 h 1965517"/>
                <a:gd name="connsiteX12" fmla="*/ 960026 w 2092490"/>
                <a:gd name="connsiteY12" fmla="*/ 12301 h 196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92490" h="1965517">
                  <a:moveTo>
                    <a:pt x="1119683" y="186473"/>
                  </a:moveTo>
                  <a:cubicBezTo>
                    <a:pt x="864474" y="167120"/>
                    <a:pt x="609265" y="147768"/>
                    <a:pt x="422998" y="288073"/>
                  </a:cubicBezTo>
                  <a:cubicBezTo>
                    <a:pt x="236731" y="428378"/>
                    <a:pt x="23854" y="815425"/>
                    <a:pt x="2083" y="1028301"/>
                  </a:cubicBezTo>
                  <a:cubicBezTo>
                    <a:pt x="-19688" y="1241177"/>
                    <a:pt x="132712" y="1412930"/>
                    <a:pt x="292369" y="1565330"/>
                  </a:cubicBezTo>
                  <a:cubicBezTo>
                    <a:pt x="452026" y="1717730"/>
                    <a:pt x="708445" y="1889482"/>
                    <a:pt x="960026" y="1942701"/>
                  </a:cubicBezTo>
                  <a:cubicBezTo>
                    <a:pt x="1211607" y="1995920"/>
                    <a:pt x="1622846" y="1947539"/>
                    <a:pt x="1801855" y="1884644"/>
                  </a:cubicBezTo>
                  <a:cubicBezTo>
                    <a:pt x="1980865" y="1821749"/>
                    <a:pt x="1985702" y="1708054"/>
                    <a:pt x="2034083" y="1565330"/>
                  </a:cubicBezTo>
                  <a:cubicBezTo>
                    <a:pt x="2082464" y="1422606"/>
                    <a:pt x="2089722" y="1173444"/>
                    <a:pt x="2092141" y="1028301"/>
                  </a:cubicBezTo>
                  <a:cubicBezTo>
                    <a:pt x="2094560" y="883158"/>
                    <a:pt x="2084884" y="798492"/>
                    <a:pt x="2048598" y="694473"/>
                  </a:cubicBezTo>
                  <a:cubicBezTo>
                    <a:pt x="2012312" y="590454"/>
                    <a:pt x="1946998" y="484016"/>
                    <a:pt x="1874426" y="404187"/>
                  </a:cubicBezTo>
                  <a:cubicBezTo>
                    <a:pt x="1801855" y="324358"/>
                    <a:pt x="1743797" y="280815"/>
                    <a:pt x="1613169" y="215501"/>
                  </a:cubicBezTo>
                  <a:cubicBezTo>
                    <a:pt x="1482541" y="150187"/>
                    <a:pt x="1199512" y="46168"/>
                    <a:pt x="1090655" y="12301"/>
                  </a:cubicBezTo>
                  <a:cubicBezTo>
                    <a:pt x="981798" y="-21566"/>
                    <a:pt x="979378" y="26815"/>
                    <a:pt x="960026" y="12301"/>
                  </a:cubicBezTo>
                </a:path>
              </a:pathLst>
            </a:custGeom>
            <a:noFill/>
            <a:ln w="38100">
              <a:solidFill>
                <a:srgbClr val="2C2F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9" name="Groupe 48"/>
          <p:cNvGrpSpPr/>
          <p:nvPr/>
        </p:nvGrpSpPr>
        <p:grpSpPr>
          <a:xfrm>
            <a:off x="7387096" y="3663602"/>
            <a:ext cx="792087" cy="628808"/>
            <a:chOff x="-2063112" y="2440613"/>
            <a:chExt cx="2092490" cy="1965517"/>
          </a:xfrm>
        </p:grpSpPr>
        <p:sp>
          <p:nvSpPr>
            <p:cNvPr id="50" name="Forme libre 49"/>
            <p:cNvSpPr/>
            <p:nvPr/>
          </p:nvSpPr>
          <p:spPr>
            <a:xfrm>
              <a:off x="-1277257" y="3628571"/>
              <a:ext cx="798286" cy="416889"/>
            </a:xfrm>
            <a:custGeom>
              <a:avLst/>
              <a:gdLst>
                <a:gd name="connsiteX0" fmla="*/ 0 w 798286"/>
                <a:gd name="connsiteY0" fmla="*/ 0 h 416889"/>
                <a:gd name="connsiteX1" fmla="*/ 188686 w 798286"/>
                <a:gd name="connsiteY1" fmla="*/ 319315 h 416889"/>
                <a:gd name="connsiteX2" fmla="*/ 624114 w 798286"/>
                <a:gd name="connsiteY2" fmla="*/ 406400 h 416889"/>
                <a:gd name="connsiteX3" fmla="*/ 798286 w 798286"/>
                <a:gd name="connsiteY3" fmla="*/ 116115 h 416889"/>
              </a:gdLst>
              <a:ahLst/>
              <a:cxnLst>
                <a:cxn ang="0">
                  <a:pos x="connsiteX0" y="connsiteY0"/>
                </a:cxn>
                <a:cxn ang="0">
                  <a:pos x="connsiteX1" y="connsiteY1"/>
                </a:cxn>
                <a:cxn ang="0">
                  <a:pos x="connsiteX2" y="connsiteY2"/>
                </a:cxn>
                <a:cxn ang="0">
                  <a:pos x="connsiteX3" y="connsiteY3"/>
                </a:cxn>
              </a:cxnLst>
              <a:rect l="l" t="t" r="r" b="b"/>
              <a:pathLst>
                <a:path w="798286" h="416889">
                  <a:moveTo>
                    <a:pt x="0" y="0"/>
                  </a:moveTo>
                  <a:cubicBezTo>
                    <a:pt x="42333" y="125791"/>
                    <a:pt x="84667" y="251582"/>
                    <a:pt x="188686" y="319315"/>
                  </a:cubicBezTo>
                  <a:cubicBezTo>
                    <a:pt x="292705" y="387048"/>
                    <a:pt x="522514" y="440267"/>
                    <a:pt x="624114" y="406400"/>
                  </a:cubicBezTo>
                  <a:cubicBezTo>
                    <a:pt x="725714" y="372533"/>
                    <a:pt x="798286" y="116115"/>
                    <a:pt x="798286" y="116115"/>
                  </a:cubicBez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Forme libre 50"/>
            <p:cNvSpPr/>
            <p:nvPr/>
          </p:nvSpPr>
          <p:spPr>
            <a:xfrm>
              <a:off x="-1277257" y="2978291"/>
              <a:ext cx="225360" cy="200070"/>
            </a:xfrm>
            <a:custGeom>
              <a:avLst/>
              <a:gdLst>
                <a:gd name="connsiteX0" fmla="*/ 174171 w 450721"/>
                <a:gd name="connsiteY0" fmla="*/ 0 h 400140"/>
                <a:gd name="connsiteX1" fmla="*/ 29028 w 450721"/>
                <a:gd name="connsiteY1" fmla="*/ 130628 h 400140"/>
                <a:gd name="connsiteX2" fmla="*/ 87086 w 450721"/>
                <a:gd name="connsiteY2" fmla="*/ 377371 h 400140"/>
                <a:gd name="connsiteX3" fmla="*/ 377371 w 450721"/>
                <a:gd name="connsiteY3" fmla="*/ 362857 h 400140"/>
                <a:gd name="connsiteX4" fmla="*/ 449943 w 450721"/>
                <a:gd name="connsiteY4" fmla="*/ 145143 h 400140"/>
                <a:gd name="connsiteX5" fmla="*/ 348343 w 450721"/>
                <a:gd name="connsiteY5" fmla="*/ 43543 h 400140"/>
                <a:gd name="connsiteX6" fmla="*/ 0 w 450721"/>
                <a:gd name="connsiteY6" fmla="*/ 87085 h 400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721" h="400140">
                  <a:moveTo>
                    <a:pt x="174171" y="0"/>
                  </a:moveTo>
                  <a:cubicBezTo>
                    <a:pt x="108856" y="33866"/>
                    <a:pt x="43542" y="67733"/>
                    <a:pt x="29028" y="130628"/>
                  </a:cubicBezTo>
                  <a:cubicBezTo>
                    <a:pt x="14514" y="193523"/>
                    <a:pt x="29029" y="338666"/>
                    <a:pt x="87086" y="377371"/>
                  </a:cubicBezTo>
                  <a:cubicBezTo>
                    <a:pt x="145143" y="416076"/>
                    <a:pt x="316895" y="401562"/>
                    <a:pt x="377371" y="362857"/>
                  </a:cubicBezTo>
                  <a:cubicBezTo>
                    <a:pt x="437847" y="324152"/>
                    <a:pt x="454781" y="198362"/>
                    <a:pt x="449943" y="145143"/>
                  </a:cubicBezTo>
                  <a:cubicBezTo>
                    <a:pt x="445105" y="91924"/>
                    <a:pt x="423334" y="53219"/>
                    <a:pt x="348343" y="43543"/>
                  </a:cubicBezTo>
                  <a:cubicBezTo>
                    <a:pt x="273352" y="33867"/>
                    <a:pt x="77409" y="19352"/>
                    <a:pt x="0" y="87085"/>
                  </a:cubicBez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Forme libre 51"/>
            <p:cNvSpPr/>
            <p:nvPr/>
          </p:nvSpPr>
          <p:spPr>
            <a:xfrm>
              <a:off x="-704331" y="3021566"/>
              <a:ext cx="225360" cy="200070"/>
            </a:xfrm>
            <a:custGeom>
              <a:avLst/>
              <a:gdLst>
                <a:gd name="connsiteX0" fmla="*/ 174171 w 450721"/>
                <a:gd name="connsiteY0" fmla="*/ 0 h 400140"/>
                <a:gd name="connsiteX1" fmla="*/ 29028 w 450721"/>
                <a:gd name="connsiteY1" fmla="*/ 130628 h 400140"/>
                <a:gd name="connsiteX2" fmla="*/ 87086 w 450721"/>
                <a:gd name="connsiteY2" fmla="*/ 377371 h 400140"/>
                <a:gd name="connsiteX3" fmla="*/ 377371 w 450721"/>
                <a:gd name="connsiteY3" fmla="*/ 362857 h 400140"/>
                <a:gd name="connsiteX4" fmla="*/ 449943 w 450721"/>
                <a:gd name="connsiteY4" fmla="*/ 145143 h 400140"/>
                <a:gd name="connsiteX5" fmla="*/ 348343 w 450721"/>
                <a:gd name="connsiteY5" fmla="*/ 43543 h 400140"/>
                <a:gd name="connsiteX6" fmla="*/ 0 w 450721"/>
                <a:gd name="connsiteY6" fmla="*/ 87085 h 400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721" h="400140">
                  <a:moveTo>
                    <a:pt x="174171" y="0"/>
                  </a:moveTo>
                  <a:cubicBezTo>
                    <a:pt x="108856" y="33866"/>
                    <a:pt x="43542" y="67733"/>
                    <a:pt x="29028" y="130628"/>
                  </a:cubicBezTo>
                  <a:cubicBezTo>
                    <a:pt x="14514" y="193523"/>
                    <a:pt x="29029" y="338666"/>
                    <a:pt x="87086" y="377371"/>
                  </a:cubicBezTo>
                  <a:cubicBezTo>
                    <a:pt x="145143" y="416076"/>
                    <a:pt x="316895" y="401562"/>
                    <a:pt x="377371" y="362857"/>
                  </a:cubicBezTo>
                  <a:cubicBezTo>
                    <a:pt x="437847" y="324152"/>
                    <a:pt x="454781" y="198362"/>
                    <a:pt x="449943" y="145143"/>
                  </a:cubicBezTo>
                  <a:cubicBezTo>
                    <a:pt x="445105" y="91924"/>
                    <a:pt x="423334" y="53219"/>
                    <a:pt x="348343" y="43543"/>
                  </a:cubicBezTo>
                  <a:cubicBezTo>
                    <a:pt x="273352" y="33867"/>
                    <a:pt x="77409" y="19352"/>
                    <a:pt x="0" y="87085"/>
                  </a:cubicBez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Forme libre 52"/>
            <p:cNvSpPr/>
            <p:nvPr/>
          </p:nvSpPr>
          <p:spPr>
            <a:xfrm>
              <a:off x="-2063112" y="2440613"/>
              <a:ext cx="2092490" cy="1965517"/>
            </a:xfrm>
            <a:custGeom>
              <a:avLst/>
              <a:gdLst>
                <a:gd name="connsiteX0" fmla="*/ 1119683 w 2092490"/>
                <a:gd name="connsiteY0" fmla="*/ 186473 h 1965517"/>
                <a:gd name="connsiteX1" fmla="*/ 422998 w 2092490"/>
                <a:gd name="connsiteY1" fmla="*/ 288073 h 1965517"/>
                <a:gd name="connsiteX2" fmla="*/ 2083 w 2092490"/>
                <a:gd name="connsiteY2" fmla="*/ 1028301 h 1965517"/>
                <a:gd name="connsiteX3" fmla="*/ 292369 w 2092490"/>
                <a:gd name="connsiteY3" fmla="*/ 1565330 h 1965517"/>
                <a:gd name="connsiteX4" fmla="*/ 960026 w 2092490"/>
                <a:gd name="connsiteY4" fmla="*/ 1942701 h 1965517"/>
                <a:gd name="connsiteX5" fmla="*/ 1801855 w 2092490"/>
                <a:gd name="connsiteY5" fmla="*/ 1884644 h 1965517"/>
                <a:gd name="connsiteX6" fmla="*/ 2034083 w 2092490"/>
                <a:gd name="connsiteY6" fmla="*/ 1565330 h 1965517"/>
                <a:gd name="connsiteX7" fmla="*/ 2092141 w 2092490"/>
                <a:gd name="connsiteY7" fmla="*/ 1028301 h 1965517"/>
                <a:gd name="connsiteX8" fmla="*/ 2048598 w 2092490"/>
                <a:gd name="connsiteY8" fmla="*/ 694473 h 1965517"/>
                <a:gd name="connsiteX9" fmla="*/ 1874426 w 2092490"/>
                <a:gd name="connsiteY9" fmla="*/ 404187 h 1965517"/>
                <a:gd name="connsiteX10" fmla="*/ 1613169 w 2092490"/>
                <a:gd name="connsiteY10" fmla="*/ 215501 h 1965517"/>
                <a:gd name="connsiteX11" fmla="*/ 1090655 w 2092490"/>
                <a:gd name="connsiteY11" fmla="*/ 12301 h 1965517"/>
                <a:gd name="connsiteX12" fmla="*/ 960026 w 2092490"/>
                <a:gd name="connsiteY12" fmla="*/ 12301 h 196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92490" h="1965517">
                  <a:moveTo>
                    <a:pt x="1119683" y="186473"/>
                  </a:moveTo>
                  <a:cubicBezTo>
                    <a:pt x="864474" y="167120"/>
                    <a:pt x="609265" y="147768"/>
                    <a:pt x="422998" y="288073"/>
                  </a:cubicBezTo>
                  <a:cubicBezTo>
                    <a:pt x="236731" y="428378"/>
                    <a:pt x="23854" y="815425"/>
                    <a:pt x="2083" y="1028301"/>
                  </a:cubicBezTo>
                  <a:cubicBezTo>
                    <a:pt x="-19688" y="1241177"/>
                    <a:pt x="132712" y="1412930"/>
                    <a:pt x="292369" y="1565330"/>
                  </a:cubicBezTo>
                  <a:cubicBezTo>
                    <a:pt x="452026" y="1717730"/>
                    <a:pt x="708445" y="1889482"/>
                    <a:pt x="960026" y="1942701"/>
                  </a:cubicBezTo>
                  <a:cubicBezTo>
                    <a:pt x="1211607" y="1995920"/>
                    <a:pt x="1622846" y="1947539"/>
                    <a:pt x="1801855" y="1884644"/>
                  </a:cubicBezTo>
                  <a:cubicBezTo>
                    <a:pt x="1980865" y="1821749"/>
                    <a:pt x="1985702" y="1708054"/>
                    <a:pt x="2034083" y="1565330"/>
                  </a:cubicBezTo>
                  <a:cubicBezTo>
                    <a:pt x="2082464" y="1422606"/>
                    <a:pt x="2089722" y="1173444"/>
                    <a:pt x="2092141" y="1028301"/>
                  </a:cubicBezTo>
                  <a:cubicBezTo>
                    <a:pt x="2094560" y="883158"/>
                    <a:pt x="2084884" y="798492"/>
                    <a:pt x="2048598" y="694473"/>
                  </a:cubicBezTo>
                  <a:cubicBezTo>
                    <a:pt x="2012312" y="590454"/>
                    <a:pt x="1946998" y="484016"/>
                    <a:pt x="1874426" y="404187"/>
                  </a:cubicBezTo>
                  <a:cubicBezTo>
                    <a:pt x="1801855" y="324358"/>
                    <a:pt x="1743797" y="280815"/>
                    <a:pt x="1613169" y="215501"/>
                  </a:cubicBezTo>
                  <a:cubicBezTo>
                    <a:pt x="1482541" y="150187"/>
                    <a:pt x="1199512" y="46168"/>
                    <a:pt x="1090655" y="12301"/>
                  </a:cubicBezTo>
                  <a:cubicBezTo>
                    <a:pt x="981798" y="-21566"/>
                    <a:pt x="979378" y="26815"/>
                    <a:pt x="960026" y="12301"/>
                  </a:cubicBez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54" name="ZoneTexte 53"/>
          <p:cNvSpPr txBox="1"/>
          <p:nvPr/>
        </p:nvSpPr>
        <p:spPr>
          <a:xfrm>
            <a:off x="1115493" y="1397309"/>
            <a:ext cx="2032031" cy="369332"/>
          </a:xfrm>
          <a:prstGeom prst="rect">
            <a:avLst/>
          </a:prstGeom>
          <a:noFill/>
        </p:spPr>
        <p:txBody>
          <a:bodyPr wrap="none" rtlCol="0" anchor="ctr">
            <a:spAutoFit/>
          </a:bodyPr>
          <a:lstStyle/>
          <a:p>
            <a:pPr algn="ctr"/>
            <a:r>
              <a:rPr lang="en-US" smtClean="0"/>
              <a:t>Sticky note with pin</a:t>
            </a:r>
            <a:endParaRPr lang="en-US"/>
          </a:p>
        </p:txBody>
      </p:sp>
      <p:sp>
        <p:nvSpPr>
          <p:cNvPr id="55" name="ZoneTexte 54"/>
          <p:cNvSpPr txBox="1"/>
          <p:nvPr/>
        </p:nvSpPr>
        <p:spPr>
          <a:xfrm>
            <a:off x="5210375" y="1397309"/>
            <a:ext cx="2663614" cy="369332"/>
          </a:xfrm>
          <a:prstGeom prst="rect">
            <a:avLst/>
          </a:prstGeom>
          <a:noFill/>
        </p:spPr>
        <p:txBody>
          <a:bodyPr wrap="none" rtlCol="0" anchor="ctr">
            <a:spAutoFit/>
          </a:bodyPr>
          <a:lstStyle/>
          <a:p>
            <a:pPr algn="ctr"/>
            <a:r>
              <a:rPr lang="en-US" dirty="0" smtClean="0"/>
              <a:t>Sticky note with paper clip</a:t>
            </a:r>
            <a:endParaRPr lang="en-US" dirty="0"/>
          </a:p>
        </p:txBody>
      </p:sp>
    </p:spTree>
    <p:extLst>
      <p:ext uri="{BB962C8B-B14F-4D97-AF65-F5344CB8AC3E}">
        <p14:creationId xmlns:p14="http://schemas.microsoft.com/office/powerpoint/2010/main" val="35967782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p:txBody>
          <a:bodyPr/>
          <a:lstStyle/>
          <a:p>
            <a:r>
              <a:rPr lang="en-US" dirty="0" smtClean="0"/>
              <a:t>Examples</a:t>
            </a:r>
            <a:endParaRPr lang="en-US" dirty="0"/>
          </a:p>
        </p:txBody>
      </p:sp>
      <p:sp>
        <p:nvSpPr>
          <p:cNvPr id="4" name="Titre 3"/>
          <p:cNvSpPr>
            <a:spLocks noGrp="1"/>
          </p:cNvSpPr>
          <p:nvPr>
            <p:ph type="title"/>
          </p:nvPr>
        </p:nvSpPr>
        <p:spPr/>
        <p:txBody>
          <a:bodyPr/>
          <a:lstStyle/>
          <a:p>
            <a:r>
              <a:rPr lang="en-US" dirty="0"/>
              <a:t>Sticky Notes</a:t>
            </a:r>
            <a:endParaRPr lang="fr-FR" dirty="0"/>
          </a:p>
        </p:txBody>
      </p:sp>
      <p:grpSp>
        <p:nvGrpSpPr>
          <p:cNvPr id="56" name="Groupe 55"/>
          <p:cNvGrpSpPr/>
          <p:nvPr/>
        </p:nvGrpSpPr>
        <p:grpSpPr>
          <a:xfrm>
            <a:off x="675893" y="1764687"/>
            <a:ext cx="4055608" cy="3576002"/>
            <a:chOff x="911151" y="2262448"/>
            <a:chExt cx="3261912" cy="2876166"/>
          </a:xfrm>
        </p:grpSpPr>
        <p:sp>
          <p:nvSpPr>
            <p:cNvPr id="57"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8" name="Groupe 57"/>
            <p:cNvGrpSpPr/>
            <p:nvPr/>
          </p:nvGrpSpPr>
          <p:grpSpPr>
            <a:xfrm>
              <a:off x="911151" y="2262448"/>
              <a:ext cx="3261912" cy="2876166"/>
              <a:chOff x="3851532" y="1530934"/>
              <a:chExt cx="3261912" cy="2876166"/>
            </a:xfrm>
          </p:grpSpPr>
          <p:sp>
            <p:nvSpPr>
              <p:cNvPr id="59"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ABFF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ABFF2B">
                      <a:shade val="30000"/>
                      <a:satMod val="115000"/>
                    </a:srgbClr>
                  </a:gs>
                  <a:gs pos="50000">
                    <a:srgbClr val="ABFF2B">
                      <a:shade val="67500"/>
                      <a:satMod val="115000"/>
                    </a:srgbClr>
                  </a:gs>
                  <a:gs pos="100000">
                    <a:srgbClr val="ABFF2B">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sp>
        <p:nvSpPr>
          <p:cNvPr id="61" name="Rectangle 21"/>
          <p:cNvSpPr/>
          <p:nvPr/>
        </p:nvSpPr>
        <p:spPr>
          <a:xfrm rot="18900000">
            <a:off x="-156931" y="2215811"/>
            <a:ext cx="1940953" cy="360103"/>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1637 w 1153765"/>
              <a:gd name="connsiteY0" fmla="*/ 0 h 242604"/>
              <a:gd name="connsiteX1" fmla="*/ 1153765 w 1153765"/>
              <a:gd name="connsiteY1" fmla="*/ 0 h 242604"/>
              <a:gd name="connsiteX2" fmla="*/ 1153765 w 1153765"/>
              <a:gd name="connsiteY2" fmla="*/ 242604 h 242604"/>
              <a:gd name="connsiteX3" fmla="*/ 1637 w 1153765"/>
              <a:gd name="connsiteY3" fmla="*/ 242604 h 242604"/>
              <a:gd name="connsiteX4" fmla="*/ 0 w 1153765"/>
              <a:gd name="connsiteY4" fmla="*/ 57657 h 242604"/>
              <a:gd name="connsiteX5" fmla="*/ 1637 w 1153765"/>
              <a:gd name="connsiteY5" fmla="*/ 0 h 242604"/>
              <a:gd name="connsiteX0" fmla="*/ 85266 w 1237394"/>
              <a:gd name="connsiteY0" fmla="*/ 0 h 242604"/>
              <a:gd name="connsiteX1" fmla="*/ 1237394 w 1237394"/>
              <a:gd name="connsiteY1" fmla="*/ 0 h 242604"/>
              <a:gd name="connsiteX2" fmla="*/ 1237394 w 1237394"/>
              <a:gd name="connsiteY2" fmla="*/ 242604 h 242604"/>
              <a:gd name="connsiteX3" fmla="*/ 85266 w 1237394"/>
              <a:gd name="connsiteY3" fmla="*/ 242604 h 242604"/>
              <a:gd name="connsiteX4" fmla="*/ 85314 w 1237394"/>
              <a:gd name="connsiteY4" fmla="*/ 96385 h 242604"/>
              <a:gd name="connsiteX5" fmla="*/ 83629 w 1237394"/>
              <a:gd name="connsiteY5" fmla="*/ 57657 h 242604"/>
              <a:gd name="connsiteX6" fmla="*/ 85266 w 1237394"/>
              <a:gd name="connsiteY6" fmla="*/ 0 h 242604"/>
              <a:gd name="connsiteX0" fmla="*/ 105071 w 1257199"/>
              <a:gd name="connsiteY0" fmla="*/ 0 h 242604"/>
              <a:gd name="connsiteX1" fmla="*/ 1257199 w 1257199"/>
              <a:gd name="connsiteY1" fmla="*/ 0 h 242604"/>
              <a:gd name="connsiteX2" fmla="*/ 1257199 w 1257199"/>
              <a:gd name="connsiteY2" fmla="*/ 242604 h 242604"/>
              <a:gd name="connsiteX3" fmla="*/ 105071 w 1257199"/>
              <a:gd name="connsiteY3" fmla="*/ 242604 h 242604"/>
              <a:gd name="connsiteX4" fmla="*/ 52921 w 1257199"/>
              <a:gd name="connsiteY4" fmla="*/ 155317 h 242604"/>
              <a:gd name="connsiteX5" fmla="*/ 105119 w 1257199"/>
              <a:gd name="connsiteY5" fmla="*/ 96385 h 242604"/>
              <a:gd name="connsiteX6" fmla="*/ 103434 w 1257199"/>
              <a:gd name="connsiteY6" fmla="*/ 57657 h 242604"/>
              <a:gd name="connsiteX7" fmla="*/ 105071 w 1257199"/>
              <a:gd name="connsiteY7"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22233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90242 w 1275998"/>
              <a:gd name="connsiteY5" fmla="*/ 150265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7318"/>
              <a:gd name="connsiteY0" fmla="*/ 0 h 242604"/>
              <a:gd name="connsiteX1" fmla="*/ 1275998 w 1277318"/>
              <a:gd name="connsiteY1" fmla="*/ 0 h 242604"/>
              <a:gd name="connsiteX2" fmla="*/ 1277318 w 1277318"/>
              <a:gd name="connsiteY2" fmla="*/ 47554 h 242604"/>
              <a:gd name="connsiteX3" fmla="*/ 1275998 w 1277318"/>
              <a:gd name="connsiteY3" fmla="*/ 242604 h 242604"/>
              <a:gd name="connsiteX4" fmla="*/ 123870 w 1277318"/>
              <a:gd name="connsiteY4" fmla="*/ 242604 h 242604"/>
              <a:gd name="connsiteX5" fmla="*/ 26256 w 1277318"/>
              <a:gd name="connsiteY5" fmla="*/ 197412 h 242604"/>
              <a:gd name="connsiteX6" fmla="*/ 90242 w 1277318"/>
              <a:gd name="connsiteY6" fmla="*/ 150265 h 242604"/>
              <a:gd name="connsiteX7" fmla="*/ 123918 w 1277318"/>
              <a:gd name="connsiteY7" fmla="*/ 96385 h 242604"/>
              <a:gd name="connsiteX8" fmla="*/ 199688 w 1277318"/>
              <a:gd name="connsiteY8" fmla="*/ 57657 h 242604"/>
              <a:gd name="connsiteX9" fmla="*/ 123870 w 1277318"/>
              <a:gd name="connsiteY9"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8 w 1277318"/>
              <a:gd name="connsiteY3" fmla="*/ 175523 h 242604"/>
              <a:gd name="connsiteX4" fmla="*/ 1275998 w 1277318"/>
              <a:gd name="connsiteY4" fmla="*/ 242604 h 242604"/>
              <a:gd name="connsiteX5" fmla="*/ 123870 w 1277318"/>
              <a:gd name="connsiteY5" fmla="*/ 242604 h 242604"/>
              <a:gd name="connsiteX6" fmla="*/ 26256 w 1277318"/>
              <a:gd name="connsiteY6" fmla="*/ 197412 h 242604"/>
              <a:gd name="connsiteX7" fmla="*/ 90242 w 1277318"/>
              <a:gd name="connsiteY7" fmla="*/ 150265 h 242604"/>
              <a:gd name="connsiteX8" fmla="*/ 123918 w 1277318"/>
              <a:gd name="connsiteY8" fmla="*/ 96385 h 242604"/>
              <a:gd name="connsiteX9" fmla="*/ 199688 w 1277318"/>
              <a:gd name="connsiteY9" fmla="*/ 57657 h 242604"/>
              <a:gd name="connsiteX10" fmla="*/ 123870 w 1277318"/>
              <a:gd name="connsiteY10"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77318"/>
              <a:gd name="connsiteY0" fmla="*/ 0 h 242604"/>
              <a:gd name="connsiteX1" fmla="*/ 1275998 w 1277318"/>
              <a:gd name="connsiteY1" fmla="*/ 0 h 242604"/>
              <a:gd name="connsiteX2" fmla="*/ 1248694 w 1277318"/>
              <a:gd name="connsiteY2" fmla="*/ 42503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95839"/>
              <a:gd name="connsiteY0" fmla="*/ 0 h 242604"/>
              <a:gd name="connsiteX1" fmla="*/ 1275998 w 1295839"/>
              <a:gd name="connsiteY1" fmla="*/ 0 h 242604"/>
              <a:gd name="connsiteX2" fmla="*/ 1248694 w 1295839"/>
              <a:gd name="connsiteY2" fmla="*/ 42503 h 242604"/>
              <a:gd name="connsiteX3" fmla="*/ 1295839 w 1295839"/>
              <a:gd name="connsiteY3" fmla="*/ 89650 h 242604"/>
              <a:gd name="connsiteX4" fmla="*/ 1277318 w 1295839"/>
              <a:gd name="connsiteY4" fmla="*/ 175523 h 242604"/>
              <a:gd name="connsiteX5" fmla="*/ 1275998 w 1295839"/>
              <a:gd name="connsiteY5" fmla="*/ 242604 h 242604"/>
              <a:gd name="connsiteX6" fmla="*/ 123870 w 1295839"/>
              <a:gd name="connsiteY6" fmla="*/ 242604 h 242604"/>
              <a:gd name="connsiteX7" fmla="*/ 26256 w 1295839"/>
              <a:gd name="connsiteY7" fmla="*/ 197412 h 242604"/>
              <a:gd name="connsiteX8" fmla="*/ 90242 w 1295839"/>
              <a:gd name="connsiteY8" fmla="*/ 150265 h 242604"/>
              <a:gd name="connsiteX9" fmla="*/ 123918 w 1295839"/>
              <a:gd name="connsiteY9" fmla="*/ 96385 h 242604"/>
              <a:gd name="connsiteX10" fmla="*/ 199688 w 1295839"/>
              <a:gd name="connsiteY10" fmla="*/ 57657 h 242604"/>
              <a:gd name="connsiteX11" fmla="*/ 123870 w 1295839"/>
              <a:gd name="connsiteY11" fmla="*/ 0 h 242604"/>
              <a:gd name="connsiteX0" fmla="*/ 123870 w 1296242"/>
              <a:gd name="connsiteY0" fmla="*/ 0 h 242604"/>
              <a:gd name="connsiteX1" fmla="*/ 1275998 w 1296242"/>
              <a:gd name="connsiteY1" fmla="*/ 0 h 242604"/>
              <a:gd name="connsiteX2" fmla="*/ 1248694 w 1296242"/>
              <a:gd name="connsiteY2" fmla="*/ 42503 h 242604"/>
              <a:gd name="connsiteX3" fmla="*/ 1295839 w 1296242"/>
              <a:gd name="connsiteY3" fmla="*/ 89650 h 242604"/>
              <a:gd name="connsiteX4" fmla="*/ 1243642 w 1296242"/>
              <a:gd name="connsiteY4" fmla="*/ 141847 h 242604"/>
              <a:gd name="connsiteX5" fmla="*/ 1277318 w 1296242"/>
              <a:gd name="connsiteY5" fmla="*/ 175523 h 242604"/>
              <a:gd name="connsiteX6" fmla="*/ 1275998 w 1296242"/>
              <a:gd name="connsiteY6" fmla="*/ 242604 h 242604"/>
              <a:gd name="connsiteX7" fmla="*/ 123870 w 1296242"/>
              <a:gd name="connsiteY7" fmla="*/ 242604 h 242604"/>
              <a:gd name="connsiteX8" fmla="*/ 26256 w 1296242"/>
              <a:gd name="connsiteY8" fmla="*/ 197412 h 242604"/>
              <a:gd name="connsiteX9" fmla="*/ 90242 w 1296242"/>
              <a:gd name="connsiteY9" fmla="*/ 150265 h 242604"/>
              <a:gd name="connsiteX10" fmla="*/ 123918 w 1296242"/>
              <a:gd name="connsiteY10" fmla="*/ 96385 h 242604"/>
              <a:gd name="connsiteX11" fmla="*/ 199688 w 1296242"/>
              <a:gd name="connsiteY11" fmla="*/ 57657 h 242604"/>
              <a:gd name="connsiteX12" fmla="*/ 123870 w 1296242"/>
              <a:gd name="connsiteY12" fmla="*/ 0 h 242604"/>
              <a:gd name="connsiteX0" fmla="*/ 123870 w 1307634"/>
              <a:gd name="connsiteY0" fmla="*/ 0 h 242604"/>
              <a:gd name="connsiteX1" fmla="*/ 1275998 w 1307634"/>
              <a:gd name="connsiteY1" fmla="*/ 0 h 242604"/>
              <a:gd name="connsiteX2" fmla="*/ 1248694 w 1307634"/>
              <a:gd name="connsiteY2" fmla="*/ 42503 h 242604"/>
              <a:gd name="connsiteX3" fmla="*/ 1295839 w 1307634"/>
              <a:gd name="connsiteY3" fmla="*/ 89650 h 242604"/>
              <a:gd name="connsiteX4" fmla="*/ 1243642 w 1307634"/>
              <a:gd name="connsiteY4" fmla="*/ 141847 h 242604"/>
              <a:gd name="connsiteX5" fmla="*/ 1277318 w 1307634"/>
              <a:gd name="connsiteY5" fmla="*/ 175523 h 242604"/>
              <a:gd name="connsiteX6" fmla="*/ 1307627 w 1307634"/>
              <a:gd name="connsiteY6" fmla="*/ 229404 h 242604"/>
              <a:gd name="connsiteX7" fmla="*/ 1275998 w 1307634"/>
              <a:gd name="connsiteY7" fmla="*/ 242604 h 242604"/>
              <a:gd name="connsiteX8" fmla="*/ 123870 w 1307634"/>
              <a:gd name="connsiteY8" fmla="*/ 242604 h 242604"/>
              <a:gd name="connsiteX9" fmla="*/ 26256 w 1307634"/>
              <a:gd name="connsiteY9" fmla="*/ 197412 h 242604"/>
              <a:gd name="connsiteX10" fmla="*/ 90242 w 1307634"/>
              <a:gd name="connsiteY10" fmla="*/ 150265 h 242604"/>
              <a:gd name="connsiteX11" fmla="*/ 123918 w 1307634"/>
              <a:gd name="connsiteY11" fmla="*/ 96385 h 242604"/>
              <a:gd name="connsiteX12" fmla="*/ 199688 w 1307634"/>
              <a:gd name="connsiteY12" fmla="*/ 57657 h 242604"/>
              <a:gd name="connsiteX13" fmla="*/ 123870 w 1307634"/>
              <a:gd name="connsiteY13"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07634" h="242604">
                <a:moveTo>
                  <a:pt x="123870" y="0"/>
                </a:moveTo>
                <a:lnTo>
                  <a:pt x="1275998" y="0"/>
                </a:lnTo>
                <a:lnTo>
                  <a:pt x="1248694" y="42503"/>
                </a:lnTo>
                <a:cubicBezTo>
                  <a:pt x="1248694" y="59341"/>
                  <a:pt x="1295839" y="72812"/>
                  <a:pt x="1295839" y="89650"/>
                </a:cubicBezTo>
                <a:cubicBezTo>
                  <a:pt x="1301451" y="109856"/>
                  <a:pt x="1246729" y="127535"/>
                  <a:pt x="1243642" y="141847"/>
                </a:cubicBezTo>
                <a:cubicBezTo>
                  <a:pt x="1240555" y="156159"/>
                  <a:pt x="1271986" y="168507"/>
                  <a:pt x="1277318" y="175523"/>
                </a:cubicBezTo>
                <a:cubicBezTo>
                  <a:pt x="1276757" y="178329"/>
                  <a:pt x="1308188" y="226598"/>
                  <a:pt x="1307627" y="229404"/>
                </a:cubicBezTo>
                <a:lnTo>
                  <a:pt x="1275998" y="242604"/>
                </a:lnTo>
                <a:lnTo>
                  <a:pt x="123870" y="242604"/>
                </a:lnTo>
                <a:cubicBezTo>
                  <a:pt x="-84420" y="235072"/>
                  <a:pt x="34948" y="211960"/>
                  <a:pt x="26256" y="197412"/>
                </a:cubicBezTo>
                <a:cubicBezTo>
                  <a:pt x="17564" y="182864"/>
                  <a:pt x="73965" y="167103"/>
                  <a:pt x="90242" y="150265"/>
                </a:cubicBezTo>
                <a:cubicBezTo>
                  <a:pt x="106519" y="133427"/>
                  <a:pt x="115499" y="112662"/>
                  <a:pt x="123918" y="96385"/>
                </a:cubicBezTo>
                <a:cubicBezTo>
                  <a:pt x="132337" y="80108"/>
                  <a:pt x="199696" y="73721"/>
                  <a:pt x="199688" y="57657"/>
                </a:cubicBezTo>
                <a:cubicBezTo>
                  <a:pt x="200234" y="38438"/>
                  <a:pt x="123324" y="19219"/>
                  <a:pt x="123870" y="0"/>
                </a:cubicBezTo>
                <a:close/>
              </a:path>
            </a:pathLst>
          </a:custGeom>
          <a:solidFill>
            <a:srgbClr val="BEC6D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Rectangle 22"/>
          <p:cNvSpPr/>
          <p:nvPr/>
        </p:nvSpPr>
        <p:spPr>
          <a:xfrm rot="2149474">
            <a:off x="2890153" y="1752756"/>
            <a:ext cx="2016272" cy="360103"/>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220 w 1152348"/>
              <a:gd name="connsiteY0" fmla="*/ 0 h 242604"/>
              <a:gd name="connsiteX1" fmla="*/ 1152348 w 1152348"/>
              <a:gd name="connsiteY1" fmla="*/ 0 h 242604"/>
              <a:gd name="connsiteX2" fmla="*/ 1152348 w 1152348"/>
              <a:gd name="connsiteY2" fmla="*/ 242604 h 242604"/>
              <a:gd name="connsiteX3" fmla="*/ 220 w 1152348"/>
              <a:gd name="connsiteY3" fmla="*/ 242604 h 242604"/>
              <a:gd name="connsiteX4" fmla="*/ 0 w 1152348"/>
              <a:gd name="connsiteY4" fmla="*/ 216390 h 242604"/>
              <a:gd name="connsiteX5" fmla="*/ 220 w 1152348"/>
              <a:gd name="connsiteY5" fmla="*/ 0 h 242604"/>
              <a:gd name="connsiteX0" fmla="*/ 85407 w 1237535"/>
              <a:gd name="connsiteY0" fmla="*/ 0 h 242604"/>
              <a:gd name="connsiteX1" fmla="*/ 1237535 w 1237535"/>
              <a:gd name="connsiteY1" fmla="*/ 0 h 242604"/>
              <a:gd name="connsiteX2" fmla="*/ 1237535 w 1237535"/>
              <a:gd name="connsiteY2" fmla="*/ 242604 h 242604"/>
              <a:gd name="connsiteX3" fmla="*/ 85407 w 1237535"/>
              <a:gd name="connsiteY3" fmla="*/ 242604 h 242604"/>
              <a:gd name="connsiteX4" fmla="*/ 85187 w 1237535"/>
              <a:gd name="connsiteY4" fmla="*/ 216390 h 242604"/>
              <a:gd name="connsiteX5" fmla="*/ 85187 w 1237535"/>
              <a:gd name="connsiteY5" fmla="*/ 105258 h 242604"/>
              <a:gd name="connsiteX6" fmla="*/ 85407 w 1237535"/>
              <a:gd name="connsiteY6"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06409 w 1258757"/>
              <a:gd name="connsiteY5" fmla="*/ 105258 h 242604"/>
              <a:gd name="connsiteX6" fmla="*/ 50844 w 1258757"/>
              <a:gd name="connsiteY6" fmla="*/ 56429 h 242604"/>
              <a:gd name="connsiteX7" fmla="*/ 106629 w 1258757"/>
              <a:gd name="connsiteY7"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56923 w 1258757"/>
              <a:gd name="connsiteY5" fmla="*/ 105259 h 242604"/>
              <a:gd name="connsiteX6" fmla="*/ 50844 w 1258757"/>
              <a:gd name="connsiteY6" fmla="*/ 56429 h 242604"/>
              <a:gd name="connsiteX7" fmla="*/ 106629 w 1258757"/>
              <a:gd name="connsiteY7"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50844 w 1258757"/>
              <a:gd name="connsiteY7" fmla="*/ 56429 h 242604"/>
              <a:gd name="connsiteX8" fmla="*/ 106629 w 1258757"/>
              <a:gd name="connsiteY8"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106409 w 1258757"/>
              <a:gd name="connsiteY7" fmla="*/ 81686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28299 w 1258757"/>
              <a:gd name="connsiteY6" fmla="*/ 117046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82180 w 1258757"/>
              <a:gd name="connsiteY5" fmla="*/ 167559 h 242604"/>
              <a:gd name="connsiteX6" fmla="*/ 128299 w 1258757"/>
              <a:gd name="connsiteY6" fmla="*/ 117046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6443 w 1258757"/>
              <a:gd name="connsiteY2" fmla="*/ 42958 h 242604"/>
              <a:gd name="connsiteX3" fmla="*/ 1258757 w 1258757"/>
              <a:gd name="connsiteY3" fmla="*/ 242604 h 242604"/>
              <a:gd name="connsiteX4" fmla="*/ 106629 w 1258757"/>
              <a:gd name="connsiteY4" fmla="*/ 242604 h 242604"/>
              <a:gd name="connsiteX5" fmla="*/ 106409 w 1258757"/>
              <a:gd name="connsiteY5" fmla="*/ 216390 h 242604"/>
              <a:gd name="connsiteX6" fmla="*/ 182180 w 1258757"/>
              <a:gd name="connsiteY6" fmla="*/ 167559 h 242604"/>
              <a:gd name="connsiteX7" fmla="*/ 128299 w 1258757"/>
              <a:gd name="connsiteY7" fmla="*/ 117046 h 242604"/>
              <a:gd name="connsiteX8" fmla="*/ 97990 w 1258757"/>
              <a:gd name="connsiteY8" fmla="*/ 90105 h 242604"/>
              <a:gd name="connsiteX9" fmla="*/ 50844 w 1258757"/>
              <a:gd name="connsiteY9" fmla="*/ 56429 h 242604"/>
              <a:gd name="connsiteX10" fmla="*/ 106629 w 1258757"/>
              <a:gd name="connsiteY10" fmla="*/ 0 h 242604"/>
              <a:gd name="connsiteX0" fmla="*/ 106629 w 1343417"/>
              <a:gd name="connsiteY0" fmla="*/ 0 h 242604"/>
              <a:gd name="connsiteX1" fmla="*/ 1258757 w 1343417"/>
              <a:gd name="connsiteY1" fmla="*/ 0 h 242604"/>
              <a:gd name="connsiteX2" fmla="*/ 1256443 w 1343417"/>
              <a:gd name="connsiteY2" fmla="*/ 42958 h 242604"/>
              <a:gd name="connsiteX3" fmla="*/ 1256443 w 1343417"/>
              <a:gd name="connsiteY3" fmla="*/ 86737 h 242604"/>
              <a:gd name="connsiteX4" fmla="*/ 1258757 w 1343417"/>
              <a:gd name="connsiteY4" fmla="*/ 242604 h 242604"/>
              <a:gd name="connsiteX5" fmla="*/ 106629 w 1343417"/>
              <a:gd name="connsiteY5" fmla="*/ 242604 h 242604"/>
              <a:gd name="connsiteX6" fmla="*/ 106409 w 1343417"/>
              <a:gd name="connsiteY6" fmla="*/ 216390 h 242604"/>
              <a:gd name="connsiteX7" fmla="*/ 182180 w 1343417"/>
              <a:gd name="connsiteY7" fmla="*/ 167559 h 242604"/>
              <a:gd name="connsiteX8" fmla="*/ 128299 w 1343417"/>
              <a:gd name="connsiteY8" fmla="*/ 117046 h 242604"/>
              <a:gd name="connsiteX9" fmla="*/ 97990 w 1343417"/>
              <a:gd name="connsiteY9" fmla="*/ 90105 h 242604"/>
              <a:gd name="connsiteX10" fmla="*/ 50844 w 1343417"/>
              <a:gd name="connsiteY10" fmla="*/ 56429 h 242604"/>
              <a:gd name="connsiteX11" fmla="*/ 106629 w 1343417"/>
              <a:gd name="connsiteY11" fmla="*/ 0 h 242604"/>
              <a:gd name="connsiteX0" fmla="*/ 106629 w 1354171"/>
              <a:gd name="connsiteY0" fmla="*/ 0 h 242604"/>
              <a:gd name="connsiteX1" fmla="*/ 1258757 w 1354171"/>
              <a:gd name="connsiteY1" fmla="*/ 0 h 242604"/>
              <a:gd name="connsiteX2" fmla="*/ 1256443 w 1354171"/>
              <a:gd name="connsiteY2" fmla="*/ 42958 h 242604"/>
              <a:gd name="connsiteX3" fmla="*/ 1256443 w 1354171"/>
              <a:gd name="connsiteY3" fmla="*/ 86737 h 242604"/>
              <a:gd name="connsiteX4" fmla="*/ 1286751 w 1354171"/>
              <a:gd name="connsiteY4" fmla="*/ 123780 h 242604"/>
              <a:gd name="connsiteX5" fmla="*/ 1258757 w 1354171"/>
              <a:gd name="connsiteY5" fmla="*/ 242604 h 242604"/>
              <a:gd name="connsiteX6" fmla="*/ 106629 w 1354171"/>
              <a:gd name="connsiteY6" fmla="*/ 242604 h 242604"/>
              <a:gd name="connsiteX7" fmla="*/ 106409 w 1354171"/>
              <a:gd name="connsiteY7" fmla="*/ 216390 h 242604"/>
              <a:gd name="connsiteX8" fmla="*/ 182180 w 1354171"/>
              <a:gd name="connsiteY8" fmla="*/ 167559 h 242604"/>
              <a:gd name="connsiteX9" fmla="*/ 128299 w 1354171"/>
              <a:gd name="connsiteY9" fmla="*/ 117046 h 242604"/>
              <a:gd name="connsiteX10" fmla="*/ 97990 w 1354171"/>
              <a:gd name="connsiteY10" fmla="*/ 90105 h 242604"/>
              <a:gd name="connsiteX11" fmla="*/ 50844 w 1354171"/>
              <a:gd name="connsiteY11" fmla="*/ 56429 h 242604"/>
              <a:gd name="connsiteX12" fmla="*/ 106629 w 1354171"/>
              <a:gd name="connsiteY12" fmla="*/ 0 h 242604"/>
              <a:gd name="connsiteX0" fmla="*/ 106629 w 1370394"/>
              <a:gd name="connsiteY0" fmla="*/ 0 h 242604"/>
              <a:gd name="connsiteX1" fmla="*/ 1258757 w 1370394"/>
              <a:gd name="connsiteY1" fmla="*/ 0 h 242604"/>
              <a:gd name="connsiteX2" fmla="*/ 1256443 w 1370394"/>
              <a:gd name="connsiteY2" fmla="*/ 42958 h 242604"/>
              <a:gd name="connsiteX3" fmla="*/ 1256443 w 1370394"/>
              <a:gd name="connsiteY3" fmla="*/ 86737 h 242604"/>
              <a:gd name="connsiteX4" fmla="*/ 1286751 w 1370394"/>
              <a:gd name="connsiteY4" fmla="*/ 123780 h 242604"/>
              <a:gd name="connsiteX5" fmla="*/ 1328847 w 1370394"/>
              <a:gd name="connsiteY5" fmla="*/ 169243 h 242604"/>
              <a:gd name="connsiteX6" fmla="*/ 1258757 w 1370394"/>
              <a:gd name="connsiteY6" fmla="*/ 242604 h 242604"/>
              <a:gd name="connsiteX7" fmla="*/ 106629 w 1370394"/>
              <a:gd name="connsiteY7" fmla="*/ 242604 h 242604"/>
              <a:gd name="connsiteX8" fmla="*/ 106409 w 1370394"/>
              <a:gd name="connsiteY8" fmla="*/ 216390 h 242604"/>
              <a:gd name="connsiteX9" fmla="*/ 182180 w 1370394"/>
              <a:gd name="connsiteY9" fmla="*/ 167559 h 242604"/>
              <a:gd name="connsiteX10" fmla="*/ 128299 w 1370394"/>
              <a:gd name="connsiteY10" fmla="*/ 117046 h 242604"/>
              <a:gd name="connsiteX11" fmla="*/ 97990 w 1370394"/>
              <a:gd name="connsiteY11" fmla="*/ 90105 h 242604"/>
              <a:gd name="connsiteX12" fmla="*/ 50844 w 1370394"/>
              <a:gd name="connsiteY12" fmla="*/ 56429 h 242604"/>
              <a:gd name="connsiteX13" fmla="*/ 106629 w 1370394"/>
              <a:gd name="connsiteY13" fmla="*/ 0 h 242604"/>
              <a:gd name="connsiteX0" fmla="*/ 106629 w 1375326"/>
              <a:gd name="connsiteY0" fmla="*/ 0 h 242894"/>
              <a:gd name="connsiteX1" fmla="*/ 1258757 w 1375326"/>
              <a:gd name="connsiteY1" fmla="*/ 0 h 242894"/>
              <a:gd name="connsiteX2" fmla="*/ 1256443 w 1375326"/>
              <a:gd name="connsiteY2" fmla="*/ 42958 h 242894"/>
              <a:gd name="connsiteX3" fmla="*/ 1256443 w 1375326"/>
              <a:gd name="connsiteY3" fmla="*/ 86737 h 242894"/>
              <a:gd name="connsiteX4" fmla="*/ 1286751 w 1375326"/>
              <a:gd name="connsiteY4" fmla="*/ 123780 h 242894"/>
              <a:gd name="connsiteX5" fmla="*/ 1328847 w 1375326"/>
              <a:gd name="connsiteY5" fmla="*/ 169243 h 242894"/>
              <a:gd name="connsiteX6" fmla="*/ 1344000 w 1375326"/>
              <a:gd name="connsiteY6" fmla="*/ 234911 h 242894"/>
              <a:gd name="connsiteX7" fmla="*/ 1258757 w 1375326"/>
              <a:gd name="connsiteY7" fmla="*/ 242604 h 242894"/>
              <a:gd name="connsiteX8" fmla="*/ 106629 w 1375326"/>
              <a:gd name="connsiteY8" fmla="*/ 242604 h 242894"/>
              <a:gd name="connsiteX9" fmla="*/ 106409 w 1375326"/>
              <a:gd name="connsiteY9" fmla="*/ 216390 h 242894"/>
              <a:gd name="connsiteX10" fmla="*/ 182180 w 1375326"/>
              <a:gd name="connsiteY10" fmla="*/ 167559 h 242894"/>
              <a:gd name="connsiteX11" fmla="*/ 128299 w 1375326"/>
              <a:gd name="connsiteY11" fmla="*/ 117046 h 242894"/>
              <a:gd name="connsiteX12" fmla="*/ 97990 w 1375326"/>
              <a:gd name="connsiteY12" fmla="*/ 90105 h 242894"/>
              <a:gd name="connsiteX13" fmla="*/ 50844 w 1375326"/>
              <a:gd name="connsiteY13" fmla="*/ 56429 h 242894"/>
              <a:gd name="connsiteX14" fmla="*/ 106629 w 1375326"/>
              <a:gd name="connsiteY14" fmla="*/ 0 h 242894"/>
              <a:gd name="connsiteX0" fmla="*/ 106629 w 1358377"/>
              <a:gd name="connsiteY0" fmla="*/ 0 h 242604"/>
              <a:gd name="connsiteX1" fmla="*/ 1258757 w 1358377"/>
              <a:gd name="connsiteY1" fmla="*/ 0 h 242604"/>
              <a:gd name="connsiteX2" fmla="*/ 1256443 w 1358377"/>
              <a:gd name="connsiteY2" fmla="*/ 42958 h 242604"/>
              <a:gd name="connsiteX3" fmla="*/ 1256443 w 1358377"/>
              <a:gd name="connsiteY3" fmla="*/ 86737 h 242604"/>
              <a:gd name="connsiteX4" fmla="*/ 1286751 w 1358377"/>
              <a:gd name="connsiteY4" fmla="*/ 123780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 name="connsiteX0" fmla="*/ 106629 w 1358377"/>
              <a:gd name="connsiteY0" fmla="*/ 0 h 242604"/>
              <a:gd name="connsiteX1" fmla="*/ 1258757 w 1358377"/>
              <a:gd name="connsiteY1" fmla="*/ 0 h 242604"/>
              <a:gd name="connsiteX2" fmla="*/ 1256443 w 1358377"/>
              <a:gd name="connsiteY2" fmla="*/ 42958 h 242604"/>
              <a:gd name="connsiteX3" fmla="*/ 1256443 w 1358377"/>
              <a:gd name="connsiteY3" fmla="*/ 86737 h 242604"/>
              <a:gd name="connsiteX4" fmla="*/ 1258126 w 1358377"/>
              <a:gd name="connsiteY4" fmla="*/ 118728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 name="connsiteX0" fmla="*/ 106629 w 1358377"/>
              <a:gd name="connsiteY0" fmla="*/ 0 h 242604"/>
              <a:gd name="connsiteX1" fmla="*/ 1258757 w 1358377"/>
              <a:gd name="connsiteY1" fmla="*/ 0 h 242604"/>
              <a:gd name="connsiteX2" fmla="*/ 1290119 w 1358377"/>
              <a:gd name="connsiteY2" fmla="*/ 39590 h 242604"/>
              <a:gd name="connsiteX3" fmla="*/ 1256443 w 1358377"/>
              <a:gd name="connsiteY3" fmla="*/ 86737 h 242604"/>
              <a:gd name="connsiteX4" fmla="*/ 1258126 w 1358377"/>
              <a:gd name="connsiteY4" fmla="*/ 118728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8377" h="242604">
                <a:moveTo>
                  <a:pt x="106629" y="0"/>
                </a:moveTo>
                <a:lnTo>
                  <a:pt x="1258757" y="0"/>
                </a:lnTo>
                <a:lnTo>
                  <a:pt x="1290119" y="39590"/>
                </a:lnTo>
                <a:cubicBezTo>
                  <a:pt x="1289733" y="54046"/>
                  <a:pt x="1256057" y="53463"/>
                  <a:pt x="1256443" y="86737"/>
                </a:cubicBezTo>
                <a:cubicBezTo>
                  <a:pt x="1261494" y="100207"/>
                  <a:pt x="1257740" y="92750"/>
                  <a:pt x="1258126" y="118728"/>
                </a:cubicBezTo>
                <a:cubicBezTo>
                  <a:pt x="1270193" y="132479"/>
                  <a:pt x="1333513" y="149439"/>
                  <a:pt x="1328847" y="169243"/>
                </a:cubicBezTo>
                <a:cubicBezTo>
                  <a:pt x="1338388" y="187765"/>
                  <a:pt x="1308535" y="199110"/>
                  <a:pt x="1296853" y="211337"/>
                </a:cubicBezTo>
                <a:cubicBezTo>
                  <a:pt x="1285171" y="223564"/>
                  <a:pt x="1464985" y="241322"/>
                  <a:pt x="1258757" y="242604"/>
                </a:cubicBezTo>
                <a:lnTo>
                  <a:pt x="106629" y="242604"/>
                </a:lnTo>
                <a:cubicBezTo>
                  <a:pt x="106556" y="233866"/>
                  <a:pt x="106482" y="225128"/>
                  <a:pt x="106409" y="216390"/>
                </a:cubicBezTo>
                <a:cubicBezTo>
                  <a:pt x="109459" y="205566"/>
                  <a:pt x="173761" y="186081"/>
                  <a:pt x="182180" y="167559"/>
                </a:cubicBezTo>
                <a:cubicBezTo>
                  <a:pt x="190599" y="149037"/>
                  <a:pt x="131386" y="133042"/>
                  <a:pt x="128299" y="117046"/>
                </a:cubicBezTo>
                <a:cubicBezTo>
                  <a:pt x="125212" y="101050"/>
                  <a:pt x="115670" y="98243"/>
                  <a:pt x="97990" y="90105"/>
                </a:cubicBezTo>
                <a:cubicBezTo>
                  <a:pt x="80310" y="81967"/>
                  <a:pt x="50807" y="70043"/>
                  <a:pt x="50844" y="56429"/>
                </a:cubicBezTo>
                <a:cubicBezTo>
                  <a:pt x="50881" y="38886"/>
                  <a:pt x="-94690" y="9405"/>
                  <a:pt x="106629" y="0"/>
                </a:cubicBezTo>
                <a:close/>
              </a:path>
            </a:pathLst>
          </a:custGeom>
          <a:solidFill>
            <a:srgbClr val="BEC6D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2" name="Graphique 1"/>
          <p:cNvGraphicFramePr/>
          <p:nvPr>
            <p:extLst>
              <p:ext uri="{D42A27DB-BD31-4B8C-83A1-F6EECF244321}">
                <p14:modId xmlns:p14="http://schemas.microsoft.com/office/powerpoint/2010/main" val="1656853335"/>
              </p:ext>
            </p:extLst>
          </p:nvPr>
        </p:nvGraphicFramePr>
        <p:xfrm>
          <a:off x="1043608" y="2395862"/>
          <a:ext cx="3361671" cy="2506714"/>
        </p:xfrm>
        <a:graphic>
          <a:graphicData uri="http://schemas.openxmlformats.org/drawingml/2006/chart">
            <c:chart xmlns:c="http://schemas.openxmlformats.org/drawingml/2006/chart" xmlns:r="http://schemas.openxmlformats.org/officeDocument/2006/relationships" r:id="rId2"/>
          </a:graphicData>
        </a:graphic>
      </p:graphicFrame>
      <p:sp>
        <p:nvSpPr>
          <p:cNvPr id="63" name="ZoneTexte 62"/>
          <p:cNvSpPr txBox="1"/>
          <p:nvPr/>
        </p:nvSpPr>
        <p:spPr>
          <a:xfrm rot="21112594">
            <a:off x="538260" y="2105555"/>
            <a:ext cx="3727441" cy="523220"/>
          </a:xfrm>
          <a:prstGeom prst="rect">
            <a:avLst/>
          </a:prstGeom>
          <a:noFill/>
        </p:spPr>
        <p:txBody>
          <a:bodyPr wrap="square" rtlCol="0">
            <a:spAutoFit/>
          </a:bodyPr>
          <a:lstStyle>
            <a:defPPr>
              <a:defRPr lang="fr-FR"/>
            </a:defPPr>
            <a:lvl1pPr algn="ctr">
              <a:defRPr sz="3600">
                <a:latin typeface="Lucida Handwriting" pitchFamily="66" charset="0"/>
              </a:defRPr>
            </a:lvl1pPr>
          </a:lstStyle>
          <a:p>
            <a:r>
              <a:rPr lang="en-US" sz="2800" b="1" dirty="0" smtClean="0">
                <a:solidFill>
                  <a:srgbClr val="2C2FD4"/>
                </a:solidFill>
                <a:latin typeface="English Essay" pitchFamily="2" charset="0"/>
              </a:rPr>
              <a:t>Key results #1</a:t>
            </a:r>
            <a:endParaRPr lang="en-US" sz="2800" b="1" dirty="0">
              <a:solidFill>
                <a:srgbClr val="2C2FD4"/>
              </a:solidFill>
              <a:latin typeface="English Essay" pitchFamily="2" charset="0"/>
            </a:endParaRPr>
          </a:p>
        </p:txBody>
      </p:sp>
      <p:grpSp>
        <p:nvGrpSpPr>
          <p:cNvPr id="64" name="Groupe 63"/>
          <p:cNvGrpSpPr/>
          <p:nvPr/>
        </p:nvGrpSpPr>
        <p:grpSpPr>
          <a:xfrm>
            <a:off x="5089109" y="1772816"/>
            <a:ext cx="3726520" cy="3764087"/>
            <a:chOff x="502144" y="4009086"/>
            <a:chExt cx="2363185" cy="2387008"/>
          </a:xfrm>
          <a:solidFill>
            <a:srgbClr val="FF00FF"/>
          </a:solidFill>
        </p:grpSpPr>
        <p:sp>
          <p:nvSpPr>
            <p:cNvPr id="65" name="Rectangle 3"/>
            <p:cNvSpPr/>
            <p:nvPr/>
          </p:nvSpPr>
          <p:spPr>
            <a:xfrm>
              <a:off x="525538" y="4168008"/>
              <a:ext cx="2234044" cy="2173783"/>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175198 w 2776580"/>
                <a:gd name="connsiteY0" fmla="*/ 0 h 2827362"/>
                <a:gd name="connsiteX1" fmla="*/ 2776580 w 2776580"/>
                <a:gd name="connsiteY1" fmla="*/ 95250 h 2827362"/>
                <a:gd name="connsiteX2" fmla="*/ 2674980 w 2776580"/>
                <a:gd name="connsiteY2" fmla="*/ 2827362 h 2827362"/>
                <a:gd name="connsiteX3" fmla="*/ 47990 w 2776580"/>
                <a:gd name="connsiteY3" fmla="*/ 2586062 h 2827362"/>
                <a:gd name="connsiteX4" fmla="*/ 175198 w 2776580"/>
                <a:gd name="connsiteY4" fmla="*/ 0 h 2827362"/>
                <a:gd name="connsiteX0" fmla="*/ 175198 w 2776580"/>
                <a:gd name="connsiteY0" fmla="*/ 0 h 2782269"/>
                <a:gd name="connsiteX1" fmla="*/ 2776580 w 2776580"/>
                <a:gd name="connsiteY1" fmla="*/ 95250 h 2782269"/>
                <a:gd name="connsiteX2" fmla="*/ 2690881 w 2776580"/>
                <a:gd name="connsiteY2" fmla="*/ 2771708 h 2782269"/>
                <a:gd name="connsiteX3" fmla="*/ 47990 w 2776580"/>
                <a:gd name="connsiteY3" fmla="*/ 2586062 h 2782269"/>
                <a:gd name="connsiteX4" fmla="*/ 175198 w 2776580"/>
                <a:gd name="connsiteY4" fmla="*/ 0 h 2782269"/>
                <a:gd name="connsiteX0" fmla="*/ 175198 w 2776580"/>
                <a:gd name="connsiteY0" fmla="*/ 0 h 2773467"/>
                <a:gd name="connsiteX1" fmla="*/ 2776580 w 2776580"/>
                <a:gd name="connsiteY1" fmla="*/ 95250 h 2773467"/>
                <a:gd name="connsiteX2" fmla="*/ 2762436 w 2776580"/>
                <a:gd name="connsiteY2" fmla="*/ 2755807 h 2773467"/>
                <a:gd name="connsiteX3" fmla="*/ 47990 w 2776580"/>
                <a:gd name="connsiteY3" fmla="*/ 2586062 h 2773467"/>
                <a:gd name="connsiteX4" fmla="*/ 175198 w 2776580"/>
                <a:gd name="connsiteY4" fmla="*/ 0 h 2773467"/>
                <a:gd name="connsiteX0" fmla="*/ 175198 w 2794791"/>
                <a:gd name="connsiteY0" fmla="*/ 0 h 2777766"/>
                <a:gd name="connsiteX1" fmla="*/ 2776580 w 2794791"/>
                <a:gd name="connsiteY1" fmla="*/ 95250 h 2777766"/>
                <a:gd name="connsiteX2" fmla="*/ 2794238 w 2794791"/>
                <a:gd name="connsiteY2" fmla="*/ 2763757 h 2777766"/>
                <a:gd name="connsiteX3" fmla="*/ 47990 w 2794791"/>
                <a:gd name="connsiteY3" fmla="*/ 2586062 h 2777766"/>
                <a:gd name="connsiteX4" fmla="*/ 175198 w 2794791"/>
                <a:gd name="connsiteY4" fmla="*/ 0 h 2777766"/>
                <a:gd name="connsiteX0" fmla="*/ 175198 w 2834230"/>
                <a:gd name="connsiteY0" fmla="*/ 0 h 2777766"/>
                <a:gd name="connsiteX1" fmla="*/ 2776580 w 2834230"/>
                <a:gd name="connsiteY1" fmla="*/ 95250 h 2777766"/>
                <a:gd name="connsiteX2" fmla="*/ 2833991 w 2834230"/>
                <a:gd name="connsiteY2" fmla="*/ 2763757 h 2777766"/>
                <a:gd name="connsiteX3" fmla="*/ 47990 w 2834230"/>
                <a:gd name="connsiteY3" fmla="*/ 2586062 h 2777766"/>
                <a:gd name="connsiteX4" fmla="*/ 175198 w 2834230"/>
                <a:gd name="connsiteY4" fmla="*/ 0 h 2777766"/>
                <a:gd name="connsiteX0" fmla="*/ 175198 w 2881835"/>
                <a:gd name="connsiteY0" fmla="*/ 0 h 2782269"/>
                <a:gd name="connsiteX1" fmla="*/ 2776580 w 2881835"/>
                <a:gd name="connsiteY1" fmla="*/ 95250 h 2782269"/>
                <a:gd name="connsiteX2" fmla="*/ 2881694 w 2881835"/>
                <a:gd name="connsiteY2" fmla="*/ 2771707 h 2782269"/>
                <a:gd name="connsiteX3" fmla="*/ 47990 w 2881835"/>
                <a:gd name="connsiteY3" fmla="*/ 2586062 h 2782269"/>
                <a:gd name="connsiteX4" fmla="*/ 175198 w 2881835"/>
                <a:gd name="connsiteY4" fmla="*/ 0 h 2782269"/>
                <a:gd name="connsiteX0" fmla="*/ 175198 w 2858020"/>
                <a:gd name="connsiteY0" fmla="*/ 0 h 2769357"/>
                <a:gd name="connsiteX1" fmla="*/ 2776580 w 2858020"/>
                <a:gd name="connsiteY1" fmla="*/ 95250 h 2769357"/>
                <a:gd name="connsiteX2" fmla="*/ 2857843 w 2858020"/>
                <a:gd name="connsiteY2" fmla="*/ 2747855 h 2769357"/>
                <a:gd name="connsiteX3" fmla="*/ 47990 w 2858020"/>
                <a:gd name="connsiteY3" fmla="*/ 2586062 h 2769357"/>
                <a:gd name="connsiteX4" fmla="*/ 175198 w 2858020"/>
                <a:gd name="connsiteY4" fmla="*/ 0 h 2769357"/>
                <a:gd name="connsiteX0" fmla="*/ 215022 w 2853154"/>
                <a:gd name="connsiteY0" fmla="*/ 0 h 2769357"/>
                <a:gd name="connsiteX1" fmla="*/ 2771714 w 2853154"/>
                <a:gd name="connsiteY1" fmla="*/ 95250 h 2769357"/>
                <a:gd name="connsiteX2" fmla="*/ 2852977 w 2853154"/>
                <a:gd name="connsiteY2" fmla="*/ 2747855 h 2769357"/>
                <a:gd name="connsiteX3" fmla="*/ 43124 w 2853154"/>
                <a:gd name="connsiteY3" fmla="*/ 2586062 h 2769357"/>
                <a:gd name="connsiteX4" fmla="*/ 215022 w 2853154"/>
                <a:gd name="connsiteY4" fmla="*/ 0 h 2769357"/>
                <a:gd name="connsiteX0" fmla="*/ 210546 w 2853644"/>
                <a:gd name="connsiteY0" fmla="*/ 0 h 2810809"/>
                <a:gd name="connsiteX1" fmla="*/ 2772204 w 2853644"/>
                <a:gd name="connsiteY1" fmla="*/ 136702 h 2810809"/>
                <a:gd name="connsiteX2" fmla="*/ 2853467 w 2853644"/>
                <a:gd name="connsiteY2" fmla="*/ 2789307 h 2810809"/>
                <a:gd name="connsiteX3" fmla="*/ 43614 w 2853644"/>
                <a:gd name="connsiteY3" fmla="*/ 2627514 h 2810809"/>
                <a:gd name="connsiteX4" fmla="*/ 210546 w 2853644"/>
                <a:gd name="connsiteY4" fmla="*/ 0 h 2810809"/>
                <a:gd name="connsiteX0" fmla="*/ 186033 w 2829131"/>
                <a:gd name="connsiteY0" fmla="*/ 0 h 2801315"/>
                <a:gd name="connsiteX1" fmla="*/ 2747691 w 2829131"/>
                <a:gd name="connsiteY1" fmla="*/ 136702 h 2801315"/>
                <a:gd name="connsiteX2" fmla="*/ 2828954 w 2829131"/>
                <a:gd name="connsiteY2" fmla="*/ 2789307 h 2801315"/>
                <a:gd name="connsiteX3" fmla="*/ 46548 w 2829131"/>
                <a:gd name="connsiteY3" fmla="*/ 2607057 h 2801315"/>
                <a:gd name="connsiteX4" fmla="*/ 186033 w 2829131"/>
                <a:gd name="connsiteY4" fmla="*/ 0 h 280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9131" h="2801315">
                  <a:moveTo>
                    <a:pt x="186033" y="0"/>
                  </a:moveTo>
                  <a:lnTo>
                    <a:pt x="2747691" y="136702"/>
                  </a:lnTo>
                  <a:cubicBezTo>
                    <a:pt x="2742976" y="1023554"/>
                    <a:pt x="2833669" y="1902455"/>
                    <a:pt x="2828954" y="2789307"/>
                  </a:cubicBezTo>
                  <a:cubicBezTo>
                    <a:pt x="1927891" y="2766024"/>
                    <a:pt x="1233361" y="2903390"/>
                    <a:pt x="46548" y="2607057"/>
                  </a:cubicBezTo>
                  <a:cubicBezTo>
                    <a:pt x="-112202" y="1776786"/>
                    <a:pt x="186033" y="862021"/>
                    <a:pt x="186033" y="0"/>
                  </a:cubicBezTo>
                  <a:close/>
                </a:path>
              </a:pathLst>
            </a:custGeom>
            <a:grpFill/>
            <a:ln>
              <a:noFill/>
            </a:ln>
            <a:effectLst>
              <a:outerShdw blurRad="139700" dist="139700" dir="8100000" algn="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Rectangle 3"/>
            <p:cNvSpPr/>
            <p:nvPr/>
          </p:nvSpPr>
          <p:spPr>
            <a:xfrm>
              <a:off x="502144" y="4009086"/>
              <a:ext cx="2363185" cy="2387008"/>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9145" h="2827362">
                  <a:moveTo>
                    <a:pt x="70555" y="0"/>
                  </a:moveTo>
                  <a:lnTo>
                    <a:pt x="2799145" y="95250"/>
                  </a:lnTo>
                  <a:lnTo>
                    <a:pt x="2697545" y="2827362"/>
                  </a:lnTo>
                  <a:cubicBezTo>
                    <a:pt x="1796482" y="2804079"/>
                    <a:pt x="1257368" y="2882395"/>
                    <a:pt x="70555" y="2586062"/>
                  </a:cubicBezTo>
                  <a:cubicBezTo>
                    <a:pt x="-88195" y="1755791"/>
                    <a:pt x="70555" y="862021"/>
                    <a:pt x="70555"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67" name="Rectangle 21"/>
          <p:cNvSpPr/>
          <p:nvPr/>
        </p:nvSpPr>
        <p:spPr>
          <a:xfrm>
            <a:off x="5899557" y="1616352"/>
            <a:ext cx="2142799" cy="474717"/>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1637 w 1153765"/>
              <a:gd name="connsiteY0" fmla="*/ 0 h 242604"/>
              <a:gd name="connsiteX1" fmla="*/ 1153765 w 1153765"/>
              <a:gd name="connsiteY1" fmla="*/ 0 h 242604"/>
              <a:gd name="connsiteX2" fmla="*/ 1153765 w 1153765"/>
              <a:gd name="connsiteY2" fmla="*/ 242604 h 242604"/>
              <a:gd name="connsiteX3" fmla="*/ 1637 w 1153765"/>
              <a:gd name="connsiteY3" fmla="*/ 242604 h 242604"/>
              <a:gd name="connsiteX4" fmla="*/ 0 w 1153765"/>
              <a:gd name="connsiteY4" fmla="*/ 57657 h 242604"/>
              <a:gd name="connsiteX5" fmla="*/ 1637 w 1153765"/>
              <a:gd name="connsiteY5" fmla="*/ 0 h 242604"/>
              <a:gd name="connsiteX0" fmla="*/ 85266 w 1237394"/>
              <a:gd name="connsiteY0" fmla="*/ 0 h 242604"/>
              <a:gd name="connsiteX1" fmla="*/ 1237394 w 1237394"/>
              <a:gd name="connsiteY1" fmla="*/ 0 h 242604"/>
              <a:gd name="connsiteX2" fmla="*/ 1237394 w 1237394"/>
              <a:gd name="connsiteY2" fmla="*/ 242604 h 242604"/>
              <a:gd name="connsiteX3" fmla="*/ 85266 w 1237394"/>
              <a:gd name="connsiteY3" fmla="*/ 242604 h 242604"/>
              <a:gd name="connsiteX4" fmla="*/ 85314 w 1237394"/>
              <a:gd name="connsiteY4" fmla="*/ 96385 h 242604"/>
              <a:gd name="connsiteX5" fmla="*/ 83629 w 1237394"/>
              <a:gd name="connsiteY5" fmla="*/ 57657 h 242604"/>
              <a:gd name="connsiteX6" fmla="*/ 85266 w 1237394"/>
              <a:gd name="connsiteY6" fmla="*/ 0 h 242604"/>
              <a:gd name="connsiteX0" fmla="*/ 105071 w 1257199"/>
              <a:gd name="connsiteY0" fmla="*/ 0 h 242604"/>
              <a:gd name="connsiteX1" fmla="*/ 1257199 w 1257199"/>
              <a:gd name="connsiteY1" fmla="*/ 0 h 242604"/>
              <a:gd name="connsiteX2" fmla="*/ 1257199 w 1257199"/>
              <a:gd name="connsiteY2" fmla="*/ 242604 h 242604"/>
              <a:gd name="connsiteX3" fmla="*/ 105071 w 1257199"/>
              <a:gd name="connsiteY3" fmla="*/ 242604 h 242604"/>
              <a:gd name="connsiteX4" fmla="*/ 52921 w 1257199"/>
              <a:gd name="connsiteY4" fmla="*/ 155317 h 242604"/>
              <a:gd name="connsiteX5" fmla="*/ 105119 w 1257199"/>
              <a:gd name="connsiteY5" fmla="*/ 96385 h 242604"/>
              <a:gd name="connsiteX6" fmla="*/ 103434 w 1257199"/>
              <a:gd name="connsiteY6" fmla="*/ 57657 h 242604"/>
              <a:gd name="connsiteX7" fmla="*/ 105071 w 1257199"/>
              <a:gd name="connsiteY7"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22233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90242 w 1275998"/>
              <a:gd name="connsiteY5" fmla="*/ 150265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7318"/>
              <a:gd name="connsiteY0" fmla="*/ 0 h 242604"/>
              <a:gd name="connsiteX1" fmla="*/ 1275998 w 1277318"/>
              <a:gd name="connsiteY1" fmla="*/ 0 h 242604"/>
              <a:gd name="connsiteX2" fmla="*/ 1277318 w 1277318"/>
              <a:gd name="connsiteY2" fmla="*/ 47554 h 242604"/>
              <a:gd name="connsiteX3" fmla="*/ 1275998 w 1277318"/>
              <a:gd name="connsiteY3" fmla="*/ 242604 h 242604"/>
              <a:gd name="connsiteX4" fmla="*/ 123870 w 1277318"/>
              <a:gd name="connsiteY4" fmla="*/ 242604 h 242604"/>
              <a:gd name="connsiteX5" fmla="*/ 26256 w 1277318"/>
              <a:gd name="connsiteY5" fmla="*/ 197412 h 242604"/>
              <a:gd name="connsiteX6" fmla="*/ 90242 w 1277318"/>
              <a:gd name="connsiteY6" fmla="*/ 150265 h 242604"/>
              <a:gd name="connsiteX7" fmla="*/ 123918 w 1277318"/>
              <a:gd name="connsiteY7" fmla="*/ 96385 h 242604"/>
              <a:gd name="connsiteX8" fmla="*/ 199688 w 1277318"/>
              <a:gd name="connsiteY8" fmla="*/ 57657 h 242604"/>
              <a:gd name="connsiteX9" fmla="*/ 123870 w 1277318"/>
              <a:gd name="connsiteY9"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8 w 1277318"/>
              <a:gd name="connsiteY3" fmla="*/ 175523 h 242604"/>
              <a:gd name="connsiteX4" fmla="*/ 1275998 w 1277318"/>
              <a:gd name="connsiteY4" fmla="*/ 242604 h 242604"/>
              <a:gd name="connsiteX5" fmla="*/ 123870 w 1277318"/>
              <a:gd name="connsiteY5" fmla="*/ 242604 h 242604"/>
              <a:gd name="connsiteX6" fmla="*/ 26256 w 1277318"/>
              <a:gd name="connsiteY6" fmla="*/ 197412 h 242604"/>
              <a:gd name="connsiteX7" fmla="*/ 90242 w 1277318"/>
              <a:gd name="connsiteY7" fmla="*/ 150265 h 242604"/>
              <a:gd name="connsiteX8" fmla="*/ 123918 w 1277318"/>
              <a:gd name="connsiteY8" fmla="*/ 96385 h 242604"/>
              <a:gd name="connsiteX9" fmla="*/ 199688 w 1277318"/>
              <a:gd name="connsiteY9" fmla="*/ 57657 h 242604"/>
              <a:gd name="connsiteX10" fmla="*/ 123870 w 1277318"/>
              <a:gd name="connsiteY10"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77318"/>
              <a:gd name="connsiteY0" fmla="*/ 0 h 242604"/>
              <a:gd name="connsiteX1" fmla="*/ 1275998 w 1277318"/>
              <a:gd name="connsiteY1" fmla="*/ 0 h 242604"/>
              <a:gd name="connsiteX2" fmla="*/ 1248694 w 1277318"/>
              <a:gd name="connsiteY2" fmla="*/ 42503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95839"/>
              <a:gd name="connsiteY0" fmla="*/ 0 h 242604"/>
              <a:gd name="connsiteX1" fmla="*/ 1275998 w 1295839"/>
              <a:gd name="connsiteY1" fmla="*/ 0 h 242604"/>
              <a:gd name="connsiteX2" fmla="*/ 1248694 w 1295839"/>
              <a:gd name="connsiteY2" fmla="*/ 42503 h 242604"/>
              <a:gd name="connsiteX3" fmla="*/ 1295839 w 1295839"/>
              <a:gd name="connsiteY3" fmla="*/ 89650 h 242604"/>
              <a:gd name="connsiteX4" fmla="*/ 1277318 w 1295839"/>
              <a:gd name="connsiteY4" fmla="*/ 175523 h 242604"/>
              <a:gd name="connsiteX5" fmla="*/ 1275998 w 1295839"/>
              <a:gd name="connsiteY5" fmla="*/ 242604 h 242604"/>
              <a:gd name="connsiteX6" fmla="*/ 123870 w 1295839"/>
              <a:gd name="connsiteY6" fmla="*/ 242604 h 242604"/>
              <a:gd name="connsiteX7" fmla="*/ 26256 w 1295839"/>
              <a:gd name="connsiteY7" fmla="*/ 197412 h 242604"/>
              <a:gd name="connsiteX8" fmla="*/ 90242 w 1295839"/>
              <a:gd name="connsiteY8" fmla="*/ 150265 h 242604"/>
              <a:gd name="connsiteX9" fmla="*/ 123918 w 1295839"/>
              <a:gd name="connsiteY9" fmla="*/ 96385 h 242604"/>
              <a:gd name="connsiteX10" fmla="*/ 199688 w 1295839"/>
              <a:gd name="connsiteY10" fmla="*/ 57657 h 242604"/>
              <a:gd name="connsiteX11" fmla="*/ 123870 w 1295839"/>
              <a:gd name="connsiteY11" fmla="*/ 0 h 242604"/>
              <a:gd name="connsiteX0" fmla="*/ 123870 w 1296242"/>
              <a:gd name="connsiteY0" fmla="*/ 0 h 242604"/>
              <a:gd name="connsiteX1" fmla="*/ 1275998 w 1296242"/>
              <a:gd name="connsiteY1" fmla="*/ 0 h 242604"/>
              <a:gd name="connsiteX2" fmla="*/ 1248694 w 1296242"/>
              <a:gd name="connsiteY2" fmla="*/ 42503 h 242604"/>
              <a:gd name="connsiteX3" fmla="*/ 1295839 w 1296242"/>
              <a:gd name="connsiteY3" fmla="*/ 89650 h 242604"/>
              <a:gd name="connsiteX4" fmla="*/ 1243642 w 1296242"/>
              <a:gd name="connsiteY4" fmla="*/ 141847 h 242604"/>
              <a:gd name="connsiteX5" fmla="*/ 1277318 w 1296242"/>
              <a:gd name="connsiteY5" fmla="*/ 175523 h 242604"/>
              <a:gd name="connsiteX6" fmla="*/ 1275998 w 1296242"/>
              <a:gd name="connsiteY6" fmla="*/ 242604 h 242604"/>
              <a:gd name="connsiteX7" fmla="*/ 123870 w 1296242"/>
              <a:gd name="connsiteY7" fmla="*/ 242604 h 242604"/>
              <a:gd name="connsiteX8" fmla="*/ 26256 w 1296242"/>
              <a:gd name="connsiteY8" fmla="*/ 197412 h 242604"/>
              <a:gd name="connsiteX9" fmla="*/ 90242 w 1296242"/>
              <a:gd name="connsiteY9" fmla="*/ 150265 h 242604"/>
              <a:gd name="connsiteX10" fmla="*/ 123918 w 1296242"/>
              <a:gd name="connsiteY10" fmla="*/ 96385 h 242604"/>
              <a:gd name="connsiteX11" fmla="*/ 199688 w 1296242"/>
              <a:gd name="connsiteY11" fmla="*/ 57657 h 242604"/>
              <a:gd name="connsiteX12" fmla="*/ 123870 w 1296242"/>
              <a:gd name="connsiteY12" fmla="*/ 0 h 242604"/>
              <a:gd name="connsiteX0" fmla="*/ 123870 w 1307634"/>
              <a:gd name="connsiteY0" fmla="*/ 0 h 242604"/>
              <a:gd name="connsiteX1" fmla="*/ 1275998 w 1307634"/>
              <a:gd name="connsiteY1" fmla="*/ 0 h 242604"/>
              <a:gd name="connsiteX2" fmla="*/ 1248694 w 1307634"/>
              <a:gd name="connsiteY2" fmla="*/ 42503 h 242604"/>
              <a:gd name="connsiteX3" fmla="*/ 1295839 w 1307634"/>
              <a:gd name="connsiteY3" fmla="*/ 89650 h 242604"/>
              <a:gd name="connsiteX4" fmla="*/ 1243642 w 1307634"/>
              <a:gd name="connsiteY4" fmla="*/ 141847 h 242604"/>
              <a:gd name="connsiteX5" fmla="*/ 1277318 w 1307634"/>
              <a:gd name="connsiteY5" fmla="*/ 175523 h 242604"/>
              <a:gd name="connsiteX6" fmla="*/ 1307627 w 1307634"/>
              <a:gd name="connsiteY6" fmla="*/ 229404 h 242604"/>
              <a:gd name="connsiteX7" fmla="*/ 1275998 w 1307634"/>
              <a:gd name="connsiteY7" fmla="*/ 242604 h 242604"/>
              <a:gd name="connsiteX8" fmla="*/ 123870 w 1307634"/>
              <a:gd name="connsiteY8" fmla="*/ 242604 h 242604"/>
              <a:gd name="connsiteX9" fmla="*/ 26256 w 1307634"/>
              <a:gd name="connsiteY9" fmla="*/ 197412 h 242604"/>
              <a:gd name="connsiteX10" fmla="*/ 90242 w 1307634"/>
              <a:gd name="connsiteY10" fmla="*/ 150265 h 242604"/>
              <a:gd name="connsiteX11" fmla="*/ 123918 w 1307634"/>
              <a:gd name="connsiteY11" fmla="*/ 96385 h 242604"/>
              <a:gd name="connsiteX12" fmla="*/ 199688 w 1307634"/>
              <a:gd name="connsiteY12" fmla="*/ 57657 h 242604"/>
              <a:gd name="connsiteX13" fmla="*/ 123870 w 1307634"/>
              <a:gd name="connsiteY13"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07634" h="242604">
                <a:moveTo>
                  <a:pt x="123870" y="0"/>
                </a:moveTo>
                <a:lnTo>
                  <a:pt x="1275998" y="0"/>
                </a:lnTo>
                <a:lnTo>
                  <a:pt x="1248694" y="42503"/>
                </a:lnTo>
                <a:cubicBezTo>
                  <a:pt x="1248694" y="59341"/>
                  <a:pt x="1295839" y="72812"/>
                  <a:pt x="1295839" y="89650"/>
                </a:cubicBezTo>
                <a:cubicBezTo>
                  <a:pt x="1301451" y="109856"/>
                  <a:pt x="1246729" y="127535"/>
                  <a:pt x="1243642" y="141847"/>
                </a:cubicBezTo>
                <a:cubicBezTo>
                  <a:pt x="1240555" y="156159"/>
                  <a:pt x="1271986" y="168507"/>
                  <a:pt x="1277318" y="175523"/>
                </a:cubicBezTo>
                <a:cubicBezTo>
                  <a:pt x="1276757" y="178329"/>
                  <a:pt x="1308188" y="226598"/>
                  <a:pt x="1307627" y="229404"/>
                </a:cubicBezTo>
                <a:lnTo>
                  <a:pt x="1275998" y="242604"/>
                </a:lnTo>
                <a:lnTo>
                  <a:pt x="123870" y="242604"/>
                </a:lnTo>
                <a:cubicBezTo>
                  <a:pt x="-84420" y="235072"/>
                  <a:pt x="34948" y="211960"/>
                  <a:pt x="26256" y="197412"/>
                </a:cubicBezTo>
                <a:cubicBezTo>
                  <a:pt x="17564" y="182864"/>
                  <a:pt x="73965" y="167103"/>
                  <a:pt x="90242" y="150265"/>
                </a:cubicBezTo>
                <a:cubicBezTo>
                  <a:pt x="106519" y="133427"/>
                  <a:pt x="115499" y="112662"/>
                  <a:pt x="123918" y="96385"/>
                </a:cubicBezTo>
                <a:cubicBezTo>
                  <a:pt x="132337" y="80108"/>
                  <a:pt x="199696" y="73721"/>
                  <a:pt x="199688" y="57657"/>
                </a:cubicBezTo>
                <a:cubicBezTo>
                  <a:pt x="200234" y="38438"/>
                  <a:pt x="123324" y="19219"/>
                  <a:pt x="123870" y="0"/>
                </a:cubicBezTo>
                <a:close/>
              </a:path>
            </a:pathLst>
          </a:custGeom>
          <a:solidFill>
            <a:srgbClr val="FFFF0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ZoneTexte 67"/>
          <p:cNvSpPr txBox="1"/>
          <p:nvPr/>
        </p:nvSpPr>
        <p:spPr>
          <a:xfrm rot="155448">
            <a:off x="5140226" y="2256222"/>
            <a:ext cx="3727441" cy="584775"/>
          </a:xfrm>
          <a:prstGeom prst="rect">
            <a:avLst/>
          </a:prstGeom>
          <a:noFill/>
        </p:spPr>
        <p:txBody>
          <a:bodyPr wrap="square" rtlCol="0">
            <a:spAutoFit/>
          </a:bodyPr>
          <a:lstStyle>
            <a:defPPr>
              <a:defRPr lang="fr-FR"/>
            </a:defPPr>
            <a:lvl1pPr algn="ctr">
              <a:defRPr sz="3600">
                <a:latin typeface="Lucida Handwriting" pitchFamily="66" charset="0"/>
              </a:defRPr>
            </a:lvl1pPr>
          </a:lstStyle>
          <a:p>
            <a:r>
              <a:rPr lang="en-US" sz="3200" b="1" dirty="0" smtClean="0">
                <a:solidFill>
                  <a:srgbClr val="002060"/>
                </a:solidFill>
                <a:latin typeface="English Essay" pitchFamily="2" charset="0"/>
              </a:rPr>
              <a:t>Key results #2</a:t>
            </a:r>
            <a:endParaRPr lang="en-US" sz="3200" b="1" dirty="0">
              <a:solidFill>
                <a:srgbClr val="002060"/>
              </a:solidFill>
              <a:latin typeface="English Essay" pitchFamily="2" charset="0"/>
            </a:endParaRPr>
          </a:p>
        </p:txBody>
      </p:sp>
      <p:graphicFrame>
        <p:nvGraphicFramePr>
          <p:cNvPr id="69" name="Graphique 68"/>
          <p:cNvGraphicFramePr/>
          <p:nvPr>
            <p:extLst>
              <p:ext uri="{D42A27DB-BD31-4B8C-83A1-F6EECF244321}">
                <p14:modId xmlns:p14="http://schemas.microsoft.com/office/powerpoint/2010/main" val="2284238364"/>
              </p:ext>
            </p:extLst>
          </p:nvPr>
        </p:nvGraphicFramePr>
        <p:xfrm>
          <a:off x="5271533" y="2714596"/>
          <a:ext cx="3361671" cy="250671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195821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p:txBody>
          <a:bodyPr/>
          <a:lstStyle/>
          <a:p>
            <a:r>
              <a:rPr lang="fr-FR" dirty="0" smtClean="0"/>
              <a:t>Pins Collection</a:t>
            </a:r>
            <a:endParaRPr lang="fr-FR" dirty="0"/>
          </a:p>
        </p:txBody>
      </p:sp>
      <p:sp>
        <p:nvSpPr>
          <p:cNvPr id="4" name="Titre 3"/>
          <p:cNvSpPr>
            <a:spLocks noGrp="1"/>
          </p:cNvSpPr>
          <p:nvPr>
            <p:ph type="title"/>
          </p:nvPr>
        </p:nvSpPr>
        <p:spPr/>
        <p:txBody>
          <a:bodyPr/>
          <a:lstStyle/>
          <a:p>
            <a:r>
              <a:rPr lang="en-US" dirty="0"/>
              <a:t>Sticky Notes</a:t>
            </a:r>
          </a:p>
        </p:txBody>
      </p:sp>
      <p:grpSp>
        <p:nvGrpSpPr>
          <p:cNvPr id="2" name="Groupe 1"/>
          <p:cNvGrpSpPr/>
          <p:nvPr/>
        </p:nvGrpSpPr>
        <p:grpSpPr>
          <a:xfrm>
            <a:off x="159012" y="1196752"/>
            <a:ext cx="2154390" cy="2715410"/>
            <a:chOff x="4985896" y="2380134"/>
            <a:chExt cx="2154390" cy="2715410"/>
          </a:xfrm>
        </p:grpSpPr>
        <p:grpSp>
          <p:nvGrpSpPr>
            <p:cNvPr id="34" name="Groupe 33"/>
            <p:cNvGrpSpPr/>
            <p:nvPr/>
          </p:nvGrpSpPr>
          <p:grpSpPr>
            <a:xfrm rot="14400000">
              <a:off x="5523996" y="3741353"/>
              <a:ext cx="816091" cy="1892292"/>
              <a:chOff x="6324195" y="2380134"/>
              <a:chExt cx="816091" cy="1892292"/>
            </a:xfrm>
            <a:gradFill flip="none" rotWithShape="1">
              <a:gsLst>
                <a:gs pos="0">
                  <a:srgbClr val="BEC6D4"/>
                </a:gs>
                <a:gs pos="50000">
                  <a:schemeClr val="accent1">
                    <a:lumMod val="40000"/>
                    <a:lumOff val="60000"/>
                    <a:tint val="44500"/>
                    <a:satMod val="160000"/>
                  </a:schemeClr>
                </a:gs>
                <a:gs pos="100000">
                  <a:schemeClr val="accent1">
                    <a:lumMod val="40000"/>
                    <a:lumOff val="60000"/>
                    <a:tint val="23500"/>
                    <a:satMod val="160000"/>
                  </a:schemeClr>
                </a:gs>
              </a:gsLst>
              <a:lin ang="16200000" scaled="1"/>
              <a:tileRect/>
            </a:gradFill>
          </p:grpSpPr>
          <p:sp>
            <p:nvSpPr>
              <p:cNvPr id="35" name="Rectangle 11"/>
              <p:cNvSpPr/>
              <p:nvPr/>
            </p:nvSpPr>
            <p:spPr>
              <a:xfrm>
                <a:off x="6680166" y="3333369"/>
                <a:ext cx="105362" cy="939057"/>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725" h="1760590">
                    <a:moveTo>
                      <a:pt x="0" y="0"/>
                    </a:moveTo>
                    <a:lnTo>
                      <a:pt x="360040" y="0"/>
                    </a:lnTo>
                    <a:lnTo>
                      <a:pt x="360040" y="1705177"/>
                    </a:lnTo>
                    <a:cubicBezTo>
                      <a:pt x="376233" y="1695041"/>
                      <a:pt x="100933" y="1843776"/>
                      <a:pt x="0" y="1691782"/>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Ellipse 35"/>
              <p:cNvSpPr/>
              <p:nvPr/>
            </p:nvSpPr>
            <p:spPr>
              <a:xfrm>
                <a:off x="6324195" y="2969949"/>
                <a:ext cx="816091" cy="702078"/>
              </a:xfrm>
              <a:prstGeom prst="ellipse">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Ellipse 36"/>
              <p:cNvSpPr/>
              <p:nvPr/>
            </p:nvSpPr>
            <p:spPr>
              <a:xfrm rot="1800000">
                <a:off x="6343308" y="3036225"/>
                <a:ext cx="647605" cy="5939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Trapèze 10"/>
              <p:cNvSpPr/>
              <p:nvPr/>
            </p:nvSpPr>
            <p:spPr>
              <a:xfrm>
                <a:off x="6488604" y="2632162"/>
                <a:ext cx="487272" cy="765707"/>
              </a:xfrm>
              <a:custGeom>
                <a:avLst/>
                <a:gdLst>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406802"/>
                  <a:gd name="connsiteX1" fmla="*/ 228600 w 914400"/>
                  <a:gd name="connsiteY1" fmla="*/ 0 h 1406802"/>
                  <a:gd name="connsiteX2" fmla="*/ 685800 w 914400"/>
                  <a:gd name="connsiteY2" fmla="*/ 0 h 1406802"/>
                  <a:gd name="connsiteX3" fmla="*/ 914400 w 914400"/>
                  <a:gd name="connsiteY3" fmla="*/ 1216152 h 1406802"/>
                  <a:gd name="connsiteX4" fmla="*/ 0 w 914400"/>
                  <a:gd name="connsiteY4" fmla="*/ 1216152 h 1406802"/>
                  <a:gd name="connsiteX0" fmla="*/ 0 w 914400"/>
                  <a:gd name="connsiteY0" fmla="*/ 1216152 h 1436902"/>
                  <a:gd name="connsiteX1" fmla="*/ 228600 w 914400"/>
                  <a:gd name="connsiteY1" fmla="*/ 0 h 1436902"/>
                  <a:gd name="connsiteX2" fmla="*/ 685800 w 914400"/>
                  <a:gd name="connsiteY2" fmla="*/ 0 h 1436902"/>
                  <a:gd name="connsiteX3" fmla="*/ 914400 w 914400"/>
                  <a:gd name="connsiteY3" fmla="*/ 1216152 h 1436902"/>
                  <a:gd name="connsiteX4" fmla="*/ 0 w 914400"/>
                  <a:gd name="connsiteY4" fmla="*/ 1216152 h 143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436902">
                    <a:moveTo>
                      <a:pt x="0" y="1216152"/>
                    </a:moveTo>
                    <a:lnTo>
                      <a:pt x="228600" y="0"/>
                    </a:lnTo>
                    <a:lnTo>
                      <a:pt x="685800" y="0"/>
                    </a:lnTo>
                    <a:lnTo>
                      <a:pt x="914400" y="1216152"/>
                    </a:lnTo>
                    <a:cubicBezTo>
                      <a:pt x="737539" y="1517152"/>
                      <a:pt x="167923" y="1503746"/>
                      <a:pt x="0" y="12161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Ellipse 39"/>
              <p:cNvSpPr/>
              <p:nvPr/>
            </p:nvSpPr>
            <p:spPr>
              <a:xfrm>
                <a:off x="6444208" y="2380134"/>
                <a:ext cx="576064" cy="504056"/>
              </a:xfrm>
              <a:prstGeom prst="ellipse">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Ellipse 40"/>
              <p:cNvSpPr/>
              <p:nvPr/>
            </p:nvSpPr>
            <p:spPr>
              <a:xfrm>
                <a:off x="6444208" y="2380134"/>
                <a:ext cx="576064" cy="432048"/>
              </a:xfrm>
              <a:prstGeom prst="ellipse">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26" name="Groupe 25"/>
            <p:cNvGrpSpPr/>
            <p:nvPr/>
          </p:nvGrpSpPr>
          <p:grpSpPr>
            <a:xfrm>
              <a:off x="6324195" y="2380134"/>
              <a:ext cx="816091" cy="1892292"/>
              <a:chOff x="6324195" y="2380134"/>
              <a:chExt cx="816091" cy="1892292"/>
            </a:xfrm>
          </p:grpSpPr>
          <p:sp>
            <p:nvSpPr>
              <p:cNvPr id="12" name="Rectangle 11"/>
              <p:cNvSpPr/>
              <p:nvPr/>
            </p:nvSpPr>
            <p:spPr>
              <a:xfrm>
                <a:off x="6680166" y="3333369"/>
                <a:ext cx="105362" cy="939057"/>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725" h="1760590">
                    <a:moveTo>
                      <a:pt x="0" y="0"/>
                    </a:moveTo>
                    <a:lnTo>
                      <a:pt x="360040" y="0"/>
                    </a:lnTo>
                    <a:lnTo>
                      <a:pt x="360040" y="1705177"/>
                    </a:lnTo>
                    <a:cubicBezTo>
                      <a:pt x="376233" y="1695041"/>
                      <a:pt x="100933" y="1843776"/>
                      <a:pt x="0" y="1691782"/>
                    </a:cubicBezTo>
                    <a:lnTo>
                      <a:pt x="0" y="0"/>
                    </a:lnTo>
                    <a:close/>
                  </a:path>
                </a:pathLst>
              </a:custGeom>
              <a:gradFill flip="none" rotWithShape="1">
                <a:gsLst>
                  <a:gs pos="0">
                    <a:srgbClr val="FFFFFF"/>
                  </a:gs>
                  <a:gs pos="7001">
                    <a:srgbClr val="E6E6E6"/>
                  </a:gs>
                  <a:gs pos="32001">
                    <a:srgbClr val="7D8496"/>
                  </a:gs>
                  <a:gs pos="47000">
                    <a:srgbClr val="E6E6E6"/>
                  </a:gs>
                  <a:gs pos="85001">
                    <a:srgbClr val="7D8496"/>
                  </a:gs>
                  <a:gs pos="100000">
                    <a:srgbClr val="E6E6E6"/>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p:cNvSpPr/>
              <p:nvPr/>
            </p:nvSpPr>
            <p:spPr>
              <a:xfrm>
                <a:off x="6324195" y="2969949"/>
                <a:ext cx="816091" cy="702078"/>
              </a:xfrm>
              <a:prstGeom prst="ellipse">
                <a:avLst/>
              </a:prstGeom>
              <a:gradFill flip="none" rotWithShape="1">
                <a:gsLst>
                  <a:gs pos="0">
                    <a:srgbClr val="004D86"/>
                  </a:gs>
                  <a:gs pos="100000">
                    <a:srgbClr val="00B0F0"/>
                  </a:gs>
                </a:gsLst>
                <a:lin ang="2700000" scaled="1"/>
                <a:tileRect/>
              </a:gradFill>
              <a:ln w="317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llipse 13"/>
              <p:cNvSpPr/>
              <p:nvPr/>
            </p:nvSpPr>
            <p:spPr>
              <a:xfrm rot="1800000">
                <a:off x="6343308" y="3036225"/>
                <a:ext cx="647605" cy="593913"/>
              </a:xfrm>
              <a:prstGeom prst="ellipse">
                <a:avLst/>
              </a:prstGeom>
              <a:gradFill flip="none" rotWithShape="1">
                <a:gsLst>
                  <a:gs pos="68350">
                    <a:srgbClr val="0091CF"/>
                  </a:gs>
                  <a:gs pos="36700">
                    <a:srgbClr val="0071AD"/>
                  </a:gs>
                  <a:gs pos="0">
                    <a:srgbClr val="004D86"/>
                  </a:gs>
                  <a:gs pos="100000">
                    <a:srgbClr val="00B0F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053" name="Picture 5"/>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l="23138" t="19901" r="24571" b="27188"/>
              <a:stretch/>
            </p:blipFill>
            <p:spPr bwMode="auto">
              <a:xfrm rot="19764694">
                <a:off x="6730129" y="3272365"/>
                <a:ext cx="385960" cy="294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rapèze 10"/>
              <p:cNvSpPr/>
              <p:nvPr/>
            </p:nvSpPr>
            <p:spPr>
              <a:xfrm>
                <a:off x="6488604" y="2632162"/>
                <a:ext cx="487272" cy="765707"/>
              </a:xfrm>
              <a:custGeom>
                <a:avLst/>
                <a:gdLst>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406802"/>
                  <a:gd name="connsiteX1" fmla="*/ 228600 w 914400"/>
                  <a:gd name="connsiteY1" fmla="*/ 0 h 1406802"/>
                  <a:gd name="connsiteX2" fmla="*/ 685800 w 914400"/>
                  <a:gd name="connsiteY2" fmla="*/ 0 h 1406802"/>
                  <a:gd name="connsiteX3" fmla="*/ 914400 w 914400"/>
                  <a:gd name="connsiteY3" fmla="*/ 1216152 h 1406802"/>
                  <a:gd name="connsiteX4" fmla="*/ 0 w 914400"/>
                  <a:gd name="connsiteY4" fmla="*/ 1216152 h 1406802"/>
                  <a:gd name="connsiteX0" fmla="*/ 0 w 914400"/>
                  <a:gd name="connsiteY0" fmla="*/ 1216152 h 1436902"/>
                  <a:gd name="connsiteX1" fmla="*/ 228600 w 914400"/>
                  <a:gd name="connsiteY1" fmla="*/ 0 h 1436902"/>
                  <a:gd name="connsiteX2" fmla="*/ 685800 w 914400"/>
                  <a:gd name="connsiteY2" fmla="*/ 0 h 1436902"/>
                  <a:gd name="connsiteX3" fmla="*/ 914400 w 914400"/>
                  <a:gd name="connsiteY3" fmla="*/ 1216152 h 1436902"/>
                  <a:gd name="connsiteX4" fmla="*/ 0 w 914400"/>
                  <a:gd name="connsiteY4" fmla="*/ 1216152 h 143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436902">
                    <a:moveTo>
                      <a:pt x="0" y="1216152"/>
                    </a:moveTo>
                    <a:lnTo>
                      <a:pt x="228600" y="0"/>
                    </a:lnTo>
                    <a:lnTo>
                      <a:pt x="685800" y="0"/>
                    </a:lnTo>
                    <a:lnTo>
                      <a:pt x="914400" y="1216152"/>
                    </a:lnTo>
                    <a:cubicBezTo>
                      <a:pt x="737539" y="1517152"/>
                      <a:pt x="167923" y="1503746"/>
                      <a:pt x="0" y="1216152"/>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llipse 7"/>
              <p:cNvSpPr/>
              <p:nvPr/>
            </p:nvSpPr>
            <p:spPr>
              <a:xfrm>
                <a:off x="6444208" y="2380134"/>
                <a:ext cx="576064" cy="504056"/>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81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llipse 5"/>
              <p:cNvSpPr/>
              <p:nvPr/>
            </p:nvSpPr>
            <p:spPr>
              <a:xfrm>
                <a:off x="6444208" y="2380134"/>
                <a:ext cx="576064" cy="432048"/>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3" name="Groupe 2"/>
          <p:cNvGrpSpPr/>
          <p:nvPr/>
        </p:nvGrpSpPr>
        <p:grpSpPr>
          <a:xfrm>
            <a:off x="5164842" y="1196752"/>
            <a:ext cx="929938" cy="2387190"/>
            <a:chOff x="7812360" y="1196752"/>
            <a:chExt cx="929938" cy="2387190"/>
          </a:xfrm>
        </p:grpSpPr>
        <p:grpSp>
          <p:nvGrpSpPr>
            <p:cNvPr id="29" name="Groupe 28"/>
            <p:cNvGrpSpPr/>
            <p:nvPr/>
          </p:nvGrpSpPr>
          <p:grpSpPr>
            <a:xfrm>
              <a:off x="8087395" y="2295838"/>
              <a:ext cx="654903" cy="1288104"/>
              <a:chOff x="7867665" y="2738470"/>
              <a:chExt cx="654903" cy="1288104"/>
            </a:xfr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lin ang="5400000" scaled="1"/>
              <a:tileRect/>
            </a:gradFill>
          </p:grpSpPr>
          <p:sp>
            <p:nvSpPr>
              <p:cNvPr id="49" name="Rectangle 11"/>
              <p:cNvSpPr/>
              <p:nvPr/>
            </p:nvSpPr>
            <p:spPr>
              <a:xfrm rot="8100000">
                <a:off x="7867665" y="2738470"/>
                <a:ext cx="49481" cy="1179861"/>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 name="connsiteX0" fmla="*/ 0 w 360040"/>
                  <a:gd name="connsiteY0" fmla="*/ 0 h 1790586"/>
                  <a:gd name="connsiteX1" fmla="*/ 360040 w 360040"/>
                  <a:gd name="connsiteY1" fmla="*/ 0 h 1790586"/>
                  <a:gd name="connsiteX2" fmla="*/ 360040 w 360040"/>
                  <a:gd name="connsiteY2" fmla="*/ 1705177 h 1790586"/>
                  <a:gd name="connsiteX3" fmla="*/ 0 w 360040"/>
                  <a:gd name="connsiteY3" fmla="*/ 1691782 h 1790586"/>
                  <a:gd name="connsiteX4" fmla="*/ 0 w 360040"/>
                  <a:gd name="connsiteY4" fmla="*/ 0 h 1790586"/>
                  <a:gd name="connsiteX0" fmla="*/ 0 w 360040"/>
                  <a:gd name="connsiteY0" fmla="*/ 0 h 1772202"/>
                  <a:gd name="connsiteX1" fmla="*/ 360040 w 360040"/>
                  <a:gd name="connsiteY1" fmla="*/ 0 h 1772202"/>
                  <a:gd name="connsiteX2" fmla="*/ 360040 w 360040"/>
                  <a:gd name="connsiteY2" fmla="*/ 1705177 h 1772202"/>
                  <a:gd name="connsiteX3" fmla="*/ 0 w 360040"/>
                  <a:gd name="connsiteY3" fmla="*/ 1691782 h 1772202"/>
                  <a:gd name="connsiteX4" fmla="*/ 0 w 360040"/>
                  <a:gd name="connsiteY4" fmla="*/ 0 h 1772202"/>
                  <a:gd name="connsiteX0" fmla="*/ 0 w 360040"/>
                  <a:gd name="connsiteY0" fmla="*/ 0 h 1733131"/>
                  <a:gd name="connsiteX1" fmla="*/ 360040 w 360040"/>
                  <a:gd name="connsiteY1" fmla="*/ 0 h 1733131"/>
                  <a:gd name="connsiteX2" fmla="*/ 360040 w 360040"/>
                  <a:gd name="connsiteY2" fmla="*/ 1705177 h 1733131"/>
                  <a:gd name="connsiteX3" fmla="*/ 0 w 360040"/>
                  <a:gd name="connsiteY3" fmla="*/ 1691782 h 1733131"/>
                  <a:gd name="connsiteX4" fmla="*/ 0 w 360040"/>
                  <a:gd name="connsiteY4" fmla="*/ 0 h 1733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040" h="1733131">
                    <a:moveTo>
                      <a:pt x="0" y="0"/>
                    </a:moveTo>
                    <a:lnTo>
                      <a:pt x="360040" y="0"/>
                    </a:lnTo>
                    <a:lnTo>
                      <a:pt x="360040" y="1705177"/>
                    </a:lnTo>
                    <a:cubicBezTo>
                      <a:pt x="257708" y="1740044"/>
                      <a:pt x="10734" y="1749273"/>
                      <a:pt x="0" y="1691782"/>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Ellipse 49"/>
              <p:cNvSpPr/>
              <p:nvPr/>
            </p:nvSpPr>
            <p:spPr>
              <a:xfrm rot="20597230">
                <a:off x="7967730" y="3141310"/>
                <a:ext cx="554838" cy="885264"/>
              </a:xfrm>
              <a:prstGeom prst="ellipse">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0" name="Groupe 29"/>
            <p:cNvGrpSpPr/>
            <p:nvPr/>
          </p:nvGrpSpPr>
          <p:grpSpPr>
            <a:xfrm>
              <a:off x="7812360" y="1196752"/>
              <a:ext cx="792088" cy="1386214"/>
              <a:chOff x="7812360" y="1196752"/>
              <a:chExt cx="792088" cy="1386214"/>
            </a:xfrm>
          </p:grpSpPr>
          <p:grpSp>
            <p:nvGrpSpPr>
              <p:cNvPr id="28" name="Groupe 27"/>
              <p:cNvGrpSpPr/>
              <p:nvPr/>
            </p:nvGrpSpPr>
            <p:grpSpPr>
              <a:xfrm>
                <a:off x="7812360" y="1196752"/>
                <a:ext cx="792088" cy="1386214"/>
                <a:chOff x="7812360" y="1196752"/>
                <a:chExt cx="792088" cy="1386214"/>
              </a:xfrm>
            </p:grpSpPr>
            <p:sp>
              <p:nvSpPr>
                <p:cNvPr id="45" name="Rectangle 11"/>
                <p:cNvSpPr/>
                <p:nvPr/>
              </p:nvSpPr>
              <p:spPr>
                <a:xfrm rot="1800000">
                  <a:off x="7953633" y="1403105"/>
                  <a:ext cx="49481" cy="1179861"/>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 name="connsiteX0" fmla="*/ 0 w 360040"/>
                    <a:gd name="connsiteY0" fmla="*/ 0 h 1790586"/>
                    <a:gd name="connsiteX1" fmla="*/ 360040 w 360040"/>
                    <a:gd name="connsiteY1" fmla="*/ 0 h 1790586"/>
                    <a:gd name="connsiteX2" fmla="*/ 360040 w 360040"/>
                    <a:gd name="connsiteY2" fmla="*/ 1705177 h 1790586"/>
                    <a:gd name="connsiteX3" fmla="*/ 0 w 360040"/>
                    <a:gd name="connsiteY3" fmla="*/ 1691782 h 1790586"/>
                    <a:gd name="connsiteX4" fmla="*/ 0 w 360040"/>
                    <a:gd name="connsiteY4" fmla="*/ 0 h 1790586"/>
                    <a:gd name="connsiteX0" fmla="*/ 0 w 360040"/>
                    <a:gd name="connsiteY0" fmla="*/ 0 h 1772202"/>
                    <a:gd name="connsiteX1" fmla="*/ 360040 w 360040"/>
                    <a:gd name="connsiteY1" fmla="*/ 0 h 1772202"/>
                    <a:gd name="connsiteX2" fmla="*/ 360040 w 360040"/>
                    <a:gd name="connsiteY2" fmla="*/ 1705177 h 1772202"/>
                    <a:gd name="connsiteX3" fmla="*/ 0 w 360040"/>
                    <a:gd name="connsiteY3" fmla="*/ 1691782 h 1772202"/>
                    <a:gd name="connsiteX4" fmla="*/ 0 w 360040"/>
                    <a:gd name="connsiteY4" fmla="*/ 0 h 1772202"/>
                    <a:gd name="connsiteX0" fmla="*/ 0 w 360040"/>
                    <a:gd name="connsiteY0" fmla="*/ 0 h 1733131"/>
                    <a:gd name="connsiteX1" fmla="*/ 360040 w 360040"/>
                    <a:gd name="connsiteY1" fmla="*/ 0 h 1733131"/>
                    <a:gd name="connsiteX2" fmla="*/ 360040 w 360040"/>
                    <a:gd name="connsiteY2" fmla="*/ 1705177 h 1733131"/>
                    <a:gd name="connsiteX3" fmla="*/ 0 w 360040"/>
                    <a:gd name="connsiteY3" fmla="*/ 1691782 h 1733131"/>
                    <a:gd name="connsiteX4" fmla="*/ 0 w 360040"/>
                    <a:gd name="connsiteY4" fmla="*/ 0 h 1733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040" h="1733131">
                      <a:moveTo>
                        <a:pt x="0" y="0"/>
                      </a:moveTo>
                      <a:lnTo>
                        <a:pt x="360040" y="0"/>
                      </a:lnTo>
                      <a:lnTo>
                        <a:pt x="360040" y="1705177"/>
                      </a:lnTo>
                      <a:cubicBezTo>
                        <a:pt x="257708" y="1740044"/>
                        <a:pt x="10734" y="1749273"/>
                        <a:pt x="0" y="1691782"/>
                      </a:cubicBezTo>
                      <a:lnTo>
                        <a:pt x="0" y="0"/>
                      </a:lnTo>
                      <a:close/>
                    </a:path>
                  </a:pathLst>
                </a:custGeom>
                <a:gradFill flip="none" rotWithShape="1">
                  <a:gsLst>
                    <a:gs pos="0">
                      <a:srgbClr val="FFFFFF"/>
                    </a:gs>
                    <a:gs pos="7001">
                      <a:srgbClr val="E6E6E6"/>
                    </a:gs>
                    <a:gs pos="32001">
                      <a:srgbClr val="7D8496"/>
                    </a:gs>
                    <a:gs pos="47000">
                      <a:srgbClr val="E6E6E6"/>
                    </a:gs>
                    <a:gs pos="85001">
                      <a:srgbClr val="7D8496"/>
                    </a:gs>
                    <a:gs pos="100000">
                      <a:srgbClr val="E6E6E6"/>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Ellipse 26"/>
                <p:cNvSpPr/>
                <p:nvPr/>
              </p:nvSpPr>
              <p:spPr>
                <a:xfrm>
                  <a:off x="7812360" y="1196752"/>
                  <a:ext cx="792088" cy="792088"/>
                </a:xfrm>
                <a:prstGeom prst="ellipse">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35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44" name="Picture 5"/>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l="23138" t="19901" r="24571" b="27188"/>
              <a:stretch/>
            </p:blipFill>
            <p:spPr bwMode="auto">
              <a:xfrm rot="19764694">
                <a:off x="7894415" y="1289116"/>
                <a:ext cx="385960" cy="294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31" name="Groupe 30"/>
          <p:cNvGrpSpPr/>
          <p:nvPr/>
        </p:nvGrpSpPr>
        <p:grpSpPr>
          <a:xfrm>
            <a:off x="1503835" y="2406078"/>
            <a:ext cx="2154390" cy="2715410"/>
            <a:chOff x="4985896" y="2380134"/>
            <a:chExt cx="2154390" cy="2715410"/>
          </a:xfrm>
        </p:grpSpPr>
        <p:grpSp>
          <p:nvGrpSpPr>
            <p:cNvPr id="32" name="Groupe 31"/>
            <p:cNvGrpSpPr/>
            <p:nvPr/>
          </p:nvGrpSpPr>
          <p:grpSpPr>
            <a:xfrm rot="14400000">
              <a:off x="5523996" y="3741353"/>
              <a:ext cx="816091" cy="1892292"/>
              <a:chOff x="6324195" y="2380134"/>
              <a:chExt cx="816091" cy="1892292"/>
            </a:xfrm>
            <a:gradFill flip="none" rotWithShape="1">
              <a:gsLst>
                <a:gs pos="0">
                  <a:srgbClr val="BEC6D4"/>
                </a:gs>
                <a:gs pos="50000">
                  <a:schemeClr val="accent1">
                    <a:lumMod val="40000"/>
                    <a:lumOff val="60000"/>
                    <a:tint val="44500"/>
                    <a:satMod val="160000"/>
                  </a:schemeClr>
                </a:gs>
                <a:gs pos="100000">
                  <a:schemeClr val="accent1">
                    <a:lumMod val="40000"/>
                    <a:lumOff val="60000"/>
                    <a:tint val="23500"/>
                    <a:satMod val="160000"/>
                  </a:schemeClr>
                </a:gs>
              </a:gsLst>
              <a:lin ang="16200000" scaled="1"/>
              <a:tileRect/>
            </a:gradFill>
          </p:grpSpPr>
          <p:sp>
            <p:nvSpPr>
              <p:cNvPr id="52" name="Rectangle 11"/>
              <p:cNvSpPr/>
              <p:nvPr/>
            </p:nvSpPr>
            <p:spPr>
              <a:xfrm>
                <a:off x="6680166" y="3333369"/>
                <a:ext cx="105362" cy="939057"/>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725" h="1760590">
                    <a:moveTo>
                      <a:pt x="0" y="0"/>
                    </a:moveTo>
                    <a:lnTo>
                      <a:pt x="360040" y="0"/>
                    </a:lnTo>
                    <a:lnTo>
                      <a:pt x="360040" y="1705177"/>
                    </a:lnTo>
                    <a:cubicBezTo>
                      <a:pt x="376233" y="1695041"/>
                      <a:pt x="100933" y="1843776"/>
                      <a:pt x="0" y="1691782"/>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Ellipse 52"/>
              <p:cNvSpPr/>
              <p:nvPr/>
            </p:nvSpPr>
            <p:spPr>
              <a:xfrm>
                <a:off x="6324195" y="2969949"/>
                <a:ext cx="816091" cy="702078"/>
              </a:xfrm>
              <a:prstGeom prst="ellipse">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Ellipse 53"/>
              <p:cNvSpPr/>
              <p:nvPr/>
            </p:nvSpPr>
            <p:spPr>
              <a:xfrm rot="1800000">
                <a:off x="6343308" y="3036225"/>
                <a:ext cx="647605" cy="5939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Trapèze 10"/>
              <p:cNvSpPr/>
              <p:nvPr/>
            </p:nvSpPr>
            <p:spPr>
              <a:xfrm>
                <a:off x="6488604" y="2632162"/>
                <a:ext cx="487272" cy="765707"/>
              </a:xfrm>
              <a:custGeom>
                <a:avLst/>
                <a:gdLst>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406802"/>
                  <a:gd name="connsiteX1" fmla="*/ 228600 w 914400"/>
                  <a:gd name="connsiteY1" fmla="*/ 0 h 1406802"/>
                  <a:gd name="connsiteX2" fmla="*/ 685800 w 914400"/>
                  <a:gd name="connsiteY2" fmla="*/ 0 h 1406802"/>
                  <a:gd name="connsiteX3" fmla="*/ 914400 w 914400"/>
                  <a:gd name="connsiteY3" fmla="*/ 1216152 h 1406802"/>
                  <a:gd name="connsiteX4" fmla="*/ 0 w 914400"/>
                  <a:gd name="connsiteY4" fmla="*/ 1216152 h 1406802"/>
                  <a:gd name="connsiteX0" fmla="*/ 0 w 914400"/>
                  <a:gd name="connsiteY0" fmla="*/ 1216152 h 1436902"/>
                  <a:gd name="connsiteX1" fmla="*/ 228600 w 914400"/>
                  <a:gd name="connsiteY1" fmla="*/ 0 h 1436902"/>
                  <a:gd name="connsiteX2" fmla="*/ 685800 w 914400"/>
                  <a:gd name="connsiteY2" fmla="*/ 0 h 1436902"/>
                  <a:gd name="connsiteX3" fmla="*/ 914400 w 914400"/>
                  <a:gd name="connsiteY3" fmla="*/ 1216152 h 1436902"/>
                  <a:gd name="connsiteX4" fmla="*/ 0 w 914400"/>
                  <a:gd name="connsiteY4" fmla="*/ 1216152 h 143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436902">
                    <a:moveTo>
                      <a:pt x="0" y="1216152"/>
                    </a:moveTo>
                    <a:lnTo>
                      <a:pt x="228600" y="0"/>
                    </a:lnTo>
                    <a:lnTo>
                      <a:pt x="685800" y="0"/>
                    </a:lnTo>
                    <a:lnTo>
                      <a:pt x="914400" y="1216152"/>
                    </a:lnTo>
                    <a:cubicBezTo>
                      <a:pt x="737539" y="1517152"/>
                      <a:pt x="167923" y="1503746"/>
                      <a:pt x="0" y="12161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Ellipse 55"/>
              <p:cNvSpPr/>
              <p:nvPr/>
            </p:nvSpPr>
            <p:spPr>
              <a:xfrm>
                <a:off x="6444208" y="2380134"/>
                <a:ext cx="576064" cy="504056"/>
              </a:xfrm>
              <a:prstGeom prst="ellipse">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Ellipse 56"/>
              <p:cNvSpPr/>
              <p:nvPr/>
            </p:nvSpPr>
            <p:spPr>
              <a:xfrm>
                <a:off x="6444208" y="2380134"/>
                <a:ext cx="576064" cy="432048"/>
              </a:xfrm>
              <a:prstGeom prst="ellipse">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3" name="Groupe 32"/>
            <p:cNvGrpSpPr/>
            <p:nvPr/>
          </p:nvGrpSpPr>
          <p:grpSpPr>
            <a:xfrm>
              <a:off x="6324195" y="2380134"/>
              <a:ext cx="816091" cy="1892292"/>
              <a:chOff x="6324195" y="2380134"/>
              <a:chExt cx="816091" cy="1892292"/>
            </a:xfrm>
          </p:grpSpPr>
          <p:sp>
            <p:nvSpPr>
              <p:cNvPr id="38" name="Rectangle 11"/>
              <p:cNvSpPr/>
              <p:nvPr/>
            </p:nvSpPr>
            <p:spPr>
              <a:xfrm>
                <a:off x="6680166" y="3333369"/>
                <a:ext cx="105362" cy="939057"/>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725" h="1760590">
                    <a:moveTo>
                      <a:pt x="0" y="0"/>
                    </a:moveTo>
                    <a:lnTo>
                      <a:pt x="360040" y="0"/>
                    </a:lnTo>
                    <a:lnTo>
                      <a:pt x="360040" y="1705177"/>
                    </a:lnTo>
                    <a:cubicBezTo>
                      <a:pt x="376233" y="1695041"/>
                      <a:pt x="100933" y="1843776"/>
                      <a:pt x="0" y="1691782"/>
                    </a:cubicBezTo>
                    <a:lnTo>
                      <a:pt x="0" y="0"/>
                    </a:lnTo>
                    <a:close/>
                  </a:path>
                </a:pathLst>
              </a:custGeom>
              <a:gradFill flip="none" rotWithShape="1">
                <a:gsLst>
                  <a:gs pos="0">
                    <a:srgbClr val="FFFFFF"/>
                  </a:gs>
                  <a:gs pos="7001">
                    <a:srgbClr val="E6E6E6"/>
                  </a:gs>
                  <a:gs pos="32001">
                    <a:srgbClr val="7D8496"/>
                  </a:gs>
                  <a:gs pos="47000">
                    <a:srgbClr val="E6E6E6"/>
                  </a:gs>
                  <a:gs pos="85001">
                    <a:srgbClr val="7D8496"/>
                  </a:gs>
                  <a:gs pos="100000">
                    <a:srgbClr val="E6E6E6"/>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Ellipse 41"/>
              <p:cNvSpPr/>
              <p:nvPr/>
            </p:nvSpPr>
            <p:spPr>
              <a:xfrm>
                <a:off x="6324195" y="2969949"/>
                <a:ext cx="816091" cy="702078"/>
              </a:xfrm>
              <a:prstGeom prst="ellipse">
                <a:avLst/>
              </a:prstGeom>
              <a:gradFill flip="none" rotWithShape="1">
                <a:gsLst>
                  <a:gs pos="0">
                    <a:srgbClr val="EE7339">
                      <a:shade val="30000"/>
                      <a:satMod val="115000"/>
                    </a:srgbClr>
                  </a:gs>
                  <a:gs pos="50000">
                    <a:srgbClr val="EE7339">
                      <a:shade val="67500"/>
                      <a:satMod val="115000"/>
                    </a:srgbClr>
                  </a:gs>
                  <a:gs pos="100000">
                    <a:srgbClr val="EE7339">
                      <a:shade val="100000"/>
                      <a:satMod val="115000"/>
                    </a:srgbClr>
                  </a:gs>
                </a:gsLst>
                <a:lin ang="0" scaled="1"/>
                <a:tileRect/>
              </a:gradFill>
              <a:ln w="3175">
                <a:solidFill>
                  <a:srgbClr val="E353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Ellipse 42"/>
              <p:cNvSpPr/>
              <p:nvPr/>
            </p:nvSpPr>
            <p:spPr>
              <a:xfrm rot="1800000">
                <a:off x="6343308" y="3036225"/>
                <a:ext cx="647605" cy="593913"/>
              </a:xfrm>
              <a:prstGeom prst="ellipse">
                <a:avLst/>
              </a:prstGeom>
              <a:gradFill flip="none" rotWithShape="1">
                <a:gsLst>
                  <a:gs pos="0">
                    <a:srgbClr val="EE7339">
                      <a:shade val="30000"/>
                      <a:satMod val="115000"/>
                    </a:srgbClr>
                  </a:gs>
                  <a:gs pos="50000">
                    <a:srgbClr val="EE7339">
                      <a:shade val="67500"/>
                      <a:satMod val="115000"/>
                    </a:srgbClr>
                  </a:gs>
                  <a:gs pos="100000">
                    <a:srgbClr val="EE7339">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6" name="Picture 5"/>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l="23138" t="19901" r="24571" b="27188"/>
              <a:stretch/>
            </p:blipFill>
            <p:spPr bwMode="auto">
              <a:xfrm rot="19764694">
                <a:off x="6730129" y="3272365"/>
                <a:ext cx="385960" cy="294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Trapèze 10"/>
              <p:cNvSpPr/>
              <p:nvPr/>
            </p:nvSpPr>
            <p:spPr>
              <a:xfrm>
                <a:off x="6488604" y="2632162"/>
                <a:ext cx="487272" cy="765707"/>
              </a:xfrm>
              <a:custGeom>
                <a:avLst/>
                <a:gdLst>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406802"/>
                  <a:gd name="connsiteX1" fmla="*/ 228600 w 914400"/>
                  <a:gd name="connsiteY1" fmla="*/ 0 h 1406802"/>
                  <a:gd name="connsiteX2" fmla="*/ 685800 w 914400"/>
                  <a:gd name="connsiteY2" fmla="*/ 0 h 1406802"/>
                  <a:gd name="connsiteX3" fmla="*/ 914400 w 914400"/>
                  <a:gd name="connsiteY3" fmla="*/ 1216152 h 1406802"/>
                  <a:gd name="connsiteX4" fmla="*/ 0 w 914400"/>
                  <a:gd name="connsiteY4" fmla="*/ 1216152 h 1406802"/>
                  <a:gd name="connsiteX0" fmla="*/ 0 w 914400"/>
                  <a:gd name="connsiteY0" fmla="*/ 1216152 h 1436902"/>
                  <a:gd name="connsiteX1" fmla="*/ 228600 w 914400"/>
                  <a:gd name="connsiteY1" fmla="*/ 0 h 1436902"/>
                  <a:gd name="connsiteX2" fmla="*/ 685800 w 914400"/>
                  <a:gd name="connsiteY2" fmla="*/ 0 h 1436902"/>
                  <a:gd name="connsiteX3" fmla="*/ 914400 w 914400"/>
                  <a:gd name="connsiteY3" fmla="*/ 1216152 h 1436902"/>
                  <a:gd name="connsiteX4" fmla="*/ 0 w 914400"/>
                  <a:gd name="connsiteY4" fmla="*/ 1216152 h 143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436902">
                    <a:moveTo>
                      <a:pt x="0" y="1216152"/>
                    </a:moveTo>
                    <a:lnTo>
                      <a:pt x="228600" y="0"/>
                    </a:lnTo>
                    <a:lnTo>
                      <a:pt x="685800" y="0"/>
                    </a:lnTo>
                    <a:lnTo>
                      <a:pt x="914400" y="1216152"/>
                    </a:lnTo>
                    <a:cubicBezTo>
                      <a:pt x="737539" y="1517152"/>
                      <a:pt x="167923" y="1503746"/>
                      <a:pt x="0" y="1216152"/>
                    </a:cubicBezTo>
                    <a:close/>
                  </a:path>
                </a:pathLst>
              </a:custGeom>
              <a:gradFill flip="none" rotWithShape="1">
                <a:gsLst>
                  <a:gs pos="0">
                    <a:srgbClr val="EE7339">
                      <a:shade val="30000"/>
                      <a:satMod val="115000"/>
                    </a:srgbClr>
                  </a:gs>
                  <a:gs pos="50000">
                    <a:srgbClr val="EE7339">
                      <a:shade val="67500"/>
                      <a:satMod val="115000"/>
                    </a:srgbClr>
                  </a:gs>
                  <a:gs pos="100000">
                    <a:srgbClr val="EE7339">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Ellipse 47"/>
              <p:cNvSpPr/>
              <p:nvPr/>
            </p:nvSpPr>
            <p:spPr>
              <a:xfrm>
                <a:off x="6444208" y="2380134"/>
                <a:ext cx="576064" cy="504056"/>
              </a:xfrm>
              <a:prstGeom prst="ellipse">
                <a:avLst/>
              </a:prstGeom>
              <a:gradFill flip="none" rotWithShape="1">
                <a:gsLst>
                  <a:gs pos="0">
                    <a:srgbClr val="EE7339">
                      <a:shade val="30000"/>
                      <a:satMod val="115000"/>
                    </a:srgbClr>
                  </a:gs>
                  <a:gs pos="50000">
                    <a:srgbClr val="EE7339">
                      <a:shade val="67500"/>
                      <a:satMod val="115000"/>
                    </a:srgbClr>
                  </a:gs>
                  <a:gs pos="100000">
                    <a:srgbClr val="EE7339">
                      <a:shade val="100000"/>
                      <a:satMod val="115000"/>
                    </a:srgbClr>
                  </a:gs>
                </a:gsLst>
                <a:lin ang="108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Ellipse 50"/>
              <p:cNvSpPr/>
              <p:nvPr/>
            </p:nvSpPr>
            <p:spPr>
              <a:xfrm>
                <a:off x="6444208" y="2380134"/>
                <a:ext cx="576064" cy="432048"/>
              </a:xfrm>
              <a:prstGeom prst="ellipse">
                <a:avLst/>
              </a:prstGeom>
              <a:gradFill flip="none" rotWithShape="1">
                <a:gsLst>
                  <a:gs pos="0">
                    <a:srgbClr val="EE7339">
                      <a:shade val="30000"/>
                      <a:satMod val="115000"/>
                    </a:srgbClr>
                  </a:gs>
                  <a:gs pos="50000">
                    <a:srgbClr val="EE7339">
                      <a:shade val="67500"/>
                      <a:satMod val="115000"/>
                    </a:srgbClr>
                  </a:gs>
                  <a:gs pos="100000">
                    <a:srgbClr val="EE7339">
                      <a:shade val="100000"/>
                      <a:satMod val="115000"/>
                    </a:srgbClr>
                  </a:gs>
                </a:gsLst>
                <a:lin ang="27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58" name="Groupe 57"/>
          <p:cNvGrpSpPr/>
          <p:nvPr/>
        </p:nvGrpSpPr>
        <p:grpSpPr>
          <a:xfrm>
            <a:off x="2862440" y="3615405"/>
            <a:ext cx="2154390" cy="2715410"/>
            <a:chOff x="4985896" y="2380134"/>
            <a:chExt cx="2154390" cy="2715410"/>
          </a:xfrm>
        </p:grpSpPr>
        <p:grpSp>
          <p:nvGrpSpPr>
            <p:cNvPr id="59" name="Groupe 58"/>
            <p:cNvGrpSpPr/>
            <p:nvPr/>
          </p:nvGrpSpPr>
          <p:grpSpPr>
            <a:xfrm rot="14400000">
              <a:off x="5523996" y="3741353"/>
              <a:ext cx="816091" cy="1892292"/>
              <a:chOff x="6324195" y="2380134"/>
              <a:chExt cx="816091" cy="1892292"/>
            </a:xfrm>
            <a:gradFill flip="none" rotWithShape="1">
              <a:gsLst>
                <a:gs pos="0">
                  <a:srgbClr val="BEC6D4"/>
                </a:gs>
                <a:gs pos="50000">
                  <a:schemeClr val="accent1">
                    <a:lumMod val="40000"/>
                    <a:lumOff val="60000"/>
                    <a:tint val="44500"/>
                    <a:satMod val="160000"/>
                  </a:schemeClr>
                </a:gs>
                <a:gs pos="100000">
                  <a:schemeClr val="accent1">
                    <a:lumMod val="40000"/>
                    <a:lumOff val="60000"/>
                    <a:tint val="23500"/>
                    <a:satMod val="160000"/>
                  </a:schemeClr>
                </a:gs>
              </a:gsLst>
              <a:lin ang="16200000" scaled="1"/>
              <a:tileRect/>
            </a:gradFill>
          </p:grpSpPr>
          <p:sp>
            <p:nvSpPr>
              <p:cNvPr id="68" name="Rectangle 11"/>
              <p:cNvSpPr/>
              <p:nvPr/>
            </p:nvSpPr>
            <p:spPr>
              <a:xfrm>
                <a:off x="6680166" y="3333369"/>
                <a:ext cx="105362" cy="939057"/>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725" h="1760590">
                    <a:moveTo>
                      <a:pt x="0" y="0"/>
                    </a:moveTo>
                    <a:lnTo>
                      <a:pt x="360040" y="0"/>
                    </a:lnTo>
                    <a:lnTo>
                      <a:pt x="360040" y="1705177"/>
                    </a:lnTo>
                    <a:cubicBezTo>
                      <a:pt x="376233" y="1695041"/>
                      <a:pt x="100933" y="1843776"/>
                      <a:pt x="0" y="1691782"/>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Ellipse 68"/>
              <p:cNvSpPr/>
              <p:nvPr/>
            </p:nvSpPr>
            <p:spPr>
              <a:xfrm>
                <a:off x="6324195" y="2969949"/>
                <a:ext cx="816091" cy="702078"/>
              </a:xfrm>
              <a:prstGeom prst="ellipse">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Ellipse 69"/>
              <p:cNvSpPr/>
              <p:nvPr/>
            </p:nvSpPr>
            <p:spPr>
              <a:xfrm rot="1800000">
                <a:off x="6343308" y="3036225"/>
                <a:ext cx="647605" cy="5939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Trapèze 10"/>
              <p:cNvSpPr/>
              <p:nvPr/>
            </p:nvSpPr>
            <p:spPr>
              <a:xfrm>
                <a:off x="6488604" y="2632162"/>
                <a:ext cx="487272" cy="765707"/>
              </a:xfrm>
              <a:custGeom>
                <a:avLst/>
                <a:gdLst>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406802"/>
                  <a:gd name="connsiteX1" fmla="*/ 228600 w 914400"/>
                  <a:gd name="connsiteY1" fmla="*/ 0 h 1406802"/>
                  <a:gd name="connsiteX2" fmla="*/ 685800 w 914400"/>
                  <a:gd name="connsiteY2" fmla="*/ 0 h 1406802"/>
                  <a:gd name="connsiteX3" fmla="*/ 914400 w 914400"/>
                  <a:gd name="connsiteY3" fmla="*/ 1216152 h 1406802"/>
                  <a:gd name="connsiteX4" fmla="*/ 0 w 914400"/>
                  <a:gd name="connsiteY4" fmla="*/ 1216152 h 1406802"/>
                  <a:gd name="connsiteX0" fmla="*/ 0 w 914400"/>
                  <a:gd name="connsiteY0" fmla="*/ 1216152 h 1436902"/>
                  <a:gd name="connsiteX1" fmla="*/ 228600 w 914400"/>
                  <a:gd name="connsiteY1" fmla="*/ 0 h 1436902"/>
                  <a:gd name="connsiteX2" fmla="*/ 685800 w 914400"/>
                  <a:gd name="connsiteY2" fmla="*/ 0 h 1436902"/>
                  <a:gd name="connsiteX3" fmla="*/ 914400 w 914400"/>
                  <a:gd name="connsiteY3" fmla="*/ 1216152 h 1436902"/>
                  <a:gd name="connsiteX4" fmla="*/ 0 w 914400"/>
                  <a:gd name="connsiteY4" fmla="*/ 1216152 h 143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436902">
                    <a:moveTo>
                      <a:pt x="0" y="1216152"/>
                    </a:moveTo>
                    <a:lnTo>
                      <a:pt x="228600" y="0"/>
                    </a:lnTo>
                    <a:lnTo>
                      <a:pt x="685800" y="0"/>
                    </a:lnTo>
                    <a:lnTo>
                      <a:pt x="914400" y="1216152"/>
                    </a:lnTo>
                    <a:cubicBezTo>
                      <a:pt x="737539" y="1517152"/>
                      <a:pt x="167923" y="1503746"/>
                      <a:pt x="0" y="12161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Ellipse 71"/>
              <p:cNvSpPr/>
              <p:nvPr/>
            </p:nvSpPr>
            <p:spPr>
              <a:xfrm>
                <a:off x="6444208" y="2380134"/>
                <a:ext cx="576064" cy="504056"/>
              </a:xfrm>
              <a:prstGeom prst="ellipse">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Ellipse 72"/>
              <p:cNvSpPr/>
              <p:nvPr/>
            </p:nvSpPr>
            <p:spPr>
              <a:xfrm>
                <a:off x="6444208" y="2380134"/>
                <a:ext cx="576064" cy="432048"/>
              </a:xfrm>
              <a:prstGeom prst="ellipse">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60" name="Groupe 59"/>
            <p:cNvGrpSpPr/>
            <p:nvPr/>
          </p:nvGrpSpPr>
          <p:grpSpPr>
            <a:xfrm>
              <a:off x="6324195" y="2380134"/>
              <a:ext cx="816091" cy="1892292"/>
              <a:chOff x="6324195" y="2380134"/>
              <a:chExt cx="816091" cy="1892292"/>
            </a:xfrm>
          </p:grpSpPr>
          <p:sp>
            <p:nvSpPr>
              <p:cNvPr id="61" name="Rectangle 11"/>
              <p:cNvSpPr/>
              <p:nvPr/>
            </p:nvSpPr>
            <p:spPr>
              <a:xfrm>
                <a:off x="6680166" y="3333369"/>
                <a:ext cx="105362" cy="939057"/>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725" h="1760590">
                    <a:moveTo>
                      <a:pt x="0" y="0"/>
                    </a:moveTo>
                    <a:lnTo>
                      <a:pt x="360040" y="0"/>
                    </a:lnTo>
                    <a:lnTo>
                      <a:pt x="360040" y="1705177"/>
                    </a:lnTo>
                    <a:cubicBezTo>
                      <a:pt x="376233" y="1695041"/>
                      <a:pt x="100933" y="1843776"/>
                      <a:pt x="0" y="1691782"/>
                    </a:cubicBezTo>
                    <a:lnTo>
                      <a:pt x="0" y="0"/>
                    </a:lnTo>
                    <a:close/>
                  </a:path>
                </a:pathLst>
              </a:custGeom>
              <a:gradFill flip="none" rotWithShape="1">
                <a:gsLst>
                  <a:gs pos="0">
                    <a:srgbClr val="FFFFFF"/>
                  </a:gs>
                  <a:gs pos="7001">
                    <a:srgbClr val="E6E6E6"/>
                  </a:gs>
                  <a:gs pos="32001">
                    <a:srgbClr val="7D8496"/>
                  </a:gs>
                  <a:gs pos="47000">
                    <a:srgbClr val="E6E6E6"/>
                  </a:gs>
                  <a:gs pos="85001">
                    <a:srgbClr val="7D8496"/>
                  </a:gs>
                  <a:gs pos="100000">
                    <a:srgbClr val="E6E6E6"/>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Ellipse 61"/>
              <p:cNvSpPr/>
              <p:nvPr/>
            </p:nvSpPr>
            <p:spPr>
              <a:xfrm>
                <a:off x="6324195" y="2969949"/>
                <a:ext cx="816091" cy="702078"/>
              </a:xfrm>
              <a:prstGeom prst="ellipse">
                <a:avLst/>
              </a:prstGeom>
              <a:gradFill flip="none" rotWithShape="1">
                <a:gsLst>
                  <a:gs pos="0">
                    <a:srgbClr val="ABFF2B">
                      <a:shade val="30000"/>
                      <a:satMod val="115000"/>
                    </a:srgbClr>
                  </a:gs>
                  <a:gs pos="50000">
                    <a:srgbClr val="ABFF2B">
                      <a:shade val="67500"/>
                      <a:satMod val="115000"/>
                    </a:srgbClr>
                  </a:gs>
                  <a:gs pos="100000">
                    <a:srgbClr val="ABFF2B">
                      <a:shade val="100000"/>
                      <a:satMod val="115000"/>
                    </a:srgbClr>
                  </a:gs>
                </a:gsLst>
                <a:lin ang="0" scaled="1"/>
                <a:tileRect/>
              </a:gradFill>
              <a:ln w="31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Ellipse 62"/>
              <p:cNvSpPr/>
              <p:nvPr/>
            </p:nvSpPr>
            <p:spPr>
              <a:xfrm rot="1800000">
                <a:off x="6343308" y="3036225"/>
                <a:ext cx="647605" cy="593913"/>
              </a:xfrm>
              <a:prstGeom prst="ellipse">
                <a:avLst/>
              </a:prstGeom>
              <a:gradFill flip="none" rotWithShape="1">
                <a:gsLst>
                  <a:gs pos="0">
                    <a:srgbClr val="ABFF2B">
                      <a:shade val="30000"/>
                      <a:satMod val="115000"/>
                    </a:srgbClr>
                  </a:gs>
                  <a:gs pos="50000">
                    <a:srgbClr val="ABFF2B">
                      <a:shade val="67500"/>
                      <a:satMod val="115000"/>
                    </a:srgbClr>
                  </a:gs>
                  <a:gs pos="100000">
                    <a:srgbClr val="ABFF2B">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4" name="Picture 5"/>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l="23138" t="19901" r="24571" b="27188"/>
              <a:stretch/>
            </p:blipFill>
            <p:spPr bwMode="auto">
              <a:xfrm rot="19764694">
                <a:off x="6730129" y="3272365"/>
                <a:ext cx="385960" cy="294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 name="Trapèze 10"/>
              <p:cNvSpPr/>
              <p:nvPr/>
            </p:nvSpPr>
            <p:spPr>
              <a:xfrm>
                <a:off x="6488604" y="2632162"/>
                <a:ext cx="487272" cy="765707"/>
              </a:xfrm>
              <a:custGeom>
                <a:avLst/>
                <a:gdLst>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216152"/>
                  <a:gd name="connsiteX1" fmla="*/ 228600 w 914400"/>
                  <a:gd name="connsiteY1" fmla="*/ 0 h 1216152"/>
                  <a:gd name="connsiteX2" fmla="*/ 685800 w 914400"/>
                  <a:gd name="connsiteY2" fmla="*/ 0 h 1216152"/>
                  <a:gd name="connsiteX3" fmla="*/ 914400 w 914400"/>
                  <a:gd name="connsiteY3" fmla="*/ 1216152 h 1216152"/>
                  <a:gd name="connsiteX4" fmla="*/ 0 w 914400"/>
                  <a:gd name="connsiteY4" fmla="*/ 1216152 h 1216152"/>
                  <a:gd name="connsiteX0" fmla="*/ 0 w 914400"/>
                  <a:gd name="connsiteY0" fmla="*/ 1216152 h 1406802"/>
                  <a:gd name="connsiteX1" fmla="*/ 228600 w 914400"/>
                  <a:gd name="connsiteY1" fmla="*/ 0 h 1406802"/>
                  <a:gd name="connsiteX2" fmla="*/ 685800 w 914400"/>
                  <a:gd name="connsiteY2" fmla="*/ 0 h 1406802"/>
                  <a:gd name="connsiteX3" fmla="*/ 914400 w 914400"/>
                  <a:gd name="connsiteY3" fmla="*/ 1216152 h 1406802"/>
                  <a:gd name="connsiteX4" fmla="*/ 0 w 914400"/>
                  <a:gd name="connsiteY4" fmla="*/ 1216152 h 1406802"/>
                  <a:gd name="connsiteX0" fmla="*/ 0 w 914400"/>
                  <a:gd name="connsiteY0" fmla="*/ 1216152 h 1436902"/>
                  <a:gd name="connsiteX1" fmla="*/ 228600 w 914400"/>
                  <a:gd name="connsiteY1" fmla="*/ 0 h 1436902"/>
                  <a:gd name="connsiteX2" fmla="*/ 685800 w 914400"/>
                  <a:gd name="connsiteY2" fmla="*/ 0 h 1436902"/>
                  <a:gd name="connsiteX3" fmla="*/ 914400 w 914400"/>
                  <a:gd name="connsiteY3" fmla="*/ 1216152 h 1436902"/>
                  <a:gd name="connsiteX4" fmla="*/ 0 w 914400"/>
                  <a:gd name="connsiteY4" fmla="*/ 1216152 h 1436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436902">
                    <a:moveTo>
                      <a:pt x="0" y="1216152"/>
                    </a:moveTo>
                    <a:lnTo>
                      <a:pt x="228600" y="0"/>
                    </a:lnTo>
                    <a:lnTo>
                      <a:pt x="685800" y="0"/>
                    </a:lnTo>
                    <a:lnTo>
                      <a:pt x="914400" y="1216152"/>
                    </a:lnTo>
                    <a:cubicBezTo>
                      <a:pt x="737539" y="1517152"/>
                      <a:pt x="167923" y="1503746"/>
                      <a:pt x="0" y="1216152"/>
                    </a:cubicBezTo>
                    <a:close/>
                  </a:path>
                </a:pathLst>
              </a:custGeom>
              <a:gradFill flip="none" rotWithShape="1">
                <a:gsLst>
                  <a:gs pos="0">
                    <a:srgbClr val="ABFF2B">
                      <a:shade val="30000"/>
                      <a:satMod val="115000"/>
                    </a:srgbClr>
                  </a:gs>
                  <a:gs pos="50000">
                    <a:srgbClr val="ABFF2B">
                      <a:shade val="67500"/>
                      <a:satMod val="115000"/>
                    </a:srgbClr>
                  </a:gs>
                  <a:gs pos="100000">
                    <a:srgbClr val="ABFF2B">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Ellipse 65"/>
              <p:cNvSpPr/>
              <p:nvPr/>
            </p:nvSpPr>
            <p:spPr>
              <a:xfrm>
                <a:off x="6444208" y="2380134"/>
                <a:ext cx="576064" cy="504056"/>
              </a:xfrm>
              <a:prstGeom prst="ellipse">
                <a:avLst/>
              </a:prstGeom>
              <a:gradFill flip="none" rotWithShape="1">
                <a:gsLst>
                  <a:gs pos="0">
                    <a:srgbClr val="ABFF2B">
                      <a:shade val="30000"/>
                      <a:satMod val="115000"/>
                    </a:srgbClr>
                  </a:gs>
                  <a:gs pos="50000">
                    <a:srgbClr val="ABFF2B">
                      <a:shade val="67500"/>
                      <a:satMod val="115000"/>
                    </a:srgbClr>
                  </a:gs>
                  <a:gs pos="100000">
                    <a:srgbClr val="ABFF2B">
                      <a:shade val="100000"/>
                      <a:satMod val="115000"/>
                    </a:srgbClr>
                  </a:gs>
                </a:gsLst>
                <a:lin ang="108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Ellipse 66"/>
              <p:cNvSpPr/>
              <p:nvPr/>
            </p:nvSpPr>
            <p:spPr>
              <a:xfrm>
                <a:off x="6444208" y="2380134"/>
                <a:ext cx="576064" cy="432048"/>
              </a:xfrm>
              <a:prstGeom prst="ellipse">
                <a:avLst/>
              </a:prstGeom>
              <a:gradFill flip="none" rotWithShape="1">
                <a:gsLst>
                  <a:gs pos="0">
                    <a:srgbClr val="ABFF2B">
                      <a:shade val="30000"/>
                      <a:satMod val="115000"/>
                    </a:srgbClr>
                  </a:gs>
                  <a:gs pos="50000">
                    <a:srgbClr val="ABFF2B">
                      <a:shade val="67500"/>
                      <a:satMod val="115000"/>
                    </a:srgbClr>
                  </a:gs>
                  <a:gs pos="100000">
                    <a:srgbClr val="ABFF2B">
                      <a:shade val="100000"/>
                      <a:satMod val="115000"/>
                    </a:srgbClr>
                  </a:gs>
                </a:gsLst>
                <a:lin ang="27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74" name="Groupe 73"/>
          <p:cNvGrpSpPr/>
          <p:nvPr/>
        </p:nvGrpSpPr>
        <p:grpSpPr>
          <a:xfrm>
            <a:off x="6630394" y="2570188"/>
            <a:ext cx="929938" cy="2387190"/>
            <a:chOff x="7812360" y="1196752"/>
            <a:chExt cx="929938" cy="2387190"/>
          </a:xfrm>
        </p:grpSpPr>
        <p:grpSp>
          <p:nvGrpSpPr>
            <p:cNvPr id="75" name="Groupe 74"/>
            <p:cNvGrpSpPr/>
            <p:nvPr/>
          </p:nvGrpSpPr>
          <p:grpSpPr>
            <a:xfrm>
              <a:off x="8087395" y="2295838"/>
              <a:ext cx="654903" cy="1288104"/>
              <a:chOff x="7867665" y="2738470"/>
              <a:chExt cx="654903" cy="1288104"/>
            </a:xfr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lin ang="5400000" scaled="1"/>
              <a:tileRect/>
            </a:gradFill>
          </p:grpSpPr>
          <p:sp>
            <p:nvSpPr>
              <p:cNvPr id="81" name="Rectangle 11"/>
              <p:cNvSpPr/>
              <p:nvPr/>
            </p:nvSpPr>
            <p:spPr>
              <a:xfrm rot="8100000">
                <a:off x="7867665" y="2738470"/>
                <a:ext cx="49481" cy="1179861"/>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 name="connsiteX0" fmla="*/ 0 w 360040"/>
                  <a:gd name="connsiteY0" fmla="*/ 0 h 1790586"/>
                  <a:gd name="connsiteX1" fmla="*/ 360040 w 360040"/>
                  <a:gd name="connsiteY1" fmla="*/ 0 h 1790586"/>
                  <a:gd name="connsiteX2" fmla="*/ 360040 w 360040"/>
                  <a:gd name="connsiteY2" fmla="*/ 1705177 h 1790586"/>
                  <a:gd name="connsiteX3" fmla="*/ 0 w 360040"/>
                  <a:gd name="connsiteY3" fmla="*/ 1691782 h 1790586"/>
                  <a:gd name="connsiteX4" fmla="*/ 0 w 360040"/>
                  <a:gd name="connsiteY4" fmla="*/ 0 h 1790586"/>
                  <a:gd name="connsiteX0" fmla="*/ 0 w 360040"/>
                  <a:gd name="connsiteY0" fmla="*/ 0 h 1772202"/>
                  <a:gd name="connsiteX1" fmla="*/ 360040 w 360040"/>
                  <a:gd name="connsiteY1" fmla="*/ 0 h 1772202"/>
                  <a:gd name="connsiteX2" fmla="*/ 360040 w 360040"/>
                  <a:gd name="connsiteY2" fmla="*/ 1705177 h 1772202"/>
                  <a:gd name="connsiteX3" fmla="*/ 0 w 360040"/>
                  <a:gd name="connsiteY3" fmla="*/ 1691782 h 1772202"/>
                  <a:gd name="connsiteX4" fmla="*/ 0 w 360040"/>
                  <a:gd name="connsiteY4" fmla="*/ 0 h 1772202"/>
                  <a:gd name="connsiteX0" fmla="*/ 0 w 360040"/>
                  <a:gd name="connsiteY0" fmla="*/ 0 h 1733131"/>
                  <a:gd name="connsiteX1" fmla="*/ 360040 w 360040"/>
                  <a:gd name="connsiteY1" fmla="*/ 0 h 1733131"/>
                  <a:gd name="connsiteX2" fmla="*/ 360040 w 360040"/>
                  <a:gd name="connsiteY2" fmla="*/ 1705177 h 1733131"/>
                  <a:gd name="connsiteX3" fmla="*/ 0 w 360040"/>
                  <a:gd name="connsiteY3" fmla="*/ 1691782 h 1733131"/>
                  <a:gd name="connsiteX4" fmla="*/ 0 w 360040"/>
                  <a:gd name="connsiteY4" fmla="*/ 0 h 1733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040" h="1733131">
                    <a:moveTo>
                      <a:pt x="0" y="0"/>
                    </a:moveTo>
                    <a:lnTo>
                      <a:pt x="360040" y="0"/>
                    </a:lnTo>
                    <a:lnTo>
                      <a:pt x="360040" y="1705177"/>
                    </a:lnTo>
                    <a:cubicBezTo>
                      <a:pt x="257708" y="1740044"/>
                      <a:pt x="10734" y="1749273"/>
                      <a:pt x="0" y="1691782"/>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2" name="Ellipse 81"/>
              <p:cNvSpPr/>
              <p:nvPr/>
            </p:nvSpPr>
            <p:spPr>
              <a:xfrm rot="20597230">
                <a:off x="7967730" y="3141310"/>
                <a:ext cx="554838" cy="885264"/>
              </a:xfrm>
              <a:prstGeom prst="ellipse">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76" name="Groupe 75"/>
            <p:cNvGrpSpPr/>
            <p:nvPr/>
          </p:nvGrpSpPr>
          <p:grpSpPr>
            <a:xfrm>
              <a:off x="7812360" y="1196752"/>
              <a:ext cx="792088" cy="1386214"/>
              <a:chOff x="7812360" y="1196752"/>
              <a:chExt cx="792088" cy="1386214"/>
            </a:xfrm>
          </p:grpSpPr>
          <p:grpSp>
            <p:nvGrpSpPr>
              <p:cNvPr id="77" name="Groupe 76"/>
              <p:cNvGrpSpPr/>
              <p:nvPr/>
            </p:nvGrpSpPr>
            <p:grpSpPr>
              <a:xfrm>
                <a:off x="7812360" y="1196752"/>
                <a:ext cx="792088" cy="1386214"/>
                <a:chOff x="7812360" y="1196752"/>
                <a:chExt cx="792088" cy="1386214"/>
              </a:xfrm>
            </p:grpSpPr>
            <p:sp>
              <p:nvSpPr>
                <p:cNvPr id="79" name="Rectangle 11"/>
                <p:cNvSpPr/>
                <p:nvPr/>
              </p:nvSpPr>
              <p:spPr>
                <a:xfrm rot="1800000">
                  <a:off x="7953633" y="1403105"/>
                  <a:ext cx="49481" cy="1179861"/>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 name="connsiteX0" fmla="*/ 0 w 360040"/>
                    <a:gd name="connsiteY0" fmla="*/ 0 h 1790586"/>
                    <a:gd name="connsiteX1" fmla="*/ 360040 w 360040"/>
                    <a:gd name="connsiteY1" fmla="*/ 0 h 1790586"/>
                    <a:gd name="connsiteX2" fmla="*/ 360040 w 360040"/>
                    <a:gd name="connsiteY2" fmla="*/ 1705177 h 1790586"/>
                    <a:gd name="connsiteX3" fmla="*/ 0 w 360040"/>
                    <a:gd name="connsiteY3" fmla="*/ 1691782 h 1790586"/>
                    <a:gd name="connsiteX4" fmla="*/ 0 w 360040"/>
                    <a:gd name="connsiteY4" fmla="*/ 0 h 1790586"/>
                    <a:gd name="connsiteX0" fmla="*/ 0 w 360040"/>
                    <a:gd name="connsiteY0" fmla="*/ 0 h 1772202"/>
                    <a:gd name="connsiteX1" fmla="*/ 360040 w 360040"/>
                    <a:gd name="connsiteY1" fmla="*/ 0 h 1772202"/>
                    <a:gd name="connsiteX2" fmla="*/ 360040 w 360040"/>
                    <a:gd name="connsiteY2" fmla="*/ 1705177 h 1772202"/>
                    <a:gd name="connsiteX3" fmla="*/ 0 w 360040"/>
                    <a:gd name="connsiteY3" fmla="*/ 1691782 h 1772202"/>
                    <a:gd name="connsiteX4" fmla="*/ 0 w 360040"/>
                    <a:gd name="connsiteY4" fmla="*/ 0 h 1772202"/>
                    <a:gd name="connsiteX0" fmla="*/ 0 w 360040"/>
                    <a:gd name="connsiteY0" fmla="*/ 0 h 1733131"/>
                    <a:gd name="connsiteX1" fmla="*/ 360040 w 360040"/>
                    <a:gd name="connsiteY1" fmla="*/ 0 h 1733131"/>
                    <a:gd name="connsiteX2" fmla="*/ 360040 w 360040"/>
                    <a:gd name="connsiteY2" fmla="*/ 1705177 h 1733131"/>
                    <a:gd name="connsiteX3" fmla="*/ 0 w 360040"/>
                    <a:gd name="connsiteY3" fmla="*/ 1691782 h 1733131"/>
                    <a:gd name="connsiteX4" fmla="*/ 0 w 360040"/>
                    <a:gd name="connsiteY4" fmla="*/ 0 h 1733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040" h="1733131">
                      <a:moveTo>
                        <a:pt x="0" y="0"/>
                      </a:moveTo>
                      <a:lnTo>
                        <a:pt x="360040" y="0"/>
                      </a:lnTo>
                      <a:lnTo>
                        <a:pt x="360040" y="1705177"/>
                      </a:lnTo>
                      <a:cubicBezTo>
                        <a:pt x="257708" y="1740044"/>
                        <a:pt x="10734" y="1749273"/>
                        <a:pt x="0" y="1691782"/>
                      </a:cubicBezTo>
                      <a:lnTo>
                        <a:pt x="0" y="0"/>
                      </a:lnTo>
                      <a:close/>
                    </a:path>
                  </a:pathLst>
                </a:custGeom>
                <a:gradFill flip="none" rotWithShape="1">
                  <a:gsLst>
                    <a:gs pos="0">
                      <a:srgbClr val="FFFFFF"/>
                    </a:gs>
                    <a:gs pos="7001">
                      <a:srgbClr val="E6E6E6"/>
                    </a:gs>
                    <a:gs pos="32001">
                      <a:srgbClr val="7D8496"/>
                    </a:gs>
                    <a:gs pos="47000">
                      <a:srgbClr val="E6E6E6"/>
                    </a:gs>
                    <a:gs pos="85001">
                      <a:srgbClr val="7D8496"/>
                    </a:gs>
                    <a:gs pos="100000">
                      <a:srgbClr val="E6E6E6"/>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0" name="Ellipse 79"/>
                <p:cNvSpPr/>
                <p:nvPr/>
              </p:nvSpPr>
              <p:spPr>
                <a:xfrm>
                  <a:off x="7812360" y="1196752"/>
                  <a:ext cx="792088" cy="792088"/>
                </a:xfrm>
                <a:prstGeom prst="ellipse">
                  <a:avLst/>
                </a:prstGeom>
                <a:gradFill flip="none" rotWithShape="1">
                  <a:gsLst>
                    <a:gs pos="0">
                      <a:srgbClr val="EE7339">
                        <a:shade val="30000"/>
                        <a:satMod val="115000"/>
                      </a:srgbClr>
                    </a:gs>
                    <a:gs pos="50000">
                      <a:srgbClr val="EE7339">
                        <a:shade val="67500"/>
                        <a:satMod val="115000"/>
                      </a:srgbClr>
                    </a:gs>
                    <a:gs pos="100000">
                      <a:srgbClr val="EE7339">
                        <a:shade val="100000"/>
                        <a:satMod val="115000"/>
                      </a:srgbClr>
                    </a:gs>
                  </a:gsLst>
                  <a:lin ang="135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78" name="Picture 5"/>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l="23138" t="19901" r="24571" b="27188"/>
              <a:stretch/>
            </p:blipFill>
            <p:spPr bwMode="auto">
              <a:xfrm rot="19764694">
                <a:off x="7894415" y="1289116"/>
                <a:ext cx="385960" cy="294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83" name="Groupe 82"/>
          <p:cNvGrpSpPr/>
          <p:nvPr/>
        </p:nvGrpSpPr>
        <p:grpSpPr>
          <a:xfrm>
            <a:off x="7957864" y="3943625"/>
            <a:ext cx="929938" cy="2387190"/>
            <a:chOff x="7812360" y="1196752"/>
            <a:chExt cx="929938" cy="2387190"/>
          </a:xfrm>
        </p:grpSpPr>
        <p:grpSp>
          <p:nvGrpSpPr>
            <p:cNvPr id="84" name="Groupe 83"/>
            <p:cNvGrpSpPr/>
            <p:nvPr/>
          </p:nvGrpSpPr>
          <p:grpSpPr>
            <a:xfrm>
              <a:off x="8087395" y="2295838"/>
              <a:ext cx="654903" cy="1288104"/>
              <a:chOff x="7867665" y="2738470"/>
              <a:chExt cx="654903" cy="1288104"/>
            </a:xfrm>
            <a:gradFill flip="none" rotWithShape="1">
              <a:gsLst>
                <a:gs pos="0">
                  <a:schemeClr val="accent1">
                    <a:lumMod val="40000"/>
                    <a:lumOff val="60000"/>
                    <a:tint val="66000"/>
                    <a:satMod val="160000"/>
                  </a:schemeClr>
                </a:gs>
                <a:gs pos="50000">
                  <a:schemeClr val="accent1">
                    <a:lumMod val="40000"/>
                    <a:lumOff val="60000"/>
                    <a:tint val="44500"/>
                    <a:satMod val="160000"/>
                  </a:schemeClr>
                </a:gs>
                <a:gs pos="100000">
                  <a:schemeClr val="accent1">
                    <a:lumMod val="40000"/>
                    <a:lumOff val="60000"/>
                    <a:tint val="23500"/>
                    <a:satMod val="160000"/>
                  </a:schemeClr>
                </a:gs>
              </a:gsLst>
              <a:lin ang="5400000" scaled="1"/>
              <a:tileRect/>
            </a:gradFill>
          </p:grpSpPr>
          <p:sp>
            <p:nvSpPr>
              <p:cNvPr id="90" name="Rectangle 11"/>
              <p:cNvSpPr/>
              <p:nvPr/>
            </p:nvSpPr>
            <p:spPr>
              <a:xfrm rot="8100000">
                <a:off x="7867665" y="2738470"/>
                <a:ext cx="49481" cy="1179861"/>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 name="connsiteX0" fmla="*/ 0 w 360040"/>
                  <a:gd name="connsiteY0" fmla="*/ 0 h 1790586"/>
                  <a:gd name="connsiteX1" fmla="*/ 360040 w 360040"/>
                  <a:gd name="connsiteY1" fmla="*/ 0 h 1790586"/>
                  <a:gd name="connsiteX2" fmla="*/ 360040 w 360040"/>
                  <a:gd name="connsiteY2" fmla="*/ 1705177 h 1790586"/>
                  <a:gd name="connsiteX3" fmla="*/ 0 w 360040"/>
                  <a:gd name="connsiteY3" fmla="*/ 1691782 h 1790586"/>
                  <a:gd name="connsiteX4" fmla="*/ 0 w 360040"/>
                  <a:gd name="connsiteY4" fmla="*/ 0 h 1790586"/>
                  <a:gd name="connsiteX0" fmla="*/ 0 w 360040"/>
                  <a:gd name="connsiteY0" fmla="*/ 0 h 1772202"/>
                  <a:gd name="connsiteX1" fmla="*/ 360040 w 360040"/>
                  <a:gd name="connsiteY1" fmla="*/ 0 h 1772202"/>
                  <a:gd name="connsiteX2" fmla="*/ 360040 w 360040"/>
                  <a:gd name="connsiteY2" fmla="*/ 1705177 h 1772202"/>
                  <a:gd name="connsiteX3" fmla="*/ 0 w 360040"/>
                  <a:gd name="connsiteY3" fmla="*/ 1691782 h 1772202"/>
                  <a:gd name="connsiteX4" fmla="*/ 0 w 360040"/>
                  <a:gd name="connsiteY4" fmla="*/ 0 h 1772202"/>
                  <a:gd name="connsiteX0" fmla="*/ 0 w 360040"/>
                  <a:gd name="connsiteY0" fmla="*/ 0 h 1733131"/>
                  <a:gd name="connsiteX1" fmla="*/ 360040 w 360040"/>
                  <a:gd name="connsiteY1" fmla="*/ 0 h 1733131"/>
                  <a:gd name="connsiteX2" fmla="*/ 360040 w 360040"/>
                  <a:gd name="connsiteY2" fmla="*/ 1705177 h 1733131"/>
                  <a:gd name="connsiteX3" fmla="*/ 0 w 360040"/>
                  <a:gd name="connsiteY3" fmla="*/ 1691782 h 1733131"/>
                  <a:gd name="connsiteX4" fmla="*/ 0 w 360040"/>
                  <a:gd name="connsiteY4" fmla="*/ 0 h 1733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040" h="1733131">
                    <a:moveTo>
                      <a:pt x="0" y="0"/>
                    </a:moveTo>
                    <a:lnTo>
                      <a:pt x="360040" y="0"/>
                    </a:lnTo>
                    <a:lnTo>
                      <a:pt x="360040" y="1705177"/>
                    </a:lnTo>
                    <a:cubicBezTo>
                      <a:pt x="257708" y="1740044"/>
                      <a:pt x="10734" y="1749273"/>
                      <a:pt x="0" y="1691782"/>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1" name="Ellipse 90"/>
              <p:cNvSpPr/>
              <p:nvPr/>
            </p:nvSpPr>
            <p:spPr>
              <a:xfrm rot="20597230">
                <a:off x="7967730" y="3141310"/>
                <a:ext cx="554838" cy="885264"/>
              </a:xfrm>
              <a:prstGeom prst="ellipse">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85" name="Groupe 84"/>
            <p:cNvGrpSpPr/>
            <p:nvPr/>
          </p:nvGrpSpPr>
          <p:grpSpPr>
            <a:xfrm>
              <a:off x="7812360" y="1196752"/>
              <a:ext cx="792088" cy="1386214"/>
              <a:chOff x="7812360" y="1196752"/>
              <a:chExt cx="792088" cy="1386214"/>
            </a:xfrm>
          </p:grpSpPr>
          <p:grpSp>
            <p:nvGrpSpPr>
              <p:cNvPr id="86" name="Groupe 85"/>
              <p:cNvGrpSpPr/>
              <p:nvPr/>
            </p:nvGrpSpPr>
            <p:grpSpPr>
              <a:xfrm>
                <a:off x="7812360" y="1196752"/>
                <a:ext cx="792088" cy="1386214"/>
                <a:chOff x="7812360" y="1196752"/>
                <a:chExt cx="792088" cy="1386214"/>
              </a:xfrm>
            </p:grpSpPr>
            <p:sp>
              <p:nvSpPr>
                <p:cNvPr id="88" name="Rectangle 11"/>
                <p:cNvSpPr/>
                <p:nvPr/>
              </p:nvSpPr>
              <p:spPr>
                <a:xfrm rot="1800000">
                  <a:off x="7953633" y="1403105"/>
                  <a:ext cx="49481" cy="1179861"/>
                </a:xfrm>
                <a:custGeom>
                  <a:avLst/>
                  <a:gdLst>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691782"/>
                    <a:gd name="connsiteX1" fmla="*/ 360040 w 360040"/>
                    <a:gd name="connsiteY1" fmla="*/ 0 h 1691782"/>
                    <a:gd name="connsiteX2" fmla="*/ 360040 w 360040"/>
                    <a:gd name="connsiteY2" fmla="*/ 1691782 h 1691782"/>
                    <a:gd name="connsiteX3" fmla="*/ 0 w 360040"/>
                    <a:gd name="connsiteY3" fmla="*/ 1691782 h 1691782"/>
                    <a:gd name="connsiteX4" fmla="*/ 0 w 360040"/>
                    <a:gd name="connsiteY4" fmla="*/ 0 h 1691782"/>
                    <a:gd name="connsiteX0" fmla="*/ 0 w 360040"/>
                    <a:gd name="connsiteY0" fmla="*/ 0 h 1891526"/>
                    <a:gd name="connsiteX1" fmla="*/ 360040 w 360040"/>
                    <a:gd name="connsiteY1" fmla="*/ 0 h 1891526"/>
                    <a:gd name="connsiteX2" fmla="*/ 360040 w 360040"/>
                    <a:gd name="connsiteY2" fmla="*/ 1691782 h 1891526"/>
                    <a:gd name="connsiteX3" fmla="*/ 0 w 360040"/>
                    <a:gd name="connsiteY3" fmla="*/ 1691782 h 1891526"/>
                    <a:gd name="connsiteX4" fmla="*/ 0 w 360040"/>
                    <a:gd name="connsiteY4" fmla="*/ 0 h 1891526"/>
                    <a:gd name="connsiteX0" fmla="*/ 0 w 360954"/>
                    <a:gd name="connsiteY0" fmla="*/ 0 h 1800769"/>
                    <a:gd name="connsiteX1" fmla="*/ 360040 w 360954"/>
                    <a:gd name="connsiteY1" fmla="*/ 0 h 1800769"/>
                    <a:gd name="connsiteX2" fmla="*/ 360040 w 360954"/>
                    <a:gd name="connsiteY2" fmla="*/ 1691782 h 1800769"/>
                    <a:gd name="connsiteX3" fmla="*/ 0 w 360954"/>
                    <a:gd name="connsiteY3" fmla="*/ 1691782 h 1800769"/>
                    <a:gd name="connsiteX4" fmla="*/ 0 w 360954"/>
                    <a:gd name="connsiteY4" fmla="*/ 0 h 1800769"/>
                    <a:gd name="connsiteX0" fmla="*/ 0 w 360725"/>
                    <a:gd name="connsiteY0" fmla="*/ 0 h 1757138"/>
                    <a:gd name="connsiteX1" fmla="*/ 360040 w 360725"/>
                    <a:gd name="connsiteY1" fmla="*/ 0 h 1757138"/>
                    <a:gd name="connsiteX2" fmla="*/ 360040 w 360725"/>
                    <a:gd name="connsiteY2" fmla="*/ 1691782 h 1757138"/>
                    <a:gd name="connsiteX3" fmla="*/ 0 w 360725"/>
                    <a:gd name="connsiteY3" fmla="*/ 1691782 h 1757138"/>
                    <a:gd name="connsiteX4" fmla="*/ 0 w 360725"/>
                    <a:gd name="connsiteY4" fmla="*/ 0 h 1757138"/>
                    <a:gd name="connsiteX0" fmla="*/ 0 w 360725"/>
                    <a:gd name="connsiteY0" fmla="*/ 0 h 1760590"/>
                    <a:gd name="connsiteX1" fmla="*/ 360040 w 360725"/>
                    <a:gd name="connsiteY1" fmla="*/ 0 h 1760590"/>
                    <a:gd name="connsiteX2" fmla="*/ 360040 w 360725"/>
                    <a:gd name="connsiteY2" fmla="*/ 1705177 h 1760590"/>
                    <a:gd name="connsiteX3" fmla="*/ 0 w 360725"/>
                    <a:gd name="connsiteY3" fmla="*/ 1691782 h 1760590"/>
                    <a:gd name="connsiteX4" fmla="*/ 0 w 360725"/>
                    <a:gd name="connsiteY4" fmla="*/ 0 h 1760590"/>
                    <a:gd name="connsiteX0" fmla="*/ 0 w 360040"/>
                    <a:gd name="connsiteY0" fmla="*/ 0 h 1790586"/>
                    <a:gd name="connsiteX1" fmla="*/ 360040 w 360040"/>
                    <a:gd name="connsiteY1" fmla="*/ 0 h 1790586"/>
                    <a:gd name="connsiteX2" fmla="*/ 360040 w 360040"/>
                    <a:gd name="connsiteY2" fmla="*/ 1705177 h 1790586"/>
                    <a:gd name="connsiteX3" fmla="*/ 0 w 360040"/>
                    <a:gd name="connsiteY3" fmla="*/ 1691782 h 1790586"/>
                    <a:gd name="connsiteX4" fmla="*/ 0 w 360040"/>
                    <a:gd name="connsiteY4" fmla="*/ 0 h 1790586"/>
                    <a:gd name="connsiteX0" fmla="*/ 0 w 360040"/>
                    <a:gd name="connsiteY0" fmla="*/ 0 h 1772202"/>
                    <a:gd name="connsiteX1" fmla="*/ 360040 w 360040"/>
                    <a:gd name="connsiteY1" fmla="*/ 0 h 1772202"/>
                    <a:gd name="connsiteX2" fmla="*/ 360040 w 360040"/>
                    <a:gd name="connsiteY2" fmla="*/ 1705177 h 1772202"/>
                    <a:gd name="connsiteX3" fmla="*/ 0 w 360040"/>
                    <a:gd name="connsiteY3" fmla="*/ 1691782 h 1772202"/>
                    <a:gd name="connsiteX4" fmla="*/ 0 w 360040"/>
                    <a:gd name="connsiteY4" fmla="*/ 0 h 1772202"/>
                    <a:gd name="connsiteX0" fmla="*/ 0 w 360040"/>
                    <a:gd name="connsiteY0" fmla="*/ 0 h 1733131"/>
                    <a:gd name="connsiteX1" fmla="*/ 360040 w 360040"/>
                    <a:gd name="connsiteY1" fmla="*/ 0 h 1733131"/>
                    <a:gd name="connsiteX2" fmla="*/ 360040 w 360040"/>
                    <a:gd name="connsiteY2" fmla="*/ 1705177 h 1733131"/>
                    <a:gd name="connsiteX3" fmla="*/ 0 w 360040"/>
                    <a:gd name="connsiteY3" fmla="*/ 1691782 h 1733131"/>
                    <a:gd name="connsiteX4" fmla="*/ 0 w 360040"/>
                    <a:gd name="connsiteY4" fmla="*/ 0 h 1733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040" h="1733131">
                      <a:moveTo>
                        <a:pt x="0" y="0"/>
                      </a:moveTo>
                      <a:lnTo>
                        <a:pt x="360040" y="0"/>
                      </a:lnTo>
                      <a:lnTo>
                        <a:pt x="360040" y="1705177"/>
                      </a:lnTo>
                      <a:cubicBezTo>
                        <a:pt x="257708" y="1740044"/>
                        <a:pt x="10734" y="1749273"/>
                        <a:pt x="0" y="1691782"/>
                      </a:cubicBezTo>
                      <a:lnTo>
                        <a:pt x="0" y="0"/>
                      </a:lnTo>
                      <a:close/>
                    </a:path>
                  </a:pathLst>
                </a:custGeom>
                <a:gradFill flip="none" rotWithShape="1">
                  <a:gsLst>
                    <a:gs pos="0">
                      <a:srgbClr val="FFFFFF"/>
                    </a:gs>
                    <a:gs pos="7001">
                      <a:srgbClr val="E6E6E6"/>
                    </a:gs>
                    <a:gs pos="32001">
                      <a:srgbClr val="7D8496"/>
                    </a:gs>
                    <a:gs pos="47000">
                      <a:srgbClr val="E6E6E6"/>
                    </a:gs>
                    <a:gs pos="85001">
                      <a:srgbClr val="7D8496"/>
                    </a:gs>
                    <a:gs pos="100000">
                      <a:srgbClr val="E6E6E6"/>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9" name="Ellipse 88"/>
                <p:cNvSpPr/>
                <p:nvPr/>
              </p:nvSpPr>
              <p:spPr>
                <a:xfrm>
                  <a:off x="7812360" y="1196752"/>
                  <a:ext cx="792088" cy="792088"/>
                </a:xfrm>
                <a:prstGeom prst="ellipse">
                  <a:avLst/>
                </a:prstGeom>
                <a:gradFill flip="none" rotWithShape="1">
                  <a:gsLst>
                    <a:gs pos="0">
                      <a:srgbClr val="ABFF2B">
                        <a:shade val="30000"/>
                        <a:satMod val="115000"/>
                      </a:srgbClr>
                    </a:gs>
                    <a:gs pos="50000">
                      <a:srgbClr val="ABFF2B">
                        <a:shade val="67500"/>
                        <a:satMod val="115000"/>
                      </a:srgbClr>
                    </a:gs>
                    <a:gs pos="100000">
                      <a:srgbClr val="ABFF2B">
                        <a:shade val="100000"/>
                        <a:satMod val="115000"/>
                      </a:srgbClr>
                    </a:gs>
                  </a:gsLst>
                  <a:lin ang="135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87" name="Picture 5"/>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l="23138" t="19901" r="24571" b="27188"/>
              <a:stretch/>
            </p:blipFill>
            <p:spPr bwMode="auto">
              <a:xfrm rot="19764694">
                <a:off x="7894415" y="1289116"/>
                <a:ext cx="385960" cy="294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Tree>
    <p:extLst>
      <p:ext uri="{BB962C8B-B14F-4D97-AF65-F5344CB8AC3E}">
        <p14:creationId xmlns:p14="http://schemas.microsoft.com/office/powerpoint/2010/main" val="759934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p:txBody>
          <a:bodyPr/>
          <a:lstStyle/>
          <a:p>
            <a:r>
              <a:rPr lang="en-US" smtClean="0"/>
              <a:t>Green Variants</a:t>
            </a:r>
            <a:endParaRPr lang="en-US"/>
          </a:p>
        </p:txBody>
      </p:sp>
      <p:sp>
        <p:nvSpPr>
          <p:cNvPr id="4" name="Titre 3"/>
          <p:cNvSpPr>
            <a:spLocks noGrp="1"/>
          </p:cNvSpPr>
          <p:nvPr>
            <p:ph type="title"/>
          </p:nvPr>
        </p:nvSpPr>
        <p:spPr/>
        <p:txBody>
          <a:bodyPr/>
          <a:lstStyle/>
          <a:p>
            <a:r>
              <a:rPr lang="en-US" smtClean="0"/>
              <a:t>Sticky Notes</a:t>
            </a:r>
            <a:endParaRPr lang="en-US"/>
          </a:p>
        </p:txBody>
      </p:sp>
      <p:grpSp>
        <p:nvGrpSpPr>
          <p:cNvPr id="6" name="Groupe 5"/>
          <p:cNvGrpSpPr/>
          <p:nvPr/>
        </p:nvGrpSpPr>
        <p:grpSpPr>
          <a:xfrm>
            <a:off x="369231" y="1354704"/>
            <a:ext cx="2594935" cy="2160323"/>
            <a:chOff x="718272" y="2262448"/>
            <a:chExt cx="3454791" cy="2876166"/>
          </a:xfrm>
        </p:grpSpPr>
        <p:sp>
          <p:nvSpPr>
            <p:cNvPr id="7"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 name="Groupe 7"/>
            <p:cNvGrpSpPr/>
            <p:nvPr/>
          </p:nvGrpSpPr>
          <p:grpSpPr>
            <a:xfrm>
              <a:off x="718272" y="2262448"/>
              <a:ext cx="3454791" cy="2876166"/>
              <a:chOff x="718272" y="2262448"/>
              <a:chExt cx="3454791" cy="2876166"/>
            </a:xfrm>
          </p:grpSpPr>
          <p:grpSp>
            <p:nvGrpSpPr>
              <p:cNvPr id="9" name="Groupe 8"/>
              <p:cNvGrpSpPr/>
              <p:nvPr/>
            </p:nvGrpSpPr>
            <p:grpSpPr>
              <a:xfrm>
                <a:off x="911151" y="2262448"/>
                <a:ext cx="3261912" cy="2876166"/>
                <a:chOff x="3851532" y="1530934"/>
                <a:chExt cx="3261912" cy="2876166"/>
              </a:xfrm>
            </p:grpSpPr>
            <p:sp>
              <p:nvSpPr>
                <p:cNvPr id="11"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ABFF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ABFF2B">
                        <a:shade val="30000"/>
                        <a:satMod val="115000"/>
                      </a:srgbClr>
                    </a:gs>
                    <a:gs pos="50000">
                      <a:srgbClr val="ABFF2B">
                        <a:shade val="67500"/>
                        <a:satMod val="115000"/>
                      </a:srgbClr>
                    </a:gs>
                    <a:gs pos="100000">
                      <a:srgbClr val="ABFF2B">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0" name="Rectangle 1"/>
              <p:cNvSpPr/>
              <p:nvPr/>
            </p:nvSpPr>
            <p:spPr>
              <a:xfrm rot="21081215">
                <a:off x="718272" y="2301870"/>
                <a:ext cx="3004844" cy="453127"/>
              </a:xfrm>
              <a:custGeom>
                <a:avLst/>
                <a:gdLst>
                  <a:gd name="connsiteX0" fmla="*/ 0 w 2972903"/>
                  <a:gd name="connsiteY0" fmla="*/ 0 h 432048"/>
                  <a:gd name="connsiteX1" fmla="*/ 2972903 w 2972903"/>
                  <a:gd name="connsiteY1" fmla="*/ 0 h 432048"/>
                  <a:gd name="connsiteX2" fmla="*/ 2972903 w 2972903"/>
                  <a:gd name="connsiteY2" fmla="*/ 432048 h 432048"/>
                  <a:gd name="connsiteX3" fmla="*/ 0 w 2972903"/>
                  <a:gd name="connsiteY3" fmla="*/ 432048 h 432048"/>
                  <a:gd name="connsiteX4" fmla="*/ 0 w 2972903"/>
                  <a:gd name="connsiteY4" fmla="*/ 0 h 432048"/>
                  <a:gd name="connsiteX0" fmla="*/ 0 w 2995014"/>
                  <a:gd name="connsiteY0" fmla="*/ 0 h 445045"/>
                  <a:gd name="connsiteX1" fmla="*/ 2995014 w 2995014"/>
                  <a:gd name="connsiteY1" fmla="*/ 12997 h 445045"/>
                  <a:gd name="connsiteX2" fmla="*/ 2995014 w 2995014"/>
                  <a:gd name="connsiteY2" fmla="*/ 445045 h 445045"/>
                  <a:gd name="connsiteX3" fmla="*/ 22111 w 2995014"/>
                  <a:gd name="connsiteY3" fmla="*/ 445045 h 445045"/>
                  <a:gd name="connsiteX4" fmla="*/ 0 w 2995014"/>
                  <a:gd name="connsiteY4" fmla="*/ 0 h 445045"/>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4844"/>
                  <a:gd name="connsiteY0" fmla="*/ 0 h 453127"/>
                  <a:gd name="connsiteX1" fmla="*/ 3004844 w 3004844"/>
                  <a:gd name="connsiteY1" fmla="*/ 43396 h 453127"/>
                  <a:gd name="connsiteX2" fmla="*/ 2999723 w 3004844"/>
                  <a:gd name="connsiteY2" fmla="*/ 445761 h 453127"/>
                  <a:gd name="connsiteX3" fmla="*/ 59420 w 3004844"/>
                  <a:gd name="connsiteY3" fmla="*/ 453127 h 453127"/>
                  <a:gd name="connsiteX4" fmla="*/ 0 w 3004844"/>
                  <a:gd name="connsiteY4" fmla="*/ 0 h 4531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844" h="453127">
                    <a:moveTo>
                      <a:pt x="0" y="0"/>
                    </a:moveTo>
                    <a:cubicBezTo>
                      <a:pt x="1010590" y="39916"/>
                      <a:pt x="1225988" y="50439"/>
                      <a:pt x="3004844" y="43396"/>
                    </a:cubicBezTo>
                    <a:lnTo>
                      <a:pt x="2999723" y="445761"/>
                    </a:lnTo>
                    <a:lnTo>
                      <a:pt x="59420" y="453127"/>
                    </a:lnTo>
                    <a:cubicBezTo>
                      <a:pt x="41183" y="302323"/>
                      <a:pt x="64021" y="451618"/>
                      <a:pt x="0"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13" name="Groupe 12"/>
          <p:cNvGrpSpPr/>
          <p:nvPr/>
        </p:nvGrpSpPr>
        <p:grpSpPr>
          <a:xfrm>
            <a:off x="3441243" y="1354704"/>
            <a:ext cx="2450061" cy="2160323"/>
            <a:chOff x="911151" y="2262448"/>
            <a:chExt cx="3261912" cy="2876166"/>
          </a:xfrm>
        </p:grpSpPr>
        <p:sp>
          <p:nvSpPr>
            <p:cNvPr id="14"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6" name="Groupe 15"/>
            <p:cNvGrpSpPr/>
            <p:nvPr/>
          </p:nvGrpSpPr>
          <p:grpSpPr>
            <a:xfrm>
              <a:off x="911151" y="2262448"/>
              <a:ext cx="3261912" cy="2876166"/>
              <a:chOff x="3851532" y="1530934"/>
              <a:chExt cx="3261912" cy="2876166"/>
            </a:xfrm>
          </p:grpSpPr>
          <p:sp>
            <p:nvSpPr>
              <p:cNvPr id="18"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ABFF2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ABFF2B">
                      <a:shade val="30000"/>
                      <a:satMod val="115000"/>
                    </a:srgbClr>
                  </a:gs>
                  <a:gs pos="50000">
                    <a:srgbClr val="ABFF2B">
                      <a:shade val="67500"/>
                      <a:satMod val="115000"/>
                    </a:srgbClr>
                  </a:gs>
                  <a:gs pos="100000">
                    <a:srgbClr val="ABFF2B">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20" name="Groupe 19"/>
          <p:cNvGrpSpPr/>
          <p:nvPr/>
        </p:nvGrpSpPr>
        <p:grpSpPr>
          <a:xfrm>
            <a:off x="6223506" y="1354704"/>
            <a:ext cx="2594935" cy="2160323"/>
            <a:chOff x="718272" y="2262448"/>
            <a:chExt cx="3454791" cy="2876166"/>
          </a:xfrm>
        </p:grpSpPr>
        <p:sp>
          <p:nvSpPr>
            <p:cNvPr id="21"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2" name="Groupe 21"/>
            <p:cNvGrpSpPr/>
            <p:nvPr/>
          </p:nvGrpSpPr>
          <p:grpSpPr>
            <a:xfrm>
              <a:off x="718272" y="2262448"/>
              <a:ext cx="3454791" cy="2876166"/>
              <a:chOff x="718272" y="2262448"/>
              <a:chExt cx="3454791" cy="2876166"/>
            </a:xfrm>
          </p:grpSpPr>
          <p:grpSp>
            <p:nvGrpSpPr>
              <p:cNvPr id="23" name="Groupe 22"/>
              <p:cNvGrpSpPr/>
              <p:nvPr/>
            </p:nvGrpSpPr>
            <p:grpSpPr>
              <a:xfrm>
                <a:off x="911151" y="2262448"/>
                <a:ext cx="3261912" cy="2876166"/>
                <a:chOff x="3851532" y="1530934"/>
                <a:chExt cx="3261912" cy="2876166"/>
              </a:xfrm>
            </p:grpSpPr>
            <p:sp>
              <p:nvSpPr>
                <p:cNvPr id="25"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gradFill>
                  <a:gsLst>
                    <a:gs pos="57000">
                      <a:srgbClr val="ABF53F"/>
                    </a:gs>
                    <a:gs pos="0">
                      <a:srgbClr val="8BEA00"/>
                    </a:gs>
                    <a:gs pos="73000">
                      <a:srgbClr val="CAFF7D"/>
                    </a:gs>
                    <a:gs pos="100000">
                      <a:srgbClr val="8BEA00"/>
                    </a:gs>
                  </a:gsLst>
                  <a:lin ang="5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ABFF2B">
                        <a:shade val="30000"/>
                        <a:satMod val="115000"/>
                      </a:srgbClr>
                    </a:gs>
                    <a:gs pos="50000">
                      <a:srgbClr val="ABFF2B">
                        <a:shade val="67500"/>
                        <a:satMod val="115000"/>
                      </a:srgbClr>
                    </a:gs>
                    <a:gs pos="100000">
                      <a:srgbClr val="ABFF2B">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4" name="Rectangle 1"/>
              <p:cNvSpPr/>
              <p:nvPr/>
            </p:nvSpPr>
            <p:spPr>
              <a:xfrm rot="21081215">
                <a:off x="718272" y="2301870"/>
                <a:ext cx="3004844" cy="453127"/>
              </a:xfrm>
              <a:custGeom>
                <a:avLst/>
                <a:gdLst>
                  <a:gd name="connsiteX0" fmla="*/ 0 w 2972903"/>
                  <a:gd name="connsiteY0" fmla="*/ 0 h 432048"/>
                  <a:gd name="connsiteX1" fmla="*/ 2972903 w 2972903"/>
                  <a:gd name="connsiteY1" fmla="*/ 0 h 432048"/>
                  <a:gd name="connsiteX2" fmla="*/ 2972903 w 2972903"/>
                  <a:gd name="connsiteY2" fmla="*/ 432048 h 432048"/>
                  <a:gd name="connsiteX3" fmla="*/ 0 w 2972903"/>
                  <a:gd name="connsiteY3" fmla="*/ 432048 h 432048"/>
                  <a:gd name="connsiteX4" fmla="*/ 0 w 2972903"/>
                  <a:gd name="connsiteY4" fmla="*/ 0 h 432048"/>
                  <a:gd name="connsiteX0" fmla="*/ 0 w 2995014"/>
                  <a:gd name="connsiteY0" fmla="*/ 0 h 445045"/>
                  <a:gd name="connsiteX1" fmla="*/ 2995014 w 2995014"/>
                  <a:gd name="connsiteY1" fmla="*/ 12997 h 445045"/>
                  <a:gd name="connsiteX2" fmla="*/ 2995014 w 2995014"/>
                  <a:gd name="connsiteY2" fmla="*/ 445045 h 445045"/>
                  <a:gd name="connsiteX3" fmla="*/ 22111 w 2995014"/>
                  <a:gd name="connsiteY3" fmla="*/ 445045 h 445045"/>
                  <a:gd name="connsiteX4" fmla="*/ 0 w 2995014"/>
                  <a:gd name="connsiteY4" fmla="*/ 0 h 445045"/>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4844"/>
                  <a:gd name="connsiteY0" fmla="*/ 0 h 453127"/>
                  <a:gd name="connsiteX1" fmla="*/ 3004844 w 3004844"/>
                  <a:gd name="connsiteY1" fmla="*/ 43396 h 453127"/>
                  <a:gd name="connsiteX2" fmla="*/ 2999723 w 3004844"/>
                  <a:gd name="connsiteY2" fmla="*/ 445761 h 453127"/>
                  <a:gd name="connsiteX3" fmla="*/ 59420 w 3004844"/>
                  <a:gd name="connsiteY3" fmla="*/ 453127 h 453127"/>
                  <a:gd name="connsiteX4" fmla="*/ 0 w 3004844"/>
                  <a:gd name="connsiteY4" fmla="*/ 0 h 4531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844" h="453127">
                    <a:moveTo>
                      <a:pt x="0" y="0"/>
                    </a:moveTo>
                    <a:cubicBezTo>
                      <a:pt x="1010590" y="39916"/>
                      <a:pt x="1225988" y="50439"/>
                      <a:pt x="3004844" y="43396"/>
                    </a:cubicBezTo>
                    <a:lnTo>
                      <a:pt x="2999723" y="445761"/>
                    </a:lnTo>
                    <a:lnTo>
                      <a:pt x="59420" y="453127"/>
                    </a:lnTo>
                    <a:cubicBezTo>
                      <a:pt x="41183" y="302323"/>
                      <a:pt x="64021" y="451618"/>
                      <a:pt x="0"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39" name="Groupe 38"/>
          <p:cNvGrpSpPr/>
          <p:nvPr/>
        </p:nvGrpSpPr>
        <p:grpSpPr>
          <a:xfrm>
            <a:off x="467544" y="4005064"/>
            <a:ext cx="2364526" cy="2391030"/>
            <a:chOff x="502144" y="4005064"/>
            <a:chExt cx="2364526" cy="2391030"/>
          </a:xfrm>
        </p:grpSpPr>
        <p:sp>
          <p:nvSpPr>
            <p:cNvPr id="28" name="Rectangle 3"/>
            <p:cNvSpPr/>
            <p:nvPr/>
          </p:nvSpPr>
          <p:spPr>
            <a:xfrm>
              <a:off x="525538" y="4168008"/>
              <a:ext cx="2290862" cy="2173783"/>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175198 w 2776580"/>
                <a:gd name="connsiteY0" fmla="*/ 0 h 2827362"/>
                <a:gd name="connsiteX1" fmla="*/ 2776580 w 2776580"/>
                <a:gd name="connsiteY1" fmla="*/ 95250 h 2827362"/>
                <a:gd name="connsiteX2" fmla="*/ 2674980 w 2776580"/>
                <a:gd name="connsiteY2" fmla="*/ 2827362 h 2827362"/>
                <a:gd name="connsiteX3" fmla="*/ 47990 w 2776580"/>
                <a:gd name="connsiteY3" fmla="*/ 2586062 h 2827362"/>
                <a:gd name="connsiteX4" fmla="*/ 175198 w 2776580"/>
                <a:gd name="connsiteY4" fmla="*/ 0 h 2827362"/>
                <a:gd name="connsiteX0" fmla="*/ 175198 w 2776580"/>
                <a:gd name="connsiteY0" fmla="*/ 0 h 2782269"/>
                <a:gd name="connsiteX1" fmla="*/ 2776580 w 2776580"/>
                <a:gd name="connsiteY1" fmla="*/ 95250 h 2782269"/>
                <a:gd name="connsiteX2" fmla="*/ 2690881 w 2776580"/>
                <a:gd name="connsiteY2" fmla="*/ 2771708 h 2782269"/>
                <a:gd name="connsiteX3" fmla="*/ 47990 w 2776580"/>
                <a:gd name="connsiteY3" fmla="*/ 2586062 h 2782269"/>
                <a:gd name="connsiteX4" fmla="*/ 175198 w 2776580"/>
                <a:gd name="connsiteY4" fmla="*/ 0 h 2782269"/>
                <a:gd name="connsiteX0" fmla="*/ 175198 w 2776580"/>
                <a:gd name="connsiteY0" fmla="*/ 0 h 2773467"/>
                <a:gd name="connsiteX1" fmla="*/ 2776580 w 2776580"/>
                <a:gd name="connsiteY1" fmla="*/ 95250 h 2773467"/>
                <a:gd name="connsiteX2" fmla="*/ 2762436 w 2776580"/>
                <a:gd name="connsiteY2" fmla="*/ 2755807 h 2773467"/>
                <a:gd name="connsiteX3" fmla="*/ 47990 w 2776580"/>
                <a:gd name="connsiteY3" fmla="*/ 2586062 h 2773467"/>
                <a:gd name="connsiteX4" fmla="*/ 175198 w 2776580"/>
                <a:gd name="connsiteY4" fmla="*/ 0 h 2773467"/>
                <a:gd name="connsiteX0" fmla="*/ 175198 w 2794791"/>
                <a:gd name="connsiteY0" fmla="*/ 0 h 2777766"/>
                <a:gd name="connsiteX1" fmla="*/ 2776580 w 2794791"/>
                <a:gd name="connsiteY1" fmla="*/ 95250 h 2777766"/>
                <a:gd name="connsiteX2" fmla="*/ 2794238 w 2794791"/>
                <a:gd name="connsiteY2" fmla="*/ 2763757 h 2777766"/>
                <a:gd name="connsiteX3" fmla="*/ 47990 w 2794791"/>
                <a:gd name="connsiteY3" fmla="*/ 2586062 h 2777766"/>
                <a:gd name="connsiteX4" fmla="*/ 175198 w 2794791"/>
                <a:gd name="connsiteY4" fmla="*/ 0 h 2777766"/>
                <a:gd name="connsiteX0" fmla="*/ 175198 w 2834230"/>
                <a:gd name="connsiteY0" fmla="*/ 0 h 2777766"/>
                <a:gd name="connsiteX1" fmla="*/ 2776580 w 2834230"/>
                <a:gd name="connsiteY1" fmla="*/ 95250 h 2777766"/>
                <a:gd name="connsiteX2" fmla="*/ 2833991 w 2834230"/>
                <a:gd name="connsiteY2" fmla="*/ 2763757 h 2777766"/>
                <a:gd name="connsiteX3" fmla="*/ 47990 w 2834230"/>
                <a:gd name="connsiteY3" fmla="*/ 2586062 h 2777766"/>
                <a:gd name="connsiteX4" fmla="*/ 175198 w 2834230"/>
                <a:gd name="connsiteY4" fmla="*/ 0 h 2777766"/>
                <a:gd name="connsiteX0" fmla="*/ 175198 w 2881835"/>
                <a:gd name="connsiteY0" fmla="*/ 0 h 2782269"/>
                <a:gd name="connsiteX1" fmla="*/ 2776580 w 2881835"/>
                <a:gd name="connsiteY1" fmla="*/ 95250 h 2782269"/>
                <a:gd name="connsiteX2" fmla="*/ 2881694 w 2881835"/>
                <a:gd name="connsiteY2" fmla="*/ 2771707 h 2782269"/>
                <a:gd name="connsiteX3" fmla="*/ 47990 w 2881835"/>
                <a:gd name="connsiteY3" fmla="*/ 2586062 h 2782269"/>
                <a:gd name="connsiteX4" fmla="*/ 175198 w 2881835"/>
                <a:gd name="connsiteY4" fmla="*/ 0 h 2782269"/>
                <a:gd name="connsiteX0" fmla="*/ 175198 w 2858020"/>
                <a:gd name="connsiteY0" fmla="*/ 0 h 2769357"/>
                <a:gd name="connsiteX1" fmla="*/ 2776580 w 2858020"/>
                <a:gd name="connsiteY1" fmla="*/ 95250 h 2769357"/>
                <a:gd name="connsiteX2" fmla="*/ 2857843 w 2858020"/>
                <a:gd name="connsiteY2" fmla="*/ 2747855 h 2769357"/>
                <a:gd name="connsiteX3" fmla="*/ 47990 w 2858020"/>
                <a:gd name="connsiteY3" fmla="*/ 2586062 h 2769357"/>
                <a:gd name="connsiteX4" fmla="*/ 175198 w 2858020"/>
                <a:gd name="connsiteY4" fmla="*/ 0 h 2769357"/>
                <a:gd name="connsiteX0" fmla="*/ 215022 w 2853154"/>
                <a:gd name="connsiteY0" fmla="*/ 0 h 2769357"/>
                <a:gd name="connsiteX1" fmla="*/ 2771714 w 2853154"/>
                <a:gd name="connsiteY1" fmla="*/ 95250 h 2769357"/>
                <a:gd name="connsiteX2" fmla="*/ 2852977 w 2853154"/>
                <a:gd name="connsiteY2" fmla="*/ 2747855 h 2769357"/>
                <a:gd name="connsiteX3" fmla="*/ 43124 w 2853154"/>
                <a:gd name="connsiteY3" fmla="*/ 2586062 h 2769357"/>
                <a:gd name="connsiteX4" fmla="*/ 215022 w 2853154"/>
                <a:gd name="connsiteY4" fmla="*/ 0 h 2769357"/>
                <a:gd name="connsiteX0" fmla="*/ 210546 w 2853644"/>
                <a:gd name="connsiteY0" fmla="*/ 0 h 2810809"/>
                <a:gd name="connsiteX1" fmla="*/ 2772204 w 2853644"/>
                <a:gd name="connsiteY1" fmla="*/ 136702 h 2810809"/>
                <a:gd name="connsiteX2" fmla="*/ 2853467 w 2853644"/>
                <a:gd name="connsiteY2" fmla="*/ 2789307 h 2810809"/>
                <a:gd name="connsiteX3" fmla="*/ 43614 w 2853644"/>
                <a:gd name="connsiteY3" fmla="*/ 2627514 h 2810809"/>
                <a:gd name="connsiteX4" fmla="*/ 210546 w 2853644"/>
                <a:gd name="connsiteY4" fmla="*/ 0 h 2810809"/>
                <a:gd name="connsiteX0" fmla="*/ 186033 w 2829131"/>
                <a:gd name="connsiteY0" fmla="*/ 0 h 2801315"/>
                <a:gd name="connsiteX1" fmla="*/ 2747691 w 2829131"/>
                <a:gd name="connsiteY1" fmla="*/ 136702 h 2801315"/>
                <a:gd name="connsiteX2" fmla="*/ 2828954 w 2829131"/>
                <a:gd name="connsiteY2" fmla="*/ 2789307 h 2801315"/>
                <a:gd name="connsiteX3" fmla="*/ 46548 w 2829131"/>
                <a:gd name="connsiteY3" fmla="*/ 2607057 h 2801315"/>
                <a:gd name="connsiteX4" fmla="*/ 186033 w 2829131"/>
                <a:gd name="connsiteY4" fmla="*/ 0 h 280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9131" h="2801315">
                  <a:moveTo>
                    <a:pt x="186033" y="0"/>
                  </a:moveTo>
                  <a:lnTo>
                    <a:pt x="2747691" y="136702"/>
                  </a:lnTo>
                  <a:cubicBezTo>
                    <a:pt x="2742976" y="1023554"/>
                    <a:pt x="2833669" y="1902455"/>
                    <a:pt x="2828954" y="2789307"/>
                  </a:cubicBezTo>
                  <a:cubicBezTo>
                    <a:pt x="1927891" y="2766024"/>
                    <a:pt x="1233361" y="2903390"/>
                    <a:pt x="46548" y="2607057"/>
                  </a:cubicBezTo>
                  <a:cubicBezTo>
                    <a:pt x="-112202" y="1776786"/>
                    <a:pt x="186033" y="862021"/>
                    <a:pt x="186033" y="0"/>
                  </a:cubicBezTo>
                  <a:close/>
                </a:path>
              </a:pathLst>
            </a:custGeom>
            <a:solidFill>
              <a:schemeClr val="bg1"/>
            </a:solidFill>
            <a:ln>
              <a:noFill/>
            </a:ln>
            <a:effectLst>
              <a:outerShdw blurRad="139700" dist="139700" dir="8100000" algn="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3"/>
            <p:cNvSpPr/>
            <p:nvPr/>
          </p:nvSpPr>
          <p:spPr>
            <a:xfrm>
              <a:off x="502144" y="4009086"/>
              <a:ext cx="2363185" cy="2387008"/>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9145" h="2827362">
                  <a:moveTo>
                    <a:pt x="70555" y="0"/>
                  </a:moveTo>
                  <a:lnTo>
                    <a:pt x="2799145" y="95250"/>
                  </a:lnTo>
                  <a:lnTo>
                    <a:pt x="2697545" y="2827362"/>
                  </a:lnTo>
                  <a:cubicBezTo>
                    <a:pt x="1796482" y="2804079"/>
                    <a:pt x="1257368" y="2882395"/>
                    <a:pt x="70555" y="2586062"/>
                  </a:cubicBezTo>
                  <a:cubicBezTo>
                    <a:pt x="-88195" y="1755791"/>
                    <a:pt x="70555" y="862021"/>
                    <a:pt x="70555" y="0"/>
                  </a:cubicBezTo>
                  <a:close/>
                </a:path>
              </a:pathLst>
            </a:custGeom>
            <a:solidFill>
              <a:srgbClr val="ABFF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4"/>
            <p:cNvSpPr/>
            <p:nvPr/>
          </p:nvSpPr>
          <p:spPr>
            <a:xfrm>
              <a:off x="547530" y="4005064"/>
              <a:ext cx="2319140" cy="468011"/>
            </a:xfrm>
            <a:custGeom>
              <a:avLst/>
              <a:gdLst>
                <a:gd name="connsiteX0" fmla="*/ 0 w 2756023"/>
                <a:gd name="connsiteY0" fmla="*/ 0 h 451098"/>
                <a:gd name="connsiteX1" fmla="*/ 2756023 w 2756023"/>
                <a:gd name="connsiteY1" fmla="*/ 0 h 451098"/>
                <a:gd name="connsiteX2" fmla="*/ 2756023 w 2756023"/>
                <a:gd name="connsiteY2" fmla="*/ 451098 h 451098"/>
                <a:gd name="connsiteX3" fmla="*/ 0 w 2756023"/>
                <a:gd name="connsiteY3" fmla="*/ 451098 h 451098"/>
                <a:gd name="connsiteX4" fmla="*/ 0 w 2756023"/>
                <a:gd name="connsiteY4" fmla="*/ 0 h 451098"/>
                <a:gd name="connsiteX0" fmla="*/ 0 w 2762373"/>
                <a:gd name="connsiteY0" fmla="*/ 0 h 451098"/>
                <a:gd name="connsiteX1" fmla="*/ 2762373 w 2762373"/>
                <a:gd name="connsiteY1" fmla="*/ 95250 h 451098"/>
                <a:gd name="connsiteX2" fmla="*/ 2756023 w 2762373"/>
                <a:gd name="connsiteY2" fmla="*/ 451098 h 451098"/>
                <a:gd name="connsiteX3" fmla="*/ 0 w 2762373"/>
                <a:gd name="connsiteY3" fmla="*/ 451098 h 451098"/>
                <a:gd name="connsiteX4" fmla="*/ 0 w 2762373"/>
                <a:gd name="connsiteY4" fmla="*/ 0 h 451098"/>
                <a:gd name="connsiteX0" fmla="*/ 0 w 2762373"/>
                <a:gd name="connsiteY0" fmla="*/ 0 h 451098"/>
                <a:gd name="connsiteX1" fmla="*/ 2762373 w 2762373"/>
                <a:gd name="connsiteY1" fmla="*/ 95250 h 451098"/>
                <a:gd name="connsiteX2" fmla="*/ 2756023 w 2762373"/>
                <a:gd name="connsiteY2" fmla="*/ 451098 h 451098"/>
                <a:gd name="connsiteX3" fmla="*/ 25400 w 2762373"/>
                <a:gd name="connsiteY3" fmla="*/ 343148 h 451098"/>
                <a:gd name="connsiteX4" fmla="*/ 0 w 2762373"/>
                <a:gd name="connsiteY4" fmla="*/ 0 h 451098"/>
                <a:gd name="connsiteX0" fmla="*/ 0 w 2762373"/>
                <a:gd name="connsiteY0" fmla="*/ 0 h 457448"/>
                <a:gd name="connsiteX1" fmla="*/ 2762373 w 2762373"/>
                <a:gd name="connsiteY1" fmla="*/ 95250 h 457448"/>
                <a:gd name="connsiteX2" fmla="*/ 2736973 w 2762373"/>
                <a:gd name="connsiteY2" fmla="*/ 457448 h 457448"/>
                <a:gd name="connsiteX3" fmla="*/ 25400 w 2762373"/>
                <a:gd name="connsiteY3" fmla="*/ 343148 h 457448"/>
                <a:gd name="connsiteX4" fmla="*/ 0 w 2762373"/>
                <a:gd name="connsiteY4" fmla="*/ 0 h 457448"/>
                <a:gd name="connsiteX0" fmla="*/ 5556 w 2736973"/>
                <a:gd name="connsiteY0" fmla="*/ 0 h 462211"/>
                <a:gd name="connsiteX1" fmla="*/ 2736973 w 2736973"/>
                <a:gd name="connsiteY1" fmla="*/ 100013 h 462211"/>
                <a:gd name="connsiteX2" fmla="*/ 2711573 w 2736973"/>
                <a:gd name="connsiteY2" fmla="*/ 462211 h 462211"/>
                <a:gd name="connsiteX3" fmla="*/ 0 w 2736973"/>
                <a:gd name="connsiteY3" fmla="*/ 347911 h 462211"/>
                <a:gd name="connsiteX4" fmla="*/ 5556 w 2736973"/>
                <a:gd name="connsiteY4" fmla="*/ 0 h 462211"/>
                <a:gd name="connsiteX0" fmla="*/ 12699 w 2744116"/>
                <a:gd name="connsiteY0" fmla="*/ 0 h 462211"/>
                <a:gd name="connsiteX1" fmla="*/ 2744116 w 2744116"/>
                <a:gd name="connsiteY1" fmla="*/ 100013 h 462211"/>
                <a:gd name="connsiteX2" fmla="*/ 2718716 w 2744116"/>
                <a:gd name="connsiteY2" fmla="*/ 462211 h 462211"/>
                <a:gd name="connsiteX3" fmla="*/ 0 w 2744116"/>
                <a:gd name="connsiteY3" fmla="*/ 345530 h 462211"/>
                <a:gd name="connsiteX4" fmla="*/ 12699 w 2744116"/>
                <a:gd name="connsiteY4" fmla="*/ 0 h 462211"/>
                <a:gd name="connsiteX0" fmla="*/ 12699 w 2739354"/>
                <a:gd name="connsiteY0" fmla="*/ 0 h 462211"/>
                <a:gd name="connsiteX1" fmla="*/ 2739354 w 2739354"/>
                <a:gd name="connsiteY1" fmla="*/ 88101 h 462211"/>
                <a:gd name="connsiteX2" fmla="*/ 2718716 w 2739354"/>
                <a:gd name="connsiteY2" fmla="*/ 462211 h 462211"/>
                <a:gd name="connsiteX3" fmla="*/ 0 w 2739354"/>
                <a:gd name="connsiteY3" fmla="*/ 345530 h 462211"/>
                <a:gd name="connsiteX4" fmla="*/ 12699 w 2739354"/>
                <a:gd name="connsiteY4" fmla="*/ 0 h 462211"/>
                <a:gd name="connsiteX0" fmla="*/ 12699 w 2739354"/>
                <a:gd name="connsiteY0" fmla="*/ 0 h 462211"/>
                <a:gd name="connsiteX1" fmla="*/ 2739354 w 2739354"/>
                <a:gd name="connsiteY1" fmla="*/ 88101 h 462211"/>
                <a:gd name="connsiteX2" fmla="*/ 2718716 w 2739354"/>
                <a:gd name="connsiteY2" fmla="*/ 462211 h 462211"/>
                <a:gd name="connsiteX3" fmla="*/ 0 w 2739354"/>
                <a:gd name="connsiteY3" fmla="*/ 356119 h 462211"/>
                <a:gd name="connsiteX4" fmla="*/ 12699 w 2739354"/>
                <a:gd name="connsiteY4" fmla="*/ 0 h 462211"/>
                <a:gd name="connsiteX0" fmla="*/ 20319 w 2746974"/>
                <a:gd name="connsiteY0" fmla="*/ 0 h 462211"/>
                <a:gd name="connsiteX1" fmla="*/ 2746974 w 2746974"/>
                <a:gd name="connsiteY1" fmla="*/ 88101 h 462211"/>
                <a:gd name="connsiteX2" fmla="*/ 2726336 w 2746974"/>
                <a:gd name="connsiteY2" fmla="*/ 462211 h 462211"/>
                <a:gd name="connsiteX3" fmla="*/ 0 w 2746974"/>
                <a:gd name="connsiteY3" fmla="*/ 375179 h 462211"/>
                <a:gd name="connsiteX4" fmla="*/ 20319 w 2746974"/>
                <a:gd name="connsiteY4" fmla="*/ 0 h 462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6974" h="462211">
                  <a:moveTo>
                    <a:pt x="20319" y="0"/>
                  </a:moveTo>
                  <a:lnTo>
                    <a:pt x="2746974" y="88101"/>
                  </a:lnTo>
                  <a:lnTo>
                    <a:pt x="2726336" y="462211"/>
                  </a:lnTo>
                  <a:lnTo>
                    <a:pt x="0" y="375179"/>
                  </a:lnTo>
                  <a:lnTo>
                    <a:pt x="20319" y="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0" name="Groupe 39"/>
          <p:cNvGrpSpPr/>
          <p:nvPr/>
        </p:nvGrpSpPr>
        <p:grpSpPr>
          <a:xfrm>
            <a:off x="3394682" y="4022284"/>
            <a:ext cx="2363185" cy="2387008"/>
            <a:chOff x="502144" y="4009086"/>
            <a:chExt cx="2363185" cy="2387008"/>
          </a:xfrm>
        </p:grpSpPr>
        <p:sp>
          <p:nvSpPr>
            <p:cNvPr id="41" name="Rectangle 3"/>
            <p:cNvSpPr/>
            <p:nvPr/>
          </p:nvSpPr>
          <p:spPr>
            <a:xfrm>
              <a:off x="525538" y="4168008"/>
              <a:ext cx="2234044" cy="2173783"/>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175198 w 2776580"/>
                <a:gd name="connsiteY0" fmla="*/ 0 h 2827362"/>
                <a:gd name="connsiteX1" fmla="*/ 2776580 w 2776580"/>
                <a:gd name="connsiteY1" fmla="*/ 95250 h 2827362"/>
                <a:gd name="connsiteX2" fmla="*/ 2674980 w 2776580"/>
                <a:gd name="connsiteY2" fmla="*/ 2827362 h 2827362"/>
                <a:gd name="connsiteX3" fmla="*/ 47990 w 2776580"/>
                <a:gd name="connsiteY3" fmla="*/ 2586062 h 2827362"/>
                <a:gd name="connsiteX4" fmla="*/ 175198 w 2776580"/>
                <a:gd name="connsiteY4" fmla="*/ 0 h 2827362"/>
                <a:gd name="connsiteX0" fmla="*/ 175198 w 2776580"/>
                <a:gd name="connsiteY0" fmla="*/ 0 h 2782269"/>
                <a:gd name="connsiteX1" fmla="*/ 2776580 w 2776580"/>
                <a:gd name="connsiteY1" fmla="*/ 95250 h 2782269"/>
                <a:gd name="connsiteX2" fmla="*/ 2690881 w 2776580"/>
                <a:gd name="connsiteY2" fmla="*/ 2771708 h 2782269"/>
                <a:gd name="connsiteX3" fmla="*/ 47990 w 2776580"/>
                <a:gd name="connsiteY3" fmla="*/ 2586062 h 2782269"/>
                <a:gd name="connsiteX4" fmla="*/ 175198 w 2776580"/>
                <a:gd name="connsiteY4" fmla="*/ 0 h 2782269"/>
                <a:gd name="connsiteX0" fmla="*/ 175198 w 2776580"/>
                <a:gd name="connsiteY0" fmla="*/ 0 h 2773467"/>
                <a:gd name="connsiteX1" fmla="*/ 2776580 w 2776580"/>
                <a:gd name="connsiteY1" fmla="*/ 95250 h 2773467"/>
                <a:gd name="connsiteX2" fmla="*/ 2762436 w 2776580"/>
                <a:gd name="connsiteY2" fmla="*/ 2755807 h 2773467"/>
                <a:gd name="connsiteX3" fmla="*/ 47990 w 2776580"/>
                <a:gd name="connsiteY3" fmla="*/ 2586062 h 2773467"/>
                <a:gd name="connsiteX4" fmla="*/ 175198 w 2776580"/>
                <a:gd name="connsiteY4" fmla="*/ 0 h 2773467"/>
                <a:gd name="connsiteX0" fmla="*/ 175198 w 2794791"/>
                <a:gd name="connsiteY0" fmla="*/ 0 h 2777766"/>
                <a:gd name="connsiteX1" fmla="*/ 2776580 w 2794791"/>
                <a:gd name="connsiteY1" fmla="*/ 95250 h 2777766"/>
                <a:gd name="connsiteX2" fmla="*/ 2794238 w 2794791"/>
                <a:gd name="connsiteY2" fmla="*/ 2763757 h 2777766"/>
                <a:gd name="connsiteX3" fmla="*/ 47990 w 2794791"/>
                <a:gd name="connsiteY3" fmla="*/ 2586062 h 2777766"/>
                <a:gd name="connsiteX4" fmla="*/ 175198 w 2794791"/>
                <a:gd name="connsiteY4" fmla="*/ 0 h 2777766"/>
                <a:gd name="connsiteX0" fmla="*/ 175198 w 2834230"/>
                <a:gd name="connsiteY0" fmla="*/ 0 h 2777766"/>
                <a:gd name="connsiteX1" fmla="*/ 2776580 w 2834230"/>
                <a:gd name="connsiteY1" fmla="*/ 95250 h 2777766"/>
                <a:gd name="connsiteX2" fmla="*/ 2833991 w 2834230"/>
                <a:gd name="connsiteY2" fmla="*/ 2763757 h 2777766"/>
                <a:gd name="connsiteX3" fmla="*/ 47990 w 2834230"/>
                <a:gd name="connsiteY3" fmla="*/ 2586062 h 2777766"/>
                <a:gd name="connsiteX4" fmla="*/ 175198 w 2834230"/>
                <a:gd name="connsiteY4" fmla="*/ 0 h 2777766"/>
                <a:gd name="connsiteX0" fmla="*/ 175198 w 2881835"/>
                <a:gd name="connsiteY0" fmla="*/ 0 h 2782269"/>
                <a:gd name="connsiteX1" fmla="*/ 2776580 w 2881835"/>
                <a:gd name="connsiteY1" fmla="*/ 95250 h 2782269"/>
                <a:gd name="connsiteX2" fmla="*/ 2881694 w 2881835"/>
                <a:gd name="connsiteY2" fmla="*/ 2771707 h 2782269"/>
                <a:gd name="connsiteX3" fmla="*/ 47990 w 2881835"/>
                <a:gd name="connsiteY3" fmla="*/ 2586062 h 2782269"/>
                <a:gd name="connsiteX4" fmla="*/ 175198 w 2881835"/>
                <a:gd name="connsiteY4" fmla="*/ 0 h 2782269"/>
                <a:gd name="connsiteX0" fmla="*/ 175198 w 2858020"/>
                <a:gd name="connsiteY0" fmla="*/ 0 h 2769357"/>
                <a:gd name="connsiteX1" fmla="*/ 2776580 w 2858020"/>
                <a:gd name="connsiteY1" fmla="*/ 95250 h 2769357"/>
                <a:gd name="connsiteX2" fmla="*/ 2857843 w 2858020"/>
                <a:gd name="connsiteY2" fmla="*/ 2747855 h 2769357"/>
                <a:gd name="connsiteX3" fmla="*/ 47990 w 2858020"/>
                <a:gd name="connsiteY3" fmla="*/ 2586062 h 2769357"/>
                <a:gd name="connsiteX4" fmla="*/ 175198 w 2858020"/>
                <a:gd name="connsiteY4" fmla="*/ 0 h 2769357"/>
                <a:gd name="connsiteX0" fmla="*/ 215022 w 2853154"/>
                <a:gd name="connsiteY0" fmla="*/ 0 h 2769357"/>
                <a:gd name="connsiteX1" fmla="*/ 2771714 w 2853154"/>
                <a:gd name="connsiteY1" fmla="*/ 95250 h 2769357"/>
                <a:gd name="connsiteX2" fmla="*/ 2852977 w 2853154"/>
                <a:gd name="connsiteY2" fmla="*/ 2747855 h 2769357"/>
                <a:gd name="connsiteX3" fmla="*/ 43124 w 2853154"/>
                <a:gd name="connsiteY3" fmla="*/ 2586062 h 2769357"/>
                <a:gd name="connsiteX4" fmla="*/ 215022 w 2853154"/>
                <a:gd name="connsiteY4" fmla="*/ 0 h 2769357"/>
                <a:gd name="connsiteX0" fmla="*/ 210546 w 2853644"/>
                <a:gd name="connsiteY0" fmla="*/ 0 h 2810809"/>
                <a:gd name="connsiteX1" fmla="*/ 2772204 w 2853644"/>
                <a:gd name="connsiteY1" fmla="*/ 136702 h 2810809"/>
                <a:gd name="connsiteX2" fmla="*/ 2853467 w 2853644"/>
                <a:gd name="connsiteY2" fmla="*/ 2789307 h 2810809"/>
                <a:gd name="connsiteX3" fmla="*/ 43614 w 2853644"/>
                <a:gd name="connsiteY3" fmla="*/ 2627514 h 2810809"/>
                <a:gd name="connsiteX4" fmla="*/ 210546 w 2853644"/>
                <a:gd name="connsiteY4" fmla="*/ 0 h 2810809"/>
                <a:gd name="connsiteX0" fmla="*/ 186033 w 2829131"/>
                <a:gd name="connsiteY0" fmla="*/ 0 h 2801315"/>
                <a:gd name="connsiteX1" fmla="*/ 2747691 w 2829131"/>
                <a:gd name="connsiteY1" fmla="*/ 136702 h 2801315"/>
                <a:gd name="connsiteX2" fmla="*/ 2828954 w 2829131"/>
                <a:gd name="connsiteY2" fmla="*/ 2789307 h 2801315"/>
                <a:gd name="connsiteX3" fmla="*/ 46548 w 2829131"/>
                <a:gd name="connsiteY3" fmla="*/ 2607057 h 2801315"/>
                <a:gd name="connsiteX4" fmla="*/ 186033 w 2829131"/>
                <a:gd name="connsiteY4" fmla="*/ 0 h 280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9131" h="2801315">
                  <a:moveTo>
                    <a:pt x="186033" y="0"/>
                  </a:moveTo>
                  <a:lnTo>
                    <a:pt x="2747691" y="136702"/>
                  </a:lnTo>
                  <a:cubicBezTo>
                    <a:pt x="2742976" y="1023554"/>
                    <a:pt x="2833669" y="1902455"/>
                    <a:pt x="2828954" y="2789307"/>
                  </a:cubicBezTo>
                  <a:cubicBezTo>
                    <a:pt x="1927891" y="2766024"/>
                    <a:pt x="1233361" y="2903390"/>
                    <a:pt x="46548" y="2607057"/>
                  </a:cubicBezTo>
                  <a:cubicBezTo>
                    <a:pt x="-112202" y="1776786"/>
                    <a:pt x="186033" y="862021"/>
                    <a:pt x="186033" y="0"/>
                  </a:cubicBezTo>
                  <a:close/>
                </a:path>
              </a:pathLst>
            </a:custGeom>
            <a:solidFill>
              <a:schemeClr val="bg1"/>
            </a:solidFill>
            <a:ln>
              <a:noFill/>
            </a:ln>
            <a:effectLst>
              <a:outerShdw blurRad="139700" dist="139700" dir="8100000" algn="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Rectangle 3"/>
            <p:cNvSpPr/>
            <p:nvPr/>
          </p:nvSpPr>
          <p:spPr>
            <a:xfrm>
              <a:off x="502144" y="4009086"/>
              <a:ext cx="2363185" cy="2387008"/>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9145" h="2827362">
                  <a:moveTo>
                    <a:pt x="70555" y="0"/>
                  </a:moveTo>
                  <a:lnTo>
                    <a:pt x="2799145" y="95250"/>
                  </a:lnTo>
                  <a:lnTo>
                    <a:pt x="2697545" y="2827362"/>
                  </a:lnTo>
                  <a:cubicBezTo>
                    <a:pt x="1796482" y="2804079"/>
                    <a:pt x="1257368" y="2882395"/>
                    <a:pt x="70555" y="2586062"/>
                  </a:cubicBezTo>
                  <a:cubicBezTo>
                    <a:pt x="-88195" y="1755791"/>
                    <a:pt x="70555" y="862021"/>
                    <a:pt x="70555" y="0"/>
                  </a:cubicBezTo>
                  <a:close/>
                </a:path>
              </a:pathLst>
            </a:custGeom>
            <a:solidFill>
              <a:srgbClr val="ABFF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4" name="Groupe 43"/>
          <p:cNvGrpSpPr/>
          <p:nvPr/>
        </p:nvGrpSpPr>
        <p:grpSpPr>
          <a:xfrm>
            <a:off x="6321819" y="4018262"/>
            <a:ext cx="2364526" cy="2391030"/>
            <a:chOff x="502144" y="4005064"/>
            <a:chExt cx="2364526" cy="2391030"/>
          </a:xfrm>
        </p:grpSpPr>
        <p:sp>
          <p:nvSpPr>
            <p:cNvPr id="45" name="Rectangle 3"/>
            <p:cNvSpPr/>
            <p:nvPr/>
          </p:nvSpPr>
          <p:spPr>
            <a:xfrm>
              <a:off x="525538" y="4168008"/>
              <a:ext cx="2290862" cy="2173783"/>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175198 w 2776580"/>
                <a:gd name="connsiteY0" fmla="*/ 0 h 2827362"/>
                <a:gd name="connsiteX1" fmla="*/ 2776580 w 2776580"/>
                <a:gd name="connsiteY1" fmla="*/ 95250 h 2827362"/>
                <a:gd name="connsiteX2" fmla="*/ 2674980 w 2776580"/>
                <a:gd name="connsiteY2" fmla="*/ 2827362 h 2827362"/>
                <a:gd name="connsiteX3" fmla="*/ 47990 w 2776580"/>
                <a:gd name="connsiteY3" fmla="*/ 2586062 h 2827362"/>
                <a:gd name="connsiteX4" fmla="*/ 175198 w 2776580"/>
                <a:gd name="connsiteY4" fmla="*/ 0 h 2827362"/>
                <a:gd name="connsiteX0" fmla="*/ 175198 w 2776580"/>
                <a:gd name="connsiteY0" fmla="*/ 0 h 2782269"/>
                <a:gd name="connsiteX1" fmla="*/ 2776580 w 2776580"/>
                <a:gd name="connsiteY1" fmla="*/ 95250 h 2782269"/>
                <a:gd name="connsiteX2" fmla="*/ 2690881 w 2776580"/>
                <a:gd name="connsiteY2" fmla="*/ 2771708 h 2782269"/>
                <a:gd name="connsiteX3" fmla="*/ 47990 w 2776580"/>
                <a:gd name="connsiteY3" fmla="*/ 2586062 h 2782269"/>
                <a:gd name="connsiteX4" fmla="*/ 175198 w 2776580"/>
                <a:gd name="connsiteY4" fmla="*/ 0 h 2782269"/>
                <a:gd name="connsiteX0" fmla="*/ 175198 w 2776580"/>
                <a:gd name="connsiteY0" fmla="*/ 0 h 2773467"/>
                <a:gd name="connsiteX1" fmla="*/ 2776580 w 2776580"/>
                <a:gd name="connsiteY1" fmla="*/ 95250 h 2773467"/>
                <a:gd name="connsiteX2" fmla="*/ 2762436 w 2776580"/>
                <a:gd name="connsiteY2" fmla="*/ 2755807 h 2773467"/>
                <a:gd name="connsiteX3" fmla="*/ 47990 w 2776580"/>
                <a:gd name="connsiteY3" fmla="*/ 2586062 h 2773467"/>
                <a:gd name="connsiteX4" fmla="*/ 175198 w 2776580"/>
                <a:gd name="connsiteY4" fmla="*/ 0 h 2773467"/>
                <a:gd name="connsiteX0" fmla="*/ 175198 w 2794791"/>
                <a:gd name="connsiteY0" fmla="*/ 0 h 2777766"/>
                <a:gd name="connsiteX1" fmla="*/ 2776580 w 2794791"/>
                <a:gd name="connsiteY1" fmla="*/ 95250 h 2777766"/>
                <a:gd name="connsiteX2" fmla="*/ 2794238 w 2794791"/>
                <a:gd name="connsiteY2" fmla="*/ 2763757 h 2777766"/>
                <a:gd name="connsiteX3" fmla="*/ 47990 w 2794791"/>
                <a:gd name="connsiteY3" fmla="*/ 2586062 h 2777766"/>
                <a:gd name="connsiteX4" fmla="*/ 175198 w 2794791"/>
                <a:gd name="connsiteY4" fmla="*/ 0 h 2777766"/>
                <a:gd name="connsiteX0" fmla="*/ 175198 w 2834230"/>
                <a:gd name="connsiteY0" fmla="*/ 0 h 2777766"/>
                <a:gd name="connsiteX1" fmla="*/ 2776580 w 2834230"/>
                <a:gd name="connsiteY1" fmla="*/ 95250 h 2777766"/>
                <a:gd name="connsiteX2" fmla="*/ 2833991 w 2834230"/>
                <a:gd name="connsiteY2" fmla="*/ 2763757 h 2777766"/>
                <a:gd name="connsiteX3" fmla="*/ 47990 w 2834230"/>
                <a:gd name="connsiteY3" fmla="*/ 2586062 h 2777766"/>
                <a:gd name="connsiteX4" fmla="*/ 175198 w 2834230"/>
                <a:gd name="connsiteY4" fmla="*/ 0 h 2777766"/>
                <a:gd name="connsiteX0" fmla="*/ 175198 w 2881835"/>
                <a:gd name="connsiteY0" fmla="*/ 0 h 2782269"/>
                <a:gd name="connsiteX1" fmla="*/ 2776580 w 2881835"/>
                <a:gd name="connsiteY1" fmla="*/ 95250 h 2782269"/>
                <a:gd name="connsiteX2" fmla="*/ 2881694 w 2881835"/>
                <a:gd name="connsiteY2" fmla="*/ 2771707 h 2782269"/>
                <a:gd name="connsiteX3" fmla="*/ 47990 w 2881835"/>
                <a:gd name="connsiteY3" fmla="*/ 2586062 h 2782269"/>
                <a:gd name="connsiteX4" fmla="*/ 175198 w 2881835"/>
                <a:gd name="connsiteY4" fmla="*/ 0 h 2782269"/>
                <a:gd name="connsiteX0" fmla="*/ 175198 w 2858020"/>
                <a:gd name="connsiteY0" fmla="*/ 0 h 2769357"/>
                <a:gd name="connsiteX1" fmla="*/ 2776580 w 2858020"/>
                <a:gd name="connsiteY1" fmla="*/ 95250 h 2769357"/>
                <a:gd name="connsiteX2" fmla="*/ 2857843 w 2858020"/>
                <a:gd name="connsiteY2" fmla="*/ 2747855 h 2769357"/>
                <a:gd name="connsiteX3" fmla="*/ 47990 w 2858020"/>
                <a:gd name="connsiteY3" fmla="*/ 2586062 h 2769357"/>
                <a:gd name="connsiteX4" fmla="*/ 175198 w 2858020"/>
                <a:gd name="connsiteY4" fmla="*/ 0 h 2769357"/>
                <a:gd name="connsiteX0" fmla="*/ 215022 w 2853154"/>
                <a:gd name="connsiteY0" fmla="*/ 0 h 2769357"/>
                <a:gd name="connsiteX1" fmla="*/ 2771714 w 2853154"/>
                <a:gd name="connsiteY1" fmla="*/ 95250 h 2769357"/>
                <a:gd name="connsiteX2" fmla="*/ 2852977 w 2853154"/>
                <a:gd name="connsiteY2" fmla="*/ 2747855 h 2769357"/>
                <a:gd name="connsiteX3" fmla="*/ 43124 w 2853154"/>
                <a:gd name="connsiteY3" fmla="*/ 2586062 h 2769357"/>
                <a:gd name="connsiteX4" fmla="*/ 215022 w 2853154"/>
                <a:gd name="connsiteY4" fmla="*/ 0 h 2769357"/>
                <a:gd name="connsiteX0" fmla="*/ 210546 w 2853644"/>
                <a:gd name="connsiteY0" fmla="*/ 0 h 2810809"/>
                <a:gd name="connsiteX1" fmla="*/ 2772204 w 2853644"/>
                <a:gd name="connsiteY1" fmla="*/ 136702 h 2810809"/>
                <a:gd name="connsiteX2" fmla="*/ 2853467 w 2853644"/>
                <a:gd name="connsiteY2" fmla="*/ 2789307 h 2810809"/>
                <a:gd name="connsiteX3" fmla="*/ 43614 w 2853644"/>
                <a:gd name="connsiteY3" fmla="*/ 2627514 h 2810809"/>
                <a:gd name="connsiteX4" fmla="*/ 210546 w 2853644"/>
                <a:gd name="connsiteY4" fmla="*/ 0 h 2810809"/>
                <a:gd name="connsiteX0" fmla="*/ 186033 w 2829131"/>
                <a:gd name="connsiteY0" fmla="*/ 0 h 2801315"/>
                <a:gd name="connsiteX1" fmla="*/ 2747691 w 2829131"/>
                <a:gd name="connsiteY1" fmla="*/ 136702 h 2801315"/>
                <a:gd name="connsiteX2" fmla="*/ 2828954 w 2829131"/>
                <a:gd name="connsiteY2" fmla="*/ 2789307 h 2801315"/>
                <a:gd name="connsiteX3" fmla="*/ 46548 w 2829131"/>
                <a:gd name="connsiteY3" fmla="*/ 2607057 h 2801315"/>
                <a:gd name="connsiteX4" fmla="*/ 186033 w 2829131"/>
                <a:gd name="connsiteY4" fmla="*/ 0 h 280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9131" h="2801315">
                  <a:moveTo>
                    <a:pt x="186033" y="0"/>
                  </a:moveTo>
                  <a:lnTo>
                    <a:pt x="2747691" y="136702"/>
                  </a:lnTo>
                  <a:cubicBezTo>
                    <a:pt x="2742976" y="1023554"/>
                    <a:pt x="2833669" y="1902455"/>
                    <a:pt x="2828954" y="2789307"/>
                  </a:cubicBezTo>
                  <a:cubicBezTo>
                    <a:pt x="1927891" y="2766024"/>
                    <a:pt x="1233361" y="2903390"/>
                    <a:pt x="46548" y="2607057"/>
                  </a:cubicBezTo>
                  <a:cubicBezTo>
                    <a:pt x="-112202" y="1776786"/>
                    <a:pt x="186033" y="862021"/>
                    <a:pt x="186033" y="0"/>
                  </a:cubicBezTo>
                  <a:close/>
                </a:path>
              </a:pathLst>
            </a:custGeom>
            <a:solidFill>
              <a:schemeClr val="bg1"/>
            </a:solidFill>
            <a:ln>
              <a:noFill/>
            </a:ln>
            <a:effectLst>
              <a:outerShdw blurRad="139700" dist="139700" dir="8100000" algn="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Rectangle 3"/>
            <p:cNvSpPr/>
            <p:nvPr/>
          </p:nvSpPr>
          <p:spPr>
            <a:xfrm>
              <a:off x="502144" y="4009086"/>
              <a:ext cx="2363185" cy="2387008"/>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9145" h="2827362">
                  <a:moveTo>
                    <a:pt x="70555" y="0"/>
                  </a:moveTo>
                  <a:lnTo>
                    <a:pt x="2799145" y="95250"/>
                  </a:lnTo>
                  <a:lnTo>
                    <a:pt x="2697545" y="2827362"/>
                  </a:lnTo>
                  <a:cubicBezTo>
                    <a:pt x="1796482" y="2804079"/>
                    <a:pt x="1257368" y="2882395"/>
                    <a:pt x="70555" y="2586062"/>
                  </a:cubicBezTo>
                  <a:cubicBezTo>
                    <a:pt x="-88195" y="1755791"/>
                    <a:pt x="70555" y="862021"/>
                    <a:pt x="70555" y="0"/>
                  </a:cubicBezTo>
                  <a:close/>
                </a:path>
              </a:pathLst>
            </a:custGeom>
            <a:gradFill>
              <a:gsLst>
                <a:gs pos="59000">
                  <a:srgbClr val="ABF53F"/>
                </a:gs>
                <a:gs pos="0">
                  <a:srgbClr val="8BEA00"/>
                </a:gs>
                <a:gs pos="84000">
                  <a:srgbClr val="CAFF7D"/>
                </a:gs>
                <a:gs pos="100000">
                  <a:srgbClr val="8BEA00"/>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Rectangle 4"/>
            <p:cNvSpPr/>
            <p:nvPr/>
          </p:nvSpPr>
          <p:spPr>
            <a:xfrm>
              <a:off x="547530" y="4005064"/>
              <a:ext cx="2319140" cy="468011"/>
            </a:xfrm>
            <a:custGeom>
              <a:avLst/>
              <a:gdLst>
                <a:gd name="connsiteX0" fmla="*/ 0 w 2756023"/>
                <a:gd name="connsiteY0" fmla="*/ 0 h 451098"/>
                <a:gd name="connsiteX1" fmla="*/ 2756023 w 2756023"/>
                <a:gd name="connsiteY1" fmla="*/ 0 h 451098"/>
                <a:gd name="connsiteX2" fmla="*/ 2756023 w 2756023"/>
                <a:gd name="connsiteY2" fmla="*/ 451098 h 451098"/>
                <a:gd name="connsiteX3" fmla="*/ 0 w 2756023"/>
                <a:gd name="connsiteY3" fmla="*/ 451098 h 451098"/>
                <a:gd name="connsiteX4" fmla="*/ 0 w 2756023"/>
                <a:gd name="connsiteY4" fmla="*/ 0 h 451098"/>
                <a:gd name="connsiteX0" fmla="*/ 0 w 2762373"/>
                <a:gd name="connsiteY0" fmla="*/ 0 h 451098"/>
                <a:gd name="connsiteX1" fmla="*/ 2762373 w 2762373"/>
                <a:gd name="connsiteY1" fmla="*/ 95250 h 451098"/>
                <a:gd name="connsiteX2" fmla="*/ 2756023 w 2762373"/>
                <a:gd name="connsiteY2" fmla="*/ 451098 h 451098"/>
                <a:gd name="connsiteX3" fmla="*/ 0 w 2762373"/>
                <a:gd name="connsiteY3" fmla="*/ 451098 h 451098"/>
                <a:gd name="connsiteX4" fmla="*/ 0 w 2762373"/>
                <a:gd name="connsiteY4" fmla="*/ 0 h 451098"/>
                <a:gd name="connsiteX0" fmla="*/ 0 w 2762373"/>
                <a:gd name="connsiteY0" fmla="*/ 0 h 451098"/>
                <a:gd name="connsiteX1" fmla="*/ 2762373 w 2762373"/>
                <a:gd name="connsiteY1" fmla="*/ 95250 h 451098"/>
                <a:gd name="connsiteX2" fmla="*/ 2756023 w 2762373"/>
                <a:gd name="connsiteY2" fmla="*/ 451098 h 451098"/>
                <a:gd name="connsiteX3" fmla="*/ 25400 w 2762373"/>
                <a:gd name="connsiteY3" fmla="*/ 343148 h 451098"/>
                <a:gd name="connsiteX4" fmla="*/ 0 w 2762373"/>
                <a:gd name="connsiteY4" fmla="*/ 0 h 451098"/>
                <a:gd name="connsiteX0" fmla="*/ 0 w 2762373"/>
                <a:gd name="connsiteY0" fmla="*/ 0 h 457448"/>
                <a:gd name="connsiteX1" fmla="*/ 2762373 w 2762373"/>
                <a:gd name="connsiteY1" fmla="*/ 95250 h 457448"/>
                <a:gd name="connsiteX2" fmla="*/ 2736973 w 2762373"/>
                <a:gd name="connsiteY2" fmla="*/ 457448 h 457448"/>
                <a:gd name="connsiteX3" fmla="*/ 25400 w 2762373"/>
                <a:gd name="connsiteY3" fmla="*/ 343148 h 457448"/>
                <a:gd name="connsiteX4" fmla="*/ 0 w 2762373"/>
                <a:gd name="connsiteY4" fmla="*/ 0 h 457448"/>
                <a:gd name="connsiteX0" fmla="*/ 5556 w 2736973"/>
                <a:gd name="connsiteY0" fmla="*/ 0 h 462211"/>
                <a:gd name="connsiteX1" fmla="*/ 2736973 w 2736973"/>
                <a:gd name="connsiteY1" fmla="*/ 100013 h 462211"/>
                <a:gd name="connsiteX2" fmla="*/ 2711573 w 2736973"/>
                <a:gd name="connsiteY2" fmla="*/ 462211 h 462211"/>
                <a:gd name="connsiteX3" fmla="*/ 0 w 2736973"/>
                <a:gd name="connsiteY3" fmla="*/ 347911 h 462211"/>
                <a:gd name="connsiteX4" fmla="*/ 5556 w 2736973"/>
                <a:gd name="connsiteY4" fmla="*/ 0 h 462211"/>
                <a:gd name="connsiteX0" fmla="*/ 12699 w 2744116"/>
                <a:gd name="connsiteY0" fmla="*/ 0 h 462211"/>
                <a:gd name="connsiteX1" fmla="*/ 2744116 w 2744116"/>
                <a:gd name="connsiteY1" fmla="*/ 100013 h 462211"/>
                <a:gd name="connsiteX2" fmla="*/ 2718716 w 2744116"/>
                <a:gd name="connsiteY2" fmla="*/ 462211 h 462211"/>
                <a:gd name="connsiteX3" fmla="*/ 0 w 2744116"/>
                <a:gd name="connsiteY3" fmla="*/ 345530 h 462211"/>
                <a:gd name="connsiteX4" fmla="*/ 12699 w 2744116"/>
                <a:gd name="connsiteY4" fmla="*/ 0 h 462211"/>
                <a:gd name="connsiteX0" fmla="*/ 12699 w 2739354"/>
                <a:gd name="connsiteY0" fmla="*/ 0 h 462211"/>
                <a:gd name="connsiteX1" fmla="*/ 2739354 w 2739354"/>
                <a:gd name="connsiteY1" fmla="*/ 88101 h 462211"/>
                <a:gd name="connsiteX2" fmla="*/ 2718716 w 2739354"/>
                <a:gd name="connsiteY2" fmla="*/ 462211 h 462211"/>
                <a:gd name="connsiteX3" fmla="*/ 0 w 2739354"/>
                <a:gd name="connsiteY3" fmla="*/ 345530 h 462211"/>
                <a:gd name="connsiteX4" fmla="*/ 12699 w 2739354"/>
                <a:gd name="connsiteY4" fmla="*/ 0 h 462211"/>
                <a:gd name="connsiteX0" fmla="*/ 12699 w 2739354"/>
                <a:gd name="connsiteY0" fmla="*/ 0 h 462211"/>
                <a:gd name="connsiteX1" fmla="*/ 2739354 w 2739354"/>
                <a:gd name="connsiteY1" fmla="*/ 88101 h 462211"/>
                <a:gd name="connsiteX2" fmla="*/ 2718716 w 2739354"/>
                <a:gd name="connsiteY2" fmla="*/ 462211 h 462211"/>
                <a:gd name="connsiteX3" fmla="*/ 0 w 2739354"/>
                <a:gd name="connsiteY3" fmla="*/ 356119 h 462211"/>
                <a:gd name="connsiteX4" fmla="*/ 12699 w 2739354"/>
                <a:gd name="connsiteY4" fmla="*/ 0 h 462211"/>
                <a:gd name="connsiteX0" fmla="*/ 20319 w 2746974"/>
                <a:gd name="connsiteY0" fmla="*/ 0 h 462211"/>
                <a:gd name="connsiteX1" fmla="*/ 2746974 w 2746974"/>
                <a:gd name="connsiteY1" fmla="*/ 88101 h 462211"/>
                <a:gd name="connsiteX2" fmla="*/ 2726336 w 2746974"/>
                <a:gd name="connsiteY2" fmla="*/ 462211 h 462211"/>
                <a:gd name="connsiteX3" fmla="*/ 0 w 2746974"/>
                <a:gd name="connsiteY3" fmla="*/ 375179 h 462211"/>
                <a:gd name="connsiteX4" fmla="*/ 20319 w 2746974"/>
                <a:gd name="connsiteY4" fmla="*/ 0 h 462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6974" h="462211">
                  <a:moveTo>
                    <a:pt x="20319" y="0"/>
                  </a:moveTo>
                  <a:lnTo>
                    <a:pt x="2746974" y="88101"/>
                  </a:lnTo>
                  <a:lnTo>
                    <a:pt x="2726336" y="462211"/>
                  </a:lnTo>
                  <a:lnTo>
                    <a:pt x="0" y="375179"/>
                  </a:lnTo>
                  <a:lnTo>
                    <a:pt x="20319" y="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8" name="Rectangle 21"/>
          <p:cNvSpPr/>
          <p:nvPr/>
        </p:nvSpPr>
        <p:spPr>
          <a:xfrm rot="18900000">
            <a:off x="2857784" y="1643385"/>
            <a:ext cx="1307634" cy="242604"/>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1637 w 1153765"/>
              <a:gd name="connsiteY0" fmla="*/ 0 h 242604"/>
              <a:gd name="connsiteX1" fmla="*/ 1153765 w 1153765"/>
              <a:gd name="connsiteY1" fmla="*/ 0 h 242604"/>
              <a:gd name="connsiteX2" fmla="*/ 1153765 w 1153765"/>
              <a:gd name="connsiteY2" fmla="*/ 242604 h 242604"/>
              <a:gd name="connsiteX3" fmla="*/ 1637 w 1153765"/>
              <a:gd name="connsiteY3" fmla="*/ 242604 h 242604"/>
              <a:gd name="connsiteX4" fmla="*/ 0 w 1153765"/>
              <a:gd name="connsiteY4" fmla="*/ 57657 h 242604"/>
              <a:gd name="connsiteX5" fmla="*/ 1637 w 1153765"/>
              <a:gd name="connsiteY5" fmla="*/ 0 h 242604"/>
              <a:gd name="connsiteX0" fmla="*/ 85266 w 1237394"/>
              <a:gd name="connsiteY0" fmla="*/ 0 h 242604"/>
              <a:gd name="connsiteX1" fmla="*/ 1237394 w 1237394"/>
              <a:gd name="connsiteY1" fmla="*/ 0 h 242604"/>
              <a:gd name="connsiteX2" fmla="*/ 1237394 w 1237394"/>
              <a:gd name="connsiteY2" fmla="*/ 242604 h 242604"/>
              <a:gd name="connsiteX3" fmla="*/ 85266 w 1237394"/>
              <a:gd name="connsiteY3" fmla="*/ 242604 h 242604"/>
              <a:gd name="connsiteX4" fmla="*/ 85314 w 1237394"/>
              <a:gd name="connsiteY4" fmla="*/ 96385 h 242604"/>
              <a:gd name="connsiteX5" fmla="*/ 83629 w 1237394"/>
              <a:gd name="connsiteY5" fmla="*/ 57657 h 242604"/>
              <a:gd name="connsiteX6" fmla="*/ 85266 w 1237394"/>
              <a:gd name="connsiteY6" fmla="*/ 0 h 242604"/>
              <a:gd name="connsiteX0" fmla="*/ 105071 w 1257199"/>
              <a:gd name="connsiteY0" fmla="*/ 0 h 242604"/>
              <a:gd name="connsiteX1" fmla="*/ 1257199 w 1257199"/>
              <a:gd name="connsiteY1" fmla="*/ 0 h 242604"/>
              <a:gd name="connsiteX2" fmla="*/ 1257199 w 1257199"/>
              <a:gd name="connsiteY2" fmla="*/ 242604 h 242604"/>
              <a:gd name="connsiteX3" fmla="*/ 105071 w 1257199"/>
              <a:gd name="connsiteY3" fmla="*/ 242604 h 242604"/>
              <a:gd name="connsiteX4" fmla="*/ 52921 w 1257199"/>
              <a:gd name="connsiteY4" fmla="*/ 155317 h 242604"/>
              <a:gd name="connsiteX5" fmla="*/ 105119 w 1257199"/>
              <a:gd name="connsiteY5" fmla="*/ 96385 h 242604"/>
              <a:gd name="connsiteX6" fmla="*/ 103434 w 1257199"/>
              <a:gd name="connsiteY6" fmla="*/ 57657 h 242604"/>
              <a:gd name="connsiteX7" fmla="*/ 105071 w 1257199"/>
              <a:gd name="connsiteY7"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22233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90242 w 1275998"/>
              <a:gd name="connsiteY5" fmla="*/ 150265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7318"/>
              <a:gd name="connsiteY0" fmla="*/ 0 h 242604"/>
              <a:gd name="connsiteX1" fmla="*/ 1275998 w 1277318"/>
              <a:gd name="connsiteY1" fmla="*/ 0 h 242604"/>
              <a:gd name="connsiteX2" fmla="*/ 1277318 w 1277318"/>
              <a:gd name="connsiteY2" fmla="*/ 47554 h 242604"/>
              <a:gd name="connsiteX3" fmla="*/ 1275998 w 1277318"/>
              <a:gd name="connsiteY3" fmla="*/ 242604 h 242604"/>
              <a:gd name="connsiteX4" fmla="*/ 123870 w 1277318"/>
              <a:gd name="connsiteY4" fmla="*/ 242604 h 242604"/>
              <a:gd name="connsiteX5" fmla="*/ 26256 w 1277318"/>
              <a:gd name="connsiteY5" fmla="*/ 197412 h 242604"/>
              <a:gd name="connsiteX6" fmla="*/ 90242 w 1277318"/>
              <a:gd name="connsiteY6" fmla="*/ 150265 h 242604"/>
              <a:gd name="connsiteX7" fmla="*/ 123918 w 1277318"/>
              <a:gd name="connsiteY7" fmla="*/ 96385 h 242604"/>
              <a:gd name="connsiteX8" fmla="*/ 199688 w 1277318"/>
              <a:gd name="connsiteY8" fmla="*/ 57657 h 242604"/>
              <a:gd name="connsiteX9" fmla="*/ 123870 w 1277318"/>
              <a:gd name="connsiteY9"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8 w 1277318"/>
              <a:gd name="connsiteY3" fmla="*/ 175523 h 242604"/>
              <a:gd name="connsiteX4" fmla="*/ 1275998 w 1277318"/>
              <a:gd name="connsiteY4" fmla="*/ 242604 h 242604"/>
              <a:gd name="connsiteX5" fmla="*/ 123870 w 1277318"/>
              <a:gd name="connsiteY5" fmla="*/ 242604 h 242604"/>
              <a:gd name="connsiteX6" fmla="*/ 26256 w 1277318"/>
              <a:gd name="connsiteY6" fmla="*/ 197412 h 242604"/>
              <a:gd name="connsiteX7" fmla="*/ 90242 w 1277318"/>
              <a:gd name="connsiteY7" fmla="*/ 150265 h 242604"/>
              <a:gd name="connsiteX8" fmla="*/ 123918 w 1277318"/>
              <a:gd name="connsiteY8" fmla="*/ 96385 h 242604"/>
              <a:gd name="connsiteX9" fmla="*/ 199688 w 1277318"/>
              <a:gd name="connsiteY9" fmla="*/ 57657 h 242604"/>
              <a:gd name="connsiteX10" fmla="*/ 123870 w 1277318"/>
              <a:gd name="connsiteY10"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77318"/>
              <a:gd name="connsiteY0" fmla="*/ 0 h 242604"/>
              <a:gd name="connsiteX1" fmla="*/ 1275998 w 1277318"/>
              <a:gd name="connsiteY1" fmla="*/ 0 h 242604"/>
              <a:gd name="connsiteX2" fmla="*/ 1248694 w 1277318"/>
              <a:gd name="connsiteY2" fmla="*/ 42503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95839"/>
              <a:gd name="connsiteY0" fmla="*/ 0 h 242604"/>
              <a:gd name="connsiteX1" fmla="*/ 1275998 w 1295839"/>
              <a:gd name="connsiteY1" fmla="*/ 0 h 242604"/>
              <a:gd name="connsiteX2" fmla="*/ 1248694 w 1295839"/>
              <a:gd name="connsiteY2" fmla="*/ 42503 h 242604"/>
              <a:gd name="connsiteX3" fmla="*/ 1295839 w 1295839"/>
              <a:gd name="connsiteY3" fmla="*/ 89650 h 242604"/>
              <a:gd name="connsiteX4" fmla="*/ 1277318 w 1295839"/>
              <a:gd name="connsiteY4" fmla="*/ 175523 h 242604"/>
              <a:gd name="connsiteX5" fmla="*/ 1275998 w 1295839"/>
              <a:gd name="connsiteY5" fmla="*/ 242604 h 242604"/>
              <a:gd name="connsiteX6" fmla="*/ 123870 w 1295839"/>
              <a:gd name="connsiteY6" fmla="*/ 242604 h 242604"/>
              <a:gd name="connsiteX7" fmla="*/ 26256 w 1295839"/>
              <a:gd name="connsiteY7" fmla="*/ 197412 h 242604"/>
              <a:gd name="connsiteX8" fmla="*/ 90242 w 1295839"/>
              <a:gd name="connsiteY8" fmla="*/ 150265 h 242604"/>
              <a:gd name="connsiteX9" fmla="*/ 123918 w 1295839"/>
              <a:gd name="connsiteY9" fmla="*/ 96385 h 242604"/>
              <a:gd name="connsiteX10" fmla="*/ 199688 w 1295839"/>
              <a:gd name="connsiteY10" fmla="*/ 57657 h 242604"/>
              <a:gd name="connsiteX11" fmla="*/ 123870 w 1295839"/>
              <a:gd name="connsiteY11" fmla="*/ 0 h 242604"/>
              <a:gd name="connsiteX0" fmla="*/ 123870 w 1296242"/>
              <a:gd name="connsiteY0" fmla="*/ 0 h 242604"/>
              <a:gd name="connsiteX1" fmla="*/ 1275998 w 1296242"/>
              <a:gd name="connsiteY1" fmla="*/ 0 h 242604"/>
              <a:gd name="connsiteX2" fmla="*/ 1248694 w 1296242"/>
              <a:gd name="connsiteY2" fmla="*/ 42503 h 242604"/>
              <a:gd name="connsiteX3" fmla="*/ 1295839 w 1296242"/>
              <a:gd name="connsiteY3" fmla="*/ 89650 h 242604"/>
              <a:gd name="connsiteX4" fmla="*/ 1243642 w 1296242"/>
              <a:gd name="connsiteY4" fmla="*/ 141847 h 242604"/>
              <a:gd name="connsiteX5" fmla="*/ 1277318 w 1296242"/>
              <a:gd name="connsiteY5" fmla="*/ 175523 h 242604"/>
              <a:gd name="connsiteX6" fmla="*/ 1275998 w 1296242"/>
              <a:gd name="connsiteY6" fmla="*/ 242604 h 242604"/>
              <a:gd name="connsiteX7" fmla="*/ 123870 w 1296242"/>
              <a:gd name="connsiteY7" fmla="*/ 242604 h 242604"/>
              <a:gd name="connsiteX8" fmla="*/ 26256 w 1296242"/>
              <a:gd name="connsiteY8" fmla="*/ 197412 h 242604"/>
              <a:gd name="connsiteX9" fmla="*/ 90242 w 1296242"/>
              <a:gd name="connsiteY9" fmla="*/ 150265 h 242604"/>
              <a:gd name="connsiteX10" fmla="*/ 123918 w 1296242"/>
              <a:gd name="connsiteY10" fmla="*/ 96385 h 242604"/>
              <a:gd name="connsiteX11" fmla="*/ 199688 w 1296242"/>
              <a:gd name="connsiteY11" fmla="*/ 57657 h 242604"/>
              <a:gd name="connsiteX12" fmla="*/ 123870 w 1296242"/>
              <a:gd name="connsiteY12" fmla="*/ 0 h 242604"/>
              <a:gd name="connsiteX0" fmla="*/ 123870 w 1307634"/>
              <a:gd name="connsiteY0" fmla="*/ 0 h 242604"/>
              <a:gd name="connsiteX1" fmla="*/ 1275998 w 1307634"/>
              <a:gd name="connsiteY1" fmla="*/ 0 h 242604"/>
              <a:gd name="connsiteX2" fmla="*/ 1248694 w 1307634"/>
              <a:gd name="connsiteY2" fmla="*/ 42503 h 242604"/>
              <a:gd name="connsiteX3" fmla="*/ 1295839 w 1307634"/>
              <a:gd name="connsiteY3" fmla="*/ 89650 h 242604"/>
              <a:gd name="connsiteX4" fmla="*/ 1243642 w 1307634"/>
              <a:gd name="connsiteY4" fmla="*/ 141847 h 242604"/>
              <a:gd name="connsiteX5" fmla="*/ 1277318 w 1307634"/>
              <a:gd name="connsiteY5" fmla="*/ 175523 h 242604"/>
              <a:gd name="connsiteX6" fmla="*/ 1307627 w 1307634"/>
              <a:gd name="connsiteY6" fmla="*/ 229404 h 242604"/>
              <a:gd name="connsiteX7" fmla="*/ 1275998 w 1307634"/>
              <a:gd name="connsiteY7" fmla="*/ 242604 h 242604"/>
              <a:gd name="connsiteX8" fmla="*/ 123870 w 1307634"/>
              <a:gd name="connsiteY8" fmla="*/ 242604 h 242604"/>
              <a:gd name="connsiteX9" fmla="*/ 26256 w 1307634"/>
              <a:gd name="connsiteY9" fmla="*/ 197412 h 242604"/>
              <a:gd name="connsiteX10" fmla="*/ 90242 w 1307634"/>
              <a:gd name="connsiteY10" fmla="*/ 150265 h 242604"/>
              <a:gd name="connsiteX11" fmla="*/ 123918 w 1307634"/>
              <a:gd name="connsiteY11" fmla="*/ 96385 h 242604"/>
              <a:gd name="connsiteX12" fmla="*/ 199688 w 1307634"/>
              <a:gd name="connsiteY12" fmla="*/ 57657 h 242604"/>
              <a:gd name="connsiteX13" fmla="*/ 123870 w 1307634"/>
              <a:gd name="connsiteY13"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07634" h="242604">
                <a:moveTo>
                  <a:pt x="123870" y="0"/>
                </a:moveTo>
                <a:lnTo>
                  <a:pt x="1275998" y="0"/>
                </a:lnTo>
                <a:lnTo>
                  <a:pt x="1248694" y="42503"/>
                </a:lnTo>
                <a:cubicBezTo>
                  <a:pt x="1248694" y="59341"/>
                  <a:pt x="1295839" y="72812"/>
                  <a:pt x="1295839" y="89650"/>
                </a:cubicBezTo>
                <a:cubicBezTo>
                  <a:pt x="1301451" y="109856"/>
                  <a:pt x="1246729" y="127535"/>
                  <a:pt x="1243642" y="141847"/>
                </a:cubicBezTo>
                <a:cubicBezTo>
                  <a:pt x="1240555" y="156159"/>
                  <a:pt x="1271986" y="168507"/>
                  <a:pt x="1277318" y="175523"/>
                </a:cubicBezTo>
                <a:cubicBezTo>
                  <a:pt x="1276757" y="178329"/>
                  <a:pt x="1308188" y="226598"/>
                  <a:pt x="1307627" y="229404"/>
                </a:cubicBezTo>
                <a:lnTo>
                  <a:pt x="1275998" y="242604"/>
                </a:lnTo>
                <a:lnTo>
                  <a:pt x="123870" y="242604"/>
                </a:lnTo>
                <a:cubicBezTo>
                  <a:pt x="-84420" y="235072"/>
                  <a:pt x="34948" y="211960"/>
                  <a:pt x="26256" y="197412"/>
                </a:cubicBezTo>
                <a:cubicBezTo>
                  <a:pt x="17564" y="182864"/>
                  <a:pt x="73965" y="167103"/>
                  <a:pt x="90242" y="150265"/>
                </a:cubicBezTo>
                <a:cubicBezTo>
                  <a:pt x="106519" y="133427"/>
                  <a:pt x="115499" y="112662"/>
                  <a:pt x="123918" y="96385"/>
                </a:cubicBezTo>
                <a:cubicBezTo>
                  <a:pt x="132337" y="80108"/>
                  <a:pt x="199696" y="73721"/>
                  <a:pt x="199688" y="57657"/>
                </a:cubicBezTo>
                <a:cubicBezTo>
                  <a:pt x="200234" y="38438"/>
                  <a:pt x="123324" y="19219"/>
                  <a:pt x="123870" y="0"/>
                </a:cubicBezTo>
                <a:close/>
              </a:path>
            </a:pathLst>
          </a:custGeom>
          <a:solidFill>
            <a:srgbClr val="BEC6D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Rectangle 22"/>
          <p:cNvSpPr/>
          <p:nvPr/>
        </p:nvSpPr>
        <p:spPr>
          <a:xfrm rot="2149474">
            <a:off x="4674007" y="1352749"/>
            <a:ext cx="1358377" cy="242604"/>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220 w 1152348"/>
              <a:gd name="connsiteY0" fmla="*/ 0 h 242604"/>
              <a:gd name="connsiteX1" fmla="*/ 1152348 w 1152348"/>
              <a:gd name="connsiteY1" fmla="*/ 0 h 242604"/>
              <a:gd name="connsiteX2" fmla="*/ 1152348 w 1152348"/>
              <a:gd name="connsiteY2" fmla="*/ 242604 h 242604"/>
              <a:gd name="connsiteX3" fmla="*/ 220 w 1152348"/>
              <a:gd name="connsiteY3" fmla="*/ 242604 h 242604"/>
              <a:gd name="connsiteX4" fmla="*/ 0 w 1152348"/>
              <a:gd name="connsiteY4" fmla="*/ 216390 h 242604"/>
              <a:gd name="connsiteX5" fmla="*/ 220 w 1152348"/>
              <a:gd name="connsiteY5" fmla="*/ 0 h 242604"/>
              <a:gd name="connsiteX0" fmla="*/ 85407 w 1237535"/>
              <a:gd name="connsiteY0" fmla="*/ 0 h 242604"/>
              <a:gd name="connsiteX1" fmla="*/ 1237535 w 1237535"/>
              <a:gd name="connsiteY1" fmla="*/ 0 h 242604"/>
              <a:gd name="connsiteX2" fmla="*/ 1237535 w 1237535"/>
              <a:gd name="connsiteY2" fmla="*/ 242604 h 242604"/>
              <a:gd name="connsiteX3" fmla="*/ 85407 w 1237535"/>
              <a:gd name="connsiteY3" fmla="*/ 242604 h 242604"/>
              <a:gd name="connsiteX4" fmla="*/ 85187 w 1237535"/>
              <a:gd name="connsiteY4" fmla="*/ 216390 h 242604"/>
              <a:gd name="connsiteX5" fmla="*/ 85187 w 1237535"/>
              <a:gd name="connsiteY5" fmla="*/ 105258 h 242604"/>
              <a:gd name="connsiteX6" fmla="*/ 85407 w 1237535"/>
              <a:gd name="connsiteY6"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06409 w 1258757"/>
              <a:gd name="connsiteY5" fmla="*/ 105258 h 242604"/>
              <a:gd name="connsiteX6" fmla="*/ 50844 w 1258757"/>
              <a:gd name="connsiteY6" fmla="*/ 56429 h 242604"/>
              <a:gd name="connsiteX7" fmla="*/ 106629 w 1258757"/>
              <a:gd name="connsiteY7"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56923 w 1258757"/>
              <a:gd name="connsiteY5" fmla="*/ 105259 h 242604"/>
              <a:gd name="connsiteX6" fmla="*/ 50844 w 1258757"/>
              <a:gd name="connsiteY6" fmla="*/ 56429 h 242604"/>
              <a:gd name="connsiteX7" fmla="*/ 106629 w 1258757"/>
              <a:gd name="connsiteY7"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50844 w 1258757"/>
              <a:gd name="connsiteY7" fmla="*/ 56429 h 242604"/>
              <a:gd name="connsiteX8" fmla="*/ 106629 w 1258757"/>
              <a:gd name="connsiteY8"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106409 w 1258757"/>
              <a:gd name="connsiteY7" fmla="*/ 81686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28299 w 1258757"/>
              <a:gd name="connsiteY6" fmla="*/ 117046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82180 w 1258757"/>
              <a:gd name="connsiteY5" fmla="*/ 167559 h 242604"/>
              <a:gd name="connsiteX6" fmla="*/ 128299 w 1258757"/>
              <a:gd name="connsiteY6" fmla="*/ 117046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6443 w 1258757"/>
              <a:gd name="connsiteY2" fmla="*/ 42958 h 242604"/>
              <a:gd name="connsiteX3" fmla="*/ 1258757 w 1258757"/>
              <a:gd name="connsiteY3" fmla="*/ 242604 h 242604"/>
              <a:gd name="connsiteX4" fmla="*/ 106629 w 1258757"/>
              <a:gd name="connsiteY4" fmla="*/ 242604 h 242604"/>
              <a:gd name="connsiteX5" fmla="*/ 106409 w 1258757"/>
              <a:gd name="connsiteY5" fmla="*/ 216390 h 242604"/>
              <a:gd name="connsiteX6" fmla="*/ 182180 w 1258757"/>
              <a:gd name="connsiteY6" fmla="*/ 167559 h 242604"/>
              <a:gd name="connsiteX7" fmla="*/ 128299 w 1258757"/>
              <a:gd name="connsiteY7" fmla="*/ 117046 h 242604"/>
              <a:gd name="connsiteX8" fmla="*/ 97990 w 1258757"/>
              <a:gd name="connsiteY8" fmla="*/ 90105 h 242604"/>
              <a:gd name="connsiteX9" fmla="*/ 50844 w 1258757"/>
              <a:gd name="connsiteY9" fmla="*/ 56429 h 242604"/>
              <a:gd name="connsiteX10" fmla="*/ 106629 w 1258757"/>
              <a:gd name="connsiteY10" fmla="*/ 0 h 242604"/>
              <a:gd name="connsiteX0" fmla="*/ 106629 w 1343417"/>
              <a:gd name="connsiteY0" fmla="*/ 0 h 242604"/>
              <a:gd name="connsiteX1" fmla="*/ 1258757 w 1343417"/>
              <a:gd name="connsiteY1" fmla="*/ 0 h 242604"/>
              <a:gd name="connsiteX2" fmla="*/ 1256443 w 1343417"/>
              <a:gd name="connsiteY2" fmla="*/ 42958 h 242604"/>
              <a:gd name="connsiteX3" fmla="*/ 1256443 w 1343417"/>
              <a:gd name="connsiteY3" fmla="*/ 86737 h 242604"/>
              <a:gd name="connsiteX4" fmla="*/ 1258757 w 1343417"/>
              <a:gd name="connsiteY4" fmla="*/ 242604 h 242604"/>
              <a:gd name="connsiteX5" fmla="*/ 106629 w 1343417"/>
              <a:gd name="connsiteY5" fmla="*/ 242604 h 242604"/>
              <a:gd name="connsiteX6" fmla="*/ 106409 w 1343417"/>
              <a:gd name="connsiteY6" fmla="*/ 216390 h 242604"/>
              <a:gd name="connsiteX7" fmla="*/ 182180 w 1343417"/>
              <a:gd name="connsiteY7" fmla="*/ 167559 h 242604"/>
              <a:gd name="connsiteX8" fmla="*/ 128299 w 1343417"/>
              <a:gd name="connsiteY8" fmla="*/ 117046 h 242604"/>
              <a:gd name="connsiteX9" fmla="*/ 97990 w 1343417"/>
              <a:gd name="connsiteY9" fmla="*/ 90105 h 242604"/>
              <a:gd name="connsiteX10" fmla="*/ 50844 w 1343417"/>
              <a:gd name="connsiteY10" fmla="*/ 56429 h 242604"/>
              <a:gd name="connsiteX11" fmla="*/ 106629 w 1343417"/>
              <a:gd name="connsiteY11" fmla="*/ 0 h 242604"/>
              <a:gd name="connsiteX0" fmla="*/ 106629 w 1354171"/>
              <a:gd name="connsiteY0" fmla="*/ 0 h 242604"/>
              <a:gd name="connsiteX1" fmla="*/ 1258757 w 1354171"/>
              <a:gd name="connsiteY1" fmla="*/ 0 h 242604"/>
              <a:gd name="connsiteX2" fmla="*/ 1256443 w 1354171"/>
              <a:gd name="connsiteY2" fmla="*/ 42958 h 242604"/>
              <a:gd name="connsiteX3" fmla="*/ 1256443 w 1354171"/>
              <a:gd name="connsiteY3" fmla="*/ 86737 h 242604"/>
              <a:gd name="connsiteX4" fmla="*/ 1286751 w 1354171"/>
              <a:gd name="connsiteY4" fmla="*/ 123780 h 242604"/>
              <a:gd name="connsiteX5" fmla="*/ 1258757 w 1354171"/>
              <a:gd name="connsiteY5" fmla="*/ 242604 h 242604"/>
              <a:gd name="connsiteX6" fmla="*/ 106629 w 1354171"/>
              <a:gd name="connsiteY6" fmla="*/ 242604 h 242604"/>
              <a:gd name="connsiteX7" fmla="*/ 106409 w 1354171"/>
              <a:gd name="connsiteY7" fmla="*/ 216390 h 242604"/>
              <a:gd name="connsiteX8" fmla="*/ 182180 w 1354171"/>
              <a:gd name="connsiteY8" fmla="*/ 167559 h 242604"/>
              <a:gd name="connsiteX9" fmla="*/ 128299 w 1354171"/>
              <a:gd name="connsiteY9" fmla="*/ 117046 h 242604"/>
              <a:gd name="connsiteX10" fmla="*/ 97990 w 1354171"/>
              <a:gd name="connsiteY10" fmla="*/ 90105 h 242604"/>
              <a:gd name="connsiteX11" fmla="*/ 50844 w 1354171"/>
              <a:gd name="connsiteY11" fmla="*/ 56429 h 242604"/>
              <a:gd name="connsiteX12" fmla="*/ 106629 w 1354171"/>
              <a:gd name="connsiteY12" fmla="*/ 0 h 242604"/>
              <a:gd name="connsiteX0" fmla="*/ 106629 w 1370394"/>
              <a:gd name="connsiteY0" fmla="*/ 0 h 242604"/>
              <a:gd name="connsiteX1" fmla="*/ 1258757 w 1370394"/>
              <a:gd name="connsiteY1" fmla="*/ 0 h 242604"/>
              <a:gd name="connsiteX2" fmla="*/ 1256443 w 1370394"/>
              <a:gd name="connsiteY2" fmla="*/ 42958 h 242604"/>
              <a:gd name="connsiteX3" fmla="*/ 1256443 w 1370394"/>
              <a:gd name="connsiteY3" fmla="*/ 86737 h 242604"/>
              <a:gd name="connsiteX4" fmla="*/ 1286751 w 1370394"/>
              <a:gd name="connsiteY4" fmla="*/ 123780 h 242604"/>
              <a:gd name="connsiteX5" fmla="*/ 1328847 w 1370394"/>
              <a:gd name="connsiteY5" fmla="*/ 169243 h 242604"/>
              <a:gd name="connsiteX6" fmla="*/ 1258757 w 1370394"/>
              <a:gd name="connsiteY6" fmla="*/ 242604 h 242604"/>
              <a:gd name="connsiteX7" fmla="*/ 106629 w 1370394"/>
              <a:gd name="connsiteY7" fmla="*/ 242604 h 242604"/>
              <a:gd name="connsiteX8" fmla="*/ 106409 w 1370394"/>
              <a:gd name="connsiteY8" fmla="*/ 216390 h 242604"/>
              <a:gd name="connsiteX9" fmla="*/ 182180 w 1370394"/>
              <a:gd name="connsiteY9" fmla="*/ 167559 h 242604"/>
              <a:gd name="connsiteX10" fmla="*/ 128299 w 1370394"/>
              <a:gd name="connsiteY10" fmla="*/ 117046 h 242604"/>
              <a:gd name="connsiteX11" fmla="*/ 97990 w 1370394"/>
              <a:gd name="connsiteY11" fmla="*/ 90105 h 242604"/>
              <a:gd name="connsiteX12" fmla="*/ 50844 w 1370394"/>
              <a:gd name="connsiteY12" fmla="*/ 56429 h 242604"/>
              <a:gd name="connsiteX13" fmla="*/ 106629 w 1370394"/>
              <a:gd name="connsiteY13" fmla="*/ 0 h 242604"/>
              <a:gd name="connsiteX0" fmla="*/ 106629 w 1375326"/>
              <a:gd name="connsiteY0" fmla="*/ 0 h 242894"/>
              <a:gd name="connsiteX1" fmla="*/ 1258757 w 1375326"/>
              <a:gd name="connsiteY1" fmla="*/ 0 h 242894"/>
              <a:gd name="connsiteX2" fmla="*/ 1256443 w 1375326"/>
              <a:gd name="connsiteY2" fmla="*/ 42958 h 242894"/>
              <a:gd name="connsiteX3" fmla="*/ 1256443 w 1375326"/>
              <a:gd name="connsiteY3" fmla="*/ 86737 h 242894"/>
              <a:gd name="connsiteX4" fmla="*/ 1286751 w 1375326"/>
              <a:gd name="connsiteY4" fmla="*/ 123780 h 242894"/>
              <a:gd name="connsiteX5" fmla="*/ 1328847 w 1375326"/>
              <a:gd name="connsiteY5" fmla="*/ 169243 h 242894"/>
              <a:gd name="connsiteX6" fmla="*/ 1344000 w 1375326"/>
              <a:gd name="connsiteY6" fmla="*/ 234911 h 242894"/>
              <a:gd name="connsiteX7" fmla="*/ 1258757 w 1375326"/>
              <a:gd name="connsiteY7" fmla="*/ 242604 h 242894"/>
              <a:gd name="connsiteX8" fmla="*/ 106629 w 1375326"/>
              <a:gd name="connsiteY8" fmla="*/ 242604 h 242894"/>
              <a:gd name="connsiteX9" fmla="*/ 106409 w 1375326"/>
              <a:gd name="connsiteY9" fmla="*/ 216390 h 242894"/>
              <a:gd name="connsiteX10" fmla="*/ 182180 w 1375326"/>
              <a:gd name="connsiteY10" fmla="*/ 167559 h 242894"/>
              <a:gd name="connsiteX11" fmla="*/ 128299 w 1375326"/>
              <a:gd name="connsiteY11" fmla="*/ 117046 h 242894"/>
              <a:gd name="connsiteX12" fmla="*/ 97990 w 1375326"/>
              <a:gd name="connsiteY12" fmla="*/ 90105 h 242894"/>
              <a:gd name="connsiteX13" fmla="*/ 50844 w 1375326"/>
              <a:gd name="connsiteY13" fmla="*/ 56429 h 242894"/>
              <a:gd name="connsiteX14" fmla="*/ 106629 w 1375326"/>
              <a:gd name="connsiteY14" fmla="*/ 0 h 242894"/>
              <a:gd name="connsiteX0" fmla="*/ 106629 w 1358377"/>
              <a:gd name="connsiteY0" fmla="*/ 0 h 242604"/>
              <a:gd name="connsiteX1" fmla="*/ 1258757 w 1358377"/>
              <a:gd name="connsiteY1" fmla="*/ 0 h 242604"/>
              <a:gd name="connsiteX2" fmla="*/ 1256443 w 1358377"/>
              <a:gd name="connsiteY2" fmla="*/ 42958 h 242604"/>
              <a:gd name="connsiteX3" fmla="*/ 1256443 w 1358377"/>
              <a:gd name="connsiteY3" fmla="*/ 86737 h 242604"/>
              <a:gd name="connsiteX4" fmla="*/ 1286751 w 1358377"/>
              <a:gd name="connsiteY4" fmla="*/ 123780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 name="connsiteX0" fmla="*/ 106629 w 1358377"/>
              <a:gd name="connsiteY0" fmla="*/ 0 h 242604"/>
              <a:gd name="connsiteX1" fmla="*/ 1258757 w 1358377"/>
              <a:gd name="connsiteY1" fmla="*/ 0 h 242604"/>
              <a:gd name="connsiteX2" fmla="*/ 1256443 w 1358377"/>
              <a:gd name="connsiteY2" fmla="*/ 42958 h 242604"/>
              <a:gd name="connsiteX3" fmla="*/ 1256443 w 1358377"/>
              <a:gd name="connsiteY3" fmla="*/ 86737 h 242604"/>
              <a:gd name="connsiteX4" fmla="*/ 1258126 w 1358377"/>
              <a:gd name="connsiteY4" fmla="*/ 118728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 name="connsiteX0" fmla="*/ 106629 w 1358377"/>
              <a:gd name="connsiteY0" fmla="*/ 0 h 242604"/>
              <a:gd name="connsiteX1" fmla="*/ 1258757 w 1358377"/>
              <a:gd name="connsiteY1" fmla="*/ 0 h 242604"/>
              <a:gd name="connsiteX2" fmla="*/ 1290119 w 1358377"/>
              <a:gd name="connsiteY2" fmla="*/ 39590 h 242604"/>
              <a:gd name="connsiteX3" fmla="*/ 1256443 w 1358377"/>
              <a:gd name="connsiteY3" fmla="*/ 86737 h 242604"/>
              <a:gd name="connsiteX4" fmla="*/ 1258126 w 1358377"/>
              <a:gd name="connsiteY4" fmla="*/ 118728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8377" h="242604">
                <a:moveTo>
                  <a:pt x="106629" y="0"/>
                </a:moveTo>
                <a:lnTo>
                  <a:pt x="1258757" y="0"/>
                </a:lnTo>
                <a:lnTo>
                  <a:pt x="1290119" y="39590"/>
                </a:lnTo>
                <a:cubicBezTo>
                  <a:pt x="1289733" y="54046"/>
                  <a:pt x="1256057" y="53463"/>
                  <a:pt x="1256443" y="86737"/>
                </a:cubicBezTo>
                <a:cubicBezTo>
                  <a:pt x="1261494" y="100207"/>
                  <a:pt x="1257740" y="92750"/>
                  <a:pt x="1258126" y="118728"/>
                </a:cubicBezTo>
                <a:cubicBezTo>
                  <a:pt x="1270193" y="132479"/>
                  <a:pt x="1333513" y="149439"/>
                  <a:pt x="1328847" y="169243"/>
                </a:cubicBezTo>
                <a:cubicBezTo>
                  <a:pt x="1338388" y="187765"/>
                  <a:pt x="1308535" y="199110"/>
                  <a:pt x="1296853" y="211337"/>
                </a:cubicBezTo>
                <a:cubicBezTo>
                  <a:pt x="1285171" y="223564"/>
                  <a:pt x="1464985" y="241322"/>
                  <a:pt x="1258757" y="242604"/>
                </a:cubicBezTo>
                <a:lnTo>
                  <a:pt x="106629" y="242604"/>
                </a:lnTo>
                <a:cubicBezTo>
                  <a:pt x="106556" y="233866"/>
                  <a:pt x="106482" y="225128"/>
                  <a:pt x="106409" y="216390"/>
                </a:cubicBezTo>
                <a:cubicBezTo>
                  <a:pt x="109459" y="205566"/>
                  <a:pt x="173761" y="186081"/>
                  <a:pt x="182180" y="167559"/>
                </a:cubicBezTo>
                <a:cubicBezTo>
                  <a:pt x="190599" y="149037"/>
                  <a:pt x="131386" y="133042"/>
                  <a:pt x="128299" y="117046"/>
                </a:cubicBezTo>
                <a:cubicBezTo>
                  <a:pt x="125212" y="101050"/>
                  <a:pt x="115670" y="98243"/>
                  <a:pt x="97990" y="90105"/>
                </a:cubicBezTo>
                <a:cubicBezTo>
                  <a:pt x="80310" y="81967"/>
                  <a:pt x="50807" y="70043"/>
                  <a:pt x="50844" y="56429"/>
                </a:cubicBezTo>
                <a:cubicBezTo>
                  <a:pt x="50881" y="38886"/>
                  <a:pt x="-94690" y="9405"/>
                  <a:pt x="106629" y="0"/>
                </a:cubicBezTo>
                <a:close/>
              </a:path>
            </a:pathLst>
          </a:custGeom>
          <a:solidFill>
            <a:srgbClr val="BEC6D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Rectangle 21"/>
          <p:cNvSpPr/>
          <p:nvPr/>
        </p:nvSpPr>
        <p:spPr>
          <a:xfrm>
            <a:off x="3767548" y="3861048"/>
            <a:ext cx="1585647" cy="351285"/>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1637 w 1153765"/>
              <a:gd name="connsiteY0" fmla="*/ 0 h 242604"/>
              <a:gd name="connsiteX1" fmla="*/ 1153765 w 1153765"/>
              <a:gd name="connsiteY1" fmla="*/ 0 h 242604"/>
              <a:gd name="connsiteX2" fmla="*/ 1153765 w 1153765"/>
              <a:gd name="connsiteY2" fmla="*/ 242604 h 242604"/>
              <a:gd name="connsiteX3" fmla="*/ 1637 w 1153765"/>
              <a:gd name="connsiteY3" fmla="*/ 242604 h 242604"/>
              <a:gd name="connsiteX4" fmla="*/ 0 w 1153765"/>
              <a:gd name="connsiteY4" fmla="*/ 57657 h 242604"/>
              <a:gd name="connsiteX5" fmla="*/ 1637 w 1153765"/>
              <a:gd name="connsiteY5" fmla="*/ 0 h 242604"/>
              <a:gd name="connsiteX0" fmla="*/ 85266 w 1237394"/>
              <a:gd name="connsiteY0" fmla="*/ 0 h 242604"/>
              <a:gd name="connsiteX1" fmla="*/ 1237394 w 1237394"/>
              <a:gd name="connsiteY1" fmla="*/ 0 h 242604"/>
              <a:gd name="connsiteX2" fmla="*/ 1237394 w 1237394"/>
              <a:gd name="connsiteY2" fmla="*/ 242604 h 242604"/>
              <a:gd name="connsiteX3" fmla="*/ 85266 w 1237394"/>
              <a:gd name="connsiteY3" fmla="*/ 242604 h 242604"/>
              <a:gd name="connsiteX4" fmla="*/ 85314 w 1237394"/>
              <a:gd name="connsiteY4" fmla="*/ 96385 h 242604"/>
              <a:gd name="connsiteX5" fmla="*/ 83629 w 1237394"/>
              <a:gd name="connsiteY5" fmla="*/ 57657 h 242604"/>
              <a:gd name="connsiteX6" fmla="*/ 85266 w 1237394"/>
              <a:gd name="connsiteY6" fmla="*/ 0 h 242604"/>
              <a:gd name="connsiteX0" fmla="*/ 105071 w 1257199"/>
              <a:gd name="connsiteY0" fmla="*/ 0 h 242604"/>
              <a:gd name="connsiteX1" fmla="*/ 1257199 w 1257199"/>
              <a:gd name="connsiteY1" fmla="*/ 0 h 242604"/>
              <a:gd name="connsiteX2" fmla="*/ 1257199 w 1257199"/>
              <a:gd name="connsiteY2" fmla="*/ 242604 h 242604"/>
              <a:gd name="connsiteX3" fmla="*/ 105071 w 1257199"/>
              <a:gd name="connsiteY3" fmla="*/ 242604 h 242604"/>
              <a:gd name="connsiteX4" fmla="*/ 52921 w 1257199"/>
              <a:gd name="connsiteY4" fmla="*/ 155317 h 242604"/>
              <a:gd name="connsiteX5" fmla="*/ 105119 w 1257199"/>
              <a:gd name="connsiteY5" fmla="*/ 96385 h 242604"/>
              <a:gd name="connsiteX6" fmla="*/ 103434 w 1257199"/>
              <a:gd name="connsiteY6" fmla="*/ 57657 h 242604"/>
              <a:gd name="connsiteX7" fmla="*/ 105071 w 1257199"/>
              <a:gd name="connsiteY7"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22233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90242 w 1275998"/>
              <a:gd name="connsiteY5" fmla="*/ 150265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7318"/>
              <a:gd name="connsiteY0" fmla="*/ 0 h 242604"/>
              <a:gd name="connsiteX1" fmla="*/ 1275998 w 1277318"/>
              <a:gd name="connsiteY1" fmla="*/ 0 h 242604"/>
              <a:gd name="connsiteX2" fmla="*/ 1277318 w 1277318"/>
              <a:gd name="connsiteY2" fmla="*/ 47554 h 242604"/>
              <a:gd name="connsiteX3" fmla="*/ 1275998 w 1277318"/>
              <a:gd name="connsiteY3" fmla="*/ 242604 h 242604"/>
              <a:gd name="connsiteX4" fmla="*/ 123870 w 1277318"/>
              <a:gd name="connsiteY4" fmla="*/ 242604 h 242604"/>
              <a:gd name="connsiteX5" fmla="*/ 26256 w 1277318"/>
              <a:gd name="connsiteY5" fmla="*/ 197412 h 242604"/>
              <a:gd name="connsiteX6" fmla="*/ 90242 w 1277318"/>
              <a:gd name="connsiteY6" fmla="*/ 150265 h 242604"/>
              <a:gd name="connsiteX7" fmla="*/ 123918 w 1277318"/>
              <a:gd name="connsiteY7" fmla="*/ 96385 h 242604"/>
              <a:gd name="connsiteX8" fmla="*/ 199688 w 1277318"/>
              <a:gd name="connsiteY8" fmla="*/ 57657 h 242604"/>
              <a:gd name="connsiteX9" fmla="*/ 123870 w 1277318"/>
              <a:gd name="connsiteY9"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8 w 1277318"/>
              <a:gd name="connsiteY3" fmla="*/ 175523 h 242604"/>
              <a:gd name="connsiteX4" fmla="*/ 1275998 w 1277318"/>
              <a:gd name="connsiteY4" fmla="*/ 242604 h 242604"/>
              <a:gd name="connsiteX5" fmla="*/ 123870 w 1277318"/>
              <a:gd name="connsiteY5" fmla="*/ 242604 h 242604"/>
              <a:gd name="connsiteX6" fmla="*/ 26256 w 1277318"/>
              <a:gd name="connsiteY6" fmla="*/ 197412 h 242604"/>
              <a:gd name="connsiteX7" fmla="*/ 90242 w 1277318"/>
              <a:gd name="connsiteY7" fmla="*/ 150265 h 242604"/>
              <a:gd name="connsiteX8" fmla="*/ 123918 w 1277318"/>
              <a:gd name="connsiteY8" fmla="*/ 96385 h 242604"/>
              <a:gd name="connsiteX9" fmla="*/ 199688 w 1277318"/>
              <a:gd name="connsiteY9" fmla="*/ 57657 h 242604"/>
              <a:gd name="connsiteX10" fmla="*/ 123870 w 1277318"/>
              <a:gd name="connsiteY10"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77318"/>
              <a:gd name="connsiteY0" fmla="*/ 0 h 242604"/>
              <a:gd name="connsiteX1" fmla="*/ 1275998 w 1277318"/>
              <a:gd name="connsiteY1" fmla="*/ 0 h 242604"/>
              <a:gd name="connsiteX2" fmla="*/ 1248694 w 1277318"/>
              <a:gd name="connsiteY2" fmla="*/ 42503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95839"/>
              <a:gd name="connsiteY0" fmla="*/ 0 h 242604"/>
              <a:gd name="connsiteX1" fmla="*/ 1275998 w 1295839"/>
              <a:gd name="connsiteY1" fmla="*/ 0 h 242604"/>
              <a:gd name="connsiteX2" fmla="*/ 1248694 w 1295839"/>
              <a:gd name="connsiteY2" fmla="*/ 42503 h 242604"/>
              <a:gd name="connsiteX3" fmla="*/ 1295839 w 1295839"/>
              <a:gd name="connsiteY3" fmla="*/ 89650 h 242604"/>
              <a:gd name="connsiteX4" fmla="*/ 1277318 w 1295839"/>
              <a:gd name="connsiteY4" fmla="*/ 175523 h 242604"/>
              <a:gd name="connsiteX5" fmla="*/ 1275998 w 1295839"/>
              <a:gd name="connsiteY5" fmla="*/ 242604 h 242604"/>
              <a:gd name="connsiteX6" fmla="*/ 123870 w 1295839"/>
              <a:gd name="connsiteY6" fmla="*/ 242604 h 242604"/>
              <a:gd name="connsiteX7" fmla="*/ 26256 w 1295839"/>
              <a:gd name="connsiteY7" fmla="*/ 197412 h 242604"/>
              <a:gd name="connsiteX8" fmla="*/ 90242 w 1295839"/>
              <a:gd name="connsiteY8" fmla="*/ 150265 h 242604"/>
              <a:gd name="connsiteX9" fmla="*/ 123918 w 1295839"/>
              <a:gd name="connsiteY9" fmla="*/ 96385 h 242604"/>
              <a:gd name="connsiteX10" fmla="*/ 199688 w 1295839"/>
              <a:gd name="connsiteY10" fmla="*/ 57657 h 242604"/>
              <a:gd name="connsiteX11" fmla="*/ 123870 w 1295839"/>
              <a:gd name="connsiteY11" fmla="*/ 0 h 242604"/>
              <a:gd name="connsiteX0" fmla="*/ 123870 w 1296242"/>
              <a:gd name="connsiteY0" fmla="*/ 0 h 242604"/>
              <a:gd name="connsiteX1" fmla="*/ 1275998 w 1296242"/>
              <a:gd name="connsiteY1" fmla="*/ 0 h 242604"/>
              <a:gd name="connsiteX2" fmla="*/ 1248694 w 1296242"/>
              <a:gd name="connsiteY2" fmla="*/ 42503 h 242604"/>
              <a:gd name="connsiteX3" fmla="*/ 1295839 w 1296242"/>
              <a:gd name="connsiteY3" fmla="*/ 89650 h 242604"/>
              <a:gd name="connsiteX4" fmla="*/ 1243642 w 1296242"/>
              <a:gd name="connsiteY4" fmla="*/ 141847 h 242604"/>
              <a:gd name="connsiteX5" fmla="*/ 1277318 w 1296242"/>
              <a:gd name="connsiteY5" fmla="*/ 175523 h 242604"/>
              <a:gd name="connsiteX6" fmla="*/ 1275998 w 1296242"/>
              <a:gd name="connsiteY6" fmla="*/ 242604 h 242604"/>
              <a:gd name="connsiteX7" fmla="*/ 123870 w 1296242"/>
              <a:gd name="connsiteY7" fmla="*/ 242604 h 242604"/>
              <a:gd name="connsiteX8" fmla="*/ 26256 w 1296242"/>
              <a:gd name="connsiteY8" fmla="*/ 197412 h 242604"/>
              <a:gd name="connsiteX9" fmla="*/ 90242 w 1296242"/>
              <a:gd name="connsiteY9" fmla="*/ 150265 h 242604"/>
              <a:gd name="connsiteX10" fmla="*/ 123918 w 1296242"/>
              <a:gd name="connsiteY10" fmla="*/ 96385 h 242604"/>
              <a:gd name="connsiteX11" fmla="*/ 199688 w 1296242"/>
              <a:gd name="connsiteY11" fmla="*/ 57657 h 242604"/>
              <a:gd name="connsiteX12" fmla="*/ 123870 w 1296242"/>
              <a:gd name="connsiteY12" fmla="*/ 0 h 242604"/>
              <a:gd name="connsiteX0" fmla="*/ 123870 w 1307634"/>
              <a:gd name="connsiteY0" fmla="*/ 0 h 242604"/>
              <a:gd name="connsiteX1" fmla="*/ 1275998 w 1307634"/>
              <a:gd name="connsiteY1" fmla="*/ 0 h 242604"/>
              <a:gd name="connsiteX2" fmla="*/ 1248694 w 1307634"/>
              <a:gd name="connsiteY2" fmla="*/ 42503 h 242604"/>
              <a:gd name="connsiteX3" fmla="*/ 1295839 w 1307634"/>
              <a:gd name="connsiteY3" fmla="*/ 89650 h 242604"/>
              <a:gd name="connsiteX4" fmla="*/ 1243642 w 1307634"/>
              <a:gd name="connsiteY4" fmla="*/ 141847 h 242604"/>
              <a:gd name="connsiteX5" fmla="*/ 1277318 w 1307634"/>
              <a:gd name="connsiteY5" fmla="*/ 175523 h 242604"/>
              <a:gd name="connsiteX6" fmla="*/ 1307627 w 1307634"/>
              <a:gd name="connsiteY6" fmla="*/ 229404 h 242604"/>
              <a:gd name="connsiteX7" fmla="*/ 1275998 w 1307634"/>
              <a:gd name="connsiteY7" fmla="*/ 242604 h 242604"/>
              <a:gd name="connsiteX8" fmla="*/ 123870 w 1307634"/>
              <a:gd name="connsiteY8" fmla="*/ 242604 h 242604"/>
              <a:gd name="connsiteX9" fmla="*/ 26256 w 1307634"/>
              <a:gd name="connsiteY9" fmla="*/ 197412 h 242604"/>
              <a:gd name="connsiteX10" fmla="*/ 90242 w 1307634"/>
              <a:gd name="connsiteY10" fmla="*/ 150265 h 242604"/>
              <a:gd name="connsiteX11" fmla="*/ 123918 w 1307634"/>
              <a:gd name="connsiteY11" fmla="*/ 96385 h 242604"/>
              <a:gd name="connsiteX12" fmla="*/ 199688 w 1307634"/>
              <a:gd name="connsiteY12" fmla="*/ 57657 h 242604"/>
              <a:gd name="connsiteX13" fmla="*/ 123870 w 1307634"/>
              <a:gd name="connsiteY13"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07634" h="242604">
                <a:moveTo>
                  <a:pt x="123870" y="0"/>
                </a:moveTo>
                <a:lnTo>
                  <a:pt x="1275998" y="0"/>
                </a:lnTo>
                <a:lnTo>
                  <a:pt x="1248694" y="42503"/>
                </a:lnTo>
                <a:cubicBezTo>
                  <a:pt x="1248694" y="59341"/>
                  <a:pt x="1295839" y="72812"/>
                  <a:pt x="1295839" y="89650"/>
                </a:cubicBezTo>
                <a:cubicBezTo>
                  <a:pt x="1301451" y="109856"/>
                  <a:pt x="1246729" y="127535"/>
                  <a:pt x="1243642" y="141847"/>
                </a:cubicBezTo>
                <a:cubicBezTo>
                  <a:pt x="1240555" y="156159"/>
                  <a:pt x="1271986" y="168507"/>
                  <a:pt x="1277318" y="175523"/>
                </a:cubicBezTo>
                <a:cubicBezTo>
                  <a:pt x="1276757" y="178329"/>
                  <a:pt x="1308188" y="226598"/>
                  <a:pt x="1307627" y="229404"/>
                </a:cubicBezTo>
                <a:lnTo>
                  <a:pt x="1275998" y="242604"/>
                </a:lnTo>
                <a:lnTo>
                  <a:pt x="123870" y="242604"/>
                </a:lnTo>
                <a:cubicBezTo>
                  <a:pt x="-84420" y="235072"/>
                  <a:pt x="34948" y="211960"/>
                  <a:pt x="26256" y="197412"/>
                </a:cubicBezTo>
                <a:cubicBezTo>
                  <a:pt x="17564" y="182864"/>
                  <a:pt x="73965" y="167103"/>
                  <a:pt x="90242" y="150265"/>
                </a:cubicBezTo>
                <a:cubicBezTo>
                  <a:pt x="106519" y="133427"/>
                  <a:pt x="115499" y="112662"/>
                  <a:pt x="123918" y="96385"/>
                </a:cubicBezTo>
                <a:cubicBezTo>
                  <a:pt x="132337" y="80108"/>
                  <a:pt x="199696" y="73721"/>
                  <a:pt x="199688" y="57657"/>
                </a:cubicBezTo>
                <a:cubicBezTo>
                  <a:pt x="200234" y="38438"/>
                  <a:pt x="123324" y="19219"/>
                  <a:pt x="123870" y="0"/>
                </a:cubicBezTo>
                <a:close/>
              </a:path>
            </a:pathLst>
          </a:custGeom>
          <a:solidFill>
            <a:srgbClr val="BEC6D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extBox 1"/>
          <p:cNvSpPr txBox="1"/>
          <p:nvPr/>
        </p:nvSpPr>
        <p:spPr>
          <a:xfrm>
            <a:off x="1115616" y="4005064"/>
            <a:ext cx="3374770" cy="369332"/>
          </a:xfrm>
          <a:prstGeom prst="rect">
            <a:avLst/>
          </a:prstGeom>
          <a:noFill/>
        </p:spPr>
        <p:txBody>
          <a:bodyPr wrap="none" rtlCol="0">
            <a:spAutoFit/>
          </a:bodyPr>
          <a:lstStyle/>
          <a:p>
            <a:r>
              <a:rPr lang="en-US" altLang="zh-CN" dirty="0" smtClean="0">
                <a:hlinkClick r:id="rId2"/>
              </a:rPr>
              <a:t>www.51pptmoban.com</a:t>
            </a:r>
            <a:r>
              <a:rPr lang="en-US" altLang="zh-CN" dirty="0" smtClean="0"/>
              <a:t> </a:t>
            </a:r>
            <a:r>
              <a:rPr lang="zh-CN" altLang="en-US" dirty="0" smtClean="0"/>
              <a:t>搜集整理</a:t>
            </a:r>
            <a:endParaRPr lang="zh-CN" altLang="en-US" dirty="0"/>
          </a:p>
        </p:txBody>
      </p:sp>
    </p:spTree>
    <p:extLst>
      <p:ext uri="{BB962C8B-B14F-4D97-AF65-F5344CB8AC3E}">
        <p14:creationId xmlns:p14="http://schemas.microsoft.com/office/powerpoint/2010/main" val="9743855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p:txBody>
          <a:bodyPr/>
          <a:lstStyle/>
          <a:p>
            <a:r>
              <a:rPr lang="en-US" dirty="0" smtClean="0"/>
              <a:t>Pink Variants</a:t>
            </a:r>
            <a:endParaRPr lang="en-US" dirty="0"/>
          </a:p>
        </p:txBody>
      </p:sp>
      <p:sp>
        <p:nvSpPr>
          <p:cNvPr id="4" name="Titre 3"/>
          <p:cNvSpPr>
            <a:spLocks noGrp="1"/>
          </p:cNvSpPr>
          <p:nvPr>
            <p:ph type="title"/>
          </p:nvPr>
        </p:nvSpPr>
        <p:spPr/>
        <p:txBody>
          <a:bodyPr/>
          <a:lstStyle/>
          <a:p>
            <a:r>
              <a:rPr lang="en-US" smtClean="0"/>
              <a:t>Sticky Notes</a:t>
            </a:r>
            <a:endParaRPr lang="en-US"/>
          </a:p>
        </p:txBody>
      </p:sp>
      <p:grpSp>
        <p:nvGrpSpPr>
          <p:cNvPr id="6" name="Groupe 5"/>
          <p:cNvGrpSpPr/>
          <p:nvPr/>
        </p:nvGrpSpPr>
        <p:grpSpPr>
          <a:xfrm>
            <a:off x="369231" y="1354704"/>
            <a:ext cx="2594935" cy="2160323"/>
            <a:chOff x="718272" y="2262448"/>
            <a:chExt cx="3454791" cy="2876166"/>
          </a:xfrm>
        </p:grpSpPr>
        <p:sp>
          <p:nvSpPr>
            <p:cNvPr id="7"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 name="Groupe 7"/>
            <p:cNvGrpSpPr/>
            <p:nvPr/>
          </p:nvGrpSpPr>
          <p:grpSpPr>
            <a:xfrm>
              <a:off x="718272" y="2262448"/>
              <a:ext cx="3454791" cy="2876166"/>
              <a:chOff x="718272" y="2262448"/>
              <a:chExt cx="3454791" cy="2876166"/>
            </a:xfrm>
          </p:grpSpPr>
          <p:grpSp>
            <p:nvGrpSpPr>
              <p:cNvPr id="9" name="Groupe 8"/>
              <p:cNvGrpSpPr/>
              <p:nvPr/>
            </p:nvGrpSpPr>
            <p:grpSpPr>
              <a:xfrm>
                <a:off x="911151" y="2262448"/>
                <a:ext cx="3261912" cy="2876166"/>
                <a:chOff x="3851532" y="1530934"/>
                <a:chExt cx="3261912" cy="2876166"/>
              </a:xfrm>
            </p:grpSpPr>
            <p:sp>
              <p:nvSpPr>
                <p:cNvPr id="11"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FF00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FF00FF">
                        <a:shade val="30000"/>
                        <a:satMod val="115000"/>
                      </a:srgbClr>
                    </a:gs>
                    <a:gs pos="50000">
                      <a:srgbClr val="FF00FF">
                        <a:shade val="67500"/>
                        <a:satMod val="115000"/>
                      </a:srgbClr>
                    </a:gs>
                    <a:gs pos="100000">
                      <a:srgbClr val="FF00FF">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0" name="Rectangle 1"/>
              <p:cNvSpPr/>
              <p:nvPr/>
            </p:nvSpPr>
            <p:spPr>
              <a:xfrm rot="21081215">
                <a:off x="718272" y="2301870"/>
                <a:ext cx="3004844" cy="453127"/>
              </a:xfrm>
              <a:custGeom>
                <a:avLst/>
                <a:gdLst>
                  <a:gd name="connsiteX0" fmla="*/ 0 w 2972903"/>
                  <a:gd name="connsiteY0" fmla="*/ 0 h 432048"/>
                  <a:gd name="connsiteX1" fmla="*/ 2972903 w 2972903"/>
                  <a:gd name="connsiteY1" fmla="*/ 0 h 432048"/>
                  <a:gd name="connsiteX2" fmla="*/ 2972903 w 2972903"/>
                  <a:gd name="connsiteY2" fmla="*/ 432048 h 432048"/>
                  <a:gd name="connsiteX3" fmla="*/ 0 w 2972903"/>
                  <a:gd name="connsiteY3" fmla="*/ 432048 h 432048"/>
                  <a:gd name="connsiteX4" fmla="*/ 0 w 2972903"/>
                  <a:gd name="connsiteY4" fmla="*/ 0 h 432048"/>
                  <a:gd name="connsiteX0" fmla="*/ 0 w 2995014"/>
                  <a:gd name="connsiteY0" fmla="*/ 0 h 445045"/>
                  <a:gd name="connsiteX1" fmla="*/ 2995014 w 2995014"/>
                  <a:gd name="connsiteY1" fmla="*/ 12997 h 445045"/>
                  <a:gd name="connsiteX2" fmla="*/ 2995014 w 2995014"/>
                  <a:gd name="connsiteY2" fmla="*/ 445045 h 445045"/>
                  <a:gd name="connsiteX3" fmla="*/ 22111 w 2995014"/>
                  <a:gd name="connsiteY3" fmla="*/ 445045 h 445045"/>
                  <a:gd name="connsiteX4" fmla="*/ 0 w 2995014"/>
                  <a:gd name="connsiteY4" fmla="*/ 0 h 445045"/>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4844"/>
                  <a:gd name="connsiteY0" fmla="*/ 0 h 453127"/>
                  <a:gd name="connsiteX1" fmla="*/ 3004844 w 3004844"/>
                  <a:gd name="connsiteY1" fmla="*/ 43396 h 453127"/>
                  <a:gd name="connsiteX2" fmla="*/ 2999723 w 3004844"/>
                  <a:gd name="connsiteY2" fmla="*/ 445761 h 453127"/>
                  <a:gd name="connsiteX3" fmla="*/ 59420 w 3004844"/>
                  <a:gd name="connsiteY3" fmla="*/ 453127 h 453127"/>
                  <a:gd name="connsiteX4" fmla="*/ 0 w 3004844"/>
                  <a:gd name="connsiteY4" fmla="*/ 0 h 4531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844" h="453127">
                    <a:moveTo>
                      <a:pt x="0" y="0"/>
                    </a:moveTo>
                    <a:cubicBezTo>
                      <a:pt x="1010590" y="39916"/>
                      <a:pt x="1225988" y="50439"/>
                      <a:pt x="3004844" y="43396"/>
                    </a:cubicBezTo>
                    <a:lnTo>
                      <a:pt x="2999723" y="445761"/>
                    </a:lnTo>
                    <a:lnTo>
                      <a:pt x="59420" y="453127"/>
                    </a:lnTo>
                    <a:cubicBezTo>
                      <a:pt x="41183" y="302323"/>
                      <a:pt x="64021" y="451618"/>
                      <a:pt x="0"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13" name="Groupe 12"/>
          <p:cNvGrpSpPr/>
          <p:nvPr/>
        </p:nvGrpSpPr>
        <p:grpSpPr>
          <a:xfrm>
            <a:off x="3441243" y="1354704"/>
            <a:ext cx="2450061" cy="2160323"/>
            <a:chOff x="911151" y="2262448"/>
            <a:chExt cx="3261912" cy="2876166"/>
          </a:xfrm>
        </p:grpSpPr>
        <p:sp>
          <p:nvSpPr>
            <p:cNvPr id="14"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6" name="Groupe 15"/>
            <p:cNvGrpSpPr/>
            <p:nvPr/>
          </p:nvGrpSpPr>
          <p:grpSpPr>
            <a:xfrm>
              <a:off x="911151" y="2262448"/>
              <a:ext cx="3261912" cy="2876166"/>
              <a:chOff x="3851532" y="1530934"/>
              <a:chExt cx="3261912" cy="2876166"/>
            </a:xfrm>
          </p:grpSpPr>
          <p:sp>
            <p:nvSpPr>
              <p:cNvPr id="18"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FF00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FF00FF">
                      <a:shade val="30000"/>
                      <a:satMod val="115000"/>
                    </a:srgbClr>
                  </a:gs>
                  <a:gs pos="50000">
                    <a:srgbClr val="FF00FF">
                      <a:shade val="67500"/>
                      <a:satMod val="115000"/>
                    </a:srgbClr>
                  </a:gs>
                  <a:gs pos="100000">
                    <a:srgbClr val="FF00FF">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20" name="Groupe 19"/>
          <p:cNvGrpSpPr/>
          <p:nvPr/>
        </p:nvGrpSpPr>
        <p:grpSpPr>
          <a:xfrm>
            <a:off x="6223506" y="1354704"/>
            <a:ext cx="2594935" cy="2160323"/>
            <a:chOff x="718272" y="2262448"/>
            <a:chExt cx="3454791" cy="2876166"/>
          </a:xfrm>
        </p:grpSpPr>
        <p:sp>
          <p:nvSpPr>
            <p:cNvPr id="21"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2" name="Groupe 21"/>
            <p:cNvGrpSpPr/>
            <p:nvPr/>
          </p:nvGrpSpPr>
          <p:grpSpPr>
            <a:xfrm>
              <a:off x="718272" y="2262448"/>
              <a:ext cx="3454791" cy="2876166"/>
              <a:chOff x="718272" y="2262448"/>
              <a:chExt cx="3454791" cy="2876166"/>
            </a:xfrm>
          </p:grpSpPr>
          <p:grpSp>
            <p:nvGrpSpPr>
              <p:cNvPr id="23" name="Groupe 22"/>
              <p:cNvGrpSpPr/>
              <p:nvPr/>
            </p:nvGrpSpPr>
            <p:grpSpPr>
              <a:xfrm>
                <a:off x="911151" y="2262448"/>
                <a:ext cx="3261912" cy="2876166"/>
                <a:chOff x="3851532" y="1530934"/>
                <a:chExt cx="3261912" cy="2876166"/>
              </a:xfrm>
            </p:grpSpPr>
            <p:sp>
              <p:nvSpPr>
                <p:cNvPr id="25"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gradFill>
                  <a:gsLst>
                    <a:gs pos="57000">
                      <a:srgbClr val="FF85FF"/>
                    </a:gs>
                    <a:gs pos="0">
                      <a:srgbClr val="FF00FF"/>
                    </a:gs>
                    <a:gs pos="73000">
                      <a:srgbClr val="FF85FF"/>
                    </a:gs>
                    <a:gs pos="100000">
                      <a:srgbClr val="FF00FF"/>
                    </a:gs>
                  </a:gsLst>
                  <a:lin ang="5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FF00FF">
                        <a:shade val="30000"/>
                        <a:satMod val="115000"/>
                      </a:srgbClr>
                    </a:gs>
                    <a:gs pos="50000">
                      <a:srgbClr val="FF00FF">
                        <a:shade val="67500"/>
                        <a:satMod val="115000"/>
                      </a:srgbClr>
                    </a:gs>
                    <a:gs pos="100000">
                      <a:srgbClr val="FF00FF">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4" name="Rectangle 1"/>
              <p:cNvSpPr/>
              <p:nvPr/>
            </p:nvSpPr>
            <p:spPr>
              <a:xfrm rot="21081215">
                <a:off x="718272" y="2301870"/>
                <a:ext cx="3004844" cy="453127"/>
              </a:xfrm>
              <a:custGeom>
                <a:avLst/>
                <a:gdLst>
                  <a:gd name="connsiteX0" fmla="*/ 0 w 2972903"/>
                  <a:gd name="connsiteY0" fmla="*/ 0 h 432048"/>
                  <a:gd name="connsiteX1" fmla="*/ 2972903 w 2972903"/>
                  <a:gd name="connsiteY1" fmla="*/ 0 h 432048"/>
                  <a:gd name="connsiteX2" fmla="*/ 2972903 w 2972903"/>
                  <a:gd name="connsiteY2" fmla="*/ 432048 h 432048"/>
                  <a:gd name="connsiteX3" fmla="*/ 0 w 2972903"/>
                  <a:gd name="connsiteY3" fmla="*/ 432048 h 432048"/>
                  <a:gd name="connsiteX4" fmla="*/ 0 w 2972903"/>
                  <a:gd name="connsiteY4" fmla="*/ 0 h 432048"/>
                  <a:gd name="connsiteX0" fmla="*/ 0 w 2995014"/>
                  <a:gd name="connsiteY0" fmla="*/ 0 h 445045"/>
                  <a:gd name="connsiteX1" fmla="*/ 2995014 w 2995014"/>
                  <a:gd name="connsiteY1" fmla="*/ 12997 h 445045"/>
                  <a:gd name="connsiteX2" fmla="*/ 2995014 w 2995014"/>
                  <a:gd name="connsiteY2" fmla="*/ 445045 h 445045"/>
                  <a:gd name="connsiteX3" fmla="*/ 22111 w 2995014"/>
                  <a:gd name="connsiteY3" fmla="*/ 445045 h 445045"/>
                  <a:gd name="connsiteX4" fmla="*/ 0 w 2995014"/>
                  <a:gd name="connsiteY4" fmla="*/ 0 h 445045"/>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4844"/>
                  <a:gd name="connsiteY0" fmla="*/ 0 h 453127"/>
                  <a:gd name="connsiteX1" fmla="*/ 3004844 w 3004844"/>
                  <a:gd name="connsiteY1" fmla="*/ 43396 h 453127"/>
                  <a:gd name="connsiteX2" fmla="*/ 2999723 w 3004844"/>
                  <a:gd name="connsiteY2" fmla="*/ 445761 h 453127"/>
                  <a:gd name="connsiteX3" fmla="*/ 59420 w 3004844"/>
                  <a:gd name="connsiteY3" fmla="*/ 453127 h 453127"/>
                  <a:gd name="connsiteX4" fmla="*/ 0 w 3004844"/>
                  <a:gd name="connsiteY4" fmla="*/ 0 h 4531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844" h="453127">
                    <a:moveTo>
                      <a:pt x="0" y="0"/>
                    </a:moveTo>
                    <a:cubicBezTo>
                      <a:pt x="1010590" y="39916"/>
                      <a:pt x="1225988" y="50439"/>
                      <a:pt x="3004844" y="43396"/>
                    </a:cubicBezTo>
                    <a:lnTo>
                      <a:pt x="2999723" y="445761"/>
                    </a:lnTo>
                    <a:lnTo>
                      <a:pt x="59420" y="453127"/>
                    </a:lnTo>
                    <a:cubicBezTo>
                      <a:pt x="41183" y="302323"/>
                      <a:pt x="64021" y="451618"/>
                      <a:pt x="0"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39" name="Groupe 38"/>
          <p:cNvGrpSpPr/>
          <p:nvPr/>
        </p:nvGrpSpPr>
        <p:grpSpPr>
          <a:xfrm>
            <a:off x="467544" y="4005064"/>
            <a:ext cx="2364526" cy="2391030"/>
            <a:chOff x="502144" y="4005064"/>
            <a:chExt cx="2364526" cy="2391030"/>
          </a:xfrm>
        </p:grpSpPr>
        <p:sp>
          <p:nvSpPr>
            <p:cNvPr id="28" name="Rectangle 3"/>
            <p:cNvSpPr/>
            <p:nvPr/>
          </p:nvSpPr>
          <p:spPr>
            <a:xfrm>
              <a:off x="525538" y="4168008"/>
              <a:ext cx="2290862" cy="2173783"/>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175198 w 2776580"/>
                <a:gd name="connsiteY0" fmla="*/ 0 h 2827362"/>
                <a:gd name="connsiteX1" fmla="*/ 2776580 w 2776580"/>
                <a:gd name="connsiteY1" fmla="*/ 95250 h 2827362"/>
                <a:gd name="connsiteX2" fmla="*/ 2674980 w 2776580"/>
                <a:gd name="connsiteY2" fmla="*/ 2827362 h 2827362"/>
                <a:gd name="connsiteX3" fmla="*/ 47990 w 2776580"/>
                <a:gd name="connsiteY3" fmla="*/ 2586062 h 2827362"/>
                <a:gd name="connsiteX4" fmla="*/ 175198 w 2776580"/>
                <a:gd name="connsiteY4" fmla="*/ 0 h 2827362"/>
                <a:gd name="connsiteX0" fmla="*/ 175198 w 2776580"/>
                <a:gd name="connsiteY0" fmla="*/ 0 h 2782269"/>
                <a:gd name="connsiteX1" fmla="*/ 2776580 w 2776580"/>
                <a:gd name="connsiteY1" fmla="*/ 95250 h 2782269"/>
                <a:gd name="connsiteX2" fmla="*/ 2690881 w 2776580"/>
                <a:gd name="connsiteY2" fmla="*/ 2771708 h 2782269"/>
                <a:gd name="connsiteX3" fmla="*/ 47990 w 2776580"/>
                <a:gd name="connsiteY3" fmla="*/ 2586062 h 2782269"/>
                <a:gd name="connsiteX4" fmla="*/ 175198 w 2776580"/>
                <a:gd name="connsiteY4" fmla="*/ 0 h 2782269"/>
                <a:gd name="connsiteX0" fmla="*/ 175198 w 2776580"/>
                <a:gd name="connsiteY0" fmla="*/ 0 h 2773467"/>
                <a:gd name="connsiteX1" fmla="*/ 2776580 w 2776580"/>
                <a:gd name="connsiteY1" fmla="*/ 95250 h 2773467"/>
                <a:gd name="connsiteX2" fmla="*/ 2762436 w 2776580"/>
                <a:gd name="connsiteY2" fmla="*/ 2755807 h 2773467"/>
                <a:gd name="connsiteX3" fmla="*/ 47990 w 2776580"/>
                <a:gd name="connsiteY3" fmla="*/ 2586062 h 2773467"/>
                <a:gd name="connsiteX4" fmla="*/ 175198 w 2776580"/>
                <a:gd name="connsiteY4" fmla="*/ 0 h 2773467"/>
                <a:gd name="connsiteX0" fmla="*/ 175198 w 2794791"/>
                <a:gd name="connsiteY0" fmla="*/ 0 h 2777766"/>
                <a:gd name="connsiteX1" fmla="*/ 2776580 w 2794791"/>
                <a:gd name="connsiteY1" fmla="*/ 95250 h 2777766"/>
                <a:gd name="connsiteX2" fmla="*/ 2794238 w 2794791"/>
                <a:gd name="connsiteY2" fmla="*/ 2763757 h 2777766"/>
                <a:gd name="connsiteX3" fmla="*/ 47990 w 2794791"/>
                <a:gd name="connsiteY3" fmla="*/ 2586062 h 2777766"/>
                <a:gd name="connsiteX4" fmla="*/ 175198 w 2794791"/>
                <a:gd name="connsiteY4" fmla="*/ 0 h 2777766"/>
                <a:gd name="connsiteX0" fmla="*/ 175198 w 2834230"/>
                <a:gd name="connsiteY0" fmla="*/ 0 h 2777766"/>
                <a:gd name="connsiteX1" fmla="*/ 2776580 w 2834230"/>
                <a:gd name="connsiteY1" fmla="*/ 95250 h 2777766"/>
                <a:gd name="connsiteX2" fmla="*/ 2833991 w 2834230"/>
                <a:gd name="connsiteY2" fmla="*/ 2763757 h 2777766"/>
                <a:gd name="connsiteX3" fmla="*/ 47990 w 2834230"/>
                <a:gd name="connsiteY3" fmla="*/ 2586062 h 2777766"/>
                <a:gd name="connsiteX4" fmla="*/ 175198 w 2834230"/>
                <a:gd name="connsiteY4" fmla="*/ 0 h 2777766"/>
                <a:gd name="connsiteX0" fmla="*/ 175198 w 2881835"/>
                <a:gd name="connsiteY0" fmla="*/ 0 h 2782269"/>
                <a:gd name="connsiteX1" fmla="*/ 2776580 w 2881835"/>
                <a:gd name="connsiteY1" fmla="*/ 95250 h 2782269"/>
                <a:gd name="connsiteX2" fmla="*/ 2881694 w 2881835"/>
                <a:gd name="connsiteY2" fmla="*/ 2771707 h 2782269"/>
                <a:gd name="connsiteX3" fmla="*/ 47990 w 2881835"/>
                <a:gd name="connsiteY3" fmla="*/ 2586062 h 2782269"/>
                <a:gd name="connsiteX4" fmla="*/ 175198 w 2881835"/>
                <a:gd name="connsiteY4" fmla="*/ 0 h 2782269"/>
                <a:gd name="connsiteX0" fmla="*/ 175198 w 2858020"/>
                <a:gd name="connsiteY0" fmla="*/ 0 h 2769357"/>
                <a:gd name="connsiteX1" fmla="*/ 2776580 w 2858020"/>
                <a:gd name="connsiteY1" fmla="*/ 95250 h 2769357"/>
                <a:gd name="connsiteX2" fmla="*/ 2857843 w 2858020"/>
                <a:gd name="connsiteY2" fmla="*/ 2747855 h 2769357"/>
                <a:gd name="connsiteX3" fmla="*/ 47990 w 2858020"/>
                <a:gd name="connsiteY3" fmla="*/ 2586062 h 2769357"/>
                <a:gd name="connsiteX4" fmla="*/ 175198 w 2858020"/>
                <a:gd name="connsiteY4" fmla="*/ 0 h 2769357"/>
                <a:gd name="connsiteX0" fmla="*/ 215022 w 2853154"/>
                <a:gd name="connsiteY0" fmla="*/ 0 h 2769357"/>
                <a:gd name="connsiteX1" fmla="*/ 2771714 w 2853154"/>
                <a:gd name="connsiteY1" fmla="*/ 95250 h 2769357"/>
                <a:gd name="connsiteX2" fmla="*/ 2852977 w 2853154"/>
                <a:gd name="connsiteY2" fmla="*/ 2747855 h 2769357"/>
                <a:gd name="connsiteX3" fmla="*/ 43124 w 2853154"/>
                <a:gd name="connsiteY3" fmla="*/ 2586062 h 2769357"/>
                <a:gd name="connsiteX4" fmla="*/ 215022 w 2853154"/>
                <a:gd name="connsiteY4" fmla="*/ 0 h 2769357"/>
                <a:gd name="connsiteX0" fmla="*/ 210546 w 2853644"/>
                <a:gd name="connsiteY0" fmla="*/ 0 h 2810809"/>
                <a:gd name="connsiteX1" fmla="*/ 2772204 w 2853644"/>
                <a:gd name="connsiteY1" fmla="*/ 136702 h 2810809"/>
                <a:gd name="connsiteX2" fmla="*/ 2853467 w 2853644"/>
                <a:gd name="connsiteY2" fmla="*/ 2789307 h 2810809"/>
                <a:gd name="connsiteX3" fmla="*/ 43614 w 2853644"/>
                <a:gd name="connsiteY3" fmla="*/ 2627514 h 2810809"/>
                <a:gd name="connsiteX4" fmla="*/ 210546 w 2853644"/>
                <a:gd name="connsiteY4" fmla="*/ 0 h 2810809"/>
                <a:gd name="connsiteX0" fmla="*/ 186033 w 2829131"/>
                <a:gd name="connsiteY0" fmla="*/ 0 h 2801315"/>
                <a:gd name="connsiteX1" fmla="*/ 2747691 w 2829131"/>
                <a:gd name="connsiteY1" fmla="*/ 136702 h 2801315"/>
                <a:gd name="connsiteX2" fmla="*/ 2828954 w 2829131"/>
                <a:gd name="connsiteY2" fmla="*/ 2789307 h 2801315"/>
                <a:gd name="connsiteX3" fmla="*/ 46548 w 2829131"/>
                <a:gd name="connsiteY3" fmla="*/ 2607057 h 2801315"/>
                <a:gd name="connsiteX4" fmla="*/ 186033 w 2829131"/>
                <a:gd name="connsiteY4" fmla="*/ 0 h 280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9131" h="2801315">
                  <a:moveTo>
                    <a:pt x="186033" y="0"/>
                  </a:moveTo>
                  <a:lnTo>
                    <a:pt x="2747691" y="136702"/>
                  </a:lnTo>
                  <a:cubicBezTo>
                    <a:pt x="2742976" y="1023554"/>
                    <a:pt x="2833669" y="1902455"/>
                    <a:pt x="2828954" y="2789307"/>
                  </a:cubicBezTo>
                  <a:cubicBezTo>
                    <a:pt x="1927891" y="2766024"/>
                    <a:pt x="1233361" y="2903390"/>
                    <a:pt x="46548" y="2607057"/>
                  </a:cubicBezTo>
                  <a:cubicBezTo>
                    <a:pt x="-112202" y="1776786"/>
                    <a:pt x="186033" y="862021"/>
                    <a:pt x="186033" y="0"/>
                  </a:cubicBezTo>
                  <a:close/>
                </a:path>
              </a:pathLst>
            </a:custGeom>
            <a:solidFill>
              <a:schemeClr val="bg1"/>
            </a:solidFill>
            <a:ln>
              <a:noFill/>
            </a:ln>
            <a:effectLst>
              <a:outerShdw blurRad="139700" dist="139700" dir="8100000" algn="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3"/>
            <p:cNvSpPr/>
            <p:nvPr/>
          </p:nvSpPr>
          <p:spPr>
            <a:xfrm>
              <a:off x="502144" y="4009086"/>
              <a:ext cx="2363185" cy="2387008"/>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9145" h="2827362">
                  <a:moveTo>
                    <a:pt x="70555" y="0"/>
                  </a:moveTo>
                  <a:lnTo>
                    <a:pt x="2799145" y="95250"/>
                  </a:lnTo>
                  <a:lnTo>
                    <a:pt x="2697545" y="2827362"/>
                  </a:lnTo>
                  <a:cubicBezTo>
                    <a:pt x="1796482" y="2804079"/>
                    <a:pt x="1257368" y="2882395"/>
                    <a:pt x="70555" y="2586062"/>
                  </a:cubicBezTo>
                  <a:cubicBezTo>
                    <a:pt x="-88195" y="1755791"/>
                    <a:pt x="70555" y="862021"/>
                    <a:pt x="70555" y="0"/>
                  </a:cubicBezTo>
                  <a:close/>
                </a:path>
              </a:pathLst>
            </a:custGeom>
            <a:solidFill>
              <a:srgbClr val="FF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4"/>
            <p:cNvSpPr/>
            <p:nvPr/>
          </p:nvSpPr>
          <p:spPr>
            <a:xfrm>
              <a:off x="547530" y="4005064"/>
              <a:ext cx="2319140" cy="468011"/>
            </a:xfrm>
            <a:custGeom>
              <a:avLst/>
              <a:gdLst>
                <a:gd name="connsiteX0" fmla="*/ 0 w 2756023"/>
                <a:gd name="connsiteY0" fmla="*/ 0 h 451098"/>
                <a:gd name="connsiteX1" fmla="*/ 2756023 w 2756023"/>
                <a:gd name="connsiteY1" fmla="*/ 0 h 451098"/>
                <a:gd name="connsiteX2" fmla="*/ 2756023 w 2756023"/>
                <a:gd name="connsiteY2" fmla="*/ 451098 h 451098"/>
                <a:gd name="connsiteX3" fmla="*/ 0 w 2756023"/>
                <a:gd name="connsiteY3" fmla="*/ 451098 h 451098"/>
                <a:gd name="connsiteX4" fmla="*/ 0 w 2756023"/>
                <a:gd name="connsiteY4" fmla="*/ 0 h 451098"/>
                <a:gd name="connsiteX0" fmla="*/ 0 w 2762373"/>
                <a:gd name="connsiteY0" fmla="*/ 0 h 451098"/>
                <a:gd name="connsiteX1" fmla="*/ 2762373 w 2762373"/>
                <a:gd name="connsiteY1" fmla="*/ 95250 h 451098"/>
                <a:gd name="connsiteX2" fmla="*/ 2756023 w 2762373"/>
                <a:gd name="connsiteY2" fmla="*/ 451098 h 451098"/>
                <a:gd name="connsiteX3" fmla="*/ 0 w 2762373"/>
                <a:gd name="connsiteY3" fmla="*/ 451098 h 451098"/>
                <a:gd name="connsiteX4" fmla="*/ 0 w 2762373"/>
                <a:gd name="connsiteY4" fmla="*/ 0 h 451098"/>
                <a:gd name="connsiteX0" fmla="*/ 0 w 2762373"/>
                <a:gd name="connsiteY0" fmla="*/ 0 h 451098"/>
                <a:gd name="connsiteX1" fmla="*/ 2762373 w 2762373"/>
                <a:gd name="connsiteY1" fmla="*/ 95250 h 451098"/>
                <a:gd name="connsiteX2" fmla="*/ 2756023 w 2762373"/>
                <a:gd name="connsiteY2" fmla="*/ 451098 h 451098"/>
                <a:gd name="connsiteX3" fmla="*/ 25400 w 2762373"/>
                <a:gd name="connsiteY3" fmla="*/ 343148 h 451098"/>
                <a:gd name="connsiteX4" fmla="*/ 0 w 2762373"/>
                <a:gd name="connsiteY4" fmla="*/ 0 h 451098"/>
                <a:gd name="connsiteX0" fmla="*/ 0 w 2762373"/>
                <a:gd name="connsiteY0" fmla="*/ 0 h 457448"/>
                <a:gd name="connsiteX1" fmla="*/ 2762373 w 2762373"/>
                <a:gd name="connsiteY1" fmla="*/ 95250 h 457448"/>
                <a:gd name="connsiteX2" fmla="*/ 2736973 w 2762373"/>
                <a:gd name="connsiteY2" fmla="*/ 457448 h 457448"/>
                <a:gd name="connsiteX3" fmla="*/ 25400 w 2762373"/>
                <a:gd name="connsiteY3" fmla="*/ 343148 h 457448"/>
                <a:gd name="connsiteX4" fmla="*/ 0 w 2762373"/>
                <a:gd name="connsiteY4" fmla="*/ 0 h 457448"/>
                <a:gd name="connsiteX0" fmla="*/ 5556 w 2736973"/>
                <a:gd name="connsiteY0" fmla="*/ 0 h 462211"/>
                <a:gd name="connsiteX1" fmla="*/ 2736973 w 2736973"/>
                <a:gd name="connsiteY1" fmla="*/ 100013 h 462211"/>
                <a:gd name="connsiteX2" fmla="*/ 2711573 w 2736973"/>
                <a:gd name="connsiteY2" fmla="*/ 462211 h 462211"/>
                <a:gd name="connsiteX3" fmla="*/ 0 w 2736973"/>
                <a:gd name="connsiteY3" fmla="*/ 347911 h 462211"/>
                <a:gd name="connsiteX4" fmla="*/ 5556 w 2736973"/>
                <a:gd name="connsiteY4" fmla="*/ 0 h 462211"/>
                <a:gd name="connsiteX0" fmla="*/ 12699 w 2744116"/>
                <a:gd name="connsiteY0" fmla="*/ 0 h 462211"/>
                <a:gd name="connsiteX1" fmla="*/ 2744116 w 2744116"/>
                <a:gd name="connsiteY1" fmla="*/ 100013 h 462211"/>
                <a:gd name="connsiteX2" fmla="*/ 2718716 w 2744116"/>
                <a:gd name="connsiteY2" fmla="*/ 462211 h 462211"/>
                <a:gd name="connsiteX3" fmla="*/ 0 w 2744116"/>
                <a:gd name="connsiteY3" fmla="*/ 345530 h 462211"/>
                <a:gd name="connsiteX4" fmla="*/ 12699 w 2744116"/>
                <a:gd name="connsiteY4" fmla="*/ 0 h 462211"/>
                <a:gd name="connsiteX0" fmla="*/ 12699 w 2739354"/>
                <a:gd name="connsiteY0" fmla="*/ 0 h 462211"/>
                <a:gd name="connsiteX1" fmla="*/ 2739354 w 2739354"/>
                <a:gd name="connsiteY1" fmla="*/ 88101 h 462211"/>
                <a:gd name="connsiteX2" fmla="*/ 2718716 w 2739354"/>
                <a:gd name="connsiteY2" fmla="*/ 462211 h 462211"/>
                <a:gd name="connsiteX3" fmla="*/ 0 w 2739354"/>
                <a:gd name="connsiteY3" fmla="*/ 345530 h 462211"/>
                <a:gd name="connsiteX4" fmla="*/ 12699 w 2739354"/>
                <a:gd name="connsiteY4" fmla="*/ 0 h 462211"/>
                <a:gd name="connsiteX0" fmla="*/ 12699 w 2739354"/>
                <a:gd name="connsiteY0" fmla="*/ 0 h 462211"/>
                <a:gd name="connsiteX1" fmla="*/ 2739354 w 2739354"/>
                <a:gd name="connsiteY1" fmla="*/ 88101 h 462211"/>
                <a:gd name="connsiteX2" fmla="*/ 2718716 w 2739354"/>
                <a:gd name="connsiteY2" fmla="*/ 462211 h 462211"/>
                <a:gd name="connsiteX3" fmla="*/ 0 w 2739354"/>
                <a:gd name="connsiteY3" fmla="*/ 356119 h 462211"/>
                <a:gd name="connsiteX4" fmla="*/ 12699 w 2739354"/>
                <a:gd name="connsiteY4" fmla="*/ 0 h 462211"/>
                <a:gd name="connsiteX0" fmla="*/ 20319 w 2746974"/>
                <a:gd name="connsiteY0" fmla="*/ 0 h 462211"/>
                <a:gd name="connsiteX1" fmla="*/ 2746974 w 2746974"/>
                <a:gd name="connsiteY1" fmla="*/ 88101 h 462211"/>
                <a:gd name="connsiteX2" fmla="*/ 2726336 w 2746974"/>
                <a:gd name="connsiteY2" fmla="*/ 462211 h 462211"/>
                <a:gd name="connsiteX3" fmla="*/ 0 w 2746974"/>
                <a:gd name="connsiteY3" fmla="*/ 375179 h 462211"/>
                <a:gd name="connsiteX4" fmla="*/ 20319 w 2746974"/>
                <a:gd name="connsiteY4" fmla="*/ 0 h 462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6974" h="462211">
                  <a:moveTo>
                    <a:pt x="20319" y="0"/>
                  </a:moveTo>
                  <a:lnTo>
                    <a:pt x="2746974" y="88101"/>
                  </a:lnTo>
                  <a:lnTo>
                    <a:pt x="2726336" y="462211"/>
                  </a:lnTo>
                  <a:lnTo>
                    <a:pt x="0" y="375179"/>
                  </a:lnTo>
                  <a:lnTo>
                    <a:pt x="20319" y="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0" name="Groupe 39"/>
          <p:cNvGrpSpPr/>
          <p:nvPr/>
        </p:nvGrpSpPr>
        <p:grpSpPr>
          <a:xfrm>
            <a:off x="3394682" y="4022284"/>
            <a:ext cx="2363185" cy="2387008"/>
            <a:chOff x="502144" y="4009086"/>
            <a:chExt cx="2363185" cy="2387008"/>
          </a:xfrm>
          <a:solidFill>
            <a:srgbClr val="FF00FF"/>
          </a:solidFill>
        </p:grpSpPr>
        <p:sp>
          <p:nvSpPr>
            <p:cNvPr id="41" name="Rectangle 3"/>
            <p:cNvSpPr/>
            <p:nvPr/>
          </p:nvSpPr>
          <p:spPr>
            <a:xfrm>
              <a:off x="525538" y="4168008"/>
              <a:ext cx="2234044" cy="2173783"/>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175198 w 2776580"/>
                <a:gd name="connsiteY0" fmla="*/ 0 h 2827362"/>
                <a:gd name="connsiteX1" fmla="*/ 2776580 w 2776580"/>
                <a:gd name="connsiteY1" fmla="*/ 95250 h 2827362"/>
                <a:gd name="connsiteX2" fmla="*/ 2674980 w 2776580"/>
                <a:gd name="connsiteY2" fmla="*/ 2827362 h 2827362"/>
                <a:gd name="connsiteX3" fmla="*/ 47990 w 2776580"/>
                <a:gd name="connsiteY3" fmla="*/ 2586062 h 2827362"/>
                <a:gd name="connsiteX4" fmla="*/ 175198 w 2776580"/>
                <a:gd name="connsiteY4" fmla="*/ 0 h 2827362"/>
                <a:gd name="connsiteX0" fmla="*/ 175198 w 2776580"/>
                <a:gd name="connsiteY0" fmla="*/ 0 h 2782269"/>
                <a:gd name="connsiteX1" fmla="*/ 2776580 w 2776580"/>
                <a:gd name="connsiteY1" fmla="*/ 95250 h 2782269"/>
                <a:gd name="connsiteX2" fmla="*/ 2690881 w 2776580"/>
                <a:gd name="connsiteY2" fmla="*/ 2771708 h 2782269"/>
                <a:gd name="connsiteX3" fmla="*/ 47990 w 2776580"/>
                <a:gd name="connsiteY3" fmla="*/ 2586062 h 2782269"/>
                <a:gd name="connsiteX4" fmla="*/ 175198 w 2776580"/>
                <a:gd name="connsiteY4" fmla="*/ 0 h 2782269"/>
                <a:gd name="connsiteX0" fmla="*/ 175198 w 2776580"/>
                <a:gd name="connsiteY0" fmla="*/ 0 h 2773467"/>
                <a:gd name="connsiteX1" fmla="*/ 2776580 w 2776580"/>
                <a:gd name="connsiteY1" fmla="*/ 95250 h 2773467"/>
                <a:gd name="connsiteX2" fmla="*/ 2762436 w 2776580"/>
                <a:gd name="connsiteY2" fmla="*/ 2755807 h 2773467"/>
                <a:gd name="connsiteX3" fmla="*/ 47990 w 2776580"/>
                <a:gd name="connsiteY3" fmla="*/ 2586062 h 2773467"/>
                <a:gd name="connsiteX4" fmla="*/ 175198 w 2776580"/>
                <a:gd name="connsiteY4" fmla="*/ 0 h 2773467"/>
                <a:gd name="connsiteX0" fmla="*/ 175198 w 2794791"/>
                <a:gd name="connsiteY0" fmla="*/ 0 h 2777766"/>
                <a:gd name="connsiteX1" fmla="*/ 2776580 w 2794791"/>
                <a:gd name="connsiteY1" fmla="*/ 95250 h 2777766"/>
                <a:gd name="connsiteX2" fmla="*/ 2794238 w 2794791"/>
                <a:gd name="connsiteY2" fmla="*/ 2763757 h 2777766"/>
                <a:gd name="connsiteX3" fmla="*/ 47990 w 2794791"/>
                <a:gd name="connsiteY3" fmla="*/ 2586062 h 2777766"/>
                <a:gd name="connsiteX4" fmla="*/ 175198 w 2794791"/>
                <a:gd name="connsiteY4" fmla="*/ 0 h 2777766"/>
                <a:gd name="connsiteX0" fmla="*/ 175198 w 2834230"/>
                <a:gd name="connsiteY0" fmla="*/ 0 h 2777766"/>
                <a:gd name="connsiteX1" fmla="*/ 2776580 w 2834230"/>
                <a:gd name="connsiteY1" fmla="*/ 95250 h 2777766"/>
                <a:gd name="connsiteX2" fmla="*/ 2833991 w 2834230"/>
                <a:gd name="connsiteY2" fmla="*/ 2763757 h 2777766"/>
                <a:gd name="connsiteX3" fmla="*/ 47990 w 2834230"/>
                <a:gd name="connsiteY3" fmla="*/ 2586062 h 2777766"/>
                <a:gd name="connsiteX4" fmla="*/ 175198 w 2834230"/>
                <a:gd name="connsiteY4" fmla="*/ 0 h 2777766"/>
                <a:gd name="connsiteX0" fmla="*/ 175198 w 2881835"/>
                <a:gd name="connsiteY0" fmla="*/ 0 h 2782269"/>
                <a:gd name="connsiteX1" fmla="*/ 2776580 w 2881835"/>
                <a:gd name="connsiteY1" fmla="*/ 95250 h 2782269"/>
                <a:gd name="connsiteX2" fmla="*/ 2881694 w 2881835"/>
                <a:gd name="connsiteY2" fmla="*/ 2771707 h 2782269"/>
                <a:gd name="connsiteX3" fmla="*/ 47990 w 2881835"/>
                <a:gd name="connsiteY3" fmla="*/ 2586062 h 2782269"/>
                <a:gd name="connsiteX4" fmla="*/ 175198 w 2881835"/>
                <a:gd name="connsiteY4" fmla="*/ 0 h 2782269"/>
                <a:gd name="connsiteX0" fmla="*/ 175198 w 2858020"/>
                <a:gd name="connsiteY0" fmla="*/ 0 h 2769357"/>
                <a:gd name="connsiteX1" fmla="*/ 2776580 w 2858020"/>
                <a:gd name="connsiteY1" fmla="*/ 95250 h 2769357"/>
                <a:gd name="connsiteX2" fmla="*/ 2857843 w 2858020"/>
                <a:gd name="connsiteY2" fmla="*/ 2747855 h 2769357"/>
                <a:gd name="connsiteX3" fmla="*/ 47990 w 2858020"/>
                <a:gd name="connsiteY3" fmla="*/ 2586062 h 2769357"/>
                <a:gd name="connsiteX4" fmla="*/ 175198 w 2858020"/>
                <a:gd name="connsiteY4" fmla="*/ 0 h 2769357"/>
                <a:gd name="connsiteX0" fmla="*/ 215022 w 2853154"/>
                <a:gd name="connsiteY0" fmla="*/ 0 h 2769357"/>
                <a:gd name="connsiteX1" fmla="*/ 2771714 w 2853154"/>
                <a:gd name="connsiteY1" fmla="*/ 95250 h 2769357"/>
                <a:gd name="connsiteX2" fmla="*/ 2852977 w 2853154"/>
                <a:gd name="connsiteY2" fmla="*/ 2747855 h 2769357"/>
                <a:gd name="connsiteX3" fmla="*/ 43124 w 2853154"/>
                <a:gd name="connsiteY3" fmla="*/ 2586062 h 2769357"/>
                <a:gd name="connsiteX4" fmla="*/ 215022 w 2853154"/>
                <a:gd name="connsiteY4" fmla="*/ 0 h 2769357"/>
                <a:gd name="connsiteX0" fmla="*/ 210546 w 2853644"/>
                <a:gd name="connsiteY0" fmla="*/ 0 h 2810809"/>
                <a:gd name="connsiteX1" fmla="*/ 2772204 w 2853644"/>
                <a:gd name="connsiteY1" fmla="*/ 136702 h 2810809"/>
                <a:gd name="connsiteX2" fmla="*/ 2853467 w 2853644"/>
                <a:gd name="connsiteY2" fmla="*/ 2789307 h 2810809"/>
                <a:gd name="connsiteX3" fmla="*/ 43614 w 2853644"/>
                <a:gd name="connsiteY3" fmla="*/ 2627514 h 2810809"/>
                <a:gd name="connsiteX4" fmla="*/ 210546 w 2853644"/>
                <a:gd name="connsiteY4" fmla="*/ 0 h 2810809"/>
                <a:gd name="connsiteX0" fmla="*/ 186033 w 2829131"/>
                <a:gd name="connsiteY0" fmla="*/ 0 h 2801315"/>
                <a:gd name="connsiteX1" fmla="*/ 2747691 w 2829131"/>
                <a:gd name="connsiteY1" fmla="*/ 136702 h 2801315"/>
                <a:gd name="connsiteX2" fmla="*/ 2828954 w 2829131"/>
                <a:gd name="connsiteY2" fmla="*/ 2789307 h 2801315"/>
                <a:gd name="connsiteX3" fmla="*/ 46548 w 2829131"/>
                <a:gd name="connsiteY3" fmla="*/ 2607057 h 2801315"/>
                <a:gd name="connsiteX4" fmla="*/ 186033 w 2829131"/>
                <a:gd name="connsiteY4" fmla="*/ 0 h 280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9131" h="2801315">
                  <a:moveTo>
                    <a:pt x="186033" y="0"/>
                  </a:moveTo>
                  <a:lnTo>
                    <a:pt x="2747691" y="136702"/>
                  </a:lnTo>
                  <a:cubicBezTo>
                    <a:pt x="2742976" y="1023554"/>
                    <a:pt x="2833669" y="1902455"/>
                    <a:pt x="2828954" y="2789307"/>
                  </a:cubicBezTo>
                  <a:cubicBezTo>
                    <a:pt x="1927891" y="2766024"/>
                    <a:pt x="1233361" y="2903390"/>
                    <a:pt x="46548" y="2607057"/>
                  </a:cubicBezTo>
                  <a:cubicBezTo>
                    <a:pt x="-112202" y="1776786"/>
                    <a:pt x="186033" y="862021"/>
                    <a:pt x="186033" y="0"/>
                  </a:cubicBezTo>
                  <a:close/>
                </a:path>
              </a:pathLst>
            </a:custGeom>
            <a:grpFill/>
            <a:ln>
              <a:noFill/>
            </a:ln>
            <a:effectLst>
              <a:outerShdw blurRad="139700" dist="139700" dir="8100000" algn="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Rectangle 3"/>
            <p:cNvSpPr/>
            <p:nvPr/>
          </p:nvSpPr>
          <p:spPr>
            <a:xfrm>
              <a:off x="502144" y="4009086"/>
              <a:ext cx="2363185" cy="2387008"/>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9145" h="2827362">
                  <a:moveTo>
                    <a:pt x="70555" y="0"/>
                  </a:moveTo>
                  <a:lnTo>
                    <a:pt x="2799145" y="95250"/>
                  </a:lnTo>
                  <a:lnTo>
                    <a:pt x="2697545" y="2827362"/>
                  </a:lnTo>
                  <a:cubicBezTo>
                    <a:pt x="1796482" y="2804079"/>
                    <a:pt x="1257368" y="2882395"/>
                    <a:pt x="70555" y="2586062"/>
                  </a:cubicBezTo>
                  <a:cubicBezTo>
                    <a:pt x="-88195" y="1755791"/>
                    <a:pt x="70555" y="862021"/>
                    <a:pt x="7055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4" name="Groupe 43"/>
          <p:cNvGrpSpPr/>
          <p:nvPr/>
        </p:nvGrpSpPr>
        <p:grpSpPr>
          <a:xfrm>
            <a:off x="6321819" y="4018262"/>
            <a:ext cx="2364526" cy="2391030"/>
            <a:chOff x="502144" y="4005064"/>
            <a:chExt cx="2364526" cy="2391030"/>
          </a:xfrm>
        </p:grpSpPr>
        <p:sp>
          <p:nvSpPr>
            <p:cNvPr id="45" name="Rectangle 3"/>
            <p:cNvSpPr/>
            <p:nvPr/>
          </p:nvSpPr>
          <p:spPr>
            <a:xfrm>
              <a:off x="525538" y="4168008"/>
              <a:ext cx="2290862" cy="2173783"/>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175198 w 2776580"/>
                <a:gd name="connsiteY0" fmla="*/ 0 h 2827362"/>
                <a:gd name="connsiteX1" fmla="*/ 2776580 w 2776580"/>
                <a:gd name="connsiteY1" fmla="*/ 95250 h 2827362"/>
                <a:gd name="connsiteX2" fmla="*/ 2674980 w 2776580"/>
                <a:gd name="connsiteY2" fmla="*/ 2827362 h 2827362"/>
                <a:gd name="connsiteX3" fmla="*/ 47990 w 2776580"/>
                <a:gd name="connsiteY3" fmla="*/ 2586062 h 2827362"/>
                <a:gd name="connsiteX4" fmla="*/ 175198 w 2776580"/>
                <a:gd name="connsiteY4" fmla="*/ 0 h 2827362"/>
                <a:gd name="connsiteX0" fmla="*/ 175198 w 2776580"/>
                <a:gd name="connsiteY0" fmla="*/ 0 h 2782269"/>
                <a:gd name="connsiteX1" fmla="*/ 2776580 w 2776580"/>
                <a:gd name="connsiteY1" fmla="*/ 95250 h 2782269"/>
                <a:gd name="connsiteX2" fmla="*/ 2690881 w 2776580"/>
                <a:gd name="connsiteY2" fmla="*/ 2771708 h 2782269"/>
                <a:gd name="connsiteX3" fmla="*/ 47990 w 2776580"/>
                <a:gd name="connsiteY3" fmla="*/ 2586062 h 2782269"/>
                <a:gd name="connsiteX4" fmla="*/ 175198 w 2776580"/>
                <a:gd name="connsiteY4" fmla="*/ 0 h 2782269"/>
                <a:gd name="connsiteX0" fmla="*/ 175198 w 2776580"/>
                <a:gd name="connsiteY0" fmla="*/ 0 h 2773467"/>
                <a:gd name="connsiteX1" fmla="*/ 2776580 w 2776580"/>
                <a:gd name="connsiteY1" fmla="*/ 95250 h 2773467"/>
                <a:gd name="connsiteX2" fmla="*/ 2762436 w 2776580"/>
                <a:gd name="connsiteY2" fmla="*/ 2755807 h 2773467"/>
                <a:gd name="connsiteX3" fmla="*/ 47990 w 2776580"/>
                <a:gd name="connsiteY3" fmla="*/ 2586062 h 2773467"/>
                <a:gd name="connsiteX4" fmla="*/ 175198 w 2776580"/>
                <a:gd name="connsiteY4" fmla="*/ 0 h 2773467"/>
                <a:gd name="connsiteX0" fmla="*/ 175198 w 2794791"/>
                <a:gd name="connsiteY0" fmla="*/ 0 h 2777766"/>
                <a:gd name="connsiteX1" fmla="*/ 2776580 w 2794791"/>
                <a:gd name="connsiteY1" fmla="*/ 95250 h 2777766"/>
                <a:gd name="connsiteX2" fmla="*/ 2794238 w 2794791"/>
                <a:gd name="connsiteY2" fmla="*/ 2763757 h 2777766"/>
                <a:gd name="connsiteX3" fmla="*/ 47990 w 2794791"/>
                <a:gd name="connsiteY3" fmla="*/ 2586062 h 2777766"/>
                <a:gd name="connsiteX4" fmla="*/ 175198 w 2794791"/>
                <a:gd name="connsiteY4" fmla="*/ 0 h 2777766"/>
                <a:gd name="connsiteX0" fmla="*/ 175198 w 2834230"/>
                <a:gd name="connsiteY0" fmla="*/ 0 h 2777766"/>
                <a:gd name="connsiteX1" fmla="*/ 2776580 w 2834230"/>
                <a:gd name="connsiteY1" fmla="*/ 95250 h 2777766"/>
                <a:gd name="connsiteX2" fmla="*/ 2833991 w 2834230"/>
                <a:gd name="connsiteY2" fmla="*/ 2763757 h 2777766"/>
                <a:gd name="connsiteX3" fmla="*/ 47990 w 2834230"/>
                <a:gd name="connsiteY3" fmla="*/ 2586062 h 2777766"/>
                <a:gd name="connsiteX4" fmla="*/ 175198 w 2834230"/>
                <a:gd name="connsiteY4" fmla="*/ 0 h 2777766"/>
                <a:gd name="connsiteX0" fmla="*/ 175198 w 2881835"/>
                <a:gd name="connsiteY0" fmla="*/ 0 h 2782269"/>
                <a:gd name="connsiteX1" fmla="*/ 2776580 w 2881835"/>
                <a:gd name="connsiteY1" fmla="*/ 95250 h 2782269"/>
                <a:gd name="connsiteX2" fmla="*/ 2881694 w 2881835"/>
                <a:gd name="connsiteY2" fmla="*/ 2771707 h 2782269"/>
                <a:gd name="connsiteX3" fmla="*/ 47990 w 2881835"/>
                <a:gd name="connsiteY3" fmla="*/ 2586062 h 2782269"/>
                <a:gd name="connsiteX4" fmla="*/ 175198 w 2881835"/>
                <a:gd name="connsiteY4" fmla="*/ 0 h 2782269"/>
                <a:gd name="connsiteX0" fmla="*/ 175198 w 2858020"/>
                <a:gd name="connsiteY0" fmla="*/ 0 h 2769357"/>
                <a:gd name="connsiteX1" fmla="*/ 2776580 w 2858020"/>
                <a:gd name="connsiteY1" fmla="*/ 95250 h 2769357"/>
                <a:gd name="connsiteX2" fmla="*/ 2857843 w 2858020"/>
                <a:gd name="connsiteY2" fmla="*/ 2747855 h 2769357"/>
                <a:gd name="connsiteX3" fmla="*/ 47990 w 2858020"/>
                <a:gd name="connsiteY3" fmla="*/ 2586062 h 2769357"/>
                <a:gd name="connsiteX4" fmla="*/ 175198 w 2858020"/>
                <a:gd name="connsiteY4" fmla="*/ 0 h 2769357"/>
                <a:gd name="connsiteX0" fmla="*/ 215022 w 2853154"/>
                <a:gd name="connsiteY0" fmla="*/ 0 h 2769357"/>
                <a:gd name="connsiteX1" fmla="*/ 2771714 w 2853154"/>
                <a:gd name="connsiteY1" fmla="*/ 95250 h 2769357"/>
                <a:gd name="connsiteX2" fmla="*/ 2852977 w 2853154"/>
                <a:gd name="connsiteY2" fmla="*/ 2747855 h 2769357"/>
                <a:gd name="connsiteX3" fmla="*/ 43124 w 2853154"/>
                <a:gd name="connsiteY3" fmla="*/ 2586062 h 2769357"/>
                <a:gd name="connsiteX4" fmla="*/ 215022 w 2853154"/>
                <a:gd name="connsiteY4" fmla="*/ 0 h 2769357"/>
                <a:gd name="connsiteX0" fmla="*/ 210546 w 2853644"/>
                <a:gd name="connsiteY0" fmla="*/ 0 h 2810809"/>
                <a:gd name="connsiteX1" fmla="*/ 2772204 w 2853644"/>
                <a:gd name="connsiteY1" fmla="*/ 136702 h 2810809"/>
                <a:gd name="connsiteX2" fmla="*/ 2853467 w 2853644"/>
                <a:gd name="connsiteY2" fmla="*/ 2789307 h 2810809"/>
                <a:gd name="connsiteX3" fmla="*/ 43614 w 2853644"/>
                <a:gd name="connsiteY3" fmla="*/ 2627514 h 2810809"/>
                <a:gd name="connsiteX4" fmla="*/ 210546 w 2853644"/>
                <a:gd name="connsiteY4" fmla="*/ 0 h 2810809"/>
                <a:gd name="connsiteX0" fmla="*/ 186033 w 2829131"/>
                <a:gd name="connsiteY0" fmla="*/ 0 h 2801315"/>
                <a:gd name="connsiteX1" fmla="*/ 2747691 w 2829131"/>
                <a:gd name="connsiteY1" fmla="*/ 136702 h 2801315"/>
                <a:gd name="connsiteX2" fmla="*/ 2828954 w 2829131"/>
                <a:gd name="connsiteY2" fmla="*/ 2789307 h 2801315"/>
                <a:gd name="connsiteX3" fmla="*/ 46548 w 2829131"/>
                <a:gd name="connsiteY3" fmla="*/ 2607057 h 2801315"/>
                <a:gd name="connsiteX4" fmla="*/ 186033 w 2829131"/>
                <a:gd name="connsiteY4" fmla="*/ 0 h 280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9131" h="2801315">
                  <a:moveTo>
                    <a:pt x="186033" y="0"/>
                  </a:moveTo>
                  <a:lnTo>
                    <a:pt x="2747691" y="136702"/>
                  </a:lnTo>
                  <a:cubicBezTo>
                    <a:pt x="2742976" y="1023554"/>
                    <a:pt x="2833669" y="1902455"/>
                    <a:pt x="2828954" y="2789307"/>
                  </a:cubicBezTo>
                  <a:cubicBezTo>
                    <a:pt x="1927891" y="2766024"/>
                    <a:pt x="1233361" y="2903390"/>
                    <a:pt x="46548" y="2607057"/>
                  </a:cubicBezTo>
                  <a:cubicBezTo>
                    <a:pt x="-112202" y="1776786"/>
                    <a:pt x="186033" y="862021"/>
                    <a:pt x="186033" y="0"/>
                  </a:cubicBezTo>
                  <a:close/>
                </a:path>
              </a:pathLst>
            </a:custGeom>
            <a:solidFill>
              <a:schemeClr val="bg1"/>
            </a:solidFill>
            <a:ln>
              <a:noFill/>
            </a:ln>
            <a:effectLst>
              <a:outerShdw blurRad="139700" dist="139700" dir="8100000" algn="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Rectangle 3"/>
            <p:cNvSpPr/>
            <p:nvPr/>
          </p:nvSpPr>
          <p:spPr>
            <a:xfrm>
              <a:off x="502144" y="4009086"/>
              <a:ext cx="2363185" cy="2387008"/>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9145" h="2827362">
                  <a:moveTo>
                    <a:pt x="70555" y="0"/>
                  </a:moveTo>
                  <a:lnTo>
                    <a:pt x="2799145" y="95250"/>
                  </a:lnTo>
                  <a:lnTo>
                    <a:pt x="2697545" y="2827362"/>
                  </a:lnTo>
                  <a:cubicBezTo>
                    <a:pt x="1796482" y="2804079"/>
                    <a:pt x="1257368" y="2882395"/>
                    <a:pt x="70555" y="2586062"/>
                  </a:cubicBezTo>
                  <a:cubicBezTo>
                    <a:pt x="-88195" y="1755791"/>
                    <a:pt x="70555" y="862021"/>
                    <a:pt x="70555" y="0"/>
                  </a:cubicBezTo>
                  <a:close/>
                </a:path>
              </a:pathLst>
            </a:custGeom>
            <a:gradFill>
              <a:gsLst>
                <a:gs pos="59000">
                  <a:srgbClr val="FF85FF"/>
                </a:gs>
                <a:gs pos="0">
                  <a:srgbClr val="FF00FF"/>
                </a:gs>
                <a:gs pos="84000">
                  <a:srgbClr val="FF85FF"/>
                </a:gs>
                <a:gs pos="100000">
                  <a:srgbClr val="FF00FF"/>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Rectangle 4"/>
            <p:cNvSpPr/>
            <p:nvPr/>
          </p:nvSpPr>
          <p:spPr>
            <a:xfrm>
              <a:off x="547530" y="4005064"/>
              <a:ext cx="2319140" cy="468011"/>
            </a:xfrm>
            <a:custGeom>
              <a:avLst/>
              <a:gdLst>
                <a:gd name="connsiteX0" fmla="*/ 0 w 2756023"/>
                <a:gd name="connsiteY0" fmla="*/ 0 h 451098"/>
                <a:gd name="connsiteX1" fmla="*/ 2756023 w 2756023"/>
                <a:gd name="connsiteY1" fmla="*/ 0 h 451098"/>
                <a:gd name="connsiteX2" fmla="*/ 2756023 w 2756023"/>
                <a:gd name="connsiteY2" fmla="*/ 451098 h 451098"/>
                <a:gd name="connsiteX3" fmla="*/ 0 w 2756023"/>
                <a:gd name="connsiteY3" fmla="*/ 451098 h 451098"/>
                <a:gd name="connsiteX4" fmla="*/ 0 w 2756023"/>
                <a:gd name="connsiteY4" fmla="*/ 0 h 451098"/>
                <a:gd name="connsiteX0" fmla="*/ 0 w 2762373"/>
                <a:gd name="connsiteY0" fmla="*/ 0 h 451098"/>
                <a:gd name="connsiteX1" fmla="*/ 2762373 w 2762373"/>
                <a:gd name="connsiteY1" fmla="*/ 95250 h 451098"/>
                <a:gd name="connsiteX2" fmla="*/ 2756023 w 2762373"/>
                <a:gd name="connsiteY2" fmla="*/ 451098 h 451098"/>
                <a:gd name="connsiteX3" fmla="*/ 0 w 2762373"/>
                <a:gd name="connsiteY3" fmla="*/ 451098 h 451098"/>
                <a:gd name="connsiteX4" fmla="*/ 0 w 2762373"/>
                <a:gd name="connsiteY4" fmla="*/ 0 h 451098"/>
                <a:gd name="connsiteX0" fmla="*/ 0 w 2762373"/>
                <a:gd name="connsiteY0" fmla="*/ 0 h 451098"/>
                <a:gd name="connsiteX1" fmla="*/ 2762373 w 2762373"/>
                <a:gd name="connsiteY1" fmla="*/ 95250 h 451098"/>
                <a:gd name="connsiteX2" fmla="*/ 2756023 w 2762373"/>
                <a:gd name="connsiteY2" fmla="*/ 451098 h 451098"/>
                <a:gd name="connsiteX3" fmla="*/ 25400 w 2762373"/>
                <a:gd name="connsiteY3" fmla="*/ 343148 h 451098"/>
                <a:gd name="connsiteX4" fmla="*/ 0 w 2762373"/>
                <a:gd name="connsiteY4" fmla="*/ 0 h 451098"/>
                <a:gd name="connsiteX0" fmla="*/ 0 w 2762373"/>
                <a:gd name="connsiteY0" fmla="*/ 0 h 457448"/>
                <a:gd name="connsiteX1" fmla="*/ 2762373 w 2762373"/>
                <a:gd name="connsiteY1" fmla="*/ 95250 h 457448"/>
                <a:gd name="connsiteX2" fmla="*/ 2736973 w 2762373"/>
                <a:gd name="connsiteY2" fmla="*/ 457448 h 457448"/>
                <a:gd name="connsiteX3" fmla="*/ 25400 w 2762373"/>
                <a:gd name="connsiteY3" fmla="*/ 343148 h 457448"/>
                <a:gd name="connsiteX4" fmla="*/ 0 w 2762373"/>
                <a:gd name="connsiteY4" fmla="*/ 0 h 457448"/>
                <a:gd name="connsiteX0" fmla="*/ 5556 w 2736973"/>
                <a:gd name="connsiteY0" fmla="*/ 0 h 462211"/>
                <a:gd name="connsiteX1" fmla="*/ 2736973 w 2736973"/>
                <a:gd name="connsiteY1" fmla="*/ 100013 h 462211"/>
                <a:gd name="connsiteX2" fmla="*/ 2711573 w 2736973"/>
                <a:gd name="connsiteY2" fmla="*/ 462211 h 462211"/>
                <a:gd name="connsiteX3" fmla="*/ 0 w 2736973"/>
                <a:gd name="connsiteY3" fmla="*/ 347911 h 462211"/>
                <a:gd name="connsiteX4" fmla="*/ 5556 w 2736973"/>
                <a:gd name="connsiteY4" fmla="*/ 0 h 462211"/>
                <a:gd name="connsiteX0" fmla="*/ 12699 w 2744116"/>
                <a:gd name="connsiteY0" fmla="*/ 0 h 462211"/>
                <a:gd name="connsiteX1" fmla="*/ 2744116 w 2744116"/>
                <a:gd name="connsiteY1" fmla="*/ 100013 h 462211"/>
                <a:gd name="connsiteX2" fmla="*/ 2718716 w 2744116"/>
                <a:gd name="connsiteY2" fmla="*/ 462211 h 462211"/>
                <a:gd name="connsiteX3" fmla="*/ 0 w 2744116"/>
                <a:gd name="connsiteY3" fmla="*/ 345530 h 462211"/>
                <a:gd name="connsiteX4" fmla="*/ 12699 w 2744116"/>
                <a:gd name="connsiteY4" fmla="*/ 0 h 462211"/>
                <a:gd name="connsiteX0" fmla="*/ 12699 w 2739354"/>
                <a:gd name="connsiteY0" fmla="*/ 0 h 462211"/>
                <a:gd name="connsiteX1" fmla="*/ 2739354 w 2739354"/>
                <a:gd name="connsiteY1" fmla="*/ 88101 h 462211"/>
                <a:gd name="connsiteX2" fmla="*/ 2718716 w 2739354"/>
                <a:gd name="connsiteY2" fmla="*/ 462211 h 462211"/>
                <a:gd name="connsiteX3" fmla="*/ 0 w 2739354"/>
                <a:gd name="connsiteY3" fmla="*/ 345530 h 462211"/>
                <a:gd name="connsiteX4" fmla="*/ 12699 w 2739354"/>
                <a:gd name="connsiteY4" fmla="*/ 0 h 462211"/>
                <a:gd name="connsiteX0" fmla="*/ 12699 w 2739354"/>
                <a:gd name="connsiteY0" fmla="*/ 0 h 462211"/>
                <a:gd name="connsiteX1" fmla="*/ 2739354 w 2739354"/>
                <a:gd name="connsiteY1" fmla="*/ 88101 h 462211"/>
                <a:gd name="connsiteX2" fmla="*/ 2718716 w 2739354"/>
                <a:gd name="connsiteY2" fmla="*/ 462211 h 462211"/>
                <a:gd name="connsiteX3" fmla="*/ 0 w 2739354"/>
                <a:gd name="connsiteY3" fmla="*/ 356119 h 462211"/>
                <a:gd name="connsiteX4" fmla="*/ 12699 w 2739354"/>
                <a:gd name="connsiteY4" fmla="*/ 0 h 462211"/>
                <a:gd name="connsiteX0" fmla="*/ 20319 w 2746974"/>
                <a:gd name="connsiteY0" fmla="*/ 0 h 462211"/>
                <a:gd name="connsiteX1" fmla="*/ 2746974 w 2746974"/>
                <a:gd name="connsiteY1" fmla="*/ 88101 h 462211"/>
                <a:gd name="connsiteX2" fmla="*/ 2726336 w 2746974"/>
                <a:gd name="connsiteY2" fmla="*/ 462211 h 462211"/>
                <a:gd name="connsiteX3" fmla="*/ 0 w 2746974"/>
                <a:gd name="connsiteY3" fmla="*/ 375179 h 462211"/>
                <a:gd name="connsiteX4" fmla="*/ 20319 w 2746974"/>
                <a:gd name="connsiteY4" fmla="*/ 0 h 462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6974" h="462211">
                  <a:moveTo>
                    <a:pt x="20319" y="0"/>
                  </a:moveTo>
                  <a:lnTo>
                    <a:pt x="2746974" y="88101"/>
                  </a:lnTo>
                  <a:lnTo>
                    <a:pt x="2726336" y="462211"/>
                  </a:lnTo>
                  <a:lnTo>
                    <a:pt x="0" y="375179"/>
                  </a:lnTo>
                  <a:lnTo>
                    <a:pt x="20319" y="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4" name="Rectangle 21"/>
          <p:cNvSpPr/>
          <p:nvPr/>
        </p:nvSpPr>
        <p:spPr>
          <a:xfrm rot="18900000">
            <a:off x="2857784" y="1643385"/>
            <a:ext cx="1307634" cy="242604"/>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1637 w 1153765"/>
              <a:gd name="connsiteY0" fmla="*/ 0 h 242604"/>
              <a:gd name="connsiteX1" fmla="*/ 1153765 w 1153765"/>
              <a:gd name="connsiteY1" fmla="*/ 0 h 242604"/>
              <a:gd name="connsiteX2" fmla="*/ 1153765 w 1153765"/>
              <a:gd name="connsiteY2" fmla="*/ 242604 h 242604"/>
              <a:gd name="connsiteX3" fmla="*/ 1637 w 1153765"/>
              <a:gd name="connsiteY3" fmla="*/ 242604 h 242604"/>
              <a:gd name="connsiteX4" fmla="*/ 0 w 1153765"/>
              <a:gd name="connsiteY4" fmla="*/ 57657 h 242604"/>
              <a:gd name="connsiteX5" fmla="*/ 1637 w 1153765"/>
              <a:gd name="connsiteY5" fmla="*/ 0 h 242604"/>
              <a:gd name="connsiteX0" fmla="*/ 85266 w 1237394"/>
              <a:gd name="connsiteY0" fmla="*/ 0 h 242604"/>
              <a:gd name="connsiteX1" fmla="*/ 1237394 w 1237394"/>
              <a:gd name="connsiteY1" fmla="*/ 0 h 242604"/>
              <a:gd name="connsiteX2" fmla="*/ 1237394 w 1237394"/>
              <a:gd name="connsiteY2" fmla="*/ 242604 h 242604"/>
              <a:gd name="connsiteX3" fmla="*/ 85266 w 1237394"/>
              <a:gd name="connsiteY3" fmla="*/ 242604 h 242604"/>
              <a:gd name="connsiteX4" fmla="*/ 85314 w 1237394"/>
              <a:gd name="connsiteY4" fmla="*/ 96385 h 242604"/>
              <a:gd name="connsiteX5" fmla="*/ 83629 w 1237394"/>
              <a:gd name="connsiteY5" fmla="*/ 57657 h 242604"/>
              <a:gd name="connsiteX6" fmla="*/ 85266 w 1237394"/>
              <a:gd name="connsiteY6" fmla="*/ 0 h 242604"/>
              <a:gd name="connsiteX0" fmla="*/ 105071 w 1257199"/>
              <a:gd name="connsiteY0" fmla="*/ 0 h 242604"/>
              <a:gd name="connsiteX1" fmla="*/ 1257199 w 1257199"/>
              <a:gd name="connsiteY1" fmla="*/ 0 h 242604"/>
              <a:gd name="connsiteX2" fmla="*/ 1257199 w 1257199"/>
              <a:gd name="connsiteY2" fmla="*/ 242604 h 242604"/>
              <a:gd name="connsiteX3" fmla="*/ 105071 w 1257199"/>
              <a:gd name="connsiteY3" fmla="*/ 242604 h 242604"/>
              <a:gd name="connsiteX4" fmla="*/ 52921 w 1257199"/>
              <a:gd name="connsiteY4" fmla="*/ 155317 h 242604"/>
              <a:gd name="connsiteX5" fmla="*/ 105119 w 1257199"/>
              <a:gd name="connsiteY5" fmla="*/ 96385 h 242604"/>
              <a:gd name="connsiteX6" fmla="*/ 103434 w 1257199"/>
              <a:gd name="connsiteY6" fmla="*/ 57657 h 242604"/>
              <a:gd name="connsiteX7" fmla="*/ 105071 w 1257199"/>
              <a:gd name="connsiteY7"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22233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90242 w 1275998"/>
              <a:gd name="connsiteY5" fmla="*/ 150265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7318"/>
              <a:gd name="connsiteY0" fmla="*/ 0 h 242604"/>
              <a:gd name="connsiteX1" fmla="*/ 1275998 w 1277318"/>
              <a:gd name="connsiteY1" fmla="*/ 0 h 242604"/>
              <a:gd name="connsiteX2" fmla="*/ 1277318 w 1277318"/>
              <a:gd name="connsiteY2" fmla="*/ 47554 h 242604"/>
              <a:gd name="connsiteX3" fmla="*/ 1275998 w 1277318"/>
              <a:gd name="connsiteY3" fmla="*/ 242604 h 242604"/>
              <a:gd name="connsiteX4" fmla="*/ 123870 w 1277318"/>
              <a:gd name="connsiteY4" fmla="*/ 242604 h 242604"/>
              <a:gd name="connsiteX5" fmla="*/ 26256 w 1277318"/>
              <a:gd name="connsiteY5" fmla="*/ 197412 h 242604"/>
              <a:gd name="connsiteX6" fmla="*/ 90242 w 1277318"/>
              <a:gd name="connsiteY6" fmla="*/ 150265 h 242604"/>
              <a:gd name="connsiteX7" fmla="*/ 123918 w 1277318"/>
              <a:gd name="connsiteY7" fmla="*/ 96385 h 242604"/>
              <a:gd name="connsiteX8" fmla="*/ 199688 w 1277318"/>
              <a:gd name="connsiteY8" fmla="*/ 57657 h 242604"/>
              <a:gd name="connsiteX9" fmla="*/ 123870 w 1277318"/>
              <a:gd name="connsiteY9"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8 w 1277318"/>
              <a:gd name="connsiteY3" fmla="*/ 175523 h 242604"/>
              <a:gd name="connsiteX4" fmla="*/ 1275998 w 1277318"/>
              <a:gd name="connsiteY4" fmla="*/ 242604 h 242604"/>
              <a:gd name="connsiteX5" fmla="*/ 123870 w 1277318"/>
              <a:gd name="connsiteY5" fmla="*/ 242604 h 242604"/>
              <a:gd name="connsiteX6" fmla="*/ 26256 w 1277318"/>
              <a:gd name="connsiteY6" fmla="*/ 197412 h 242604"/>
              <a:gd name="connsiteX7" fmla="*/ 90242 w 1277318"/>
              <a:gd name="connsiteY7" fmla="*/ 150265 h 242604"/>
              <a:gd name="connsiteX8" fmla="*/ 123918 w 1277318"/>
              <a:gd name="connsiteY8" fmla="*/ 96385 h 242604"/>
              <a:gd name="connsiteX9" fmla="*/ 199688 w 1277318"/>
              <a:gd name="connsiteY9" fmla="*/ 57657 h 242604"/>
              <a:gd name="connsiteX10" fmla="*/ 123870 w 1277318"/>
              <a:gd name="connsiteY10"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77318"/>
              <a:gd name="connsiteY0" fmla="*/ 0 h 242604"/>
              <a:gd name="connsiteX1" fmla="*/ 1275998 w 1277318"/>
              <a:gd name="connsiteY1" fmla="*/ 0 h 242604"/>
              <a:gd name="connsiteX2" fmla="*/ 1248694 w 1277318"/>
              <a:gd name="connsiteY2" fmla="*/ 42503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95839"/>
              <a:gd name="connsiteY0" fmla="*/ 0 h 242604"/>
              <a:gd name="connsiteX1" fmla="*/ 1275998 w 1295839"/>
              <a:gd name="connsiteY1" fmla="*/ 0 h 242604"/>
              <a:gd name="connsiteX2" fmla="*/ 1248694 w 1295839"/>
              <a:gd name="connsiteY2" fmla="*/ 42503 h 242604"/>
              <a:gd name="connsiteX3" fmla="*/ 1295839 w 1295839"/>
              <a:gd name="connsiteY3" fmla="*/ 89650 h 242604"/>
              <a:gd name="connsiteX4" fmla="*/ 1277318 w 1295839"/>
              <a:gd name="connsiteY4" fmla="*/ 175523 h 242604"/>
              <a:gd name="connsiteX5" fmla="*/ 1275998 w 1295839"/>
              <a:gd name="connsiteY5" fmla="*/ 242604 h 242604"/>
              <a:gd name="connsiteX6" fmla="*/ 123870 w 1295839"/>
              <a:gd name="connsiteY6" fmla="*/ 242604 h 242604"/>
              <a:gd name="connsiteX7" fmla="*/ 26256 w 1295839"/>
              <a:gd name="connsiteY7" fmla="*/ 197412 h 242604"/>
              <a:gd name="connsiteX8" fmla="*/ 90242 w 1295839"/>
              <a:gd name="connsiteY8" fmla="*/ 150265 h 242604"/>
              <a:gd name="connsiteX9" fmla="*/ 123918 w 1295839"/>
              <a:gd name="connsiteY9" fmla="*/ 96385 h 242604"/>
              <a:gd name="connsiteX10" fmla="*/ 199688 w 1295839"/>
              <a:gd name="connsiteY10" fmla="*/ 57657 h 242604"/>
              <a:gd name="connsiteX11" fmla="*/ 123870 w 1295839"/>
              <a:gd name="connsiteY11" fmla="*/ 0 h 242604"/>
              <a:gd name="connsiteX0" fmla="*/ 123870 w 1296242"/>
              <a:gd name="connsiteY0" fmla="*/ 0 h 242604"/>
              <a:gd name="connsiteX1" fmla="*/ 1275998 w 1296242"/>
              <a:gd name="connsiteY1" fmla="*/ 0 h 242604"/>
              <a:gd name="connsiteX2" fmla="*/ 1248694 w 1296242"/>
              <a:gd name="connsiteY2" fmla="*/ 42503 h 242604"/>
              <a:gd name="connsiteX3" fmla="*/ 1295839 w 1296242"/>
              <a:gd name="connsiteY3" fmla="*/ 89650 h 242604"/>
              <a:gd name="connsiteX4" fmla="*/ 1243642 w 1296242"/>
              <a:gd name="connsiteY4" fmla="*/ 141847 h 242604"/>
              <a:gd name="connsiteX5" fmla="*/ 1277318 w 1296242"/>
              <a:gd name="connsiteY5" fmla="*/ 175523 h 242604"/>
              <a:gd name="connsiteX6" fmla="*/ 1275998 w 1296242"/>
              <a:gd name="connsiteY6" fmla="*/ 242604 h 242604"/>
              <a:gd name="connsiteX7" fmla="*/ 123870 w 1296242"/>
              <a:gd name="connsiteY7" fmla="*/ 242604 h 242604"/>
              <a:gd name="connsiteX8" fmla="*/ 26256 w 1296242"/>
              <a:gd name="connsiteY8" fmla="*/ 197412 h 242604"/>
              <a:gd name="connsiteX9" fmla="*/ 90242 w 1296242"/>
              <a:gd name="connsiteY9" fmla="*/ 150265 h 242604"/>
              <a:gd name="connsiteX10" fmla="*/ 123918 w 1296242"/>
              <a:gd name="connsiteY10" fmla="*/ 96385 h 242604"/>
              <a:gd name="connsiteX11" fmla="*/ 199688 w 1296242"/>
              <a:gd name="connsiteY11" fmla="*/ 57657 h 242604"/>
              <a:gd name="connsiteX12" fmla="*/ 123870 w 1296242"/>
              <a:gd name="connsiteY12" fmla="*/ 0 h 242604"/>
              <a:gd name="connsiteX0" fmla="*/ 123870 w 1307634"/>
              <a:gd name="connsiteY0" fmla="*/ 0 h 242604"/>
              <a:gd name="connsiteX1" fmla="*/ 1275998 w 1307634"/>
              <a:gd name="connsiteY1" fmla="*/ 0 h 242604"/>
              <a:gd name="connsiteX2" fmla="*/ 1248694 w 1307634"/>
              <a:gd name="connsiteY2" fmla="*/ 42503 h 242604"/>
              <a:gd name="connsiteX3" fmla="*/ 1295839 w 1307634"/>
              <a:gd name="connsiteY3" fmla="*/ 89650 h 242604"/>
              <a:gd name="connsiteX4" fmla="*/ 1243642 w 1307634"/>
              <a:gd name="connsiteY4" fmla="*/ 141847 h 242604"/>
              <a:gd name="connsiteX5" fmla="*/ 1277318 w 1307634"/>
              <a:gd name="connsiteY5" fmla="*/ 175523 h 242604"/>
              <a:gd name="connsiteX6" fmla="*/ 1307627 w 1307634"/>
              <a:gd name="connsiteY6" fmla="*/ 229404 h 242604"/>
              <a:gd name="connsiteX7" fmla="*/ 1275998 w 1307634"/>
              <a:gd name="connsiteY7" fmla="*/ 242604 h 242604"/>
              <a:gd name="connsiteX8" fmla="*/ 123870 w 1307634"/>
              <a:gd name="connsiteY8" fmla="*/ 242604 h 242604"/>
              <a:gd name="connsiteX9" fmla="*/ 26256 w 1307634"/>
              <a:gd name="connsiteY9" fmla="*/ 197412 h 242604"/>
              <a:gd name="connsiteX10" fmla="*/ 90242 w 1307634"/>
              <a:gd name="connsiteY10" fmla="*/ 150265 h 242604"/>
              <a:gd name="connsiteX11" fmla="*/ 123918 w 1307634"/>
              <a:gd name="connsiteY11" fmla="*/ 96385 h 242604"/>
              <a:gd name="connsiteX12" fmla="*/ 199688 w 1307634"/>
              <a:gd name="connsiteY12" fmla="*/ 57657 h 242604"/>
              <a:gd name="connsiteX13" fmla="*/ 123870 w 1307634"/>
              <a:gd name="connsiteY13"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07634" h="242604">
                <a:moveTo>
                  <a:pt x="123870" y="0"/>
                </a:moveTo>
                <a:lnTo>
                  <a:pt x="1275998" y="0"/>
                </a:lnTo>
                <a:lnTo>
                  <a:pt x="1248694" y="42503"/>
                </a:lnTo>
                <a:cubicBezTo>
                  <a:pt x="1248694" y="59341"/>
                  <a:pt x="1295839" y="72812"/>
                  <a:pt x="1295839" y="89650"/>
                </a:cubicBezTo>
                <a:cubicBezTo>
                  <a:pt x="1301451" y="109856"/>
                  <a:pt x="1246729" y="127535"/>
                  <a:pt x="1243642" y="141847"/>
                </a:cubicBezTo>
                <a:cubicBezTo>
                  <a:pt x="1240555" y="156159"/>
                  <a:pt x="1271986" y="168507"/>
                  <a:pt x="1277318" y="175523"/>
                </a:cubicBezTo>
                <a:cubicBezTo>
                  <a:pt x="1276757" y="178329"/>
                  <a:pt x="1308188" y="226598"/>
                  <a:pt x="1307627" y="229404"/>
                </a:cubicBezTo>
                <a:lnTo>
                  <a:pt x="1275998" y="242604"/>
                </a:lnTo>
                <a:lnTo>
                  <a:pt x="123870" y="242604"/>
                </a:lnTo>
                <a:cubicBezTo>
                  <a:pt x="-84420" y="235072"/>
                  <a:pt x="34948" y="211960"/>
                  <a:pt x="26256" y="197412"/>
                </a:cubicBezTo>
                <a:cubicBezTo>
                  <a:pt x="17564" y="182864"/>
                  <a:pt x="73965" y="167103"/>
                  <a:pt x="90242" y="150265"/>
                </a:cubicBezTo>
                <a:cubicBezTo>
                  <a:pt x="106519" y="133427"/>
                  <a:pt x="115499" y="112662"/>
                  <a:pt x="123918" y="96385"/>
                </a:cubicBezTo>
                <a:cubicBezTo>
                  <a:pt x="132337" y="80108"/>
                  <a:pt x="199696" y="73721"/>
                  <a:pt x="199688" y="57657"/>
                </a:cubicBezTo>
                <a:cubicBezTo>
                  <a:pt x="200234" y="38438"/>
                  <a:pt x="123324" y="19219"/>
                  <a:pt x="123870" y="0"/>
                </a:cubicBezTo>
                <a:close/>
              </a:path>
            </a:pathLst>
          </a:custGeom>
          <a:solidFill>
            <a:schemeClr val="tx2">
              <a:lumMod val="75000"/>
              <a:lumOff val="25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22"/>
          <p:cNvSpPr/>
          <p:nvPr/>
        </p:nvSpPr>
        <p:spPr>
          <a:xfrm rot="2149474">
            <a:off x="4674007" y="1352749"/>
            <a:ext cx="1358377" cy="242604"/>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220 w 1152348"/>
              <a:gd name="connsiteY0" fmla="*/ 0 h 242604"/>
              <a:gd name="connsiteX1" fmla="*/ 1152348 w 1152348"/>
              <a:gd name="connsiteY1" fmla="*/ 0 h 242604"/>
              <a:gd name="connsiteX2" fmla="*/ 1152348 w 1152348"/>
              <a:gd name="connsiteY2" fmla="*/ 242604 h 242604"/>
              <a:gd name="connsiteX3" fmla="*/ 220 w 1152348"/>
              <a:gd name="connsiteY3" fmla="*/ 242604 h 242604"/>
              <a:gd name="connsiteX4" fmla="*/ 0 w 1152348"/>
              <a:gd name="connsiteY4" fmla="*/ 216390 h 242604"/>
              <a:gd name="connsiteX5" fmla="*/ 220 w 1152348"/>
              <a:gd name="connsiteY5" fmla="*/ 0 h 242604"/>
              <a:gd name="connsiteX0" fmla="*/ 85407 w 1237535"/>
              <a:gd name="connsiteY0" fmla="*/ 0 h 242604"/>
              <a:gd name="connsiteX1" fmla="*/ 1237535 w 1237535"/>
              <a:gd name="connsiteY1" fmla="*/ 0 h 242604"/>
              <a:gd name="connsiteX2" fmla="*/ 1237535 w 1237535"/>
              <a:gd name="connsiteY2" fmla="*/ 242604 h 242604"/>
              <a:gd name="connsiteX3" fmla="*/ 85407 w 1237535"/>
              <a:gd name="connsiteY3" fmla="*/ 242604 h 242604"/>
              <a:gd name="connsiteX4" fmla="*/ 85187 w 1237535"/>
              <a:gd name="connsiteY4" fmla="*/ 216390 h 242604"/>
              <a:gd name="connsiteX5" fmla="*/ 85187 w 1237535"/>
              <a:gd name="connsiteY5" fmla="*/ 105258 h 242604"/>
              <a:gd name="connsiteX6" fmla="*/ 85407 w 1237535"/>
              <a:gd name="connsiteY6"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06409 w 1258757"/>
              <a:gd name="connsiteY5" fmla="*/ 105258 h 242604"/>
              <a:gd name="connsiteX6" fmla="*/ 50844 w 1258757"/>
              <a:gd name="connsiteY6" fmla="*/ 56429 h 242604"/>
              <a:gd name="connsiteX7" fmla="*/ 106629 w 1258757"/>
              <a:gd name="connsiteY7"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56923 w 1258757"/>
              <a:gd name="connsiteY5" fmla="*/ 105259 h 242604"/>
              <a:gd name="connsiteX6" fmla="*/ 50844 w 1258757"/>
              <a:gd name="connsiteY6" fmla="*/ 56429 h 242604"/>
              <a:gd name="connsiteX7" fmla="*/ 106629 w 1258757"/>
              <a:gd name="connsiteY7"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50844 w 1258757"/>
              <a:gd name="connsiteY7" fmla="*/ 56429 h 242604"/>
              <a:gd name="connsiteX8" fmla="*/ 106629 w 1258757"/>
              <a:gd name="connsiteY8"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106409 w 1258757"/>
              <a:gd name="connsiteY7" fmla="*/ 81686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28299 w 1258757"/>
              <a:gd name="connsiteY6" fmla="*/ 117046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82180 w 1258757"/>
              <a:gd name="connsiteY5" fmla="*/ 167559 h 242604"/>
              <a:gd name="connsiteX6" fmla="*/ 128299 w 1258757"/>
              <a:gd name="connsiteY6" fmla="*/ 117046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6443 w 1258757"/>
              <a:gd name="connsiteY2" fmla="*/ 42958 h 242604"/>
              <a:gd name="connsiteX3" fmla="*/ 1258757 w 1258757"/>
              <a:gd name="connsiteY3" fmla="*/ 242604 h 242604"/>
              <a:gd name="connsiteX4" fmla="*/ 106629 w 1258757"/>
              <a:gd name="connsiteY4" fmla="*/ 242604 h 242604"/>
              <a:gd name="connsiteX5" fmla="*/ 106409 w 1258757"/>
              <a:gd name="connsiteY5" fmla="*/ 216390 h 242604"/>
              <a:gd name="connsiteX6" fmla="*/ 182180 w 1258757"/>
              <a:gd name="connsiteY6" fmla="*/ 167559 h 242604"/>
              <a:gd name="connsiteX7" fmla="*/ 128299 w 1258757"/>
              <a:gd name="connsiteY7" fmla="*/ 117046 h 242604"/>
              <a:gd name="connsiteX8" fmla="*/ 97990 w 1258757"/>
              <a:gd name="connsiteY8" fmla="*/ 90105 h 242604"/>
              <a:gd name="connsiteX9" fmla="*/ 50844 w 1258757"/>
              <a:gd name="connsiteY9" fmla="*/ 56429 h 242604"/>
              <a:gd name="connsiteX10" fmla="*/ 106629 w 1258757"/>
              <a:gd name="connsiteY10" fmla="*/ 0 h 242604"/>
              <a:gd name="connsiteX0" fmla="*/ 106629 w 1343417"/>
              <a:gd name="connsiteY0" fmla="*/ 0 h 242604"/>
              <a:gd name="connsiteX1" fmla="*/ 1258757 w 1343417"/>
              <a:gd name="connsiteY1" fmla="*/ 0 h 242604"/>
              <a:gd name="connsiteX2" fmla="*/ 1256443 w 1343417"/>
              <a:gd name="connsiteY2" fmla="*/ 42958 h 242604"/>
              <a:gd name="connsiteX3" fmla="*/ 1256443 w 1343417"/>
              <a:gd name="connsiteY3" fmla="*/ 86737 h 242604"/>
              <a:gd name="connsiteX4" fmla="*/ 1258757 w 1343417"/>
              <a:gd name="connsiteY4" fmla="*/ 242604 h 242604"/>
              <a:gd name="connsiteX5" fmla="*/ 106629 w 1343417"/>
              <a:gd name="connsiteY5" fmla="*/ 242604 h 242604"/>
              <a:gd name="connsiteX6" fmla="*/ 106409 w 1343417"/>
              <a:gd name="connsiteY6" fmla="*/ 216390 h 242604"/>
              <a:gd name="connsiteX7" fmla="*/ 182180 w 1343417"/>
              <a:gd name="connsiteY7" fmla="*/ 167559 h 242604"/>
              <a:gd name="connsiteX8" fmla="*/ 128299 w 1343417"/>
              <a:gd name="connsiteY8" fmla="*/ 117046 h 242604"/>
              <a:gd name="connsiteX9" fmla="*/ 97990 w 1343417"/>
              <a:gd name="connsiteY9" fmla="*/ 90105 h 242604"/>
              <a:gd name="connsiteX10" fmla="*/ 50844 w 1343417"/>
              <a:gd name="connsiteY10" fmla="*/ 56429 h 242604"/>
              <a:gd name="connsiteX11" fmla="*/ 106629 w 1343417"/>
              <a:gd name="connsiteY11" fmla="*/ 0 h 242604"/>
              <a:gd name="connsiteX0" fmla="*/ 106629 w 1354171"/>
              <a:gd name="connsiteY0" fmla="*/ 0 h 242604"/>
              <a:gd name="connsiteX1" fmla="*/ 1258757 w 1354171"/>
              <a:gd name="connsiteY1" fmla="*/ 0 h 242604"/>
              <a:gd name="connsiteX2" fmla="*/ 1256443 w 1354171"/>
              <a:gd name="connsiteY2" fmla="*/ 42958 h 242604"/>
              <a:gd name="connsiteX3" fmla="*/ 1256443 w 1354171"/>
              <a:gd name="connsiteY3" fmla="*/ 86737 h 242604"/>
              <a:gd name="connsiteX4" fmla="*/ 1286751 w 1354171"/>
              <a:gd name="connsiteY4" fmla="*/ 123780 h 242604"/>
              <a:gd name="connsiteX5" fmla="*/ 1258757 w 1354171"/>
              <a:gd name="connsiteY5" fmla="*/ 242604 h 242604"/>
              <a:gd name="connsiteX6" fmla="*/ 106629 w 1354171"/>
              <a:gd name="connsiteY6" fmla="*/ 242604 h 242604"/>
              <a:gd name="connsiteX7" fmla="*/ 106409 w 1354171"/>
              <a:gd name="connsiteY7" fmla="*/ 216390 h 242604"/>
              <a:gd name="connsiteX8" fmla="*/ 182180 w 1354171"/>
              <a:gd name="connsiteY8" fmla="*/ 167559 h 242604"/>
              <a:gd name="connsiteX9" fmla="*/ 128299 w 1354171"/>
              <a:gd name="connsiteY9" fmla="*/ 117046 h 242604"/>
              <a:gd name="connsiteX10" fmla="*/ 97990 w 1354171"/>
              <a:gd name="connsiteY10" fmla="*/ 90105 h 242604"/>
              <a:gd name="connsiteX11" fmla="*/ 50844 w 1354171"/>
              <a:gd name="connsiteY11" fmla="*/ 56429 h 242604"/>
              <a:gd name="connsiteX12" fmla="*/ 106629 w 1354171"/>
              <a:gd name="connsiteY12" fmla="*/ 0 h 242604"/>
              <a:gd name="connsiteX0" fmla="*/ 106629 w 1370394"/>
              <a:gd name="connsiteY0" fmla="*/ 0 h 242604"/>
              <a:gd name="connsiteX1" fmla="*/ 1258757 w 1370394"/>
              <a:gd name="connsiteY1" fmla="*/ 0 h 242604"/>
              <a:gd name="connsiteX2" fmla="*/ 1256443 w 1370394"/>
              <a:gd name="connsiteY2" fmla="*/ 42958 h 242604"/>
              <a:gd name="connsiteX3" fmla="*/ 1256443 w 1370394"/>
              <a:gd name="connsiteY3" fmla="*/ 86737 h 242604"/>
              <a:gd name="connsiteX4" fmla="*/ 1286751 w 1370394"/>
              <a:gd name="connsiteY4" fmla="*/ 123780 h 242604"/>
              <a:gd name="connsiteX5" fmla="*/ 1328847 w 1370394"/>
              <a:gd name="connsiteY5" fmla="*/ 169243 h 242604"/>
              <a:gd name="connsiteX6" fmla="*/ 1258757 w 1370394"/>
              <a:gd name="connsiteY6" fmla="*/ 242604 h 242604"/>
              <a:gd name="connsiteX7" fmla="*/ 106629 w 1370394"/>
              <a:gd name="connsiteY7" fmla="*/ 242604 h 242604"/>
              <a:gd name="connsiteX8" fmla="*/ 106409 w 1370394"/>
              <a:gd name="connsiteY8" fmla="*/ 216390 h 242604"/>
              <a:gd name="connsiteX9" fmla="*/ 182180 w 1370394"/>
              <a:gd name="connsiteY9" fmla="*/ 167559 h 242604"/>
              <a:gd name="connsiteX10" fmla="*/ 128299 w 1370394"/>
              <a:gd name="connsiteY10" fmla="*/ 117046 h 242604"/>
              <a:gd name="connsiteX11" fmla="*/ 97990 w 1370394"/>
              <a:gd name="connsiteY11" fmla="*/ 90105 h 242604"/>
              <a:gd name="connsiteX12" fmla="*/ 50844 w 1370394"/>
              <a:gd name="connsiteY12" fmla="*/ 56429 h 242604"/>
              <a:gd name="connsiteX13" fmla="*/ 106629 w 1370394"/>
              <a:gd name="connsiteY13" fmla="*/ 0 h 242604"/>
              <a:gd name="connsiteX0" fmla="*/ 106629 w 1375326"/>
              <a:gd name="connsiteY0" fmla="*/ 0 h 242894"/>
              <a:gd name="connsiteX1" fmla="*/ 1258757 w 1375326"/>
              <a:gd name="connsiteY1" fmla="*/ 0 h 242894"/>
              <a:gd name="connsiteX2" fmla="*/ 1256443 w 1375326"/>
              <a:gd name="connsiteY2" fmla="*/ 42958 h 242894"/>
              <a:gd name="connsiteX3" fmla="*/ 1256443 w 1375326"/>
              <a:gd name="connsiteY3" fmla="*/ 86737 h 242894"/>
              <a:gd name="connsiteX4" fmla="*/ 1286751 w 1375326"/>
              <a:gd name="connsiteY4" fmla="*/ 123780 h 242894"/>
              <a:gd name="connsiteX5" fmla="*/ 1328847 w 1375326"/>
              <a:gd name="connsiteY5" fmla="*/ 169243 h 242894"/>
              <a:gd name="connsiteX6" fmla="*/ 1344000 w 1375326"/>
              <a:gd name="connsiteY6" fmla="*/ 234911 h 242894"/>
              <a:gd name="connsiteX7" fmla="*/ 1258757 w 1375326"/>
              <a:gd name="connsiteY7" fmla="*/ 242604 h 242894"/>
              <a:gd name="connsiteX8" fmla="*/ 106629 w 1375326"/>
              <a:gd name="connsiteY8" fmla="*/ 242604 h 242894"/>
              <a:gd name="connsiteX9" fmla="*/ 106409 w 1375326"/>
              <a:gd name="connsiteY9" fmla="*/ 216390 h 242894"/>
              <a:gd name="connsiteX10" fmla="*/ 182180 w 1375326"/>
              <a:gd name="connsiteY10" fmla="*/ 167559 h 242894"/>
              <a:gd name="connsiteX11" fmla="*/ 128299 w 1375326"/>
              <a:gd name="connsiteY11" fmla="*/ 117046 h 242894"/>
              <a:gd name="connsiteX12" fmla="*/ 97990 w 1375326"/>
              <a:gd name="connsiteY12" fmla="*/ 90105 h 242894"/>
              <a:gd name="connsiteX13" fmla="*/ 50844 w 1375326"/>
              <a:gd name="connsiteY13" fmla="*/ 56429 h 242894"/>
              <a:gd name="connsiteX14" fmla="*/ 106629 w 1375326"/>
              <a:gd name="connsiteY14" fmla="*/ 0 h 242894"/>
              <a:gd name="connsiteX0" fmla="*/ 106629 w 1358377"/>
              <a:gd name="connsiteY0" fmla="*/ 0 h 242604"/>
              <a:gd name="connsiteX1" fmla="*/ 1258757 w 1358377"/>
              <a:gd name="connsiteY1" fmla="*/ 0 h 242604"/>
              <a:gd name="connsiteX2" fmla="*/ 1256443 w 1358377"/>
              <a:gd name="connsiteY2" fmla="*/ 42958 h 242604"/>
              <a:gd name="connsiteX3" fmla="*/ 1256443 w 1358377"/>
              <a:gd name="connsiteY3" fmla="*/ 86737 h 242604"/>
              <a:gd name="connsiteX4" fmla="*/ 1286751 w 1358377"/>
              <a:gd name="connsiteY4" fmla="*/ 123780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 name="connsiteX0" fmla="*/ 106629 w 1358377"/>
              <a:gd name="connsiteY0" fmla="*/ 0 h 242604"/>
              <a:gd name="connsiteX1" fmla="*/ 1258757 w 1358377"/>
              <a:gd name="connsiteY1" fmla="*/ 0 h 242604"/>
              <a:gd name="connsiteX2" fmla="*/ 1256443 w 1358377"/>
              <a:gd name="connsiteY2" fmla="*/ 42958 h 242604"/>
              <a:gd name="connsiteX3" fmla="*/ 1256443 w 1358377"/>
              <a:gd name="connsiteY3" fmla="*/ 86737 h 242604"/>
              <a:gd name="connsiteX4" fmla="*/ 1258126 w 1358377"/>
              <a:gd name="connsiteY4" fmla="*/ 118728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 name="connsiteX0" fmla="*/ 106629 w 1358377"/>
              <a:gd name="connsiteY0" fmla="*/ 0 h 242604"/>
              <a:gd name="connsiteX1" fmla="*/ 1258757 w 1358377"/>
              <a:gd name="connsiteY1" fmla="*/ 0 h 242604"/>
              <a:gd name="connsiteX2" fmla="*/ 1290119 w 1358377"/>
              <a:gd name="connsiteY2" fmla="*/ 39590 h 242604"/>
              <a:gd name="connsiteX3" fmla="*/ 1256443 w 1358377"/>
              <a:gd name="connsiteY3" fmla="*/ 86737 h 242604"/>
              <a:gd name="connsiteX4" fmla="*/ 1258126 w 1358377"/>
              <a:gd name="connsiteY4" fmla="*/ 118728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8377" h="242604">
                <a:moveTo>
                  <a:pt x="106629" y="0"/>
                </a:moveTo>
                <a:lnTo>
                  <a:pt x="1258757" y="0"/>
                </a:lnTo>
                <a:lnTo>
                  <a:pt x="1290119" y="39590"/>
                </a:lnTo>
                <a:cubicBezTo>
                  <a:pt x="1289733" y="54046"/>
                  <a:pt x="1256057" y="53463"/>
                  <a:pt x="1256443" y="86737"/>
                </a:cubicBezTo>
                <a:cubicBezTo>
                  <a:pt x="1261494" y="100207"/>
                  <a:pt x="1257740" y="92750"/>
                  <a:pt x="1258126" y="118728"/>
                </a:cubicBezTo>
                <a:cubicBezTo>
                  <a:pt x="1270193" y="132479"/>
                  <a:pt x="1333513" y="149439"/>
                  <a:pt x="1328847" y="169243"/>
                </a:cubicBezTo>
                <a:cubicBezTo>
                  <a:pt x="1338388" y="187765"/>
                  <a:pt x="1308535" y="199110"/>
                  <a:pt x="1296853" y="211337"/>
                </a:cubicBezTo>
                <a:cubicBezTo>
                  <a:pt x="1285171" y="223564"/>
                  <a:pt x="1464985" y="241322"/>
                  <a:pt x="1258757" y="242604"/>
                </a:cubicBezTo>
                <a:lnTo>
                  <a:pt x="106629" y="242604"/>
                </a:lnTo>
                <a:cubicBezTo>
                  <a:pt x="106556" y="233866"/>
                  <a:pt x="106482" y="225128"/>
                  <a:pt x="106409" y="216390"/>
                </a:cubicBezTo>
                <a:cubicBezTo>
                  <a:pt x="109459" y="205566"/>
                  <a:pt x="173761" y="186081"/>
                  <a:pt x="182180" y="167559"/>
                </a:cubicBezTo>
                <a:cubicBezTo>
                  <a:pt x="190599" y="149037"/>
                  <a:pt x="131386" y="133042"/>
                  <a:pt x="128299" y="117046"/>
                </a:cubicBezTo>
                <a:cubicBezTo>
                  <a:pt x="125212" y="101050"/>
                  <a:pt x="115670" y="98243"/>
                  <a:pt x="97990" y="90105"/>
                </a:cubicBezTo>
                <a:cubicBezTo>
                  <a:pt x="80310" y="81967"/>
                  <a:pt x="50807" y="70043"/>
                  <a:pt x="50844" y="56429"/>
                </a:cubicBezTo>
                <a:cubicBezTo>
                  <a:pt x="50881" y="38886"/>
                  <a:pt x="-94690" y="9405"/>
                  <a:pt x="106629" y="0"/>
                </a:cubicBezTo>
                <a:close/>
              </a:path>
            </a:pathLst>
          </a:custGeom>
          <a:solidFill>
            <a:schemeClr val="tx2">
              <a:lumMod val="75000"/>
              <a:lumOff val="25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21"/>
          <p:cNvSpPr/>
          <p:nvPr/>
        </p:nvSpPr>
        <p:spPr>
          <a:xfrm>
            <a:off x="3767548" y="3861048"/>
            <a:ext cx="1585647" cy="351285"/>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1637 w 1153765"/>
              <a:gd name="connsiteY0" fmla="*/ 0 h 242604"/>
              <a:gd name="connsiteX1" fmla="*/ 1153765 w 1153765"/>
              <a:gd name="connsiteY1" fmla="*/ 0 h 242604"/>
              <a:gd name="connsiteX2" fmla="*/ 1153765 w 1153765"/>
              <a:gd name="connsiteY2" fmla="*/ 242604 h 242604"/>
              <a:gd name="connsiteX3" fmla="*/ 1637 w 1153765"/>
              <a:gd name="connsiteY3" fmla="*/ 242604 h 242604"/>
              <a:gd name="connsiteX4" fmla="*/ 0 w 1153765"/>
              <a:gd name="connsiteY4" fmla="*/ 57657 h 242604"/>
              <a:gd name="connsiteX5" fmla="*/ 1637 w 1153765"/>
              <a:gd name="connsiteY5" fmla="*/ 0 h 242604"/>
              <a:gd name="connsiteX0" fmla="*/ 85266 w 1237394"/>
              <a:gd name="connsiteY0" fmla="*/ 0 h 242604"/>
              <a:gd name="connsiteX1" fmla="*/ 1237394 w 1237394"/>
              <a:gd name="connsiteY1" fmla="*/ 0 h 242604"/>
              <a:gd name="connsiteX2" fmla="*/ 1237394 w 1237394"/>
              <a:gd name="connsiteY2" fmla="*/ 242604 h 242604"/>
              <a:gd name="connsiteX3" fmla="*/ 85266 w 1237394"/>
              <a:gd name="connsiteY3" fmla="*/ 242604 h 242604"/>
              <a:gd name="connsiteX4" fmla="*/ 85314 w 1237394"/>
              <a:gd name="connsiteY4" fmla="*/ 96385 h 242604"/>
              <a:gd name="connsiteX5" fmla="*/ 83629 w 1237394"/>
              <a:gd name="connsiteY5" fmla="*/ 57657 h 242604"/>
              <a:gd name="connsiteX6" fmla="*/ 85266 w 1237394"/>
              <a:gd name="connsiteY6" fmla="*/ 0 h 242604"/>
              <a:gd name="connsiteX0" fmla="*/ 105071 w 1257199"/>
              <a:gd name="connsiteY0" fmla="*/ 0 h 242604"/>
              <a:gd name="connsiteX1" fmla="*/ 1257199 w 1257199"/>
              <a:gd name="connsiteY1" fmla="*/ 0 h 242604"/>
              <a:gd name="connsiteX2" fmla="*/ 1257199 w 1257199"/>
              <a:gd name="connsiteY2" fmla="*/ 242604 h 242604"/>
              <a:gd name="connsiteX3" fmla="*/ 105071 w 1257199"/>
              <a:gd name="connsiteY3" fmla="*/ 242604 h 242604"/>
              <a:gd name="connsiteX4" fmla="*/ 52921 w 1257199"/>
              <a:gd name="connsiteY4" fmla="*/ 155317 h 242604"/>
              <a:gd name="connsiteX5" fmla="*/ 105119 w 1257199"/>
              <a:gd name="connsiteY5" fmla="*/ 96385 h 242604"/>
              <a:gd name="connsiteX6" fmla="*/ 103434 w 1257199"/>
              <a:gd name="connsiteY6" fmla="*/ 57657 h 242604"/>
              <a:gd name="connsiteX7" fmla="*/ 105071 w 1257199"/>
              <a:gd name="connsiteY7"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22233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90242 w 1275998"/>
              <a:gd name="connsiteY5" fmla="*/ 150265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7318"/>
              <a:gd name="connsiteY0" fmla="*/ 0 h 242604"/>
              <a:gd name="connsiteX1" fmla="*/ 1275998 w 1277318"/>
              <a:gd name="connsiteY1" fmla="*/ 0 h 242604"/>
              <a:gd name="connsiteX2" fmla="*/ 1277318 w 1277318"/>
              <a:gd name="connsiteY2" fmla="*/ 47554 h 242604"/>
              <a:gd name="connsiteX3" fmla="*/ 1275998 w 1277318"/>
              <a:gd name="connsiteY3" fmla="*/ 242604 h 242604"/>
              <a:gd name="connsiteX4" fmla="*/ 123870 w 1277318"/>
              <a:gd name="connsiteY4" fmla="*/ 242604 h 242604"/>
              <a:gd name="connsiteX5" fmla="*/ 26256 w 1277318"/>
              <a:gd name="connsiteY5" fmla="*/ 197412 h 242604"/>
              <a:gd name="connsiteX6" fmla="*/ 90242 w 1277318"/>
              <a:gd name="connsiteY6" fmla="*/ 150265 h 242604"/>
              <a:gd name="connsiteX7" fmla="*/ 123918 w 1277318"/>
              <a:gd name="connsiteY7" fmla="*/ 96385 h 242604"/>
              <a:gd name="connsiteX8" fmla="*/ 199688 w 1277318"/>
              <a:gd name="connsiteY8" fmla="*/ 57657 h 242604"/>
              <a:gd name="connsiteX9" fmla="*/ 123870 w 1277318"/>
              <a:gd name="connsiteY9"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8 w 1277318"/>
              <a:gd name="connsiteY3" fmla="*/ 175523 h 242604"/>
              <a:gd name="connsiteX4" fmla="*/ 1275998 w 1277318"/>
              <a:gd name="connsiteY4" fmla="*/ 242604 h 242604"/>
              <a:gd name="connsiteX5" fmla="*/ 123870 w 1277318"/>
              <a:gd name="connsiteY5" fmla="*/ 242604 h 242604"/>
              <a:gd name="connsiteX6" fmla="*/ 26256 w 1277318"/>
              <a:gd name="connsiteY6" fmla="*/ 197412 h 242604"/>
              <a:gd name="connsiteX7" fmla="*/ 90242 w 1277318"/>
              <a:gd name="connsiteY7" fmla="*/ 150265 h 242604"/>
              <a:gd name="connsiteX8" fmla="*/ 123918 w 1277318"/>
              <a:gd name="connsiteY8" fmla="*/ 96385 h 242604"/>
              <a:gd name="connsiteX9" fmla="*/ 199688 w 1277318"/>
              <a:gd name="connsiteY9" fmla="*/ 57657 h 242604"/>
              <a:gd name="connsiteX10" fmla="*/ 123870 w 1277318"/>
              <a:gd name="connsiteY10"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77318"/>
              <a:gd name="connsiteY0" fmla="*/ 0 h 242604"/>
              <a:gd name="connsiteX1" fmla="*/ 1275998 w 1277318"/>
              <a:gd name="connsiteY1" fmla="*/ 0 h 242604"/>
              <a:gd name="connsiteX2" fmla="*/ 1248694 w 1277318"/>
              <a:gd name="connsiteY2" fmla="*/ 42503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95839"/>
              <a:gd name="connsiteY0" fmla="*/ 0 h 242604"/>
              <a:gd name="connsiteX1" fmla="*/ 1275998 w 1295839"/>
              <a:gd name="connsiteY1" fmla="*/ 0 h 242604"/>
              <a:gd name="connsiteX2" fmla="*/ 1248694 w 1295839"/>
              <a:gd name="connsiteY2" fmla="*/ 42503 h 242604"/>
              <a:gd name="connsiteX3" fmla="*/ 1295839 w 1295839"/>
              <a:gd name="connsiteY3" fmla="*/ 89650 h 242604"/>
              <a:gd name="connsiteX4" fmla="*/ 1277318 w 1295839"/>
              <a:gd name="connsiteY4" fmla="*/ 175523 h 242604"/>
              <a:gd name="connsiteX5" fmla="*/ 1275998 w 1295839"/>
              <a:gd name="connsiteY5" fmla="*/ 242604 h 242604"/>
              <a:gd name="connsiteX6" fmla="*/ 123870 w 1295839"/>
              <a:gd name="connsiteY6" fmla="*/ 242604 h 242604"/>
              <a:gd name="connsiteX7" fmla="*/ 26256 w 1295839"/>
              <a:gd name="connsiteY7" fmla="*/ 197412 h 242604"/>
              <a:gd name="connsiteX8" fmla="*/ 90242 w 1295839"/>
              <a:gd name="connsiteY8" fmla="*/ 150265 h 242604"/>
              <a:gd name="connsiteX9" fmla="*/ 123918 w 1295839"/>
              <a:gd name="connsiteY9" fmla="*/ 96385 h 242604"/>
              <a:gd name="connsiteX10" fmla="*/ 199688 w 1295839"/>
              <a:gd name="connsiteY10" fmla="*/ 57657 h 242604"/>
              <a:gd name="connsiteX11" fmla="*/ 123870 w 1295839"/>
              <a:gd name="connsiteY11" fmla="*/ 0 h 242604"/>
              <a:gd name="connsiteX0" fmla="*/ 123870 w 1296242"/>
              <a:gd name="connsiteY0" fmla="*/ 0 h 242604"/>
              <a:gd name="connsiteX1" fmla="*/ 1275998 w 1296242"/>
              <a:gd name="connsiteY1" fmla="*/ 0 h 242604"/>
              <a:gd name="connsiteX2" fmla="*/ 1248694 w 1296242"/>
              <a:gd name="connsiteY2" fmla="*/ 42503 h 242604"/>
              <a:gd name="connsiteX3" fmla="*/ 1295839 w 1296242"/>
              <a:gd name="connsiteY3" fmla="*/ 89650 h 242604"/>
              <a:gd name="connsiteX4" fmla="*/ 1243642 w 1296242"/>
              <a:gd name="connsiteY4" fmla="*/ 141847 h 242604"/>
              <a:gd name="connsiteX5" fmla="*/ 1277318 w 1296242"/>
              <a:gd name="connsiteY5" fmla="*/ 175523 h 242604"/>
              <a:gd name="connsiteX6" fmla="*/ 1275998 w 1296242"/>
              <a:gd name="connsiteY6" fmla="*/ 242604 h 242604"/>
              <a:gd name="connsiteX7" fmla="*/ 123870 w 1296242"/>
              <a:gd name="connsiteY7" fmla="*/ 242604 h 242604"/>
              <a:gd name="connsiteX8" fmla="*/ 26256 w 1296242"/>
              <a:gd name="connsiteY8" fmla="*/ 197412 h 242604"/>
              <a:gd name="connsiteX9" fmla="*/ 90242 w 1296242"/>
              <a:gd name="connsiteY9" fmla="*/ 150265 h 242604"/>
              <a:gd name="connsiteX10" fmla="*/ 123918 w 1296242"/>
              <a:gd name="connsiteY10" fmla="*/ 96385 h 242604"/>
              <a:gd name="connsiteX11" fmla="*/ 199688 w 1296242"/>
              <a:gd name="connsiteY11" fmla="*/ 57657 h 242604"/>
              <a:gd name="connsiteX12" fmla="*/ 123870 w 1296242"/>
              <a:gd name="connsiteY12" fmla="*/ 0 h 242604"/>
              <a:gd name="connsiteX0" fmla="*/ 123870 w 1307634"/>
              <a:gd name="connsiteY0" fmla="*/ 0 h 242604"/>
              <a:gd name="connsiteX1" fmla="*/ 1275998 w 1307634"/>
              <a:gd name="connsiteY1" fmla="*/ 0 h 242604"/>
              <a:gd name="connsiteX2" fmla="*/ 1248694 w 1307634"/>
              <a:gd name="connsiteY2" fmla="*/ 42503 h 242604"/>
              <a:gd name="connsiteX3" fmla="*/ 1295839 w 1307634"/>
              <a:gd name="connsiteY3" fmla="*/ 89650 h 242604"/>
              <a:gd name="connsiteX4" fmla="*/ 1243642 w 1307634"/>
              <a:gd name="connsiteY4" fmla="*/ 141847 h 242604"/>
              <a:gd name="connsiteX5" fmla="*/ 1277318 w 1307634"/>
              <a:gd name="connsiteY5" fmla="*/ 175523 h 242604"/>
              <a:gd name="connsiteX6" fmla="*/ 1307627 w 1307634"/>
              <a:gd name="connsiteY6" fmla="*/ 229404 h 242604"/>
              <a:gd name="connsiteX7" fmla="*/ 1275998 w 1307634"/>
              <a:gd name="connsiteY7" fmla="*/ 242604 h 242604"/>
              <a:gd name="connsiteX8" fmla="*/ 123870 w 1307634"/>
              <a:gd name="connsiteY8" fmla="*/ 242604 h 242604"/>
              <a:gd name="connsiteX9" fmla="*/ 26256 w 1307634"/>
              <a:gd name="connsiteY9" fmla="*/ 197412 h 242604"/>
              <a:gd name="connsiteX10" fmla="*/ 90242 w 1307634"/>
              <a:gd name="connsiteY10" fmla="*/ 150265 h 242604"/>
              <a:gd name="connsiteX11" fmla="*/ 123918 w 1307634"/>
              <a:gd name="connsiteY11" fmla="*/ 96385 h 242604"/>
              <a:gd name="connsiteX12" fmla="*/ 199688 w 1307634"/>
              <a:gd name="connsiteY12" fmla="*/ 57657 h 242604"/>
              <a:gd name="connsiteX13" fmla="*/ 123870 w 1307634"/>
              <a:gd name="connsiteY13"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07634" h="242604">
                <a:moveTo>
                  <a:pt x="123870" y="0"/>
                </a:moveTo>
                <a:lnTo>
                  <a:pt x="1275998" y="0"/>
                </a:lnTo>
                <a:lnTo>
                  <a:pt x="1248694" y="42503"/>
                </a:lnTo>
                <a:cubicBezTo>
                  <a:pt x="1248694" y="59341"/>
                  <a:pt x="1295839" y="72812"/>
                  <a:pt x="1295839" y="89650"/>
                </a:cubicBezTo>
                <a:cubicBezTo>
                  <a:pt x="1301451" y="109856"/>
                  <a:pt x="1246729" y="127535"/>
                  <a:pt x="1243642" y="141847"/>
                </a:cubicBezTo>
                <a:cubicBezTo>
                  <a:pt x="1240555" y="156159"/>
                  <a:pt x="1271986" y="168507"/>
                  <a:pt x="1277318" y="175523"/>
                </a:cubicBezTo>
                <a:cubicBezTo>
                  <a:pt x="1276757" y="178329"/>
                  <a:pt x="1308188" y="226598"/>
                  <a:pt x="1307627" y="229404"/>
                </a:cubicBezTo>
                <a:lnTo>
                  <a:pt x="1275998" y="242604"/>
                </a:lnTo>
                <a:lnTo>
                  <a:pt x="123870" y="242604"/>
                </a:lnTo>
                <a:cubicBezTo>
                  <a:pt x="-84420" y="235072"/>
                  <a:pt x="34948" y="211960"/>
                  <a:pt x="26256" y="197412"/>
                </a:cubicBezTo>
                <a:cubicBezTo>
                  <a:pt x="17564" y="182864"/>
                  <a:pt x="73965" y="167103"/>
                  <a:pt x="90242" y="150265"/>
                </a:cubicBezTo>
                <a:cubicBezTo>
                  <a:pt x="106519" y="133427"/>
                  <a:pt x="115499" y="112662"/>
                  <a:pt x="123918" y="96385"/>
                </a:cubicBezTo>
                <a:cubicBezTo>
                  <a:pt x="132337" y="80108"/>
                  <a:pt x="199696" y="73721"/>
                  <a:pt x="199688" y="57657"/>
                </a:cubicBezTo>
                <a:cubicBezTo>
                  <a:pt x="200234" y="38438"/>
                  <a:pt x="123324" y="19219"/>
                  <a:pt x="123870" y="0"/>
                </a:cubicBezTo>
                <a:close/>
              </a:path>
            </a:pathLst>
          </a:custGeom>
          <a:solidFill>
            <a:schemeClr val="tx2">
              <a:lumMod val="75000"/>
              <a:lumOff val="25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9430750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p:txBody>
          <a:bodyPr/>
          <a:lstStyle/>
          <a:p>
            <a:r>
              <a:rPr lang="en-US" dirty="0" smtClean="0"/>
              <a:t>Blue Variants</a:t>
            </a:r>
            <a:endParaRPr lang="en-US" dirty="0"/>
          </a:p>
        </p:txBody>
      </p:sp>
      <p:sp>
        <p:nvSpPr>
          <p:cNvPr id="4" name="Titre 3"/>
          <p:cNvSpPr>
            <a:spLocks noGrp="1"/>
          </p:cNvSpPr>
          <p:nvPr>
            <p:ph type="title"/>
          </p:nvPr>
        </p:nvSpPr>
        <p:spPr/>
        <p:txBody>
          <a:bodyPr/>
          <a:lstStyle/>
          <a:p>
            <a:r>
              <a:rPr lang="en-US" smtClean="0"/>
              <a:t>Sticky Notes</a:t>
            </a:r>
            <a:endParaRPr lang="en-US"/>
          </a:p>
        </p:txBody>
      </p:sp>
      <p:grpSp>
        <p:nvGrpSpPr>
          <p:cNvPr id="6" name="Groupe 5"/>
          <p:cNvGrpSpPr/>
          <p:nvPr/>
        </p:nvGrpSpPr>
        <p:grpSpPr>
          <a:xfrm>
            <a:off x="369231" y="1354704"/>
            <a:ext cx="2594935" cy="2160323"/>
            <a:chOff x="718272" y="2262448"/>
            <a:chExt cx="3454791" cy="2876166"/>
          </a:xfrm>
        </p:grpSpPr>
        <p:sp>
          <p:nvSpPr>
            <p:cNvPr id="7"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 name="Groupe 7"/>
            <p:cNvGrpSpPr/>
            <p:nvPr/>
          </p:nvGrpSpPr>
          <p:grpSpPr>
            <a:xfrm>
              <a:off x="718272" y="2262448"/>
              <a:ext cx="3454791" cy="2876166"/>
              <a:chOff x="718272" y="2262448"/>
              <a:chExt cx="3454791" cy="2876166"/>
            </a:xfrm>
          </p:grpSpPr>
          <p:grpSp>
            <p:nvGrpSpPr>
              <p:cNvPr id="9" name="Groupe 8"/>
              <p:cNvGrpSpPr/>
              <p:nvPr/>
            </p:nvGrpSpPr>
            <p:grpSpPr>
              <a:xfrm>
                <a:off x="911151" y="2262448"/>
                <a:ext cx="3261912" cy="2876166"/>
                <a:chOff x="3851532" y="1530934"/>
                <a:chExt cx="3261912" cy="2876166"/>
              </a:xfrm>
            </p:grpSpPr>
            <p:sp>
              <p:nvSpPr>
                <p:cNvPr id="11"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0" name="Rectangle 1"/>
              <p:cNvSpPr/>
              <p:nvPr/>
            </p:nvSpPr>
            <p:spPr>
              <a:xfrm rot="21081215">
                <a:off x="718272" y="2301870"/>
                <a:ext cx="3004844" cy="453127"/>
              </a:xfrm>
              <a:custGeom>
                <a:avLst/>
                <a:gdLst>
                  <a:gd name="connsiteX0" fmla="*/ 0 w 2972903"/>
                  <a:gd name="connsiteY0" fmla="*/ 0 h 432048"/>
                  <a:gd name="connsiteX1" fmla="*/ 2972903 w 2972903"/>
                  <a:gd name="connsiteY1" fmla="*/ 0 h 432048"/>
                  <a:gd name="connsiteX2" fmla="*/ 2972903 w 2972903"/>
                  <a:gd name="connsiteY2" fmla="*/ 432048 h 432048"/>
                  <a:gd name="connsiteX3" fmla="*/ 0 w 2972903"/>
                  <a:gd name="connsiteY3" fmla="*/ 432048 h 432048"/>
                  <a:gd name="connsiteX4" fmla="*/ 0 w 2972903"/>
                  <a:gd name="connsiteY4" fmla="*/ 0 h 432048"/>
                  <a:gd name="connsiteX0" fmla="*/ 0 w 2995014"/>
                  <a:gd name="connsiteY0" fmla="*/ 0 h 445045"/>
                  <a:gd name="connsiteX1" fmla="*/ 2995014 w 2995014"/>
                  <a:gd name="connsiteY1" fmla="*/ 12997 h 445045"/>
                  <a:gd name="connsiteX2" fmla="*/ 2995014 w 2995014"/>
                  <a:gd name="connsiteY2" fmla="*/ 445045 h 445045"/>
                  <a:gd name="connsiteX3" fmla="*/ 22111 w 2995014"/>
                  <a:gd name="connsiteY3" fmla="*/ 445045 h 445045"/>
                  <a:gd name="connsiteX4" fmla="*/ 0 w 2995014"/>
                  <a:gd name="connsiteY4" fmla="*/ 0 h 445045"/>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4844"/>
                  <a:gd name="connsiteY0" fmla="*/ 0 h 453127"/>
                  <a:gd name="connsiteX1" fmla="*/ 3004844 w 3004844"/>
                  <a:gd name="connsiteY1" fmla="*/ 43396 h 453127"/>
                  <a:gd name="connsiteX2" fmla="*/ 2999723 w 3004844"/>
                  <a:gd name="connsiteY2" fmla="*/ 445761 h 453127"/>
                  <a:gd name="connsiteX3" fmla="*/ 59420 w 3004844"/>
                  <a:gd name="connsiteY3" fmla="*/ 453127 h 453127"/>
                  <a:gd name="connsiteX4" fmla="*/ 0 w 3004844"/>
                  <a:gd name="connsiteY4" fmla="*/ 0 h 4531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844" h="453127">
                    <a:moveTo>
                      <a:pt x="0" y="0"/>
                    </a:moveTo>
                    <a:cubicBezTo>
                      <a:pt x="1010590" y="39916"/>
                      <a:pt x="1225988" y="50439"/>
                      <a:pt x="3004844" y="43396"/>
                    </a:cubicBezTo>
                    <a:lnTo>
                      <a:pt x="2999723" y="445761"/>
                    </a:lnTo>
                    <a:lnTo>
                      <a:pt x="59420" y="453127"/>
                    </a:lnTo>
                    <a:cubicBezTo>
                      <a:pt x="41183" y="302323"/>
                      <a:pt x="64021" y="451618"/>
                      <a:pt x="0"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13" name="Groupe 12"/>
          <p:cNvGrpSpPr/>
          <p:nvPr/>
        </p:nvGrpSpPr>
        <p:grpSpPr>
          <a:xfrm>
            <a:off x="3441243" y="1354704"/>
            <a:ext cx="2450061" cy="2160323"/>
            <a:chOff x="911151" y="2262448"/>
            <a:chExt cx="3261912" cy="2876166"/>
          </a:xfrm>
        </p:grpSpPr>
        <p:sp>
          <p:nvSpPr>
            <p:cNvPr id="14"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6" name="Groupe 15"/>
            <p:cNvGrpSpPr/>
            <p:nvPr/>
          </p:nvGrpSpPr>
          <p:grpSpPr>
            <a:xfrm>
              <a:off x="911151" y="2262448"/>
              <a:ext cx="3261912" cy="2876166"/>
              <a:chOff x="3851532" y="1530934"/>
              <a:chExt cx="3261912" cy="2876166"/>
            </a:xfrm>
          </p:grpSpPr>
          <p:sp>
            <p:nvSpPr>
              <p:cNvPr id="18"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20" name="Groupe 19"/>
          <p:cNvGrpSpPr/>
          <p:nvPr/>
        </p:nvGrpSpPr>
        <p:grpSpPr>
          <a:xfrm>
            <a:off x="6223506" y="1354704"/>
            <a:ext cx="2594935" cy="2160323"/>
            <a:chOff x="718272" y="2262448"/>
            <a:chExt cx="3454791" cy="2876166"/>
          </a:xfrm>
        </p:grpSpPr>
        <p:sp>
          <p:nvSpPr>
            <p:cNvPr id="21"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2" name="Groupe 21"/>
            <p:cNvGrpSpPr/>
            <p:nvPr/>
          </p:nvGrpSpPr>
          <p:grpSpPr>
            <a:xfrm>
              <a:off x="718272" y="2262448"/>
              <a:ext cx="3454791" cy="2876166"/>
              <a:chOff x="718272" y="2262448"/>
              <a:chExt cx="3454791" cy="2876166"/>
            </a:xfrm>
          </p:grpSpPr>
          <p:grpSp>
            <p:nvGrpSpPr>
              <p:cNvPr id="23" name="Groupe 22"/>
              <p:cNvGrpSpPr/>
              <p:nvPr/>
            </p:nvGrpSpPr>
            <p:grpSpPr>
              <a:xfrm>
                <a:off x="911151" y="2262448"/>
                <a:ext cx="3261912" cy="2876166"/>
                <a:chOff x="3851532" y="1530934"/>
                <a:chExt cx="3261912" cy="2876166"/>
              </a:xfrm>
            </p:grpSpPr>
            <p:sp>
              <p:nvSpPr>
                <p:cNvPr id="25"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gradFill>
                  <a:gsLst>
                    <a:gs pos="57000">
                      <a:schemeClr val="accent5">
                        <a:lumMod val="60000"/>
                        <a:lumOff val="40000"/>
                      </a:schemeClr>
                    </a:gs>
                    <a:gs pos="0">
                      <a:srgbClr val="00B0F0"/>
                    </a:gs>
                    <a:gs pos="73000">
                      <a:schemeClr val="accent5">
                        <a:lumMod val="60000"/>
                        <a:lumOff val="40000"/>
                      </a:schemeClr>
                    </a:gs>
                    <a:gs pos="100000">
                      <a:srgbClr val="00B0F0"/>
                    </a:gs>
                  </a:gsLst>
                  <a:lin ang="5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4" name="Rectangle 1"/>
              <p:cNvSpPr/>
              <p:nvPr/>
            </p:nvSpPr>
            <p:spPr>
              <a:xfrm rot="21081215">
                <a:off x="718272" y="2301870"/>
                <a:ext cx="3004844" cy="453127"/>
              </a:xfrm>
              <a:custGeom>
                <a:avLst/>
                <a:gdLst>
                  <a:gd name="connsiteX0" fmla="*/ 0 w 2972903"/>
                  <a:gd name="connsiteY0" fmla="*/ 0 h 432048"/>
                  <a:gd name="connsiteX1" fmla="*/ 2972903 w 2972903"/>
                  <a:gd name="connsiteY1" fmla="*/ 0 h 432048"/>
                  <a:gd name="connsiteX2" fmla="*/ 2972903 w 2972903"/>
                  <a:gd name="connsiteY2" fmla="*/ 432048 h 432048"/>
                  <a:gd name="connsiteX3" fmla="*/ 0 w 2972903"/>
                  <a:gd name="connsiteY3" fmla="*/ 432048 h 432048"/>
                  <a:gd name="connsiteX4" fmla="*/ 0 w 2972903"/>
                  <a:gd name="connsiteY4" fmla="*/ 0 h 432048"/>
                  <a:gd name="connsiteX0" fmla="*/ 0 w 2995014"/>
                  <a:gd name="connsiteY0" fmla="*/ 0 h 445045"/>
                  <a:gd name="connsiteX1" fmla="*/ 2995014 w 2995014"/>
                  <a:gd name="connsiteY1" fmla="*/ 12997 h 445045"/>
                  <a:gd name="connsiteX2" fmla="*/ 2995014 w 2995014"/>
                  <a:gd name="connsiteY2" fmla="*/ 445045 h 445045"/>
                  <a:gd name="connsiteX3" fmla="*/ 22111 w 2995014"/>
                  <a:gd name="connsiteY3" fmla="*/ 445045 h 445045"/>
                  <a:gd name="connsiteX4" fmla="*/ 0 w 2995014"/>
                  <a:gd name="connsiteY4" fmla="*/ 0 h 445045"/>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4844"/>
                  <a:gd name="connsiteY0" fmla="*/ 0 h 453127"/>
                  <a:gd name="connsiteX1" fmla="*/ 3004844 w 3004844"/>
                  <a:gd name="connsiteY1" fmla="*/ 43396 h 453127"/>
                  <a:gd name="connsiteX2" fmla="*/ 2999723 w 3004844"/>
                  <a:gd name="connsiteY2" fmla="*/ 445761 h 453127"/>
                  <a:gd name="connsiteX3" fmla="*/ 59420 w 3004844"/>
                  <a:gd name="connsiteY3" fmla="*/ 453127 h 453127"/>
                  <a:gd name="connsiteX4" fmla="*/ 0 w 3004844"/>
                  <a:gd name="connsiteY4" fmla="*/ 0 h 4531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844" h="453127">
                    <a:moveTo>
                      <a:pt x="0" y="0"/>
                    </a:moveTo>
                    <a:cubicBezTo>
                      <a:pt x="1010590" y="39916"/>
                      <a:pt x="1225988" y="50439"/>
                      <a:pt x="3004844" y="43396"/>
                    </a:cubicBezTo>
                    <a:lnTo>
                      <a:pt x="2999723" y="445761"/>
                    </a:lnTo>
                    <a:lnTo>
                      <a:pt x="59420" y="453127"/>
                    </a:lnTo>
                    <a:cubicBezTo>
                      <a:pt x="41183" y="302323"/>
                      <a:pt x="64021" y="451618"/>
                      <a:pt x="0"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39" name="Groupe 38"/>
          <p:cNvGrpSpPr/>
          <p:nvPr/>
        </p:nvGrpSpPr>
        <p:grpSpPr>
          <a:xfrm>
            <a:off x="467544" y="4005064"/>
            <a:ext cx="2364526" cy="2391030"/>
            <a:chOff x="502144" y="4005064"/>
            <a:chExt cx="2364526" cy="2391030"/>
          </a:xfrm>
        </p:grpSpPr>
        <p:sp>
          <p:nvSpPr>
            <p:cNvPr id="28" name="Rectangle 3"/>
            <p:cNvSpPr/>
            <p:nvPr/>
          </p:nvSpPr>
          <p:spPr>
            <a:xfrm>
              <a:off x="525538" y="4168008"/>
              <a:ext cx="2290862" cy="2173783"/>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175198 w 2776580"/>
                <a:gd name="connsiteY0" fmla="*/ 0 h 2827362"/>
                <a:gd name="connsiteX1" fmla="*/ 2776580 w 2776580"/>
                <a:gd name="connsiteY1" fmla="*/ 95250 h 2827362"/>
                <a:gd name="connsiteX2" fmla="*/ 2674980 w 2776580"/>
                <a:gd name="connsiteY2" fmla="*/ 2827362 h 2827362"/>
                <a:gd name="connsiteX3" fmla="*/ 47990 w 2776580"/>
                <a:gd name="connsiteY3" fmla="*/ 2586062 h 2827362"/>
                <a:gd name="connsiteX4" fmla="*/ 175198 w 2776580"/>
                <a:gd name="connsiteY4" fmla="*/ 0 h 2827362"/>
                <a:gd name="connsiteX0" fmla="*/ 175198 w 2776580"/>
                <a:gd name="connsiteY0" fmla="*/ 0 h 2782269"/>
                <a:gd name="connsiteX1" fmla="*/ 2776580 w 2776580"/>
                <a:gd name="connsiteY1" fmla="*/ 95250 h 2782269"/>
                <a:gd name="connsiteX2" fmla="*/ 2690881 w 2776580"/>
                <a:gd name="connsiteY2" fmla="*/ 2771708 h 2782269"/>
                <a:gd name="connsiteX3" fmla="*/ 47990 w 2776580"/>
                <a:gd name="connsiteY3" fmla="*/ 2586062 h 2782269"/>
                <a:gd name="connsiteX4" fmla="*/ 175198 w 2776580"/>
                <a:gd name="connsiteY4" fmla="*/ 0 h 2782269"/>
                <a:gd name="connsiteX0" fmla="*/ 175198 w 2776580"/>
                <a:gd name="connsiteY0" fmla="*/ 0 h 2773467"/>
                <a:gd name="connsiteX1" fmla="*/ 2776580 w 2776580"/>
                <a:gd name="connsiteY1" fmla="*/ 95250 h 2773467"/>
                <a:gd name="connsiteX2" fmla="*/ 2762436 w 2776580"/>
                <a:gd name="connsiteY2" fmla="*/ 2755807 h 2773467"/>
                <a:gd name="connsiteX3" fmla="*/ 47990 w 2776580"/>
                <a:gd name="connsiteY3" fmla="*/ 2586062 h 2773467"/>
                <a:gd name="connsiteX4" fmla="*/ 175198 w 2776580"/>
                <a:gd name="connsiteY4" fmla="*/ 0 h 2773467"/>
                <a:gd name="connsiteX0" fmla="*/ 175198 w 2794791"/>
                <a:gd name="connsiteY0" fmla="*/ 0 h 2777766"/>
                <a:gd name="connsiteX1" fmla="*/ 2776580 w 2794791"/>
                <a:gd name="connsiteY1" fmla="*/ 95250 h 2777766"/>
                <a:gd name="connsiteX2" fmla="*/ 2794238 w 2794791"/>
                <a:gd name="connsiteY2" fmla="*/ 2763757 h 2777766"/>
                <a:gd name="connsiteX3" fmla="*/ 47990 w 2794791"/>
                <a:gd name="connsiteY3" fmla="*/ 2586062 h 2777766"/>
                <a:gd name="connsiteX4" fmla="*/ 175198 w 2794791"/>
                <a:gd name="connsiteY4" fmla="*/ 0 h 2777766"/>
                <a:gd name="connsiteX0" fmla="*/ 175198 w 2834230"/>
                <a:gd name="connsiteY0" fmla="*/ 0 h 2777766"/>
                <a:gd name="connsiteX1" fmla="*/ 2776580 w 2834230"/>
                <a:gd name="connsiteY1" fmla="*/ 95250 h 2777766"/>
                <a:gd name="connsiteX2" fmla="*/ 2833991 w 2834230"/>
                <a:gd name="connsiteY2" fmla="*/ 2763757 h 2777766"/>
                <a:gd name="connsiteX3" fmla="*/ 47990 w 2834230"/>
                <a:gd name="connsiteY3" fmla="*/ 2586062 h 2777766"/>
                <a:gd name="connsiteX4" fmla="*/ 175198 w 2834230"/>
                <a:gd name="connsiteY4" fmla="*/ 0 h 2777766"/>
                <a:gd name="connsiteX0" fmla="*/ 175198 w 2881835"/>
                <a:gd name="connsiteY0" fmla="*/ 0 h 2782269"/>
                <a:gd name="connsiteX1" fmla="*/ 2776580 w 2881835"/>
                <a:gd name="connsiteY1" fmla="*/ 95250 h 2782269"/>
                <a:gd name="connsiteX2" fmla="*/ 2881694 w 2881835"/>
                <a:gd name="connsiteY2" fmla="*/ 2771707 h 2782269"/>
                <a:gd name="connsiteX3" fmla="*/ 47990 w 2881835"/>
                <a:gd name="connsiteY3" fmla="*/ 2586062 h 2782269"/>
                <a:gd name="connsiteX4" fmla="*/ 175198 w 2881835"/>
                <a:gd name="connsiteY4" fmla="*/ 0 h 2782269"/>
                <a:gd name="connsiteX0" fmla="*/ 175198 w 2858020"/>
                <a:gd name="connsiteY0" fmla="*/ 0 h 2769357"/>
                <a:gd name="connsiteX1" fmla="*/ 2776580 w 2858020"/>
                <a:gd name="connsiteY1" fmla="*/ 95250 h 2769357"/>
                <a:gd name="connsiteX2" fmla="*/ 2857843 w 2858020"/>
                <a:gd name="connsiteY2" fmla="*/ 2747855 h 2769357"/>
                <a:gd name="connsiteX3" fmla="*/ 47990 w 2858020"/>
                <a:gd name="connsiteY3" fmla="*/ 2586062 h 2769357"/>
                <a:gd name="connsiteX4" fmla="*/ 175198 w 2858020"/>
                <a:gd name="connsiteY4" fmla="*/ 0 h 2769357"/>
                <a:gd name="connsiteX0" fmla="*/ 215022 w 2853154"/>
                <a:gd name="connsiteY0" fmla="*/ 0 h 2769357"/>
                <a:gd name="connsiteX1" fmla="*/ 2771714 w 2853154"/>
                <a:gd name="connsiteY1" fmla="*/ 95250 h 2769357"/>
                <a:gd name="connsiteX2" fmla="*/ 2852977 w 2853154"/>
                <a:gd name="connsiteY2" fmla="*/ 2747855 h 2769357"/>
                <a:gd name="connsiteX3" fmla="*/ 43124 w 2853154"/>
                <a:gd name="connsiteY3" fmla="*/ 2586062 h 2769357"/>
                <a:gd name="connsiteX4" fmla="*/ 215022 w 2853154"/>
                <a:gd name="connsiteY4" fmla="*/ 0 h 2769357"/>
                <a:gd name="connsiteX0" fmla="*/ 210546 w 2853644"/>
                <a:gd name="connsiteY0" fmla="*/ 0 h 2810809"/>
                <a:gd name="connsiteX1" fmla="*/ 2772204 w 2853644"/>
                <a:gd name="connsiteY1" fmla="*/ 136702 h 2810809"/>
                <a:gd name="connsiteX2" fmla="*/ 2853467 w 2853644"/>
                <a:gd name="connsiteY2" fmla="*/ 2789307 h 2810809"/>
                <a:gd name="connsiteX3" fmla="*/ 43614 w 2853644"/>
                <a:gd name="connsiteY3" fmla="*/ 2627514 h 2810809"/>
                <a:gd name="connsiteX4" fmla="*/ 210546 w 2853644"/>
                <a:gd name="connsiteY4" fmla="*/ 0 h 2810809"/>
                <a:gd name="connsiteX0" fmla="*/ 186033 w 2829131"/>
                <a:gd name="connsiteY0" fmla="*/ 0 h 2801315"/>
                <a:gd name="connsiteX1" fmla="*/ 2747691 w 2829131"/>
                <a:gd name="connsiteY1" fmla="*/ 136702 h 2801315"/>
                <a:gd name="connsiteX2" fmla="*/ 2828954 w 2829131"/>
                <a:gd name="connsiteY2" fmla="*/ 2789307 h 2801315"/>
                <a:gd name="connsiteX3" fmla="*/ 46548 w 2829131"/>
                <a:gd name="connsiteY3" fmla="*/ 2607057 h 2801315"/>
                <a:gd name="connsiteX4" fmla="*/ 186033 w 2829131"/>
                <a:gd name="connsiteY4" fmla="*/ 0 h 280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9131" h="2801315">
                  <a:moveTo>
                    <a:pt x="186033" y="0"/>
                  </a:moveTo>
                  <a:lnTo>
                    <a:pt x="2747691" y="136702"/>
                  </a:lnTo>
                  <a:cubicBezTo>
                    <a:pt x="2742976" y="1023554"/>
                    <a:pt x="2833669" y="1902455"/>
                    <a:pt x="2828954" y="2789307"/>
                  </a:cubicBezTo>
                  <a:cubicBezTo>
                    <a:pt x="1927891" y="2766024"/>
                    <a:pt x="1233361" y="2903390"/>
                    <a:pt x="46548" y="2607057"/>
                  </a:cubicBezTo>
                  <a:cubicBezTo>
                    <a:pt x="-112202" y="1776786"/>
                    <a:pt x="186033" y="862021"/>
                    <a:pt x="186033" y="0"/>
                  </a:cubicBezTo>
                  <a:close/>
                </a:path>
              </a:pathLst>
            </a:custGeom>
            <a:solidFill>
              <a:schemeClr val="bg1"/>
            </a:solidFill>
            <a:ln>
              <a:noFill/>
            </a:ln>
            <a:effectLst>
              <a:outerShdw blurRad="139700" dist="139700" dir="8100000" algn="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3"/>
            <p:cNvSpPr/>
            <p:nvPr/>
          </p:nvSpPr>
          <p:spPr>
            <a:xfrm>
              <a:off x="502144" y="4009086"/>
              <a:ext cx="2363185" cy="2387008"/>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9145" h="2827362">
                  <a:moveTo>
                    <a:pt x="70555" y="0"/>
                  </a:moveTo>
                  <a:lnTo>
                    <a:pt x="2799145" y="95250"/>
                  </a:lnTo>
                  <a:lnTo>
                    <a:pt x="2697545" y="2827362"/>
                  </a:lnTo>
                  <a:cubicBezTo>
                    <a:pt x="1796482" y="2804079"/>
                    <a:pt x="1257368" y="2882395"/>
                    <a:pt x="70555" y="2586062"/>
                  </a:cubicBezTo>
                  <a:cubicBezTo>
                    <a:pt x="-88195" y="1755791"/>
                    <a:pt x="70555" y="862021"/>
                    <a:pt x="70555"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4"/>
            <p:cNvSpPr/>
            <p:nvPr/>
          </p:nvSpPr>
          <p:spPr>
            <a:xfrm>
              <a:off x="547530" y="4005064"/>
              <a:ext cx="2319140" cy="468011"/>
            </a:xfrm>
            <a:custGeom>
              <a:avLst/>
              <a:gdLst>
                <a:gd name="connsiteX0" fmla="*/ 0 w 2756023"/>
                <a:gd name="connsiteY0" fmla="*/ 0 h 451098"/>
                <a:gd name="connsiteX1" fmla="*/ 2756023 w 2756023"/>
                <a:gd name="connsiteY1" fmla="*/ 0 h 451098"/>
                <a:gd name="connsiteX2" fmla="*/ 2756023 w 2756023"/>
                <a:gd name="connsiteY2" fmla="*/ 451098 h 451098"/>
                <a:gd name="connsiteX3" fmla="*/ 0 w 2756023"/>
                <a:gd name="connsiteY3" fmla="*/ 451098 h 451098"/>
                <a:gd name="connsiteX4" fmla="*/ 0 w 2756023"/>
                <a:gd name="connsiteY4" fmla="*/ 0 h 451098"/>
                <a:gd name="connsiteX0" fmla="*/ 0 w 2762373"/>
                <a:gd name="connsiteY0" fmla="*/ 0 h 451098"/>
                <a:gd name="connsiteX1" fmla="*/ 2762373 w 2762373"/>
                <a:gd name="connsiteY1" fmla="*/ 95250 h 451098"/>
                <a:gd name="connsiteX2" fmla="*/ 2756023 w 2762373"/>
                <a:gd name="connsiteY2" fmla="*/ 451098 h 451098"/>
                <a:gd name="connsiteX3" fmla="*/ 0 w 2762373"/>
                <a:gd name="connsiteY3" fmla="*/ 451098 h 451098"/>
                <a:gd name="connsiteX4" fmla="*/ 0 w 2762373"/>
                <a:gd name="connsiteY4" fmla="*/ 0 h 451098"/>
                <a:gd name="connsiteX0" fmla="*/ 0 w 2762373"/>
                <a:gd name="connsiteY0" fmla="*/ 0 h 451098"/>
                <a:gd name="connsiteX1" fmla="*/ 2762373 w 2762373"/>
                <a:gd name="connsiteY1" fmla="*/ 95250 h 451098"/>
                <a:gd name="connsiteX2" fmla="*/ 2756023 w 2762373"/>
                <a:gd name="connsiteY2" fmla="*/ 451098 h 451098"/>
                <a:gd name="connsiteX3" fmla="*/ 25400 w 2762373"/>
                <a:gd name="connsiteY3" fmla="*/ 343148 h 451098"/>
                <a:gd name="connsiteX4" fmla="*/ 0 w 2762373"/>
                <a:gd name="connsiteY4" fmla="*/ 0 h 451098"/>
                <a:gd name="connsiteX0" fmla="*/ 0 w 2762373"/>
                <a:gd name="connsiteY0" fmla="*/ 0 h 457448"/>
                <a:gd name="connsiteX1" fmla="*/ 2762373 w 2762373"/>
                <a:gd name="connsiteY1" fmla="*/ 95250 h 457448"/>
                <a:gd name="connsiteX2" fmla="*/ 2736973 w 2762373"/>
                <a:gd name="connsiteY2" fmla="*/ 457448 h 457448"/>
                <a:gd name="connsiteX3" fmla="*/ 25400 w 2762373"/>
                <a:gd name="connsiteY3" fmla="*/ 343148 h 457448"/>
                <a:gd name="connsiteX4" fmla="*/ 0 w 2762373"/>
                <a:gd name="connsiteY4" fmla="*/ 0 h 457448"/>
                <a:gd name="connsiteX0" fmla="*/ 5556 w 2736973"/>
                <a:gd name="connsiteY0" fmla="*/ 0 h 462211"/>
                <a:gd name="connsiteX1" fmla="*/ 2736973 w 2736973"/>
                <a:gd name="connsiteY1" fmla="*/ 100013 h 462211"/>
                <a:gd name="connsiteX2" fmla="*/ 2711573 w 2736973"/>
                <a:gd name="connsiteY2" fmla="*/ 462211 h 462211"/>
                <a:gd name="connsiteX3" fmla="*/ 0 w 2736973"/>
                <a:gd name="connsiteY3" fmla="*/ 347911 h 462211"/>
                <a:gd name="connsiteX4" fmla="*/ 5556 w 2736973"/>
                <a:gd name="connsiteY4" fmla="*/ 0 h 462211"/>
                <a:gd name="connsiteX0" fmla="*/ 12699 w 2744116"/>
                <a:gd name="connsiteY0" fmla="*/ 0 h 462211"/>
                <a:gd name="connsiteX1" fmla="*/ 2744116 w 2744116"/>
                <a:gd name="connsiteY1" fmla="*/ 100013 h 462211"/>
                <a:gd name="connsiteX2" fmla="*/ 2718716 w 2744116"/>
                <a:gd name="connsiteY2" fmla="*/ 462211 h 462211"/>
                <a:gd name="connsiteX3" fmla="*/ 0 w 2744116"/>
                <a:gd name="connsiteY3" fmla="*/ 345530 h 462211"/>
                <a:gd name="connsiteX4" fmla="*/ 12699 w 2744116"/>
                <a:gd name="connsiteY4" fmla="*/ 0 h 462211"/>
                <a:gd name="connsiteX0" fmla="*/ 12699 w 2739354"/>
                <a:gd name="connsiteY0" fmla="*/ 0 h 462211"/>
                <a:gd name="connsiteX1" fmla="*/ 2739354 w 2739354"/>
                <a:gd name="connsiteY1" fmla="*/ 88101 h 462211"/>
                <a:gd name="connsiteX2" fmla="*/ 2718716 w 2739354"/>
                <a:gd name="connsiteY2" fmla="*/ 462211 h 462211"/>
                <a:gd name="connsiteX3" fmla="*/ 0 w 2739354"/>
                <a:gd name="connsiteY3" fmla="*/ 345530 h 462211"/>
                <a:gd name="connsiteX4" fmla="*/ 12699 w 2739354"/>
                <a:gd name="connsiteY4" fmla="*/ 0 h 462211"/>
                <a:gd name="connsiteX0" fmla="*/ 12699 w 2739354"/>
                <a:gd name="connsiteY0" fmla="*/ 0 h 462211"/>
                <a:gd name="connsiteX1" fmla="*/ 2739354 w 2739354"/>
                <a:gd name="connsiteY1" fmla="*/ 88101 h 462211"/>
                <a:gd name="connsiteX2" fmla="*/ 2718716 w 2739354"/>
                <a:gd name="connsiteY2" fmla="*/ 462211 h 462211"/>
                <a:gd name="connsiteX3" fmla="*/ 0 w 2739354"/>
                <a:gd name="connsiteY3" fmla="*/ 356119 h 462211"/>
                <a:gd name="connsiteX4" fmla="*/ 12699 w 2739354"/>
                <a:gd name="connsiteY4" fmla="*/ 0 h 462211"/>
                <a:gd name="connsiteX0" fmla="*/ 20319 w 2746974"/>
                <a:gd name="connsiteY0" fmla="*/ 0 h 462211"/>
                <a:gd name="connsiteX1" fmla="*/ 2746974 w 2746974"/>
                <a:gd name="connsiteY1" fmla="*/ 88101 h 462211"/>
                <a:gd name="connsiteX2" fmla="*/ 2726336 w 2746974"/>
                <a:gd name="connsiteY2" fmla="*/ 462211 h 462211"/>
                <a:gd name="connsiteX3" fmla="*/ 0 w 2746974"/>
                <a:gd name="connsiteY3" fmla="*/ 375179 h 462211"/>
                <a:gd name="connsiteX4" fmla="*/ 20319 w 2746974"/>
                <a:gd name="connsiteY4" fmla="*/ 0 h 462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6974" h="462211">
                  <a:moveTo>
                    <a:pt x="20319" y="0"/>
                  </a:moveTo>
                  <a:lnTo>
                    <a:pt x="2746974" y="88101"/>
                  </a:lnTo>
                  <a:lnTo>
                    <a:pt x="2726336" y="462211"/>
                  </a:lnTo>
                  <a:lnTo>
                    <a:pt x="0" y="375179"/>
                  </a:lnTo>
                  <a:lnTo>
                    <a:pt x="20319" y="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0" name="Groupe 39"/>
          <p:cNvGrpSpPr/>
          <p:nvPr/>
        </p:nvGrpSpPr>
        <p:grpSpPr>
          <a:xfrm>
            <a:off x="3394682" y="4022284"/>
            <a:ext cx="2363185" cy="2387008"/>
            <a:chOff x="502144" y="4009086"/>
            <a:chExt cx="2363185" cy="2387008"/>
          </a:xfrm>
          <a:solidFill>
            <a:srgbClr val="FF00FF"/>
          </a:solidFill>
        </p:grpSpPr>
        <p:sp>
          <p:nvSpPr>
            <p:cNvPr id="41" name="Rectangle 3"/>
            <p:cNvSpPr/>
            <p:nvPr/>
          </p:nvSpPr>
          <p:spPr>
            <a:xfrm>
              <a:off x="525538" y="4168008"/>
              <a:ext cx="2234044" cy="2173783"/>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175198 w 2776580"/>
                <a:gd name="connsiteY0" fmla="*/ 0 h 2827362"/>
                <a:gd name="connsiteX1" fmla="*/ 2776580 w 2776580"/>
                <a:gd name="connsiteY1" fmla="*/ 95250 h 2827362"/>
                <a:gd name="connsiteX2" fmla="*/ 2674980 w 2776580"/>
                <a:gd name="connsiteY2" fmla="*/ 2827362 h 2827362"/>
                <a:gd name="connsiteX3" fmla="*/ 47990 w 2776580"/>
                <a:gd name="connsiteY3" fmla="*/ 2586062 h 2827362"/>
                <a:gd name="connsiteX4" fmla="*/ 175198 w 2776580"/>
                <a:gd name="connsiteY4" fmla="*/ 0 h 2827362"/>
                <a:gd name="connsiteX0" fmla="*/ 175198 w 2776580"/>
                <a:gd name="connsiteY0" fmla="*/ 0 h 2782269"/>
                <a:gd name="connsiteX1" fmla="*/ 2776580 w 2776580"/>
                <a:gd name="connsiteY1" fmla="*/ 95250 h 2782269"/>
                <a:gd name="connsiteX2" fmla="*/ 2690881 w 2776580"/>
                <a:gd name="connsiteY2" fmla="*/ 2771708 h 2782269"/>
                <a:gd name="connsiteX3" fmla="*/ 47990 w 2776580"/>
                <a:gd name="connsiteY3" fmla="*/ 2586062 h 2782269"/>
                <a:gd name="connsiteX4" fmla="*/ 175198 w 2776580"/>
                <a:gd name="connsiteY4" fmla="*/ 0 h 2782269"/>
                <a:gd name="connsiteX0" fmla="*/ 175198 w 2776580"/>
                <a:gd name="connsiteY0" fmla="*/ 0 h 2773467"/>
                <a:gd name="connsiteX1" fmla="*/ 2776580 w 2776580"/>
                <a:gd name="connsiteY1" fmla="*/ 95250 h 2773467"/>
                <a:gd name="connsiteX2" fmla="*/ 2762436 w 2776580"/>
                <a:gd name="connsiteY2" fmla="*/ 2755807 h 2773467"/>
                <a:gd name="connsiteX3" fmla="*/ 47990 w 2776580"/>
                <a:gd name="connsiteY3" fmla="*/ 2586062 h 2773467"/>
                <a:gd name="connsiteX4" fmla="*/ 175198 w 2776580"/>
                <a:gd name="connsiteY4" fmla="*/ 0 h 2773467"/>
                <a:gd name="connsiteX0" fmla="*/ 175198 w 2794791"/>
                <a:gd name="connsiteY0" fmla="*/ 0 h 2777766"/>
                <a:gd name="connsiteX1" fmla="*/ 2776580 w 2794791"/>
                <a:gd name="connsiteY1" fmla="*/ 95250 h 2777766"/>
                <a:gd name="connsiteX2" fmla="*/ 2794238 w 2794791"/>
                <a:gd name="connsiteY2" fmla="*/ 2763757 h 2777766"/>
                <a:gd name="connsiteX3" fmla="*/ 47990 w 2794791"/>
                <a:gd name="connsiteY3" fmla="*/ 2586062 h 2777766"/>
                <a:gd name="connsiteX4" fmla="*/ 175198 w 2794791"/>
                <a:gd name="connsiteY4" fmla="*/ 0 h 2777766"/>
                <a:gd name="connsiteX0" fmla="*/ 175198 w 2834230"/>
                <a:gd name="connsiteY0" fmla="*/ 0 h 2777766"/>
                <a:gd name="connsiteX1" fmla="*/ 2776580 w 2834230"/>
                <a:gd name="connsiteY1" fmla="*/ 95250 h 2777766"/>
                <a:gd name="connsiteX2" fmla="*/ 2833991 w 2834230"/>
                <a:gd name="connsiteY2" fmla="*/ 2763757 h 2777766"/>
                <a:gd name="connsiteX3" fmla="*/ 47990 w 2834230"/>
                <a:gd name="connsiteY3" fmla="*/ 2586062 h 2777766"/>
                <a:gd name="connsiteX4" fmla="*/ 175198 w 2834230"/>
                <a:gd name="connsiteY4" fmla="*/ 0 h 2777766"/>
                <a:gd name="connsiteX0" fmla="*/ 175198 w 2881835"/>
                <a:gd name="connsiteY0" fmla="*/ 0 h 2782269"/>
                <a:gd name="connsiteX1" fmla="*/ 2776580 w 2881835"/>
                <a:gd name="connsiteY1" fmla="*/ 95250 h 2782269"/>
                <a:gd name="connsiteX2" fmla="*/ 2881694 w 2881835"/>
                <a:gd name="connsiteY2" fmla="*/ 2771707 h 2782269"/>
                <a:gd name="connsiteX3" fmla="*/ 47990 w 2881835"/>
                <a:gd name="connsiteY3" fmla="*/ 2586062 h 2782269"/>
                <a:gd name="connsiteX4" fmla="*/ 175198 w 2881835"/>
                <a:gd name="connsiteY4" fmla="*/ 0 h 2782269"/>
                <a:gd name="connsiteX0" fmla="*/ 175198 w 2858020"/>
                <a:gd name="connsiteY0" fmla="*/ 0 h 2769357"/>
                <a:gd name="connsiteX1" fmla="*/ 2776580 w 2858020"/>
                <a:gd name="connsiteY1" fmla="*/ 95250 h 2769357"/>
                <a:gd name="connsiteX2" fmla="*/ 2857843 w 2858020"/>
                <a:gd name="connsiteY2" fmla="*/ 2747855 h 2769357"/>
                <a:gd name="connsiteX3" fmla="*/ 47990 w 2858020"/>
                <a:gd name="connsiteY3" fmla="*/ 2586062 h 2769357"/>
                <a:gd name="connsiteX4" fmla="*/ 175198 w 2858020"/>
                <a:gd name="connsiteY4" fmla="*/ 0 h 2769357"/>
                <a:gd name="connsiteX0" fmla="*/ 215022 w 2853154"/>
                <a:gd name="connsiteY0" fmla="*/ 0 h 2769357"/>
                <a:gd name="connsiteX1" fmla="*/ 2771714 w 2853154"/>
                <a:gd name="connsiteY1" fmla="*/ 95250 h 2769357"/>
                <a:gd name="connsiteX2" fmla="*/ 2852977 w 2853154"/>
                <a:gd name="connsiteY2" fmla="*/ 2747855 h 2769357"/>
                <a:gd name="connsiteX3" fmla="*/ 43124 w 2853154"/>
                <a:gd name="connsiteY3" fmla="*/ 2586062 h 2769357"/>
                <a:gd name="connsiteX4" fmla="*/ 215022 w 2853154"/>
                <a:gd name="connsiteY4" fmla="*/ 0 h 2769357"/>
                <a:gd name="connsiteX0" fmla="*/ 210546 w 2853644"/>
                <a:gd name="connsiteY0" fmla="*/ 0 h 2810809"/>
                <a:gd name="connsiteX1" fmla="*/ 2772204 w 2853644"/>
                <a:gd name="connsiteY1" fmla="*/ 136702 h 2810809"/>
                <a:gd name="connsiteX2" fmla="*/ 2853467 w 2853644"/>
                <a:gd name="connsiteY2" fmla="*/ 2789307 h 2810809"/>
                <a:gd name="connsiteX3" fmla="*/ 43614 w 2853644"/>
                <a:gd name="connsiteY3" fmla="*/ 2627514 h 2810809"/>
                <a:gd name="connsiteX4" fmla="*/ 210546 w 2853644"/>
                <a:gd name="connsiteY4" fmla="*/ 0 h 2810809"/>
                <a:gd name="connsiteX0" fmla="*/ 186033 w 2829131"/>
                <a:gd name="connsiteY0" fmla="*/ 0 h 2801315"/>
                <a:gd name="connsiteX1" fmla="*/ 2747691 w 2829131"/>
                <a:gd name="connsiteY1" fmla="*/ 136702 h 2801315"/>
                <a:gd name="connsiteX2" fmla="*/ 2828954 w 2829131"/>
                <a:gd name="connsiteY2" fmla="*/ 2789307 h 2801315"/>
                <a:gd name="connsiteX3" fmla="*/ 46548 w 2829131"/>
                <a:gd name="connsiteY3" fmla="*/ 2607057 h 2801315"/>
                <a:gd name="connsiteX4" fmla="*/ 186033 w 2829131"/>
                <a:gd name="connsiteY4" fmla="*/ 0 h 280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9131" h="2801315">
                  <a:moveTo>
                    <a:pt x="186033" y="0"/>
                  </a:moveTo>
                  <a:lnTo>
                    <a:pt x="2747691" y="136702"/>
                  </a:lnTo>
                  <a:cubicBezTo>
                    <a:pt x="2742976" y="1023554"/>
                    <a:pt x="2833669" y="1902455"/>
                    <a:pt x="2828954" y="2789307"/>
                  </a:cubicBezTo>
                  <a:cubicBezTo>
                    <a:pt x="1927891" y="2766024"/>
                    <a:pt x="1233361" y="2903390"/>
                    <a:pt x="46548" y="2607057"/>
                  </a:cubicBezTo>
                  <a:cubicBezTo>
                    <a:pt x="-112202" y="1776786"/>
                    <a:pt x="186033" y="862021"/>
                    <a:pt x="186033" y="0"/>
                  </a:cubicBezTo>
                  <a:close/>
                </a:path>
              </a:pathLst>
            </a:custGeom>
            <a:grpFill/>
            <a:ln>
              <a:noFill/>
            </a:ln>
            <a:effectLst>
              <a:outerShdw blurRad="139700" dist="139700" dir="8100000" algn="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Rectangle 3"/>
            <p:cNvSpPr/>
            <p:nvPr/>
          </p:nvSpPr>
          <p:spPr>
            <a:xfrm>
              <a:off x="502144" y="4009086"/>
              <a:ext cx="2363185" cy="2387008"/>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9145" h="2827362">
                  <a:moveTo>
                    <a:pt x="70555" y="0"/>
                  </a:moveTo>
                  <a:lnTo>
                    <a:pt x="2799145" y="95250"/>
                  </a:lnTo>
                  <a:lnTo>
                    <a:pt x="2697545" y="2827362"/>
                  </a:lnTo>
                  <a:cubicBezTo>
                    <a:pt x="1796482" y="2804079"/>
                    <a:pt x="1257368" y="2882395"/>
                    <a:pt x="70555" y="2586062"/>
                  </a:cubicBezTo>
                  <a:cubicBezTo>
                    <a:pt x="-88195" y="1755791"/>
                    <a:pt x="70555" y="862021"/>
                    <a:pt x="70555"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4" name="Groupe 43"/>
          <p:cNvGrpSpPr/>
          <p:nvPr/>
        </p:nvGrpSpPr>
        <p:grpSpPr>
          <a:xfrm>
            <a:off x="6321819" y="4018262"/>
            <a:ext cx="2364526" cy="2391030"/>
            <a:chOff x="502144" y="4005064"/>
            <a:chExt cx="2364526" cy="2391030"/>
          </a:xfrm>
        </p:grpSpPr>
        <p:sp>
          <p:nvSpPr>
            <p:cNvPr id="45" name="Rectangle 3"/>
            <p:cNvSpPr/>
            <p:nvPr/>
          </p:nvSpPr>
          <p:spPr>
            <a:xfrm>
              <a:off x="525538" y="4168008"/>
              <a:ext cx="2290862" cy="2173783"/>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175198 w 2776580"/>
                <a:gd name="connsiteY0" fmla="*/ 0 h 2827362"/>
                <a:gd name="connsiteX1" fmla="*/ 2776580 w 2776580"/>
                <a:gd name="connsiteY1" fmla="*/ 95250 h 2827362"/>
                <a:gd name="connsiteX2" fmla="*/ 2674980 w 2776580"/>
                <a:gd name="connsiteY2" fmla="*/ 2827362 h 2827362"/>
                <a:gd name="connsiteX3" fmla="*/ 47990 w 2776580"/>
                <a:gd name="connsiteY3" fmla="*/ 2586062 h 2827362"/>
                <a:gd name="connsiteX4" fmla="*/ 175198 w 2776580"/>
                <a:gd name="connsiteY4" fmla="*/ 0 h 2827362"/>
                <a:gd name="connsiteX0" fmla="*/ 175198 w 2776580"/>
                <a:gd name="connsiteY0" fmla="*/ 0 h 2782269"/>
                <a:gd name="connsiteX1" fmla="*/ 2776580 w 2776580"/>
                <a:gd name="connsiteY1" fmla="*/ 95250 h 2782269"/>
                <a:gd name="connsiteX2" fmla="*/ 2690881 w 2776580"/>
                <a:gd name="connsiteY2" fmla="*/ 2771708 h 2782269"/>
                <a:gd name="connsiteX3" fmla="*/ 47990 w 2776580"/>
                <a:gd name="connsiteY3" fmla="*/ 2586062 h 2782269"/>
                <a:gd name="connsiteX4" fmla="*/ 175198 w 2776580"/>
                <a:gd name="connsiteY4" fmla="*/ 0 h 2782269"/>
                <a:gd name="connsiteX0" fmla="*/ 175198 w 2776580"/>
                <a:gd name="connsiteY0" fmla="*/ 0 h 2773467"/>
                <a:gd name="connsiteX1" fmla="*/ 2776580 w 2776580"/>
                <a:gd name="connsiteY1" fmla="*/ 95250 h 2773467"/>
                <a:gd name="connsiteX2" fmla="*/ 2762436 w 2776580"/>
                <a:gd name="connsiteY2" fmla="*/ 2755807 h 2773467"/>
                <a:gd name="connsiteX3" fmla="*/ 47990 w 2776580"/>
                <a:gd name="connsiteY3" fmla="*/ 2586062 h 2773467"/>
                <a:gd name="connsiteX4" fmla="*/ 175198 w 2776580"/>
                <a:gd name="connsiteY4" fmla="*/ 0 h 2773467"/>
                <a:gd name="connsiteX0" fmla="*/ 175198 w 2794791"/>
                <a:gd name="connsiteY0" fmla="*/ 0 h 2777766"/>
                <a:gd name="connsiteX1" fmla="*/ 2776580 w 2794791"/>
                <a:gd name="connsiteY1" fmla="*/ 95250 h 2777766"/>
                <a:gd name="connsiteX2" fmla="*/ 2794238 w 2794791"/>
                <a:gd name="connsiteY2" fmla="*/ 2763757 h 2777766"/>
                <a:gd name="connsiteX3" fmla="*/ 47990 w 2794791"/>
                <a:gd name="connsiteY3" fmla="*/ 2586062 h 2777766"/>
                <a:gd name="connsiteX4" fmla="*/ 175198 w 2794791"/>
                <a:gd name="connsiteY4" fmla="*/ 0 h 2777766"/>
                <a:gd name="connsiteX0" fmla="*/ 175198 w 2834230"/>
                <a:gd name="connsiteY0" fmla="*/ 0 h 2777766"/>
                <a:gd name="connsiteX1" fmla="*/ 2776580 w 2834230"/>
                <a:gd name="connsiteY1" fmla="*/ 95250 h 2777766"/>
                <a:gd name="connsiteX2" fmla="*/ 2833991 w 2834230"/>
                <a:gd name="connsiteY2" fmla="*/ 2763757 h 2777766"/>
                <a:gd name="connsiteX3" fmla="*/ 47990 w 2834230"/>
                <a:gd name="connsiteY3" fmla="*/ 2586062 h 2777766"/>
                <a:gd name="connsiteX4" fmla="*/ 175198 w 2834230"/>
                <a:gd name="connsiteY4" fmla="*/ 0 h 2777766"/>
                <a:gd name="connsiteX0" fmla="*/ 175198 w 2881835"/>
                <a:gd name="connsiteY0" fmla="*/ 0 h 2782269"/>
                <a:gd name="connsiteX1" fmla="*/ 2776580 w 2881835"/>
                <a:gd name="connsiteY1" fmla="*/ 95250 h 2782269"/>
                <a:gd name="connsiteX2" fmla="*/ 2881694 w 2881835"/>
                <a:gd name="connsiteY2" fmla="*/ 2771707 h 2782269"/>
                <a:gd name="connsiteX3" fmla="*/ 47990 w 2881835"/>
                <a:gd name="connsiteY3" fmla="*/ 2586062 h 2782269"/>
                <a:gd name="connsiteX4" fmla="*/ 175198 w 2881835"/>
                <a:gd name="connsiteY4" fmla="*/ 0 h 2782269"/>
                <a:gd name="connsiteX0" fmla="*/ 175198 w 2858020"/>
                <a:gd name="connsiteY0" fmla="*/ 0 h 2769357"/>
                <a:gd name="connsiteX1" fmla="*/ 2776580 w 2858020"/>
                <a:gd name="connsiteY1" fmla="*/ 95250 h 2769357"/>
                <a:gd name="connsiteX2" fmla="*/ 2857843 w 2858020"/>
                <a:gd name="connsiteY2" fmla="*/ 2747855 h 2769357"/>
                <a:gd name="connsiteX3" fmla="*/ 47990 w 2858020"/>
                <a:gd name="connsiteY3" fmla="*/ 2586062 h 2769357"/>
                <a:gd name="connsiteX4" fmla="*/ 175198 w 2858020"/>
                <a:gd name="connsiteY4" fmla="*/ 0 h 2769357"/>
                <a:gd name="connsiteX0" fmla="*/ 215022 w 2853154"/>
                <a:gd name="connsiteY0" fmla="*/ 0 h 2769357"/>
                <a:gd name="connsiteX1" fmla="*/ 2771714 w 2853154"/>
                <a:gd name="connsiteY1" fmla="*/ 95250 h 2769357"/>
                <a:gd name="connsiteX2" fmla="*/ 2852977 w 2853154"/>
                <a:gd name="connsiteY2" fmla="*/ 2747855 h 2769357"/>
                <a:gd name="connsiteX3" fmla="*/ 43124 w 2853154"/>
                <a:gd name="connsiteY3" fmla="*/ 2586062 h 2769357"/>
                <a:gd name="connsiteX4" fmla="*/ 215022 w 2853154"/>
                <a:gd name="connsiteY4" fmla="*/ 0 h 2769357"/>
                <a:gd name="connsiteX0" fmla="*/ 210546 w 2853644"/>
                <a:gd name="connsiteY0" fmla="*/ 0 h 2810809"/>
                <a:gd name="connsiteX1" fmla="*/ 2772204 w 2853644"/>
                <a:gd name="connsiteY1" fmla="*/ 136702 h 2810809"/>
                <a:gd name="connsiteX2" fmla="*/ 2853467 w 2853644"/>
                <a:gd name="connsiteY2" fmla="*/ 2789307 h 2810809"/>
                <a:gd name="connsiteX3" fmla="*/ 43614 w 2853644"/>
                <a:gd name="connsiteY3" fmla="*/ 2627514 h 2810809"/>
                <a:gd name="connsiteX4" fmla="*/ 210546 w 2853644"/>
                <a:gd name="connsiteY4" fmla="*/ 0 h 2810809"/>
                <a:gd name="connsiteX0" fmla="*/ 186033 w 2829131"/>
                <a:gd name="connsiteY0" fmla="*/ 0 h 2801315"/>
                <a:gd name="connsiteX1" fmla="*/ 2747691 w 2829131"/>
                <a:gd name="connsiteY1" fmla="*/ 136702 h 2801315"/>
                <a:gd name="connsiteX2" fmla="*/ 2828954 w 2829131"/>
                <a:gd name="connsiteY2" fmla="*/ 2789307 h 2801315"/>
                <a:gd name="connsiteX3" fmla="*/ 46548 w 2829131"/>
                <a:gd name="connsiteY3" fmla="*/ 2607057 h 2801315"/>
                <a:gd name="connsiteX4" fmla="*/ 186033 w 2829131"/>
                <a:gd name="connsiteY4" fmla="*/ 0 h 280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9131" h="2801315">
                  <a:moveTo>
                    <a:pt x="186033" y="0"/>
                  </a:moveTo>
                  <a:lnTo>
                    <a:pt x="2747691" y="136702"/>
                  </a:lnTo>
                  <a:cubicBezTo>
                    <a:pt x="2742976" y="1023554"/>
                    <a:pt x="2833669" y="1902455"/>
                    <a:pt x="2828954" y="2789307"/>
                  </a:cubicBezTo>
                  <a:cubicBezTo>
                    <a:pt x="1927891" y="2766024"/>
                    <a:pt x="1233361" y="2903390"/>
                    <a:pt x="46548" y="2607057"/>
                  </a:cubicBezTo>
                  <a:cubicBezTo>
                    <a:pt x="-112202" y="1776786"/>
                    <a:pt x="186033" y="862021"/>
                    <a:pt x="186033" y="0"/>
                  </a:cubicBezTo>
                  <a:close/>
                </a:path>
              </a:pathLst>
            </a:custGeom>
            <a:solidFill>
              <a:schemeClr val="bg1"/>
            </a:solidFill>
            <a:ln>
              <a:noFill/>
            </a:ln>
            <a:effectLst>
              <a:outerShdw blurRad="139700" dist="139700" dir="8100000" algn="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Rectangle 3"/>
            <p:cNvSpPr/>
            <p:nvPr/>
          </p:nvSpPr>
          <p:spPr>
            <a:xfrm>
              <a:off x="502144" y="4009086"/>
              <a:ext cx="2363185" cy="2387008"/>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9145" h="2827362">
                  <a:moveTo>
                    <a:pt x="70555" y="0"/>
                  </a:moveTo>
                  <a:lnTo>
                    <a:pt x="2799145" y="95250"/>
                  </a:lnTo>
                  <a:lnTo>
                    <a:pt x="2697545" y="2827362"/>
                  </a:lnTo>
                  <a:cubicBezTo>
                    <a:pt x="1796482" y="2804079"/>
                    <a:pt x="1257368" y="2882395"/>
                    <a:pt x="70555" y="2586062"/>
                  </a:cubicBezTo>
                  <a:cubicBezTo>
                    <a:pt x="-88195" y="1755791"/>
                    <a:pt x="70555" y="862021"/>
                    <a:pt x="70555" y="0"/>
                  </a:cubicBezTo>
                  <a:close/>
                </a:path>
              </a:pathLst>
            </a:custGeom>
            <a:gradFill>
              <a:gsLst>
                <a:gs pos="59000">
                  <a:schemeClr val="accent5">
                    <a:lumMod val="60000"/>
                    <a:lumOff val="40000"/>
                  </a:schemeClr>
                </a:gs>
                <a:gs pos="0">
                  <a:schemeClr val="accent5"/>
                </a:gs>
                <a:gs pos="84000">
                  <a:schemeClr val="accent5">
                    <a:lumMod val="60000"/>
                    <a:lumOff val="40000"/>
                  </a:schemeClr>
                </a:gs>
                <a:gs pos="100000">
                  <a:srgbClr val="00B0F0"/>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Rectangle 4"/>
            <p:cNvSpPr/>
            <p:nvPr/>
          </p:nvSpPr>
          <p:spPr>
            <a:xfrm>
              <a:off x="547530" y="4005064"/>
              <a:ext cx="2319140" cy="468011"/>
            </a:xfrm>
            <a:custGeom>
              <a:avLst/>
              <a:gdLst>
                <a:gd name="connsiteX0" fmla="*/ 0 w 2756023"/>
                <a:gd name="connsiteY0" fmla="*/ 0 h 451098"/>
                <a:gd name="connsiteX1" fmla="*/ 2756023 w 2756023"/>
                <a:gd name="connsiteY1" fmla="*/ 0 h 451098"/>
                <a:gd name="connsiteX2" fmla="*/ 2756023 w 2756023"/>
                <a:gd name="connsiteY2" fmla="*/ 451098 h 451098"/>
                <a:gd name="connsiteX3" fmla="*/ 0 w 2756023"/>
                <a:gd name="connsiteY3" fmla="*/ 451098 h 451098"/>
                <a:gd name="connsiteX4" fmla="*/ 0 w 2756023"/>
                <a:gd name="connsiteY4" fmla="*/ 0 h 451098"/>
                <a:gd name="connsiteX0" fmla="*/ 0 w 2762373"/>
                <a:gd name="connsiteY0" fmla="*/ 0 h 451098"/>
                <a:gd name="connsiteX1" fmla="*/ 2762373 w 2762373"/>
                <a:gd name="connsiteY1" fmla="*/ 95250 h 451098"/>
                <a:gd name="connsiteX2" fmla="*/ 2756023 w 2762373"/>
                <a:gd name="connsiteY2" fmla="*/ 451098 h 451098"/>
                <a:gd name="connsiteX3" fmla="*/ 0 w 2762373"/>
                <a:gd name="connsiteY3" fmla="*/ 451098 h 451098"/>
                <a:gd name="connsiteX4" fmla="*/ 0 w 2762373"/>
                <a:gd name="connsiteY4" fmla="*/ 0 h 451098"/>
                <a:gd name="connsiteX0" fmla="*/ 0 w 2762373"/>
                <a:gd name="connsiteY0" fmla="*/ 0 h 451098"/>
                <a:gd name="connsiteX1" fmla="*/ 2762373 w 2762373"/>
                <a:gd name="connsiteY1" fmla="*/ 95250 h 451098"/>
                <a:gd name="connsiteX2" fmla="*/ 2756023 w 2762373"/>
                <a:gd name="connsiteY2" fmla="*/ 451098 h 451098"/>
                <a:gd name="connsiteX3" fmla="*/ 25400 w 2762373"/>
                <a:gd name="connsiteY3" fmla="*/ 343148 h 451098"/>
                <a:gd name="connsiteX4" fmla="*/ 0 w 2762373"/>
                <a:gd name="connsiteY4" fmla="*/ 0 h 451098"/>
                <a:gd name="connsiteX0" fmla="*/ 0 w 2762373"/>
                <a:gd name="connsiteY0" fmla="*/ 0 h 457448"/>
                <a:gd name="connsiteX1" fmla="*/ 2762373 w 2762373"/>
                <a:gd name="connsiteY1" fmla="*/ 95250 h 457448"/>
                <a:gd name="connsiteX2" fmla="*/ 2736973 w 2762373"/>
                <a:gd name="connsiteY2" fmla="*/ 457448 h 457448"/>
                <a:gd name="connsiteX3" fmla="*/ 25400 w 2762373"/>
                <a:gd name="connsiteY3" fmla="*/ 343148 h 457448"/>
                <a:gd name="connsiteX4" fmla="*/ 0 w 2762373"/>
                <a:gd name="connsiteY4" fmla="*/ 0 h 457448"/>
                <a:gd name="connsiteX0" fmla="*/ 5556 w 2736973"/>
                <a:gd name="connsiteY0" fmla="*/ 0 h 462211"/>
                <a:gd name="connsiteX1" fmla="*/ 2736973 w 2736973"/>
                <a:gd name="connsiteY1" fmla="*/ 100013 h 462211"/>
                <a:gd name="connsiteX2" fmla="*/ 2711573 w 2736973"/>
                <a:gd name="connsiteY2" fmla="*/ 462211 h 462211"/>
                <a:gd name="connsiteX3" fmla="*/ 0 w 2736973"/>
                <a:gd name="connsiteY3" fmla="*/ 347911 h 462211"/>
                <a:gd name="connsiteX4" fmla="*/ 5556 w 2736973"/>
                <a:gd name="connsiteY4" fmla="*/ 0 h 462211"/>
                <a:gd name="connsiteX0" fmla="*/ 12699 w 2744116"/>
                <a:gd name="connsiteY0" fmla="*/ 0 h 462211"/>
                <a:gd name="connsiteX1" fmla="*/ 2744116 w 2744116"/>
                <a:gd name="connsiteY1" fmla="*/ 100013 h 462211"/>
                <a:gd name="connsiteX2" fmla="*/ 2718716 w 2744116"/>
                <a:gd name="connsiteY2" fmla="*/ 462211 h 462211"/>
                <a:gd name="connsiteX3" fmla="*/ 0 w 2744116"/>
                <a:gd name="connsiteY3" fmla="*/ 345530 h 462211"/>
                <a:gd name="connsiteX4" fmla="*/ 12699 w 2744116"/>
                <a:gd name="connsiteY4" fmla="*/ 0 h 462211"/>
                <a:gd name="connsiteX0" fmla="*/ 12699 w 2739354"/>
                <a:gd name="connsiteY0" fmla="*/ 0 h 462211"/>
                <a:gd name="connsiteX1" fmla="*/ 2739354 w 2739354"/>
                <a:gd name="connsiteY1" fmla="*/ 88101 h 462211"/>
                <a:gd name="connsiteX2" fmla="*/ 2718716 w 2739354"/>
                <a:gd name="connsiteY2" fmla="*/ 462211 h 462211"/>
                <a:gd name="connsiteX3" fmla="*/ 0 w 2739354"/>
                <a:gd name="connsiteY3" fmla="*/ 345530 h 462211"/>
                <a:gd name="connsiteX4" fmla="*/ 12699 w 2739354"/>
                <a:gd name="connsiteY4" fmla="*/ 0 h 462211"/>
                <a:gd name="connsiteX0" fmla="*/ 12699 w 2739354"/>
                <a:gd name="connsiteY0" fmla="*/ 0 h 462211"/>
                <a:gd name="connsiteX1" fmla="*/ 2739354 w 2739354"/>
                <a:gd name="connsiteY1" fmla="*/ 88101 h 462211"/>
                <a:gd name="connsiteX2" fmla="*/ 2718716 w 2739354"/>
                <a:gd name="connsiteY2" fmla="*/ 462211 h 462211"/>
                <a:gd name="connsiteX3" fmla="*/ 0 w 2739354"/>
                <a:gd name="connsiteY3" fmla="*/ 356119 h 462211"/>
                <a:gd name="connsiteX4" fmla="*/ 12699 w 2739354"/>
                <a:gd name="connsiteY4" fmla="*/ 0 h 462211"/>
                <a:gd name="connsiteX0" fmla="*/ 20319 w 2746974"/>
                <a:gd name="connsiteY0" fmla="*/ 0 h 462211"/>
                <a:gd name="connsiteX1" fmla="*/ 2746974 w 2746974"/>
                <a:gd name="connsiteY1" fmla="*/ 88101 h 462211"/>
                <a:gd name="connsiteX2" fmla="*/ 2726336 w 2746974"/>
                <a:gd name="connsiteY2" fmla="*/ 462211 h 462211"/>
                <a:gd name="connsiteX3" fmla="*/ 0 w 2746974"/>
                <a:gd name="connsiteY3" fmla="*/ 375179 h 462211"/>
                <a:gd name="connsiteX4" fmla="*/ 20319 w 2746974"/>
                <a:gd name="connsiteY4" fmla="*/ 0 h 462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6974" h="462211">
                  <a:moveTo>
                    <a:pt x="20319" y="0"/>
                  </a:moveTo>
                  <a:lnTo>
                    <a:pt x="2746974" y="88101"/>
                  </a:lnTo>
                  <a:lnTo>
                    <a:pt x="2726336" y="462211"/>
                  </a:lnTo>
                  <a:lnTo>
                    <a:pt x="0" y="375179"/>
                  </a:lnTo>
                  <a:lnTo>
                    <a:pt x="20319" y="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4" name="Rectangle 21"/>
          <p:cNvSpPr/>
          <p:nvPr/>
        </p:nvSpPr>
        <p:spPr>
          <a:xfrm rot="18900000">
            <a:off x="2857784" y="1643385"/>
            <a:ext cx="1307634" cy="242604"/>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1637 w 1153765"/>
              <a:gd name="connsiteY0" fmla="*/ 0 h 242604"/>
              <a:gd name="connsiteX1" fmla="*/ 1153765 w 1153765"/>
              <a:gd name="connsiteY1" fmla="*/ 0 h 242604"/>
              <a:gd name="connsiteX2" fmla="*/ 1153765 w 1153765"/>
              <a:gd name="connsiteY2" fmla="*/ 242604 h 242604"/>
              <a:gd name="connsiteX3" fmla="*/ 1637 w 1153765"/>
              <a:gd name="connsiteY3" fmla="*/ 242604 h 242604"/>
              <a:gd name="connsiteX4" fmla="*/ 0 w 1153765"/>
              <a:gd name="connsiteY4" fmla="*/ 57657 h 242604"/>
              <a:gd name="connsiteX5" fmla="*/ 1637 w 1153765"/>
              <a:gd name="connsiteY5" fmla="*/ 0 h 242604"/>
              <a:gd name="connsiteX0" fmla="*/ 85266 w 1237394"/>
              <a:gd name="connsiteY0" fmla="*/ 0 h 242604"/>
              <a:gd name="connsiteX1" fmla="*/ 1237394 w 1237394"/>
              <a:gd name="connsiteY1" fmla="*/ 0 h 242604"/>
              <a:gd name="connsiteX2" fmla="*/ 1237394 w 1237394"/>
              <a:gd name="connsiteY2" fmla="*/ 242604 h 242604"/>
              <a:gd name="connsiteX3" fmla="*/ 85266 w 1237394"/>
              <a:gd name="connsiteY3" fmla="*/ 242604 h 242604"/>
              <a:gd name="connsiteX4" fmla="*/ 85314 w 1237394"/>
              <a:gd name="connsiteY4" fmla="*/ 96385 h 242604"/>
              <a:gd name="connsiteX5" fmla="*/ 83629 w 1237394"/>
              <a:gd name="connsiteY5" fmla="*/ 57657 h 242604"/>
              <a:gd name="connsiteX6" fmla="*/ 85266 w 1237394"/>
              <a:gd name="connsiteY6" fmla="*/ 0 h 242604"/>
              <a:gd name="connsiteX0" fmla="*/ 105071 w 1257199"/>
              <a:gd name="connsiteY0" fmla="*/ 0 h 242604"/>
              <a:gd name="connsiteX1" fmla="*/ 1257199 w 1257199"/>
              <a:gd name="connsiteY1" fmla="*/ 0 h 242604"/>
              <a:gd name="connsiteX2" fmla="*/ 1257199 w 1257199"/>
              <a:gd name="connsiteY2" fmla="*/ 242604 h 242604"/>
              <a:gd name="connsiteX3" fmla="*/ 105071 w 1257199"/>
              <a:gd name="connsiteY3" fmla="*/ 242604 h 242604"/>
              <a:gd name="connsiteX4" fmla="*/ 52921 w 1257199"/>
              <a:gd name="connsiteY4" fmla="*/ 155317 h 242604"/>
              <a:gd name="connsiteX5" fmla="*/ 105119 w 1257199"/>
              <a:gd name="connsiteY5" fmla="*/ 96385 h 242604"/>
              <a:gd name="connsiteX6" fmla="*/ 103434 w 1257199"/>
              <a:gd name="connsiteY6" fmla="*/ 57657 h 242604"/>
              <a:gd name="connsiteX7" fmla="*/ 105071 w 1257199"/>
              <a:gd name="connsiteY7"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22233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90242 w 1275998"/>
              <a:gd name="connsiteY5" fmla="*/ 150265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7318"/>
              <a:gd name="connsiteY0" fmla="*/ 0 h 242604"/>
              <a:gd name="connsiteX1" fmla="*/ 1275998 w 1277318"/>
              <a:gd name="connsiteY1" fmla="*/ 0 h 242604"/>
              <a:gd name="connsiteX2" fmla="*/ 1277318 w 1277318"/>
              <a:gd name="connsiteY2" fmla="*/ 47554 h 242604"/>
              <a:gd name="connsiteX3" fmla="*/ 1275998 w 1277318"/>
              <a:gd name="connsiteY3" fmla="*/ 242604 h 242604"/>
              <a:gd name="connsiteX4" fmla="*/ 123870 w 1277318"/>
              <a:gd name="connsiteY4" fmla="*/ 242604 h 242604"/>
              <a:gd name="connsiteX5" fmla="*/ 26256 w 1277318"/>
              <a:gd name="connsiteY5" fmla="*/ 197412 h 242604"/>
              <a:gd name="connsiteX6" fmla="*/ 90242 w 1277318"/>
              <a:gd name="connsiteY6" fmla="*/ 150265 h 242604"/>
              <a:gd name="connsiteX7" fmla="*/ 123918 w 1277318"/>
              <a:gd name="connsiteY7" fmla="*/ 96385 h 242604"/>
              <a:gd name="connsiteX8" fmla="*/ 199688 w 1277318"/>
              <a:gd name="connsiteY8" fmla="*/ 57657 h 242604"/>
              <a:gd name="connsiteX9" fmla="*/ 123870 w 1277318"/>
              <a:gd name="connsiteY9"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8 w 1277318"/>
              <a:gd name="connsiteY3" fmla="*/ 175523 h 242604"/>
              <a:gd name="connsiteX4" fmla="*/ 1275998 w 1277318"/>
              <a:gd name="connsiteY4" fmla="*/ 242604 h 242604"/>
              <a:gd name="connsiteX5" fmla="*/ 123870 w 1277318"/>
              <a:gd name="connsiteY5" fmla="*/ 242604 h 242604"/>
              <a:gd name="connsiteX6" fmla="*/ 26256 w 1277318"/>
              <a:gd name="connsiteY6" fmla="*/ 197412 h 242604"/>
              <a:gd name="connsiteX7" fmla="*/ 90242 w 1277318"/>
              <a:gd name="connsiteY7" fmla="*/ 150265 h 242604"/>
              <a:gd name="connsiteX8" fmla="*/ 123918 w 1277318"/>
              <a:gd name="connsiteY8" fmla="*/ 96385 h 242604"/>
              <a:gd name="connsiteX9" fmla="*/ 199688 w 1277318"/>
              <a:gd name="connsiteY9" fmla="*/ 57657 h 242604"/>
              <a:gd name="connsiteX10" fmla="*/ 123870 w 1277318"/>
              <a:gd name="connsiteY10"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77318"/>
              <a:gd name="connsiteY0" fmla="*/ 0 h 242604"/>
              <a:gd name="connsiteX1" fmla="*/ 1275998 w 1277318"/>
              <a:gd name="connsiteY1" fmla="*/ 0 h 242604"/>
              <a:gd name="connsiteX2" fmla="*/ 1248694 w 1277318"/>
              <a:gd name="connsiteY2" fmla="*/ 42503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95839"/>
              <a:gd name="connsiteY0" fmla="*/ 0 h 242604"/>
              <a:gd name="connsiteX1" fmla="*/ 1275998 w 1295839"/>
              <a:gd name="connsiteY1" fmla="*/ 0 h 242604"/>
              <a:gd name="connsiteX2" fmla="*/ 1248694 w 1295839"/>
              <a:gd name="connsiteY2" fmla="*/ 42503 h 242604"/>
              <a:gd name="connsiteX3" fmla="*/ 1295839 w 1295839"/>
              <a:gd name="connsiteY3" fmla="*/ 89650 h 242604"/>
              <a:gd name="connsiteX4" fmla="*/ 1277318 w 1295839"/>
              <a:gd name="connsiteY4" fmla="*/ 175523 h 242604"/>
              <a:gd name="connsiteX5" fmla="*/ 1275998 w 1295839"/>
              <a:gd name="connsiteY5" fmla="*/ 242604 h 242604"/>
              <a:gd name="connsiteX6" fmla="*/ 123870 w 1295839"/>
              <a:gd name="connsiteY6" fmla="*/ 242604 h 242604"/>
              <a:gd name="connsiteX7" fmla="*/ 26256 w 1295839"/>
              <a:gd name="connsiteY7" fmla="*/ 197412 h 242604"/>
              <a:gd name="connsiteX8" fmla="*/ 90242 w 1295839"/>
              <a:gd name="connsiteY8" fmla="*/ 150265 h 242604"/>
              <a:gd name="connsiteX9" fmla="*/ 123918 w 1295839"/>
              <a:gd name="connsiteY9" fmla="*/ 96385 h 242604"/>
              <a:gd name="connsiteX10" fmla="*/ 199688 w 1295839"/>
              <a:gd name="connsiteY10" fmla="*/ 57657 h 242604"/>
              <a:gd name="connsiteX11" fmla="*/ 123870 w 1295839"/>
              <a:gd name="connsiteY11" fmla="*/ 0 h 242604"/>
              <a:gd name="connsiteX0" fmla="*/ 123870 w 1296242"/>
              <a:gd name="connsiteY0" fmla="*/ 0 h 242604"/>
              <a:gd name="connsiteX1" fmla="*/ 1275998 w 1296242"/>
              <a:gd name="connsiteY1" fmla="*/ 0 h 242604"/>
              <a:gd name="connsiteX2" fmla="*/ 1248694 w 1296242"/>
              <a:gd name="connsiteY2" fmla="*/ 42503 h 242604"/>
              <a:gd name="connsiteX3" fmla="*/ 1295839 w 1296242"/>
              <a:gd name="connsiteY3" fmla="*/ 89650 h 242604"/>
              <a:gd name="connsiteX4" fmla="*/ 1243642 w 1296242"/>
              <a:gd name="connsiteY4" fmla="*/ 141847 h 242604"/>
              <a:gd name="connsiteX5" fmla="*/ 1277318 w 1296242"/>
              <a:gd name="connsiteY5" fmla="*/ 175523 h 242604"/>
              <a:gd name="connsiteX6" fmla="*/ 1275998 w 1296242"/>
              <a:gd name="connsiteY6" fmla="*/ 242604 h 242604"/>
              <a:gd name="connsiteX7" fmla="*/ 123870 w 1296242"/>
              <a:gd name="connsiteY7" fmla="*/ 242604 h 242604"/>
              <a:gd name="connsiteX8" fmla="*/ 26256 w 1296242"/>
              <a:gd name="connsiteY8" fmla="*/ 197412 h 242604"/>
              <a:gd name="connsiteX9" fmla="*/ 90242 w 1296242"/>
              <a:gd name="connsiteY9" fmla="*/ 150265 h 242604"/>
              <a:gd name="connsiteX10" fmla="*/ 123918 w 1296242"/>
              <a:gd name="connsiteY10" fmla="*/ 96385 h 242604"/>
              <a:gd name="connsiteX11" fmla="*/ 199688 w 1296242"/>
              <a:gd name="connsiteY11" fmla="*/ 57657 h 242604"/>
              <a:gd name="connsiteX12" fmla="*/ 123870 w 1296242"/>
              <a:gd name="connsiteY12" fmla="*/ 0 h 242604"/>
              <a:gd name="connsiteX0" fmla="*/ 123870 w 1307634"/>
              <a:gd name="connsiteY0" fmla="*/ 0 h 242604"/>
              <a:gd name="connsiteX1" fmla="*/ 1275998 w 1307634"/>
              <a:gd name="connsiteY1" fmla="*/ 0 h 242604"/>
              <a:gd name="connsiteX2" fmla="*/ 1248694 w 1307634"/>
              <a:gd name="connsiteY2" fmla="*/ 42503 h 242604"/>
              <a:gd name="connsiteX3" fmla="*/ 1295839 w 1307634"/>
              <a:gd name="connsiteY3" fmla="*/ 89650 h 242604"/>
              <a:gd name="connsiteX4" fmla="*/ 1243642 w 1307634"/>
              <a:gd name="connsiteY4" fmla="*/ 141847 h 242604"/>
              <a:gd name="connsiteX5" fmla="*/ 1277318 w 1307634"/>
              <a:gd name="connsiteY5" fmla="*/ 175523 h 242604"/>
              <a:gd name="connsiteX6" fmla="*/ 1307627 w 1307634"/>
              <a:gd name="connsiteY6" fmla="*/ 229404 h 242604"/>
              <a:gd name="connsiteX7" fmla="*/ 1275998 w 1307634"/>
              <a:gd name="connsiteY7" fmla="*/ 242604 h 242604"/>
              <a:gd name="connsiteX8" fmla="*/ 123870 w 1307634"/>
              <a:gd name="connsiteY8" fmla="*/ 242604 h 242604"/>
              <a:gd name="connsiteX9" fmla="*/ 26256 w 1307634"/>
              <a:gd name="connsiteY9" fmla="*/ 197412 h 242604"/>
              <a:gd name="connsiteX10" fmla="*/ 90242 w 1307634"/>
              <a:gd name="connsiteY10" fmla="*/ 150265 h 242604"/>
              <a:gd name="connsiteX11" fmla="*/ 123918 w 1307634"/>
              <a:gd name="connsiteY11" fmla="*/ 96385 h 242604"/>
              <a:gd name="connsiteX12" fmla="*/ 199688 w 1307634"/>
              <a:gd name="connsiteY12" fmla="*/ 57657 h 242604"/>
              <a:gd name="connsiteX13" fmla="*/ 123870 w 1307634"/>
              <a:gd name="connsiteY13"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07634" h="242604">
                <a:moveTo>
                  <a:pt x="123870" y="0"/>
                </a:moveTo>
                <a:lnTo>
                  <a:pt x="1275998" y="0"/>
                </a:lnTo>
                <a:lnTo>
                  <a:pt x="1248694" y="42503"/>
                </a:lnTo>
                <a:cubicBezTo>
                  <a:pt x="1248694" y="59341"/>
                  <a:pt x="1295839" y="72812"/>
                  <a:pt x="1295839" y="89650"/>
                </a:cubicBezTo>
                <a:cubicBezTo>
                  <a:pt x="1301451" y="109856"/>
                  <a:pt x="1246729" y="127535"/>
                  <a:pt x="1243642" y="141847"/>
                </a:cubicBezTo>
                <a:cubicBezTo>
                  <a:pt x="1240555" y="156159"/>
                  <a:pt x="1271986" y="168507"/>
                  <a:pt x="1277318" y="175523"/>
                </a:cubicBezTo>
                <a:cubicBezTo>
                  <a:pt x="1276757" y="178329"/>
                  <a:pt x="1308188" y="226598"/>
                  <a:pt x="1307627" y="229404"/>
                </a:cubicBezTo>
                <a:lnTo>
                  <a:pt x="1275998" y="242604"/>
                </a:lnTo>
                <a:lnTo>
                  <a:pt x="123870" y="242604"/>
                </a:lnTo>
                <a:cubicBezTo>
                  <a:pt x="-84420" y="235072"/>
                  <a:pt x="34948" y="211960"/>
                  <a:pt x="26256" y="197412"/>
                </a:cubicBezTo>
                <a:cubicBezTo>
                  <a:pt x="17564" y="182864"/>
                  <a:pt x="73965" y="167103"/>
                  <a:pt x="90242" y="150265"/>
                </a:cubicBezTo>
                <a:cubicBezTo>
                  <a:pt x="106519" y="133427"/>
                  <a:pt x="115499" y="112662"/>
                  <a:pt x="123918" y="96385"/>
                </a:cubicBezTo>
                <a:cubicBezTo>
                  <a:pt x="132337" y="80108"/>
                  <a:pt x="199696" y="73721"/>
                  <a:pt x="199688" y="57657"/>
                </a:cubicBezTo>
                <a:cubicBezTo>
                  <a:pt x="200234" y="38438"/>
                  <a:pt x="123324" y="19219"/>
                  <a:pt x="123870" y="0"/>
                </a:cubicBezTo>
                <a:close/>
              </a:path>
            </a:pathLst>
          </a:cu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22"/>
          <p:cNvSpPr/>
          <p:nvPr/>
        </p:nvSpPr>
        <p:spPr>
          <a:xfrm rot="2149474">
            <a:off x="4674007" y="1352749"/>
            <a:ext cx="1358377" cy="242604"/>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220 w 1152348"/>
              <a:gd name="connsiteY0" fmla="*/ 0 h 242604"/>
              <a:gd name="connsiteX1" fmla="*/ 1152348 w 1152348"/>
              <a:gd name="connsiteY1" fmla="*/ 0 h 242604"/>
              <a:gd name="connsiteX2" fmla="*/ 1152348 w 1152348"/>
              <a:gd name="connsiteY2" fmla="*/ 242604 h 242604"/>
              <a:gd name="connsiteX3" fmla="*/ 220 w 1152348"/>
              <a:gd name="connsiteY3" fmla="*/ 242604 h 242604"/>
              <a:gd name="connsiteX4" fmla="*/ 0 w 1152348"/>
              <a:gd name="connsiteY4" fmla="*/ 216390 h 242604"/>
              <a:gd name="connsiteX5" fmla="*/ 220 w 1152348"/>
              <a:gd name="connsiteY5" fmla="*/ 0 h 242604"/>
              <a:gd name="connsiteX0" fmla="*/ 85407 w 1237535"/>
              <a:gd name="connsiteY0" fmla="*/ 0 h 242604"/>
              <a:gd name="connsiteX1" fmla="*/ 1237535 w 1237535"/>
              <a:gd name="connsiteY1" fmla="*/ 0 h 242604"/>
              <a:gd name="connsiteX2" fmla="*/ 1237535 w 1237535"/>
              <a:gd name="connsiteY2" fmla="*/ 242604 h 242604"/>
              <a:gd name="connsiteX3" fmla="*/ 85407 w 1237535"/>
              <a:gd name="connsiteY3" fmla="*/ 242604 h 242604"/>
              <a:gd name="connsiteX4" fmla="*/ 85187 w 1237535"/>
              <a:gd name="connsiteY4" fmla="*/ 216390 h 242604"/>
              <a:gd name="connsiteX5" fmla="*/ 85187 w 1237535"/>
              <a:gd name="connsiteY5" fmla="*/ 105258 h 242604"/>
              <a:gd name="connsiteX6" fmla="*/ 85407 w 1237535"/>
              <a:gd name="connsiteY6"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06409 w 1258757"/>
              <a:gd name="connsiteY5" fmla="*/ 105258 h 242604"/>
              <a:gd name="connsiteX6" fmla="*/ 50844 w 1258757"/>
              <a:gd name="connsiteY6" fmla="*/ 56429 h 242604"/>
              <a:gd name="connsiteX7" fmla="*/ 106629 w 1258757"/>
              <a:gd name="connsiteY7"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56923 w 1258757"/>
              <a:gd name="connsiteY5" fmla="*/ 105259 h 242604"/>
              <a:gd name="connsiteX6" fmla="*/ 50844 w 1258757"/>
              <a:gd name="connsiteY6" fmla="*/ 56429 h 242604"/>
              <a:gd name="connsiteX7" fmla="*/ 106629 w 1258757"/>
              <a:gd name="connsiteY7"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50844 w 1258757"/>
              <a:gd name="connsiteY7" fmla="*/ 56429 h 242604"/>
              <a:gd name="connsiteX8" fmla="*/ 106629 w 1258757"/>
              <a:gd name="connsiteY8"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106409 w 1258757"/>
              <a:gd name="connsiteY7" fmla="*/ 81686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28299 w 1258757"/>
              <a:gd name="connsiteY6" fmla="*/ 117046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82180 w 1258757"/>
              <a:gd name="connsiteY5" fmla="*/ 167559 h 242604"/>
              <a:gd name="connsiteX6" fmla="*/ 128299 w 1258757"/>
              <a:gd name="connsiteY6" fmla="*/ 117046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6443 w 1258757"/>
              <a:gd name="connsiteY2" fmla="*/ 42958 h 242604"/>
              <a:gd name="connsiteX3" fmla="*/ 1258757 w 1258757"/>
              <a:gd name="connsiteY3" fmla="*/ 242604 h 242604"/>
              <a:gd name="connsiteX4" fmla="*/ 106629 w 1258757"/>
              <a:gd name="connsiteY4" fmla="*/ 242604 h 242604"/>
              <a:gd name="connsiteX5" fmla="*/ 106409 w 1258757"/>
              <a:gd name="connsiteY5" fmla="*/ 216390 h 242604"/>
              <a:gd name="connsiteX6" fmla="*/ 182180 w 1258757"/>
              <a:gd name="connsiteY6" fmla="*/ 167559 h 242604"/>
              <a:gd name="connsiteX7" fmla="*/ 128299 w 1258757"/>
              <a:gd name="connsiteY7" fmla="*/ 117046 h 242604"/>
              <a:gd name="connsiteX8" fmla="*/ 97990 w 1258757"/>
              <a:gd name="connsiteY8" fmla="*/ 90105 h 242604"/>
              <a:gd name="connsiteX9" fmla="*/ 50844 w 1258757"/>
              <a:gd name="connsiteY9" fmla="*/ 56429 h 242604"/>
              <a:gd name="connsiteX10" fmla="*/ 106629 w 1258757"/>
              <a:gd name="connsiteY10" fmla="*/ 0 h 242604"/>
              <a:gd name="connsiteX0" fmla="*/ 106629 w 1343417"/>
              <a:gd name="connsiteY0" fmla="*/ 0 h 242604"/>
              <a:gd name="connsiteX1" fmla="*/ 1258757 w 1343417"/>
              <a:gd name="connsiteY1" fmla="*/ 0 h 242604"/>
              <a:gd name="connsiteX2" fmla="*/ 1256443 w 1343417"/>
              <a:gd name="connsiteY2" fmla="*/ 42958 h 242604"/>
              <a:gd name="connsiteX3" fmla="*/ 1256443 w 1343417"/>
              <a:gd name="connsiteY3" fmla="*/ 86737 h 242604"/>
              <a:gd name="connsiteX4" fmla="*/ 1258757 w 1343417"/>
              <a:gd name="connsiteY4" fmla="*/ 242604 h 242604"/>
              <a:gd name="connsiteX5" fmla="*/ 106629 w 1343417"/>
              <a:gd name="connsiteY5" fmla="*/ 242604 h 242604"/>
              <a:gd name="connsiteX6" fmla="*/ 106409 w 1343417"/>
              <a:gd name="connsiteY6" fmla="*/ 216390 h 242604"/>
              <a:gd name="connsiteX7" fmla="*/ 182180 w 1343417"/>
              <a:gd name="connsiteY7" fmla="*/ 167559 h 242604"/>
              <a:gd name="connsiteX8" fmla="*/ 128299 w 1343417"/>
              <a:gd name="connsiteY8" fmla="*/ 117046 h 242604"/>
              <a:gd name="connsiteX9" fmla="*/ 97990 w 1343417"/>
              <a:gd name="connsiteY9" fmla="*/ 90105 h 242604"/>
              <a:gd name="connsiteX10" fmla="*/ 50844 w 1343417"/>
              <a:gd name="connsiteY10" fmla="*/ 56429 h 242604"/>
              <a:gd name="connsiteX11" fmla="*/ 106629 w 1343417"/>
              <a:gd name="connsiteY11" fmla="*/ 0 h 242604"/>
              <a:gd name="connsiteX0" fmla="*/ 106629 w 1354171"/>
              <a:gd name="connsiteY0" fmla="*/ 0 h 242604"/>
              <a:gd name="connsiteX1" fmla="*/ 1258757 w 1354171"/>
              <a:gd name="connsiteY1" fmla="*/ 0 h 242604"/>
              <a:gd name="connsiteX2" fmla="*/ 1256443 w 1354171"/>
              <a:gd name="connsiteY2" fmla="*/ 42958 h 242604"/>
              <a:gd name="connsiteX3" fmla="*/ 1256443 w 1354171"/>
              <a:gd name="connsiteY3" fmla="*/ 86737 h 242604"/>
              <a:gd name="connsiteX4" fmla="*/ 1286751 w 1354171"/>
              <a:gd name="connsiteY4" fmla="*/ 123780 h 242604"/>
              <a:gd name="connsiteX5" fmla="*/ 1258757 w 1354171"/>
              <a:gd name="connsiteY5" fmla="*/ 242604 h 242604"/>
              <a:gd name="connsiteX6" fmla="*/ 106629 w 1354171"/>
              <a:gd name="connsiteY6" fmla="*/ 242604 h 242604"/>
              <a:gd name="connsiteX7" fmla="*/ 106409 w 1354171"/>
              <a:gd name="connsiteY7" fmla="*/ 216390 h 242604"/>
              <a:gd name="connsiteX8" fmla="*/ 182180 w 1354171"/>
              <a:gd name="connsiteY8" fmla="*/ 167559 h 242604"/>
              <a:gd name="connsiteX9" fmla="*/ 128299 w 1354171"/>
              <a:gd name="connsiteY9" fmla="*/ 117046 h 242604"/>
              <a:gd name="connsiteX10" fmla="*/ 97990 w 1354171"/>
              <a:gd name="connsiteY10" fmla="*/ 90105 h 242604"/>
              <a:gd name="connsiteX11" fmla="*/ 50844 w 1354171"/>
              <a:gd name="connsiteY11" fmla="*/ 56429 h 242604"/>
              <a:gd name="connsiteX12" fmla="*/ 106629 w 1354171"/>
              <a:gd name="connsiteY12" fmla="*/ 0 h 242604"/>
              <a:gd name="connsiteX0" fmla="*/ 106629 w 1370394"/>
              <a:gd name="connsiteY0" fmla="*/ 0 h 242604"/>
              <a:gd name="connsiteX1" fmla="*/ 1258757 w 1370394"/>
              <a:gd name="connsiteY1" fmla="*/ 0 h 242604"/>
              <a:gd name="connsiteX2" fmla="*/ 1256443 w 1370394"/>
              <a:gd name="connsiteY2" fmla="*/ 42958 h 242604"/>
              <a:gd name="connsiteX3" fmla="*/ 1256443 w 1370394"/>
              <a:gd name="connsiteY3" fmla="*/ 86737 h 242604"/>
              <a:gd name="connsiteX4" fmla="*/ 1286751 w 1370394"/>
              <a:gd name="connsiteY4" fmla="*/ 123780 h 242604"/>
              <a:gd name="connsiteX5" fmla="*/ 1328847 w 1370394"/>
              <a:gd name="connsiteY5" fmla="*/ 169243 h 242604"/>
              <a:gd name="connsiteX6" fmla="*/ 1258757 w 1370394"/>
              <a:gd name="connsiteY6" fmla="*/ 242604 h 242604"/>
              <a:gd name="connsiteX7" fmla="*/ 106629 w 1370394"/>
              <a:gd name="connsiteY7" fmla="*/ 242604 h 242604"/>
              <a:gd name="connsiteX8" fmla="*/ 106409 w 1370394"/>
              <a:gd name="connsiteY8" fmla="*/ 216390 h 242604"/>
              <a:gd name="connsiteX9" fmla="*/ 182180 w 1370394"/>
              <a:gd name="connsiteY9" fmla="*/ 167559 h 242604"/>
              <a:gd name="connsiteX10" fmla="*/ 128299 w 1370394"/>
              <a:gd name="connsiteY10" fmla="*/ 117046 h 242604"/>
              <a:gd name="connsiteX11" fmla="*/ 97990 w 1370394"/>
              <a:gd name="connsiteY11" fmla="*/ 90105 h 242604"/>
              <a:gd name="connsiteX12" fmla="*/ 50844 w 1370394"/>
              <a:gd name="connsiteY12" fmla="*/ 56429 h 242604"/>
              <a:gd name="connsiteX13" fmla="*/ 106629 w 1370394"/>
              <a:gd name="connsiteY13" fmla="*/ 0 h 242604"/>
              <a:gd name="connsiteX0" fmla="*/ 106629 w 1375326"/>
              <a:gd name="connsiteY0" fmla="*/ 0 h 242894"/>
              <a:gd name="connsiteX1" fmla="*/ 1258757 w 1375326"/>
              <a:gd name="connsiteY1" fmla="*/ 0 h 242894"/>
              <a:gd name="connsiteX2" fmla="*/ 1256443 w 1375326"/>
              <a:gd name="connsiteY2" fmla="*/ 42958 h 242894"/>
              <a:gd name="connsiteX3" fmla="*/ 1256443 w 1375326"/>
              <a:gd name="connsiteY3" fmla="*/ 86737 h 242894"/>
              <a:gd name="connsiteX4" fmla="*/ 1286751 w 1375326"/>
              <a:gd name="connsiteY4" fmla="*/ 123780 h 242894"/>
              <a:gd name="connsiteX5" fmla="*/ 1328847 w 1375326"/>
              <a:gd name="connsiteY5" fmla="*/ 169243 h 242894"/>
              <a:gd name="connsiteX6" fmla="*/ 1344000 w 1375326"/>
              <a:gd name="connsiteY6" fmla="*/ 234911 h 242894"/>
              <a:gd name="connsiteX7" fmla="*/ 1258757 w 1375326"/>
              <a:gd name="connsiteY7" fmla="*/ 242604 h 242894"/>
              <a:gd name="connsiteX8" fmla="*/ 106629 w 1375326"/>
              <a:gd name="connsiteY8" fmla="*/ 242604 h 242894"/>
              <a:gd name="connsiteX9" fmla="*/ 106409 w 1375326"/>
              <a:gd name="connsiteY9" fmla="*/ 216390 h 242894"/>
              <a:gd name="connsiteX10" fmla="*/ 182180 w 1375326"/>
              <a:gd name="connsiteY10" fmla="*/ 167559 h 242894"/>
              <a:gd name="connsiteX11" fmla="*/ 128299 w 1375326"/>
              <a:gd name="connsiteY11" fmla="*/ 117046 h 242894"/>
              <a:gd name="connsiteX12" fmla="*/ 97990 w 1375326"/>
              <a:gd name="connsiteY12" fmla="*/ 90105 h 242894"/>
              <a:gd name="connsiteX13" fmla="*/ 50844 w 1375326"/>
              <a:gd name="connsiteY13" fmla="*/ 56429 h 242894"/>
              <a:gd name="connsiteX14" fmla="*/ 106629 w 1375326"/>
              <a:gd name="connsiteY14" fmla="*/ 0 h 242894"/>
              <a:gd name="connsiteX0" fmla="*/ 106629 w 1358377"/>
              <a:gd name="connsiteY0" fmla="*/ 0 h 242604"/>
              <a:gd name="connsiteX1" fmla="*/ 1258757 w 1358377"/>
              <a:gd name="connsiteY1" fmla="*/ 0 h 242604"/>
              <a:gd name="connsiteX2" fmla="*/ 1256443 w 1358377"/>
              <a:gd name="connsiteY2" fmla="*/ 42958 h 242604"/>
              <a:gd name="connsiteX3" fmla="*/ 1256443 w 1358377"/>
              <a:gd name="connsiteY3" fmla="*/ 86737 h 242604"/>
              <a:gd name="connsiteX4" fmla="*/ 1286751 w 1358377"/>
              <a:gd name="connsiteY4" fmla="*/ 123780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 name="connsiteX0" fmla="*/ 106629 w 1358377"/>
              <a:gd name="connsiteY0" fmla="*/ 0 h 242604"/>
              <a:gd name="connsiteX1" fmla="*/ 1258757 w 1358377"/>
              <a:gd name="connsiteY1" fmla="*/ 0 h 242604"/>
              <a:gd name="connsiteX2" fmla="*/ 1256443 w 1358377"/>
              <a:gd name="connsiteY2" fmla="*/ 42958 h 242604"/>
              <a:gd name="connsiteX3" fmla="*/ 1256443 w 1358377"/>
              <a:gd name="connsiteY3" fmla="*/ 86737 h 242604"/>
              <a:gd name="connsiteX4" fmla="*/ 1258126 w 1358377"/>
              <a:gd name="connsiteY4" fmla="*/ 118728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 name="connsiteX0" fmla="*/ 106629 w 1358377"/>
              <a:gd name="connsiteY0" fmla="*/ 0 h 242604"/>
              <a:gd name="connsiteX1" fmla="*/ 1258757 w 1358377"/>
              <a:gd name="connsiteY1" fmla="*/ 0 h 242604"/>
              <a:gd name="connsiteX2" fmla="*/ 1290119 w 1358377"/>
              <a:gd name="connsiteY2" fmla="*/ 39590 h 242604"/>
              <a:gd name="connsiteX3" fmla="*/ 1256443 w 1358377"/>
              <a:gd name="connsiteY3" fmla="*/ 86737 h 242604"/>
              <a:gd name="connsiteX4" fmla="*/ 1258126 w 1358377"/>
              <a:gd name="connsiteY4" fmla="*/ 118728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8377" h="242604">
                <a:moveTo>
                  <a:pt x="106629" y="0"/>
                </a:moveTo>
                <a:lnTo>
                  <a:pt x="1258757" y="0"/>
                </a:lnTo>
                <a:lnTo>
                  <a:pt x="1290119" y="39590"/>
                </a:lnTo>
                <a:cubicBezTo>
                  <a:pt x="1289733" y="54046"/>
                  <a:pt x="1256057" y="53463"/>
                  <a:pt x="1256443" y="86737"/>
                </a:cubicBezTo>
                <a:cubicBezTo>
                  <a:pt x="1261494" y="100207"/>
                  <a:pt x="1257740" y="92750"/>
                  <a:pt x="1258126" y="118728"/>
                </a:cubicBezTo>
                <a:cubicBezTo>
                  <a:pt x="1270193" y="132479"/>
                  <a:pt x="1333513" y="149439"/>
                  <a:pt x="1328847" y="169243"/>
                </a:cubicBezTo>
                <a:cubicBezTo>
                  <a:pt x="1338388" y="187765"/>
                  <a:pt x="1308535" y="199110"/>
                  <a:pt x="1296853" y="211337"/>
                </a:cubicBezTo>
                <a:cubicBezTo>
                  <a:pt x="1285171" y="223564"/>
                  <a:pt x="1464985" y="241322"/>
                  <a:pt x="1258757" y="242604"/>
                </a:cubicBezTo>
                <a:lnTo>
                  <a:pt x="106629" y="242604"/>
                </a:lnTo>
                <a:cubicBezTo>
                  <a:pt x="106556" y="233866"/>
                  <a:pt x="106482" y="225128"/>
                  <a:pt x="106409" y="216390"/>
                </a:cubicBezTo>
                <a:cubicBezTo>
                  <a:pt x="109459" y="205566"/>
                  <a:pt x="173761" y="186081"/>
                  <a:pt x="182180" y="167559"/>
                </a:cubicBezTo>
                <a:cubicBezTo>
                  <a:pt x="190599" y="149037"/>
                  <a:pt x="131386" y="133042"/>
                  <a:pt x="128299" y="117046"/>
                </a:cubicBezTo>
                <a:cubicBezTo>
                  <a:pt x="125212" y="101050"/>
                  <a:pt x="115670" y="98243"/>
                  <a:pt x="97990" y="90105"/>
                </a:cubicBezTo>
                <a:cubicBezTo>
                  <a:pt x="80310" y="81967"/>
                  <a:pt x="50807" y="70043"/>
                  <a:pt x="50844" y="56429"/>
                </a:cubicBezTo>
                <a:cubicBezTo>
                  <a:pt x="50881" y="38886"/>
                  <a:pt x="-94690" y="9405"/>
                  <a:pt x="106629" y="0"/>
                </a:cubicBezTo>
                <a:close/>
              </a:path>
            </a:pathLst>
          </a:cu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21"/>
          <p:cNvSpPr/>
          <p:nvPr/>
        </p:nvSpPr>
        <p:spPr>
          <a:xfrm>
            <a:off x="3767548" y="3861048"/>
            <a:ext cx="1585647" cy="351285"/>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1637 w 1153765"/>
              <a:gd name="connsiteY0" fmla="*/ 0 h 242604"/>
              <a:gd name="connsiteX1" fmla="*/ 1153765 w 1153765"/>
              <a:gd name="connsiteY1" fmla="*/ 0 h 242604"/>
              <a:gd name="connsiteX2" fmla="*/ 1153765 w 1153765"/>
              <a:gd name="connsiteY2" fmla="*/ 242604 h 242604"/>
              <a:gd name="connsiteX3" fmla="*/ 1637 w 1153765"/>
              <a:gd name="connsiteY3" fmla="*/ 242604 h 242604"/>
              <a:gd name="connsiteX4" fmla="*/ 0 w 1153765"/>
              <a:gd name="connsiteY4" fmla="*/ 57657 h 242604"/>
              <a:gd name="connsiteX5" fmla="*/ 1637 w 1153765"/>
              <a:gd name="connsiteY5" fmla="*/ 0 h 242604"/>
              <a:gd name="connsiteX0" fmla="*/ 85266 w 1237394"/>
              <a:gd name="connsiteY0" fmla="*/ 0 h 242604"/>
              <a:gd name="connsiteX1" fmla="*/ 1237394 w 1237394"/>
              <a:gd name="connsiteY1" fmla="*/ 0 h 242604"/>
              <a:gd name="connsiteX2" fmla="*/ 1237394 w 1237394"/>
              <a:gd name="connsiteY2" fmla="*/ 242604 h 242604"/>
              <a:gd name="connsiteX3" fmla="*/ 85266 w 1237394"/>
              <a:gd name="connsiteY3" fmla="*/ 242604 h 242604"/>
              <a:gd name="connsiteX4" fmla="*/ 85314 w 1237394"/>
              <a:gd name="connsiteY4" fmla="*/ 96385 h 242604"/>
              <a:gd name="connsiteX5" fmla="*/ 83629 w 1237394"/>
              <a:gd name="connsiteY5" fmla="*/ 57657 h 242604"/>
              <a:gd name="connsiteX6" fmla="*/ 85266 w 1237394"/>
              <a:gd name="connsiteY6" fmla="*/ 0 h 242604"/>
              <a:gd name="connsiteX0" fmla="*/ 105071 w 1257199"/>
              <a:gd name="connsiteY0" fmla="*/ 0 h 242604"/>
              <a:gd name="connsiteX1" fmla="*/ 1257199 w 1257199"/>
              <a:gd name="connsiteY1" fmla="*/ 0 h 242604"/>
              <a:gd name="connsiteX2" fmla="*/ 1257199 w 1257199"/>
              <a:gd name="connsiteY2" fmla="*/ 242604 h 242604"/>
              <a:gd name="connsiteX3" fmla="*/ 105071 w 1257199"/>
              <a:gd name="connsiteY3" fmla="*/ 242604 h 242604"/>
              <a:gd name="connsiteX4" fmla="*/ 52921 w 1257199"/>
              <a:gd name="connsiteY4" fmla="*/ 155317 h 242604"/>
              <a:gd name="connsiteX5" fmla="*/ 105119 w 1257199"/>
              <a:gd name="connsiteY5" fmla="*/ 96385 h 242604"/>
              <a:gd name="connsiteX6" fmla="*/ 103434 w 1257199"/>
              <a:gd name="connsiteY6" fmla="*/ 57657 h 242604"/>
              <a:gd name="connsiteX7" fmla="*/ 105071 w 1257199"/>
              <a:gd name="connsiteY7"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22233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90242 w 1275998"/>
              <a:gd name="connsiteY5" fmla="*/ 150265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7318"/>
              <a:gd name="connsiteY0" fmla="*/ 0 h 242604"/>
              <a:gd name="connsiteX1" fmla="*/ 1275998 w 1277318"/>
              <a:gd name="connsiteY1" fmla="*/ 0 h 242604"/>
              <a:gd name="connsiteX2" fmla="*/ 1277318 w 1277318"/>
              <a:gd name="connsiteY2" fmla="*/ 47554 h 242604"/>
              <a:gd name="connsiteX3" fmla="*/ 1275998 w 1277318"/>
              <a:gd name="connsiteY3" fmla="*/ 242604 h 242604"/>
              <a:gd name="connsiteX4" fmla="*/ 123870 w 1277318"/>
              <a:gd name="connsiteY4" fmla="*/ 242604 h 242604"/>
              <a:gd name="connsiteX5" fmla="*/ 26256 w 1277318"/>
              <a:gd name="connsiteY5" fmla="*/ 197412 h 242604"/>
              <a:gd name="connsiteX6" fmla="*/ 90242 w 1277318"/>
              <a:gd name="connsiteY6" fmla="*/ 150265 h 242604"/>
              <a:gd name="connsiteX7" fmla="*/ 123918 w 1277318"/>
              <a:gd name="connsiteY7" fmla="*/ 96385 h 242604"/>
              <a:gd name="connsiteX8" fmla="*/ 199688 w 1277318"/>
              <a:gd name="connsiteY8" fmla="*/ 57657 h 242604"/>
              <a:gd name="connsiteX9" fmla="*/ 123870 w 1277318"/>
              <a:gd name="connsiteY9"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8 w 1277318"/>
              <a:gd name="connsiteY3" fmla="*/ 175523 h 242604"/>
              <a:gd name="connsiteX4" fmla="*/ 1275998 w 1277318"/>
              <a:gd name="connsiteY4" fmla="*/ 242604 h 242604"/>
              <a:gd name="connsiteX5" fmla="*/ 123870 w 1277318"/>
              <a:gd name="connsiteY5" fmla="*/ 242604 h 242604"/>
              <a:gd name="connsiteX6" fmla="*/ 26256 w 1277318"/>
              <a:gd name="connsiteY6" fmla="*/ 197412 h 242604"/>
              <a:gd name="connsiteX7" fmla="*/ 90242 w 1277318"/>
              <a:gd name="connsiteY7" fmla="*/ 150265 h 242604"/>
              <a:gd name="connsiteX8" fmla="*/ 123918 w 1277318"/>
              <a:gd name="connsiteY8" fmla="*/ 96385 h 242604"/>
              <a:gd name="connsiteX9" fmla="*/ 199688 w 1277318"/>
              <a:gd name="connsiteY9" fmla="*/ 57657 h 242604"/>
              <a:gd name="connsiteX10" fmla="*/ 123870 w 1277318"/>
              <a:gd name="connsiteY10"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77318"/>
              <a:gd name="connsiteY0" fmla="*/ 0 h 242604"/>
              <a:gd name="connsiteX1" fmla="*/ 1275998 w 1277318"/>
              <a:gd name="connsiteY1" fmla="*/ 0 h 242604"/>
              <a:gd name="connsiteX2" fmla="*/ 1248694 w 1277318"/>
              <a:gd name="connsiteY2" fmla="*/ 42503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95839"/>
              <a:gd name="connsiteY0" fmla="*/ 0 h 242604"/>
              <a:gd name="connsiteX1" fmla="*/ 1275998 w 1295839"/>
              <a:gd name="connsiteY1" fmla="*/ 0 h 242604"/>
              <a:gd name="connsiteX2" fmla="*/ 1248694 w 1295839"/>
              <a:gd name="connsiteY2" fmla="*/ 42503 h 242604"/>
              <a:gd name="connsiteX3" fmla="*/ 1295839 w 1295839"/>
              <a:gd name="connsiteY3" fmla="*/ 89650 h 242604"/>
              <a:gd name="connsiteX4" fmla="*/ 1277318 w 1295839"/>
              <a:gd name="connsiteY4" fmla="*/ 175523 h 242604"/>
              <a:gd name="connsiteX5" fmla="*/ 1275998 w 1295839"/>
              <a:gd name="connsiteY5" fmla="*/ 242604 h 242604"/>
              <a:gd name="connsiteX6" fmla="*/ 123870 w 1295839"/>
              <a:gd name="connsiteY6" fmla="*/ 242604 h 242604"/>
              <a:gd name="connsiteX7" fmla="*/ 26256 w 1295839"/>
              <a:gd name="connsiteY7" fmla="*/ 197412 h 242604"/>
              <a:gd name="connsiteX8" fmla="*/ 90242 w 1295839"/>
              <a:gd name="connsiteY8" fmla="*/ 150265 h 242604"/>
              <a:gd name="connsiteX9" fmla="*/ 123918 w 1295839"/>
              <a:gd name="connsiteY9" fmla="*/ 96385 h 242604"/>
              <a:gd name="connsiteX10" fmla="*/ 199688 w 1295839"/>
              <a:gd name="connsiteY10" fmla="*/ 57657 h 242604"/>
              <a:gd name="connsiteX11" fmla="*/ 123870 w 1295839"/>
              <a:gd name="connsiteY11" fmla="*/ 0 h 242604"/>
              <a:gd name="connsiteX0" fmla="*/ 123870 w 1296242"/>
              <a:gd name="connsiteY0" fmla="*/ 0 h 242604"/>
              <a:gd name="connsiteX1" fmla="*/ 1275998 w 1296242"/>
              <a:gd name="connsiteY1" fmla="*/ 0 h 242604"/>
              <a:gd name="connsiteX2" fmla="*/ 1248694 w 1296242"/>
              <a:gd name="connsiteY2" fmla="*/ 42503 h 242604"/>
              <a:gd name="connsiteX3" fmla="*/ 1295839 w 1296242"/>
              <a:gd name="connsiteY3" fmla="*/ 89650 h 242604"/>
              <a:gd name="connsiteX4" fmla="*/ 1243642 w 1296242"/>
              <a:gd name="connsiteY4" fmla="*/ 141847 h 242604"/>
              <a:gd name="connsiteX5" fmla="*/ 1277318 w 1296242"/>
              <a:gd name="connsiteY5" fmla="*/ 175523 h 242604"/>
              <a:gd name="connsiteX6" fmla="*/ 1275998 w 1296242"/>
              <a:gd name="connsiteY6" fmla="*/ 242604 h 242604"/>
              <a:gd name="connsiteX7" fmla="*/ 123870 w 1296242"/>
              <a:gd name="connsiteY7" fmla="*/ 242604 h 242604"/>
              <a:gd name="connsiteX8" fmla="*/ 26256 w 1296242"/>
              <a:gd name="connsiteY8" fmla="*/ 197412 h 242604"/>
              <a:gd name="connsiteX9" fmla="*/ 90242 w 1296242"/>
              <a:gd name="connsiteY9" fmla="*/ 150265 h 242604"/>
              <a:gd name="connsiteX10" fmla="*/ 123918 w 1296242"/>
              <a:gd name="connsiteY10" fmla="*/ 96385 h 242604"/>
              <a:gd name="connsiteX11" fmla="*/ 199688 w 1296242"/>
              <a:gd name="connsiteY11" fmla="*/ 57657 h 242604"/>
              <a:gd name="connsiteX12" fmla="*/ 123870 w 1296242"/>
              <a:gd name="connsiteY12" fmla="*/ 0 h 242604"/>
              <a:gd name="connsiteX0" fmla="*/ 123870 w 1307634"/>
              <a:gd name="connsiteY0" fmla="*/ 0 h 242604"/>
              <a:gd name="connsiteX1" fmla="*/ 1275998 w 1307634"/>
              <a:gd name="connsiteY1" fmla="*/ 0 h 242604"/>
              <a:gd name="connsiteX2" fmla="*/ 1248694 w 1307634"/>
              <a:gd name="connsiteY2" fmla="*/ 42503 h 242604"/>
              <a:gd name="connsiteX3" fmla="*/ 1295839 w 1307634"/>
              <a:gd name="connsiteY3" fmla="*/ 89650 h 242604"/>
              <a:gd name="connsiteX4" fmla="*/ 1243642 w 1307634"/>
              <a:gd name="connsiteY4" fmla="*/ 141847 h 242604"/>
              <a:gd name="connsiteX5" fmla="*/ 1277318 w 1307634"/>
              <a:gd name="connsiteY5" fmla="*/ 175523 h 242604"/>
              <a:gd name="connsiteX6" fmla="*/ 1307627 w 1307634"/>
              <a:gd name="connsiteY6" fmla="*/ 229404 h 242604"/>
              <a:gd name="connsiteX7" fmla="*/ 1275998 w 1307634"/>
              <a:gd name="connsiteY7" fmla="*/ 242604 h 242604"/>
              <a:gd name="connsiteX8" fmla="*/ 123870 w 1307634"/>
              <a:gd name="connsiteY8" fmla="*/ 242604 h 242604"/>
              <a:gd name="connsiteX9" fmla="*/ 26256 w 1307634"/>
              <a:gd name="connsiteY9" fmla="*/ 197412 h 242604"/>
              <a:gd name="connsiteX10" fmla="*/ 90242 w 1307634"/>
              <a:gd name="connsiteY10" fmla="*/ 150265 h 242604"/>
              <a:gd name="connsiteX11" fmla="*/ 123918 w 1307634"/>
              <a:gd name="connsiteY11" fmla="*/ 96385 h 242604"/>
              <a:gd name="connsiteX12" fmla="*/ 199688 w 1307634"/>
              <a:gd name="connsiteY12" fmla="*/ 57657 h 242604"/>
              <a:gd name="connsiteX13" fmla="*/ 123870 w 1307634"/>
              <a:gd name="connsiteY13"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07634" h="242604">
                <a:moveTo>
                  <a:pt x="123870" y="0"/>
                </a:moveTo>
                <a:lnTo>
                  <a:pt x="1275998" y="0"/>
                </a:lnTo>
                <a:lnTo>
                  <a:pt x="1248694" y="42503"/>
                </a:lnTo>
                <a:cubicBezTo>
                  <a:pt x="1248694" y="59341"/>
                  <a:pt x="1295839" y="72812"/>
                  <a:pt x="1295839" y="89650"/>
                </a:cubicBezTo>
                <a:cubicBezTo>
                  <a:pt x="1301451" y="109856"/>
                  <a:pt x="1246729" y="127535"/>
                  <a:pt x="1243642" y="141847"/>
                </a:cubicBezTo>
                <a:cubicBezTo>
                  <a:pt x="1240555" y="156159"/>
                  <a:pt x="1271986" y="168507"/>
                  <a:pt x="1277318" y="175523"/>
                </a:cubicBezTo>
                <a:cubicBezTo>
                  <a:pt x="1276757" y="178329"/>
                  <a:pt x="1308188" y="226598"/>
                  <a:pt x="1307627" y="229404"/>
                </a:cubicBezTo>
                <a:lnTo>
                  <a:pt x="1275998" y="242604"/>
                </a:lnTo>
                <a:lnTo>
                  <a:pt x="123870" y="242604"/>
                </a:lnTo>
                <a:cubicBezTo>
                  <a:pt x="-84420" y="235072"/>
                  <a:pt x="34948" y="211960"/>
                  <a:pt x="26256" y="197412"/>
                </a:cubicBezTo>
                <a:cubicBezTo>
                  <a:pt x="17564" y="182864"/>
                  <a:pt x="73965" y="167103"/>
                  <a:pt x="90242" y="150265"/>
                </a:cubicBezTo>
                <a:cubicBezTo>
                  <a:pt x="106519" y="133427"/>
                  <a:pt x="115499" y="112662"/>
                  <a:pt x="123918" y="96385"/>
                </a:cubicBezTo>
                <a:cubicBezTo>
                  <a:pt x="132337" y="80108"/>
                  <a:pt x="199696" y="73721"/>
                  <a:pt x="199688" y="57657"/>
                </a:cubicBezTo>
                <a:cubicBezTo>
                  <a:pt x="200234" y="38438"/>
                  <a:pt x="123324" y="19219"/>
                  <a:pt x="123870" y="0"/>
                </a:cubicBezTo>
                <a:close/>
              </a:path>
            </a:pathLst>
          </a:custGeom>
          <a:solidFill>
            <a:srgbClr val="FFFF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0015828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p:txBody>
          <a:bodyPr/>
          <a:lstStyle/>
          <a:p>
            <a:r>
              <a:rPr lang="en-US" dirty="0" smtClean="0"/>
              <a:t>Orange Variants</a:t>
            </a:r>
            <a:endParaRPr lang="en-US" dirty="0"/>
          </a:p>
        </p:txBody>
      </p:sp>
      <p:sp>
        <p:nvSpPr>
          <p:cNvPr id="4" name="Titre 3"/>
          <p:cNvSpPr>
            <a:spLocks noGrp="1"/>
          </p:cNvSpPr>
          <p:nvPr>
            <p:ph type="title"/>
          </p:nvPr>
        </p:nvSpPr>
        <p:spPr/>
        <p:txBody>
          <a:bodyPr/>
          <a:lstStyle/>
          <a:p>
            <a:r>
              <a:rPr lang="en-US" smtClean="0"/>
              <a:t>Sticky Notes</a:t>
            </a:r>
            <a:endParaRPr lang="en-US"/>
          </a:p>
        </p:txBody>
      </p:sp>
      <p:grpSp>
        <p:nvGrpSpPr>
          <p:cNvPr id="6" name="Groupe 5"/>
          <p:cNvGrpSpPr/>
          <p:nvPr/>
        </p:nvGrpSpPr>
        <p:grpSpPr>
          <a:xfrm>
            <a:off x="369231" y="1354704"/>
            <a:ext cx="2594935" cy="2160323"/>
            <a:chOff x="718272" y="2262448"/>
            <a:chExt cx="3454791" cy="2876166"/>
          </a:xfrm>
        </p:grpSpPr>
        <p:sp>
          <p:nvSpPr>
            <p:cNvPr id="7"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 name="Groupe 7"/>
            <p:cNvGrpSpPr/>
            <p:nvPr/>
          </p:nvGrpSpPr>
          <p:grpSpPr>
            <a:xfrm>
              <a:off x="718272" y="2262448"/>
              <a:ext cx="3454791" cy="2876166"/>
              <a:chOff x="718272" y="2262448"/>
              <a:chExt cx="3454791" cy="2876166"/>
            </a:xfrm>
          </p:grpSpPr>
          <p:grpSp>
            <p:nvGrpSpPr>
              <p:cNvPr id="9" name="Groupe 8"/>
              <p:cNvGrpSpPr/>
              <p:nvPr/>
            </p:nvGrpSpPr>
            <p:grpSpPr>
              <a:xfrm>
                <a:off x="911151" y="2262448"/>
                <a:ext cx="3261912" cy="2876166"/>
                <a:chOff x="3851532" y="1530934"/>
                <a:chExt cx="3261912" cy="2876166"/>
              </a:xfrm>
            </p:grpSpPr>
            <p:sp>
              <p:nvSpPr>
                <p:cNvPr id="11"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0" name="Rectangle 1"/>
              <p:cNvSpPr/>
              <p:nvPr/>
            </p:nvSpPr>
            <p:spPr>
              <a:xfrm rot="21081215">
                <a:off x="718272" y="2301870"/>
                <a:ext cx="3004844" cy="453127"/>
              </a:xfrm>
              <a:custGeom>
                <a:avLst/>
                <a:gdLst>
                  <a:gd name="connsiteX0" fmla="*/ 0 w 2972903"/>
                  <a:gd name="connsiteY0" fmla="*/ 0 h 432048"/>
                  <a:gd name="connsiteX1" fmla="*/ 2972903 w 2972903"/>
                  <a:gd name="connsiteY1" fmla="*/ 0 h 432048"/>
                  <a:gd name="connsiteX2" fmla="*/ 2972903 w 2972903"/>
                  <a:gd name="connsiteY2" fmla="*/ 432048 h 432048"/>
                  <a:gd name="connsiteX3" fmla="*/ 0 w 2972903"/>
                  <a:gd name="connsiteY3" fmla="*/ 432048 h 432048"/>
                  <a:gd name="connsiteX4" fmla="*/ 0 w 2972903"/>
                  <a:gd name="connsiteY4" fmla="*/ 0 h 432048"/>
                  <a:gd name="connsiteX0" fmla="*/ 0 w 2995014"/>
                  <a:gd name="connsiteY0" fmla="*/ 0 h 445045"/>
                  <a:gd name="connsiteX1" fmla="*/ 2995014 w 2995014"/>
                  <a:gd name="connsiteY1" fmla="*/ 12997 h 445045"/>
                  <a:gd name="connsiteX2" fmla="*/ 2995014 w 2995014"/>
                  <a:gd name="connsiteY2" fmla="*/ 445045 h 445045"/>
                  <a:gd name="connsiteX3" fmla="*/ 22111 w 2995014"/>
                  <a:gd name="connsiteY3" fmla="*/ 445045 h 445045"/>
                  <a:gd name="connsiteX4" fmla="*/ 0 w 2995014"/>
                  <a:gd name="connsiteY4" fmla="*/ 0 h 445045"/>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4844"/>
                  <a:gd name="connsiteY0" fmla="*/ 0 h 453127"/>
                  <a:gd name="connsiteX1" fmla="*/ 3004844 w 3004844"/>
                  <a:gd name="connsiteY1" fmla="*/ 43396 h 453127"/>
                  <a:gd name="connsiteX2" fmla="*/ 2999723 w 3004844"/>
                  <a:gd name="connsiteY2" fmla="*/ 445761 h 453127"/>
                  <a:gd name="connsiteX3" fmla="*/ 59420 w 3004844"/>
                  <a:gd name="connsiteY3" fmla="*/ 453127 h 453127"/>
                  <a:gd name="connsiteX4" fmla="*/ 0 w 3004844"/>
                  <a:gd name="connsiteY4" fmla="*/ 0 h 4531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844" h="453127">
                    <a:moveTo>
                      <a:pt x="0" y="0"/>
                    </a:moveTo>
                    <a:cubicBezTo>
                      <a:pt x="1010590" y="39916"/>
                      <a:pt x="1225988" y="50439"/>
                      <a:pt x="3004844" y="43396"/>
                    </a:cubicBezTo>
                    <a:lnTo>
                      <a:pt x="2999723" y="445761"/>
                    </a:lnTo>
                    <a:lnTo>
                      <a:pt x="59420" y="453127"/>
                    </a:lnTo>
                    <a:cubicBezTo>
                      <a:pt x="41183" y="302323"/>
                      <a:pt x="64021" y="451618"/>
                      <a:pt x="0"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13" name="Groupe 12"/>
          <p:cNvGrpSpPr/>
          <p:nvPr/>
        </p:nvGrpSpPr>
        <p:grpSpPr>
          <a:xfrm>
            <a:off x="3441243" y="1354704"/>
            <a:ext cx="2450061" cy="2160323"/>
            <a:chOff x="911151" y="2262448"/>
            <a:chExt cx="3261912" cy="2876166"/>
          </a:xfrm>
        </p:grpSpPr>
        <p:sp>
          <p:nvSpPr>
            <p:cNvPr id="14"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6" name="Groupe 15"/>
            <p:cNvGrpSpPr/>
            <p:nvPr/>
          </p:nvGrpSpPr>
          <p:grpSpPr>
            <a:xfrm>
              <a:off x="911151" y="2262448"/>
              <a:ext cx="3261912" cy="2876166"/>
              <a:chOff x="3851532" y="1530934"/>
              <a:chExt cx="3261912" cy="2876166"/>
            </a:xfrm>
          </p:grpSpPr>
          <p:sp>
            <p:nvSpPr>
              <p:cNvPr id="18"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20" name="Groupe 19"/>
          <p:cNvGrpSpPr/>
          <p:nvPr/>
        </p:nvGrpSpPr>
        <p:grpSpPr>
          <a:xfrm>
            <a:off x="6223506" y="1354704"/>
            <a:ext cx="2594935" cy="2160323"/>
            <a:chOff x="718272" y="2262448"/>
            <a:chExt cx="3454791" cy="2876166"/>
          </a:xfrm>
        </p:grpSpPr>
        <p:sp>
          <p:nvSpPr>
            <p:cNvPr id="21"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chemeClr val="bg1"/>
            </a:solidFill>
            <a:ln>
              <a:noFill/>
            </a:ln>
            <a:effectLst>
              <a:outerShdw blurRad="215900" dist="114300" dir="4800000" sx="99000" sy="99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2" name="Groupe 21"/>
            <p:cNvGrpSpPr/>
            <p:nvPr/>
          </p:nvGrpSpPr>
          <p:grpSpPr>
            <a:xfrm>
              <a:off x="718272" y="2262448"/>
              <a:ext cx="3454791" cy="2876166"/>
              <a:chOff x="718272" y="2262448"/>
              <a:chExt cx="3454791" cy="2876166"/>
            </a:xfrm>
          </p:grpSpPr>
          <p:grpSp>
            <p:nvGrpSpPr>
              <p:cNvPr id="23" name="Groupe 22"/>
              <p:cNvGrpSpPr/>
              <p:nvPr/>
            </p:nvGrpSpPr>
            <p:grpSpPr>
              <a:xfrm>
                <a:off x="911151" y="2262448"/>
                <a:ext cx="3261912" cy="2876166"/>
                <a:chOff x="3851532" y="1530934"/>
                <a:chExt cx="3261912" cy="2876166"/>
              </a:xfrm>
            </p:grpSpPr>
            <p:sp>
              <p:nvSpPr>
                <p:cNvPr id="25"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gradFill>
                  <a:gsLst>
                    <a:gs pos="57000">
                      <a:srgbClr val="FFD54F"/>
                    </a:gs>
                    <a:gs pos="0">
                      <a:srgbClr val="FFC000"/>
                    </a:gs>
                    <a:gs pos="73000">
                      <a:srgbClr val="FFD13F"/>
                    </a:gs>
                    <a:gs pos="100000">
                      <a:srgbClr val="FFC000"/>
                    </a:gs>
                  </a:gsLst>
                  <a:lin ang="5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4" name="Rectangle 1"/>
              <p:cNvSpPr/>
              <p:nvPr/>
            </p:nvSpPr>
            <p:spPr>
              <a:xfrm rot="21081215">
                <a:off x="718272" y="2301870"/>
                <a:ext cx="3004844" cy="453127"/>
              </a:xfrm>
              <a:custGeom>
                <a:avLst/>
                <a:gdLst>
                  <a:gd name="connsiteX0" fmla="*/ 0 w 2972903"/>
                  <a:gd name="connsiteY0" fmla="*/ 0 h 432048"/>
                  <a:gd name="connsiteX1" fmla="*/ 2972903 w 2972903"/>
                  <a:gd name="connsiteY1" fmla="*/ 0 h 432048"/>
                  <a:gd name="connsiteX2" fmla="*/ 2972903 w 2972903"/>
                  <a:gd name="connsiteY2" fmla="*/ 432048 h 432048"/>
                  <a:gd name="connsiteX3" fmla="*/ 0 w 2972903"/>
                  <a:gd name="connsiteY3" fmla="*/ 432048 h 432048"/>
                  <a:gd name="connsiteX4" fmla="*/ 0 w 2972903"/>
                  <a:gd name="connsiteY4" fmla="*/ 0 h 432048"/>
                  <a:gd name="connsiteX0" fmla="*/ 0 w 2995014"/>
                  <a:gd name="connsiteY0" fmla="*/ 0 h 445045"/>
                  <a:gd name="connsiteX1" fmla="*/ 2995014 w 2995014"/>
                  <a:gd name="connsiteY1" fmla="*/ 12997 h 445045"/>
                  <a:gd name="connsiteX2" fmla="*/ 2995014 w 2995014"/>
                  <a:gd name="connsiteY2" fmla="*/ 445045 h 445045"/>
                  <a:gd name="connsiteX3" fmla="*/ 22111 w 2995014"/>
                  <a:gd name="connsiteY3" fmla="*/ 445045 h 445045"/>
                  <a:gd name="connsiteX4" fmla="*/ 0 w 2995014"/>
                  <a:gd name="connsiteY4" fmla="*/ 0 h 445045"/>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4844"/>
                  <a:gd name="connsiteY0" fmla="*/ 0 h 453127"/>
                  <a:gd name="connsiteX1" fmla="*/ 3004844 w 3004844"/>
                  <a:gd name="connsiteY1" fmla="*/ 43396 h 453127"/>
                  <a:gd name="connsiteX2" fmla="*/ 2999723 w 3004844"/>
                  <a:gd name="connsiteY2" fmla="*/ 445761 h 453127"/>
                  <a:gd name="connsiteX3" fmla="*/ 59420 w 3004844"/>
                  <a:gd name="connsiteY3" fmla="*/ 453127 h 453127"/>
                  <a:gd name="connsiteX4" fmla="*/ 0 w 3004844"/>
                  <a:gd name="connsiteY4" fmla="*/ 0 h 4531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844" h="453127">
                    <a:moveTo>
                      <a:pt x="0" y="0"/>
                    </a:moveTo>
                    <a:cubicBezTo>
                      <a:pt x="1010590" y="39916"/>
                      <a:pt x="1225988" y="50439"/>
                      <a:pt x="3004844" y="43396"/>
                    </a:cubicBezTo>
                    <a:lnTo>
                      <a:pt x="2999723" y="445761"/>
                    </a:lnTo>
                    <a:lnTo>
                      <a:pt x="59420" y="453127"/>
                    </a:lnTo>
                    <a:cubicBezTo>
                      <a:pt x="41183" y="302323"/>
                      <a:pt x="64021" y="451618"/>
                      <a:pt x="0"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39" name="Groupe 38"/>
          <p:cNvGrpSpPr/>
          <p:nvPr/>
        </p:nvGrpSpPr>
        <p:grpSpPr>
          <a:xfrm>
            <a:off x="467544" y="4005064"/>
            <a:ext cx="2364526" cy="2391030"/>
            <a:chOff x="502144" y="4005064"/>
            <a:chExt cx="2364526" cy="2391030"/>
          </a:xfrm>
        </p:grpSpPr>
        <p:sp>
          <p:nvSpPr>
            <p:cNvPr id="28" name="Rectangle 3"/>
            <p:cNvSpPr/>
            <p:nvPr/>
          </p:nvSpPr>
          <p:spPr>
            <a:xfrm>
              <a:off x="525538" y="4168008"/>
              <a:ext cx="2290862" cy="2173783"/>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175198 w 2776580"/>
                <a:gd name="connsiteY0" fmla="*/ 0 h 2827362"/>
                <a:gd name="connsiteX1" fmla="*/ 2776580 w 2776580"/>
                <a:gd name="connsiteY1" fmla="*/ 95250 h 2827362"/>
                <a:gd name="connsiteX2" fmla="*/ 2674980 w 2776580"/>
                <a:gd name="connsiteY2" fmla="*/ 2827362 h 2827362"/>
                <a:gd name="connsiteX3" fmla="*/ 47990 w 2776580"/>
                <a:gd name="connsiteY3" fmla="*/ 2586062 h 2827362"/>
                <a:gd name="connsiteX4" fmla="*/ 175198 w 2776580"/>
                <a:gd name="connsiteY4" fmla="*/ 0 h 2827362"/>
                <a:gd name="connsiteX0" fmla="*/ 175198 w 2776580"/>
                <a:gd name="connsiteY0" fmla="*/ 0 h 2782269"/>
                <a:gd name="connsiteX1" fmla="*/ 2776580 w 2776580"/>
                <a:gd name="connsiteY1" fmla="*/ 95250 h 2782269"/>
                <a:gd name="connsiteX2" fmla="*/ 2690881 w 2776580"/>
                <a:gd name="connsiteY2" fmla="*/ 2771708 h 2782269"/>
                <a:gd name="connsiteX3" fmla="*/ 47990 w 2776580"/>
                <a:gd name="connsiteY3" fmla="*/ 2586062 h 2782269"/>
                <a:gd name="connsiteX4" fmla="*/ 175198 w 2776580"/>
                <a:gd name="connsiteY4" fmla="*/ 0 h 2782269"/>
                <a:gd name="connsiteX0" fmla="*/ 175198 w 2776580"/>
                <a:gd name="connsiteY0" fmla="*/ 0 h 2773467"/>
                <a:gd name="connsiteX1" fmla="*/ 2776580 w 2776580"/>
                <a:gd name="connsiteY1" fmla="*/ 95250 h 2773467"/>
                <a:gd name="connsiteX2" fmla="*/ 2762436 w 2776580"/>
                <a:gd name="connsiteY2" fmla="*/ 2755807 h 2773467"/>
                <a:gd name="connsiteX3" fmla="*/ 47990 w 2776580"/>
                <a:gd name="connsiteY3" fmla="*/ 2586062 h 2773467"/>
                <a:gd name="connsiteX4" fmla="*/ 175198 w 2776580"/>
                <a:gd name="connsiteY4" fmla="*/ 0 h 2773467"/>
                <a:gd name="connsiteX0" fmla="*/ 175198 w 2794791"/>
                <a:gd name="connsiteY0" fmla="*/ 0 h 2777766"/>
                <a:gd name="connsiteX1" fmla="*/ 2776580 w 2794791"/>
                <a:gd name="connsiteY1" fmla="*/ 95250 h 2777766"/>
                <a:gd name="connsiteX2" fmla="*/ 2794238 w 2794791"/>
                <a:gd name="connsiteY2" fmla="*/ 2763757 h 2777766"/>
                <a:gd name="connsiteX3" fmla="*/ 47990 w 2794791"/>
                <a:gd name="connsiteY3" fmla="*/ 2586062 h 2777766"/>
                <a:gd name="connsiteX4" fmla="*/ 175198 w 2794791"/>
                <a:gd name="connsiteY4" fmla="*/ 0 h 2777766"/>
                <a:gd name="connsiteX0" fmla="*/ 175198 w 2834230"/>
                <a:gd name="connsiteY0" fmla="*/ 0 h 2777766"/>
                <a:gd name="connsiteX1" fmla="*/ 2776580 w 2834230"/>
                <a:gd name="connsiteY1" fmla="*/ 95250 h 2777766"/>
                <a:gd name="connsiteX2" fmla="*/ 2833991 w 2834230"/>
                <a:gd name="connsiteY2" fmla="*/ 2763757 h 2777766"/>
                <a:gd name="connsiteX3" fmla="*/ 47990 w 2834230"/>
                <a:gd name="connsiteY3" fmla="*/ 2586062 h 2777766"/>
                <a:gd name="connsiteX4" fmla="*/ 175198 w 2834230"/>
                <a:gd name="connsiteY4" fmla="*/ 0 h 2777766"/>
                <a:gd name="connsiteX0" fmla="*/ 175198 w 2881835"/>
                <a:gd name="connsiteY0" fmla="*/ 0 h 2782269"/>
                <a:gd name="connsiteX1" fmla="*/ 2776580 w 2881835"/>
                <a:gd name="connsiteY1" fmla="*/ 95250 h 2782269"/>
                <a:gd name="connsiteX2" fmla="*/ 2881694 w 2881835"/>
                <a:gd name="connsiteY2" fmla="*/ 2771707 h 2782269"/>
                <a:gd name="connsiteX3" fmla="*/ 47990 w 2881835"/>
                <a:gd name="connsiteY3" fmla="*/ 2586062 h 2782269"/>
                <a:gd name="connsiteX4" fmla="*/ 175198 w 2881835"/>
                <a:gd name="connsiteY4" fmla="*/ 0 h 2782269"/>
                <a:gd name="connsiteX0" fmla="*/ 175198 w 2858020"/>
                <a:gd name="connsiteY0" fmla="*/ 0 h 2769357"/>
                <a:gd name="connsiteX1" fmla="*/ 2776580 w 2858020"/>
                <a:gd name="connsiteY1" fmla="*/ 95250 h 2769357"/>
                <a:gd name="connsiteX2" fmla="*/ 2857843 w 2858020"/>
                <a:gd name="connsiteY2" fmla="*/ 2747855 h 2769357"/>
                <a:gd name="connsiteX3" fmla="*/ 47990 w 2858020"/>
                <a:gd name="connsiteY3" fmla="*/ 2586062 h 2769357"/>
                <a:gd name="connsiteX4" fmla="*/ 175198 w 2858020"/>
                <a:gd name="connsiteY4" fmla="*/ 0 h 2769357"/>
                <a:gd name="connsiteX0" fmla="*/ 215022 w 2853154"/>
                <a:gd name="connsiteY0" fmla="*/ 0 h 2769357"/>
                <a:gd name="connsiteX1" fmla="*/ 2771714 w 2853154"/>
                <a:gd name="connsiteY1" fmla="*/ 95250 h 2769357"/>
                <a:gd name="connsiteX2" fmla="*/ 2852977 w 2853154"/>
                <a:gd name="connsiteY2" fmla="*/ 2747855 h 2769357"/>
                <a:gd name="connsiteX3" fmla="*/ 43124 w 2853154"/>
                <a:gd name="connsiteY3" fmla="*/ 2586062 h 2769357"/>
                <a:gd name="connsiteX4" fmla="*/ 215022 w 2853154"/>
                <a:gd name="connsiteY4" fmla="*/ 0 h 2769357"/>
                <a:gd name="connsiteX0" fmla="*/ 210546 w 2853644"/>
                <a:gd name="connsiteY0" fmla="*/ 0 h 2810809"/>
                <a:gd name="connsiteX1" fmla="*/ 2772204 w 2853644"/>
                <a:gd name="connsiteY1" fmla="*/ 136702 h 2810809"/>
                <a:gd name="connsiteX2" fmla="*/ 2853467 w 2853644"/>
                <a:gd name="connsiteY2" fmla="*/ 2789307 h 2810809"/>
                <a:gd name="connsiteX3" fmla="*/ 43614 w 2853644"/>
                <a:gd name="connsiteY3" fmla="*/ 2627514 h 2810809"/>
                <a:gd name="connsiteX4" fmla="*/ 210546 w 2853644"/>
                <a:gd name="connsiteY4" fmla="*/ 0 h 2810809"/>
                <a:gd name="connsiteX0" fmla="*/ 186033 w 2829131"/>
                <a:gd name="connsiteY0" fmla="*/ 0 h 2801315"/>
                <a:gd name="connsiteX1" fmla="*/ 2747691 w 2829131"/>
                <a:gd name="connsiteY1" fmla="*/ 136702 h 2801315"/>
                <a:gd name="connsiteX2" fmla="*/ 2828954 w 2829131"/>
                <a:gd name="connsiteY2" fmla="*/ 2789307 h 2801315"/>
                <a:gd name="connsiteX3" fmla="*/ 46548 w 2829131"/>
                <a:gd name="connsiteY3" fmla="*/ 2607057 h 2801315"/>
                <a:gd name="connsiteX4" fmla="*/ 186033 w 2829131"/>
                <a:gd name="connsiteY4" fmla="*/ 0 h 280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9131" h="2801315">
                  <a:moveTo>
                    <a:pt x="186033" y="0"/>
                  </a:moveTo>
                  <a:lnTo>
                    <a:pt x="2747691" y="136702"/>
                  </a:lnTo>
                  <a:cubicBezTo>
                    <a:pt x="2742976" y="1023554"/>
                    <a:pt x="2833669" y="1902455"/>
                    <a:pt x="2828954" y="2789307"/>
                  </a:cubicBezTo>
                  <a:cubicBezTo>
                    <a:pt x="1927891" y="2766024"/>
                    <a:pt x="1233361" y="2903390"/>
                    <a:pt x="46548" y="2607057"/>
                  </a:cubicBezTo>
                  <a:cubicBezTo>
                    <a:pt x="-112202" y="1776786"/>
                    <a:pt x="186033" y="862021"/>
                    <a:pt x="186033" y="0"/>
                  </a:cubicBezTo>
                  <a:close/>
                </a:path>
              </a:pathLst>
            </a:custGeom>
            <a:solidFill>
              <a:schemeClr val="bg1"/>
            </a:solidFill>
            <a:ln>
              <a:noFill/>
            </a:ln>
            <a:effectLst>
              <a:outerShdw blurRad="139700" dist="139700" dir="8100000" algn="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3"/>
            <p:cNvSpPr/>
            <p:nvPr/>
          </p:nvSpPr>
          <p:spPr>
            <a:xfrm>
              <a:off x="502144" y="4009086"/>
              <a:ext cx="2363185" cy="2387008"/>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9145" h="2827362">
                  <a:moveTo>
                    <a:pt x="70555" y="0"/>
                  </a:moveTo>
                  <a:lnTo>
                    <a:pt x="2799145" y="95250"/>
                  </a:lnTo>
                  <a:lnTo>
                    <a:pt x="2697545" y="2827362"/>
                  </a:lnTo>
                  <a:cubicBezTo>
                    <a:pt x="1796482" y="2804079"/>
                    <a:pt x="1257368" y="2882395"/>
                    <a:pt x="70555" y="2586062"/>
                  </a:cubicBezTo>
                  <a:cubicBezTo>
                    <a:pt x="-88195" y="1755791"/>
                    <a:pt x="70555" y="862021"/>
                    <a:pt x="70555" y="0"/>
                  </a:cubicBez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4"/>
            <p:cNvSpPr/>
            <p:nvPr/>
          </p:nvSpPr>
          <p:spPr>
            <a:xfrm>
              <a:off x="547530" y="4005064"/>
              <a:ext cx="2319140" cy="468011"/>
            </a:xfrm>
            <a:custGeom>
              <a:avLst/>
              <a:gdLst>
                <a:gd name="connsiteX0" fmla="*/ 0 w 2756023"/>
                <a:gd name="connsiteY0" fmla="*/ 0 h 451098"/>
                <a:gd name="connsiteX1" fmla="*/ 2756023 w 2756023"/>
                <a:gd name="connsiteY1" fmla="*/ 0 h 451098"/>
                <a:gd name="connsiteX2" fmla="*/ 2756023 w 2756023"/>
                <a:gd name="connsiteY2" fmla="*/ 451098 h 451098"/>
                <a:gd name="connsiteX3" fmla="*/ 0 w 2756023"/>
                <a:gd name="connsiteY3" fmla="*/ 451098 h 451098"/>
                <a:gd name="connsiteX4" fmla="*/ 0 w 2756023"/>
                <a:gd name="connsiteY4" fmla="*/ 0 h 451098"/>
                <a:gd name="connsiteX0" fmla="*/ 0 w 2762373"/>
                <a:gd name="connsiteY0" fmla="*/ 0 h 451098"/>
                <a:gd name="connsiteX1" fmla="*/ 2762373 w 2762373"/>
                <a:gd name="connsiteY1" fmla="*/ 95250 h 451098"/>
                <a:gd name="connsiteX2" fmla="*/ 2756023 w 2762373"/>
                <a:gd name="connsiteY2" fmla="*/ 451098 h 451098"/>
                <a:gd name="connsiteX3" fmla="*/ 0 w 2762373"/>
                <a:gd name="connsiteY3" fmla="*/ 451098 h 451098"/>
                <a:gd name="connsiteX4" fmla="*/ 0 w 2762373"/>
                <a:gd name="connsiteY4" fmla="*/ 0 h 451098"/>
                <a:gd name="connsiteX0" fmla="*/ 0 w 2762373"/>
                <a:gd name="connsiteY0" fmla="*/ 0 h 451098"/>
                <a:gd name="connsiteX1" fmla="*/ 2762373 w 2762373"/>
                <a:gd name="connsiteY1" fmla="*/ 95250 h 451098"/>
                <a:gd name="connsiteX2" fmla="*/ 2756023 w 2762373"/>
                <a:gd name="connsiteY2" fmla="*/ 451098 h 451098"/>
                <a:gd name="connsiteX3" fmla="*/ 25400 w 2762373"/>
                <a:gd name="connsiteY3" fmla="*/ 343148 h 451098"/>
                <a:gd name="connsiteX4" fmla="*/ 0 w 2762373"/>
                <a:gd name="connsiteY4" fmla="*/ 0 h 451098"/>
                <a:gd name="connsiteX0" fmla="*/ 0 w 2762373"/>
                <a:gd name="connsiteY0" fmla="*/ 0 h 457448"/>
                <a:gd name="connsiteX1" fmla="*/ 2762373 w 2762373"/>
                <a:gd name="connsiteY1" fmla="*/ 95250 h 457448"/>
                <a:gd name="connsiteX2" fmla="*/ 2736973 w 2762373"/>
                <a:gd name="connsiteY2" fmla="*/ 457448 h 457448"/>
                <a:gd name="connsiteX3" fmla="*/ 25400 w 2762373"/>
                <a:gd name="connsiteY3" fmla="*/ 343148 h 457448"/>
                <a:gd name="connsiteX4" fmla="*/ 0 w 2762373"/>
                <a:gd name="connsiteY4" fmla="*/ 0 h 457448"/>
                <a:gd name="connsiteX0" fmla="*/ 5556 w 2736973"/>
                <a:gd name="connsiteY0" fmla="*/ 0 h 462211"/>
                <a:gd name="connsiteX1" fmla="*/ 2736973 w 2736973"/>
                <a:gd name="connsiteY1" fmla="*/ 100013 h 462211"/>
                <a:gd name="connsiteX2" fmla="*/ 2711573 w 2736973"/>
                <a:gd name="connsiteY2" fmla="*/ 462211 h 462211"/>
                <a:gd name="connsiteX3" fmla="*/ 0 w 2736973"/>
                <a:gd name="connsiteY3" fmla="*/ 347911 h 462211"/>
                <a:gd name="connsiteX4" fmla="*/ 5556 w 2736973"/>
                <a:gd name="connsiteY4" fmla="*/ 0 h 462211"/>
                <a:gd name="connsiteX0" fmla="*/ 12699 w 2744116"/>
                <a:gd name="connsiteY0" fmla="*/ 0 h 462211"/>
                <a:gd name="connsiteX1" fmla="*/ 2744116 w 2744116"/>
                <a:gd name="connsiteY1" fmla="*/ 100013 h 462211"/>
                <a:gd name="connsiteX2" fmla="*/ 2718716 w 2744116"/>
                <a:gd name="connsiteY2" fmla="*/ 462211 h 462211"/>
                <a:gd name="connsiteX3" fmla="*/ 0 w 2744116"/>
                <a:gd name="connsiteY3" fmla="*/ 345530 h 462211"/>
                <a:gd name="connsiteX4" fmla="*/ 12699 w 2744116"/>
                <a:gd name="connsiteY4" fmla="*/ 0 h 462211"/>
                <a:gd name="connsiteX0" fmla="*/ 12699 w 2739354"/>
                <a:gd name="connsiteY0" fmla="*/ 0 h 462211"/>
                <a:gd name="connsiteX1" fmla="*/ 2739354 w 2739354"/>
                <a:gd name="connsiteY1" fmla="*/ 88101 h 462211"/>
                <a:gd name="connsiteX2" fmla="*/ 2718716 w 2739354"/>
                <a:gd name="connsiteY2" fmla="*/ 462211 h 462211"/>
                <a:gd name="connsiteX3" fmla="*/ 0 w 2739354"/>
                <a:gd name="connsiteY3" fmla="*/ 345530 h 462211"/>
                <a:gd name="connsiteX4" fmla="*/ 12699 w 2739354"/>
                <a:gd name="connsiteY4" fmla="*/ 0 h 462211"/>
                <a:gd name="connsiteX0" fmla="*/ 12699 w 2739354"/>
                <a:gd name="connsiteY0" fmla="*/ 0 h 462211"/>
                <a:gd name="connsiteX1" fmla="*/ 2739354 w 2739354"/>
                <a:gd name="connsiteY1" fmla="*/ 88101 h 462211"/>
                <a:gd name="connsiteX2" fmla="*/ 2718716 w 2739354"/>
                <a:gd name="connsiteY2" fmla="*/ 462211 h 462211"/>
                <a:gd name="connsiteX3" fmla="*/ 0 w 2739354"/>
                <a:gd name="connsiteY3" fmla="*/ 356119 h 462211"/>
                <a:gd name="connsiteX4" fmla="*/ 12699 w 2739354"/>
                <a:gd name="connsiteY4" fmla="*/ 0 h 462211"/>
                <a:gd name="connsiteX0" fmla="*/ 20319 w 2746974"/>
                <a:gd name="connsiteY0" fmla="*/ 0 h 462211"/>
                <a:gd name="connsiteX1" fmla="*/ 2746974 w 2746974"/>
                <a:gd name="connsiteY1" fmla="*/ 88101 h 462211"/>
                <a:gd name="connsiteX2" fmla="*/ 2726336 w 2746974"/>
                <a:gd name="connsiteY2" fmla="*/ 462211 h 462211"/>
                <a:gd name="connsiteX3" fmla="*/ 0 w 2746974"/>
                <a:gd name="connsiteY3" fmla="*/ 375179 h 462211"/>
                <a:gd name="connsiteX4" fmla="*/ 20319 w 2746974"/>
                <a:gd name="connsiteY4" fmla="*/ 0 h 462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6974" h="462211">
                  <a:moveTo>
                    <a:pt x="20319" y="0"/>
                  </a:moveTo>
                  <a:lnTo>
                    <a:pt x="2746974" y="88101"/>
                  </a:lnTo>
                  <a:lnTo>
                    <a:pt x="2726336" y="462211"/>
                  </a:lnTo>
                  <a:lnTo>
                    <a:pt x="0" y="375179"/>
                  </a:lnTo>
                  <a:lnTo>
                    <a:pt x="20319" y="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0" name="Groupe 39"/>
          <p:cNvGrpSpPr/>
          <p:nvPr/>
        </p:nvGrpSpPr>
        <p:grpSpPr>
          <a:xfrm>
            <a:off x="3394682" y="4022284"/>
            <a:ext cx="2363185" cy="2387008"/>
            <a:chOff x="502144" y="4009086"/>
            <a:chExt cx="2363185" cy="2387008"/>
          </a:xfrm>
          <a:solidFill>
            <a:srgbClr val="FF00FF"/>
          </a:solidFill>
        </p:grpSpPr>
        <p:sp>
          <p:nvSpPr>
            <p:cNvPr id="41" name="Rectangle 3"/>
            <p:cNvSpPr/>
            <p:nvPr/>
          </p:nvSpPr>
          <p:spPr>
            <a:xfrm>
              <a:off x="525538" y="4168008"/>
              <a:ext cx="2234044" cy="2173783"/>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175198 w 2776580"/>
                <a:gd name="connsiteY0" fmla="*/ 0 h 2827362"/>
                <a:gd name="connsiteX1" fmla="*/ 2776580 w 2776580"/>
                <a:gd name="connsiteY1" fmla="*/ 95250 h 2827362"/>
                <a:gd name="connsiteX2" fmla="*/ 2674980 w 2776580"/>
                <a:gd name="connsiteY2" fmla="*/ 2827362 h 2827362"/>
                <a:gd name="connsiteX3" fmla="*/ 47990 w 2776580"/>
                <a:gd name="connsiteY3" fmla="*/ 2586062 h 2827362"/>
                <a:gd name="connsiteX4" fmla="*/ 175198 w 2776580"/>
                <a:gd name="connsiteY4" fmla="*/ 0 h 2827362"/>
                <a:gd name="connsiteX0" fmla="*/ 175198 w 2776580"/>
                <a:gd name="connsiteY0" fmla="*/ 0 h 2782269"/>
                <a:gd name="connsiteX1" fmla="*/ 2776580 w 2776580"/>
                <a:gd name="connsiteY1" fmla="*/ 95250 h 2782269"/>
                <a:gd name="connsiteX2" fmla="*/ 2690881 w 2776580"/>
                <a:gd name="connsiteY2" fmla="*/ 2771708 h 2782269"/>
                <a:gd name="connsiteX3" fmla="*/ 47990 w 2776580"/>
                <a:gd name="connsiteY3" fmla="*/ 2586062 h 2782269"/>
                <a:gd name="connsiteX4" fmla="*/ 175198 w 2776580"/>
                <a:gd name="connsiteY4" fmla="*/ 0 h 2782269"/>
                <a:gd name="connsiteX0" fmla="*/ 175198 w 2776580"/>
                <a:gd name="connsiteY0" fmla="*/ 0 h 2773467"/>
                <a:gd name="connsiteX1" fmla="*/ 2776580 w 2776580"/>
                <a:gd name="connsiteY1" fmla="*/ 95250 h 2773467"/>
                <a:gd name="connsiteX2" fmla="*/ 2762436 w 2776580"/>
                <a:gd name="connsiteY2" fmla="*/ 2755807 h 2773467"/>
                <a:gd name="connsiteX3" fmla="*/ 47990 w 2776580"/>
                <a:gd name="connsiteY3" fmla="*/ 2586062 h 2773467"/>
                <a:gd name="connsiteX4" fmla="*/ 175198 w 2776580"/>
                <a:gd name="connsiteY4" fmla="*/ 0 h 2773467"/>
                <a:gd name="connsiteX0" fmla="*/ 175198 w 2794791"/>
                <a:gd name="connsiteY0" fmla="*/ 0 h 2777766"/>
                <a:gd name="connsiteX1" fmla="*/ 2776580 w 2794791"/>
                <a:gd name="connsiteY1" fmla="*/ 95250 h 2777766"/>
                <a:gd name="connsiteX2" fmla="*/ 2794238 w 2794791"/>
                <a:gd name="connsiteY2" fmla="*/ 2763757 h 2777766"/>
                <a:gd name="connsiteX3" fmla="*/ 47990 w 2794791"/>
                <a:gd name="connsiteY3" fmla="*/ 2586062 h 2777766"/>
                <a:gd name="connsiteX4" fmla="*/ 175198 w 2794791"/>
                <a:gd name="connsiteY4" fmla="*/ 0 h 2777766"/>
                <a:gd name="connsiteX0" fmla="*/ 175198 w 2834230"/>
                <a:gd name="connsiteY0" fmla="*/ 0 h 2777766"/>
                <a:gd name="connsiteX1" fmla="*/ 2776580 w 2834230"/>
                <a:gd name="connsiteY1" fmla="*/ 95250 h 2777766"/>
                <a:gd name="connsiteX2" fmla="*/ 2833991 w 2834230"/>
                <a:gd name="connsiteY2" fmla="*/ 2763757 h 2777766"/>
                <a:gd name="connsiteX3" fmla="*/ 47990 w 2834230"/>
                <a:gd name="connsiteY3" fmla="*/ 2586062 h 2777766"/>
                <a:gd name="connsiteX4" fmla="*/ 175198 w 2834230"/>
                <a:gd name="connsiteY4" fmla="*/ 0 h 2777766"/>
                <a:gd name="connsiteX0" fmla="*/ 175198 w 2881835"/>
                <a:gd name="connsiteY0" fmla="*/ 0 h 2782269"/>
                <a:gd name="connsiteX1" fmla="*/ 2776580 w 2881835"/>
                <a:gd name="connsiteY1" fmla="*/ 95250 h 2782269"/>
                <a:gd name="connsiteX2" fmla="*/ 2881694 w 2881835"/>
                <a:gd name="connsiteY2" fmla="*/ 2771707 h 2782269"/>
                <a:gd name="connsiteX3" fmla="*/ 47990 w 2881835"/>
                <a:gd name="connsiteY3" fmla="*/ 2586062 h 2782269"/>
                <a:gd name="connsiteX4" fmla="*/ 175198 w 2881835"/>
                <a:gd name="connsiteY4" fmla="*/ 0 h 2782269"/>
                <a:gd name="connsiteX0" fmla="*/ 175198 w 2858020"/>
                <a:gd name="connsiteY0" fmla="*/ 0 h 2769357"/>
                <a:gd name="connsiteX1" fmla="*/ 2776580 w 2858020"/>
                <a:gd name="connsiteY1" fmla="*/ 95250 h 2769357"/>
                <a:gd name="connsiteX2" fmla="*/ 2857843 w 2858020"/>
                <a:gd name="connsiteY2" fmla="*/ 2747855 h 2769357"/>
                <a:gd name="connsiteX3" fmla="*/ 47990 w 2858020"/>
                <a:gd name="connsiteY3" fmla="*/ 2586062 h 2769357"/>
                <a:gd name="connsiteX4" fmla="*/ 175198 w 2858020"/>
                <a:gd name="connsiteY4" fmla="*/ 0 h 2769357"/>
                <a:gd name="connsiteX0" fmla="*/ 215022 w 2853154"/>
                <a:gd name="connsiteY0" fmla="*/ 0 h 2769357"/>
                <a:gd name="connsiteX1" fmla="*/ 2771714 w 2853154"/>
                <a:gd name="connsiteY1" fmla="*/ 95250 h 2769357"/>
                <a:gd name="connsiteX2" fmla="*/ 2852977 w 2853154"/>
                <a:gd name="connsiteY2" fmla="*/ 2747855 h 2769357"/>
                <a:gd name="connsiteX3" fmla="*/ 43124 w 2853154"/>
                <a:gd name="connsiteY3" fmla="*/ 2586062 h 2769357"/>
                <a:gd name="connsiteX4" fmla="*/ 215022 w 2853154"/>
                <a:gd name="connsiteY4" fmla="*/ 0 h 2769357"/>
                <a:gd name="connsiteX0" fmla="*/ 210546 w 2853644"/>
                <a:gd name="connsiteY0" fmla="*/ 0 h 2810809"/>
                <a:gd name="connsiteX1" fmla="*/ 2772204 w 2853644"/>
                <a:gd name="connsiteY1" fmla="*/ 136702 h 2810809"/>
                <a:gd name="connsiteX2" fmla="*/ 2853467 w 2853644"/>
                <a:gd name="connsiteY2" fmla="*/ 2789307 h 2810809"/>
                <a:gd name="connsiteX3" fmla="*/ 43614 w 2853644"/>
                <a:gd name="connsiteY3" fmla="*/ 2627514 h 2810809"/>
                <a:gd name="connsiteX4" fmla="*/ 210546 w 2853644"/>
                <a:gd name="connsiteY4" fmla="*/ 0 h 2810809"/>
                <a:gd name="connsiteX0" fmla="*/ 186033 w 2829131"/>
                <a:gd name="connsiteY0" fmla="*/ 0 h 2801315"/>
                <a:gd name="connsiteX1" fmla="*/ 2747691 w 2829131"/>
                <a:gd name="connsiteY1" fmla="*/ 136702 h 2801315"/>
                <a:gd name="connsiteX2" fmla="*/ 2828954 w 2829131"/>
                <a:gd name="connsiteY2" fmla="*/ 2789307 h 2801315"/>
                <a:gd name="connsiteX3" fmla="*/ 46548 w 2829131"/>
                <a:gd name="connsiteY3" fmla="*/ 2607057 h 2801315"/>
                <a:gd name="connsiteX4" fmla="*/ 186033 w 2829131"/>
                <a:gd name="connsiteY4" fmla="*/ 0 h 280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9131" h="2801315">
                  <a:moveTo>
                    <a:pt x="186033" y="0"/>
                  </a:moveTo>
                  <a:lnTo>
                    <a:pt x="2747691" y="136702"/>
                  </a:lnTo>
                  <a:cubicBezTo>
                    <a:pt x="2742976" y="1023554"/>
                    <a:pt x="2833669" y="1902455"/>
                    <a:pt x="2828954" y="2789307"/>
                  </a:cubicBezTo>
                  <a:cubicBezTo>
                    <a:pt x="1927891" y="2766024"/>
                    <a:pt x="1233361" y="2903390"/>
                    <a:pt x="46548" y="2607057"/>
                  </a:cubicBezTo>
                  <a:cubicBezTo>
                    <a:pt x="-112202" y="1776786"/>
                    <a:pt x="186033" y="862021"/>
                    <a:pt x="186033" y="0"/>
                  </a:cubicBezTo>
                  <a:close/>
                </a:path>
              </a:pathLst>
            </a:custGeom>
            <a:grpFill/>
            <a:ln>
              <a:noFill/>
            </a:ln>
            <a:effectLst>
              <a:outerShdw blurRad="139700" dist="139700" dir="8100000" algn="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Rectangle 3"/>
            <p:cNvSpPr/>
            <p:nvPr/>
          </p:nvSpPr>
          <p:spPr>
            <a:xfrm>
              <a:off x="502144" y="4009086"/>
              <a:ext cx="2363185" cy="2387008"/>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9145" h="2827362">
                  <a:moveTo>
                    <a:pt x="70555" y="0"/>
                  </a:moveTo>
                  <a:lnTo>
                    <a:pt x="2799145" y="95250"/>
                  </a:lnTo>
                  <a:lnTo>
                    <a:pt x="2697545" y="2827362"/>
                  </a:lnTo>
                  <a:cubicBezTo>
                    <a:pt x="1796482" y="2804079"/>
                    <a:pt x="1257368" y="2882395"/>
                    <a:pt x="70555" y="2586062"/>
                  </a:cubicBezTo>
                  <a:cubicBezTo>
                    <a:pt x="-88195" y="1755791"/>
                    <a:pt x="70555" y="862021"/>
                    <a:pt x="70555" y="0"/>
                  </a:cubicBez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4" name="Groupe 43"/>
          <p:cNvGrpSpPr/>
          <p:nvPr/>
        </p:nvGrpSpPr>
        <p:grpSpPr>
          <a:xfrm>
            <a:off x="6321819" y="4018262"/>
            <a:ext cx="2364526" cy="2391030"/>
            <a:chOff x="502144" y="4005064"/>
            <a:chExt cx="2364526" cy="2391030"/>
          </a:xfrm>
        </p:grpSpPr>
        <p:sp>
          <p:nvSpPr>
            <p:cNvPr id="45" name="Rectangle 3"/>
            <p:cNvSpPr/>
            <p:nvPr/>
          </p:nvSpPr>
          <p:spPr>
            <a:xfrm>
              <a:off x="525538" y="4168008"/>
              <a:ext cx="2290862" cy="2173783"/>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175198 w 2776580"/>
                <a:gd name="connsiteY0" fmla="*/ 0 h 2827362"/>
                <a:gd name="connsiteX1" fmla="*/ 2776580 w 2776580"/>
                <a:gd name="connsiteY1" fmla="*/ 95250 h 2827362"/>
                <a:gd name="connsiteX2" fmla="*/ 2674980 w 2776580"/>
                <a:gd name="connsiteY2" fmla="*/ 2827362 h 2827362"/>
                <a:gd name="connsiteX3" fmla="*/ 47990 w 2776580"/>
                <a:gd name="connsiteY3" fmla="*/ 2586062 h 2827362"/>
                <a:gd name="connsiteX4" fmla="*/ 175198 w 2776580"/>
                <a:gd name="connsiteY4" fmla="*/ 0 h 2827362"/>
                <a:gd name="connsiteX0" fmla="*/ 175198 w 2776580"/>
                <a:gd name="connsiteY0" fmla="*/ 0 h 2782269"/>
                <a:gd name="connsiteX1" fmla="*/ 2776580 w 2776580"/>
                <a:gd name="connsiteY1" fmla="*/ 95250 h 2782269"/>
                <a:gd name="connsiteX2" fmla="*/ 2690881 w 2776580"/>
                <a:gd name="connsiteY2" fmla="*/ 2771708 h 2782269"/>
                <a:gd name="connsiteX3" fmla="*/ 47990 w 2776580"/>
                <a:gd name="connsiteY3" fmla="*/ 2586062 h 2782269"/>
                <a:gd name="connsiteX4" fmla="*/ 175198 w 2776580"/>
                <a:gd name="connsiteY4" fmla="*/ 0 h 2782269"/>
                <a:gd name="connsiteX0" fmla="*/ 175198 w 2776580"/>
                <a:gd name="connsiteY0" fmla="*/ 0 h 2773467"/>
                <a:gd name="connsiteX1" fmla="*/ 2776580 w 2776580"/>
                <a:gd name="connsiteY1" fmla="*/ 95250 h 2773467"/>
                <a:gd name="connsiteX2" fmla="*/ 2762436 w 2776580"/>
                <a:gd name="connsiteY2" fmla="*/ 2755807 h 2773467"/>
                <a:gd name="connsiteX3" fmla="*/ 47990 w 2776580"/>
                <a:gd name="connsiteY3" fmla="*/ 2586062 h 2773467"/>
                <a:gd name="connsiteX4" fmla="*/ 175198 w 2776580"/>
                <a:gd name="connsiteY4" fmla="*/ 0 h 2773467"/>
                <a:gd name="connsiteX0" fmla="*/ 175198 w 2794791"/>
                <a:gd name="connsiteY0" fmla="*/ 0 h 2777766"/>
                <a:gd name="connsiteX1" fmla="*/ 2776580 w 2794791"/>
                <a:gd name="connsiteY1" fmla="*/ 95250 h 2777766"/>
                <a:gd name="connsiteX2" fmla="*/ 2794238 w 2794791"/>
                <a:gd name="connsiteY2" fmla="*/ 2763757 h 2777766"/>
                <a:gd name="connsiteX3" fmla="*/ 47990 w 2794791"/>
                <a:gd name="connsiteY3" fmla="*/ 2586062 h 2777766"/>
                <a:gd name="connsiteX4" fmla="*/ 175198 w 2794791"/>
                <a:gd name="connsiteY4" fmla="*/ 0 h 2777766"/>
                <a:gd name="connsiteX0" fmla="*/ 175198 w 2834230"/>
                <a:gd name="connsiteY0" fmla="*/ 0 h 2777766"/>
                <a:gd name="connsiteX1" fmla="*/ 2776580 w 2834230"/>
                <a:gd name="connsiteY1" fmla="*/ 95250 h 2777766"/>
                <a:gd name="connsiteX2" fmla="*/ 2833991 w 2834230"/>
                <a:gd name="connsiteY2" fmla="*/ 2763757 h 2777766"/>
                <a:gd name="connsiteX3" fmla="*/ 47990 w 2834230"/>
                <a:gd name="connsiteY3" fmla="*/ 2586062 h 2777766"/>
                <a:gd name="connsiteX4" fmla="*/ 175198 w 2834230"/>
                <a:gd name="connsiteY4" fmla="*/ 0 h 2777766"/>
                <a:gd name="connsiteX0" fmla="*/ 175198 w 2881835"/>
                <a:gd name="connsiteY0" fmla="*/ 0 h 2782269"/>
                <a:gd name="connsiteX1" fmla="*/ 2776580 w 2881835"/>
                <a:gd name="connsiteY1" fmla="*/ 95250 h 2782269"/>
                <a:gd name="connsiteX2" fmla="*/ 2881694 w 2881835"/>
                <a:gd name="connsiteY2" fmla="*/ 2771707 h 2782269"/>
                <a:gd name="connsiteX3" fmla="*/ 47990 w 2881835"/>
                <a:gd name="connsiteY3" fmla="*/ 2586062 h 2782269"/>
                <a:gd name="connsiteX4" fmla="*/ 175198 w 2881835"/>
                <a:gd name="connsiteY4" fmla="*/ 0 h 2782269"/>
                <a:gd name="connsiteX0" fmla="*/ 175198 w 2858020"/>
                <a:gd name="connsiteY0" fmla="*/ 0 h 2769357"/>
                <a:gd name="connsiteX1" fmla="*/ 2776580 w 2858020"/>
                <a:gd name="connsiteY1" fmla="*/ 95250 h 2769357"/>
                <a:gd name="connsiteX2" fmla="*/ 2857843 w 2858020"/>
                <a:gd name="connsiteY2" fmla="*/ 2747855 h 2769357"/>
                <a:gd name="connsiteX3" fmla="*/ 47990 w 2858020"/>
                <a:gd name="connsiteY3" fmla="*/ 2586062 h 2769357"/>
                <a:gd name="connsiteX4" fmla="*/ 175198 w 2858020"/>
                <a:gd name="connsiteY4" fmla="*/ 0 h 2769357"/>
                <a:gd name="connsiteX0" fmla="*/ 215022 w 2853154"/>
                <a:gd name="connsiteY0" fmla="*/ 0 h 2769357"/>
                <a:gd name="connsiteX1" fmla="*/ 2771714 w 2853154"/>
                <a:gd name="connsiteY1" fmla="*/ 95250 h 2769357"/>
                <a:gd name="connsiteX2" fmla="*/ 2852977 w 2853154"/>
                <a:gd name="connsiteY2" fmla="*/ 2747855 h 2769357"/>
                <a:gd name="connsiteX3" fmla="*/ 43124 w 2853154"/>
                <a:gd name="connsiteY3" fmla="*/ 2586062 h 2769357"/>
                <a:gd name="connsiteX4" fmla="*/ 215022 w 2853154"/>
                <a:gd name="connsiteY4" fmla="*/ 0 h 2769357"/>
                <a:gd name="connsiteX0" fmla="*/ 210546 w 2853644"/>
                <a:gd name="connsiteY0" fmla="*/ 0 h 2810809"/>
                <a:gd name="connsiteX1" fmla="*/ 2772204 w 2853644"/>
                <a:gd name="connsiteY1" fmla="*/ 136702 h 2810809"/>
                <a:gd name="connsiteX2" fmla="*/ 2853467 w 2853644"/>
                <a:gd name="connsiteY2" fmla="*/ 2789307 h 2810809"/>
                <a:gd name="connsiteX3" fmla="*/ 43614 w 2853644"/>
                <a:gd name="connsiteY3" fmla="*/ 2627514 h 2810809"/>
                <a:gd name="connsiteX4" fmla="*/ 210546 w 2853644"/>
                <a:gd name="connsiteY4" fmla="*/ 0 h 2810809"/>
                <a:gd name="connsiteX0" fmla="*/ 186033 w 2829131"/>
                <a:gd name="connsiteY0" fmla="*/ 0 h 2801315"/>
                <a:gd name="connsiteX1" fmla="*/ 2747691 w 2829131"/>
                <a:gd name="connsiteY1" fmla="*/ 136702 h 2801315"/>
                <a:gd name="connsiteX2" fmla="*/ 2828954 w 2829131"/>
                <a:gd name="connsiteY2" fmla="*/ 2789307 h 2801315"/>
                <a:gd name="connsiteX3" fmla="*/ 46548 w 2829131"/>
                <a:gd name="connsiteY3" fmla="*/ 2607057 h 2801315"/>
                <a:gd name="connsiteX4" fmla="*/ 186033 w 2829131"/>
                <a:gd name="connsiteY4" fmla="*/ 0 h 28013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9131" h="2801315">
                  <a:moveTo>
                    <a:pt x="186033" y="0"/>
                  </a:moveTo>
                  <a:lnTo>
                    <a:pt x="2747691" y="136702"/>
                  </a:lnTo>
                  <a:cubicBezTo>
                    <a:pt x="2742976" y="1023554"/>
                    <a:pt x="2833669" y="1902455"/>
                    <a:pt x="2828954" y="2789307"/>
                  </a:cubicBezTo>
                  <a:cubicBezTo>
                    <a:pt x="1927891" y="2766024"/>
                    <a:pt x="1233361" y="2903390"/>
                    <a:pt x="46548" y="2607057"/>
                  </a:cubicBezTo>
                  <a:cubicBezTo>
                    <a:pt x="-112202" y="1776786"/>
                    <a:pt x="186033" y="862021"/>
                    <a:pt x="186033" y="0"/>
                  </a:cubicBezTo>
                  <a:close/>
                </a:path>
              </a:pathLst>
            </a:custGeom>
            <a:solidFill>
              <a:schemeClr val="bg1"/>
            </a:solidFill>
            <a:ln>
              <a:noFill/>
            </a:ln>
            <a:effectLst>
              <a:outerShdw blurRad="139700" dist="139700" dir="8100000" algn="tr"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Rectangle 3"/>
            <p:cNvSpPr/>
            <p:nvPr/>
          </p:nvSpPr>
          <p:spPr>
            <a:xfrm>
              <a:off x="502144" y="4009086"/>
              <a:ext cx="2363185" cy="2387008"/>
            </a:xfrm>
            <a:custGeom>
              <a:avLst/>
              <a:gdLst>
                <a:gd name="connsiteX0" fmla="*/ 0 w 2798440"/>
                <a:gd name="connsiteY0" fmla="*/ 0 h 2808312"/>
                <a:gd name="connsiteX1" fmla="*/ 2798440 w 2798440"/>
                <a:gd name="connsiteY1" fmla="*/ 0 h 2808312"/>
                <a:gd name="connsiteX2" fmla="*/ 2798440 w 2798440"/>
                <a:gd name="connsiteY2" fmla="*/ 2808312 h 2808312"/>
                <a:gd name="connsiteX3" fmla="*/ 0 w 2798440"/>
                <a:gd name="connsiteY3" fmla="*/ 2808312 h 2808312"/>
                <a:gd name="connsiteX4" fmla="*/ 0 w 2798440"/>
                <a:gd name="connsiteY4" fmla="*/ 0 h 2808312"/>
                <a:gd name="connsiteX0" fmla="*/ 0 w 2900040"/>
                <a:gd name="connsiteY0" fmla="*/ 0 h 2808312"/>
                <a:gd name="connsiteX1" fmla="*/ 2900040 w 2900040"/>
                <a:gd name="connsiteY1" fmla="*/ 76200 h 2808312"/>
                <a:gd name="connsiteX2" fmla="*/ 2798440 w 2900040"/>
                <a:gd name="connsiteY2" fmla="*/ 2808312 h 2808312"/>
                <a:gd name="connsiteX3" fmla="*/ 0 w 2900040"/>
                <a:gd name="connsiteY3" fmla="*/ 2808312 h 2808312"/>
                <a:gd name="connsiteX4" fmla="*/ 0 w 2900040"/>
                <a:gd name="connsiteY4" fmla="*/ 0 h 2808312"/>
                <a:gd name="connsiteX0" fmla="*/ 171450 w 2900040"/>
                <a:gd name="connsiteY0" fmla="*/ 0 h 2827362"/>
                <a:gd name="connsiteX1" fmla="*/ 2900040 w 2900040"/>
                <a:gd name="connsiteY1" fmla="*/ 95250 h 2827362"/>
                <a:gd name="connsiteX2" fmla="*/ 2798440 w 2900040"/>
                <a:gd name="connsiteY2" fmla="*/ 2827362 h 2827362"/>
                <a:gd name="connsiteX3" fmla="*/ 0 w 2900040"/>
                <a:gd name="connsiteY3" fmla="*/ 2827362 h 2827362"/>
                <a:gd name="connsiteX4" fmla="*/ 171450 w 2900040"/>
                <a:gd name="connsiteY4" fmla="*/ 0 h 2827362"/>
                <a:gd name="connsiteX0" fmla="*/ 0 w 2728590"/>
                <a:gd name="connsiteY0" fmla="*/ 0 h 2827362"/>
                <a:gd name="connsiteX1" fmla="*/ 2728590 w 2728590"/>
                <a:gd name="connsiteY1" fmla="*/ 95250 h 2827362"/>
                <a:gd name="connsiteX2" fmla="*/ 2626990 w 2728590"/>
                <a:gd name="connsiteY2" fmla="*/ 2827362 h 2827362"/>
                <a:gd name="connsiteX3" fmla="*/ 0 w 2728590"/>
                <a:gd name="connsiteY3" fmla="*/ 2586062 h 2827362"/>
                <a:gd name="connsiteX4" fmla="*/ 0 w 2728590"/>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 name="connsiteX0" fmla="*/ 70555 w 2799145"/>
                <a:gd name="connsiteY0" fmla="*/ 0 h 2827362"/>
                <a:gd name="connsiteX1" fmla="*/ 2799145 w 2799145"/>
                <a:gd name="connsiteY1" fmla="*/ 95250 h 2827362"/>
                <a:gd name="connsiteX2" fmla="*/ 2697545 w 2799145"/>
                <a:gd name="connsiteY2" fmla="*/ 2827362 h 2827362"/>
                <a:gd name="connsiteX3" fmla="*/ 70555 w 2799145"/>
                <a:gd name="connsiteY3" fmla="*/ 2586062 h 2827362"/>
                <a:gd name="connsiteX4" fmla="*/ 70555 w 2799145"/>
                <a:gd name="connsiteY4" fmla="*/ 0 h 282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9145" h="2827362">
                  <a:moveTo>
                    <a:pt x="70555" y="0"/>
                  </a:moveTo>
                  <a:lnTo>
                    <a:pt x="2799145" y="95250"/>
                  </a:lnTo>
                  <a:lnTo>
                    <a:pt x="2697545" y="2827362"/>
                  </a:lnTo>
                  <a:cubicBezTo>
                    <a:pt x="1796482" y="2804079"/>
                    <a:pt x="1257368" y="2882395"/>
                    <a:pt x="70555" y="2586062"/>
                  </a:cubicBezTo>
                  <a:cubicBezTo>
                    <a:pt x="-88195" y="1755791"/>
                    <a:pt x="70555" y="862021"/>
                    <a:pt x="70555" y="0"/>
                  </a:cubicBezTo>
                  <a:close/>
                </a:path>
              </a:pathLst>
            </a:custGeom>
            <a:gradFill>
              <a:gsLst>
                <a:gs pos="59000">
                  <a:srgbClr val="FFD13F"/>
                </a:gs>
                <a:gs pos="0">
                  <a:srgbClr val="FFC000"/>
                </a:gs>
                <a:gs pos="84000">
                  <a:srgbClr val="FFD13F"/>
                </a:gs>
                <a:gs pos="100000">
                  <a:srgbClr val="FFC000"/>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Rectangle 4"/>
            <p:cNvSpPr/>
            <p:nvPr/>
          </p:nvSpPr>
          <p:spPr>
            <a:xfrm>
              <a:off x="547530" y="4005064"/>
              <a:ext cx="2319140" cy="468011"/>
            </a:xfrm>
            <a:custGeom>
              <a:avLst/>
              <a:gdLst>
                <a:gd name="connsiteX0" fmla="*/ 0 w 2756023"/>
                <a:gd name="connsiteY0" fmla="*/ 0 h 451098"/>
                <a:gd name="connsiteX1" fmla="*/ 2756023 w 2756023"/>
                <a:gd name="connsiteY1" fmla="*/ 0 h 451098"/>
                <a:gd name="connsiteX2" fmla="*/ 2756023 w 2756023"/>
                <a:gd name="connsiteY2" fmla="*/ 451098 h 451098"/>
                <a:gd name="connsiteX3" fmla="*/ 0 w 2756023"/>
                <a:gd name="connsiteY3" fmla="*/ 451098 h 451098"/>
                <a:gd name="connsiteX4" fmla="*/ 0 w 2756023"/>
                <a:gd name="connsiteY4" fmla="*/ 0 h 451098"/>
                <a:gd name="connsiteX0" fmla="*/ 0 w 2762373"/>
                <a:gd name="connsiteY0" fmla="*/ 0 h 451098"/>
                <a:gd name="connsiteX1" fmla="*/ 2762373 w 2762373"/>
                <a:gd name="connsiteY1" fmla="*/ 95250 h 451098"/>
                <a:gd name="connsiteX2" fmla="*/ 2756023 w 2762373"/>
                <a:gd name="connsiteY2" fmla="*/ 451098 h 451098"/>
                <a:gd name="connsiteX3" fmla="*/ 0 w 2762373"/>
                <a:gd name="connsiteY3" fmla="*/ 451098 h 451098"/>
                <a:gd name="connsiteX4" fmla="*/ 0 w 2762373"/>
                <a:gd name="connsiteY4" fmla="*/ 0 h 451098"/>
                <a:gd name="connsiteX0" fmla="*/ 0 w 2762373"/>
                <a:gd name="connsiteY0" fmla="*/ 0 h 451098"/>
                <a:gd name="connsiteX1" fmla="*/ 2762373 w 2762373"/>
                <a:gd name="connsiteY1" fmla="*/ 95250 h 451098"/>
                <a:gd name="connsiteX2" fmla="*/ 2756023 w 2762373"/>
                <a:gd name="connsiteY2" fmla="*/ 451098 h 451098"/>
                <a:gd name="connsiteX3" fmla="*/ 25400 w 2762373"/>
                <a:gd name="connsiteY3" fmla="*/ 343148 h 451098"/>
                <a:gd name="connsiteX4" fmla="*/ 0 w 2762373"/>
                <a:gd name="connsiteY4" fmla="*/ 0 h 451098"/>
                <a:gd name="connsiteX0" fmla="*/ 0 w 2762373"/>
                <a:gd name="connsiteY0" fmla="*/ 0 h 457448"/>
                <a:gd name="connsiteX1" fmla="*/ 2762373 w 2762373"/>
                <a:gd name="connsiteY1" fmla="*/ 95250 h 457448"/>
                <a:gd name="connsiteX2" fmla="*/ 2736973 w 2762373"/>
                <a:gd name="connsiteY2" fmla="*/ 457448 h 457448"/>
                <a:gd name="connsiteX3" fmla="*/ 25400 w 2762373"/>
                <a:gd name="connsiteY3" fmla="*/ 343148 h 457448"/>
                <a:gd name="connsiteX4" fmla="*/ 0 w 2762373"/>
                <a:gd name="connsiteY4" fmla="*/ 0 h 457448"/>
                <a:gd name="connsiteX0" fmla="*/ 5556 w 2736973"/>
                <a:gd name="connsiteY0" fmla="*/ 0 h 462211"/>
                <a:gd name="connsiteX1" fmla="*/ 2736973 w 2736973"/>
                <a:gd name="connsiteY1" fmla="*/ 100013 h 462211"/>
                <a:gd name="connsiteX2" fmla="*/ 2711573 w 2736973"/>
                <a:gd name="connsiteY2" fmla="*/ 462211 h 462211"/>
                <a:gd name="connsiteX3" fmla="*/ 0 w 2736973"/>
                <a:gd name="connsiteY3" fmla="*/ 347911 h 462211"/>
                <a:gd name="connsiteX4" fmla="*/ 5556 w 2736973"/>
                <a:gd name="connsiteY4" fmla="*/ 0 h 462211"/>
                <a:gd name="connsiteX0" fmla="*/ 12699 w 2744116"/>
                <a:gd name="connsiteY0" fmla="*/ 0 h 462211"/>
                <a:gd name="connsiteX1" fmla="*/ 2744116 w 2744116"/>
                <a:gd name="connsiteY1" fmla="*/ 100013 h 462211"/>
                <a:gd name="connsiteX2" fmla="*/ 2718716 w 2744116"/>
                <a:gd name="connsiteY2" fmla="*/ 462211 h 462211"/>
                <a:gd name="connsiteX3" fmla="*/ 0 w 2744116"/>
                <a:gd name="connsiteY3" fmla="*/ 345530 h 462211"/>
                <a:gd name="connsiteX4" fmla="*/ 12699 w 2744116"/>
                <a:gd name="connsiteY4" fmla="*/ 0 h 462211"/>
                <a:gd name="connsiteX0" fmla="*/ 12699 w 2739354"/>
                <a:gd name="connsiteY0" fmla="*/ 0 h 462211"/>
                <a:gd name="connsiteX1" fmla="*/ 2739354 w 2739354"/>
                <a:gd name="connsiteY1" fmla="*/ 88101 h 462211"/>
                <a:gd name="connsiteX2" fmla="*/ 2718716 w 2739354"/>
                <a:gd name="connsiteY2" fmla="*/ 462211 h 462211"/>
                <a:gd name="connsiteX3" fmla="*/ 0 w 2739354"/>
                <a:gd name="connsiteY3" fmla="*/ 345530 h 462211"/>
                <a:gd name="connsiteX4" fmla="*/ 12699 w 2739354"/>
                <a:gd name="connsiteY4" fmla="*/ 0 h 462211"/>
                <a:gd name="connsiteX0" fmla="*/ 12699 w 2739354"/>
                <a:gd name="connsiteY0" fmla="*/ 0 h 462211"/>
                <a:gd name="connsiteX1" fmla="*/ 2739354 w 2739354"/>
                <a:gd name="connsiteY1" fmla="*/ 88101 h 462211"/>
                <a:gd name="connsiteX2" fmla="*/ 2718716 w 2739354"/>
                <a:gd name="connsiteY2" fmla="*/ 462211 h 462211"/>
                <a:gd name="connsiteX3" fmla="*/ 0 w 2739354"/>
                <a:gd name="connsiteY3" fmla="*/ 356119 h 462211"/>
                <a:gd name="connsiteX4" fmla="*/ 12699 w 2739354"/>
                <a:gd name="connsiteY4" fmla="*/ 0 h 462211"/>
                <a:gd name="connsiteX0" fmla="*/ 20319 w 2746974"/>
                <a:gd name="connsiteY0" fmla="*/ 0 h 462211"/>
                <a:gd name="connsiteX1" fmla="*/ 2746974 w 2746974"/>
                <a:gd name="connsiteY1" fmla="*/ 88101 h 462211"/>
                <a:gd name="connsiteX2" fmla="*/ 2726336 w 2746974"/>
                <a:gd name="connsiteY2" fmla="*/ 462211 h 462211"/>
                <a:gd name="connsiteX3" fmla="*/ 0 w 2746974"/>
                <a:gd name="connsiteY3" fmla="*/ 375179 h 462211"/>
                <a:gd name="connsiteX4" fmla="*/ 20319 w 2746974"/>
                <a:gd name="connsiteY4" fmla="*/ 0 h 462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6974" h="462211">
                  <a:moveTo>
                    <a:pt x="20319" y="0"/>
                  </a:moveTo>
                  <a:lnTo>
                    <a:pt x="2746974" y="88101"/>
                  </a:lnTo>
                  <a:lnTo>
                    <a:pt x="2726336" y="462211"/>
                  </a:lnTo>
                  <a:lnTo>
                    <a:pt x="0" y="375179"/>
                  </a:lnTo>
                  <a:lnTo>
                    <a:pt x="20319" y="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4" name="Rectangle 21"/>
          <p:cNvSpPr/>
          <p:nvPr/>
        </p:nvSpPr>
        <p:spPr>
          <a:xfrm rot="18900000">
            <a:off x="2857784" y="1643385"/>
            <a:ext cx="1307634" cy="242604"/>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1637 w 1153765"/>
              <a:gd name="connsiteY0" fmla="*/ 0 h 242604"/>
              <a:gd name="connsiteX1" fmla="*/ 1153765 w 1153765"/>
              <a:gd name="connsiteY1" fmla="*/ 0 h 242604"/>
              <a:gd name="connsiteX2" fmla="*/ 1153765 w 1153765"/>
              <a:gd name="connsiteY2" fmla="*/ 242604 h 242604"/>
              <a:gd name="connsiteX3" fmla="*/ 1637 w 1153765"/>
              <a:gd name="connsiteY3" fmla="*/ 242604 h 242604"/>
              <a:gd name="connsiteX4" fmla="*/ 0 w 1153765"/>
              <a:gd name="connsiteY4" fmla="*/ 57657 h 242604"/>
              <a:gd name="connsiteX5" fmla="*/ 1637 w 1153765"/>
              <a:gd name="connsiteY5" fmla="*/ 0 h 242604"/>
              <a:gd name="connsiteX0" fmla="*/ 85266 w 1237394"/>
              <a:gd name="connsiteY0" fmla="*/ 0 h 242604"/>
              <a:gd name="connsiteX1" fmla="*/ 1237394 w 1237394"/>
              <a:gd name="connsiteY1" fmla="*/ 0 h 242604"/>
              <a:gd name="connsiteX2" fmla="*/ 1237394 w 1237394"/>
              <a:gd name="connsiteY2" fmla="*/ 242604 h 242604"/>
              <a:gd name="connsiteX3" fmla="*/ 85266 w 1237394"/>
              <a:gd name="connsiteY3" fmla="*/ 242604 h 242604"/>
              <a:gd name="connsiteX4" fmla="*/ 85314 w 1237394"/>
              <a:gd name="connsiteY4" fmla="*/ 96385 h 242604"/>
              <a:gd name="connsiteX5" fmla="*/ 83629 w 1237394"/>
              <a:gd name="connsiteY5" fmla="*/ 57657 h 242604"/>
              <a:gd name="connsiteX6" fmla="*/ 85266 w 1237394"/>
              <a:gd name="connsiteY6" fmla="*/ 0 h 242604"/>
              <a:gd name="connsiteX0" fmla="*/ 105071 w 1257199"/>
              <a:gd name="connsiteY0" fmla="*/ 0 h 242604"/>
              <a:gd name="connsiteX1" fmla="*/ 1257199 w 1257199"/>
              <a:gd name="connsiteY1" fmla="*/ 0 h 242604"/>
              <a:gd name="connsiteX2" fmla="*/ 1257199 w 1257199"/>
              <a:gd name="connsiteY2" fmla="*/ 242604 h 242604"/>
              <a:gd name="connsiteX3" fmla="*/ 105071 w 1257199"/>
              <a:gd name="connsiteY3" fmla="*/ 242604 h 242604"/>
              <a:gd name="connsiteX4" fmla="*/ 52921 w 1257199"/>
              <a:gd name="connsiteY4" fmla="*/ 155317 h 242604"/>
              <a:gd name="connsiteX5" fmla="*/ 105119 w 1257199"/>
              <a:gd name="connsiteY5" fmla="*/ 96385 h 242604"/>
              <a:gd name="connsiteX6" fmla="*/ 103434 w 1257199"/>
              <a:gd name="connsiteY6" fmla="*/ 57657 h 242604"/>
              <a:gd name="connsiteX7" fmla="*/ 105071 w 1257199"/>
              <a:gd name="connsiteY7"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22233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90242 w 1275998"/>
              <a:gd name="connsiteY5" fmla="*/ 150265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7318"/>
              <a:gd name="connsiteY0" fmla="*/ 0 h 242604"/>
              <a:gd name="connsiteX1" fmla="*/ 1275998 w 1277318"/>
              <a:gd name="connsiteY1" fmla="*/ 0 h 242604"/>
              <a:gd name="connsiteX2" fmla="*/ 1277318 w 1277318"/>
              <a:gd name="connsiteY2" fmla="*/ 47554 h 242604"/>
              <a:gd name="connsiteX3" fmla="*/ 1275998 w 1277318"/>
              <a:gd name="connsiteY3" fmla="*/ 242604 h 242604"/>
              <a:gd name="connsiteX4" fmla="*/ 123870 w 1277318"/>
              <a:gd name="connsiteY4" fmla="*/ 242604 h 242604"/>
              <a:gd name="connsiteX5" fmla="*/ 26256 w 1277318"/>
              <a:gd name="connsiteY5" fmla="*/ 197412 h 242604"/>
              <a:gd name="connsiteX6" fmla="*/ 90242 w 1277318"/>
              <a:gd name="connsiteY6" fmla="*/ 150265 h 242604"/>
              <a:gd name="connsiteX7" fmla="*/ 123918 w 1277318"/>
              <a:gd name="connsiteY7" fmla="*/ 96385 h 242604"/>
              <a:gd name="connsiteX8" fmla="*/ 199688 w 1277318"/>
              <a:gd name="connsiteY8" fmla="*/ 57657 h 242604"/>
              <a:gd name="connsiteX9" fmla="*/ 123870 w 1277318"/>
              <a:gd name="connsiteY9"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8 w 1277318"/>
              <a:gd name="connsiteY3" fmla="*/ 175523 h 242604"/>
              <a:gd name="connsiteX4" fmla="*/ 1275998 w 1277318"/>
              <a:gd name="connsiteY4" fmla="*/ 242604 h 242604"/>
              <a:gd name="connsiteX5" fmla="*/ 123870 w 1277318"/>
              <a:gd name="connsiteY5" fmla="*/ 242604 h 242604"/>
              <a:gd name="connsiteX6" fmla="*/ 26256 w 1277318"/>
              <a:gd name="connsiteY6" fmla="*/ 197412 h 242604"/>
              <a:gd name="connsiteX7" fmla="*/ 90242 w 1277318"/>
              <a:gd name="connsiteY7" fmla="*/ 150265 h 242604"/>
              <a:gd name="connsiteX8" fmla="*/ 123918 w 1277318"/>
              <a:gd name="connsiteY8" fmla="*/ 96385 h 242604"/>
              <a:gd name="connsiteX9" fmla="*/ 199688 w 1277318"/>
              <a:gd name="connsiteY9" fmla="*/ 57657 h 242604"/>
              <a:gd name="connsiteX10" fmla="*/ 123870 w 1277318"/>
              <a:gd name="connsiteY10"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77318"/>
              <a:gd name="connsiteY0" fmla="*/ 0 h 242604"/>
              <a:gd name="connsiteX1" fmla="*/ 1275998 w 1277318"/>
              <a:gd name="connsiteY1" fmla="*/ 0 h 242604"/>
              <a:gd name="connsiteX2" fmla="*/ 1248694 w 1277318"/>
              <a:gd name="connsiteY2" fmla="*/ 42503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95839"/>
              <a:gd name="connsiteY0" fmla="*/ 0 h 242604"/>
              <a:gd name="connsiteX1" fmla="*/ 1275998 w 1295839"/>
              <a:gd name="connsiteY1" fmla="*/ 0 h 242604"/>
              <a:gd name="connsiteX2" fmla="*/ 1248694 w 1295839"/>
              <a:gd name="connsiteY2" fmla="*/ 42503 h 242604"/>
              <a:gd name="connsiteX3" fmla="*/ 1295839 w 1295839"/>
              <a:gd name="connsiteY3" fmla="*/ 89650 h 242604"/>
              <a:gd name="connsiteX4" fmla="*/ 1277318 w 1295839"/>
              <a:gd name="connsiteY4" fmla="*/ 175523 h 242604"/>
              <a:gd name="connsiteX5" fmla="*/ 1275998 w 1295839"/>
              <a:gd name="connsiteY5" fmla="*/ 242604 h 242604"/>
              <a:gd name="connsiteX6" fmla="*/ 123870 w 1295839"/>
              <a:gd name="connsiteY6" fmla="*/ 242604 h 242604"/>
              <a:gd name="connsiteX7" fmla="*/ 26256 w 1295839"/>
              <a:gd name="connsiteY7" fmla="*/ 197412 h 242604"/>
              <a:gd name="connsiteX8" fmla="*/ 90242 w 1295839"/>
              <a:gd name="connsiteY8" fmla="*/ 150265 h 242604"/>
              <a:gd name="connsiteX9" fmla="*/ 123918 w 1295839"/>
              <a:gd name="connsiteY9" fmla="*/ 96385 h 242604"/>
              <a:gd name="connsiteX10" fmla="*/ 199688 w 1295839"/>
              <a:gd name="connsiteY10" fmla="*/ 57657 h 242604"/>
              <a:gd name="connsiteX11" fmla="*/ 123870 w 1295839"/>
              <a:gd name="connsiteY11" fmla="*/ 0 h 242604"/>
              <a:gd name="connsiteX0" fmla="*/ 123870 w 1296242"/>
              <a:gd name="connsiteY0" fmla="*/ 0 h 242604"/>
              <a:gd name="connsiteX1" fmla="*/ 1275998 w 1296242"/>
              <a:gd name="connsiteY1" fmla="*/ 0 h 242604"/>
              <a:gd name="connsiteX2" fmla="*/ 1248694 w 1296242"/>
              <a:gd name="connsiteY2" fmla="*/ 42503 h 242604"/>
              <a:gd name="connsiteX3" fmla="*/ 1295839 w 1296242"/>
              <a:gd name="connsiteY3" fmla="*/ 89650 h 242604"/>
              <a:gd name="connsiteX4" fmla="*/ 1243642 w 1296242"/>
              <a:gd name="connsiteY4" fmla="*/ 141847 h 242604"/>
              <a:gd name="connsiteX5" fmla="*/ 1277318 w 1296242"/>
              <a:gd name="connsiteY5" fmla="*/ 175523 h 242604"/>
              <a:gd name="connsiteX6" fmla="*/ 1275998 w 1296242"/>
              <a:gd name="connsiteY6" fmla="*/ 242604 h 242604"/>
              <a:gd name="connsiteX7" fmla="*/ 123870 w 1296242"/>
              <a:gd name="connsiteY7" fmla="*/ 242604 h 242604"/>
              <a:gd name="connsiteX8" fmla="*/ 26256 w 1296242"/>
              <a:gd name="connsiteY8" fmla="*/ 197412 h 242604"/>
              <a:gd name="connsiteX9" fmla="*/ 90242 w 1296242"/>
              <a:gd name="connsiteY9" fmla="*/ 150265 h 242604"/>
              <a:gd name="connsiteX10" fmla="*/ 123918 w 1296242"/>
              <a:gd name="connsiteY10" fmla="*/ 96385 h 242604"/>
              <a:gd name="connsiteX11" fmla="*/ 199688 w 1296242"/>
              <a:gd name="connsiteY11" fmla="*/ 57657 h 242604"/>
              <a:gd name="connsiteX12" fmla="*/ 123870 w 1296242"/>
              <a:gd name="connsiteY12" fmla="*/ 0 h 242604"/>
              <a:gd name="connsiteX0" fmla="*/ 123870 w 1307634"/>
              <a:gd name="connsiteY0" fmla="*/ 0 h 242604"/>
              <a:gd name="connsiteX1" fmla="*/ 1275998 w 1307634"/>
              <a:gd name="connsiteY1" fmla="*/ 0 h 242604"/>
              <a:gd name="connsiteX2" fmla="*/ 1248694 w 1307634"/>
              <a:gd name="connsiteY2" fmla="*/ 42503 h 242604"/>
              <a:gd name="connsiteX3" fmla="*/ 1295839 w 1307634"/>
              <a:gd name="connsiteY3" fmla="*/ 89650 h 242604"/>
              <a:gd name="connsiteX4" fmla="*/ 1243642 w 1307634"/>
              <a:gd name="connsiteY4" fmla="*/ 141847 h 242604"/>
              <a:gd name="connsiteX5" fmla="*/ 1277318 w 1307634"/>
              <a:gd name="connsiteY5" fmla="*/ 175523 h 242604"/>
              <a:gd name="connsiteX6" fmla="*/ 1307627 w 1307634"/>
              <a:gd name="connsiteY6" fmla="*/ 229404 h 242604"/>
              <a:gd name="connsiteX7" fmla="*/ 1275998 w 1307634"/>
              <a:gd name="connsiteY7" fmla="*/ 242604 h 242604"/>
              <a:gd name="connsiteX8" fmla="*/ 123870 w 1307634"/>
              <a:gd name="connsiteY8" fmla="*/ 242604 h 242604"/>
              <a:gd name="connsiteX9" fmla="*/ 26256 w 1307634"/>
              <a:gd name="connsiteY9" fmla="*/ 197412 h 242604"/>
              <a:gd name="connsiteX10" fmla="*/ 90242 w 1307634"/>
              <a:gd name="connsiteY10" fmla="*/ 150265 h 242604"/>
              <a:gd name="connsiteX11" fmla="*/ 123918 w 1307634"/>
              <a:gd name="connsiteY11" fmla="*/ 96385 h 242604"/>
              <a:gd name="connsiteX12" fmla="*/ 199688 w 1307634"/>
              <a:gd name="connsiteY12" fmla="*/ 57657 h 242604"/>
              <a:gd name="connsiteX13" fmla="*/ 123870 w 1307634"/>
              <a:gd name="connsiteY13"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07634" h="242604">
                <a:moveTo>
                  <a:pt x="123870" y="0"/>
                </a:moveTo>
                <a:lnTo>
                  <a:pt x="1275998" y="0"/>
                </a:lnTo>
                <a:lnTo>
                  <a:pt x="1248694" y="42503"/>
                </a:lnTo>
                <a:cubicBezTo>
                  <a:pt x="1248694" y="59341"/>
                  <a:pt x="1295839" y="72812"/>
                  <a:pt x="1295839" y="89650"/>
                </a:cubicBezTo>
                <a:cubicBezTo>
                  <a:pt x="1301451" y="109856"/>
                  <a:pt x="1246729" y="127535"/>
                  <a:pt x="1243642" y="141847"/>
                </a:cubicBezTo>
                <a:cubicBezTo>
                  <a:pt x="1240555" y="156159"/>
                  <a:pt x="1271986" y="168507"/>
                  <a:pt x="1277318" y="175523"/>
                </a:cubicBezTo>
                <a:cubicBezTo>
                  <a:pt x="1276757" y="178329"/>
                  <a:pt x="1308188" y="226598"/>
                  <a:pt x="1307627" y="229404"/>
                </a:cubicBezTo>
                <a:lnTo>
                  <a:pt x="1275998" y="242604"/>
                </a:lnTo>
                <a:lnTo>
                  <a:pt x="123870" y="242604"/>
                </a:lnTo>
                <a:cubicBezTo>
                  <a:pt x="-84420" y="235072"/>
                  <a:pt x="34948" y="211960"/>
                  <a:pt x="26256" y="197412"/>
                </a:cubicBezTo>
                <a:cubicBezTo>
                  <a:pt x="17564" y="182864"/>
                  <a:pt x="73965" y="167103"/>
                  <a:pt x="90242" y="150265"/>
                </a:cubicBezTo>
                <a:cubicBezTo>
                  <a:pt x="106519" y="133427"/>
                  <a:pt x="115499" y="112662"/>
                  <a:pt x="123918" y="96385"/>
                </a:cubicBezTo>
                <a:cubicBezTo>
                  <a:pt x="132337" y="80108"/>
                  <a:pt x="199696" y="73721"/>
                  <a:pt x="199688" y="57657"/>
                </a:cubicBezTo>
                <a:cubicBezTo>
                  <a:pt x="200234" y="38438"/>
                  <a:pt x="123324" y="19219"/>
                  <a:pt x="123870" y="0"/>
                </a:cubicBezTo>
                <a:close/>
              </a:path>
            </a:pathLst>
          </a:custGeom>
          <a:solidFill>
            <a:srgbClr val="00B0F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22"/>
          <p:cNvSpPr/>
          <p:nvPr/>
        </p:nvSpPr>
        <p:spPr>
          <a:xfrm rot="2149474">
            <a:off x="4674007" y="1352749"/>
            <a:ext cx="1358377" cy="242604"/>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220 w 1152348"/>
              <a:gd name="connsiteY0" fmla="*/ 0 h 242604"/>
              <a:gd name="connsiteX1" fmla="*/ 1152348 w 1152348"/>
              <a:gd name="connsiteY1" fmla="*/ 0 h 242604"/>
              <a:gd name="connsiteX2" fmla="*/ 1152348 w 1152348"/>
              <a:gd name="connsiteY2" fmla="*/ 242604 h 242604"/>
              <a:gd name="connsiteX3" fmla="*/ 220 w 1152348"/>
              <a:gd name="connsiteY3" fmla="*/ 242604 h 242604"/>
              <a:gd name="connsiteX4" fmla="*/ 0 w 1152348"/>
              <a:gd name="connsiteY4" fmla="*/ 216390 h 242604"/>
              <a:gd name="connsiteX5" fmla="*/ 220 w 1152348"/>
              <a:gd name="connsiteY5" fmla="*/ 0 h 242604"/>
              <a:gd name="connsiteX0" fmla="*/ 85407 w 1237535"/>
              <a:gd name="connsiteY0" fmla="*/ 0 h 242604"/>
              <a:gd name="connsiteX1" fmla="*/ 1237535 w 1237535"/>
              <a:gd name="connsiteY1" fmla="*/ 0 h 242604"/>
              <a:gd name="connsiteX2" fmla="*/ 1237535 w 1237535"/>
              <a:gd name="connsiteY2" fmla="*/ 242604 h 242604"/>
              <a:gd name="connsiteX3" fmla="*/ 85407 w 1237535"/>
              <a:gd name="connsiteY3" fmla="*/ 242604 h 242604"/>
              <a:gd name="connsiteX4" fmla="*/ 85187 w 1237535"/>
              <a:gd name="connsiteY4" fmla="*/ 216390 h 242604"/>
              <a:gd name="connsiteX5" fmla="*/ 85187 w 1237535"/>
              <a:gd name="connsiteY5" fmla="*/ 105258 h 242604"/>
              <a:gd name="connsiteX6" fmla="*/ 85407 w 1237535"/>
              <a:gd name="connsiteY6"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06409 w 1258757"/>
              <a:gd name="connsiteY5" fmla="*/ 105258 h 242604"/>
              <a:gd name="connsiteX6" fmla="*/ 50844 w 1258757"/>
              <a:gd name="connsiteY6" fmla="*/ 56429 h 242604"/>
              <a:gd name="connsiteX7" fmla="*/ 106629 w 1258757"/>
              <a:gd name="connsiteY7"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56923 w 1258757"/>
              <a:gd name="connsiteY5" fmla="*/ 105259 h 242604"/>
              <a:gd name="connsiteX6" fmla="*/ 50844 w 1258757"/>
              <a:gd name="connsiteY6" fmla="*/ 56429 h 242604"/>
              <a:gd name="connsiteX7" fmla="*/ 106629 w 1258757"/>
              <a:gd name="connsiteY7"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50844 w 1258757"/>
              <a:gd name="connsiteY7" fmla="*/ 56429 h 242604"/>
              <a:gd name="connsiteX8" fmla="*/ 106629 w 1258757"/>
              <a:gd name="connsiteY8"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106409 w 1258757"/>
              <a:gd name="connsiteY7" fmla="*/ 81686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28299 w 1258757"/>
              <a:gd name="connsiteY6" fmla="*/ 117046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82180 w 1258757"/>
              <a:gd name="connsiteY5" fmla="*/ 167559 h 242604"/>
              <a:gd name="connsiteX6" fmla="*/ 128299 w 1258757"/>
              <a:gd name="connsiteY6" fmla="*/ 117046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6443 w 1258757"/>
              <a:gd name="connsiteY2" fmla="*/ 42958 h 242604"/>
              <a:gd name="connsiteX3" fmla="*/ 1258757 w 1258757"/>
              <a:gd name="connsiteY3" fmla="*/ 242604 h 242604"/>
              <a:gd name="connsiteX4" fmla="*/ 106629 w 1258757"/>
              <a:gd name="connsiteY4" fmla="*/ 242604 h 242604"/>
              <a:gd name="connsiteX5" fmla="*/ 106409 w 1258757"/>
              <a:gd name="connsiteY5" fmla="*/ 216390 h 242604"/>
              <a:gd name="connsiteX6" fmla="*/ 182180 w 1258757"/>
              <a:gd name="connsiteY6" fmla="*/ 167559 h 242604"/>
              <a:gd name="connsiteX7" fmla="*/ 128299 w 1258757"/>
              <a:gd name="connsiteY7" fmla="*/ 117046 h 242604"/>
              <a:gd name="connsiteX8" fmla="*/ 97990 w 1258757"/>
              <a:gd name="connsiteY8" fmla="*/ 90105 h 242604"/>
              <a:gd name="connsiteX9" fmla="*/ 50844 w 1258757"/>
              <a:gd name="connsiteY9" fmla="*/ 56429 h 242604"/>
              <a:gd name="connsiteX10" fmla="*/ 106629 w 1258757"/>
              <a:gd name="connsiteY10" fmla="*/ 0 h 242604"/>
              <a:gd name="connsiteX0" fmla="*/ 106629 w 1343417"/>
              <a:gd name="connsiteY0" fmla="*/ 0 h 242604"/>
              <a:gd name="connsiteX1" fmla="*/ 1258757 w 1343417"/>
              <a:gd name="connsiteY1" fmla="*/ 0 h 242604"/>
              <a:gd name="connsiteX2" fmla="*/ 1256443 w 1343417"/>
              <a:gd name="connsiteY2" fmla="*/ 42958 h 242604"/>
              <a:gd name="connsiteX3" fmla="*/ 1256443 w 1343417"/>
              <a:gd name="connsiteY3" fmla="*/ 86737 h 242604"/>
              <a:gd name="connsiteX4" fmla="*/ 1258757 w 1343417"/>
              <a:gd name="connsiteY4" fmla="*/ 242604 h 242604"/>
              <a:gd name="connsiteX5" fmla="*/ 106629 w 1343417"/>
              <a:gd name="connsiteY5" fmla="*/ 242604 h 242604"/>
              <a:gd name="connsiteX6" fmla="*/ 106409 w 1343417"/>
              <a:gd name="connsiteY6" fmla="*/ 216390 h 242604"/>
              <a:gd name="connsiteX7" fmla="*/ 182180 w 1343417"/>
              <a:gd name="connsiteY7" fmla="*/ 167559 h 242604"/>
              <a:gd name="connsiteX8" fmla="*/ 128299 w 1343417"/>
              <a:gd name="connsiteY8" fmla="*/ 117046 h 242604"/>
              <a:gd name="connsiteX9" fmla="*/ 97990 w 1343417"/>
              <a:gd name="connsiteY9" fmla="*/ 90105 h 242604"/>
              <a:gd name="connsiteX10" fmla="*/ 50844 w 1343417"/>
              <a:gd name="connsiteY10" fmla="*/ 56429 h 242604"/>
              <a:gd name="connsiteX11" fmla="*/ 106629 w 1343417"/>
              <a:gd name="connsiteY11" fmla="*/ 0 h 242604"/>
              <a:gd name="connsiteX0" fmla="*/ 106629 w 1354171"/>
              <a:gd name="connsiteY0" fmla="*/ 0 h 242604"/>
              <a:gd name="connsiteX1" fmla="*/ 1258757 w 1354171"/>
              <a:gd name="connsiteY1" fmla="*/ 0 h 242604"/>
              <a:gd name="connsiteX2" fmla="*/ 1256443 w 1354171"/>
              <a:gd name="connsiteY2" fmla="*/ 42958 h 242604"/>
              <a:gd name="connsiteX3" fmla="*/ 1256443 w 1354171"/>
              <a:gd name="connsiteY3" fmla="*/ 86737 h 242604"/>
              <a:gd name="connsiteX4" fmla="*/ 1286751 w 1354171"/>
              <a:gd name="connsiteY4" fmla="*/ 123780 h 242604"/>
              <a:gd name="connsiteX5" fmla="*/ 1258757 w 1354171"/>
              <a:gd name="connsiteY5" fmla="*/ 242604 h 242604"/>
              <a:gd name="connsiteX6" fmla="*/ 106629 w 1354171"/>
              <a:gd name="connsiteY6" fmla="*/ 242604 h 242604"/>
              <a:gd name="connsiteX7" fmla="*/ 106409 w 1354171"/>
              <a:gd name="connsiteY7" fmla="*/ 216390 h 242604"/>
              <a:gd name="connsiteX8" fmla="*/ 182180 w 1354171"/>
              <a:gd name="connsiteY8" fmla="*/ 167559 h 242604"/>
              <a:gd name="connsiteX9" fmla="*/ 128299 w 1354171"/>
              <a:gd name="connsiteY9" fmla="*/ 117046 h 242604"/>
              <a:gd name="connsiteX10" fmla="*/ 97990 w 1354171"/>
              <a:gd name="connsiteY10" fmla="*/ 90105 h 242604"/>
              <a:gd name="connsiteX11" fmla="*/ 50844 w 1354171"/>
              <a:gd name="connsiteY11" fmla="*/ 56429 h 242604"/>
              <a:gd name="connsiteX12" fmla="*/ 106629 w 1354171"/>
              <a:gd name="connsiteY12" fmla="*/ 0 h 242604"/>
              <a:gd name="connsiteX0" fmla="*/ 106629 w 1370394"/>
              <a:gd name="connsiteY0" fmla="*/ 0 h 242604"/>
              <a:gd name="connsiteX1" fmla="*/ 1258757 w 1370394"/>
              <a:gd name="connsiteY1" fmla="*/ 0 h 242604"/>
              <a:gd name="connsiteX2" fmla="*/ 1256443 w 1370394"/>
              <a:gd name="connsiteY2" fmla="*/ 42958 h 242604"/>
              <a:gd name="connsiteX3" fmla="*/ 1256443 w 1370394"/>
              <a:gd name="connsiteY3" fmla="*/ 86737 h 242604"/>
              <a:gd name="connsiteX4" fmla="*/ 1286751 w 1370394"/>
              <a:gd name="connsiteY4" fmla="*/ 123780 h 242604"/>
              <a:gd name="connsiteX5" fmla="*/ 1328847 w 1370394"/>
              <a:gd name="connsiteY5" fmla="*/ 169243 h 242604"/>
              <a:gd name="connsiteX6" fmla="*/ 1258757 w 1370394"/>
              <a:gd name="connsiteY6" fmla="*/ 242604 h 242604"/>
              <a:gd name="connsiteX7" fmla="*/ 106629 w 1370394"/>
              <a:gd name="connsiteY7" fmla="*/ 242604 h 242604"/>
              <a:gd name="connsiteX8" fmla="*/ 106409 w 1370394"/>
              <a:gd name="connsiteY8" fmla="*/ 216390 h 242604"/>
              <a:gd name="connsiteX9" fmla="*/ 182180 w 1370394"/>
              <a:gd name="connsiteY9" fmla="*/ 167559 h 242604"/>
              <a:gd name="connsiteX10" fmla="*/ 128299 w 1370394"/>
              <a:gd name="connsiteY10" fmla="*/ 117046 h 242604"/>
              <a:gd name="connsiteX11" fmla="*/ 97990 w 1370394"/>
              <a:gd name="connsiteY11" fmla="*/ 90105 h 242604"/>
              <a:gd name="connsiteX12" fmla="*/ 50844 w 1370394"/>
              <a:gd name="connsiteY12" fmla="*/ 56429 h 242604"/>
              <a:gd name="connsiteX13" fmla="*/ 106629 w 1370394"/>
              <a:gd name="connsiteY13" fmla="*/ 0 h 242604"/>
              <a:gd name="connsiteX0" fmla="*/ 106629 w 1375326"/>
              <a:gd name="connsiteY0" fmla="*/ 0 h 242894"/>
              <a:gd name="connsiteX1" fmla="*/ 1258757 w 1375326"/>
              <a:gd name="connsiteY1" fmla="*/ 0 h 242894"/>
              <a:gd name="connsiteX2" fmla="*/ 1256443 w 1375326"/>
              <a:gd name="connsiteY2" fmla="*/ 42958 h 242894"/>
              <a:gd name="connsiteX3" fmla="*/ 1256443 w 1375326"/>
              <a:gd name="connsiteY3" fmla="*/ 86737 h 242894"/>
              <a:gd name="connsiteX4" fmla="*/ 1286751 w 1375326"/>
              <a:gd name="connsiteY4" fmla="*/ 123780 h 242894"/>
              <a:gd name="connsiteX5" fmla="*/ 1328847 w 1375326"/>
              <a:gd name="connsiteY5" fmla="*/ 169243 h 242894"/>
              <a:gd name="connsiteX6" fmla="*/ 1344000 w 1375326"/>
              <a:gd name="connsiteY6" fmla="*/ 234911 h 242894"/>
              <a:gd name="connsiteX7" fmla="*/ 1258757 w 1375326"/>
              <a:gd name="connsiteY7" fmla="*/ 242604 h 242894"/>
              <a:gd name="connsiteX8" fmla="*/ 106629 w 1375326"/>
              <a:gd name="connsiteY8" fmla="*/ 242604 h 242894"/>
              <a:gd name="connsiteX9" fmla="*/ 106409 w 1375326"/>
              <a:gd name="connsiteY9" fmla="*/ 216390 h 242894"/>
              <a:gd name="connsiteX10" fmla="*/ 182180 w 1375326"/>
              <a:gd name="connsiteY10" fmla="*/ 167559 h 242894"/>
              <a:gd name="connsiteX11" fmla="*/ 128299 w 1375326"/>
              <a:gd name="connsiteY11" fmla="*/ 117046 h 242894"/>
              <a:gd name="connsiteX12" fmla="*/ 97990 w 1375326"/>
              <a:gd name="connsiteY12" fmla="*/ 90105 h 242894"/>
              <a:gd name="connsiteX13" fmla="*/ 50844 w 1375326"/>
              <a:gd name="connsiteY13" fmla="*/ 56429 h 242894"/>
              <a:gd name="connsiteX14" fmla="*/ 106629 w 1375326"/>
              <a:gd name="connsiteY14" fmla="*/ 0 h 242894"/>
              <a:gd name="connsiteX0" fmla="*/ 106629 w 1358377"/>
              <a:gd name="connsiteY0" fmla="*/ 0 h 242604"/>
              <a:gd name="connsiteX1" fmla="*/ 1258757 w 1358377"/>
              <a:gd name="connsiteY1" fmla="*/ 0 h 242604"/>
              <a:gd name="connsiteX2" fmla="*/ 1256443 w 1358377"/>
              <a:gd name="connsiteY2" fmla="*/ 42958 h 242604"/>
              <a:gd name="connsiteX3" fmla="*/ 1256443 w 1358377"/>
              <a:gd name="connsiteY3" fmla="*/ 86737 h 242604"/>
              <a:gd name="connsiteX4" fmla="*/ 1286751 w 1358377"/>
              <a:gd name="connsiteY4" fmla="*/ 123780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 name="connsiteX0" fmla="*/ 106629 w 1358377"/>
              <a:gd name="connsiteY0" fmla="*/ 0 h 242604"/>
              <a:gd name="connsiteX1" fmla="*/ 1258757 w 1358377"/>
              <a:gd name="connsiteY1" fmla="*/ 0 h 242604"/>
              <a:gd name="connsiteX2" fmla="*/ 1256443 w 1358377"/>
              <a:gd name="connsiteY2" fmla="*/ 42958 h 242604"/>
              <a:gd name="connsiteX3" fmla="*/ 1256443 w 1358377"/>
              <a:gd name="connsiteY3" fmla="*/ 86737 h 242604"/>
              <a:gd name="connsiteX4" fmla="*/ 1258126 w 1358377"/>
              <a:gd name="connsiteY4" fmla="*/ 118728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 name="connsiteX0" fmla="*/ 106629 w 1358377"/>
              <a:gd name="connsiteY0" fmla="*/ 0 h 242604"/>
              <a:gd name="connsiteX1" fmla="*/ 1258757 w 1358377"/>
              <a:gd name="connsiteY1" fmla="*/ 0 h 242604"/>
              <a:gd name="connsiteX2" fmla="*/ 1290119 w 1358377"/>
              <a:gd name="connsiteY2" fmla="*/ 39590 h 242604"/>
              <a:gd name="connsiteX3" fmla="*/ 1256443 w 1358377"/>
              <a:gd name="connsiteY3" fmla="*/ 86737 h 242604"/>
              <a:gd name="connsiteX4" fmla="*/ 1258126 w 1358377"/>
              <a:gd name="connsiteY4" fmla="*/ 118728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8377" h="242604">
                <a:moveTo>
                  <a:pt x="106629" y="0"/>
                </a:moveTo>
                <a:lnTo>
                  <a:pt x="1258757" y="0"/>
                </a:lnTo>
                <a:lnTo>
                  <a:pt x="1290119" y="39590"/>
                </a:lnTo>
                <a:cubicBezTo>
                  <a:pt x="1289733" y="54046"/>
                  <a:pt x="1256057" y="53463"/>
                  <a:pt x="1256443" y="86737"/>
                </a:cubicBezTo>
                <a:cubicBezTo>
                  <a:pt x="1261494" y="100207"/>
                  <a:pt x="1257740" y="92750"/>
                  <a:pt x="1258126" y="118728"/>
                </a:cubicBezTo>
                <a:cubicBezTo>
                  <a:pt x="1270193" y="132479"/>
                  <a:pt x="1333513" y="149439"/>
                  <a:pt x="1328847" y="169243"/>
                </a:cubicBezTo>
                <a:cubicBezTo>
                  <a:pt x="1338388" y="187765"/>
                  <a:pt x="1308535" y="199110"/>
                  <a:pt x="1296853" y="211337"/>
                </a:cubicBezTo>
                <a:cubicBezTo>
                  <a:pt x="1285171" y="223564"/>
                  <a:pt x="1464985" y="241322"/>
                  <a:pt x="1258757" y="242604"/>
                </a:cubicBezTo>
                <a:lnTo>
                  <a:pt x="106629" y="242604"/>
                </a:lnTo>
                <a:cubicBezTo>
                  <a:pt x="106556" y="233866"/>
                  <a:pt x="106482" y="225128"/>
                  <a:pt x="106409" y="216390"/>
                </a:cubicBezTo>
                <a:cubicBezTo>
                  <a:pt x="109459" y="205566"/>
                  <a:pt x="173761" y="186081"/>
                  <a:pt x="182180" y="167559"/>
                </a:cubicBezTo>
                <a:cubicBezTo>
                  <a:pt x="190599" y="149037"/>
                  <a:pt x="131386" y="133042"/>
                  <a:pt x="128299" y="117046"/>
                </a:cubicBezTo>
                <a:cubicBezTo>
                  <a:pt x="125212" y="101050"/>
                  <a:pt x="115670" y="98243"/>
                  <a:pt x="97990" y="90105"/>
                </a:cubicBezTo>
                <a:cubicBezTo>
                  <a:pt x="80310" y="81967"/>
                  <a:pt x="50807" y="70043"/>
                  <a:pt x="50844" y="56429"/>
                </a:cubicBezTo>
                <a:cubicBezTo>
                  <a:pt x="50881" y="38886"/>
                  <a:pt x="-94690" y="9405"/>
                  <a:pt x="106629" y="0"/>
                </a:cubicBezTo>
                <a:close/>
              </a:path>
            </a:pathLst>
          </a:custGeom>
          <a:solidFill>
            <a:srgbClr val="00B0F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21"/>
          <p:cNvSpPr/>
          <p:nvPr/>
        </p:nvSpPr>
        <p:spPr>
          <a:xfrm>
            <a:off x="3767548" y="3861048"/>
            <a:ext cx="1585647" cy="351285"/>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1637 w 1153765"/>
              <a:gd name="connsiteY0" fmla="*/ 0 h 242604"/>
              <a:gd name="connsiteX1" fmla="*/ 1153765 w 1153765"/>
              <a:gd name="connsiteY1" fmla="*/ 0 h 242604"/>
              <a:gd name="connsiteX2" fmla="*/ 1153765 w 1153765"/>
              <a:gd name="connsiteY2" fmla="*/ 242604 h 242604"/>
              <a:gd name="connsiteX3" fmla="*/ 1637 w 1153765"/>
              <a:gd name="connsiteY3" fmla="*/ 242604 h 242604"/>
              <a:gd name="connsiteX4" fmla="*/ 0 w 1153765"/>
              <a:gd name="connsiteY4" fmla="*/ 57657 h 242604"/>
              <a:gd name="connsiteX5" fmla="*/ 1637 w 1153765"/>
              <a:gd name="connsiteY5" fmla="*/ 0 h 242604"/>
              <a:gd name="connsiteX0" fmla="*/ 85266 w 1237394"/>
              <a:gd name="connsiteY0" fmla="*/ 0 h 242604"/>
              <a:gd name="connsiteX1" fmla="*/ 1237394 w 1237394"/>
              <a:gd name="connsiteY1" fmla="*/ 0 h 242604"/>
              <a:gd name="connsiteX2" fmla="*/ 1237394 w 1237394"/>
              <a:gd name="connsiteY2" fmla="*/ 242604 h 242604"/>
              <a:gd name="connsiteX3" fmla="*/ 85266 w 1237394"/>
              <a:gd name="connsiteY3" fmla="*/ 242604 h 242604"/>
              <a:gd name="connsiteX4" fmla="*/ 85314 w 1237394"/>
              <a:gd name="connsiteY4" fmla="*/ 96385 h 242604"/>
              <a:gd name="connsiteX5" fmla="*/ 83629 w 1237394"/>
              <a:gd name="connsiteY5" fmla="*/ 57657 h 242604"/>
              <a:gd name="connsiteX6" fmla="*/ 85266 w 1237394"/>
              <a:gd name="connsiteY6" fmla="*/ 0 h 242604"/>
              <a:gd name="connsiteX0" fmla="*/ 105071 w 1257199"/>
              <a:gd name="connsiteY0" fmla="*/ 0 h 242604"/>
              <a:gd name="connsiteX1" fmla="*/ 1257199 w 1257199"/>
              <a:gd name="connsiteY1" fmla="*/ 0 h 242604"/>
              <a:gd name="connsiteX2" fmla="*/ 1257199 w 1257199"/>
              <a:gd name="connsiteY2" fmla="*/ 242604 h 242604"/>
              <a:gd name="connsiteX3" fmla="*/ 105071 w 1257199"/>
              <a:gd name="connsiteY3" fmla="*/ 242604 h 242604"/>
              <a:gd name="connsiteX4" fmla="*/ 52921 w 1257199"/>
              <a:gd name="connsiteY4" fmla="*/ 155317 h 242604"/>
              <a:gd name="connsiteX5" fmla="*/ 105119 w 1257199"/>
              <a:gd name="connsiteY5" fmla="*/ 96385 h 242604"/>
              <a:gd name="connsiteX6" fmla="*/ 103434 w 1257199"/>
              <a:gd name="connsiteY6" fmla="*/ 57657 h 242604"/>
              <a:gd name="connsiteX7" fmla="*/ 105071 w 1257199"/>
              <a:gd name="connsiteY7"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22233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90242 w 1275998"/>
              <a:gd name="connsiteY5" fmla="*/ 150265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7318"/>
              <a:gd name="connsiteY0" fmla="*/ 0 h 242604"/>
              <a:gd name="connsiteX1" fmla="*/ 1275998 w 1277318"/>
              <a:gd name="connsiteY1" fmla="*/ 0 h 242604"/>
              <a:gd name="connsiteX2" fmla="*/ 1277318 w 1277318"/>
              <a:gd name="connsiteY2" fmla="*/ 47554 h 242604"/>
              <a:gd name="connsiteX3" fmla="*/ 1275998 w 1277318"/>
              <a:gd name="connsiteY3" fmla="*/ 242604 h 242604"/>
              <a:gd name="connsiteX4" fmla="*/ 123870 w 1277318"/>
              <a:gd name="connsiteY4" fmla="*/ 242604 h 242604"/>
              <a:gd name="connsiteX5" fmla="*/ 26256 w 1277318"/>
              <a:gd name="connsiteY5" fmla="*/ 197412 h 242604"/>
              <a:gd name="connsiteX6" fmla="*/ 90242 w 1277318"/>
              <a:gd name="connsiteY6" fmla="*/ 150265 h 242604"/>
              <a:gd name="connsiteX7" fmla="*/ 123918 w 1277318"/>
              <a:gd name="connsiteY7" fmla="*/ 96385 h 242604"/>
              <a:gd name="connsiteX8" fmla="*/ 199688 w 1277318"/>
              <a:gd name="connsiteY8" fmla="*/ 57657 h 242604"/>
              <a:gd name="connsiteX9" fmla="*/ 123870 w 1277318"/>
              <a:gd name="connsiteY9"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8 w 1277318"/>
              <a:gd name="connsiteY3" fmla="*/ 175523 h 242604"/>
              <a:gd name="connsiteX4" fmla="*/ 1275998 w 1277318"/>
              <a:gd name="connsiteY4" fmla="*/ 242604 h 242604"/>
              <a:gd name="connsiteX5" fmla="*/ 123870 w 1277318"/>
              <a:gd name="connsiteY5" fmla="*/ 242604 h 242604"/>
              <a:gd name="connsiteX6" fmla="*/ 26256 w 1277318"/>
              <a:gd name="connsiteY6" fmla="*/ 197412 h 242604"/>
              <a:gd name="connsiteX7" fmla="*/ 90242 w 1277318"/>
              <a:gd name="connsiteY7" fmla="*/ 150265 h 242604"/>
              <a:gd name="connsiteX8" fmla="*/ 123918 w 1277318"/>
              <a:gd name="connsiteY8" fmla="*/ 96385 h 242604"/>
              <a:gd name="connsiteX9" fmla="*/ 199688 w 1277318"/>
              <a:gd name="connsiteY9" fmla="*/ 57657 h 242604"/>
              <a:gd name="connsiteX10" fmla="*/ 123870 w 1277318"/>
              <a:gd name="connsiteY10"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77318"/>
              <a:gd name="connsiteY0" fmla="*/ 0 h 242604"/>
              <a:gd name="connsiteX1" fmla="*/ 1275998 w 1277318"/>
              <a:gd name="connsiteY1" fmla="*/ 0 h 242604"/>
              <a:gd name="connsiteX2" fmla="*/ 1248694 w 1277318"/>
              <a:gd name="connsiteY2" fmla="*/ 42503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95839"/>
              <a:gd name="connsiteY0" fmla="*/ 0 h 242604"/>
              <a:gd name="connsiteX1" fmla="*/ 1275998 w 1295839"/>
              <a:gd name="connsiteY1" fmla="*/ 0 h 242604"/>
              <a:gd name="connsiteX2" fmla="*/ 1248694 w 1295839"/>
              <a:gd name="connsiteY2" fmla="*/ 42503 h 242604"/>
              <a:gd name="connsiteX3" fmla="*/ 1295839 w 1295839"/>
              <a:gd name="connsiteY3" fmla="*/ 89650 h 242604"/>
              <a:gd name="connsiteX4" fmla="*/ 1277318 w 1295839"/>
              <a:gd name="connsiteY4" fmla="*/ 175523 h 242604"/>
              <a:gd name="connsiteX5" fmla="*/ 1275998 w 1295839"/>
              <a:gd name="connsiteY5" fmla="*/ 242604 h 242604"/>
              <a:gd name="connsiteX6" fmla="*/ 123870 w 1295839"/>
              <a:gd name="connsiteY6" fmla="*/ 242604 h 242604"/>
              <a:gd name="connsiteX7" fmla="*/ 26256 w 1295839"/>
              <a:gd name="connsiteY7" fmla="*/ 197412 h 242604"/>
              <a:gd name="connsiteX8" fmla="*/ 90242 w 1295839"/>
              <a:gd name="connsiteY8" fmla="*/ 150265 h 242604"/>
              <a:gd name="connsiteX9" fmla="*/ 123918 w 1295839"/>
              <a:gd name="connsiteY9" fmla="*/ 96385 h 242604"/>
              <a:gd name="connsiteX10" fmla="*/ 199688 w 1295839"/>
              <a:gd name="connsiteY10" fmla="*/ 57657 h 242604"/>
              <a:gd name="connsiteX11" fmla="*/ 123870 w 1295839"/>
              <a:gd name="connsiteY11" fmla="*/ 0 h 242604"/>
              <a:gd name="connsiteX0" fmla="*/ 123870 w 1296242"/>
              <a:gd name="connsiteY0" fmla="*/ 0 h 242604"/>
              <a:gd name="connsiteX1" fmla="*/ 1275998 w 1296242"/>
              <a:gd name="connsiteY1" fmla="*/ 0 h 242604"/>
              <a:gd name="connsiteX2" fmla="*/ 1248694 w 1296242"/>
              <a:gd name="connsiteY2" fmla="*/ 42503 h 242604"/>
              <a:gd name="connsiteX3" fmla="*/ 1295839 w 1296242"/>
              <a:gd name="connsiteY3" fmla="*/ 89650 h 242604"/>
              <a:gd name="connsiteX4" fmla="*/ 1243642 w 1296242"/>
              <a:gd name="connsiteY4" fmla="*/ 141847 h 242604"/>
              <a:gd name="connsiteX5" fmla="*/ 1277318 w 1296242"/>
              <a:gd name="connsiteY5" fmla="*/ 175523 h 242604"/>
              <a:gd name="connsiteX6" fmla="*/ 1275998 w 1296242"/>
              <a:gd name="connsiteY6" fmla="*/ 242604 h 242604"/>
              <a:gd name="connsiteX7" fmla="*/ 123870 w 1296242"/>
              <a:gd name="connsiteY7" fmla="*/ 242604 h 242604"/>
              <a:gd name="connsiteX8" fmla="*/ 26256 w 1296242"/>
              <a:gd name="connsiteY8" fmla="*/ 197412 h 242604"/>
              <a:gd name="connsiteX9" fmla="*/ 90242 w 1296242"/>
              <a:gd name="connsiteY9" fmla="*/ 150265 h 242604"/>
              <a:gd name="connsiteX10" fmla="*/ 123918 w 1296242"/>
              <a:gd name="connsiteY10" fmla="*/ 96385 h 242604"/>
              <a:gd name="connsiteX11" fmla="*/ 199688 w 1296242"/>
              <a:gd name="connsiteY11" fmla="*/ 57657 h 242604"/>
              <a:gd name="connsiteX12" fmla="*/ 123870 w 1296242"/>
              <a:gd name="connsiteY12" fmla="*/ 0 h 242604"/>
              <a:gd name="connsiteX0" fmla="*/ 123870 w 1307634"/>
              <a:gd name="connsiteY0" fmla="*/ 0 h 242604"/>
              <a:gd name="connsiteX1" fmla="*/ 1275998 w 1307634"/>
              <a:gd name="connsiteY1" fmla="*/ 0 h 242604"/>
              <a:gd name="connsiteX2" fmla="*/ 1248694 w 1307634"/>
              <a:gd name="connsiteY2" fmla="*/ 42503 h 242604"/>
              <a:gd name="connsiteX3" fmla="*/ 1295839 w 1307634"/>
              <a:gd name="connsiteY3" fmla="*/ 89650 h 242604"/>
              <a:gd name="connsiteX4" fmla="*/ 1243642 w 1307634"/>
              <a:gd name="connsiteY4" fmla="*/ 141847 h 242604"/>
              <a:gd name="connsiteX5" fmla="*/ 1277318 w 1307634"/>
              <a:gd name="connsiteY5" fmla="*/ 175523 h 242604"/>
              <a:gd name="connsiteX6" fmla="*/ 1307627 w 1307634"/>
              <a:gd name="connsiteY6" fmla="*/ 229404 h 242604"/>
              <a:gd name="connsiteX7" fmla="*/ 1275998 w 1307634"/>
              <a:gd name="connsiteY7" fmla="*/ 242604 h 242604"/>
              <a:gd name="connsiteX8" fmla="*/ 123870 w 1307634"/>
              <a:gd name="connsiteY8" fmla="*/ 242604 h 242604"/>
              <a:gd name="connsiteX9" fmla="*/ 26256 w 1307634"/>
              <a:gd name="connsiteY9" fmla="*/ 197412 h 242604"/>
              <a:gd name="connsiteX10" fmla="*/ 90242 w 1307634"/>
              <a:gd name="connsiteY10" fmla="*/ 150265 h 242604"/>
              <a:gd name="connsiteX11" fmla="*/ 123918 w 1307634"/>
              <a:gd name="connsiteY11" fmla="*/ 96385 h 242604"/>
              <a:gd name="connsiteX12" fmla="*/ 199688 w 1307634"/>
              <a:gd name="connsiteY12" fmla="*/ 57657 h 242604"/>
              <a:gd name="connsiteX13" fmla="*/ 123870 w 1307634"/>
              <a:gd name="connsiteY13"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07634" h="242604">
                <a:moveTo>
                  <a:pt x="123870" y="0"/>
                </a:moveTo>
                <a:lnTo>
                  <a:pt x="1275998" y="0"/>
                </a:lnTo>
                <a:lnTo>
                  <a:pt x="1248694" y="42503"/>
                </a:lnTo>
                <a:cubicBezTo>
                  <a:pt x="1248694" y="59341"/>
                  <a:pt x="1295839" y="72812"/>
                  <a:pt x="1295839" y="89650"/>
                </a:cubicBezTo>
                <a:cubicBezTo>
                  <a:pt x="1301451" y="109856"/>
                  <a:pt x="1246729" y="127535"/>
                  <a:pt x="1243642" y="141847"/>
                </a:cubicBezTo>
                <a:cubicBezTo>
                  <a:pt x="1240555" y="156159"/>
                  <a:pt x="1271986" y="168507"/>
                  <a:pt x="1277318" y="175523"/>
                </a:cubicBezTo>
                <a:cubicBezTo>
                  <a:pt x="1276757" y="178329"/>
                  <a:pt x="1308188" y="226598"/>
                  <a:pt x="1307627" y="229404"/>
                </a:cubicBezTo>
                <a:lnTo>
                  <a:pt x="1275998" y="242604"/>
                </a:lnTo>
                <a:lnTo>
                  <a:pt x="123870" y="242604"/>
                </a:lnTo>
                <a:cubicBezTo>
                  <a:pt x="-84420" y="235072"/>
                  <a:pt x="34948" y="211960"/>
                  <a:pt x="26256" y="197412"/>
                </a:cubicBezTo>
                <a:cubicBezTo>
                  <a:pt x="17564" y="182864"/>
                  <a:pt x="73965" y="167103"/>
                  <a:pt x="90242" y="150265"/>
                </a:cubicBezTo>
                <a:cubicBezTo>
                  <a:pt x="106519" y="133427"/>
                  <a:pt x="115499" y="112662"/>
                  <a:pt x="123918" y="96385"/>
                </a:cubicBezTo>
                <a:cubicBezTo>
                  <a:pt x="132337" y="80108"/>
                  <a:pt x="199696" y="73721"/>
                  <a:pt x="199688" y="57657"/>
                </a:cubicBezTo>
                <a:cubicBezTo>
                  <a:pt x="200234" y="38438"/>
                  <a:pt x="123324" y="19219"/>
                  <a:pt x="123870" y="0"/>
                </a:cubicBezTo>
                <a:close/>
              </a:path>
            </a:pathLst>
          </a:custGeom>
          <a:solidFill>
            <a:srgbClr val="00B0F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8634519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ate Placeholder 2"/>
          <p:cNvSpPr>
            <a:spLocks noGrp="1"/>
          </p:cNvSpPr>
          <p:nvPr>
            <p:ph type="dt" sz="half" idx="10"/>
          </p:nvPr>
        </p:nvSpPr>
        <p:spPr/>
        <p:txBody>
          <a:bodyPr/>
          <a:lstStyle/>
          <a:p>
            <a:r>
              <a:rPr lang="fr-FR" smtClean="0">
                <a:solidFill>
                  <a:prstClr val="black">
                    <a:lumMod val="95000"/>
                    <a:lumOff val="5000"/>
                  </a:prstClr>
                </a:solidFill>
              </a:rPr>
              <a:t>Your date comes here</a:t>
            </a:r>
            <a:endParaRPr lang="en-US" dirty="0">
              <a:solidFill>
                <a:prstClr val="black">
                  <a:lumMod val="95000"/>
                  <a:lumOff val="5000"/>
                </a:prstClr>
              </a:solidFill>
            </a:endParaRPr>
          </a:p>
        </p:txBody>
      </p:sp>
      <p:sp>
        <p:nvSpPr>
          <p:cNvPr id="14" name="Footer Placeholder 3"/>
          <p:cNvSpPr>
            <a:spLocks noGrp="1"/>
          </p:cNvSpPr>
          <p:nvPr>
            <p:ph type="ftr" sz="quarter" idx="11"/>
          </p:nvPr>
        </p:nvSpPr>
        <p:spPr/>
        <p:txBody>
          <a:bodyPr/>
          <a:lstStyle/>
          <a:p>
            <a:r>
              <a:rPr lang="en-US" smtClean="0">
                <a:solidFill>
                  <a:prstClr val="black">
                    <a:lumMod val="95000"/>
                    <a:lumOff val="5000"/>
                  </a:prstClr>
                </a:solidFill>
              </a:rPr>
              <a:t>Your footer comes here</a:t>
            </a:r>
            <a:endParaRPr lang="en-US">
              <a:solidFill>
                <a:prstClr val="black">
                  <a:lumMod val="95000"/>
                  <a:lumOff val="5000"/>
                </a:prstClr>
              </a:solidFill>
            </a:endParaRPr>
          </a:p>
        </p:txBody>
      </p:sp>
      <p:sp>
        <p:nvSpPr>
          <p:cNvPr id="15" name="Slide Number Placeholder 4"/>
          <p:cNvSpPr>
            <a:spLocks noGrp="1"/>
          </p:cNvSpPr>
          <p:nvPr>
            <p:ph type="sldNum" sz="quarter" idx="12"/>
          </p:nvPr>
        </p:nvSpPr>
        <p:spPr/>
        <p:txBody>
          <a:bodyPr/>
          <a:lstStyle/>
          <a:p>
            <a:fld id="{B6208AF5-8AEC-4277-B532-A85A9AFBA95D}" type="slidenum">
              <a:rPr lang="en-US">
                <a:solidFill>
                  <a:prstClr val="black">
                    <a:lumMod val="95000"/>
                    <a:lumOff val="5000"/>
                  </a:prstClr>
                </a:solidFill>
              </a:rPr>
              <a:pPr/>
              <a:t>9</a:t>
            </a:fld>
            <a:endParaRPr lang="en-US">
              <a:solidFill>
                <a:prstClr val="black">
                  <a:lumMod val="95000"/>
                  <a:lumOff val="5000"/>
                </a:prstClr>
              </a:solidFill>
            </a:endParaRPr>
          </a:p>
        </p:txBody>
      </p:sp>
      <p:sp>
        <p:nvSpPr>
          <p:cNvPr id="62475" name="Rectangle 11"/>
          <p:cNvSpPr>
            <a:spLocks noGrp="1" noChangeArrowheads="1"/>
          </p:cNvSpPr>
          <p:nvPr>
            <p:ph type="title" idx="4294967295"/>
          </p:nvPr>
        </p:nvSpPr>
        <p:spPr>
          <a:xfrm>
            <a:off x="0" y="71438"/>
            <a:ext cx="8229600" cy="796925"/>
          </a:xfrm>
        </p:spPr>
        <p:txBody>
          <a:bodyPr/>
          <a:lstStyle/>
          <a:p>
            <a:r>
              <a:rPr lang="en-GB" dirty="0"/>
              <a:t>Conditions of use</a:t>
            </a:r>
          </a:p>
        </p:txBody>
      </p:sp>
      <p:sp>
        <p:nvSpPr>
          <p:cNvPr id="62466" name="Rectangle 2"/>
          <p:cNvSpPr>
            <a:spLocks noChangeArrowheads="1"/>
          </p:cNvSpPr>
          <p:nvPr/>
        </p:nvSpPr>
        <p:spPr bwMode="auto">
          <a:xfrm>
            <a:off x="0" y="0"/>
            <a:ext cx="9144000" cy="6858000"/>
          </a:xfrm>
          <a:prstGeom prst="rect">
            <a:avLst/>
          </a:prstGeom>
          <a:gradFill>
            <a:gsLst>
              <a:gs pos="0">
                <a:schemeClr val="lt1">
                  <a:tint val="40000"/>
                  <a:satMod val="350000"/>
                </a:schemeClr>
              </a:gs>
              <a:gs pos="40000">
                <a:schemeClr val="lt1">
                  <a:tint val="45000"/>
                  <a:shade val="99000"/>
                  <a:satMod val="350000"/>
                </a:schemeClr>
              </a:gs>
              <a:gs pos="100000">
                <a:schemeClr val="bg1">
                  <a:lumMod val="85000"/>
                </a:schemeClr>
              </a:gs>
            </a:gsLst>
          </a:gradFill>
          <a:ln w="9525">
            <a:solidFill>
              <a:schemeClr val="bg1"/>
            </a:solidFill>
            <a:miter lim="800000"/>
            <a:headEnd/>
            <a:tailEnd/>
          </a:ln>
          <a:effectLst/>
        </p:spPr>
        <p:style>
          <a:lnRef idx="0">
            <a:scrgbClr r="0" g="0" b="0"/>
          </a:lnRef>
          <a:fillRef idx="1002">
            <a:schemeClr val="lt1"/>
          </a:fillRef>
          <a:effectRef idx="0">
            <a:scrgbClr r="0" g="0" b="0"/>
          </a:effectRef>
          <a:fontRef idx="major"/>
        </p:style>
        <p:txBody>
          <a:bodyPr wrap="none" anchor="ctr"/>
          <a:lstStyle/>
          <a:p>
            <a:endParaRPr lang="fr-FR">
              <a:solidFill>
                <a:prstClr val="black"/>
              </a:solidFill>
            </a:endParaRPr>
          </a:p>
        </p:txBody>
      </p:sp>
      <p:pic>
        <p:nvPicPr>
          <p:cNvPr id="62468"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635375" y="3857628"/>
            <a:ext cx="304800" cy="304800"/>
          </a:xfrm>
          <a:prstGeom prst="rect">
            <a:avLst/>
          </a:prstGeom>
          <a:noFill/>
          <a:ln w="9525">
            <a:noFill/>
            <a:miter lim="800000"/>
            <a:headEnd/>
            <a:tailEnd/>
          </a:ln>
          <a:effectLst/>
        </p:spPr>
      </p:pic>
      <p:pic>
        <p:nvPicPr>
          <p:cNvPr id="6246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635375" y="4521203"/>
            <a:ext cx="304800" cy="304800"/>
          </a:xfrm>
          <a:prstGeom prst="rect">
            <a:avLst/>
          </a:prstGeom>
          <a:noFill/>
          <a:ln w="9525">
            <a:noFill/>
            <a:miter lim="800000"/>
            <a:headEnd/>
            <a:tailEnd/>
          </a:ln>
          <a:effectLst/>
        </p:spPr>
      </p:pic>
      <p:sp>
        <p:nvSpPr>
          <p:cNvPr id="62470" name="Rectangle 6"/>
          <p:cNvSpPr>
            <a:spLocks noChangeArrowheads="1"/>
          </p:cNvSpPr>
          <p:nvPr/>
        </p:nvSpPr>
        <p:spPr bwMode="auto">
          <a:xfrm>
            <a:off x="3995738" y="6568901"/>
            <a:ext cx="5003800" cy="244475"/>
          </a:xfrm>
          <a:prstGeom prst="rect">
            <a:avLst/>
          </a:prstGeom>
          <a:noFill/>
          <a:ln w="9525">
            <a:noFill/>
            <a:miter lim="800000"/>
            <a:headEnd/>
            <a:tailEnd/>
          </a:ln>
          <a:effectLst/>
        </p:spPr>
        <p:txBody>
          <a:bodyPr anchor="ctr">
            <a:spAutoFit/>
          </a:bodyPr>
          <a:lstStyle/>
          <a:p>
            <a:r>
              <a:rPr lang="fr-FR" sz="1000">
                <a:solidFill>
                  <a:prstClr val="black"/>
                </a:solidFill>
                <a:hlinkClick r:id="rId5"/>
              </a:rPr>
              <a:t>http://creativecommons.org/licenses/by-nd/3.0/</a:t>
            </a:r>
            <a:r>
              <a:rPr lang="fr-FR" sz="1000">
                <a:solidFill>
                  <a:prstClr val="black"/>
                </a:solidFill>
              </a:rPr>
              <a:t> </a:t>
            </a:r>
          </a:p>
        </p:txBody>
      </p:sp>
      <p:pic>
        <p:nvPicPr>
          <p:cNvPr id="62471" name="Picture 7" descr="cc"/>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067175" y="1052513"/>
            <a:ext cx="1800225" cy="438150"/>
          </a:xfrm>
          <a:prstGeom prst="rect">
            <a:avLst/>
          </a:prstGeom>
          <a:noFill/>
        </p:spPr>
      </p:pic>
      <p:sp>
        <p:nvSpPr>
          <p:cNvPr id="62472" name="Line 8"/>
          <p:cNvSpPr>
            <a:spLocks noChangeShapeType="1"/>
          </p:cNvSpPr>
          <p:nvPr/>
        </p:nvSpPr>
        <p:spPr bwMode="auto">
          <a:xfrm>
            <a:off x="3348038" y="1412875"/>
            <a:ext cx="0" cy="4464050"/>
          </a:xfrm>
          <a:prstGeom prst="line">
            <a:avLst/>
          </a:prstGeom>
          <a:noFill/>
          <a:ln w="9525">
            <a:solidFill>
              <a:srgbClr val="C0C0C0"/>
            </a:solidFill>
            <a:round/>
            <a:headEnd/>
            <a:tailEnd/>
          </a:ln>
          <a:effectLst/>
        </p:spPr>
        <p:txBody>
          <a:bodyPr/>
          <a:lstStyle/>
          <a:p>
            <a:endParaRPr lang="fr-FR">
              <a:solidFill>
                <a:prstClr val="black"/>
              </a:solidFill>
            </a:endParaRPr>
          </a:p>
        </p:txBody>
      </p:sp>
      <p:sp>
        <p:nvSpPr>
          <p:cNvPr id="62474" name="Rectangle 10"/>
          <p:cNvSpPr>
            <a:spLocks noChangeArrowheads="1"/>
          </p:cNvSpPr>
          <p:nvPr/>
        </p:nvSpPr>
        <p:spPr bwMode="auto">
          <a:xfrm>
            <a:off x="611188" y="6153964"/>
            <a:ext cx="1789272" cy="553998"/>
          </a:xfrm>
          <a:prstGeom prst="rect">
            <a:avLst/>
          </a:prstGeom>
          <a:noFill/>
          <a:ln w="9525">
            <a:noFill/>
            <a:miter lim="800000"/>
            <a:headEnd/>
            <a:tailEnd/>
          </a:ln>
          <a:effectLst/>
        </p:spPr>
        <p:txBody>
          <a:bodyPr wrap="none" anchor="ctr">
            <a:spAutoFit/>
          </a:bodyPr>
          <a:lstStyle/>
          <a:p>
            <a:r>
              <a:rPr lang="fr-FR" sz="1000" dirty="0">
                <a:solidFill>
                  <a:prstClr val="black"/>
                </a:solidFill>
                <a:hlinkClick r:id="rId7"/>
              </a:rPr>
              <a:t>http://</a:t>
            </a:r>
            <a:r>
              <a:rPr lang="fr-FR" sz="1000" dirty="0" smtClean="0">
                <a:solidFill>
                  <a:prstClr val="black"/>
                </a:solidFill>
                <a:hlinkClick r:id="rId7"/>
              </a:rPr>
              <a:t>www.showeet.com</a:t>
            </a:r>
            <a:endParaRPr lang="fr-FR" sz="1000" dirty="0" smtClean="0">
              <a:solidFill>
                <a:prstClr val="black"/>
              </a:solidFill>
            </a:endParaRPr>
          </a:p>
          <a:p>
            <a:endParaRPr lang="fr-FR" sz="1000" dirty="0">
              <a:solidFill>
                <a:prstClr val="black"/>
              </a:solidFill>
            </a:endParaRPr>
          </a:p>
          <a:p>
            <a:r>
              <a:rPr lang="fr-FR" sz="1000" dirty="0" smtClean="0">
                <a:solidFill>
                  <a:prstClr val="black"/>
                </a:solidFill>
              </a:rPr>
              <a:t>Contact: Showeet@ymail.com </a:t>
            </a:r>
            <a:endParaRPr lang="fr-FR" sz="1000" dirty="0">
              <a:solidFill>
                <a:prstClr val="black"/>
              </a:solidFill>
            </a:endParaRPr>
          </a:p>
        </p:txBody>
      </p:sp>
      <p:sp>
        <p:nvSpPr>
          <p:cNvPr id="62479" name="Rectangle 15"/>
          <p:cNvSpPr>
            <a:spLocks noChangeArrowheads="1"/>
          </p:cNvSpPr>
          <p:nvPr/>
        </p:nvSpPr>
        <p:spPr bwMode="auto">
          <a:xfrm>
            <a:off x="3995738" y="1700213"/>
            <a:ext cx="4716462" cy="4832092"/>
          </a:xfrm>
          <a:prstGeom prst="rect">
            <a:avLst/>
          </a:prstGeom>
          <a:noFill/>
          <a:ln w="9525">
            <a:noFill/>
            <a:miter lim="800000"/>
            <a:headEnd/>
            <a:tailEnd/>
          </a:ln>
          <a:effectLst/>
        </p:spPr>
        <p:txBody>
          <a:bodyPr>
            <a:spAutoFit/>
          </a:bodyPr>
          <a:lstStyle/>
          <a:p>
            <a:r>
              <a:rPr lang="en-US" sz="1600" b="1" dirty="0">
                <a:solidFill>
                  <a:prstClr val="black"/>
                </a:solidFill>
              </a:rPr>
              <a:t>With the use of this free </a:t>
            </a:r>
            <a:r>
              <a:rPr lang="en-US" sz="1600" b="1" dirty="0" smtClean="0">
                <a:solidFill>
                  <a:srgbClr val="0070C0"/>
                </a:solidFill>
              </a:rPr>
              <a:t>diagram </a:t>
            </a:r>
            <a:r>
              <a:rPr lang="en-US" sz="1600" b="1" dirty="0" smtClean="0">
                <a:solidFill>
                  <a:prstClr val="black"/>
                </a:solidFill>
              </a:rPr>
              <a:t>you </a:t>
            </a:r>
            <a:r>
              <a:rPr lang="en-US" sz="1600" b="1" dirty="0">
                <a:solidFill>
                  <a:prstClr val="black"/>
                </a:solidFill>
              </a:rPr>
              <a:t>accept the following use and license conditions.</a:t>
            </a:r>
            <a:endParaRPr lang="en-US" sz="1000" dirty="0">
              <a:solidFill>
                <a:prstClr val="black"/>
              </a:solidFill>
            </a:endParaRPr>
          </a:p>
          <a:p>
            <a:pPr>
              <a:spcBef>
                <a:spcPct val="50000"/>
              </a:spcBef>
            </a:pPr>
            <a:endParaRPr lang="en-US" sz="1000" dirty="0">
              <a:solidFill>
                <a:prstClr val="black"/>
              </a:solidFill>
            </a:endParaRPr>
          </a:p>
          <a:p>
            <a:pPr>
              <a:spcBef>
                <a:spcPct val="50000"/>
              </a:spcBef>
            </a:pPr>
            <a:r>
              <a:rPr lang="en-US" sz="1200" dirty="0">
                <a:solidFill>
                  <a:prstClr val="black"/>
                </a:solidFill>
              </a:rPr>
              <a:t>You are free:</a:t>
            </a:r>
          </a:p>
          <a:p>
            <a:pPr>
              <a:spcBef>
                <a:spcPct val="50000"/>
              </a:spcBef>
            </a:pPr>
            <a:endParaRPr lang="en-US" sz="800" dirty="0">
              <a:solidFill>
                <a:prstClr val="black"/>
              </a:solidFill>
            </a:endParaRPr>
          </a:p>
          <a:p>
            <a:pPr>
              <a:spcBef>
                <a:spcPct val="50000"/>
              </a:spcBef>
            </a:pPr>
            <a:r>
              <a:rPr lang="en-US" sz="1400" b="1" dirty="0">
                <a:solidFill>
                  <a:prstClr val="black"/>
                </a:solidFill>
              </a:rPr>
              <a:t>To Share</a:t>
            </a:r>
            <a:r>
              <a:rPr lang="en-US" sz="1200" dirty="0">
                <a:solidFill>
                  <a:prstClr val="black"/>
                </a:solidFill>
              </a:rPr>
              <a:t> — to copy, distribute and transmit the work</a:t>
            </a:r>
          </a:p>
          <a:p>
            <a:pPr>
              <a:spcBef>
                <a:spcPct val="50000"/>
              </a:spcBef>
            </a:pPr>
            <a:r>
              <a:rPr lang="en-US" sz="1200" dirty="0">
                <a:solidFill>
                  <a:prstClr val="black"/>
                </a:solidFill>
              </a:rPr>
              <a:t>Under the following conditions:</a:t>
            </a:r>
          </a:p>
          <a:p>
            <a:pPr>
              <a:spcBef>
                <a:spcPct val="50000"/>
              </a:spcBef>
            </a:pPr>
            <a:endParaRPr lang="en-US" sz="800" dirty="0">
              <a:solidFill>
                <a:prstClr val="black"/>
              </a:solidFill>
            </a:endParaRPr>
          </a:p>
          <a:p>
            <a:pPr>
              <a:spcBef>
                <a:spcPct val="50000"/>
              </a:spcBef>
            </a:pPr>
            <a:r>
              <a:rPr lang="en-US" sz="1400" b="1" dirty="0">
                <a:solidFill>
                  <a:prstClr val="black"/>
                </a:solidFill>
              </a:rPr>
              <a:t>Attribution</a:t>
            </a:r>
            <a:r>
              <a:rPr lang="en-US" sz="1200" dirty="0">
                <a:solidFill>
                  <a:prstClr val="black"/>
                </a:solidFill>
              </a:rPr>
              <a:t> — You must attribute the work in the manner specified by the author or licensor (but not in any way that suggests that they endorse you or your use of the work).</a:t>
            </a:r>
          </a:p>
          <a:p>
            <a:pPr>
              <a:spcBef>
                <a:spcPct val="50000"/>
              </a:spcBef>
            </a:pPr>
            <a:r>
              <a:rPr lang="en-US" sz="1400" b="1" dirty="0">
                <a:solidFill>
                  <a:prstClr val="black"/>
                </a:solidFill>
              </a:rPr>
              <a:t>No Derivative Works</a:t>
            </a:r>
            <a:r>
              <a:rPr lang="en-US" sz="1200" dirty="0">
                <a:solidFill>
                  <a:prstClr val="black"/>
                </a:solidFill>
              </a:rPr>
              <a:t> — You may not alter, transform, or build upon this work.</a:t>
            </a:r>
          </a:p>
          <a:p>
            <a:pPr>
              <a:spcBef>
                <a:spcPct val="50000"/>
              </a:spcBef>
            </a:pPr>
            <a:endParaRPr lang="en-US" sz="500" dirty="0">
              <a:solidFill>
                <a:prstClr val="black"/>
              </a:solidFill>
            </a:endParaRPr>
          </a:p>
          <a:p>
            <a:pPr>
              <a:spcBef>
                <a:spcPct val="50000"/>
              </a:spcBef>
            </a:pPr>
            <a:r>
              <a:rPr lang="en-US" sz="1050" dirty="0">
                <a:solidFill>
                  <a:prstClr val="black"/>
                </a:solidFill>
              </a:rPr>
              <a:t>For any </a:t>
            </a:r>
            <a:r>
              <a:rPr lang="en-US" sz="1050" dirty="0" smtClean="0">
                <a:solidFill>
                  <a:prstClr val="black"/>
                </a:solidFill>
              </a:rPr>
              <a:t> </a:t>
            </a:r>
            <a:r>
              <a:rPr lang="en-US" sz="1050" dirty="0">
                <a:solidFill>
                  <a:prstClr val="black"/>
                </a:solidFill>
              </a:rPr>
              <a:t>distribution, you must make clear to others the license terms of this work. The best way to do this is with a link to this web page: </a:t>
            </a:r>
            <a:r>
              <a:rPr lang="en-US" sz="1050" dirty="0">
                <a:solidFill>
                  <a:prstClr val="black"/>
                </a:solidFill>
                <a:hlinkClick r:id="rId8"/>
              </a:rPr>
              <a:t>http://www.showeet.com/terms-of-use/</a:t>
            </a:r>
            <a:r>
              <a:rPr lang="en-US" sz="1050" dirty="0">
                <a:solidFill>
                  <a:prstClr val="black"/>
                </a:solidFill>
              </a:rPr>
              <a:t> </a:t>
            </a:r>
            <a:br>
              <a:rPr lang="en-US" sz="1050" dirty="0">
                <a:solidFill>
                  <a:prstClr val="black"/>
                </a:solidFill>
              </a:rPr>
            </a:br>
            <a:r>
              <a:rPr lang="en-US" sz="1050" dirty="0">
                <a:solidFill>
                  <a:prstClr val="black"/>
                </a:solidFill>
              </a:rPr>
              <a:t/>
            </a:r>
            <a:br>
              <a:rPr lang="en-US" sz="1050" dirty="0">
                <a:solidFill>
                  <a:prstClr val="black"/>
                </a:solidFill>
              </a:rPr>
            </a:br>
            <a:r>
              <a:rPr lang="en-US" sz="1050" dirty="0">
                <a:solidFill>
                  <a:prstClr val="black"/>
                </a:solidFill>
              </a:rPr>
              <a:t>Any of the conditions can be waived if you get permission from </a:t>
            </a:r>
            <a:r>
              <a:rPr lang="en-US" sz="1050" dirty="0" smtClean="0">
                <a:solidFill>
                  <a:prstClr val="black"/>
                </a:solidFill>
              </a:rPr>
              <a:t>showeet.com</a:t>
            </a:r>
          </a:p>
          <a:p>
            <a:pPr>
              <a:spcBef>
                <a:spcPct val="50000"/>
              </a:spcBef>
            </a:pPr>
            <a:r>
              <a:rPr lang="en-US" sz="1050" dirty="0" smtClean="0">
                <a:solidFill>
                  <a:prstClr val="black"/>
                </a:solidFill>
              </a:rPr>
              <a:t>In </a:t>
            </a:r>
            <a:r>
              <a:rPr lang="en-US" sz="1050" dirty="0">
                <a:solidFill>
                  <a:prstClr val="black"/>
                </a:solidFill>
              </a:rPr>
              <a:t>no event shall </a:t>
            </a:r>
            <a:r>
              <a:rPr lang="en-US" sz="1050" u="sng" dirty="0">
                <a:solidFill>
                  <a:prstClr val="black"/>
                </a:solidFill>
              </a:rPr>
              <a:t>Showeet.com</a:t>
            </a:r>
            <a:r>
              <a:rPr lang="en-US" sz="1050" dirty="0">
                <a:solidFill>
                  <a:prstClr val="black"/>
                </a:solidFill>
              </a:rPr>
              <a:t> be liable for any indirect, special or consequential damages arising out of or in connection with the use of the template, diagram or map.</a:t>
            </a:r>
            <a:endParaRPr lang="fr-FR" sz="1050" dirty="0">
              <a:solidFill>
                <a:prstClr val="black"/>
              </a:solidFill>
            </a:endParaRPr>
          </a:p>
        </p:txBody>
      </p:sp>
      <p:sp>
        <p:nvSpPr>
          <p:cNvPr id="16" name="Rectangle 11"/>
          <p:cNvSpPr txBox="1">
            <a:spLocks noChangeArrowheads="1"/>
          </p:cNvSpPr>
          <p:nvPr/>
        </p:nvSpPr>
        <p:spPr>
          <a:xfrm>
            <a:off x="609600" y="116632"/>
            <a:ext cx="8229600" cy="79690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solidFill>
                  <a:prstClr val="black"/>
                </a:solidFill>
              </a:rPr>
              <a:t>Conditions of use</a:t>
            </a:r>
            <a:endParaRPr lang="en-GB" dirty="0">
              <a:solidFill>
                <a:prstClr val="black"/>
              </a:solidFill>
            </a:endParaRPr>
          </a:p>
        </p:txBody>
      </p:sp>
      <p:sp>
        <p:nvSpPr>
          <p:cNvPr id="3" name="Rectangle 2"/>
          <p:cNvSpPr/>
          <p:nvPr/>
        </p:nvSpPr>
        <p:spPr>
          <a:xfrm>
            <a:off x="250825" y="4293096"/>
            <a:ext cx="2736999" cy="423327"/>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solidFill>
                <a:prstClr val="black"/>
              </a:solidFill>
            </a:endParaRPr>
          </a:p>
        </p:txBody>
      </p:sp>
      <p:sp>
        <p:nvSpPr>
          <p:cNvPr id="62480" name="Rectangle 16"/>
          <p:cNvSpPr>
            <a:spLocks noChangeArrowheads="1"/>
          </p:cNvSpPr>
          <p:nvPr/>
        </p:nvSpPr>
        <p:spPr bwMode="auto">
          <a:xfrm>
            <a:off x="300038" y="1700213"/>
            <a:ext cx="2832100" cy="3016210"/>
          </a:xfrm>
          <a:prstGeom prst="rect">
            <a:avLst/>
          </a:prstGeom>
          <a:noFill/>
          <a:ln w="9525">
            <a:noFill/>
            <a:miter lim="800000"/>
            <a:headEnd/>
            <a:tailEnd/>
          </a:ln>
          <a:effectLst/>
        </p:spPr>
        <p:txBody>
          <a:bodyPr>
            <a:spAutoFit/>
          </a:bodyPr>
          <a:lstStyle/>
          <a:p>
            <a:r>
              <a:rPr lang="en-GB" b="1" dirty="0">
                <a:solidFill>
                  <a:prstClr val="black"/>
                </a:solidFill>
              </a:rPr>
              <a:t>You can use this </a:t>
            </a:r>
            <a:r>
              <a:rPr lang="en-GB" b="1" dirty="0" smtClean="0">
                <a:solidFill>
                  <a:srgbClr val="0070C0"/>
                </a:solidFill>
              </a:rPr>
              <a:t>diagram </a:t>
            </a:r>
            <a:r>
              <a:rPr lang="en-GB" b="1" dirty="0" smtClean="0">
                <a:solidFill>
                  <a:prstClr val="black"/>
                </a:solidFill>
              </a:rPr>
              <a:t>for </a:t>
            </a:r>
            <a:r>
              <a:rPr lang="en-GB" b="1" dirty="0">
                <a:solidFill>
                  <a:prstClr val="black"/>
                </a:solidFill>
              </a:rPr>
              <a:t>your personal, educational and business presentations</a:t>
            </a:r>
            <a:r>
              <a:rPr lang="en-GB" b="1" dirty="0" smtClean="0">
                <a:solidFill>
                  <a:prstClr val="black"/>
                </a:solidFill>
              </a:rPr>
              <a:t>.</a:t>
            </a:r>
          </a:p>
          <a:p>
            <a:endParaRPr lang="en-GB" b="1" dirty="0">
              <a:solidFill>
                <a:prstClr val="black"/>
              </a:solidFill>
            </a:endParaRPr>
          </a:p>
          <a:p>
            <a:endParaRPr lang="en-GB" b="1" dirty="0" smtClean="0">
              <a:solidFill>
                <a:prstClr val="black"/>
              </a:solidFill>
            </a:endParaRPr>
          </a:p>
          <a:p>
            <a:r>
              <a:rPr lang="en-US" sz="1600" dirty="0">
                <a:solidFill>
                  <a:prstClr val="black"/>
                </a:solidFill>
              </a:rPr>
              <a:t>The copyright statement we require you to include when you use our material is</a:t>
            </a:r>
            <a:r>
              <a:rPr lang="en-US" sz="1600" dirty="0" smtClean="0">
                <a:solidFill>
                  <a:prstClr val="black"/>
                </a:solidFill>
              </a:rPr>
              <a:t>:</a:t>
            </a:r>
          </a:p>
          <a:p>
            <a:r>
              <a:rPr lang="en-US" sz="1600" dirty="0">
                <a:solidFill>
                  <a:srgbClr val="C00000"/>
                </a:solidFill>
              </a:rPr>
              <a:t/>
            </a:r>
            <a:br>
              <a:rPr lang="en-US" sz="1600" dirty="0">
                <a:solidFill>
                  <a:srgbClr val="C00000"/>
                </a:solidFill>
              </a:rPr>
            </a:br>
            <a:r>
              <a:rPr lang="en-US" dirty="0">
                <a:solidFill>
                  <a:srgbClr val="C00000"/>
                </a:solidFill>
              </a:rPr>
              <a:t>© </a:t>
            </a:r>
            <a:r>
              <a:rPr lang="en-US" dirty="0" smtClean="0">
                <a:solidFill>
                  <a:srgbClr val="C00000"/>
                </a:solidFill>
              </a:rPr>
              <a:t>Copyright Showeet.com</a:t>
            </a:r>
            <a:endParaRPr lang="en-GB" b="1" dirty="0">
              <a:solidFill>
                <a:srgbClr val="C00000"/>
              </a:solidFill>
            </a:endParaRPr>
          </a:p>
        </p:txBody>
      </p:sp>
      <p:pic>
        <p:nvPicPr>
          <p:cNvPr id="2" name="Imag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08794" y="5395912"/>
            <a:ext cx="2324100" cy="962025"/>
          </a:xfrm>
          <a:prstGeom prst="rect">
            <a:avLst/>
          </a:prstGeom>
        </p:spPr>
      </p:pic>
      <p:sp>
        <p:nvSpPr>
          <p:cNvPr id="18" name="TextBox 17"/>
          <p:cNvSpPr txBox="1"/>
          <p:nvPr/>
        </p:nvSpPr>
        <p:spPr>
          <a:xfrm>
            <a:off x="1115616" y="4005064"/>
            <a:ext cx="3374770" cy="369332"/>
          </a:xfrm>
          <a:prstGeom prst="rect">
            <a:avLst/>
          </a:prstGeom>
          <a:noFill/>
        </p:spPr>
        <p:txBody>
          <a:bodyPr wrap="none" rtlCol="0">
            <a:spAutoFit/>
          </a:bodyPr>
          <a:lstStyle/>
          <a:p>
            <a:r>
              <a:rPr lang="en-US" altLang="zh-CN" dirty="0" smtClean="0">
                <a:hlinkClick r:id="rId10"/>
              </a:rPr>
              <a:t>www.51pptmoban.com</a:t>
            </a:r>
            <a:r>
              <a:rPr lang="en-US" altLang="zh-CN" dirty="0" smtClean="0"/>
              <a:t> </a:t>
            </a:r>
            <a:r>
              <a:rPr lang="zh-CN" altLang="en-US" dirty="0" smtClean="0"/>
              <a:t>搜集整理</a:t>
            </a:r>
            <a:endParaRPr lang="zh-CN" altLang="en-US" dirty="0"/>
          </a:p>
        </p:txBody>
      </p:sp>
    </p:spTree>
    <p:extLst>
      <p:ext uri="{BB962C8B-B14F-4D97-AF65-F5344CB8AC3E}">
        <p14:creationId xmlns:p14="http://schemas.microsoft.com/office/powerpoint/2010/main" val="370785610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ISPRING_RESOURCE_PATHS_HASH_2" val="648af46226d67d2f0996e664cd1781e46c36c9c"/>
</p:tagLst>
</file>

<file path=ppt/theme/theme1.xml><?xml version="1.0" encoding="utf-8"?>
<a:theme xmlns:a="http://schemas.openxmlformats.org/drawingml/2006/main" name=".::Showeet Theme::.">
  <a:themeElements>
    <a:clrScheme name="Showeet theme">
      <a:dk1>
        <a:sysClr val="windowText" lastClr="000000"/>
      </a:dk1>
      <a:lt1>
        <a:sysClr val="window" lastClr="FFFFFF"/>
      </a:lt1>
      <a:dk2>
        <a:srgbClr val="1D2631"/>
      </a:dk2>
      <a:lt2>
        <a:srgbClr val="EEECE1"/>
      </a:lt2>
      <a:accent1>
        <a:srgbClr val="3F4855"/>
      </a:accent1>
      <a:accent2>
        <a:srgbClr val="F1A138"/>
      </a:accent2>
      <a:accent3>
        <a:srgbClr val="CBDB23"/>
      </a:accent3>
      <a:accent4>
        <a:srgbClr val="590B4E"/>
      </a:accent4>
      <a:accent5>
        <a:srgbClr val="2CA3FC"/>
      </a:accent5>
      <a:accent6>
        <a:srgbClr val="9EB31C"/>
      </a:accent6>
      <a:hlink>
        <a:srgbClr val="B8CCE4"/>
      </a:hlink>
      <a:folHlink>
        <a:srgbClr val="B8CC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5737</TotalTime>
  <Words>261</Words>
  <Application>Microsoft Office PowerPoint</Application>
  <PresentationFormat>全屏显示(4:3)</PresentationFormat>
  <Paragraphs>60</Paragraphs>
  <Slides>9</Slides>
  <Notes>1</Notes>
  <HiddenSlides>0</HiddenSlides>
  <MMClips>0</MMClips>
  <ScaleCrop>false</ScaleCrop>
  <HeadingPairs>
    <vt:vector size="4" baseType="variant">
      <vt:variant>
        <vt:lpstr>主题</vt:lpstr>
      </vt:variant>
      <vt:variant>
        <vt:i4>2</vt:i4>
      </vt:variant>
      <vt:variant>
        <vt:lpstr>幻灯片标题</vt:lpstr>
      </vt:variant>
      <vt:variant>
        <vt:i4>9</vt:i4>
      </vt:variant>
    </vt:vector>
  </HeadingPairs>
  <TitlesOfParts>
    <vt:vector size="11" baseType="lpstr">
      <vt:lpstr>.::Showeet Theme::.</vt:lpstr>
      <vt:lpstr>1_Conception personnalisée</vt:lpstr>
      <vt:lpstr>Sticky Notes</vt:lpstr>
      <vt:lpstr>Sticky Notes</vt:lpstr>
      <vt:lpstr>Sticky Notes</vt:lpstr>
      <vt:lpstr>Sticky Notes</vt:lpstr>
      <vt:lpstr>Sticky Notes</vt:lpstr>
      <vt:lpstr>Sticky Notes</vt:lpstr>
      <vt:lpstr>Sticky Notes</vt:lpstr>
      <vt:lpstr>Sticky Notes</vt:lpstr>
      <vt:lpstr>Conditions of use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Sticky Notes</dc:title>
  <dc:creator>showeet.com</dc:creator>
  <cp:lastModifiedBy>for_yang@qq.com</cp:lastModifiedBy>
  <cp:revision>3</cp:revision>
  <dcterms:created xsi:type="dcterms:W3CDTF">2011-05-09T14:18:21Z</dcterms:created>
  <dcterms:modified xsi:type="dcterms:W3CDTF">2013-05-07T15:11:15Z</dcterms:modified>
  <cp:category>Charts &amp; Diagrams</cp:category>
</cp:coreProperties>
</file>