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fntdata" ContentType="application/x-fontdata"/>
  <Default Extension="bmp" ContentType="image/bmp"/>
  <Default Extension="jpeg" ContentType="image/jpeg"/>
  <Default Extension="png" ContentType="image/png"/>
  <Default Extension="gif" ContentType="image/gif"/>
  <Default Extension="tif" ContentType="image/tif"/>
  <Default Extension="emf" ContentType="image/x-emf"/>
  <Default Extension="wmf" ContentType="image/wmf"/>
  <Default Extension="pct" ContentType="image/pct"/>
  <Default Extension="pcx" ContentType="image/pcx"/>
  <Default Extension="tga" ContentType="image/tga"/>
  <Default Extension="avi" ContentType="video/avi"/>
  <Default Extension="wmv" ContentType="video/x-ms-wmv"/>
  <Default Extension="mpg" ContentType="video/mpeg"/>
  <Default Extension="mpeg" ContentType="video/mpeg"/>
  <Default Extension="mp2" ContentType="video/mpeg"/>
  <Default Extension="mp4" ContentType="video/mpeg"/>
  <Default Extension="wma" ContentType="audio/x-ms-wma"/>
  <Default Extension="mid" ContentType="audio/unknown"/>
  <Default Extension="midi" ContentType="audio/unknown"/>
  <Default Extension="rmi" ContentType="audio/unknown"/>
  <Default Extension="mp3" ContentType="audio/unknown"/>
  <Default Extension="wav" ContentType="audio/wav"/>
  <Default Extension="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</Types>
</file>

<file path=_rels/.rels><?xml version="1.0" encoding="UTF-8" standalone="yes" 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</file>

<file path=ppt/presentation.xml><?xml version="1.0" encoding="utf-8"?>
<p:presentation xmlns:p="http://schemas.openxmlformats.org/presentationml/2006/main" xmlns:r="http://schemas.openxmlformats.org/officeDocument/2006/relationships" xmlns:a="http://schemas.openxmlformats.org/drawingml/2006/main">
  <p:sldMasterIdLst>
    <p:sldMasterId id="2147483648" r:id="rId5"/>
  </p:sldMasterIdLst>
  <p:sldIdLst>
    <p:sldId id="278" r:id="rId6"/>
    <p:sldId id="287" r:id="rId7"/>
    <p:sldId id="288" r:id="rId8"/>
    <p:sldId id="289" r:id="rId9"/>
    <p:sldId id="285" r:id="rId10"/>
    <p:sldId id="284" r:id="rId11"/>
    <p:sldId id="282" r:id="rId12"/>
    <p:sldId id="263" r:id="rId13"/>
    <p:sldId id="262" r:id="rId14"/>
    <p:sldId id="265" r:id="rId15"/>
    <p:sldId id="290" r:id="rId16"/>
    <p:sldId id="271" r:id="rId17"/>
    <p:sldId id="272" r:id="rId18"/>
    <p:sldId id="269" r:id="rId19"/>
    <p:sldId id="267" r:id="rId20"/>
    <p:sldId id="273" r:id="rId21"/>
    <p:sldId id="291" r:id="rId22"/>
    <p:sldId id="275" r:id="rId23"/>
    <p:sldId id="274" r:id="rId24"/>
    <p:sldId id="279" r:id="rId25"/>
    <p:sldId id="280" r:id="rId26"/>
    <p:sldId id="292" r:id="rId27"/>
    <p:sldId id="293" r:id="rId28"/>
    <p:sldId id="286" r:id="rId29"/>
    <p:sldId id="294" r:id="rId30"/>
  </p:sldIdLst>
  <p:sldSz cx="12192000" cy="6858000"/>
  <p:notesSz cx="6858000" cy="9144000"/>
  <p:defaultTextStyle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enClr>
      <a:srgbClr val="0000FF"/>
    </p:penClr>
  </p:showPr>
  <p:extLst>
    <p:ext uri="smNativeData">
      <pr:smAppRevision xmlns:pr="pr" dt="1429501192" val="694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49" d="100"/>
          <a:sy n="49" d="100"/>
        </p:scale>
        <p:origin x="377" y="845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sorterViewPr>
    <p:cViewPr>
      <p:scale>
        <a:sx n="1" d="100"/>
        <a:sy n="1" d="100"/>
      </p:scale>
      <p:origin x="0" y="0"/>
    </p:cViewPr>
  </p:sorterViewPr>
  <p:notesViewPr>
    <p:cSldViewPr snapToGrid="0">
      <p:cViewPr>
        <p:scale>
          <a:sx n="49" d="100"/>
          <a:sy n="49" d="100"/>
        </p:scale>
        <p:origin x="377" y="845"/>
      </p:cViewPr>
    </p:cSldViewPr>
  </p:notesViewPr>
  <p:gridSpacing cx="71755" cy="71755"/>
</p:viewPr>
</file>

<file path=ppt/_rels/presentation.xml.rels><?xml version="1.0" encoding="UTF-8" standalone="yes" 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tableStyles" Target="tableStyles.xml"/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/Relationships>
</file>

<file path=ppt/slideLayouts/_rels/slideLayout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 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g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9BQAAPg0AAE1FAAChFQAAAAAAAA=="/>
              </a:ext>
            </a:extLst>
          </p:cNvSpPr>
          <p:nvPr>
            <p:ph type="ctrTitle"/>
          </p:nvPr>
        </p:nvSpPr>
        <p:spPr>
          <a:xfrm>
            <a:off x="932815" y="2152650"/>
            <a:ext cx="1033272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幻灯片副标题1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JCwAA1hcAAJA/AADfIgAAAAAAAA=="/>
              </a:ext>
            </a:extLst>
          </p:cNvSpPr>
          <p:nvPr>
            <p:ph type="subTitle" idx="1"/>
          </p:nvPr>
        </p:nvSpPr>
        <p:spPr>
          <a:xfrm>
            <a:off x="1793875" y="3874770"/>
            <a:ext cx="8538845" cy="17938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  <a:tabLst/>
              <a:defRPr lang="zh-cn" sz="2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ctr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ctr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ctr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lang="zh-cn" sz="16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ctr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None/>
              <a:tabLst/>
              <a:defRPr lang="zh-cn" sz="16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DE25B1-FFD2-8BD3-9C66-09866B286A5C}" type="slidenum">
              <a:t/>
            </a:fld>
          </a:p>
        </p:txBody>
      </p:sp>
      <p:sp>
        <p:nvSpPr>
          <p:cNvPr id="5" name="页脚占位符 4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日期占位符 3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DE5A8B-C5D2-8BAC-9C66-33F914286A66}" type="datetime1">
              <a:t/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标题和两个栏目，左侧栏目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CQsAAKMkAADWFwAAAAAAAA=="/>
              </a:ext>
            </a:extLst>
          </p:cNvSpPr>
          <p:nvPr>
            <p:ph type="obj" sz="quarter" idx="1"/>
          </p:nvPr>
        </p:nvSpPr>
        <p:spPr>
          <a:xfrm>
            <a:off x="861060" y="1793875"/>
            <a:ext cx="509460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mhkAAKMkAAD2JQAAAAAAAA=="/>
              </a:ext>
            </a:extLst>
          </p:cNvSpPr>
          <p:nvPr>
            <p:ph type="obj" sz="quarter" idx="2"/>
          </p:nvPr>
        </p:nvSpPr>
        <p:spPr>
          <a:xfrm>
            <a:off x="861060" y="4161790"/>
            <a:ext cx="509460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nJgAACQsAAL5FAAD2JQAAAAAAAA=="/>
              </a:ext>
            </a:extLst>
          </p:cNvSpPr>
          <p:nvPr>
            <p:ph type="obj" sz="half" idx="3"/>
          </p:nvPr>
        </p:nvSpPr>
        <p:spPr>
          <a:xfrm>
            <a:off x="6242685" y="1793875"/>
            <a:ext cx="5094605" cy="43770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DE43B8-F6D2-8BB5-9C66-00E00D286A55}" type="slidenum">
              <a:t/>
            </a:fld>
          </a:p>
        </p:txBody>
      </p:sp>
      <p:sp>
        <p:nvSpPr>
          <p:cNvPr id="7" name="页脚占位符 4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日期占位符 3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DE0433-7DD2-8BF2-9C66-8BA74A286ADE}" type="datetime1">
              <a:t/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标题和两个文本行，下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CQsAAL5FAADWFwAAAAAAAA=="/>
              </a:ext>
            </a:extLst>
          </p:cNvSpPr>
          <p:nvPr>
            <p:ph type="obj" sz="half" idx="1"/>
          </p:nvPr>
        </p:nvSpPr>
        <p:spPr>
          <a:xfrm>
            <a:off x="861060" y="1793875"/>
            <a:ext cx="10476230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mhkAAKMkAAD2JQAAAAAAAA=="/>
              </a:ext>
            </a:extLst>
          </p:cNvSpPr>
          <p:nvPr>
            <p:ph type="obj" sz="quarter" idx="2"/>
          </p:nvPr>
        </p:nvSpPr>
        <p:spPr>
          <a:xfrm>
            <a:off x="861060" y="4161790"/>
            <a:ext cx="509460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nJgAAmhkAAL5FAAD2JQAAAAAAAA=="/>
              </a:ext>
            </a:extLst>
          </p:cNvSpPr>
          <p:nvPr>
            <p:ph type="obj" sz="quarter" idx="3"/>
          </p:nvPr>
        </p:nvSpPr>
        <p:spPr>
          <a:xfrm>
            <a:off x="6242685" y="4161790"/>
            <a:ext cx="509460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DE3201-4FD2-8BC4-9C66-B9917C286AEC}" type="slidenum">
              <a:t/>
            </a:fld>
          </a:p>
        </p:txBody>
      </p:sp>
      <p:sp>
        <p:nvSpPr>
          <p:cNvPr id="7" name="页脚占位符 4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日期占位符 3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DE3DA6-E8D2-8BCB-9C66-1E9E73286A4B}" type="datetime1">
              <a:t/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标题和两个文本行，上方文本行具有分隔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CQsAAKMkAADWFwAAAAAAAA=="/>
              </a:ext>
            </a:extLst>
          </p:cNvSpPr>
          <p:nvPr>
            <p:ph type="obj" sz="quarter" idx="1"/>
          </p:nvPr>
        </p:nvSpPr>
        <p:spPr>
          <a:xfrm>
            <a:off x="861060" y="1793875"/>
            <a:ext cx="509460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nJgAACQsAAL5FAADWFwAAAAAAAA=="/>
              </a:ext>
            </a:extLst>
          </p:cNvSpPr>
          <p:nvPr>
            <p:ph type="obj" sz="quarter" idx="2"/>
          </p:nvPr>
        </p:nvSpPr>
        <p:spPr>
          <a:xfrm>
            <a:off x="6242685" y="1793875"/>
            <a:ext cx="509460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mhkAAL5FAAD2JQAAAAAAAA=="/>
              </a:ext>
            </a:extLst>
          </p:cNvSpPr>
          <p:nvPr>
            <p:ph type="obj" sz="half" idx="3"/>
          </p:nvPr>
        </p:nvSpPr>
        <p:spPr>
          <a:xfrm>
            <a:off x="861060" y="4161790"/>
            <a:ext cx="10476230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DE3C1B-55D2-8BCA-9C66-A39F72286AF6}" type="slidenum">
              <a:t/>
            </a:fld>
          </a:p>
        </p:txBody>
      </p:sp>
      <p:sp>
        <p:nvSpPr>
          <p:cNvPr id="7" name="页脚占位符 4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日期占位符 3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DE0D61-2FD2-8BFB-9C66-D9AE43286A8C}" type="datetime1">
              <a:t/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CQsAAL5FAAD2JQAAAAAAAA=="/>
              </a:ext>
            </a:extLst>
          </p:cNvSpPr>
          <p:nvPr>
            <p:ph type="obj" idx="1"/>
          </p:nvPr>
        </p:nvSpPr>
        <p:spPr>
          <a:xfrm>
            <a:off x="861060" y="1793875"/>
            <a:ext cx="10476230" cy="43770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4" name="灯片编号占位符 5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DE77EE-A0D2-8B81-9C66-56D439286A03}" type="slidenum">
              <a:t/>
            </a:fld>
          </a:p>
        </p:txBody>
      </p:sp>
      <p:sp>
        <p:nvSpPr>
          <p:cNvPr id="5" name="页脚占位符 4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6" name="日期占位符 3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DE0063-2DD2-8BF6-9C66-DBA34E286A8E}" type="datetime1">
              <a:t/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标题和两个栏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CQsAAKMkAAD2JQAAAAAAAA=="/>
              </a:ext>
            </a:extLst>
          </p:cNvSpPr>
          <p:nvPr>
            <p:ph type="obj" sz="half" idx="1"/>
          </p:nvPr>
        </p:nvSpPr>
        <p:spPr>
          <a:xfrm>
            <a:off x="861060" y="1793875"/>
            <a:ext cx="5094605" cy="43770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nJgAACQsAAL5FAAD2JQAAAAAAAA=="/>
              </a:ext>
            </a:extLst>
          </p:cNvSpPr>
          <p:nvPr>
            <p:ph type="obj" sz="half" idx="2"/>
          </p:nvPr>
        </p:nvSpPr>
        <p:spPr>
          <a:xfrm>
            <a:off x="6242685" y="1793875"/>
            <a:ext cx="5094605" cy="43770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灯片编号占位符 5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DE11D9-97D2-8BE7-9C66-61B25F286A34}" type="slidenum">
              <a:t/>
            </a:fld>
          </a:p>
        </p:txBody>
      </p:sp>
      <p:sp>
        <p:nvSpPr>
          <p:cNvPr id="6" name="页脚占位符 4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日期占位符 3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DE4FA1-EFD2-8BB9-9C66-19EC01286A4C}" type="datetime1">
              <a:t/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灯片编号占位符 5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DE545D-13D2-8BA2-9C66-E5F71A286AB0}" type="slidenum">
              <a:t/>
            </a:fld>
          </a:p>
        </p:txBody>
      </p:sp>
      <p:sp>
        <p:nvSpPr>
          <p:cNvPr id="4" name="页脚占位符 4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日期占位符 3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DE629F-D1D2-8B94-9C66-27C12C286A72}" type="datetime1">
              <a:t/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5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DE2B46-08D2-8BDD-9C66-FE8865286AAB}" type="slidenum">
              <a:t/>
            </a:fld>
          </a:p>
        </p:txBody>
      </p:sp>
      <p:sp>
        <p:nvSpPr>
          <p:cNvPr id="3" name="页脚占位符 4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4" name="日期占位符 3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DE50FE-B0D2-8BA6-9C66-46F31E286A13}" type="datetime1">
              <a:t/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只显示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对象1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D2JQAAAAAAAA=="/>
              </a:ext>
            </a:extLst>
          </p:cNvSpPr>
          <p:nvPr>
            <p:ph type="obj"/>
          </p:nvPr>
        </p:nvSpPr>
        <p:spPr>
          <a:xfrm>
            <a:off x="861060" y="358775"/>
            <a:ext cx="10476230" cy="58121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灯片编号占位符 5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DE67FE-B0D2-8B91-9C66-46C429286A13}" type="slidenum">
              <a:t/>
            </a:fld>
          </a:p>
        </p:txBody>
      </p:sp>
      <p:sp>
        <p:nvSpPr>
          <p:cNvPr id="4" name="页脚占位符 4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5" name="日期占位符 3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DE7CB4-FAD2-8B8A-9C66-0CDF32286A59}" type="datetime1">
              <a:t/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标题和两个文本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CQsAAL5FAADWFwAAAAAAAA=="/>
              </a:ext>
            </a:extLst>
          </p:cNvSpPr>
          <p:nvPr>
            <p:ph type="obj" sz="half" idx="1"/>
          </p:nvPr>
        </p:nvSpPr>
        <p:spPr>
          <a:xfrm>
            <a:off x="861060" y="1793875"/>
            <a:ext cx="10476230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mhkAAL5FAAD2JQAAAAAAAA=="/>
              </a:ext>
            </a:extLst>
          </p:cNvSpPr>
          <p:nvPr>
            <p:ph type="obj" sz="half" idx="2"/>
          </p:nvPr>
        </p:nvSpPr>
        <p:spPr>
          <a:xfrm>
            <a:off x="861060" y="4161790"/>
            <a:ext cx="10476230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5" name="灯片编号占位符 5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DE1BE6-A8D2-8BED-9C66-5EB855286A0B}" type="slidenum">
              <a:t/>
            </a:fld>
          </a:p>
        </p:txBody>
      </p:sp>
      <p:sp>
        <p:nvSpPr>
          <p:cNvPr id="6" name="页脚占位符 4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7" name="日期占位符 3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DE3CE4-AAD2-8BCA-9C66-5C9F72286A09}" type="datetime1">
              <a:t/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个内容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CQsAAKMkAADWFwAAAAAAAA=="/>
              </a:ext>
            </a:extLst>
          </p:cNvSpPr>
          <p:nvPr>
            <p:ph type="obj" sz="quarter" idx="1"/>
          </p:nvPr>
        </p:nvSpPr>
        <p:spPr>
          <a:xfrm>
            <a:off x="861060" y="1793875"/>
            <a:ext cx="509460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4" name="对象2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nJgAACQsAAL5FAADWFwAAAAAAAA=="/>
              </a:ext>
            </a:extLst>
          </p:cNvSpPr>
          <p:nvPr>
            <p:ph type="obj" sz="quarter" idx="2"/>
          </p:nvPr>
        </p:nvSpPr>
        <p:spPr>
          <a:xfrm>
            <a:off x="6242685" y="1793875"/>
            <a:ext cx="509460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4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mhkAAKMkAAD2JQAAAAAAAA=="/>
              </a:ext>
            </a:extLst>
          </p:cNvSpPr>
          <p:nvPr>
            <p:ph type="obj" sz="quarter" idx="3"/>
          </p:nvPr>
        </p:nvSpPr>
        <p:spPr>
          <a:xfrm>
            <a:off x="861060" y="4161790"/>
            <a:ext cx="509460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对象3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nJgAAmhkAAL5FAAD2JQAAAAAAAA=="/>
              </a:ext>
            </a:extLst>
          </p:cNvSpPr>
          <p:nvPr>
            <p:ph type="obj" sz="quarter" idx="4"/>
          </p:nvPr>
        </p:nvSpPr>
        <p:spPr>
          <a:xfrm>
            <a:off x="6242685" y="4161790"/>
            <a:ext cx="509460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7" name="灯片编号占位符 5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DE368C-C2D2-8BC0-9C66-349578286A61}" type="slidenum">
              <a:t/>
            </a:fld>
          </a:p>
        </p:txBody>
      </p:sp>
      <p:sp>
        <p:nvSpPr>
          <p:cNvPr id="8" name="页脚占位符 4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9" name="日期占位符 3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DE1399-D7D2-8BE5-9C66-21B05D286A74}" type="datetime1">
              <a:t/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和两个栏目，右侧栏目具有分割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标题1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NQIAAL5FAACYCgAAAAAAAA=="/>
              </a:ext>
            </a:extLst>
          </p:cNvSpPr>
          <p:nvPr>
            <p:ph type="title"/>
          </p:nvPr>
        </p:nvSpPr>
        <p:spPr>
          <a:xfrm>
            <a:off x="861060" y="358775"/>
            <a:ext cx="10476230" cy="13633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/>
            </a:pPr>
          </a:p>
        </p:txBody>
      </p:sp>
      <p:sp>
        <p:nvSpPr>
          <p:cNvPr id="3" name="对象1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BQAACQsAAKMkAAD2JQAAAAAAAA=="/>
              </a:ext>
            </a:extLst>
          </p:cNvSpPr>
          <p:nvPr>
            <p:ph type="obj" sz="half" idx="1"/>
          </p:nvPr>
        </p:nvSpPr>
        <p:spPr>
          <a:xfrm>
            <a:off x="861060" y="1793875"/>
            <a:ext cx="5094605" cy="43770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000" b="0" i="0" u="none" strike="noStrike" kern="1" spc="0" baseline="0">
                <a:solidFill>
                  <a:srgbClr val="000000"/>
                </a:solidFill>
                <a:effectLst/>
                <a:latin typeface="Arial" pitchFamily="2" charset="0"/>
                <a:ea typeface="SimSun" pitchFamily="0" charset="0"/>
                <a:cs typeface="Times New Roman" pitchFamily="1" charset="0"/>
              </a:defRPr>
            </a:pPr>
          </a:p>
        </p:txBody>
      </p:sp>
      <p:sp>
        <p:nvSpPr>
          <p:cNvPr id="4" name="对象3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nJgAACQsAAL5FAADWFwAAAAAAAA=="/>
              </a:ext>
            </a:extLst>
          </p:cNvSpPr>
          <p:nvPr>
            <p:ph type="obj" sz="quarter" idx="2"/>
          </p:nvPr>
        </p:nvSpPr>
        <p:spPr>
          <a:xfrm>
            <a:off x="6242685" y="1793875"/>
            <a:ext cx="5094605" cy="20808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5" name="对象2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nJgAAmhkAAL5FAAD2JQAAAAAAAA=="/>
              </a:ext>
            </a:extLst>
          </p:cNvSpPr>
          <p:nvPr>
            <p:ph type="obj" sz="quarter" idx="3"/>
          </p:nvPr>
        </p:nvSpPr>
        <p:spPr>
          <a:xfrm>
            <a:off x="6242685" y="4161790"/>
            <a:ext cx="5094605" cy="20091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/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1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r">
              <a:defRPr lang="zh-cn" sz="1200">
                <a:solidFill>
                  <a:srgbClr val="8C8C8C"/>
                </a:solidFill>
              </a:defRPr>
            </a:pPr>
            <a:fld id="{3FDE2FE4-AAD2-8BD9-9C66-5C8C61286A09}" type="slidenum">
              <a:t/>
            </a:fld>
          </a:p>
        </p:txBody>
      </p:sp>
      <p:sp>
        <p:nvSpPr>
          <p:cNvPr id="7" name="页脚占位符 4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w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1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ctr">
              <a:defRPr lang="zh-cn" sz="1200">
                <a:solidFill>
                  <a:srgbClr val="8C8C8C"/>
                </a:solidFill>
              </a:defRPr>
            </a:pPr>
          </a:p>
        </p:txBody>
      </p:sp>
      <p:sp>
        <p:nvSpPr>
          <p:cNvPr id="8" name="日期占位符 3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+/v/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algn="l">
              <a:defRPr lang="zh-cn" sz="1200">
                <a:solidFill>
                  <a:srgbClr val="8C8C8C"/>
                </a:solidFill>
              </a:defRPr>
            </a:pPr>
            <a:fld id="{3FDE2803-4DD2-8BDE-9C66-BB8B66286AEE}" type="datetime1">
              <a:t/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ZhbD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PwIAANhFAABnCgAAAAAAAA=="/>
              </a:ext>
            </a:extLst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>
            <a:lvl1pPr marL="0" marR="0" indent="0" algn="l" defTabSz="91440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400" b="0" i="0" u="none" strike="noStrike" kern="1" spc="0" baseline="0">
                <a:solidFill>
                  <a:schemeClr val="tx1"/>
                </a:solidFill>
                <a:effectLst/>
                <a:latin typeface="Calibri Light" pitchFamily="2" charset="0"/>
                <a:ea typeface="Calibri Light" pitchFamily="2" charset="0"/>
                <a:cs typeface="Calibri Light" pitchFamily="2" charset="0"/>
              </a:defRPr>
            </a:lvl1pPr>
            <a:lvl2pPr marL="4572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9144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3716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182880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 lang="zh-cn"/>
            </a:pPr>
            <a:r>
              <a:t>单击此处编辑母版标题样式</a:t>
            </a:r>
          </a:p>
        </p:txBody>
      </p:sp>
      <p:sp>
        <p:nvSpPr>
          <p:cNvPr id="3" name="文本占位符 2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ljcm8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OwsAANhFAAAAJgAAAAAAAA=="/>
              </a:ext>
            </a:extLst>
          </p:cNvSpPr>
          <p:nvPr>
            <p:ph type="body" idx="1"/>
          </p:nvPr>
        </p:nvSpPr>
        <p:spPr>
          <a:xfrm>
            <a:off x="838200" y="1825625"/>
            <a:ext cx="10515600" cy="435165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>
            <a:lvl1pPr marL="228600" marR="0" indent="-228600" algn="l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2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1pPr>
            <a:lvl2pPr marL="685800" marR="0" indent="-228600" algn="l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24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2pPr>
            <a:lvl3pPr marL="1143000" marR="0" indent="-228600" algn="l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3pPr>
            <a:lvl4pPr marL="1600200" marR="0" indent="-228600" algn="l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4pPr>
            <a:lvl5pPr marL="2057400" marR="0" indent="-228600" algn="l" defTabSz="91440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itchFamily="2" charset="0"/>
              <a:buChar char="•"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lvl5pPr>
          </a:lstStyle>
          <a:p>
            <a:pPr>
              <a:defRPr lang="zh-cn"/>
            </a:pPr>
            <a:r>
              <a:t>单击此处编辑母版文本样式</a:t>
            </a:r>
          </a:p>
          <a:p>
            <a:pPr lvl="1">
              <a:defRPr lang="zh-cn"/>
            </a:pPr>
            <a:r>
              <a:t>第二级</a:t>
            </a:r>
          </a:p>
          <a:p>
            <a:pPr lvl="2">
              <a:defRPr lang="zh-cn"/>
            </a:pPr>
            <a:r>
              <a:t>第三级</a:t>
            </a:r>
          </a:p>
          <a:p>
            <a:pPr lvl="3">
              <a:defRPr lang="zh-cn"/>
            </a:pPr>
            <a:r>
              <a:t>第四级</a:t>
            </a:r>
          </a:p>
          <a:p>
            <a:pPr lvl="4">
              <a:defRPr lang="zh-cn"/>
            </a:pPr>
            <a:r>
              <a:t>第五级</a:t>
            </a:r>
          </a:p>
        </p:txBody>
      </p:sp>
      <p:sp>
        <p:nvSpPr>
          <p:cNvPr id="4" name="日期占位符 3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BlZmE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oBQAAGicAAAgWAABZKQAAAAAAAA=="/>
              </a:ext>
            </a:extLst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3FDE3D26-68D2-8BCB-9C66-9E9E73286ACB}" type="datetime1">
              <a:t/>
            </a:fld>
          </a:p>
        </p:txBody>
      </p:sp>
      <p:sp>
        <p:nvSpPr>
          <p:cNvPr id="5" name="页脚占位符 4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AwMCI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YGAAAGicAACgyAABZKQAAAAAAAA=="/>
              </a:ext>
            </a:extLst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灯片编号占位符 5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QiIGM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D4NAAAGicAANhFAABZKQAAAAAAAA=="/>
              </a:ext>
            </a:extLst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 marL="0" marR="0" indent="0" algn="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200" b="0" i="0" u="none" strike="noStrike" kern="1" spc="0" baseline="0">
                <a:solidFill>
                  <a:srgbClr val="8C8C8C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fld id="{3FDE752C-62D2-8B83-9C66-94D63B286AC1}" type="slidenum">
              <a:t/>
            </a:fld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marL="0" marR="0" indent="0" algn="ctr" defTabSz="914400">
        <a:lnSpc>
          <a:spcPct val="90000"/>
        </a:lnSpc>
        <a:spcBef>
          <a:spcPts val="0"/>
        </a:spcBef>
        <a:spcAft>
          <a:spcPts val="0"/>
        </a:spcAft>
        <a:buNone/>
        <a:tabLst/>
        <a:defRPr lang="zh-cn" sz="6000" b="0" i="0" u="none" strike="noStrike" kern="1" spc="0" baseline="0">
          <a:solidFill>
            <a:schemeClr val="tx1"/>
          </a:solidFill>
          <a:effectLst/>
          <a:latin typeface="Calibri Light" pitchFamily="2" charset="0"/>
          <a:ea typeface="Calibri Light" pitchFamily="2" charset="0"/>
          <a:cs typeface="Calibri Light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titleStyle>
    <p:bodyStyle>
      <a:lvl1pPr marL="228600" marR="0" indent="-228600" algn="l" defTabSz="914400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2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6858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24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11430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20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6002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2057400" marR="0" indent="-228600" algn="l" defTabSz="914400">
        <a:lnSpc>
          <a:spcPct val="90000"/>
        </a:lnSpc>
        <a:spcBef>
          <a:spcPts val="500"/>
        </a:spcBef>
        <a:spcAft>
          <a:spcPts val="0"/>
        </a:spcAft>
        <a:buClrTx/>
        <a:buSzTx/>
        <a:buFont typeface="Arial" pitchFamily="2" charset="0"/>
        <a:buChar char="•"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bodyStyle>
    <p:otherStyle>
      <a:lvl1pPr marL="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1pPr>
      <a:lvl2pPr marL="4572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2pPr>
      <a:lvl3pPr marL="9144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3pPr>
      <a:lvl4pPr marL="13716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4pPr>
      <a:lvl5pPr marL="1828800" marR="0" indent="0" algn="l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lang="zh-cn" sz="1800" b="0" i="0" u="none" strike="noStrike" kern="1" spc="0" baseline="0">
          <a:solidFill>
            <a:schemeClr val="tx1"/>
          </a:solidFill>
          <a:effectLst/>
          <a:latin typeface="Calibri" pitchFamily="2" charset="0"/>
          <a:ea typeface="Calibri" pitchFamily="2" charset="0"/>
          <a:cs typeface="Calibri" pitchFamily="2" charset="0"/>
        </a:defRPr>
      </a:lvl5pPr>
    </p:otherStyle>
  </p:txStyles>
</p:sldMaster>
</file>

<file path=ppt/slides/_rels/slide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51pptmoban.com/" TargetMode="External"/></Relationships>
</file>

<file path=ppt/slides/_rels/slide3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 ?>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8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bDQAAWQ4AAGBCAAB9FgAAAAAAAA=="/>
              </a:ext>
            </a:extLst>
          </p:cNvSpPr>
          <p:nvPr/>
        </p:nvSpPr>
        <p:spPr>
          <a:xfrm>
            <a:off x="2171065" y="2332355"/>
            <a:ext cx="8618855" cy="132334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8000">
                <a:latin typeface="方正正大黑简体" pitchFamily="0" charset="0"/>
                <a:ea typeface="方正正大黑简体" pitchFamily="0" charset="0"/>
                <a:cs typeface="Calibri" pitchFamily="2" charset="0"/>
              </a:rPr>
              <a:t>责任稀      释定律</a:t>
            </a:r>
            <a:endParaRPr lang="zh-cn" sz="8000">
              <a:latin typeface="方正正大黑简体" pitchFamily="0" charset="0"/>
              <a:ea typeface="方正正大黑简体" pitchFamily="0" charset="0"/>
              <a:cs typeface="Calibri" pitchFamily="2" charset="0"/>
            </a:endParaRPr>
          </a:p>
        </p:txBody>
      </p:sp>
      <p:sp>
        <p:nvSpPr>
          <p:cNvPr id="3" name="矩形 68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oHgAAiBoAAD8tAABOHQAAAAAAAA=="/>
              </a:ext>
            </a:extLst>
          </p:cNvSpPr>
          <p:nvPr/>
        </p:nvSpPr>
        <p:spPr>
          <a:xfrm>
            <a:off x="5024120" y="4312920"/>
            <a:ext cx="2331085" cy="4508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方正正粗黑简体" pitchFamily="0" charset="0"/>
                <a:ea typeface="方正正粗黑简体" pitchFamily="0" charset="0"/>
                <a:cs typeface="Calibri" pitchFamily="2" charset="0"/>
              </a:defRPr>
            </a:pPr>
          </a:p>
        </p:txBody>
      </p:sp>
      <p:sp>
        <p:nvSpPr>
          <p:cNvPr id="4" name="矩形 69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DKHgAAuBwAAE4tAAAuHwAAAAAAAA=="/>
              </a:ext>
            </a:extLst>
          </p:cNvSpPr>
          <p:nvPr/>
        </p:nvSpPr>
        <p:spPr>
          <a:xfrm>
            <a:off x="5005070" y="4668520"/>
            <a:ext cx="2359660" cy="4000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2000" b="0" i="0" u="none" strike="noStrike" kern="1" spc="0" baseline="0">
                <a:solidFill>
                  <a:schemeClr val="tx1"/>
                </a:solidFill>
                <a:effectLst/>
                <a:latin typeface="方正正粗黑简体" pitchFamily="0" charset="0"/>
                <a:ea typeface="方正正粗黑简体" pitchFamily="0" charset="0"/>
                <a:cs typeface="Calibri" pitchFamily="2" charset="0"/>
              </a:defRPr>
            </a:pPr>
          </a:p>
        </p:txBody>
      </p:sp>
      <p:sp>
        <p:nvSpPr>
          <p:cNvPr id="5" name="矩形 14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////AQAAAAAAAAAAAAAAAAAAAAAAAAAAAAAAAAAAAAAAAAAARHOeAH9/fwDn5uYDzMzMAMDA/wB/f38AAAAAAAAAAAAAAAAAAAAAAAAAAAAhAAAAGAAAABQAAAAAAAAAAAAAAABLAAAzBQAAAAAAAA=="/>
              </a:ext>
            </a:extLst>
          </p:cNvSpPr>
          <p:nvPr/>
        </p:nvSpPr>
        <p:spPr>
          <a:xfrm>
            <a:off x="0" y="0"/>
            <a:ext cx="12192000" cy="845185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矩形 15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////AQAAAAAAAAAAAAAAAAAAAAAAAAAAAAAAAAAAAAAAAAAARHOeAH9/fwDn5uYDzMzMAMDA/wB/f38AAAAAAAAAAAAAAAAAAAAAAAAAAAAhAAAAGAAAABQAAAAAAAAAsCIAAABLAAAwKgAAAAAAAA=="/>
              </a:ext>
            </a:extLst>
          </p:cNvSpPr>
          <p:nvPr/>
        </p:nvSpPr>
        <p:spPr>
          <a:xfrm>
            <a:off x="0" y="5638800"/>
            <a:ext cx="12192000" cy="12192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任意多边形 19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////AQAAAAAAAAAAAAAAAAAAAAAAAAAAAAAAAAAAAAAAAAAARHOeAH9/fwDn5uYDzMzMAMDA/wB/f38AAAAAAAAAAAAAAAAAAAAAAAAAAAAhAAAAGAAAABQAAABgHwAAUgkAAMMsAAAnGgAAAAAAAA=="/>
              </a:ext>
            </a:extLst>
          </p:cNvSpPr>
          <p:nvPr/>
        </p:nvSpPr>
        <p:spPr>
          <a:xfrm>
            <a:off x="5100320" y="1515110"/>
            <a:ext cx="2176145" cy="2736215"/>
          </a:xfrm>
          <a:custGeom>
            <a:avLst/>
            <a:gdLst/>
            <a:ahLst/>
            <a:cxnLst/>
            <a:rect l="0" t="0" r="2176145" b="2736215"/>
            <a:pathLst>
              <a:path w="2176145" h="2736215">
                <a:moveTo>
                  <a:pt x="847045" y="0"/>
                </a:moveTo>
                <a:lnTo>
                  <a:pt x="1315324" y="0"/>
                </a:lnTo>
                <a:cubicBezTo>
                  <a:pt x="1379982" y="0"/>
                  <a:pt x="1432398" y="52427"/>
                  <a:pt x="1432398" y="117098"/>
                </a:cubicBezTo>
                <a:lnTo>
                  <a:pt x="1432398" y="929649"/>
                </a:lnTo>
                <a:lnTo>
                  <a:pt x="2176145" y="2736215"/>
                </a:lnTo>
                <a:lnTo>
                  <a:pt x="0" y="2736215"/>
                </a:lnTo>
                <a:lnTo>
                  <a:pt x="729971" y="963109"/>
                </a:lnTo>
                <a:lnTo>
                  <a:pt x="729971" y="117098"/>
                </a:lnTo>
                <a:cubicBezTo>
                  <a:pt x="729971" y="52427"/>
                  <a:pt x="782387" y="0"/>
                  <a:pt x="847045" y="0"/>
                </a:cubicBez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任意多边形 23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////AQAAAAAAAAAAAAAAAAAAAAAAAAAAAAAAAAAAAAAAAAAARHOeAH9/fwDn5uYDzMzMAMDA/wB/f38AAAAAAAAAAAAAAAAAAAAAAAAAAAAhAAAAGAAAABQAAABgHwAA5BEAAMMsAABPGgAAAAAAAA=="/>
              </a:ext>
            </a:extLst>
          </p:cNvSpPr>
          <p:nvPr/>
        </p:nvSpPr>
        <p:spPr>
          <a:xfrm>
            <a:off x="5100320" y="2908300"/>
            <a:ext cx="2176145" cy="1368425"/>
          </a:xfrm>
          <a:custGeom>
            <a:avLst/>
            <a:gdLst/>
            <a:ahLst/>
            <a:cxnLst/>
            <a:rect l="0" t="0" r="2176145" b="1368425"/>
            <a:pathLst>
              <a:path w="2176145" h="1368425">
                <a:moveTo>
                  <a:pt x="563237" y="0"/>
                </a:moveTo>
                <a:lnTo>
                  <a:pt x="1612907" y="0"/>
                </a:lnTo>
                <a:lnTo>
                  <a:pt x="2176145" y="1368425"/>
                </a:lnTo>
                <a:lnTo>
                  <a:pt x="0" y="1368425"/>
                </a:lnTo>
                <a:lnTo>
                  <a:pt x="563237" y="0"/>
                </a:lnTo>
                <a:close/>
              </a:path>
            </a:pathLst>
          </a:cu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椭圆 5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H9/fwDn5uYDzMzMAMDA/wB/f38AAAAAAAAAAAAAAAAAAAAAAAAAAAAhAAAAGAAAABQAAAA3JAAALRQAABQlAAAKFQAAAAAAAA=="/>
              </a:ext>
            </a:extLst>
          </p:cNvSpPr>
          <p:nvPr/>
        </p:nvSpPr>
        <p:spPr>
          <a:xfrm>
            <a:off x="5887085" y="3279775"/>
            <a:ext cx="140335" cy="140335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0" name="椭圆 26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H9/fwDn5uYDzMzMAMDA/wB/f38AAAAAAAAAAAAAAAAAAAAAAAAAAAAhAAAAGAAAABQAAAA8JgAA/hQAABknAADbFQAAAAAAAA=="/>
              </a:ext>
            </a:extLst>
          </p:cNvSpPr>
          <p:nvPr/>
        </p:nvSpPr>
        <p:spPr>
          <a:xfrm>
            <a:off x="6215380" y="3412490"/>
            <a:ext cx="140335" cy="140335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1" name="椭圆 27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H9/fwDn5uYDzMzMAMDA/wB/f38AAAAAAAAAAAAAAAAAAAAAAAAAAAAhAAAAGAAAABQAAABBKAAAIRQAAB4pAAD+FAAAAAAAAA=="/>
              </a:ext>
            </a:extLst>
          </p:cNvSpPr>
          <p:nvPr/>
        </p:nvSpPr>
        <p:spPr>
          <a:xfrm>
            <a:off x="6543675" y="3272155"/>
            <a:ext cx="140335" cy="140335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2" name="椭圆 28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DAAAAMAAAAEAAAAAAAAAAAAAAAAAAAAAAAAAAeAAAAaAAAAAAAAAAAAAAAAAAAAAAAAAAAAAAAECcAABAnAAAAAAAAAAAAAAAAAAAAAAAAAAAAAAAAAAAAAAAAAAAAABQAAAAAAAAAwMD/AAAAAABkAAAAMgAAAAAAAABkAAAAAAAAAH9/fwAKAAAAHwAAAFQAAAD///8B////AQAAAAAAAAAAAAAAAAAAAAAAAAAAAAAAAAAAAAAAAAAARHOeAH9/fwDn5uYDzMzMAMDA/wB/f38AAAAAAAAAAAAAAAAAAAAAAAAAAAAhAAAAGAAAABQAAAAvIwAAHRcAAAwkAAD6FwAAAAAAAA=="/>
              </a:ext>
            </a:extLst>
          </p:cNvSpPr>
          <p:nvPr/>
        </p:nvSpPr>
        <p:spPr>
          <a:xfrm>
            <a:off x="5719445" y="3757295"/>
            <a:ext cx="140335" cy="140335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3" name="椭圆 29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H9/fwDn5uYDzMzMAMDA/wB/f38AAAAAAAAAAAAAAAAAAAAAAAAAAAAhAAAAGAAAABQAAAA1JQAA/RcAABEmAADaGAAAAAAAAA=="/>
              </a:ext>
            </a:extLst>
          </p:cNvSpPr>
          <p:nvPr/>
        </p:nvSpPr>
        <p:spPr>
          <a:xfrm>
            <a:off x="6048375" y="3899535"/>
            <a:ext cx="139700" cy="140335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4" name="椭圆 30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H9/fwDn5uYDzMzMAMDA/wB/f38AAAAAAAAAAAAAAAAAAAAAAAAAAAAhAAAAGAAAABQAAACQJwAAUxcAAG0oAAAwGAAAAAAAAA=="/>
              </a:ext>
            </a:extLst>
          </p:cNvSpPr>
          <p:nvPr/>
        </p:nvSpPr>
        <p:spPr>
          <a:xfrm>
            <a:off x="6431280" y="3791585"/>
            <a:ext cx="140335" cy="140335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5" name="椭圆 31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VgVAAMAAAAEAAAAAAAAAAAAAAAAAAAAAAAAAAeAAAAaAAAAAAAAAAAAAAAAAAAAAAAAAAAAAAAECcAABAnAAAAAAAAAAAAAAAAAAAAAAAAAAAAAAAAAAAAAAAAAAAAABQAAAAAAAAAwMD/AAAAAABkAAAAMgAAAAAAAABkAAAAAAAAAH9/fwAKAAAAHwAAAFQAAAD///8B////AQAAAAAAAAAAAAAAAAAAAAAAAAAAAAAAAAAAAAAAAAAARHOeAH9/fwDn5uYDzMzMAMDA/wB/f38AAAAAAAAAAAAAAAAAAAAAAAAAAAAhAAAAGAAAABQAAABRKgAAsBgAAC4rAACMGQAAAAAAAA=="/>
              </a:ext>
            </a:extLst>
          </p:cNvSpPr>
          <p:nvPr/>
        </p:nvSpPr>
        <p:spPr>
          <a:xfrm>
            <a:off x="6878955" y="4013200"/>
            <a:ext cx="140335" cy="139700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6" name="椭圆 32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H9/fwDn5uYDzMzMAMDA/wB/f38AAAAAAAAAAAAAAAAAAAAAAAAAAAAhAAAAGAAAABQAAAB7JgAARBMAAFgnAAAhFAAAAAAAAA=="/>
              </a:ext>
            </a:extLst>
          </p:cNvSpPr>
          <p:nvPr/>
        </p:nvSpPr>
        <p:spPr>
          <a:xfrm>
            <a:off x="6255385" y="3131820"/>
            <a:ext cx="140335" cy="140335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7" name="椭圆 33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H9/fwDn5uYDzMzMAMDA/wB/f38AAAAAAAAAAAAAAAAAAAAAAAAAAAAhAAAAGAAAABQAAAAUJQAADRYAAPElAADqFgAAAAAAAA=="/>
              </a:ext>
            </a:extLst>
          </p:cNvSpPr>
          <p:nvPr/>
        </p:nvSpPr>
        <p:spPr>
          <a:xfrm>
            <a:off x="6027420" y="3584575"/>
            <a:ext cx="140335" cy="140335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8" name="椭圆 34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H9/fwDn5uYDzMzMAMDA/wB/f38AAAAAAAAAAAAAAAAAAAAAAAAAAAAhAAAAGAAAABQAAAA2IgAA2xUAABMjAAC4FgAAAAAAAA=="/>
              </a:ext>
            </a:extLst>
          </p:cNvSpPr>
          <p:nvPr/>
        </p:nvSpPr>
        <p:spPr>
          <a:xfrm>
            <a:off x="5561330" y="3552825"/>
            <a:ext cx="140335" cy="140335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9" name="椭圆 35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H9/fwDn5uYDzMzMAMDA/wB/f38AAAAAAAAAAAAAAAAAAAAAAAAAAAAhAAAAGAAAABQAAAD/IAAAeBgAANwhAABVGQAAAAAAAA=="/>
              </a:ext>
            </a:extLst>
          </p:cNvSpPr>
          <p:nvPr/>
        </p:nvSpPr>
        <p:spPr>
          <a:xfrm>
            <a:off x="5363845" y="3977640"/>
            <a:ext cx="140335" cy="140335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0" name="椭圆 36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H9/fwDn5uYDzMzMAMDA/wB/f38AAAAAAAAAAAAAAAAAAAAAAAAAAAAhAAAAGAAAABQAAAAAIwAADxkAAN0jAADsGQAAAAAAAA=="/>
              </a:ext>
            </a:extLst>
          </p:cNvSpPr>
          <p:nvPr/>
        </p:nvSpPr>
        <p:spPr>
          <a:xfrm>
            <a:off x="5689600" y="4073525"/>
            <a:ext cx="140335" cy="140335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1" name="椭圆 37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H9/fwDn5uYDzMzMAMDA/wB/f38AAAAAAAAAAAAAAAAAAAAAAAAAAAAhAAAAGAAAABQAAACYIgAAwBMAAHUjAACdFAAAAAAAAA=="/>
              </a:ext>
            </a:extLst>
          </p:cNvSpPr>
          <p:nvPr/>
        </p:nvSpPr>
        <p:spPr>
          <a:xfrm>
            <a:off x="5623560" y="3210560"/>
            <a:ext cx="140335" cy="140335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2" name="椭圆 44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H9/fwDn5uYDzMzMAMDA/wB/f38AAAAAAAAAAAAAAAAAAAAAAAAAAAAhAAAAGAAAABQAAAC1JgAAvRgAAJInAACaGQAAAAAAAA=="/>
              </a:ext>
            </a:extLst>
          </p:cNvSpPr>
          <p:nvPr/>
        </p:nvSpPr>
        <p:spPr>
          <a:xfrm>
            <a:off x="6292215" y="4021455"/>
            <a:ext cx="140335" cy="140335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3" name="椭圆 45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B////AQAAAAAAAAAAAAAAAAAAAAAAAAAAAAAAAAAAAAAAAAAARHOeAH9/fwDn5uYDzMzMAMDA/wB/f38AAAAAAAAAAAAAAAAAAAAAAAAAAAAhAAAAGAAAABQAAACwKAAAGRYAAI0pAAD2FgAAAAAAAA=="/>
              </a:ext>
            </a:extLst>
          </p:cNvSpPr>
          <p:nvPr/>
        </p:nvSpPr>
        <p:spPr>
          <a:xfrm>
            <a:off x="6614160" y="3592195"/>
            <a:ext cx="140335" cy="140335"/>
          </a:xfrm>
          <a:prstGeom prst="ellips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4" name="椭圆 51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BAAAMAAAAEAAAAAAAAAAAAAAAAAAAAAAAAAAeAAAAaAAAAAAAAAAAAAAAAAAAAAAAAAAAAAAAECcAABAnAAAAAAAAAAAAAAAAAAAAAAAAAAAAAAAAAAAAAAAAAAAAABQAAAAAAAAAwMD/AAAAAABkAAAAMgAAAAAAAABkAAAAAAAAAH9/fwAKAAAAHwAAAFQAAAAAAAAC////AQAAAAAAAAAAAAAAAAAAAAAAAAAAAAAAAAAAAAAAAAAARHOeAH9/fwDn5uYDzMzMAMDA/wB/f38AAAAAAAAAAAAAAAAAAAAAAAAAAAAhAAAAGAAAABQAAAC9DwAAOgoAAMgUAABFDwAAAAAAAA=="/>
              </a:ext>
            </a:extLst>
          </p:cNvSpPr>
          <p:nvPr/>
        </p:nvSpPr>
        <p:spPr>
          <a:xfrm>
            <a:off x="2558415" y="1662430"/>
            <a:ext cx="819785" cy="819785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5" name="椭圆 52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////AQAAAAAAAAAAAAAAAAAAAAAAAAAAAAAAAAAAAAAAAAAARHOeAH9/fwDn5uYDzMzMAMDA/wB/f38AAAAAAAAAAAAAAAAAAAAAAAAAAAAhAAAAGAAAABQAAAAzFAAA7AcAAKAYAABaDAAAAAAAAA=="/>
              </a:ext>
            </a:extLst>
          </p:cNvSpPr>
          <p:nvPr/>
        </p:nvSpPr>
        <p:spPr>
          <a:xfrm>
            <a:off x="3283585" y="1287780"/>
            <a:ext cx="719455" cy="720090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6" name="椭圆 53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DUMdcMAAAAEAAAAAAAAAAAAAAAAAAAAAAAAAAeAAAAaAAAAAAAAAAAAAAAAAAAAAAAAAAAAAAAECcAABAnAAAAAAAAAAAAAAAAAAAAAAAAAAAAAAAAAAAAAAAAAAAAABQAAAAAAAAAwMD/AAAAAABkAAAAMgAAAAAAAABkAAAAAAAAAH9/fwAKAAAAHwAAAFQAAAAAAAAC////AQAAAAAAAAAAAAAAAAAAAAAAAAAAAAAAAAAAAAAAAAAARHOeAH9/fwDn5uYDzMzMAMDA/wB/f38AAAAAAAAAAAAAAAAAAAAAAAAAAAAhAAAAGAAAABQAAADHGAAA0gYAAMQcAADOCgAAAAAAAA=="/>
              </a:ext>
            </a:extLst>
          </p:cNvSpPr>
          <p:nvPr/>
        </p:nvSpPr>
        <p:spPr>
          <a:xfrm>
            <a:off x="4027805" y="1108710"/>
            <a:ext cx="648335" cy="647700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7" name="椭圆 54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////AQAAAAAAAAAAAAAAAAAAAAAAAAAAAAAAAAAAAAAAAAAARHOeAH9/fwDn5uYDzMzMAMDA/wB/f38AAAAAAAAAAAAAAAAAAAAAAAAAAAAhAAAAGAAAABQAAADyIAAAUAYAAAwkAABqCQAAAAAAAA=="/>
              </a:ext>
            </a:extLst>
          </p:cNvSpPr>
          <p:nvPr/>
        </p:nvSpPr>
        <p:spPr>
          <a:xfrm>
            <a:off x="5355590" y="1026160"/>
            <a:ext cx="504190" cy="504190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8" name="椭圆 55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////AQAAAAAAAAAAAAAAAAAAAAAAAAAAAAAAAAAAAAAAAAAARHOeAH9/fwDn5uYDzMzMAMDA/wB/f38AAAAAAAAAAAAAAAAAAAAAAAAAAAAhAAAAGAAAABQAAAACHQAAYQYAAI0gAADsCQAAAAAAAA=="/>
              </a:ext>
            </a:extLst>
          </p:cNvSpPr>
          <p:nvPr/>
        </p:nvSpPr>
        <p:spPr>
          <a:xfrm>
            <a:off x="4715510" y="1036955"/>
            <a:ext cx="575945" cy="575945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9" name="椭圆 56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////AQAAAAAAAAAAAAAAAAAAAAAAAAAAAAAAAAAAAAAAAAAARHOeAH9/fwDn5uYDzMzMAMDA/wB/f38AAAAAAAAAAAAAAAAAAAAAAAAAAAAhAAAAGAAAABQAAAAeJAAAgAcAAMYmAAAoCgAAAAAAAA=="/>
              </a:ext>
            </a:extLst>
          </p:cNvSpPr>
          <p:nvPr/>
        </p:nvSpPr>
        <p:spPr>
          <a:xfrm>
            <a:off x="5871210" y="1219200"/>
            <a:ext cx="431800" cy="431800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0" name="椭圆 62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////AQAAAAAAAAAAAAAAAAAAAAAAAAAAAAAAAAAAAAAAAAAARHOeAH9/fwDn5uYDzMzMAMDA/wB/f38AAAAAAAAAAAAAAAAAAAAAAAAAAAAhAAAAGAAAABQAAAADJQAAVQoAADknAACLDAAAAAAAAA=="/>
              </a:ext>
            </a:extLst>
          </p:cNvSpPr>
          <p:nvPr/>
        </p:nvSpPr>
        <p:spPr>
          <a:xfrm>
            <a:off x="6016625" y="1679575"/>
            <a:ext cx="359410" cy="359410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1" name="椭圆 63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////AQAAAAAAAAAAAAAAAAAAAAAAAAAAAAAAAAAAAAAAAAAARHOeAH9/fwDn5uYDzMzMAMDA/wB/f38AAAAAAAAAAAAAAAAAAAAAAAAAAAAhAAAAGAAAABQAAABpJQAABQ0AAC8nAADKDgAAAAAAAA=="/>
              </a:ext>
            </a:extLst>
          </p:cNvSpPr>
          <p:nvPr/>
        </p:nvSpPr>
        <p:spPr>
          <a:xfrm>
            <a:off x="6081395" y="2116455"/>
            <a:ext cx="288290" cy="287655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2" name="椭圆 64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////AQAAAAAAAAAAAAAAAAAAAAAAAAAAAAAAAAAAAAAAAAAARHOeAH9/fwDn5uYDzMzMAMDA/wB/f38AAAAAAAAAAAAAAAAAAAAAAAAAAAAhAAAAGAAAABQAAADPJQAAUQ8AACQnAAClEAAAAAAAAA=="/>
              </a:ext>
            </a:extLst>
          </p:cNvSpPr>
          <p:nvPr/>
        </p:nvSpPr>
        <p:spPr>
          <a:xfrm>
            <a:off x="6146165" y="2489835"/>
            <a:ext cx="216535" cy="215900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3" name="椭圆 65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////AQAAAAAAAAAAAAAAAAAAAAAAAAAAAAAAAAAAAAAAAAAARHOeAH9/fwDn5uYDzMzMAMDA/wB/f38AAAAAAAAAAAAAAAAAAAAAAAAAAAAhAAAAGAAAABQAAAAeJgAAIREAAAEnAAAEEgAAAAAAAA=="/>
              </a:ext>
            </a:extLst>
          </p:cNvSpPr>
          <p:nvPr/>
        </p:nvSpPr>
        <p:spPr>
          <a:xfrm>
            <a:off x="6196330" y="2784475"/>
            <a:ext cx="144145" cy="144145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4" name="任意多边形 39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8vLy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I3niYgMAAAAEAAAAAAAAAAAAAAAAAAAAAAAAAAeAAAAaAAAAAAAAAAAAAAAAAAAAAAAAAAAAAAAECcAABAnAAAAAAAAAAAAAAAAAAAAAAAAAAAAAAAAAAAAAAAAAAAAABQAAAAAAAAAwMD/AAAAAABkAAAAMgAAAAAAAABkAAAAAAAAAH9/fwAKAAAAHwAAAFQAAADy8vIA////AQAAAAAAAAAAAAAAAAAAAAAAAAAAAAAAAAAAAAAAAAAARHOeAH9/fwDn5uYDzMzMAMDA/wB/f38AAAAAAAAAAAAAAAAAAAAAAAAAAAAhAAAAGAAAABQAAAAGAwAA4QoAAM4NAADtEgAAAAAAAA=="/>
              </a:ext>
            </a:extLst>
          </p:cNvSpPr>
          <p:nvPr/>
        </p:nvSpPr>
        <p:spPr>
          <a:xfrm>
            <a:off x="491490" y="1768475"/>
            <a:ext cx="1752600" cy="1308100"/>
          </a:xfrm>
          <a:custGeom>
            <a:avLst/>
            <a:gdLst/>
            <a:ahLst/>
            <a:cxnLst/>
            <a:rect l="0" t="0" r="1752600" b="1308100"/>
            <a:pathLst>
              <a:path w="1752600" h="1308100">
                <a:moveTo>
                  <a:pt x="876300" y="0"/>
                </a:moveTo>
                <a:cubicBezTo>
                  <a:pt x="1360267" y="0"/>
                  <a:pt x="1752600" y="392185"/>
                  <a:pt x="1752600" y="875969"/>
                </a:cubicBezTo>
                <a:cubicBezTo>
                  <a:pt x="1752600" y="996915"/>
                  <a:pt x="1728079" y="1112136"/>
                  <a:pt x="1683736" y="1216935"/>
                </a:cubicBezTo>
                <a:lnTo>
                  <a:pt x="1634235" y="1308100"/>
                </a:lnTo>
                <a:lnTo>
                  <a:pt x="118366" y="1308100"/>
                </a:lnTo>
                <a:lnTo>
                  <a:pt x="68864" y="1216935"/>
                </a:lnTo>
                <a:cubicBezTo>
                  <a:pt x="24521" y="1112136"/>
                  <a:pt x="0" y="996915"/>
                  <a:pt x="0" y="875969"/>
                </a:cubicBezTo>
                <a:cubicBezTo>
                  <a:pt x="0" y="392185"/>
                  <a:pt x="392333" y="0"/>
                  <a:pt x="876300" y="0"/>
                </a:cubicBezTo>
                <a:close/>
              </a:path>
            </a:pathLst>
          </a:custGeom>
          <a:solidFill>
            <a:srgbClr val="F2F2F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5" name="任意多边形 40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48L2EMAAAAEAAAAAAAAAAAAAAAAAAAAAAAAAAeAAAAaAAAAAAAAAAAAAAAAAAAAAAAAAAAAAAAECcAABAnAAAAAAAAAAAAAAAAAAAAAAAAAAAAAAAAAAAAAAAAAAAAABQAAAAAAAAAwMD/AAAAAABkAAAAMgAAAAAAAABkAAAAAAAAAH9/fwAKAAAAHwAAAFQAAAAAAAAC////AQAAAAAAAAAAAAAAAAAAAAAAAAAAAAAAAAAAAAAAAAAARHOeAH9/fwDn5uYDzMzMAMDA/wB/f38AAAAAAAAAAAAAAAAAAAAAAAAAAAAhAAAAGAAAABQAAAB1AwAAiRIAAGUNAADVFQAAAAAAAA=="/>
              </a:ext>
            </a:extLst>
          </p:cNvSpPr>
          <p:nvPr/>
        </p:nvSpPr>
        <p:spPr>
          <a:xfrm>
            <a:off x="561975" y="3013075"/>
            <a:ext cx="1615440" cy="535940"/>
          </a:xfrm>
          <a:custGeom>
            <a:avLst/>
            <a:gdLst/>
            <a:ahLst/>
            <a:cxnLst/>
            <a:rect l="0" t="0" r="1615440" b="535940"/>
            <a:pathLst>
              <a:path w="1615440" h="535940">
                <a:moveTo>
                  <a:pt x="0" y="0"/>
                </a:moveTo>
                <a:lnTo>
                  <a:pt x="1615440" y="0"/>
                </a:lnTo>
                <a:lnTo>
                  <a:pt x="1615250" y="613"/>
                </a:lnTo>
                <a:cubicBezTo>
                  <a:pt x="1482205" y="315202"/>
                  <a:pt x="1170737" y="535940"/>
                  <a:pt x="807720" y="535940"/>
                </a:cubicBezTo>
                <a:cubicBezTo>
                  <a:pt x="444703" y="535940"/>
                  <a:pt x="133236" y="315202"/>
                  <a:pt x="190" y="613"/>
                </a:cubicBezTo>
                <a:lnTo>
                  <a:pt x="0" y="0"/>
                </a:lnTo>
                <a:lnTo>
                  <a:pt x="190" y="613"/>
                </a:lnTo>
                <a:close/>
              </a:path>
            </a:pathLst>
          </a:cu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6" name="文本框 41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Bbm9UF////AQAAAAAAAAAAAAAAAAAAAAAAAAAAAAAAAAAAAAAAAAAAAAAAAH9/fwDn5uYDzMzMAMDA/wB/f38AAAAAAAAAAAAAAAAAAAAAAAAAAAAhAAAAGAAAABQAAADyBAAApxIAAMMLAAB+FQAAAAAAAA=="/>
              </a:ext>
            </a:extLst>
          </p:cNvSpPr>
          <p:nvPr/>
        </p:nvSpPr>
        <p:spPr>
          <a:xfrm>
            <a:off x="803910" y="3032125"/>
            <a:ext cx="1108075" cy="4616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400">
                <a:solidFill>
                  <a:schemeClr val="bg1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号作品</a:t>
            </a:r>
            <a:endParaRPr lang="zh-cn" sz="2400">
              <a:solidFill>
                <a:schemeClr val="bg1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37" name="矩形 42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////AQAAAAAAAAAAAAAAAAAAAAAAAAAAAAAAAAAAAAAAAAAAAAAAAH9/fwDn5uYDzMzMAMDA/wB/f38AAAAAAAAAAAAAAAAAAAAAAAAAAAAhAAAAGAAAABQAAAB0BAAAjQoAAIgMAAA1FAAAAAAAAA=="/>
              </a:ext>
            </a:extLst>
          </p:cNvSpPr>
          <p:nvPr/>
        </p:nvSpPr>
        <p:spPr>
          <a:xfrm>
            <a:off x="723900" y="1715135"/>
            <a:ext cx="1313180" cy="1569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9600">
                <a:latin typeface="Impact" pitchFamily="2" charset="0"/>
                <a:ea typeface="Calibri" pitchFamily="2" charset="0"/>
                <a:cs typeface="Calibri" pitchFamily="2" charset="0"/>
              </a:rPr>
              <a:t>18</a:t>
            </a:r>
            <a:endParaRPr lang="zh-cn" sz="9600">
              <a:latin typeface="Impact" pitchFamily="2" charset="0"/>
              <a:ea typeface="Calibri" pitchFamily="2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sFAAAMA4AACg2AAD7GAAAAAAAAA=="/>
              </a:ext>
            </a:extLst>
          </p:cNvSpPr>
          <p:nvPr/>
        </p:nvSpPr>
        <p:spPr>
          <a:xfrm>
            <a:off x="3401060" y="2306320"/>
            <a:ext cx="5402580" cy="17545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54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哪种情况</a:t>
            </a:r>
            <a:r>
              <a:rPr lang="zh-cn" sz="5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这位女士更容易得救呢</a:t>
            </a:r>
            <a:endParaRPr lang="zh-cn" sz="54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3" name="矩形 7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zc3N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Nzc0AAAAAAQAAAAAAAAAAAAAAAAAAAAAAAAAAAAAAAAAAAAAAAAAARHOeAH9/fwAAAAADzMzMAMDA/wB/f38AAAAAAAAAAAAAAAAAAAAAAAAAAAAhAAAAGAAAABQAAABlMwAAvQ4AAOs4AADOFwAAAAAAAA=="/>
              </a:ext>
            </a:extLst>
          </p:cNvSpPr>
          <p:nvPr/>
        </p:nvSpPr>
        <p:spPr>
          <a:xfrm>
            <a:off x="8354695" y="2395855"/>
            <a:ext cx="897890" cy="1473835"/>
          </a:xfrm>
          <a:prstGeom prst="rect">
            <a:avLst/>
          </a:prstGeom>
          <a:solidFill>
            <a:srgbClr val="CDCDCD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矩形 6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lMwAAvQ4AABo8AABlGAAAAAAAAA=="/>
              </a:ext>
            </a:extLst>
          </p:cNvSpPr>
          <p:nvPr/>
        </p:nvSpPr>
        <p:spPr>
          <a:xfrm>
            <a:off x="8354695" y="2395855"/>
            <a:ext cx="1415415" cy="1569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9600">
                <a:solidFill>
                  <a:schemeClr val="bg1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？</a:t>
            </a:r>
            <a:endParaRPr lang="zh-cn" sz="9600">
              <a:solidFill>
                <a:schemeClr val="bg1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sDwAA+Q0AAN03AADEGAAAAAAAAA=="/>
              </a:ext>
            </a:extLst>
          </p:cNvSpPr>
          <p:nvPr/>
        </p:nvSpPr>
        <p:spPr>
          <a:xfrm>
            <a:off x="2588260" y="2271395"/>
            <a:ext cx="6492875" cy="17545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54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请先思考再对照答案</a:t>
            </a:r>
            <a:endParaRPr lang="en-us" sz="5400"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5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你才会有真正的收获</a:t>
            </a:r>
            <a:endParaRPr lang="zh-cn" sz="54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3" name="矩形 6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zc3N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Nzc0AAAAAAQAAAAAAAAAAAAAAAAAAAAAAAAAAAAAAAAAAAAAAAAAARHOeAH9/fwAAAAADzMzMAMDA/wB/f38AAAAAAAAAAAAAAAAAAAAAAAAAAAAhAAAAGAAAABQAAABKNwAAVQ4AANA8AABnFwAAAAAAAA=="/>
              </a:ext>
            </a:extLst>
          </p:cNvSpPr>
          <p:nvPr/>
        </p:nvSpPr>
        <p:spPr>
          <a:xfrm>
            <a:off x="8987790" y="2329815"/>
            <a:ext cx="897890" cy="1474470"/>
          </a:xfrm>
          <a:prstGeom prst="rect">
            <a:avLst/>
          </a:prstGeom>
          <a:solidFill>
            <a:srgbClr val="CDCDCD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矩形 7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KNwAAVQ4AAP8/AAD9FwAAAAAAAA=="/>
              </a:ext>
            </a:extLst>
          </p:cNvSpPr>
          <p:nvPr/>
        </p:nvSpPr>
        <p:spPr>
          <a:xfrm>
            <a:off x="8987790" y="2329815"/>
            <a:ext cx="1415415" cy="1569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9600">
                <a:solidFill>
                  <a:schemeClr val="bg1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！</a:t>
            </a:r>
            <a:endParaRPr lang="zh-cn" sz="9600">
              <a:solidFill>
                <a:schemeClr val="bg1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sFAAAxQ8AAEA4AACQGgAAAAAAAA=="/>
              </a:ext>
            </a:extLst>
          </p:cNvSpPr>
          <p:nvPr/>
        </p:nvSpPr>
        <p:spPr>
          <a:xfrm>
            <a:off x="3401060" y="2563495"/>
            <a:ext cx="5742940" cy="17545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5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答案是</a:t>
            </a:r>
            <a:r>
              <a:rPr lang="zh-cn" sz="54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第一种情况</a:t>
            </a:r>
            <a:endParaRPr lang="en-us" sz="5400"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5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如不明白请继续看</a:t>
            </a:r>
            <a:endParaRPr lang="zh-cn" sz="54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3" name="文本框 4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oHQAAkBoAAH82AAA+IAAAAAAAAA=="/>
              </a:ext>
            </a:extLst>
          </p:cNvSpPr>
          <p:nvPr/>
        </p:nvSpPr>
        <p:spPr>
          <a:xfrm>
            <a:off x="4780280" y="4318000"/>
            <a:ext cx="4078605" cy="9232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5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…………</a:t>
            </a:r>
            <a:endParaRPr lang="zh-cn" sz="54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grpSp>
        <p:nvGrpSpPr>
          <p:cNvPr id="4" name="组合 1"/>
          <p:cNvGrpSpPr>
            <a:extLst>
              <a:ext uri="smNativeData">
                <pr:smNativeData xmlns:pr="pr" val="SMDATA_6_CHU0VRMAAAAlAAAAAQAAAA8BAAAAkAAAAEgAAACQAAAASAAAAAAAAAAAAAAAAAAAABcAAAAUAAAAAAAAAAAAAAD/fwAA/38AAAAAAAAJAAAABAAAAAAAAAAMAAAAEAAAAAAAAAAAAAAAAAAAAAAAAAAfAAAAVAAAAAAAAAAAAAAAAAAAAAAAAAAAAAAAAAAAAAAAAAAAAAAAAAAAAAAAAAAAAAAAAAAAAAAAAAAAAAAAAAAAAAAAAAAAAAAAAAAAAAAAAAAAAAAAAAAAACEAAAAYAAAAFAAAAI8lAAD5BAAAjjMAAMQPAAAAAAAA"/>
              </a:ext>
            </a:extLst>
          </p:cNvGrpSpPr>
          <p:nvPr/>
        </p:nvGrpSpPr>
        <p:grpSpPr>
          <a:xfrm>
            <a:off x="6105525" y="808355"/>
            <a:ext cx="2275205" cy="1754505"/>
            <a:chOff x="6105525" y="808355"/>
            <a:chExt cx="2275205" cy="1754505"/>
          </a:xfrm>
        </p:grpSpPr>
        <p:sp>
          <p:nvSpPr>
            <p:cNvPr id="13" name="椭圆 5"/>
            <p:cNvSpPr>
              <a:extLst>
                <a:ext uri="smNativeData">
                  <pr:smNativeData xmlns:pr="pr" val="SMDATA_12_CHU0VRMAAAAlAAAAZgAAAA0AAAAAkAAAAEgAAACQAAAASAAAAAAAAAABAAAAAAAAAAEAAABQAAAAAAAAAAAA8D8AAAAAAADw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CPJQAA+QQAAG4pAADYCAAAAAAAAA=="/>
                </a:ext>
              </a:extLst>
            </p:cNvSpPr>
            <p:nvPr/>
          </p:nvSpPr>
          <p:spPr>
            <a:xfrm>
              <a:off x="6105525" y="808355"/>
              <a:ext cx="629285" cy="629285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2" name="梯形 4"/>
            <p:cNvSpPr>
              <a:extLst>
                <a:ext uri="smNativeData">
                  <pr:smNativeData xmlns:pr="pr" val="SMDATA_12_CHU0VRMAAAAlAAAACwAAAA0AAAAAAAAAAAAAAAAAAAAAA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AFJwAAOwgAAM4pAAAWDAAAAAAAAA=="/>
                </a:ext>
              </a:extLst>
            </p:cNvSpPr>
            <p:nvPr/>
          </p:nvSpPr>
          <p:spPr>
            <a:xfrm>
              <a:off x="6343015" y="1337945"/>
              <a:ext cx="452755" cy="626745"/>
            </a:xfrm>
            <a:custGeom>
              <a:avLst/>
              <a:gdLst/>
              <a:ahLst/>
              <a:cxnLst/>
              <a:rect l="0" t="0" r="452755" b="626745"/>
              <a:pathLst>
                <a:path w="452755" h="626745">
                  <a:moveTo>
                    <a:pt x="5763" y="610618"/>
                  </a:moveTo>
                  <a:lnTo>
                    <a:pt x="5763" y="0"/>
                  </a:lnTo>
                  <a:lnTo>
                    <a:pt x="241693" y="25830"/>
                  </a:lnTo>
                  <a:lnTo>
                    <a:pt x="452755" y="626745"/>
                  </a:lnTo>
                  <a:lnTo>
                    <a:pt x="5763" y="610618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1" name="圆角矩形 7"/>
            <p:cNvSpPr>
              <a:extLst>
                <a:ext uri="smNativeData">
                  <pr:smNativeData xmlns:pr="pr" val="SMDATA_12_CHU0VRMAAAAlAAAAZQAAAA0AAAAAkAAAAEgAAACQAAAASAAAAAAAAAABAAAAAAAAAAEAAABQAAAAAAAAAAAA8D8AAAAAAADwv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C5JwAA4wgAAGAsAABOCgAAAAAAAA=="/>
                </a:ext>
              </a:extLst>
            </p:cNvSpPr>
            <p:nvPr/>
          </p:nvSpPr>
          <p:spPr>
            <a:xfrm rot="700121">
              <a:off x="6457315" y="1444625"/>
              <a:ext cx="756285" cy="230505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0" name="椭圆 8"/>
            <p:cNvSpPr>
              <a:extLst>
                <a:ext uri="smNativeData">
                  <pr:smNativeData xmlns:pr="pr" val="SMDATA_12_CHU0VRMAAAAlAAAAZgAAAA0AAAAAkAAAAEgAAACQAAAASAAAAAAAAAABAAAAAAAAAAEAAABQAAAAAAAAAAAA8D8AAAAAAADw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AlKQAAUwYAAK0rAADbCAAAAAAAAA=="/>
                </a:ext>
              </a:extLst>
            </p:cNvSpPr>
            <p:nvPr/>
          </p:nvSpPr>
          <p:spPr>
            <a:xfrm>
              <a:off x="6688455" y="1028065"/>
              <a:ext cx="411480" cy="411480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9" name="梯形 10"/>
            <p:cNvSpPr>
              <a:extLst>
                <a:ext uri="smNativeData">
                  <pr:smNativeData xmlns:pr="pr" val="SMDATA_12_CHU0VRMAAAAlAAAACwAAAA0AAAAAAAAAAAAAAAAAAAAAA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CQKQAALwgAAM4rAACCDQAAAAAAAA=="/>
                </a:ext>
              </a:extLst>
            </p:cNvSpPr>
            <p:nvPr/>
          </p:nvSpPr>
          <p:spPr>
            <a:xfrm rot="20093619">
              <a:off x="6756400" y="1330325"/>
              <a:ext cx="364490" cy="865505"/>
            </a:xfrm>
            <a:custGeom>
              <a:avLst/>
              <a:gdLst/>
              <a:ahLst/>
              <a:cxnLst/>
              <a:rect l="0" t="0" r="364490" b="865505"/>
              <a:pathLst>
                <a:path w="364490" h="865505">
                  <a:moveTo>
                    <a:pt x="0" y="865505"/>
                  </a:moveTo>
                  <a:lnTo>
                    <a:pt x="123368" y="0"/>
                  </a:lnTo>
                  <a:lnTo>
                    <a:pt x="284481" y="18346"/>
                  </a:lnTo>
                  <a:lnTo>
                    <a:pt x="364490" y="865505"/>
                  </a:lnTo>
                  <a:lnTo>
                    <a:pt x="0" y="865505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8" name="圆角矩形 11"/>
            <p:cNvSpPr>
              <a:extLst>
                <a:ext uri="smNativeData">
                  <pr:smNativeData xmlns:pr="pr" val="SMDATA_12_CHU0VRMAAAAlAAAACwAAAA0AAAAAAAAAAAAAAAAAAAAAA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CfKgAAbgsAADwsAADEDwAAAAAAAA=="/>
                </a:ext>
              </a:extLst>
            </p:cNvSpPr>
            <p:nvPr/>
          </p:nvSpPr>
          <p:spPr>
            <a:xfrm rot="5177888">
              <a:off x="6707505" y="2078990"/>
              <a:ext cx="704850" cy="262255"/>
            </a:xfrm>
            <a:custGeom>
              <a:avLst/>
              <a:gdLst/>
              <a:ahLst/>
              <a:cxnLst/>
              <a:rect l="0" t="0" r="704850" b="262255"/>
              <a:pathLst>
                <a:path w="704850" h="262255">
                  <a:moveTo>
                    <a:pt x="0" y="64982"/>
                  </a:moveTo>
                  <a:cubicBezTo>
                    <a:pt x="112152" y="65868"/>
                    <a:pt x="245947" y="-877"/>
                    <a:pt x="358099" y="8"/>
                  </a:cubicBezTo>
                  <a:lnTo>
                    <a:pt x="704850" y="64982"/>
                  </a:lnTo>
                  <a:lnTo>
                    <a:pt x="704850" y="262057"/>
                  </a:lnTo>
                  <a:cubicBezTo>
                    <a:pt x="603394" y="267665"/>
                    <a:pt x="492529" y="151857"/>
                    <a:pt x="391072" y="157464"/>
                  </a:cubicBezTo>
                  <a:lnTo>
                    <a:pt x="0" y="262057"/>
                  </a:lnTo>
                  <a:lnTo>
                    <a:pt x="0" y="64982"/>
                  </a:lnTo>
                  <a:lnTo>
                    <a:pt x="391072" y="157464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7" name="梯形 12"/>
            <p:cNvSpPr>
              <a:extLst>
                <a:ext uri="smNativeData">
                  <pr:smNativeData xmlns:pr="pr" val="SMDATA_12_CHU0VRMAAAAlAAAACwAAAA0AAAAAAAAAAAAAAAAAAAAAAAAAAAAAAAABAAAAAg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AOJwAAowsAAJIpAAC1DwAAAAAAAA=="/>
                </a:ext>
              </a:extLst>
            </p:cNvSpPr>
            <p:nvPr/>
          </p:nvSpPr>
          <p:spPr>
            <a:xfrm flipV="1">
              <a:off x="6348730" y="1891665"/>
              <a:ext cx="408940" cy="661670"/>
            </a:xfrm>
            <a:custGeom>
              <a:avLst/>
              <a:gdLst/>
              <a:ahLst/>
              <a:cxnLst/>
              <a:rect l="0" t="0" r="408940" b="661670"/>
              <a:pathLst>
                <a:path w="408940" h="661670">
                  <a:moveTo>
                    <a:pt x="0" y="661670"/>
                  </a:moveTo>
                  <a:cubicBezTo>
                    <a:pt x="8305" y="561450"/>
                    <a:pt x="124618" y="435382"/>
                    <a:pt x="132923" y="335162"/>
                  </a:cubicBezTo>
                  <a:lnTo>
                    <a:pt x="99919" y="0"/>
                  </a:lnTo>
                  <a:lnTo>
                    <a:pt x="299756" y="0"/>
                  </a:lnTo>
                  <a:cubicBezTo>
                    <a:pt x="312149" y="114592"/>
                    <a:pt x="396547" y="237802"/>
                    <a:pt x="408940" y="352395"/>
                  </a:cubicBezTo>
                  <a:lnTo>
                    <a:pt x="399674" y="661670"/>
                  </a:lnTo>
                  <a:lnTo>
                    <a:pt x="0" y="661670"/>
                  </a:lnTo>
                  <a:lnTo>
                    <a:pt x="408940" y="352395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10800000"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6" name="任意多边形 12"/>
            <p:cNvSpPr>
              <a:extLst>
                <a:ext uri="smNativeData">
                  <pr:smNativeData xmlns:pr="pr" val="SMDATA_12_CHU0VRMAAAAlAAAACwAAAA0AAAAAAAAAAAAAAAAAAAAAA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B/KwAA4gYAAG4sAACrCQAAAAAAAA=="/>
                </a:ext>
              </a:extLst>
            </p:cNvSpPr>
            <p:nvPr/>
          </p:nvSpPr>
          <p:spPr>
            <a:xfrm rot="350521" flipH="1">
              <a:off x="7070725" y="1118870"/>
              <a:ext cx="151765" cy="452755"/>
            </a:xfrm>
            <a:custGeom>
              <a:avLst/>
              <a:gdLst/>
              <a:ahLst/>
              <a:cxnLst/>
              <a:rect l="0" t="0" r="151765" b="452755"/>
              <a:pathLst>
                <a:path w="151765" h="452755">
                  <a:moveTo>
                    <a:pt x="35763" y="0"/>
                  </a:moveTo>
                  <a:lnTo>
                    <a:pt x="43510" y="1535"/>
                  </a:lnTo>
                  <a:cubicBezTo>
                    <a:pt x="84881" y="18184"/>
                    <a:pt x="116001" y="90171"/>
                    <a:pt x="116001" y="176452"/>
                  </a:cubicBezTo>
                  <a:lnTo>
                    <a:pt x="115999" y="176502"/>
                  </a:lnTo>
                  <a:lnTo>
                    <a:pt x="116001" y="176502"/>
                  </a:lnTo>
                  <a:lnTo>
                    <a:pt x="116001" y="328868"/>
                  </a:lnTo>
                  <a:lnTo>
                    <a:pt x="151765" y="328868"/>
                  </a:lnTo>
                  <a:lnTo>
                    <a:pt x="151765" y="358511"/>
                  </a:lnTo>
                  <a:lnTo>
                    <a:pt x="116001" y="358511"/>
                  </a:lnTo>
                  <a:lnTo>
                    <a:pt x="101403" y="358511"/>
                  </a:lnTo>
                  <a:lnTo>
                    <a:pt x="101403" y="444229"/>
                  </a:lnTo>
                  <a:cubicBezTo>
                    <a:pt x="101403" y="448938"/>
                    <a:pt x="97594" y="452755"/>
                    <a:pt x="92896" y="452755"/>
                  </a:cubicBezTo>
                  <a:lnTo>
                    <a:pt x="58868" y="452755"/>
                  </a:lnTo>
                  <a:cubicBezTo>
                    <a:pt x="54170" y="452755"/>
                    <a:pt x="50361" y="448938"/>
                    <a:pt x="50361" y="444229"/>
                  </a:cubicBezTo>
                  <a:lnTo>
                    <a:pt x="50361" y="358511"/>
                  </a:lnTo>
                  <a:lnTo>
                    <a:pt x="35763" y="358511"/>
                  </a:lnTo>
                  <a:lnTo>
                    <a:pt x="0" y="358511"/>
                  </a:lnTo>
                  <a:lnTo>
                    <a:pt x="0" y="328868"/>
                  </a:lnTo>
                  <a:lnTo>
                    <a:pt x="35763" y="328868"/>
                  </a:lnTo>
                  <a:lnTo>
                    <a:pt x="35763" y="176502"/>
                  </a:lnTo>
                  <a:lnTo>
                    <a:pt x="35763" y="0"/>
                  </a:lnTo>
                  <a:lnTo>
                    <a:pt x="50361" y="444229"/>
                  </a:ln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" name="任意多边形 13"/>
            <p:cNvSpPr>
              <a:extLst>
                <a:ext uri="smNativeData">
                  <pr:smNativeData xmlns:pr="pr" val="SMDATA_12_CHU0VRMAAAAlAAAACwAAAA0AAAAAAAAAAAAAAAAAAAAAAAAAAAAAAAABAAAAAg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DHLgAA2AUAAI4zAACzDwAAAAAAAA=="/>
                </a:ext>
              </a:extLst>
            </p:cNvSpPr>
            <p:nvPr/>
          </p:nvSpPr>
          <p:spPr>
            <a:xfrm flipH="1" flipV="1">
              <a:off x="7604125" y="949960"/>
              <a:ext cx="776605" cy="1602105"/>
            </a:xfrm>
            <a:custGeom>
              <a:avLst/>
              <a:gdLst/>
              <a:ahLst/>
              <a:cxnLst/>
              <a:rect l="0" t="0" r="776605" b="1602105"/>
              <a:pathLst>
                <a:path w="776605" h="1602105">
                  <a:moveTo>
                    <a:pt x="287372" y="1602105"/>
                  </a:moveTo>
                  <a:cubicBezTo>
                    <a:pt x="128661" y="1602105"/>
                    <a:pt x="0" y="1473339"/>
                    <a:pt x="0" y="1314498"/>
                  </a:cubicBezTo>
                  <a:cubicBezTo>
                    <a:pt x="0" y="1215224"/>
                    <a:pt x="50258" y="1127696"/>
                    <a:pt x="126700" y="1076011"/>
                  </a:cubicBezTo>
                  <a:lnTo>
                    <a:pt x="160976" y="1057391"/>
                  </a:lnTo>
                  <a:lnTo>
                    <a:pt x="46739" y="462926"/>
                  </a:lnTo>
                  <a:lnTo>
                    <a:pt x="144565" y="472381"/>
                  </a:lnTo>
                  <a:lnTo>
                    <a:pt x="134059" y="0"/>
                  </a:lnTo>
                  <a:lnTo>
                    <a:pt x="340726" y="20586"/>
                  </a:lnTo>
                  <a:cubicBezTo>
                    <a:pt x="355726" y="106054"/>
                    <a:pt x="362498" y="183290"/>
                    <a:pt x="377499" y="268758"/>
                  </a:cubicBezTo>
                  <a:lnTo>
                    <a:pt x="471675" y="503997"/>
                  </a:lnTo>
                  <a:lnTo>
                    <a:pt x="528006" y="509442"/>
                  </a:lnTo>
                  <a:lnTo>
                    <a:pt x="501372" y="641077"/>
                  </a:lnTo>
                  <a:lnTo>
                    <a:pt x="521376" y="642312"/>
                  </a:lnTo>
                  <a:lnTo>
                    <a:pt x="444823" y="852497"/>
                  </a:lnTo>
                  <a:lnTo>
                    <a:pt x="527116" y="882519"/>
                  </a:lnTo>
                  <a:lnTo>
                    <a:pt x="526314" y="884162"/>
                  </a:lnTo>
                  <a:lnTo>
                    <a:pt x="679422" y="938082"/>
                  </a:lnTo>
                  <a:lnTo>
                    <a:pt x="713575" y="950541"/>
                  </a:lnTo>
                  <a:lnTo>
                    <a:pt x="744878" y="969217"/>
                  </a:lnTo>
                  <a:cubicBezTo>
                    <a:pt x="772817" y="994672"/>
                    <a:pt x="784412" y="1035312"/>
                    <a:pt x="771081" y="1073225"/>
                  </a:cubicBezTo>
                  <a:cubicBezTo>
                    <a:pt x="753308" y="1123775"/>
                    <a:pt x="697955" y="1150334"/>
                    <a:pt x="647445" y="1132547"/>
                  </a:cubicBezTo>
                  <a:lnTo>
                    <a:pt x="418258" y="1051834"/>
                  </a:lnTo>
                  <a:lnTo>
                    <a:pt x="416801" y="1059038"/>
                  </a:lnTo>
                  <a:lnTo>
                    <a:pt x="448045" y="1076011"/>
                  </a:lnTo>
                  <a:cubicBezTo>
                    <a:pt x="524486" y="1127696"/>
                    <a:pt x="574744" y="1215224"/>
                    <a:pt x="574744" y="1314498"/>
                  </a:cubicBezTo>
                  <a:cubicBezTo>
                    <a:pt x="574744" y="1473339"/>
                    <a:pt x="446083" y="1602105"/>
                    <a:pt x="287372" y="1602105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10800000"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</p:grpSp>
      <p:sp>
        <p:nvSpPr>
          <p:cNvPr id="14" name="矩形 2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BKIgAAOg8AANM2AAD8DwAAAAAAAA=="/>
              </a:ext>
            </a:extLst>
          </p:cNvSpPr>
          <p:nvPr/>
        </p:nvSpPr>
        <p:spPr>
          <a:xfrm>
            <a:off x="5574030" y="2475230"/>
            <a:ext cx="3338195" cy="12319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3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tFAAA5wcAAGQbAADeDgAAAAAAAA=="/>
              </a:ext>
            </a:extLst>
          </p:cNvSpPr>
          <p:nvPr/>
        </p:nvSpPr>
        <p:spPr>
          <a:xfrm>
            <a:off x="3320415" y="1284605"/>
            <a:ext cx="1132205" cy="1132205"/>
          </a:xfrm>
          <a:prstGeom prst="ellipse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梯形 4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OFwAAwg0AABAcAACyFAAAAAAAAA=="/>
              </a:ext>
            </a:extLst>
          </p:cNvSpPr>
          <p:nvPr/>
        </p:nvSpPr>
        <p:spPr>
          <a:xfrm>
            <a:off x="3747770" y="2236470"/>
            <a:ext cx="814070" cy="1127760"/>
          </a:xfrm>
          <a:custGeom>
            <a:avLst/>
            <a:gdLst/>
            <a:ahLst/>
            <a:cxnLst/>
            <a:rect l="0" t="0" r="814070" b="1127760"/>
            <a:pathLst>
              <a:path w="814070" h="1127760">
                <a:moveTo>
                  <a:pt x="10363" y="1098742"/>
                </a:moveTo>
                <a:lnTo>
                  <a:pt x="10363" y="0"/>
                </a:lnTo>
                <a:lnTo>
                  <a:pt x="434574" y="46479"/>
                </a:lnTo>
                <a:lnTo>
                  <a:pt x="814070" y="1127760"/>
                </a:lnTo>
                <a:lnTo>
                  <a:pt x="10363" y="1098742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圆角矩形 5"/>
          <p:cNvSpPr>
            <a:extLst>
              <a:ext uri="smNativeData">
                <pr:smNativeData xmlns:pr="pr" val="SMDATA_12_CHU0VRMAAAAlAAAAZQAAAA0AAAAAkAAAAEgAAACQAAAASAAAAAAAAAABAAAAAAAAAAEAAABQAAAAAAAAAAAA8D8AAAAAAADwv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SGAAA8Q4AALEgAAB+EQAAAAAAAA=="/>
              </a:ext>
            </a:extLst>
          </p:cNvSpPr>
          <p:nvPr/>
        </p:nvSpPr>
        <p:spPr>
          <a:xfrm rot="700121">
            <a:off x="3953510" y="2428875"/>
            <a:ext cx="1360805" cy="414655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椭圆 6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U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hGgAAVQoAAG8fAADjDgAAAAAAAA=="/>
              </a:ext>
            </a:extLst>
          </p:cNvSpPr>
          <p:nvPr/>
        </p:nvSpPr>
        <p:spPr>
          <a:xfrm>
            <a:off x="4369435" y="1679575"/>
            <a:ext cx="740410" cy="740410"/>
          </a:xfrm>
          <a:prstGeom prst="ellipse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梯形 10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iGwAArA0AAKkfAABAFwAAAAAAAA=="/>
              </a:ext>
            </a:extLst>
          </p:cNvSpPr>
          <p:nvPr/>
        </p:nvSpPr>
        <p:spPr>
          <a:xfrm rot="20093619">
            <a:off x="4491990" y="2222500"/>
            <a:ext cx="654685" cy="1557020"/>
          </a:xfrm>
          <a:custGeom>
            <a:avLst/>
            <a:gdLst/>
            <a:ahLst/>
            <a:cxnLst/>
            <a:rect l="0" t="0" r="654685" b="1557020"/>
            <a:pathLst>
              <a:path w="654685" h="1557020">
                <a:moveTo>
                  <a:pt x="0" y="1557020"/>
                </a:moveTo>
                <a:lnTo>
                  <a:pt x="221589" y="0"/>
                </a:lnTo>
                <a:lnTo>
                  <a:pt x="510975" y="33005"/>
                </a:lnTo>
                <a:lnTo>
                  <a:pt x="654685" y="1557020"/>
                </a:lnTo>
                <a:lnTo>
                  <a:pt x="0" y="155702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圆角矩形 11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JHQAAgxMAAHAgAABQGwAAAAAAAA=="/>
              </a:ext>
            </a:extLst>
          </p:cNvSpPr>
          <p:nvPr/>
        </p:nvSpPr>
        <p:spPr>
          <a:xfrm rot="5177888">
            <a:off x="4403090" y="3569970"/>
            <a:ext cx="1268095" cy="471805"/>
          </a:xfrm>
          <a:custGeom>
            <a:avLst/>
            <a:gdLst/>
            <a:ahLst/>
            <a:cxnLst/>
            <a:rect l="0" t="0" r="1268095" b="471805"/>
            <a:pathLst>
              <a:path w="1268095" h="471805">
                <a:moveTo>
                  <a:pt x="0" y="116905"/>
                </a:moveTo>
                <a:cubicBezTo>
                  <a:pt x="201772" y="118499"/>
                  <a:pt x="442482" y="-1579"/>
                  <a:pt x="644255" y="14"/>
                </a:cubicBezTo>
                <a:lnTo>
                  <a:pt x="1268095" y="116905"/>
                </a:lnTo>
                <a:lnTo>
                  <a:pt x="1268095" y="471450"/>
                </a:lnTo>
                <a:cubicBezTo>
                  <a:pt x="1085564" y="481537"/>
                  <a:pt x="886108" y="273195"/>
                  <a:pt x="703578" y="283283"/>
                </a:cubicBezTo>
                <a:lnTo>
                  <a:pt x="0" y="471450"/>
                </a:lnTo>
                <a:lnTo>
                  <a:pt x="0" y="116905"/>
                </a:lnTo>
                <a:lnTo>
                  <a:pt x="703578" y="283283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梯形 12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eFwAA4hMAAKQbAAA1GwAAAAAAAA=="/>
              </a:ext>
            </a:extLst>
          </p:cNvSpPr>
          <p:nvPr/>
        </p:nvSpPr>
        <p:spPr>
          <a:xfrm flipV="1">
            <a:off x="3757930" y="3232150"/>
            <a:ext cx="735330" cy="1190625"/>
          </a:xfrm>
          <a:custGeom>
            <a:avLst/>
            <a:gdLst/>
            <a:ahLst/>
            <a:cxnLst/>
            <a:rect l="0" t="0" r="735330" b="1190625"/>
            <a:pathLst>
              <a:path w="735330" h="1190625">
                <a:moveTo>
                  <a:pt x="0" y="1190625"/>
                </a:moveTo>
                <a:cubicBezTo>
                  <a:pt x="14934" y="1010287"/>
                  <a:pt x="224080" y="783436"/>
                  <a:pt x="239014" y="603098"/>
                </a:cubicBezTo>
                <a:lnTo>
                  <a:pt x="179668" y="0"/>
                </a:lnTo>
                <a:lnTo>
                  <a:pt x="539003" y="0"/>
                </a:lnTo>
                <a:cubicBezTo>
                  <a:pt x="561287" y="206200"/>
                  <a:pt x="713046" y="427906"/>
                  <a:pt x="735330" y="634107"/>
                </a:cubicBezTo>
                <a:lnTo>
                  <a:pt x="718669" y="1190625"/>
                </a:lnTo>
                <a:lnTo>
                  <a:pt x="0" y="1190625"/>
                </a:lnTo>
                <a:lnTo>
                  <a:pt x="735330" y="634107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任意多边形 10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bHwAAVgsAAMkgAABYEAAAAAAAAA=="/>
              </a:ext>
            </a:extLst>
          </p:cNvSpPr>
          <p:nvPr/>
        </p:nvSpPr>
        <p:spPr>
          <a:xfrm rot="350521" flipH="1">
            <a:off x="5056505" y="1842770"/>
            <a:ext cx="273050" cy="814070"/>
          </a:xfrm>
          <a:custGeom>
            <a:avLst/>
            <a:gdLst/>
            <a:ahLst/>
            <a:cxnLst/>
            <a:rect l="0" t="0" r="273050" b="814070"/>
            <a:pathLst>
              <a:path w="273050" h="814070">
                <a:moveTo>
                  <a:pt x="64345" y="0"/>
                </a:moveTo>
                <a:lnTo>
                  <a:pt x="78282" y="2761"/>
                </a:lnTo>
                <a:cubicBezTo>
                  <a:pt x="152715" y="32696"/>
                  <a:pt x="208706" y="162132"/>
                  <a:pt x="208706" y="317269"/>
                </a:cubicBezTo>
                <a:lnTo>
                  <a:pt x="208702" y="317359"/>
                </a:lnTo>
                <a:lnTo>
                  <a:pt x="208706" y="317359"/>
                </a:lnTo>
                <a:lnTo>
                  <a:pt x="208706" y="591318"/>
                </a:lnTo>
                <a:lnTo>
                  <a:pt x="273050" y="591318"/>
                </a:lnTo>
                <a:lnTo>
                  <a:pt x="273050" y="644617"/>
                </a:lnTo>
                <a:lnTo>
                  <a:pt x="208706" y="644617"/>
                </a:lnTo>
                <a:lnTo>
                  <a:pt x="182441" y="644617"/>
                </a:lnTo>
                <a:lnTo>
                  <a:pt x="182441" y="798741"/>
                </a:lnTo>
                <a:cubicBezTo>
                  <a:pt x="182441" y="807207"/>
                  <a:pt x="175589" y="814070"/>
                  <a:pt x="167136" y="814070"/>
                </a:cubicBezTo>
                <a:lnTo>
                  <a:pt x="105914" y="814070"/>
                </a:lnTo>
                <a:cubicBezTo>
                  <a:pt x="97461" y="814070"/>
                  <a:pt x="90608" y="807207"/>
                  <a:pt x="90608" y="798741"/>
                </a:cubicBezTo>
                <a:lnTo>
                  <a:pt x="90608" y="644617"/>
                </a:lnTo>
                <a:lnTo>
                  <a:pt x="64345" y="644617"/>
                </a:lnTo>
                <a:lnTo>
                  <a:pt x="0" y="644617"/>
                </a:lnTo>
                <a:lnTo>
                  <a:pt x="0" y="591318"/>
                </a:lnTo>
                <a:lnTo>
                  <a:pt x="64345" y="591318"/>
                </a:lnTo>
                <a:lnTo>
                  <a:pt x="64345" y="317359"/>
                </a:lnTo>
                <a:lnTo>
                  <a:pt x="64345" y="0"/>
                </a:lnTo>
                <a:lnTo>
                  <a:pt x="90608" y="798741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0" name="矩形 11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EBgAA7hoAAJNFAACcGwAAAAAAAA=="/>
              </a:ext>
            </a:extLst>
          </p:cNvSpPr>
          <p:nvPr/>
        </p:nvSpPr>
        <p:spPr>
          <a:xfrm>
            <a:off x="977900" y="4377690"/>
            <a:ext cx="10332085" cy="110490"/>
          </a:xfrm>
          <a:prstGeom prst="rect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1" name="任意多边形 12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9PgAAwAwAAJNFAABaGwAAAAAAAA=="/>
              </a:ext>
            </a:extLst>
          </p:cNvSpPr>
          <p:nvPr/>
        </p:nvSpPr>
        <p:spPr>
          <a:xfrm flipH="1" flipV="1">
            <a:off x="10158095" y="2072640"/>
            <a:ext cx="1151890" cy="2373630"/>
          </a:xfrm>
          <a:custGeom>
            <a:avLst/>
            <a:gdLst/>
            <a:ahLst/>
            <a:cxnLst/>
            <a:rect l="0" t="0" r="1151890" b="2373630"/>
            <a:pathLst>
              <a:path w="1151890" h="2373630">
                <a:moveTo>
                  <a:pt x="426242" y="2373630"/>
                </a:moveTo>
                <a:cubicBezTo>
                  <a:pt x="190836" y="2373630"/>
                  <a:pt x="0" y="2182854"/>
                  <a:pt x="0" y="1947522"/>
                </a:cubicBezTo>
                <a:cubicBezTo>
                  <a:pt x="0" y="1800439"/>
                  <a:pt x="74546" y="1670760"/>
                  <a:pt x="187927" y="1594186"/>
                </a:cubicBezTo>
                <a:lnTo>
                  <a:pt x="238766" y="1566599"/>
                </a:lnTo>
                <a:lnTo>
                  <a:pt x="69326" y="685858"/>
                </a:lnTo>
                <a:lnTo>
                  <a:pt x="214425" y="699866"/>
                </a:lnTo>
                <a:lnTo>
                  <a:pt x="198843" y="0"/>
                </a:lnTo>
                <a:lnTo>
                  <a:pt x="505379" y="30500"/>
                </a:lnTo>
                <a:cubicBezTo>
                  <a:pt x="527626" y="157127"/>
                  <a:pt x="537671" y="271557"/>
                  <a:pt x="559921" y="398184"/>
                </a:cubicBezTo>
                <a:lnTo>
                  <a:pt x="699607" y="746708"/>
                </a:lnTo>
                <a:lnTo>
                  <a:pt x="783159" y="754775"/>
                </a:lnTo>
                <a:lnTo>
                  <a:pt x="743654" y="949801"/>
                </a:lnTo>
                <a:lnTo>
                  <a:pt x="773326" y="951631"/>
                </a:lnTo>
                <a:lnTo>
                  <a:pt x="659779" y="1263035"/>
                </a:lnTo>
                <a:lnTo>
                  <a:pt x="781839" y="1307514"/>
                </a:lnTo>
                <a:lnTo>
                  <a:pt x="780650" y="1309948"/>
                </a:lnTo>
                <a:lnTo>
                  <a:pt x="1007745" y="1389834"/>
                </a:lnTo>
                <a:lnTo>
                  <a:pt x="1058402" y="1408294"/>
                </a:lnTo>
                <a:lnTo>
                  <a:pt x="1104832" y="1435963"/>
                </a:lnTo>
                <a:cubicBezTo>
                  <a:pt x="1146272" y="1473677"/>
                  <a:pt x="1163470" y="1533887"/>
                  <a:pt x="1143697" y="1590058"/>
                </a:cubicBezTo>
                <a:cubicBezTo>
                  <a:pt x="1117336" y="1664952"/>
                  <a:pt x="1035233" y="1704301"/>
                  <a:pt x="960316" y="1677948"/>
                </a:cubicBezTo>
                <a:lnTo>
                  <a:pt x="620377" y="1558366"/>
                </a:lnTo>
                <a:lnTo>
                  <a:pt x="618215" y="1569040"/>
                </a:lnTo>
                <a:lnTo>
                  <a:pt x="664558" y="1594186"/>
                </a:lnTo>
                <a:cubicBezTo>
                  <a:pt x="777939" y="1670760"/>
                  <a:pt x="852483" y="1800439"/>
                  <a:pt x="852483" y="1947522"/>
                </a:cubicBezTo>
                <a:cubicBezTo>
                  <a:pt x="852483" y="2182854"/>
                  <a:pt x="661648" y="2373630"/>
                  <a:pt x="426242" y="2373630"/>
                </a:cubicBez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2" name="任意多边形 13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1IwAArhAAAFM/AABlGwAAAAAAAA=="/>
              </a:ext>
            </a:extLst>
          </p:cNvSpPr>
          <p:nvPr/>
        </p:nvSpPr>
        <p:spPr>
          <a:xfrm flipV="1">
            <a:off x="5804535" y="2711450"/>
            <a:ext cx="4489450" cy="1741805"/>
          </a:xfrm>
          <a:custGeom>
            <a:avLst/>
            <a:gdLst/>
            <a:ahLst/>
            <a:cxnLst/>
            <a:rect l="0" t="0" r="4489450" b="1741805"/>
            <a:pathLst>
              <a:path w="4489450" h="1741805">
                <a:moveTo>
                  <a:pt x="532364" y="870902"/>
                </a:moveTo>
                <a:cubicBezTo>
                  <a:pt x="705066" y="870902"/>
                  <a:pt x="845070" y="730909"/>
                  <a:pt x="845070" y="558217"/>
                </a:cubicBezTo>
                <a:cubicBezTo>
                  <a:pt x="845070" y="450286"/>
                  <a:pt x="790381" y="355126"/>
                  <a:pt x="707200" y="298935"/>
                </a:cubicBezTo>
                <a:lnTo>
                  <a:pt x="669903" y="278691"/>
                </a:lnTo>
                <a:lnTo>
                  <a:pt x="723506" y="0"/>
                </a:lnTo>
                <a:lnTo>
                  <a:pt x="340643" y="0"/>
                </a:lnTo>
                <a:lnTo>
                  <a:pt x="361032" y="55931"/>
                </a:lnTo>
                <a:lnTo>
                  <a:pt x="271484" y="88570"/>
                </a:lnTo>
                <a:lnTo>
                  <a:pt x="272356" y="90357"/>
                </a:lnTo>
                <a:lnTo>
                  <a:pt x="105751" y="148978"/>
                </a:lnTo>
                <a:lnTo>
                  <a:pt x="68587" y="162524"/>
                </a:lnTo>
                <a:lnTo>
                  <a:pt x="34525" y="182828"/>
                </a:lnTo>
                <a:cubicBezTo>
                  <a:pt x="4122" y="210503"/>
                  <a:pt x="-8494" y="254686"/>
                  <a:pt x="6011" y="295905"/>
                </a:cubicBezTo>
                <a:cubicBezTo>
                  <a:pt x="25351" y="350863"/>
                  <a:pt x="85584" y="379739"/>
                  <a:pt x="140546" y="360400"/>
                </a:cubicBezTo>
                <a:lnTo>
                  <a:pt x="389939" y="272650"/>
                </a:lnTo>
                <a:lnTo>
                  <a:pt x="391525" y="280482"/>
                </a:lnTo>
                <a:lnTo>
                  <a:pt x="357526" y="298935"/>
                </a:lnTo>
                <a:cubicBezTo>
                  <a:pt x="274345" y="355126"/>
                  <a:pt x="219657" y="450286"/>
                  <a:pt x="219657" y="558217"/>
                </a:cubicBezTo>
                <a:cubicBezTo>
                  <a:pt x="219657" y="730909"/>
                  <a:pt x="359660" y="870902"/>
                  <a:pt x="532364" y="870902"/>
                </a:cubicBezTo>
                <a:lnTo>
                  <a:pt x="1409794" y="986340"/>
                </a:lnTo>
                <a:cubicBezTo>
                  <a:pt x="1582496" y="986340"/>
                  <a:pt x="1722500" y="846347"/>
                  <a:pt x="1722500" y="673655"/>
                </a:cubicBezTo>
                <a:cubicBezTo>
                  <a:pt x="1722500" y="565724"/>
                  <a:pt x="1667811" y="470564"/>
                  <a:pt x="1584630" y="414373"/>
                </a:cubicBezTo>
                <a:lnTo>
                  <a:pt x="1547333" y="394130"/>
                </a:lnTo>
                <a:lnTo>
                  <a:pt x="1623139" y="0"/>
                </a:lnTo>
                <a:lnTo>
                  <a:pt x="1175991" y="0"/>
                </a:lnTo>
                <a:lnTo>
                  <a:pt x="1238462" y="171369"/>
                </a:lnTo>
                <a:lnTo>
                  <a:pt x="1148914" y="204009"/>
                </a:lnTo>
                <a:lnTo>
                  <a:pt x="1149786" y="205795"/>
                </a:lnTo>
                <a:lnTo>
                  <a:pt x="983180" y="264416"/>
                </a:lnTo>
                <a:lnTo>
                  <a:pt x="946017" y="277962"/>
                </a:lnTo>
                <a:lnTo>
                  <a:pt x="911954" y="298267"/>
                </a:lnTo>
                <a:cubicBezTo>
                  <a:pt x="881552" y="325941"/>
                  <a:pt x="868935" y="370125"/>
                  <a:pt x="883441" y="411343"/>
                </a:cubicBezTo>
                <a:cubicBezTo>
                  <a:pt x="902781" y="466302"/>
                  <a:pt x="963014" y="495177"/>
                  <a:pt x="1017976" y="475839"/>
                </a:cubicBezTo>
                <a:lnTo>
                  <a:pt x="1267368" y="388088"/>
                </a:lnTo>
                <a:lnTo>
                  <a:pt x="1268954" y="395921"/>
                </a:lnTo>
                <a:lnTo>
                  <a:pt x="1234956" y="414373"/>
                </a:lnTo>
                <a:cubicBezTo>
                  <a:pt x="1151775" y="470564"/>
                  <a:pt x="1097087" y="565724"/>
                  <a:pt x="1097087" y="673655"/>
                </a:cubicBezTo>
                <a:cubicBezTo>
                  <a:pt x="1097087" y="846347"/>
                  <a:pt x="1237090" y="986340"/>
                  <a:pt x="1409794" y="986340"/>
                </a:cubicBezTo>
                <a:lnTo>
                  <a:pt x="4176742" y="1268505"/>
                </a:lnTo>
                <a:cubicBezTo>
                  <a:pt x="4349445" y="1268505"/>
                  <a:pt x="4489450" y="1128512"/>
                  <a:pt x="4489450" y="955820"/>
                </a:cubicBezTo>
                <a:cubicBezTo>
                  <a:pt x="4489450" y="847889"/>
                  <a:pt x="4434760" y="752729"/>
                  <a:pt x="4351579" y="696538"/>
                </a:cubicBezTo>
                <a:lnTo>
                  <a:pt x="4314282" y="676294"/>
                </a:lnTo>
                <a:lnTo>
                  <a:pt x="4438590" y="29993"/>
                </a:lnTo>
                <a:lnTo>
                  <a:pt x="4332140" y="40272"/>
                </a:lnTo>
                <a:lnTo>
                  <a:pt x="4333036" y="0"/>
                </a:lnTo>
                <a:lnTo>
                  <a:pt x="4006103" y="0"/>
                </a:lnTo>
                <a:lnTo>
                  <a:pt x="3976192" y="74645"/>
                </a:lnTo>
                <a:lnTo>
                  <a:pt x="3914895" y="80566"/>
                </a:lnTo>
                <a:lnTo>
                  <a:pt x="3943877" y="223678"/>
                </a:lnTo>
                <a:lnTo>
                  <a:pt x="3922109" y="225021"/>
                </a:lnTo>
                <a:lnTo>
                  <a:pt x="4005412" y="453534"/>
                </a:lnTo>
                <a:lnTo>
                  <a:pt x="3915863" y="486173"/>
                </a:lnTo>
                <a:lnTo>
                  <a:pt x="3916735" y="487960"/>
                </a:lnTo>
                <a:lnTo>
                  <a:pt x="3750130" y="546581"/>
                </a:lnTo>
                <a:lnTo>
                  <a:pt x="3712966" y="560127"/>
                </a:lnTo>
                <a:lnTo>
                  <a:pt x="3678903" y="580431"/>
                </a:lnTo>
                <a:cubicBezTo>
                  <a:pt x="3648502" y="608106"/>
                  <a:pt x="3635884" y="652289"/>
                  <a:pt x="3650390" y="693508"/>
                </a:cubicBezTo>
                <a:cubicBezTo>
                  <a:pt x="3669730" y="748466"/>
                  <a:pt x="3729963" y="777342"/>
                  <a:pt x="3784926" y="758003"/>
                </a:cubicBezTo>
                <a:lnTo>
                  <a:pt x="4034317" y="670253"/>
                </a:lnTo>
                <a:lnTo>
                  <a:pt x="4035904" y="678085"/>
                </a:lnTo>
                <a:lnTo>
                  <a:pt x="4001906" y="696538"/>
                </a:lnTo>
                <a:cubicBezTo>
                  <a:pt x="3918724" y="752729"/>
                  <a:pt x="3864037" y="847889"/>
                  <a:pt x="3864037" y="955820"/>
                </a:cubicBezTo>
                <a:cubicBezTo>
                  <a:pt x="3864037" y="1128512"/>
                  <a:pt x="4004040" y="1268505"/>
                  <a:pt x="4176742" y="1268505"/>
                </a:cubicBezTo>
                <a:lnTo>
                  <a:pt x="2486602" y="1268505"/>
                </a:lnTo>
                <a:cubicBezTo>
                  <a:pt x="2659304" y="1268505"/>
                  <a:pt x="2799309" y="1128512"/>
                  <a:pt x="2799309" y="955820"/>
                </a:cubicBezTo>
                <a:cubicBezTo>
                  <a:pt x="2799309" y="847889"/>
                  <a:pt x="2744619" y="752729"/>
                  <a:pt x="2661438" y="696538"/>
                </a:cubicBezTo>
                <a:lnTo>
                  <a:pt x="2624142" y="676294"/>
                </a:lnTo>
                <a:lnTo>
                  <a:pt x="2748449" y="29993"/>
                </a:lnTo>
                <a:lnTo>
                  <a:pt x="2642000" y="40272"/>
                </a:lnTo>
                <a:lnTo>
                  <a:pt x="2642896" y="0"/>
                </a:lnTo>
                <a:lnTo>
                  <a:pt x="2315962" y="0"/>
                </a:lnTo>
                <a:lnTo>
                  <a:pt x="2286051" y="74645"/>
                </a:lnTo>
                <a:lnTo>
                  <a:pt x="2224754" y="80566"/>
                </a:lnTo>
                <a:lnTo>
                  <a:pt x="2253736" y="223678"/>
                </a:lnTo>
                <a:lnTo>
                  <a:pt x="2231968" y="225021"/>
                </a:lnTo>
                <a:lnTo>
                  <a:pt x="2315271" y="453534"/>
                </a:lnTo>
                <a:lnTo>
                  <a:pt x="2225723" y="486173"/>
                </a:lnTo>
                <a:lnTo>
                  <a:pt x="2226595" y="487960"/>
                </a:lnTo>
                <a:lnTo>
                  <a:pt x="2059990" y="546581"/>
                </a:lnTo>
                <a:lnTo>
                  <a:pt x="2022826" y="560127"/>
                </a:lnTo>
                <a:lnTo>
                  <a:pt x="1988764" y="580431"/>
                </a:lnTo>
                <a:cubicBezTo>
                  <a:pt x="1958361" y="608106"/>
                  <a:pt x="1945744" y="652289"/>
                  <a:pt x="1960250" y="693508"/>
                </a:cubicBezTo>
                <a:cubicBezTo>
                  <a:pt x="1979590" y="748466"/>
                  <a:pt x="2039823" y="777342"/>
                  <a:pt x="2094785" y="758003"/>
                </a:cubicBezTo>
                <a:lnTo>
                  <a:pt x="2344177" y="670253"/>
                </a:lnTo>
                <a:lnTo>
                  <a:pt x="2345764" y="678085"/>
                </a:lnTo>
                <a:lnTo>
                  <a:pt x="2311765" y="696538"/>
                </a:lnTo>
                <a:cubicBezTo>
                  <a:pt x="2228584" y="752729"/>
                  <a:pt x="2173896" y="847889"/>
                  <a:pt x="2173896" y="955820"/>
                </a:cubicBezTo>
                <a:cubicBezTo>
                  <a:pt x="2173896" y="1128512"/>
                  <a:pt x="2313899" y="1268505"/>
                  <a:pt x="2486602" y="1268505"/>
                </a:cubicBezTo>
                <a:lnTo>
                  <a:pt x="3331672" y="1741805"/>
                </a:lnTo>
                <a:cubicBezTo>
                  <a:pt x="3504375" y="1741805"/>
                  <a:pt x="3644380" y="1601811"/>
                  <a:pt x="3644380" y="1429120"/>
                </a:cubicBezTo>
                <a:cubicBezTo>
                  <a:pt x="3644380" y="1321189"/>
                  <a:pt x="3589689" y="1226028"/>
                  <a:pt x="3506509" y="1169837"/>
                </a:cubicBezTo>
                <a:lnTo>
                  <a:pt x="3469212" y="1149594"/>
                </a:lnTo>
                <a:lnTo>
                  <a:pt x="3593519" y="503293"/>
                </a:lnTo>
                <a:lnTo>
                  <a:pt x="3487070" y="513572"/>
                </a:lnTo>
                <a:lnTo>
                  <a:pt x="3498501" y="0"/>
                </a:lnTo>
                <a:lnTo>
                  <a:pt x="3273615" y="22381"/>
                </a:lnTo>
                <a:cubicBezTo>
                  <a:pt x="3257293" y="115302"/>
                  <a:pt x="3249923" y="199272"/>
                  <a:pt x="3233600" y="292193"/>
                </a:cubicBezTo>
                <a:lnTo>
                  <a:pt x="3131122" y="547945"/>
                </a:lnTo>
                <a:lnTo>
                  <a:pt x="3069825" y="553865"/>
                </a:lnTo>
                <a:lnTo>
                  <a:pt x="3098806" y="696977"/>
                </a:lnTo>
                <a:lnTo>
                  <a:pt x="3077039" y="698320"/>
                </a:lnTo>
                <a:lnTo>
                  <a:pt x="3160341" y="926833"/>
                </a:lnTo>
                <a:lnTo>
                  <a:pt x="3070793" y="959473"/>
                </a:lnTo>
                <a:lnTo>
                  <a:pt x="3071665" y="961259"/>
                </a:lnTo>
                <a:lnTo>
                  <a:pt x="2905060" y="1019881"/>
                </a:lnTo>
                <a:lnTo>
                  <a:pt x="2867895" y="1033426"/>
                </a:lnTo>
                <a:lnTo>
                  <a:pt x="2833833" y="1053731"/>
                </a:lnTo>
                <a:cubicBezTo>
                  <a:pt x="2803431" y="1081405"/>
                  <a:pt x="2790813" y="1125589"/>
                  <a:pt x="2805319" y="1166807"/>
                </a:cubicBezTo>
                <a:cubicBezTo>
                  <a:pt x="2824660" y="1221766"/>
                  <a:pt x="2884893" y="1250641"/>
                  <a:pt x="2939855" y="1231303"/>
                </a:cubicBezTo>
                <a:lnTo>
                  <a:pt x="3189247" y="1143552"/>
                </a:lnTo>
                <a:lnTo>
                  <a:pt x="3190834" y="1151385"/>
                </a:lnTo>
                <a:lnTo>
                  <a:pt x="3156835" y="1169837"/>
                </a:lnTo>
                <a:cubicBezTo>
                  <a:pt x="3073654" y="1226028"/>
                  <a:pt x="3018966" y="1321189"/>
                  <a:pt x="3018966" y="1429120"/>
                </a:cubicBezTo>
                <a:cubicBezTo>
                  <a:pt x="3018966" y="1601811"/>
                  <a:pt x="3158969" y="1741805"/>
                  <a:pt x="3331672" y="1741805"/>
                </a:cubicBezTo>
                <a:lnTo>
                  <a:pt x="532364" y="870902"/>
                </a:lnTo>
                <a:lnTo>
                  <a:pt x="3331672" y="1741805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3" name="文本框 14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OFwAAdxwAAEVGAAAyIQAAAAAAAA=="/>
              </a:ext>
            </a:extLst>
          </p:cNvSpPr>
          <p:nvPr/>
        </p:nvSpPr>
        <p:spPr>
          <a:xfrm>
            <a:off x="3747770" y="4627245"/>
            <a:ext cx="7675245" cy="76898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4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我们把情景</a:t>
            </a:r>
            <a:r>
              <a:rPr lang="en-us" sz="4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2</a:t>
            </a:r>
            <a:r>
              <a:rPr lang="zh-cn" sz="4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也分成</a:t>
            </a:r>
            <a:r>
              <a:rPr lang="en-us" sz="44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2</a:t>
            </a:r>
            <a:r>
              <a:rPr lang="zh-cn" sz="44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种假设</a:t>
            </a:r>
            <a:endParaRPr lang="zh-cn" sz="4400"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14" name="矩形 15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EBgAAWRQAAOgUAAD5GgAAAAAAAA=="/>
              </a:ext>
            </a:extLst>
          </p:cNvSpPr>
          <p:nvPr/>
        </p:nvSpPr>
        <p:spPr>
          <a:xfrm>
            <a:off x="977900" y="3307715"/>
            <a:ext cx="2420620" cy="1076960"/>
          </a:xfrm>
          <a:prstGeom prst="rect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5" name="文本框 16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uBQAAJhcAAPwQAADUHAAAAAAAAA=="/>
              </a:ext>
            </a:extLst>
          </p:cNvSpPr>
          <p:nvPr/>
        </p:nvSpPr>
        <p:spPr>
          <a:xfrm>
            <a:off x="842010" y="3763010"/>
            <a:ext cx="1918970" cy="9232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3200" b="0" i="0" u="none" strike="noStrike" kern="1" spc="0" baseline="0">
                <a:solidFill>
                  <a:srgbClr val="BFBFBF"/>
                </a:solidFill>
                <a:effectLst/>
                <a:latin typeface="方正正粗黑简体" pitchFamily="0" charset="0"/>
                <a:ea typeface="方正正粗黑简体" pitchFamily="0" charset="0"/>
                <a:cs typeface="Calibri" pitchFamily="2" charset="0"/>
              </a:defRPr>
            </a:pPr>
            <a:r>
              <a:rPr lang="zh-cn" sz="5400">
                <a:solidFill>
                  <a:schemeClr val="bg1"/>
                </a:solidFill>
              </a:rPr>
              <a:t>情景</a:t>
            </a:r>
            <a:endParaRPr lang="en-us" sz="7200">
              <a:solidFill>
                <a:schemeClr val="bg1"/>
              </a:solidFill>
              <a:latin typeface="Britannic Bold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16" name="矩形 17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4DgAA9RAAAP4VAACXHgAAAAAAAA=="/>
              </a:ext>
            </a:extLst>
          </p:cNvSpPr>
          <p:nvPr/>
        </p:nvSpPr>
        <p:spPr>
          <a:xfrm>
            <a:off x="2311400" y="2756535"/>
            <a:ext cx="1263650" cy="22161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3800">
                <a:solidFill>
                  <a:schemeClr val="bg1"/>
                </a:solidFill>
                <a:latin typeface="Britannic Bold" pitchFamily="0" charset="0"/>
                <a:ea typeface="Calibri" pitchFamily="2" charset="0"/>
                <a:cs typeface="Calibri" pitchFamily="2" charset="0"/>
              </a:rPr>
              <a:t>2</a:t>
            </a:r>
            <a:endParaRPr lang="en-us" sz="13800">
              <a:solidFill>
                <a:schemeClr val="bg1"/>
              </a:solidFill>
              <a:latin typeface="Britannic Bold" pitchFamily="0" charset="0"/>
              <a:ea typeface="Calibri" pitchFamily="2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3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jFAAAEQoAABobAAAHEQAAAAAAAA=="/>
              </a:ext>
            </a:extLst>
          </p:cNvSpPr>
          <p:nvPr/>
        </p:nvSpPr>
        <p:spPr>
          <a:xfrm>
            <a:off x="3273425" y="1636395"/>
            <a:ext cx="1132205" cy="1131570"/>
          </a:xfrm>
          <a:prstGeom prst="ellipse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梯形 4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EFgAA7A8AAMYbAADcFgAAAAAAAA=="/>
              </a:ext>
            </a:extLst>
          </p:cNvSpPr>
          <p:nvPr/>
        </p:nvSpPr>
        <p:spPr>
          <a:xfrm>
            <a:off x="3700780" y="2588260"/>
            <a:ext cx="814070" cy="1127760"/>
          </a:xfrm>
          <a:custGeom>
            <a:avLst/>
            <a:gdLst/>
            <a:ahLst/>
            <a:cxnLst/>
            <a:rect l="0" t="0" r="814070" b="1127760"/>
            <a:pathLst>
              <a:path w="814070" h="1127760">
                <a:moveTo>
                  <a:pt x="10363" y="1098742"/>
                </a:moveTo>
                <a:lnTo>
                  <a:pt x="10363" y="0"/>
                </a:lnTo>
                <a:lnTo>
                  <a:pt x="434574" y="46479"/>
                </a:lnTo>
                <a:lnTo>
                  <a:pt x="814070" y="1127760"/>
                </a:lnTo>
                <a:lnTo>
                  <a:pt x="10363" y="1098742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圆角矩形 6"/>
          <p:cNvSpPr>
            <a:extLst>
              <a:ext uri="smNativeData">
                <pr:smNativeData xmlns:pr="pr" val="SMDATA_12_CHU0VRMAAAAlAAAAZQAAAA0AAAAAkAAAAEgAAACQAAAASAAAAAAAAAABAAAAAAAAAAEAAABQAAAAAAAAAAAA8D8AAAAAAADwv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IGAAAGxEAAGcgAACoEwAAAAAAAA=="/>
              </a:ext>
            </a:extLst>
          </p:cNvSpPr>
          <p:nvPr/>
        </p:nvSpPr>
        <p:spPr>
          <a:xfrm rot="700121">
            <a:off x="3906520" y="2780665"/>
            <a:ext cx="1360805" cy="414655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椭圆 8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XGgAAfwwAACUfAAANEQAAAAAAAA=="/>
              </a:ext>
            </a:extLst>
          </p:cNvSpPr>
          <p:nvPr/>
        </p:nvSpPr>
        <p:spPr>
          <a:xfrm>
            <a:off x="4322445" y="2031365"/>
            <a:ext cx="740410" cy="740410"/>
          </a:xfrm>
          <a:prstGeom prst="ellipse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梯形 10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YGwAA1g8AAF8fAABqGQAAAAAAAA=="/>
              </a:ext>
            </a:extLst>
          </p:cNvSpPr>
          <p:nvPr/>
        </p:nvSpPr>
        <p:spPr>
          <a:xfrm rot="20093619">
            <a:off x="4445000" y="2574290"/>
            <a:ext cx="654685" cy="1557020"/>
          </a:xfrm>
          <a:custGeom>
            <a:avLst/>
            <a:gdLst/>
            <a:ahLst/>
            <a:cxnLst/>
            <a:rect l="0" t="0" r="654685" b="1557020"/>
            <a:pathLst>
              <a:path w="654685" h="1557020">
                <a:moveTo>
                  <a:pt x="0" y="1557020"/>
                </a:moveTo>
                <a:lnTo>
                  <a:pt x="221589" y="0"/>
                </a:lnTo>
                <a:lnTo>
                  <a:pt x="510975" y="33005"/>
                </a:lnTo>
                <a:lnTo>
                  <a:pt x="654685" y="1557020"/>
                </a:lnTo>
                <a:lnTo>
                  <a:pt x="0" y="155702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圆角矩形 11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/HQAArRUAACYgAAB5HQAAAAAAAA=="/>
              </a:ext>
            </a:extLst>
          </p:cNvSpPr>
          <p:nvPr/>
        </p:nvSpPr>
        <p:spPr>
          <a:xfrm rot="5177888">
            <a:off x="4356735" y="3921125"/>
            <a:ext cx="1267460" cy="471805"/>
          </a:xfrm>
          <a:custGeom>
            <a:avLst/>
            <a:gdLst/>
            <a:ahLst/>
            <a:cxnLst/>
            <a:rect l="0" t="0" r="1267460" b="471805"/>
            <a:pathLst>
              <a:path w="1267460" h="471805">
                <a:moveTo>
                  <a:pt x="0" y="116905"/>
                </a:moveTo>
                <a:cubicBezTo>
                  <a:pt x="201671" y="118499"/>
                  <a:pt x="442261" y="-1579"/>
                  <a:pt x="643933" y="14"/>
                </a:cubicBezTo>
                <a:lnTo>
                  <a:pt x="1267460" y="116905"/>
                </a:lnTo>
                <a:lnTo>
                  <a:pt x="1267460" y="471450"/>
                </a:lnTo>
                <a:cubicBezTo>
                  <a:pt x="1085021" y="481537"/>
                  <a:pt x="885665" y="273195"/>
                  <a:pt x="703226" y="283283"/>
                </a:cubicBezTo>
                <a:lnTo>
                  <a:pt x="0" y="471450"/>
                </a:lnTo>
                <a:lnTo>
                  <a:pt x="0" y="116905"/>
                </a:lnTo>
                <a:lnTo>
                  <a:pt x="703226" y="283283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梯形 12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UFgAADBYAAFsbAABfHQAAAAAAAA=="/>
              </a:ext>
            </a:extLst>
          </p:cNvSpPr>
          <p:nvPr/>
        </p:nvSpPr>
        <p:spPr>
          <a:xfrm flipV="1">
            <a:off x="3710940" y="3583940"/>
            <a:ext cx="735965" cy="1190625"/>
          </a:xfrm>
          <a:custGeom>
            <a:avLst/>
            <a:gdLst/>
            <a:ahLst/>
            <a:cxnLst/>
            <a:rect l="0" t="0" r="735965" b="1190625"/>
            <a:pathLst>
              <a:path w="735965" h="1190625">
                <a:moveTo>
                  <a:pt x="0" y="1190625"/>
                </a:moveTo>
                <a:cubicBezTo>
                  <a:pt x="14947" y="1010287"/>
                  <a:pt x="224273" y="783436"/>
                  <a:pt x="239220" y="603098"/>
                </a:cubicBezTo>
                <a:lnTo>
                  <a:pt x="179823" y="0"/>
                </a:lnTo>
                <a:lnTo>
                  <a:pt x="539468" y="0"/>
                </a:lnTo>
                <a:cubicBezTo>
                  <a:pt x="561771" y="206200"/>
                  <a:pt x="713661" y="427906"/>
                  <a:pt x="735965" y="634107"/>
                </a:cubicBezTo>
                <a:lnTo>
                  <a:pt x="719289" y="1190625"/>
                </a:lnTo>
                <a:lnTo>
                  <a:pt x="0" y="1190625"/>
                </a:lnTo>
                <a:lnTo>
                  <a:pt x="735965" y="634107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任意多边形 21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RHgAAgA0AAIAgAACCEgAAAAAAAA=="/>
              </a:ext>
            </a:extLst>
          </p:cNvSpPr>
          <p:nvPr/>
        </p:nvSpPr>
        <p:spPr>
          <a:xfrm rot="350521" flipH="1">
            <a:off x="5009515" y="2194560"/>
            <a:ext cx="273685" cy="814070"/>
          </a:xfrm>
          <a:custGeom>
            <a:avLst/>
            <a:gdLst/>
            <a:ahLst/>
            <a:cxnLst/>
            <a:rect l="0" t="0" r="273685" b="814070"/>
            <a:pathLst>
              <a:path w="273685" h="814070">
                <a:moveTo>
                  <a:pt x="64494" y="0"/>
                </a:moveTo>
                <a:lnTo>
                  <a:pt x="78464" y="2761"/>
                </a:lnTo>
                <a:cubicBezTo>
                  <a:pt x="153069" y="32696"/>
                  <a:pt x="209190" y="162132"/>
                  <a:pt x="209190" y="317269"/>
                </a:cubicBezTo>
                <a:lnTo>
                  <a:pt x="209186" y="317359"/>
                </a:lnTo>
                <a:lnTo>
                  <a:pt x="209190" y="317359"/>
                </a:lnTo>
                <a:lnTo>
                  <a:pt x="209190" y="591318"/>
                </a:lnTo>
                <a:lnTo>
                  <a:pt x="273685" y="591318"/>
                </a:lnTo>
                <a:lnTo>
                  <a:pt x="273685" y="644617"/>
                </a:lnTo>
                <a:lnTo>
                  <a:pt x="209190" y="644617"/>
                </a:lnTo>
                <a:lnTo>
                  <a:pt x="182865" y="644617"/>
                </a:lnTo>
                <a:lnTo>
                  <a:pt x="182865" y="798741"/>
                </a:lnTo>
                <a:cubicBezTo>
                  <a:pt x="182865" y="807207"/>
                  <a:pt x="175997" y="814070"/>
                  <a:pt x="167524" y="814070"/>
                </a:cubicBezTo>
                <a:lnTo>
                  <a:pt x="106160" y="814070"/>
                </a:lnTo>
                <a:cubicBezTo>
                  <a:pt x="97687" y="814070"/>
                  <a:pt x="90819" y="807207"/>
                  <a:pt x="90819" y="798741"/>
                </a:cubicBezTo>
                <a:lnTo>
                  <a:pt x="90819" y="644617"/>
                </a:lnTo>
                <a:lnTo>
                  <a:pt x="64494" y="644617"/>
                </a:lnTo>
                <a:lnTo>
                  <a:pt x="0" y="644617"/>
                </a:lnTo>
                <a:lnTo>
                  <a:pt x="0" y="591318"/>
                </a:lnTo>
                <a:lnTo>
                  <a:pt x="64494" y="591318"/>
                </a:lnTo>
                <a:lnTo>
                  <a:pt x="64494" y="317359"/>
                </a:lnTo>
                <a:lnTo>
                  <a:pt x="64494" y="0"/>
                </a:lnTo>
                <a:lnTo>
                  <a:pt x="90819" y="798741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0" name="文本框 89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CFwAAVR4AAElFAABPIgAAAAAAAA=="/>
              </a:ext>
            </a:extLst>
          </p:cNvSpPr>
          <p:nvPr/>
        </p:nvSpPr>
        <p:spPr>
          <a:xfrm>
            <a:off x="3862070" y="4930775"/>
            <a:ext cx="7400925" cy="6464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6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这位女士对着人群大喊“救命啊！”</a:t>
            </a:r>
            <a:endParaRPr lang="zh-cn" sz="36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11" name="矩形 90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6BQAAFx0AAElFAADGHQAAAAAAAA=="/>
              </a:ext>
            </a:extLst>
          </p:cNvSpPr>
          <p:nvPr/>
        </p:nvSpPr>
        <p:spPr>
          <a:xfrm>
            <a:off x="930910" y="4728845"/>
            <a:ext cx="10332085" cy="111125"/>
          </a:xfrm>
          <a:prstGeom prst="rect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2" name="任意多边形 96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zPgAA6g4AAElFAACEHQAAAAAAAA=="/>
              </a:ext>
            </a:extLst>
          </p:cNvSpPr>
          <p:nvPr/>
        </p:nvSpPr>
        <p:spPr>
          <a:xfrm flipH="1" flipV="1">
            <a:off x="10111105" y="2424430"/>
            <a:ext cx="1151890" cy="2373630"/>
          </a:xfrm>
          <a:custGeom>
            <a:avLst/>
            <a:gdLst/>
            <a:ahLst/>
            <a:cxnLst/>
            <a:rect l="0" t="0" r="1151890" b="2373630"/>
            <a:pathLst>
              <a:path w="1151890" h="2373630">
                <a:moveTo>
                  <a:pt x="426242" y="2373630"/>
                </a:moveTo>
                <a:cubicBezTo>
                  <a:pt x="190836" y="2373630"/>
                  <a:pt x="0" y="2182854"/>
                  <a:pt x="0" y="1947522"/>
                </a:cubicBezTo>
                <a:cubicBezTo>
                  <a:pt x="0" y="1800439"/>
                  <a:pt x="74546" y="1670760"/>
                  <a:pt x="187927" y="1594186"/>
                </a:cubicBezTo>
                <a:lnTo>
                  <a:pt x="238766" y="1566599"/>
                </a:lnTo>
                <a:lnTo>
                  <a:pt x="69326" y="685858"/>
                </a:lnTo>
                <a:lnTo>
                  <a:pt x="214425" y="699866"/>
                </a:lnTo>
                <a:lnTo>
                  <a:pt x="198843" y="0"/>
                </a:lnTo>
                <a:lnTo>
                  <a:pt x="505379" y="30500"/>
                </a:lnTo>
                <a:cubicBezTo>
                  <a:pt x="527626" y="157127"/>
                  <a:pt x="537671" y="271557"/>
                  <a:pt x="559921" y="398184"/>
                </a:cubicBezTo>
                <a:lnTo>
                  <a:pt x="699607" y="746708"/>
                </a:lnTo>
                <a:lnTo>
                  <a:pt x="783159" y="754775"/>
                </a:lnTo>
                <a:lnTo>
                  <a:pt x="743654" y="949801"/>
                </a:lnTo>
                <a:lnTo>
                  <a:pt x="773326" y="951631"/>
                </a:lnTo>
                <a:lnTo>
                  <a:pt x="659779" y="1263035"/>
                </a:lnTo>
                <a:lnTo>
                  <a:pt x="781839" y="1307514"/>
                </a:lnTo>
                <a:lnTo>
                  <a:pt x="780650" y="1309948"/>
                </a:lnTo>
                <a:lnTo>
                  <a:pt x="1007745" y="1389834"/>
                </a:lnTo>
                <a:lnTo>
                  <a:pt x="1058402" y="1408294"/>
                </a:lnTo>
                <a:lnTo>
                  <a:pt x="1104832" y="1435963"/>
                </a:lnTo>
                <a:cubicBezTo>
                  <a:pt x="1146272" y="1473677"/>
                  <a:pt x="1163470" y="1533887"/>
                  <a:pt x="1143697" y="1590058"/>
                </a:cubicBezTo>
                <a:cubicBezTo>
                  <a:pt x="1117336" y="1664952"/>
                  <a:pt x="1035233" y="1704301"/>
                  <a:pt x="960316" y="1677948"/>
                </a:cubicBezTo>
                <a:lnTo>
                  <a:pt x="620377" y="1558366"/>
                </a:lnTo>
                <a:lnTo>
                  <a:pt x="618215" y="1569040"/>
                </a:lnTo>
                <a:lnTo>
                  <a:pt x="664558" y="1594186"/>
                </a:lnTo>
                <a:cubicBezTo>
                  <a:pt x="777939" y="1670760"/>
                  <a:pt x="852483" y="1800439"/>
                  <a:pt x="852483" y="1947522"/>
                </a:cubicBezTo>
                <a:cubicBezTo>
                  <a:pt x="852483" y="2182854"/>
                  <a:pt x="661648" y="2373630"/>
                  <a:pt x="426242" y="2373630"/>
                </a:cubicBez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3" name="任意多边形 27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rIwAA2BIAAAk/AACPHQAAAAAAAA=="/>
              </a:ext>
            </a:extLst>
          </p:cNvSpPr>
          <p:nvPr/>
        </p:nvSpPr>
        <p:spPr>
          <a:xfrm flipV="1">
            <a:off x="5757545" y="3063240"/>
            <a:ext cx="4489450" cy="1741805"/>
          </a:xfrm>
          <a:custGeom>
            <a:avLst/>
            <a:gdLst/>
            <a:ahLst/>
            <a:cxnLst/>
            <a:rect l="0" t="0" r="4489450" b="1741805"/>
            <a:pathLst>
              <a:path w="4489450" h="1741805">
                <a:moveTo>
                  <a:pt x="532364" y="870902"/>
                </a:moveTo>
                <a:cubicBezTo>
                  <a:pt x="705066" y="870902"/>
                  <a:pt x="845070" y="730909"/>
                  <a:pt x="845070" y="558217"/>
                </a:cubicBezTo>
                <a:cubicBezTo>
                  <a:pt x="845070" y="450286"/>
                  <a:pt x="790381" y="355126"/>
                  <a:pt x="707200" y="298935"/>
                </a:cubicBezTo>
                <a:lnTo>
                  <a:pt x="669903" y="278691"/>
                </a:lnTo>
                <a:lnTo>
                  <a:pt x="723506" y="0"/>
                </a:lnTo>
                <a:lnTo>
                  <a:pt x="340643" y="0"/>
                </a:lnTo>
                <a:lnTo>
                  <a:pt x="361032" y="55931"/>
                </a:lnTo>
                <a:lnTo>
                  <a:pt x="271484" y="88570"/>
                </a:lnTo>
                <a:lnTo>
                  <a:pt x="272356" y="90357"/>
                </a:lnTo>
                <a:lnTo>
                  <a:pt x="105751" y="148978"/>
                </a:lnTo>
                <a:lnTo>
                  <a:pt x="68587" y="162524"/>
                </a:lnTo>
                <a:lnTo>
                  <a:pt x="34525" y="182828"/>
                </a:lnTo>
                <a:cubicBezTo>
                  <a:pt x="4122" y="210503"/>
                  <a:pt x="-8494" y="254686"/>
                  <a:pt x="6011" y="295905"/>
                </a:cubicBezTo>
                <a:cubicBezTo>
                  <a:pt x="25351" y="350863"/>
                  <a:pt x="85584" y="379739"/>
                  <a:pt x="140546" y="360400"/>
                </a:cubicBezTo>
                <a:lnTo>
                  <a:pt x="389939" y="272650"/>
                </a:lnTo>
                <a:lnTo>
                  <a:pt x="391525" y="280482"/>
                </a:lnTo>
                <a:lnTo>
                  <a:pt x="357526" y="298935"/>
                </a:lnTo>
                <a:cubicBezTo>
                  <a:pt x="274345" y="355126"/>
                  <a:pt x="219657" y="450286"/>
                  <a:pt x="219657" y="558217"/>
                </a:cubicBezTo>
                <a:cubicBezTo>
                  <a:pt x="219657" y="730909"/>
                  <a:pt x="359660" y="870902"/>
                  <a:pt x="532364" y="870902"/>
                </a:cubicBezTo>
                <a:lnTo>
                  <a:pt x="1409794" y="986340"/>
                </a:lnTo>
                <a:cubicBezTo>
                  <a:pt x="1582496" y="986340"/>
                  <a:pt x="1722500" y="846347"/>
                  <a:pt x="1722500" y="673655"/>
                </a:cubicBezTo>
                <a:cubicBezTo>
                  <a:pt x="1722500" y="565724"/>
                  <a:pt x="1667811" y="470564"/>
                  <a:pt x="1584630" y="414373"/>
                </a:cubicBezTo>
                <a:lnTo>
                  <a:pt x="1547333" y="394130"/>
                </a:lnTo>
                <a:lnTo>
                  <a:pt x="1623139" y="0"/>
                </a:lnTo>
                <a:lnTo>
                  <a:pt x="1175991" y="0"/>
                </a:lnTo>
                <a:lnTo>
                  <a:pt x="1238462" y="171369"/>
                </a:lnTo>
                <a:lnTo>
                  <a:pt x="1148914" y="204009"/>
                </a:lnTo>
                <a:lnTo>
                  <a:pt x="1149786" y="205795"/>
                </a:lnTo>
                <a:lnTo>
                  <a:pt x="983180" y="264416"/>
                </a:lnTo>
                <a:lnTo>
                  <a:pt x="946017" y="277962"/>
                </a:lnTo>
                <a:lnTo>
                  <a:pt x="911954" y="298267"/>
                </a:lnTo>
                <a:cubicBezTo>
                  <a:pt x="881552" y="325941"/>
                  <a:pt x="868935" y="370125"/>
                  <a:pt x="883441" y="411343"/>
                </a:cubicBezTo>
                <a:cubicBezTo>
                  <a:pt x="902781" y="466302"/>
                  <a:pt x="963014" y="495177"/>
                  <a:pt x="1017976" y="475839"/>
                </a:cubicBezTo>
                <a:lnTo>
                  <a:pt x="1267368" y="388088"/>
                </a:lnTo>
                <a:lnTo>
                  <a:pt x="1268954" y="395921"/>
                </a:lnTo>
                <a:lnTo>
                  <a:pt x="1234956" y="414373"/>
                </a:lnTo>
                <a:cubicBezTo>
                  <a:pt x="1151775" y="470564"/>
                  <a:pt x="1097087" y="565724"/>
                  <a:pt x="1097087" y="673655"/>
                </a:cubicBezTo>
                <a:cubicBezTo>
                  <a:pt x="1097087" y="846347"/>
                  <a:pt x="1237090" y="986340"/>
                  <a:pt x="1409794" y="986340"/>
                </a:cubicBezTo>
                <a:lnTo>
                  <a:pt x="4176742" y="1268505"/>
                </a:lnTo>
                <a:cubicBezTo>
                  <a:pt x="4349445" y="1268505"/>
                  <a:pt x="4489450" y="1128512"/>
                  <a:pt x="4489450" y="955820"/>
                </a:cubicBezTo>
                <a:cubicBezTo>
                  <a:pt x="4489450" y="847889"/>
                  <a:pt x="4434760" y="752729"/>
                  <a:pt x="4351579" y="696538"/>
                </a:cubicBezTo>
                <a:lnTo>
                  <a:pt x="4314282" y="676294"/>
                </a:lnTo>
                <a:lnTo>
                  <a:pt x="4438590" y="29993"/>
                </a:lnTo>
                <a:lnTo>
                  <a:pt x="4332140" y="40272"/>
                </a:lnTo>
                <a:lnTo>
                  <a:pt x="4333036" y="0"/>
                </a:lnTo>
                <a:lnTo>
                  <a:pt x="4006103" y="0"/>
                </a:lnTo>
                <a:lnTo>
                  <a:pt x="3976192" y="74645"/>
                </a:lnTo>
                <a:lnTo>
                  <a:pt x="3914895" y="80566"/>
                </a:lnTo>
                <a:lnTo>
                  <a:pt x="3943877" y="223678"/>
                </a:lnTo>
                <a:lnTo>
                  <a:pt x="3922109" y="225021"/>
                </a:lnTo>
                <a:lnTo>
                  <a:pt x="4005412" y="453534"/>
                </a:lnTo>
                <a:lnTo>
                  <a:pt x="3915863" y="486173"/>
                </a:lnTo>
                <a:lnTo>
                  <a:pt x="3916735" y="487960"/>
                </a:lnTo>
                <a:lnTo>
                  <a:pt x="3750130" y="546581"/>
                </a:lnTo>
                <a:lnTo>
                  <a:pt x="3712966" y="560127"/>
                </a:lnTo>
                <a:lnTo>
                  <a:pt x="3678903" y="580431"/>
                </a:lnTo>
                <a:cubicBezTo>
                  <a:pt x="3648502" y="608106"/>
                  <a:pt x="3635884" y="652289"/>
                  <a:pt x="3650390" y="693508"/>
                </a:cubicBezTo>
                <a:cubicBezTo>
                  <a:pt x="3669730" y="748466"/>
                  <a:pt x="3729963" y="777342"/>
                  <a:pt x="3784926" y="758003"/>
                </a:cubicBezTo>
                <a:lnTo>
                  <a:pt x="4034317" y="670253"/>
                </a:lnTo>
                <a:lnTo>
                  <a:pt x="4035904" y="678085"/>
                </a:lnTo>
                <a:lnTo>
                  <a:pt x="4001906" y="696538"/>
                </a:lnTo>
                <a:cubicBezTo>
                  <a:pt x="3918724" y="752729"/>
                  <a:pt x="3864037" y="847889"/>
                  <a:pt x="3864037" y="955820"/>
                </a:cubicBezTo>
                <a:cubicBezTo>
                  <a:pt x="3864037" y="1128512"/>
                  <a:pt x="4004040" y="1268505"/>
                  <a:pt x="4176742" y="1268505"/>
                </a:cubicBezTo>
                <a:lnTo>
                  <a:pt x="2486602" y="1268505"/>
                </a:lnTo>
                <a:cubicBezTo>
                  <a:pt x="2659304" y="1268505"/>
                  <a:pt x="2799309" y="1128512"/>
                  <a:pt x="2799309" y="955820"/>
                </a:cubicBezTo>
                <a:cubicBezTo>
                  <a:pt x="2799309" y="847889"/>
                  <a:pt x="2744619" y="752729"/>
                  <a:pt x="2661438" y="696538"/>
                </a:cubicBezTo>
                <a:lnTo>
                  <a:pt x="2624142" y="676294"/>
                </a:lnTo>
                <a:lnTo>
                  <a:pt x="2748449" y="29993"/>
                </a:lnTo>
                <a:lnTo>
                  <a:pt x="2642000" y="40272"/>
                </a:lnTo>
                <a:lnTo>
                  <a:pt x="2642896" y="0"/>
                </a:lnTo>
                <a:lnTo>
                  <a:pt x="2315962" y="0"/>
                </a:lnTo>
                <a:lnTo>
                  <a:pt x="2286051" y="74645"/>
                </a:lnTo>
                <a:lnTo>
                  <a:pt x="2224754" y="80566"/>
                </a:lnTo>
                <a:lnTo>
                  <a:pt x="2253736" y="223678"/>
                </a:lnTo>
                <a:lnTo>
                  <a:pt x="2231968" y="225021"/>
                </a:lnTo>
                <a:lnTo>
                  <a:pt x="2315271" y="453534"/>
                </a:lnTo>
                <a:lnTo>
                  <a:pt x="2225723" y="486173"/>
                </a:lnTo>
                <a:lnTo>
                  <a:pt x="2226595" y="487960"/>
                </a:lnTo>
                <a:lnTo>
                  <a:pt x="2059990" y="546581"/>
                </a:lnTo>
                <a:lnTo>
                  <a:pt x="2022826" y="560127"/>
                </a:lnTo>
                <a:lnTo>
                  <a:pt x="1988764" y="580431"/>
                </a:lnTo>
                <a:cubicBezTo>
                  <a:pt x="1958361" y="608106"/>
                  <a:pt x="1945744" y="652289"/>
                  <a:pt x="1960250" y="693508"/>
                </a:cubicBezTo>
                <a:cubicBezTo>
                  <a:pt x="1979590" y="748466"/>
                  <a:pt x="2039823" y="777342"/>
                  <a:pt x="2094785" y="758003"/>
                </a:cubicBezTo>
                <a:lnTo>
                  <a:pt x="2344177" y="670253"/>
                </a:lnTo>
                <a:lnTo>
                  <a:pt x="2345764" y="678085"/>
                </a:lnTo>
                <a:lnTo>
                  <a:pt x="2311765" y="696538"/>
                </a:lnTo>
                <a:cubicBezTo>
                  <a:pt x="2228584" y="752729"/>
                  <a:pt x="2173896" y="847889"/>
                  <a:pt x="2173896" y="955820"/>
                </a:cubicBezTo>
                <a:cubicBezTo>
                  <a:pt x="2173896" y="1128512"/>
                  <a:pt x="2313899" y="1268505"/>
                  <a:pt x="2486602" y="1268505"/>
                </a:cubicBezTo>
                <a:lnTo>
                  <a:pt x="3331672" y="1741805"/>
                </a:lnTo>
                <a:cubicBezTo>
                  <a:pt x="3504375" y="1741805"/>
                  <a:pt x="3644380" y="1601811"/>
                  <a:pt x="3644380" y="1429120"/>
                </a:cubicBezTo>
                <a:cubicBezTo>
                  <a:pt x="3644380" y="1321189"/>
                  <a:pt x="3589689" y="1226028"/>
                  <a:pt x="3506509" y="1169837"/>
                </a:cubicBezTo>
                <a:lnTo>
                  <a:pt x="3469212" y="1149594"/>
                </a:lnTo>
                <a:lnTo>
                  <a:pt x="3593519" y="503293"/>
                </a:lnTo>
                <a:lnTo>
                  <a:pt x="3487070" y="513572"/>
                </a:lnTo>
                <a:lnTo>
                  <a:pt x="3498501" y="0"/>
                </a:lnTo>
                <a:lnTo>
                  <a:pt x="3273615" y="22381"/>
                </a:lnTo>
                <a:cubicBezTo>
                  <a:pt x="3257293" y="115302"/>
                  <a:pt x="3249923" y="199272"/>
                  <a:pt x="3233600" y="292193"/>
                </a:cubicBezTo>
                <a:lnTo>
                  <a:pt x="3131122" y="547945"/>
                </a:lnTo>
                <a:lnTo>
                  <a:pt x="3069825" y="553865"/>
                </a:lnTo>
                <a:lnTo>
                  <a:pt x="3098806" y="696977"/>
                </a:lnTo>
                <a:lnTo>
                  <a:pt x="3077039" y="698320"/>
                </a:lnTo>
                <a:lnTo>
                  <a:pt x="3160341" y="926833"/>
                </a:lnTo>
                <a:lnTo>
                  <a:pt x="3070793" y="959473"/>
                </a:lnTo>
                <a:lnTo>
                  <a:pt x="3071665" y="961259"/>
                </a:lnTo>
                <a:lnTo>
                  <a:pt x="2905060" y="1019881"/>
                </a:lnTo>
                <a:lnTo>
                  <a:pt x="2867895" y="1033426"/>
                </a:lnTo>
                <a:lnTo>
                  <a:pt x="2833833" y="1053731"/>
                </a:lnTo>
                <a:cubicBezTo>
                  <a:pt x="2803431" y="1081405"/>
                  <a:pt x="2790813" y="1125589"/>
                  <a:pt x="2805319" y="1166807"/>
                </a:cubicBezTo>
                <a:cubicBezTo>
                  <a:pt x="2824660" y="1221766"/>
                  <a:pt x="2884893" y="1250641"/>
                  <a:pt x="2939855" y="1231303"/>
                </a:cubicBezTo>
                <a:lnTo>
                  <a:pt x="3189247" y="1143552"/>
                </a:lnTo>
                <a:lnTo>
                  <a:pt x="3190834" y="1151385"/>
                </a:lnTo>
                <a:lnTo>
                  <a:pt x="3156835" y="1169837"/>
                </a:lnTo>
                <a:cubicBezTo>
                  <a:pt x="3073654" y="1226028"/>
                  <a:pt x="3018966" y="1321189"/>
                  <a:pt x="3018966" y="1429120"/>
                </a:cubicBezTo>
                <a:cubicBezTo>
                  <a:pt x="3018966" y="1601811"/>
                  <a:pt x="3158969" y="1741805"/>
                  <a:pt x="3331672" y="1741805"/>
                </a:cubicBezTo>
                <a:lnTo>
                  <a:pt x="532364" y="870902"/>
                </a:lnTo>
                <a:lnTo>
                  <a:pt x="3331672" y="1741805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4" name="文本框 16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IJAAADwgAAEwxAABqDAAAAAAAAA=="/>
              </a:ext>
            </a:extLst>
          </p:cNvSpPr>
          <p:nvPr/>
        </p:nvSpPr>
        <p:spPr>
          <a:xfrm>
            <a:off x="5897880" y="1310005"/>
            <a:ext cx="2115820" cy="7080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000" b="0" i="0" u="none" strike="noStrike" kern="1" spc="0" baseline="0">
                <a:solidFill>
                  <a:schemeClr val="tx1"/>
                </a:solidFill>
                <a:effectLst/>
                <a:latin typeface="方正正粗黑简体" pitchFamily="0" charset="0"/>
                <a:ea typeface="方正正粗黑简体" pitchFamily="0" charset="0"/>
                <a:cs typeface="Calibri" pitchFamily="2" charset="0"/>
              </a:defRPr>
            </a:pPr>
            <a:r>
              <a:t>救命啊！</a:t>
            </a:r>
          </a:p>
        </p:txBody>
      </p:sp>
      <p:sp>
        <p:nvSpPr>
          <p:cNvPr id="15" name="等腰三角形 2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DiHwAAsAcAAGIgAAAXDAAAAAAAAA=="/>
              </a:ext>
            </a:extLst>
          </p:cNvSpPr>
          <p:nvPr/>
        </p:nvSpPr>
        <p:spPr>
          <a:xfrm rot="13047682">
            <a:off x="5182870" y="1249680"/>
            <a:ext cx="81280" cy="71564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6" name="等腰三角形 18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DlHgAApAoAAEwjAAAlCwAAAAAAAA=="/>
              </a:ext>
            </a:extLst>
          </p:cNvSpPr>
          <p:nvPr/>
        </p:nvSpPr>
        <p:spPr>
          <a:xfrm rot="14626179">
            <a:off x="5339080" y="1412875"/>
            <a:ext cx="81915" cy="71564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7" name="等腰三角形 19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BbHwAA2wsAAMEjAABbDAAAAAAAAA=="/>
              </a:ext>
            </a:extLst>
          </p:cNvSpPr>
          <p:nvPr/>
        </p:nvSpPr>
        <p:spPr>
          <a:xfrm rot="15665437">
            <a:off x="5414010" y="1610360"/>
            <a:ext cx="81280" cy="71501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8" name="等腰三角形 20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CrHwAAFw0AABIkAACXDQAAAAAAAA=="/>
              </a:ext>
            </a:extLst>
          </p:cNvSpPr>
          <p:nvPr/>
        </p:nvSpPr>
        <p:spPr>
          <a:xfrm rot="16722895">
            <a:off x="5464810" y="1811020"/>
            <a:ext cx="81280" cy="71564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9" name="矩形 28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6BQAAgxYAAJ4UAAAjHQAAAAAAAA=="/>
              </a:ext>
            </a:extLst>
          </p:cNvSpPr>
          <p:nvPr/>
        </p:nvSpPr>
        <p:spPr>
          <a:xfrm>
            <a:off x="930910" y="3659505"/>
            <a:ext cx="2420620" cy="1076960"/>
          </a:xfrm>
          <a:prstGeom prst="rect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0" name="文本框 29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kBAAAUBkAALIQAAD+HgAAAAAAAA=="/>
              </a:ext>
            </a:extLst>
          </p:cNvSpPr>
          <p:nvPr/>
        </p:nvSpPr>
        <p:spPr>
          <a:xfrm>
            <a:off x="795020" y="4114800"/>
            <a:ext cx="1918970" cy="9232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3200" b="0" i="0" u="none" strike="noStrike" kern="1" spc="0" baseline="0">
                <a:solidFill>
                  <a:srgbClr val="BFBFBF"/>
                </a:solidFill>
                <a:effectLst/>
                <a:latin typeface="方正正粗黑简体" pitchFamily="0" charset="0"/>
                <a:ea typeface="方正正粗黑简体" pitchFamily="0" charset="0"/>
                <a:cs typeface="Calibri" pitchFamily="2" charset="0"/>
              </a:defRPr>
            </a:pPr>
            <a:r>
              <a:rPr lang="zh-cn" sz="5400">
                <a:solidFill>
                  <a:schemeClr val="bg1"/>
                </a:solidFill>
              </a:rPr>
              <a:t>假设</a:t>
            </a:r>
            <a:endParaRPr lang="en-us" sz="7200">
              <a:solidFill>
                <a:schemeClr val="bg1"/>
              </a:solidFill>
              <a:latin typeface="Britannic Bold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21" name="矩形 30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JDQAAHxMAAA8VAADAIAAAAAAAAA=="/>
              </a:ext>
            </a:extLst>
          </p:cNvSpPr>
          <p:nvPr/>
        </p:nvSpPr>
        <p:spPr>
          <a:xfrm>
            <a:off x="2159635" y="3108325"/>
            <a:ext cx="1263650" cy="221551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3800">
                <a:solidFill>
                  <a:schemeClr val="bg1"/>
                </a:solidFill>
                <a:latin typeface="Britannic Bold" pitchFamily="0" charset="0"/>
                <a:ea typeface="Calibri" pitchFamily="2" charset="0"/>
                <a:cs typeface="Calibri" pitchFamily="2" charset="0"/>
              </a:rPr>
              <a:t>1</a:t>
            </a:r>
            <a:endParaRPr lang="en-us" sz="13800">
              <a:solidFill>
                <a:schemeClr val="bg1"/>
              </a:solidFill>
              <a:latin typeface="Britannic Bold" pitchFamily="0" charset="0"/>
              <a:ea typeface="Calibri" pitchFamily="2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1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YIgAARBIAAHY+AAD8HAAAAAAAAA=="/>
              </a:ext>
            </a:extLst>
          </p:cNvSpPr>
          <p:nvPr/>
        </p:nvSpPr>
        <p:spPr>
          <a:xfrm flipV="1">
            <a:off x="5664200" y="2969260"/>
            <a:ext cx="4489450" cy="1742440"/>
          </a:xfrm>
          <a:custGeom>
            <a:avLst/>
            <a:gdLst/>
            <a:ahLst/>
            <a:cxnLst/>
            <a:rect l="0" t="0" r="4489450" b="1742440"/>
            <a:pathLst>
              <a:path w="4489450" h="1742440">
                <a:moveTo>
                  <a:pt x="532364" y="871220"/>
                </a:moveTo>
                <a:cubicBezTo>
                  <a:pt x="705066" y="871220"/>
                  <a:pt x="845070" y="731176"/>
                  <a:pt x="845070" y="558421"/>
                </a:cubicBezTo>
                <a:cubicBezTo>
                  <a:pt x="845070" y="450451"/>
                  <a:pt x="790381" y="355256"/>
                  <a:pt x="707200" y="299044"/>
                </a:cubicBezTo>
                <a:lnTo>
                  <a:pt x="669903" y="278793"/>
                </a:lnTo>
                <a:lnTo>
                  <a:pt x="723506" y="0"/>
                </a:lnTo>
                <a:lnTo>
                  <a:pt x="340643" y="0"/>
                </a:lnTo>
                <a:lnTo>
                  <a:pt x="361032" y="55952"/>
                </a:lnTo>
                <a:lnTo>
                  <a:pt x="271484" y="88603"/>
                </a:lnTo>
                <a:lnTo>
                  <a:pt x="272356" y="90390"/>
                </a:lnTo>
                <a:lnTo>
                  <a:pt x="105751" y="149033"/>
                </a:lnTo>
                <a:lnTo>
                  <a:pt x="68587" y="162584"/>
                </a:lnTo>
                <a:lnTo>
                  <a:pt x="34525" y="182895"/>
                </a:lnTo>
                <a:cubicBezTo>
                  <a:pt x="4122" y="210580"/>
                  <a:pt x="-8494" y="254780"/>
                  <a:pt x="6011" y="296013"/>
                </a:cubicBezTo>
                <a:cubicBezTo>
                  <a:pt x="25351" y="350992"/>
                  <a:pt x="85584" y="379878"/>
                  <a:pt x="140546" y="360532"/>
                </a:cubicBezTo>
                <a:lnTo>
                  <a:pt x="389939" y="272750"/>
                </a:lnTo>
                <a:lnTo>
                  <a:pt x="391525" y="280585"/>
                </a:lnTo>
                <a:lnTo>
                  <a:pt x="357526" y="299044"/>
                </a:lnTo>
                <a:cubicBezTo>
                  <a:pt x="274345" y="355256"/>
                  <a:pt x="219657" y="450451"/>
                  <a:pt x="219657" y="558421"/>
                </a:cubicBezTo>
                <a:cubicBezTo>
                  <a:pt x="219657" y="731176"/>
                  <a:pt x="359660" y="871220"/>
                  <a:pt x="532364" y="871220"/>
                </a:cubicBezTo>
                <a:lnTo>
                  <a:pt x="1409794" y="986700"/>
                </a:lnTo>
                <a:cubicBezTo>
                  <a:pt x="1582496" y="986700"/>
                  <a:pt x="1722500" y="846656"/>
                  <a:pt x="1722500" y="673902"/>
                </a:cubicBezTo>
                <a:cubicBezTo>
                  <a:pt x="1722500" y="565931"/>
                  <a:pt x="1667811" y="470736"/>
                  <a:pt x="1584630" y="414525"/>
                </a:cubicBezTo>
                <a:lnTo>
                  <a:pt x="1547333" y="394274"/>
                </a:lnTo>
                <a:lnTo>
                  <a:pt x="1623139" y="0"/>
                </a:lnTo>
                <a:lnTo>
                  <a:pt x="1175991" y="0"/>
                </a:lnTo>
                <a:lnTo>
                  <a:pt x="1238462" y="171432"/>
                </a:lnTo>
                <a:lnTo>
                  <a:pt x="1148914" y="204083"/>
                </a:lnTo>
                <a:lnTo>
                  <a:pt x="1149786" y="205871"/>
                </a:lnTo>
                <a:lnTo>
                  <a:pt x="983180" y="264513"/>
                </a:lnTo>
                <a:lnTo>
                  <a:pt x="946017" y="278064"/>
                </a:lnTo>
                <a:lnTo>
                  <a:pt x="911954" y="298376"/>
                </a:lnTo>
                <a:cubicBezTo>
                  <a:pt x="881552" y="326061"/>
                  <a:pt x="868935" y="370260"/>
                  <a:pt x="883441" y="411494"/>
                </a:cubicBezTo>
                <a:cubicBezTo>
                  <a:pt x="902781" y="466472"/>
                  <a:pt x="963014" y="495358"/>
                  <a:pt x="1017976" y="476013"/>
                </a:cubicBezTo>
                <a:lnTo>
                  <a:pt x="1267368" y="388230"/>
                </a:lnTo>
                <a:lnTo>
                  <a:pt x="1268954" y="396065"/>
                </a:lnTo>
                <a:lnTo>
                  <a:pt x="1234956" y="414525"/>
                </a:lnTo>
                <a:cubicBezTo>
                  <a:pt x="1151775" y="470736"/>
                  <a:pt x="1097087" y="565931"/>
                  <a:pt x="1097087" y="673902"/>
                </a:cubicBezTo>
                <a:cubicBezTo>
                  <a:pt x="1097087" y="846656"/>
                  <a:pt x="1237090" y="986700"/>
                  <a:pt x="1409794" y="986700"/>
                </a:cubicBezTo>
                <a:lnTo>
                  <a:pt x="4176742" y="1268968"/>
                </a:lnTo>
                <a:cubicBezTo>
                  <a:pt x="4349445" y="1268968"/>
                  <a:pt x="4489450" y="1128923"/>
                  <a:pt x="4489450" y="956169"/>
                </a:cubicBezTo>
                <a:cubicBezTo>
                  <a:pt x="4489450" y="848199"/>
                  <a:pt x="4434760" y="753004"/>
                  <a:pt x="4351579" y="696792"/>
                </a:cubicBezTo>
                <a:lnTo>
                  <a:pt x="4314282" y="676541"/>
                </a:lnTo>
                <a:lnTo>
                  <a:pt x="4438590" y="30004"/>
                </a:lnTo>
                <a:lnTo>
                  <a:pt x="4332140" y="40287"/>
                </a:lnTo>
                <a:lnTo>
                  <a:pt x="4333036" y="0"/>
                </a:lnTo>
                <a:lnTo>
                  <a:pt x="4006103" y="0"/>
                </a:lnTo>
                <a:lnTo>
                  <a:pt x="3976192" y="74673"/>
                </a:lnTo>
                <a:lnTo>
                  <a:pt x="3914895" y="80596"/>
                </a:lnTo>
                <a:lnTo>
                  <a:pt x="3943877" y="223760"/>
                </a:lnTo>
                <a:lnTo>
                  <a:pt x="3922109" y="225103"/>
                </a:lnTo>
                <a:lnTo>
                  <a:pt x="4005412" y="453700"/>
                </a:lnTo>
                <a:lnTo>
                  <a:pt x="3915863" y="486351"/>
                </a:lnTo>
                <a:lnTo>
                  <a:pt x="3916735" y="488138"/>
                </a:lnTo>
                <a:lnTo>
                  <a:pt x="3750130" y="546781"/>
                </a:lnTo>
                <a:lnTo>
                  <a:pt x="3712966" y="560332"/>
                </a:lnTo>
                <a:lnTo>
                  <a:pt x="3678903" y="580643"/>
                </a:lnTo>
                <a:cubicBezTo>
                  <a:pt x="3648502" y="608328"/>
                  <a:pt x="3635884" y="652528"/>
                  <a:pt x="3650390" y="693761"/>
                </a:cubicBezTo>
                <a:cubicBezTo>
                  <a:pt x="3669730" y="748740"/>
                  <a:pt x="3729963" y="777626"/>
                  <a:pt x="3784926" y="758280"/>
                </a:cubicBezTo>
                <a:lnTo>
                  <a:pt x="4034317" y="670498"/>
                </a:lnTo>
                <a:lnTo>
                  <a:pt x="4035904" y="678333"/>
                </a:lnTo>
                <a:lnTo>
                  <a:pt x="4001906" y="696792"/>
                </a:lnTo>
                <a:cubicBezTo>
                  <a:pt x="3918724" y="753004"/>
                  <a:pt x="3864037" y="848199"/>
                  <a:pt x="3864037" y="956169"/>
                </a:cubicBezTo>
                <a:cubicBezTo>
                  <a:pt x="3864037" y="1128923"/>
                  <a:pt x="4004040" y="1268968"/>
                  <a:pt x="4176742" y="1268968"/>
                </a:cubicBezTo>
                <a:lnTo>
                  <a:pt x="2486602" y="1268968"/>
                </a:lnTo>
                <a:cubicBezTo>
                  <a:pt x="2659304" y="1268968"/>
                  <a:pt x="2799309" y="1128923"/>
                  <a:pt x="2799309" y="956169"/>
                </a:cubicBezTo>
                <a:cubicBezTo>
                  <a:pt x="2799309" y="848199"/>
                  <a:pt x="2744619" y="753004"/>
                  <a:pt x="2661438" y="696792"/>
                </a:cubicBezTo>
                <a:lnTo>
                  <a:pt x="2624142" y="676541"/>
                </a:lnTo>
                <a:lnTo>
                  <a:pt x="2748449" y="30004"/>
                </a:lnTo>
                <a:lnTo>
                  <a:pt x="2642000" y="40287"/>
                </a:lnTo>
                <a:lnTo>
                  <a:pt x="2642896" y="0"/>
                </a:lnTo>
                <a:lnTo>
                  <a:pt x="2315962" y="0"/>
                </a:lnTo>
                <a:lnTo>
                  <a:pt x="2286051" y="74673"/>
                </a:lnTo>
                <a:lnTo>
                  <a:pt x="2224754" y="80596"/>
                </a:lnTo>
                <a:lnTo>
                  <a:pt x="2253736" y="223760"/>
                </a:lnTo>
                <a:lnTo>
                  <a:pt x="2231968" y="225103"/>
                </a:lnTo>
                <a:lnTo>
                  <a:pt x="2315271" y="453700"/>
                </a:lnTo>
                <a:lnTo>
                  <a:pt x="2225723" y="486351"/>
                </a:lnTo>
                <a:lnTo>
                  <a:pt x="2226595" y="488138"/>
                </a:lnTo>
                <a:lnTo>
                  <a:pt x="2059990" y="546781"/>
                </a:lnTo>
                <a:lnTo>
                  <a:pt x="2022826" y="560332"/>
                </a:lnTo>
                <a:lnTo>
                  <a:pt x="1988764" y="580643"/>
                </a:lnTo>
                <a:cubicBezTo>
                  <a:pt x="1958361" y="608328"/>
                  <a:pt x="1945744" y="652528"/>
                  <a:pt x="1960250" y="693761"/>
                </a:cubicBezTo>
                <a:cubicBezTo>
                  <a:pt x="1979590" y="748740"/>
                  <a:pt x="2039823" y="777626"/>
                  <a:pt x="2094785" y="758280"/>
                </a:cubicBezTo>
                <a:lnTo>
                  <a:pt x="2344177" y="670498"/>
                </a:lnTo>
                <a:lnTo>
                  <a:pt x="2345764" y="678333"/>
                </a:lnTo>
                <a:lnTo>
                  <a:pt x="2311765" y="696792"/>
                </a:lnTo>
                <a:cubicBezTo>
                  <a:pt x="2228584" y="753004"/>
                  <a:pt x="2173896" y="848199"/>
                  <a:pt x="2173896" y="956169"/>
                </a:cubicBezTo>
                <a:cubicBezTo>
                  <a:pt x="2173896" y="1128923"/>
                  <a:pt x="2313899" y="1268968"/>
                  <a:pt x="2486602" y="1268968"/>
                </a:cubicBezTo>
                <a:lnTo>
                  <a:pt x="3331672" y="1742440"/>
                </a:lnTo>
                <a:cubicBezTo>
                  <a:pt x="3504375" y="1742440"/>
                  <a:pt x="3644380" y="1602396"/>
                  <a:pt x="3644380" y="1429641"/>
                </a:cubicBezTo>
                <a:cubicBezTo>
                  <a:pt x="3644380" y="1321671"/>
                  <a:pt x="3589689" y="1226476"/>
                  <a:pt x="3506509" y="1170264"/>
                </a:cubicBezTo>
                <a:lnTo>
                  <a:pt x="3469212" y="1150013"/>
                </a:lnTo>
                <a:lnTo>
                  <a:pt x="3593519" y="503477"/>
                </a:lnTo>
                <a:lnTo>
                  <a:pt x="3487070" y="513759"/>
                </a:lnTo>
                <a:lnTo>
                  <a:pt x="3498501" y="0"/>
                </a:lnTo>
                <a:lnTo>
                  <a:pt x="3273615" y="22389"/>
                </a:lnTo>
                <a:cubicBezTo>
                  <a:pt x="3257293" y="115344"/>
                  <a:pt x="3249923" y="199345"/>
                  <a:pt x="3233600" y="292300"/>
                </a:cubicBezTo>
                <a:lnTo>
                  <a:pt x="3131122" y="548145"/>
                </a:lnTo>
                <a:lnTo>
                  <a:pt x="3069825" y="554068"/>
                </a:lnTo>
                <a:lnTo>
                  <a:pt x="3098806" y="697232"/>
                </a:lnTo>
                <a:lnTo>
                  <a:pt x="3077039" y="698575"/>
                </a:lnTo>
                <a:lnTo>
                  <a:pt x="3160341" y="927172"/>
                </a:lnTo>
                <a:lnTo>
                  <a:pt x="3070793" y="959823"/>
                </a:lnTo>
                <a:lnTo>
                  <a:pt x="3071665" y="961610"/>
                </a:lnTo>
                <a:lnTo>
                  <a:pt x="2905060" y="1020253"/>
                </a:lnTo>
                <a:lnTo>
                  <a:pt x="2867895" y="1033804"/>
                </a:lnTo>
                <a:lnTo>
                  <a:pt x="2833833" y="1054115"/>
                </a:lnTo>
                <a:cubicBezTo>
                  <a:pt x="2803431" y="1081800"/>
                  <a:pt x="2790813" y="1126000"/>
                  <a:pt x="2805319" y="1167233"/>
                </a:cubicBezTo>
                <a:cubicBezTo>
                  <a:pt x="2824660" y="1222212"/>
                  <a:pt x="2884893" y="1251098"/>
                  <a:pt x="2939855" y="1231752"/>
                </a:cubicBezTo>
                <a:lnTo>
                  <a:pt x="3189247" y="1143970"/>
                </a:lnTo>
                <a:lnTo>
                  <a:pt x="3190834" y="1151805"/>
                </a:lnTo>
                <a:lnTo>
                  <a:pt x="3156835" y="1170264"/>
                </a:lnTo>
                <a:cubicBezTo>
                  <a:pt x="3073654" y="1226476"/>
                  <a:pt x="3018966" y="1321671"/>
                  <a:pt x="3018966" y="1429641"/>
                </a:cubicBezTo>
                <a:cubicBezTo>
                  <a:pt x="3018966" y="1602396"/>
                  <a:pt x="3158969" y="1742440"/>
                  <a:pt x="3331672" y="1742440"/>
                </a:cubicBezTo>
                <a:lnTo>
                  <a:pt x="532364" y="871220"/>
                </a:lnTo>
                <a:lnTo>
                  <a:pt x="3331672" y="174244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椭圆 3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QEwAAfQkAAIYaAAB0EAAAAAAAAA=="/>
              </a:ext>
            </a:extLst>
          </p:cNvSpPr>
          <p:nvPr/>
        </p:nvSpPr>
        <p:spPr>
          <a:xfrm>
            <a:off x="3180080" y="1542415"/>
            <a:ext cx="1131570" cy="1132205"/>
          </a:xfrm>
          <a:prstGeom prst="ellipse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梯形 4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wFgAAWA8AADIbAABJFgAAAAAAAA=="/>
              </a:ext>
            </a:extLst>
          </p:cNvSpPr>
          <p:nvPr/>
        </p:nvSpPr>
        <p:spPr>
          <a:xfrm>
            <a:off x="3606800" y="2494280"/>
            <a:ext cx="814070" cy="1128395"/>
          </a:xfrm>
          <a:custGeom>
            <a:avLst/>
            <a:gdLst/>
            <a:ahLst/>
            <a:cxnLst/>
            <a:rect l="0" t="0" r="814070" b="1128395"/>
            <a:pathLst>
              <a:path w="814070" h="1128395">
                <a:moveTo>
                  <a:pt x="10363" y="1099360"/>
                </a:moveTo>
                <a:lnTo>
                  <a:pt x="10363" y="0"/>
                </a:lnTo>
                <a:lnTo>
                  <a:pt x="434574" y="46504"/>
                </a:lnTo>
                <a:lnTo>
                  <a:pt x="814070" y="1128395"/>
                </a:lnTo>
                <a:lnTo>
                  <a:pt x="10363" y="109936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圆角矩形 6"/>
          <p:cNvSpPr>
            <a:extLst>
              <a:ext uri="smNativeData">
                <pr:smNativeData xmlns:pr="pr" val="SMDATA_12_CHU0VRMAAAAlAAAAZQAAAA0AAAAAkAAAAEgAAACQAAAASAAAAAAAAAABAAAAAAAAAAEAAABQAAAAAAAAAAAA8D8AAAAAAADwv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0FwAAhxAAANMfAAAUEwAAAAAAAA=="/>
              </a:ext>
            </a:extLst>
          </p:cNvSpPr>
          <p:nvPr/>
        </p:nvSpPr>
        <p:spPr>
          <a:xfrm rot="700121">
            <a:off x="3812540" y="2686685"/>
            <a:ext cx="1360805" cy="414655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椭圆 8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DGgAA6wsAAJEeAAB5EAAAAAAAAA=="/>
              </a:ext>
            </a:extLst>
          </p:cNvSpPr>
          <p:nvPr/>
        </p:nvSpPr>
        <p:spPr>
          <a:xfrm>
            <a:off x="4228465" y="1937385"/>
            <a:ext cx="740410" cy="740410"/>
          </a:xfrm>
          <a:prstGeom prst="ellipse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梯形 10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EGgAAQg8AAMweAADWGAAAAAAAAA=="/>
              </a:ext>
            </a:extLst>
          </p:cNvSpPr>
          <p:nvPr/>
        </p:nvSpPr>
        <p:spPr>
          <a:xfrm rot="20093619">
            <a:off x="4351020" y="2480310"/>
            <a:ext cx="655320" cy="1557020"/>
          </a:xfrm>
          <a:custGeom>
            <a:avLst/>
            <a:gdLst/>
            <a:ahLst/>
            <a:cxnLst/>
            <a:rect l="0" t="0" r="655320" b="1557020"/>
            <a:pathLst>
              <a:path w="655320" h="1557020">
                <a:moveTo>
                  <a:pt x="0" y="1557020"/>
                </a:moveTo>
                <a:lnTo>
                  <a:pt x="221804" y="0"/>
                </a:lnTo>
                <a:lnTo>
                  <a:pt x="511471" y="33005"/>
                </a:lnTo>
                <a:lnTo>
                  <a:pt x="655320" y="1557020"/>
                </a:lnTo>
                <a:lnTo>
                  <a:pt x="0" y="155702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圆角矩形 11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rHAAAGRUAAJIfAADmHAAAAAAAAA=="/>
              </a:ext>
            </a:extLst>
          </p:cNvSpPr>
          <p:nvPr/>
        </p:nvSpPr>
        <p:spPr>
          <a:xfrm rot="5177888">
            <a:off x="4262120" y="3827780"/>
            <a:ext cx="1268095" cy="471805"/>
          </a:xfrm>
          <a:custGeom>
            <a:avLst/>
            <a:gdLst/>
            <a:ahLst/>
            <a:cxnLst/>
            <a:rect l="0" t="0" r="1268095" b="471805"/>
            <a:pathLst>
              <a:path w="1268095" h="471805">
                <a:moveTo>
                  <a:pt x="0" y="116905"/>
                </a:moveTo>
                <a:cubicBezTo>
                  <a:pt x="201772" y="118499"/>
                  <a:pt x="442482" y="-1579"/>
                  <a:pt x="644255" y="14"/>
                </a:cubicBezTo>
                <a:lnTo>
                  <a:pt x="1268095" y="116905"/>
                </a:lnTo>
                <a:lnTo>
                  <a:pt x="1268095" y="471450"/>
                </a:lnTo>
                <a:cubicBezTo>
                  <a:pt x="1085564" y="481537"/>
                  <a:pt x="886108" y="273195"/>
                  <a:pt x="703578" y="283283"/>
                </a:cubicBezTo>
                <a:lnTo>
                  <a:pt x="0" y="471450"/>
                </a:lnTo>
                <a:lnTo>
                  <a:pt x="0" y="116905"/>
                </a:lnTo>
                <a:lnTo>
                  <a:pt x="703578" y="283283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梯形 12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AFgAAeRUAAMcaAADLHAAAAAAAAA=="/>
              </a:ext>
            </a:extLst>
          </p:cNvSpPr>
          <p:nvPr/>
        </p:nvSpPr>
        <p:spPr>
          <a:xfrm flipV="1">
            <a:off x="3616960" y="3490595"/>
            <a:ext cx="735965" cy="1189990"/>
          </a:xfrm>
          <a:custGeom>
            <a:avLst/>
            <a:gdLst/>
            <a:ahLst/>
            <a:cxnLst/>
            <a:rect l="0" t="0" r="735965" b="1189990"/>
            <a:pathLst>
              <a:path w="735965" h="1189990">
                <a:moveTo>
                  <a:pt x="0" y="1189990"/>
                </a:moveTo>
                <a:cubicBezTo>
                  <a:pt x="14947" y="1009749"/>
                  <a:pt x="224273" y="783018"/>
                  <a:pt x="239220" y="602777"/>
                </a:cubicBezTo>
                <a:lnTo>
                  <a:pt x="179823" y="0"/>
                </a:lnTo>
                <a:lnTo>
                  <a:pt x="539468" y="0"/>
                </a:lnTo>
                <a:cubicBezTo>
                  <a:pt x="561771" y="206090"/>
                  <a:pt x="713661" y="427679"/>
                  <a:pt x="735965" y="633769"/>
                </a:cubicBezTo>
                <a:lnTo>
                  <a:pt x="719289" y="1189990"/>
                </a:lnTo>
                <a:lnTo>
                  <a:pt x="0" y="1189990"/>
                </a:lnTo>
                <a:lnTo>
                  <a:pt x="735965" y="633769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0" name="任意多边形 21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9HgAA7AwAAOwfAADuEQAAAAAAAA=="/>
              </a:ext>
            </a:extLst>
          </p:cNvSpPr>
          <p:nvPr/>
        </p:nvSpPr>
        <p:spPr>
          <a:xfrm rot="350521" flipH="1">
            <a:off x="4915535" y="2100580"/>
            <a:ext cx="273685" cy="814070"/>
          </a:xfrm>
          <a:custGeom>
            <a:avLst/>
            <a:gdLst/>
            <a:ahLst/>
            <a:cxnLst/>
            <a:rect l="0" t="0" r="273685" b="814070"/>
            <a:pathLst>
              <a:path w="273685" h="814070">
                <a:moveTo>
                  <a:pt x="64494" y="0"/>
                </a:moveTo>
                <a:lnTo>
                  <a:pt x="78464" y="2761"/>
                </a:lnTo>
                <a:cubicBezTo>
                  <a:pt x="153069" y="32696"/>
                  <a:pt x="209190" y="162132"/>
                  <a:pt x="209190" y="317269"/>
                </a:cubicBezTo>
                <a:lnTo>
                  <a:pt x="209186" y="317359"/>
                </a:lnTo>
                <a:lnTo>
                  <a:pt x="209190" y="317359"/>
                </a:lnTo>
                <a:lnTo>
                  <a:pt x="209190" y="591318"/>
                </a:lnTo>
                <a:lnTo>
                  <a:pt x="273685" y="591318"/>
                </a:lnTo>
                <a:lnTo>
                  <a:pt x="273685" y="644617"/>
                </a:lnTo>
                <a:lnTo>
                  <a:pt x="209190" y="644617"/>
                </a:lnTo>
                <a:lnTo>
                  <a:pt x="182865" y="644617"/>
                </a:lnTo>
                <a:lnTo>
                  <a:pt x="182865" y="798741"/>
                </a:lnTo>
                <a:cubicBezTo>
                  <a:pt x="182865" y="807207"/>
                  <a:pt x="175997" y="814070"/>
                  <a:pt x="167524" y="814070"/>
                </a:cubicBezTo>
                <a:lnTo>
                  <a:pt x="106160" y="814070"/>
                </a:lnTo>
                <a:cubicBezTo>
                  <a:pt x="97687" y="814070"/>
                  <a:pt x="90819" y="807207"/>
                  <a:pt x="90819" y="798741"/>
                </a:cubicBezTo>
                <a:lnTo>
                  <a:pt x="90819" y="644617"/>
                </a:lnTo>
                <a:lnTo>
                  <a:pt x="64494" y="644617"/>
                </a:lnTo>
                <a:lnTo>
                  <a:pt x="0" y="644617"/>
                </a:lnTo>
                <a:lnTo>
                  <a:pt x="0" y="591318"/>
                </a:lnTo>
                <a:lnTo>
                  <a:pt x="64494" y="591318"/>
                </a:lnTo>
                <a:lnTo>
                  <a:pt x="64494" y="317359"/>
                </a:lnTo>
                <a:lnTo>
                  <a:pt x="64494" y="0"/>
                </a:lnTo>
                <a:lnTo>
                  <a:pt x="90819" y="798741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1" name="任意多边形 96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gPQAAVg4AALVEAADwHAAAAAAAAA=="/>
              </a:ext>
            </a:extLst>
          </p:cNvSpPr>
          <p:nvPr/>
        </p:nvSpPr>
        <p:spPr>
          <a:xfrm flipH="1" flipV="1">
            <a:off x="10017760" y="2330450"/>
            <a:ext cx="1151255" cy="2373630"/>
          </a:xfrm>
          <a:custGeom>
            <a:avLst/>
            <a:gdLst/>
            <a:ahLst/>
            <a:cxnLst/>
            <a:rect l="0" t="0" r="1151255" b="2373630"/>
            <a:pathLst>
              <a:path w="1151255" h="2373630">
                <a:moveTo>
                  <a:pt x="426006" y="2373630"/>
                </a:moveTo>
                <a:cubicBezTo>
                  <a:pt x="190730" y="2373630"/>
                  <a:pt x="0" y="2182854"/>
                  <a:pt x="0" y="1947522"/>
                </a:cubicBezTo>
                <a:cubicBezTo>
                  <a:pt x="0" y="1800439"/>
                  <a:pt x="74504" y="1670760"/>
                  <a:pt x="187823" y="1594186"/>
                </a:cubicBezTo>
                <a:lnTo>
                  <a:pt x="238634" y="1566599"/>
                </a:lnTo>
                <a:lnTo>
                  <a:pt x="69287" y="685858"/>
                </a:lnTo>
                <a:lnTo>
                  <a:pt x="214306" y="699866"/>
                </a:lnTo>
                <a:lnTo>
                  <a:pt x="198733" y="0"/>
                </a:lnTo>
                <a:lnTo>
                  <a:pt x="505100" y="30500"/>
                </a:lnTo>
                <a:cubicBezTo>
                  <a:pt x="527335" y="157127"/>
                  <a:pt x="537374" y="271557"/>
                  <a:pt x="559612" y="398184"/>
                </a:cubicBezTo>
                <a:lnTo>
                  <a:pt x="699220" y="746708"/>
                </a:lnTo>
                <a:lnTo>
                  <a:pt x="782727" y="754775"/>
                </a:lnTo>
                <a:lnTo>
                  <a:pt x="743244" y="949801"/>
                </a:lnTo>
                <a:lnTo>
                  <a:pt x="772899" y="951631"/>
                </a:lnTo>
                <a:lnTo>
                  <a:pt x="659415" y="1263035"/>
                </a:lnTo>
                <a:lnTo>
                  <a:pt x="781407" y="1307514"/>
                </a:lnTo>
                <a:lnTo>
                  <a:pt x="780219" y="1309948"/>
                </a:lnTo>
                <a:lnTo>
                  <a:pt x="1007189" y="1389834"/>
                </a:lnTo>
                <a:lnTo>
                  <a:pt x="1057818" y="1408294"/>
                </a:lnTo>
                <a:lnTo>
                  <a:pt x="1104222" y="1435963"/>
                </a:lnTo>
                <a:cubicBezTo>
                  <a:pt x="1145640" y="1473677"/>
                  <a:pt x="1162828" y="1533887"/>
                  <a:pt x="1143066" y="1590058"/>
                </a:cubicBezTo>
                <a:cubicBezTo>
                  <a:pt x="1116719" y="1664952"/>
                  <a:pt x="1034662" y="1704301"/>
                  <a:pt x="959786" y="1677948"/>
                </a:cubicBezTo>
                <a:lnTo>
                  <a:pt x="620035" y="1558366"/>
                </a:lnTo>
                <a:lnTo>
                  <a:pt x="617874" y="1569040"/>
                </a:lnTo>
                <a:lnTo>
                  <a:pt x="664191" y="1594186"/>
                </a:lnTo>
                <a:cubicBezTo>
                  <a:pt x="777510" y="1670760"/>
                  <a:pt x="852012" y="1800439"/>
                  <a:pt x="852012" y="1947522"/>
                </a:cubicBezTo>
                <a:cubicBezTo>
                  <a:pt x="852012" y="2182854"/>
                  <a:pt x="661283" y="2373630"/>
                  <a:pt x="426006" y="2373630"/>
                </a:cubicBez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2" name="圆角矩形 1"/>
          <p:cNvSpPr>
            <a:extLst>
              <a:ext uri="smNativeData">
                <pr:smNativeData xmlns:pr="pr" val="SMDATA_12_CHU0VRMAAAAlAAAAZQAAAA0AAAAAkAAAAEgAAACQAAAASAAAAAAAAAABAAAAAAAAAAEAAABQAAAAAAAAAAAA8D8AAAAAAADwv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AGwAA8xIAABciAAD1FAAAAAAAAA=="/>
              </a:ext>
            </a:extLst>
          </p:cNvSpPr>
          <p:nvPr/>
        </p:nvSpPr>
        <p:spPr>
          <a:xfrm rot="1613572">
            <a:off x="4511040" y="3080385"/>
            <a:ext cx="1030605" cy="326390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3" name="任意多边形 24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fIAAAJRQAAJkjAABiFwAAAAAAAA=="/>
              </a:ext>
            </a:extLst>
          </p:cNvSpPr>
          <p:nvPr/>
        </p:nvSpPr>
        <p:spPr>
          <a:xfrm rot="20951967">
            <a:off x="5221605" y="3274695"/>
            <a:ext cx="565150" cy="526415"/>
          </a:xfrm>
          <a:custGeom>
            <a:avLst/>
            <a:gdLst/>
            <a:ahLst/>
            <a:cxnLst/>
            <a:rect l="0" t="0" r="565150" b="526415"/>
            <a:pathLst>
              <a:path w="565150" h="526415">
                <a:moveTo>
                  <a:pt x="448993" y="32654"/>
                </a:moveTo>
                <a:cubicBezTo>
                  <a:pt x="482358" y="46772"/>
                  <a:pt x="505769" y="79822"/>
                  <a:pt x="505769" y="118343"/>
                </a:cubicBezTo>
                <a:lnTo>
                  <a:pt x="505768" y="118343"/>
                </a:lnTo>
                <a:cubicBezTo>
                  <a:pt x="505768" y="156863"/>
                  <a:pt x="482358" y="189913"/>
                  <a:pt x="448992" y="204031"/>
                </a:cubicBezTo>
                <a:lnTo>
                  <a:pt x="427523" y="208367"/>
                </a:lnTo>
                <a:lnTo>
                  <a:pt x="470467" y="257227"/>
                </a:lnTo>
                <a:cubicBezTo>
                  <a:pt x="491968" y="281691"/>
                  <a:pt x="489574" y="318959"/>
                  <a:pt x="465120" y="340467"/>
                </a:cubicBezTo>
                <a:lnTo>
                  <a:pt x="461483" y="342559"/>
                </a:lnTo>
                <a:lnTo>
                  <a:pt x="553238" y="446955"/>
                </a:lnTo>
                <a:cubicBezTo>
                  <a:pt x="570683" y="466806"/>
                  <a:pt x="568741" y="497045"/>
                  <a:pt x="548899" y="514498"/>
                </a:cubicBezTo>
                <a:cubicBezTo>
                  <a:pt x="529056" y="531951"/>
                  <a:pt x="498828" y="530007"/>
                  <a:pt x="481382" y="510157"/>
                </a:cubicBezTo>
                <a:lnTo>
                  <a:pt x="389842" y="406005"/>
                </a:lnTo>
                <a:lnTo>
                  <a:pt x="385543" y="422411"/>
                </a:lnTo>
                <a:cubicBezTo>
                  <a:pt x="382216" y="429311"/>
                  <a:pt x="377481" y="435674"/>
                  <a:pt x="371367" y="441051"/>
                </a:cubicBezTo>
                <a:cubicBezTo>
                  <a:pt x="346913" y="462559"/>
                  <a:pt x="309659" y="460164"/>
                  <a:pt x="288158" y="435701"/>
                </a:cubicBezTo>
                <a:lnTo>
                  <a:pt x="287945" y="435458"/>
                </a:lnTo>
                <a:lnTo>
                  <a:pt x="285026" y="446595"/>
                </a:lnTo>
                <a:cubicBezTo>
                  <a:pt x="282256" y="452341"/>
                  <a:pt x="278314" y="457638"/>
                  <a:pt x="273224" y="462115"/>
                </a:cubicBezTo>
                <a:cubicBezTo>
                  <a:pt x="252864" y="480023"/>
                  <a:pt x="221846" y="478029"/>
                  <a:pt x="203944" y="457662"/>
                </a:cubicBezTo>
                <a:lnTo>
                  <a:pt x="146511" y="392315"/>
                </a:lnTo>
                <a:lnTo>
                  <a:pt x="137114" y="390262"/>
                </a:lnTo>
                <a:cubicBezTo>
                  <a:pt x="104755" y="378136"/>
                  <a:pt x="75545" y="356544"/>
                  <a:pt x="54009" y="326254"/>
                </a:cubicBezTo>
                <a:lnTo>
                  <a:pt x="33219" y="297010"/>
                </a:lnTo>
                <a:cubicBezTo>
                  <a:pt x="-24207" y="216234"/>
                  <a:pt x="-5303" y="104184"/>
                  <a:pt x="75441" y="46736"/>
                </a:cubicBezTo>
                <a:lnTo>
                  <a:pt x="94422" y="33231"/>
                </a:lnTo>
                <a:cubicBezTo>
                  <a:pt x="154981" y="-9854"/>
                  <a:pt x="233126" y="-9988"/>
                  <a:pt x="292640" y="26713"/>
                </a:cubicBezTo>
                <a:lnTo>
                  <a:pt x="295950" y="29239"/>
                </a:lnTo>
                <a:lnTo>
                  <a:pt x="321688" y="25346"/>
                </a:lnTo>
                <a:lnTo>
                  <a:pt x="412808" y="25346"/>
                </a:lnTo>
                <a:cubicBezTo>
                  <a:pt x="425643" y="25346"/>
                  <a:pt x="437871" y="27949"/>
                  <a:pt x="448993" y="32654"/>
                </a:cubicBez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4" name="任意多边形 26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C3IgAAhhcAAAYoAADbHAAAAAAAAA=="/>
              </a:ext>
            </a:extLst>
          </p:cNvSpPr>
          <p:nvPr/>
        </p:nvSpPr>
        <p:spPr>
          <a:xfrm flipH="1" flipV="1">
            <a:off x="5643245" y="3823970"/>
            <a:ext cx="862965" cy="866775"/>
          </a:xfrm>
          <a:custGeom>
            <a:avLst/>
            <a:gdLst/>
            <a:ahLst/>
            <a:cxnLst/>
            <a:rect l="0" t="0" r="862965" b="866775"/>
            <a:pathLst>
              <a:path w="862965" h="866775">
                <a:moveTo>
                  <a:pt x="319329" y="866775"/>
                </a:moveTo>
                <a:cubicBezTo>
                  <a:pt x="142969" y="866775"/>
                  <a:pt x="0" y="723780"/>
                  <a:pt x="0" y="547389"/>
                </a:cubicBezTo>
                <a:cubicBezTo>
                  <a:pt x="0" y="437144"/>
                  <a:pt x="55847" y="339944"/>
                  <a:pt x="140790" y="282549"/>
                </a:cubicBezTo>
                <a:lnTo>
                  <a:pt x="178876" y="261871"/>
                </a:lnTo>
                <a:lnTo>
                  <a:pt x="128522" y="0"/>
                </a:lnTo>
                <a:lnTo>
                  <a:pt x="506802" y="0"/>
                </a:lnTo>
                <a:lnTo>
                  <a:pt x="494288" y="34337"/>
                </a:lnTo>
                <a:lnTo>
                  <a:pt x="585732" y="67676"/>
                </a:lnTo>
                <a:lnTo>
                  <a:pt x="584842" y="69501"/>
                </a:lnTo>
                <a:lnTo>
                  <a:pt x="754975" y="129379"/>
                </a:lnTo>
                <a:lnTo>
                  <a:pt x="792926" y="143215"/>
                </a:lnTo>
                <a:lnTo>
                  <a:pt x="827710" y="163954"/>
                </a:lnTo>
                <a:cubicBezTo>
                  <a:pt x="858756" y="192222"/>
                  <a:pt x="871640" y="237352"/>
                  <a:pt x="856827" y="279454"/>
                </a:cubicBezTo>
                <a:cubicBezTo>
                  <a:pt x="837077" y="335591"/>
                  <a:pt x="775569" y="365085"/>
                  <a:pt x="719443" y="345332"/>
                </a:cubicBezTo>
                <a:lnTo>
                  <a:pt x="464770" y="255700"/>
                </a:lnTo>
                <a:lnTo>
                  <a:pt x="463150" y="263700"/>
                </a:lnTo>
                <a:lnTo>
                  <a:pt x="497869" y="282549"/>
                </a:lnTo>
                <a:cubicBezTo>
                  <a:pt x="582811" y="339944"/>
                  <a:pt x="638657" y="437144"/>
                  <a:pt x="638657" y="547389"/>
                </a:cubicBezTo>
                <a:cubicBezTo>
                  <a:pt x="638657" y="723780"/>
                  <a:pt x="495688" y="866775"/>
                  <a:pt x="319329" y="866775"/>
                </a:cubicBezTo>
                <a:close/>
              </a:path>
            </a:pathLst>
          </a:cu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5" name="等腰三角形 27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CrHwAAVhIAABEkAADXEgAAAAAAAA=="/>
              </a:ext>
            </a:extLst>
          </p:cNvSpPr>
          <p:nvPr/>
        </p:nvSpPr>
        <p:spPr>
          <a:xfrm rot="18532093">
            <a:off x="5464175" y="2664460"/>
            <a:ext cx="81915" cy="71501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6" name="等腰三角形 28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A0IAAAixEAAEUjAAAMEgAAAAAAAA=="/>
              </a:ext>
            </a:extLst>
          </p:cNvSpPr>
          <p:nvPr/>
        </p:nvSpPr>
        <p:spPr>
          <a:xfrm rot="17885478">
            <a:off x="5443220" y="2643505"/>
            <a:ext cx="81915" cy="4984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7" name="等腰三角形 29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A8IAAAYhEAAKIkAADiEQAAAAAAAA=="/>
              </a:ext>
            </a:extLst>
          </p:cNvSpPr>
          <p:nvPr/>
        </p:nvSpPr>
        <p:spPr>
          <a:xfrm rot="17281583">
            <a:off x="5556885" y="2508885"/>
            <a:ext cx="81280" cy="71501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8" name="文本框 30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VIwAAeREAAAw1AADTFQAAAAAAAA=="/>
              </a:ext>
            </a:extLst>
          </p:cNvSpPr>
          <p:nvPr/>
        </p:nvSpPr>
        <p:spPr>
          <a:xfrm>
            <a:off x="5824855" y="2840355"/>
            <a:ext cx="2798445" cy="7073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40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你来救我！</a:t>
            </a:r>
            <a:endParaRPr lang="zh-cn" sz="4000"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19" name="矩形 90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mBQAAhBwAALVEAAAyHQAAAAAAAA=="/>
              </a:ext>
            </a:extLst>
          </p:cNvSpPr>
          <p:nvPr/>
        </p:nvSpPr>
        <p:spPr>
          <a:xfrm>
            <a:off x="836930" y="4635500"/>
            <a:ext cx="10332085" cy="110490"/>
          </a:xfrm>
          <a:prstGeom prst="rect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0" name="矩形 32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mBQAA7xUAAAoUAACPHAAAAAAAAA=="/>
              </a:ext>
            </a:extLst>
          </p:cNvSpPr>
          <p:nvPr/>
        </p:nvSpPr>
        <p:spPr>
          <a:xfrm>
            <a:off x="836930" y="3565525"/>
            <a:ext cx="2420620" cy="1076960"/>
          </a:xfrm>
          <a:prstGeom prst="rect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1" name="文本框 33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QBAAAvRgAAB4QAABrHgAAAAAAAA=="/>
              </a:ext>
            </a:extLst>
          </p:cNvSpPr>
          <p:nvPr/>
        </p:nvSpPr>
        <p:spPr>
          <a:xfrm>
            <a:off x="701040" y="4021455"/>
            <a:ext cx="1918970" cy="9232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3200" b="0" i="0" u="none" strike="noStrike" kern="1" spc="0" baseline="0">
                <a:solidFill>
                  <a:srgbClr val="BFBFBF"/>
                </a:solidFill>
                <a:effectLst/>
                <a:latin typeface="方正正粗黑简体" pitchFamily="0" charset="0"/>
                <a:ea typeface="方正正粗黑简体" pitchFamily="0" charset="0"/>
                <a:cs typeface="Calibri" pitchFamily="2" charset="0"/>
              </a:defRPr>
            </a:pPr>
            <a:r>
              <a:rPr lang="zh-cn" sz="5400">
                <a:solidFill>
                  <a:schemeClr val="bg1"/>
                </a:solidFill>
              </a:rPr>
              <a:t>假设</a:t>
            </a:r>
            <a:endParaRPr lang="en-us" sz="7200">
              <a:solidFill>
                <a:schemeClr val="bg1"/>
              </a:solidFill>
              <a:latin typeface="Britannic Bold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22" name="矩形 34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C2DAAAixIAAHsUAAAtIAAAAAAAAA=="/>
              </a:ext>
            </a:extLst>
          </p:cNvSpPr>
          <p:nvPr/>
        </p:nvSpPr>
        <p:spPr>
          <a:xfrm>
            <a:off x="2066290" y="3014345"/>
            <a:ext cx="1263015" cy="22161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3800">
                <a:solidFill>
                  <a:schemeClr val="bg1"/>
                </a:solidFill>
                <a:latin typeface="Britannic Bold" pitchFamily="0" charset="0"/>
                <a:ea typeface="Calibri" pitchFamily="2" charset="0"/>
                <a:cs typeface="Calibri" pitchFamily="2" charset="0"/>
              </a:rPr>
              <a:t>2</a:t>
            </a:r>
            <a:endParaRPr lang="en-us" sz="13800">
              <a:solidFill>
                <a:schemeClr val="bg1"/>
              </a:solidFill>
              <a:latin typeface="Britannic Bold" pitchFamily="0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23" name="文本框 35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WFAAA5h0AAIdGAADgIQAAAAAAAA=="/>
              </a:ext>
            </a:extLst>
          </p:cNvSpPr>
          <p:nvPr/>
        </p:nvSpPr>
        <p:spPr>
          <a:xfrm>
            <a:off x="3305810" y="4860290"/>
            <a:ext cx="8159115" cy="6464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6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这位女士对着一个人大喊“你来救我！”</a:t>
            </a:r>
            <a:endParaRPr lang="zh-cn" sz="36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sFAAAMA4AACg2AAD7GAAAAAAAAA=="/>
              </a:ext>
            </a:extLst>
          </p:cNvSpPr>
          <p:nvPr/>
        </p:nvSpPr>
        <p:spPr>
          <a:xfrm>
            <a:off x="3401060" y="2306320"/>
            <a:ext cx="5402580" cy="17545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54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哪种情况</a:t>
            </a:r>
            <a:r>
              <a:rPr lang="zh-cn" sz="5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这位女士更容易得救呢</a:t>
            </a:r>
            <a:endParaRPr lang="zh-cn" sz="54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3" name="矩形 4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zc3N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Nzc0AAAAAAQAAAAAAAAAAAAAAAAAAAAAAAAAAAAAAAAAAAAAAAAAARHOeAH9/fwAAAAADzMzMAMDA/wB/f38AAAAAAAAAAAAAAAAAAAAAAAAAAAAhAAAAGAAAABQAAABlMwAAvQ4AAOs4AADOFwAAAAAAAA=="/>
              </a:ext>
            </a:extLst>
          </p:cNvSpPr>
          <p:nvPr/>
        </p:nvSpPr>
        <p:spPr>
          <a:xfrm>
            <a:off x="8354695" y="2395855"/>
            <a:ext cx="897890" cy="1473835"/>
          </a:xfrm>
          <a:prstGeom prst="rect">
            <a:avLst/>
          </a:prstGeom>
          <a:solidFill>
            <a:srgbClr val="CDCDCD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矩形 5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lMwAAvQ4AABo8AABlGAAAAAAAAA=="/>
              </a:ext>
            </a:extLst>
          </p:cNvSpPr>
          <p:nvPr/>
        </p:nvSpPr>
        <p:spPr>
          <a:xfrm>
            <a:off x="8354695" y="2395855"/>
            <a:ext cx="1415415" cy="1569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9600">
                <a:solidFill>
                  <a:schemeClr val="bg1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？</a:t>
            </a:r>
            <a:endParaRPr lang="zh-cn" sz="9600">
              <a:solidFill>
                <a:schemeClr val="bg1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sDwAA+Q0AAN03AADEGAAAAAAAAA=="/>
              </a:ext>
            </a:extLst>
          </p:cNvSpPr>
          <p:nvPr/>
        </p:nvSpPr>
        <p:spPr>
          <a:xfrm>
            <a:off x="2588260" y="2271395"/>
            <a:ext cx="6492875" cy="17545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54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请先思考再对照答案</a:t>
            </a:r>
            <a:endParaRPr lang="en-us" sz="5400"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5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你才会有真正的收获</a:t>
            </a:r>
            <a:endParaRPr lang="zh-cn" sz="54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3" name="矩形 6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zc3N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Nzc0AAAAAAQAAAAAAAAAAAAAAAAAAAAAAAAAAAAAAAAAAAAAAAAAARHOeAH9/fwAAAAADzMzMAMDA/wB/f38AAAAAAAAAAAAAAAAAAAAAAAAAAAAhAAAAGAAAABQAAABKNwAAVQ4AANA8AABnFwAAAAAAAA=="/>
              </a:ext>
            </a:extLst>
          </p:cNvSpPr>
          <p:nvPr/>
        </p:nvSpPr>
        <p:spPr>
          <a:xfrm>
            <a:off x="8987790" y="2329815"/>
            <a:ext cx="897890" cy="1474470"/>
          </a:xfrm>
          <a:prstGeom prst="rect">
            <a:avLst/>
          </a:prstGeom>
          <a:solidFill>
            <a:srgbClr val="CDCDCD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矩形 7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KNwAAVQ4AAP8/AAD9FwAAAAAAAA=="/>
              </a:ext>
            </a:extLst>
          </p:cNvSpPr>
          <p:nvPr/>
        </p:nvSpPr>
        <p:spPr>
          <a:xfrm>
            <a:off x="8987790" y="2329815"/>
            <a:ext cx="1415415" cy="1569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9600">
                <a:solidFill>
                  <a:schemeClr val="bg1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！</a:t>
            </a:r>
            <a:endParaRPr lang="zh-cn" sz="9600">
              <a:solidFill>
                <a:schemeClr val="bg1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PFAAAsQ0AACI4AAB7GAAAAAAAAA=="/>
              </a:ext>
            </a:extLst>
          </p:cNvSpPr>
          <p:nvPr/>
        </p:nvSpPr>
        <p:spPr>
          <a:xfrm>
            <a:off x="3382645" y="2225675"/>
            <a:ext cx="5742305" cy="17538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5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答案是</a:t>
            </a:r>
            <a:r>
              <a:rPr lang="zh-cn" sz="54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第二种情况</a:t>
            </a:r>
            <a:endParaRPr lang="en-us" sz="5400"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5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其中的道理就在于</a:t>
            </a:r>
            <a:endParaRPr lang="zh-cn" sz="54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3" name="文本框 4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+FAAA9BcAAFI4AABXHwAAAAAAAA=="/>
              </a:ext>
            </a:extLst>
          </p:cNvSpPr>
          <p:nvPr/>
        </p:nvSpPr>
        <p:spPr>
          <a:xfrm>
            <a:off x="3412490" y="3893820"/>
            <a:ext cx="5742940" cy="120078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72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责任稀释定律</a:t>
            </a:r>
            <a:endParaRPr lang="zh-cn" sz="7200"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grpSp>
        <p:nvGrpSpPr>
          <p:cNvPr id="4" name="组合 1"/>
          <p:cNvGrpSpPr>
            <a:extLst>
              <a:ext uri="smNativeData">
                <pr:smNativeData xmlns:pr="pr" val="SMDATA_6_CHU0VRMAAAAlAAAAAQAAAA8BAAAAkAAAAEgAAACQAAAASAAAAAAAAAAAAAAAAAAAABcAAAAUAAAAAAAAAAAAAAD/fwAA/38AAAAAAAAJAAAABAAAACovIDkMAAAAEAAAAAAAAAAAAAAAAAAAAAAAAAAfAAAAVAAAAAAAAAAAAAAAAAAAAAAAAAAAAAAAAAAAAAAAAAAAAAAAAAAAAAAAAAAAAAAAAAAAAAAAAAAAAAAAAAAAAAAAAAAAAAAAAAAAAAAAAAAAAAAAAAAAACEAAAAYAAAAFAAAAFIhAADiBAAAAjcAAHwNAAAAAAAA"/>
              </a:ext>
            </a:extLst>
          </p:cNvGrpSpPr>
          <p:nvPr/>
        </p:nvGrpSpPr>
        <p:grpSpPr>
          <a:xfrm>
            <a:off x="5416550" y="793750"/>
            <a:ext cx="3525520" cy="1398270"/>
            <a:chOff x="5416550" y="793750"/>
            <a:chExt cx="3525520" cy="1398270"/>
          </a:xfrm>
        </p:grpSpPr>
        <p:sp>
          <p:nvSpPr>
            <p:cNvPr id="20" name="任意多边形 5"/>
            <p:cNvSpPr>
              <a:extLst>
                <a:ext uri="smNativeData">
  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QKAAAwggAAEA0AAB8DQAAAAAAAA=="/>
                </a:ext>
              </a:extLst>
            </p:cNvSpPr>
            <p:nvPr/>
          </p:nvSpPr>
          <p:spPr>
            <a:xfrm flipV="1">
              <a:off x="6512560" y="1423670"/>
              <a:ext cx="1981200" cy="768350"/>
            </a:xfrm>
            <a:custGeom>
              <a:avLst/>
              <a:gdLst/>
              <a:ahLst/>
              <a:cxnLst/>
              <a:rect l="0" t="0" r="1981200" b="768350"/>
              <a:pathLst>
                <a:path w="1981200" h="768350">
                  <a:moveTo>
                    <a:pt x="234933" y="384175"/>
                  </a:moveTo>
                  <a:cubicBezTo>
                    <a:pt x="311147" y="384175"/>
                    <a:pt x="372931" y="322421"/>
                    <a:pt x="372931" y="246243"/>
                  </a:cubicBezTo>
                  <a:cubicBezTo>
                    <a:pt x="372931" y="198632"/>
                    <a:pt x="348796" y="156654"/>
                    <a:pt x="312088" y="131867"/>
                  </a:cubicBezTo>
                  <a:lnTo>
                    <a:pt x="295629" y="122937"/>
                  </a:lnTo>
                  <a:lnTo>
                    <a:pt x="319284" y="0"/>
                  </a:lnTo>
                  <a:lnTo>
                    <a:pt x="150326" y="0"/>
                  </a:lnTo>
                  <a:lnTo>
                    <a:pt x="159324" y="24673"/>
                  </a:lnTo>
                  <a:lnTo>
                    <a:pt x="119806" y="39071"/>
                  </a:lnTo>
                  <a:lnTo>
                    <a:pt x="120191" y="39859"/>
                  </a:lnTo>
                  <a:lnTo>
                    <a:pt x="46668" y="65718"/>
                  </a:lnTo>
                  <a:lnTo>
                    <a:pt x="30268" y="71693"/>
                  </a:lnTo>
                  <a:lnTo>
                    <a:pt x="15236" y="80650"/>
                  </a:lnTo>
                  <a:cubicBezTo>
                    <a:pt x="1819" y="92858"/>
                    <a:pt x="-3748" y="112348"/>
                    <a:pt x="2653" y="130531"/>
                  </a:cubicBezTo>
                  <a:cubicBezTo>
                    <a:pt x="11187" y="154774"/>
                    <a:pt x="37768" y="167512"/>
                    <a:pt x="62023" y="158981"/>
                  </a:cubicBezTo>
                  <a:lnTo>
                    <a:pt x="172080" y="120272"/>
                  </a:lnTo>
                  <a:lnTo>
                    <a:pt x="172780" y="123727"/>
                  </a:lnTo>
                  <a:lnTo>
                    <a:pt x="157777" y="131867"/>
                  </a:lnTo>
                  <a:cubicBezTo>
                    <a:pt x="121069" y="156654"/>
                    <a:pt x="96935" y="198632"/>
                    <a:pt x="96935" y="246243"/>
                  </a:cubicBezTo>
                  <a:cubicBezTo>
                    <a:pt x="96935" y="322421"/>
                    <a:pt x="158718" y="384175"/>
                    <a:pt x="234933" y="384175"/>
                  </a:cubicBezTo>
                  <a:lnTo>
                    <a:pt x="622144" y="435098"/>
                  </a:lnTo>
                  <a:cubicBezTo>
                    <a:pt x="698358" y="435098"/>
                    <a:pt x="760142" y="373343"/>
                    <a:pt x="760142" y="297165"/>
                  </a:cubicBezTo>
                  <a:cubicBezTo>
                    <a:pt x="760142" y="249554"/>
                    <a:pt x="736007" y="207577"/>
                    <a:pt x="699299" y="182790"/>
                  </a:cubicBezTo>
                  <a:lnTo>
                    <a:pt x="682840" y="173860"/>
                  </a:lnTo>
                  <a:lnTo>
                    <a:pt x="716293" y="0"/>
                  </a:lnTo>
                  <a:lnTo>
                    <a:pt x="518966" y="0"/>
                  </a:lnTo>
                  <a:lnTo>
                    <a:pt x="546535" y="75595"/>
                  </a:lnTo>
                  <a:lnTo>
                    <a:pt x="507017" y="89993"/>
                  </a:lnTo>
                  <a:lnTo>
                    <a:pt x="507402" y="90781"/>
                  </a:lnTo>
                  <a:lnTo>
                    <a:pt x="433879" y="116640"/>
                  </a:lnTo>
                  <a:lnTo>
                    <a:pt x="417478" y="122616"/>
                  </a:lnTo>
                  <a:lnTo>
                    <a:pt x="402447" y="131572"/>
                  </a:lnTo>
                  <a:cubicBezTo>
                    <a:pt x="389030" y="143780"/>
                    <a:pt x="383462" y="163271"/>
                    <a:pt x="389864" y="181453"/>
                  </a:cubicBezTo>
                  <a:cubicBezTo>
                    <a:pt x="398398" y="205697"/>
                    <a:pt x="424979" y="218434"/>
                    <a:pt x="449234" y="209904"/>
                  </a:cubicBezTo>
                  <a:lnTo>
                    <a:pt x="559291" y="171195"/>
                  </a:lnTo>
                  <a:lnTo>
                    <a:pt x="559991" y="174650"/>
                  </a:lnTo>
                  <a:lnTo>
                    <a:pt x="544988" y="182790"/>
                  </a:lnTo>
                  <a:cubicBezTo>
                    <a:pt x="508280" y="207577"/>
                    <a:pt x="484146" y="249554"/>
                    <a:pt x="484146" y="297165"/>
                  </a:cubicBezTo>
                  <a:cubicBezTo>
                    <a:pt x="484146" y="373343"/>
                    <a:pt x="545929" y="435098"/>
                    <a:pt x="622144" y="435098"/>
                  </a:cubicBezTo>
                  <a:lnTo>
                    <a:pt x="1843202" y="559567"/>
                  </a:lnTo>
                  <a:cubicBezTo>
                    <a:pt x="1919416" y="559567"/>
                    <a:pt x="1981200" y="497812"/>
                    <a:pt x="1981200" y="421634"/>
                  </a:cubicBezTo>
                  <a:cubicBezTo>
                    <a:pt x="1981200" y="374023"/>
                    <a:pt x="1957065" y="332046"/>
                    <a:pt x="1920357" y="307259"/>
                  </a:cubicBezTo>
                  <a:lnTo>
                    <a:pt x="1903898" y="298329"/>
                  </a:lnTo>
                  <a:lnTo>
                    <a:pt x="1958755" y="13231"/>
                  </a:lnTo>
                  <a:lnTo>
                    <a:pt x="1911779" y="17765"/>
                  </a:lnTo>
                  <a:lnTo>
                    <a:pt x="1912174" y="0"/>
                  </a:lnTo>
                  <a:lnTo>
                    <a:pt x="1767898" y="0"/>
                  </a:lnTo>
                  <a:lnTo>
                    <a:pt x="1754699" y="32928"/>
                  </a:lnTo>
                  <a:lnTo>
                    <a:pt x="1727648" y="35540"/>
                  </a:lnTo>
                  <a:lnTo>
                    <a:pt x="1740438" y="98670"/>
                  </a:lnTo>
                  <a:lnTo>
                    <a:pt x="1730832" y="99262"/>
                  </a:lnTo>
                  <a:lnTo>
                    <a:pt x="1767593" y="200064"/>
                  </a:lnTo>
                  <a:lnTo>
                    <a:pt x="1728075" y="214462"/>
                  </a:lnTo>
                  <a:lnTo>
                    <a:pt x="1728460" y="215250"/>
                  </a:lnTo>
                  <a:lnTo>
                    <a:pt x="1654937" y="241110"/>
                  </a:lnTo>
                  <a:lnTo>
                    <a:pt x="1638537" y="247085"/>
                  </a:lnTo>
                  <a:lnTo>
                    <a:pt x="1623505" y="256042"/>
                  </a:lnTo>
                  <a:cubicBezTo>
                    <a:pt x="1610088" y="268250"/>
                    <a:pt x="1604520" y="287740"/>
                    <a:pt x="1610922" y="305922"/>
                  </a:cubicBezTo>
                  <a:cubicBezTo>
                    <a:pt x="1619457" y="330166"/>
                    <a:pt x="1646038" y="342903"/>
                    <a:pt x="1670293" y="334373"/>
                  </a:cubicBezTo>
                  <a:lnTo>
                    <a:pt x="1780349" y="295664"/>
                  </a:lnTo>
                  <a:lnTo>
                    <a:pt x="1781050" y="299119"/>
                  </a:lnTo>
                  <a:lnTo>
                    <a:pt x="1766046" y="307259"/>
                  </a:lnTo>
                  <a:cubicBezTo>
                    <a:pt x="1729338" y="332046"/>
                    <a:pt x="1705204" y="374023"/>
                    <a:pt x="1705204" y="421634"/>
                  </a:cubicBezTo>
                  <a:cubicBezTo>
                    <a:pt x="1705204" y="497812"/>
                    <a:pt x="1766988" y="559567"/>
                    <a:pt x="1843202" y="559567"/>
                  </a:cubicBezTo>
                  <a:lnTo>
                    <a:pt x="1097340" y="559567"/>
                  </a:lnTo>
                  <a:cubicBezTo>
                    <a:pt x="1173554" y="559567"/>
                    <a:pt x="1235339" y="497812"/>
                    <a:pt x="1235339" y="421634"/>
                  </a:cubicBezTo>
                  <a:cubicBezTo>
                    <a:pt x="1235339" y="374023"/>
                    <a:pt x="1211204" y="332046"/>
                    <a:pt x="1174496" y="307259"/>
                  </a:cubicBezTo>
                  <a:lnTo>
                    <a:pt x="1158037" y="298329"/>
                  </a:lnTo>
                  <a:lnTo>
                    <a:pt x="1212894" y="13231"/>
                  </a:lnTo>
                  <a:lnTo>
                    <a:pt x="1165918" y="17765"/>
                  </a:lnTo>
                  <a:lnTo>
                    <a:pt x="1166313" y="0"/>
                  </a:lnTo>
                  <a:lnTo>
                    <a:pt x="1022037" y="0"/>
                  </a:lnTo>
                  <a:lnTo>
                    <a:pt x="1008837" y="32928"/>
                  </a:lnTo>
                  <a:lnTo>
                    <a:pt x="981787" y="35540"/>
                  </a:lnTo>
                  <a:lnTo>
                    <a:pt x="994577" y="98670"/>
                  </a:lnTo>
                  <a:lnTo>
                    <a:pt x="984970" y="99262"/>
                  </a:lnTo>
                  <a:lnTo>
                    <a:pt x="1021732" y="200064"/>
                  </a:lnTo>
                  <a:lnTo>
                    <a:pt x="982215" y="214462"/>
                  </a:lnTo>
                  <a:lnTo>
                    <a:pt x="982599" y="215250"/>
                  </a:lnTo>
                  <a:lnTo>
                    <a:pt x="909076" y="241110"/>
                  </a:lnTo>
                  <a:lnTo>
                    <a:pt x="892676" y="247085"/>
                  </a:lnTo>
                  <a:lnTo>
                    <a:pt x="877644" y="256042"/>
                  </a:lnTo>
                  <a:cubicBezTo>
                    <a:pt x="864227" y="268250"/>
                    <a:pt x="858659" y="287740"/>
                    <a:pt x="865061" y="305922"/>
                  </a:cubicBezTo>
                  <a:cubicBezTo>
                    <a:pt x="873595" y="330166"/>
                    <a:pt x="900176" y="342903"/>
                    <a:pt x="924431" y="334373"/>
                  </a:cubicBezTo>
                  <a:lnTo>
                    <a:pt x="1034488" y="295664"/>
                  </a:lnTo>
                  <a:lnTo>
                    <a:pt x="1035188" y="299119"/>
                  </a:lnTo>
                  <a:lnTo>
                    <a:pt x="1020185" y="307259"/>
                  </a:lnTo>
                  <a:cubicBezTo>
                    <a:pt x="983477" y="332046"/>
                    <a:pt x="959343" y="374023"/>
                    <a:pt x="959343" y="421634"/>
                  </a:cubicBezTo>
                  <a:cubicBezTo>
                    <a:pt x="959343" y="497812"/>
                    <a:pt x="1021127" y="559567"/>
                    <a:pt x="1097340" y="559567"/>
                  </a:cubicBezTo>
                  <a:lnTo>
                    <a:pt x="1470271" y="768350"/>
                  </a:lnTo>
                  <a:cubicBezTo>
                    <a:pt x="1546485" y="768350"/>
                    <a:pt x="1608269" y="706596"/>
                    <a:pt x="1608269" y="630418"/>
                  </a:cubicBezTo>
                  <a:cubicBezTo>
                    <a:pt x="1608269" y="582807"/>
                    <a:pt x="1584135" y="540829"/>
                    <a:pt x="1547427" y="516042"/>
                  </a:cubicBezTo>
                  <a:lnTo>
                    <a:pt x="1530968" y="507112"/>
                  </a:lnTo>
                  <a:lnTo>
                    <a:pt x="1585825" y="222014"/>
                  </a:lnTo>
                  <a:lnTo>
                    <a:pt x="1538848" y="226548"/>
                  </a:lnTo>
                  <a:lnTo>
                    <a:pt x="1543893" y="0"/>
                  </a:lnTo>
                  <a:lnTo>
                    <a:pt x="1444650" y="9873"/>
                  </a:lnTo>
                  <a:cubicBezTo>
                    <a:pt x="1437448" y="50863"/>
                    <a:pt x="1434195" y="87904"/>
                    <a:pt x="1426992" y="128893"/>
                  </a:cubicBezTo>
                  <a:lnTo>
                    <a:pt x="1381768" y="241711"/>
                  </a:lnTo>
                  <a:lnTo>
                    <a:pt x="1354718" y="244323"/>
                  </a:lnTo>
                  <a:lnTo>
                    <a:pt x="1367507" y="307453"/>
                  </a:lnTo>
                  <a:lnTo>
                    <a:pt x="1357901" y="308045"/>
                  </a:lnTo>
                  <a:lnTo>
                    <a:pt x="1394663" y="408848"/>
                  </a:lnTo>
                  <a:lnTo>
                    <a:pt x="1355145" y="423246"/>
                  </a:lnTo>
                  <a:lnTo>
                    <a:pt x="1355529" y="424034"/>
                  </a:lnTo>
                  <a:lnTo>
                    <a:pt x="1282007" y="449893"/>
                  </a:lnTo>
                  <a:lnTo>
                    <a:pt x="1265606" y="455868"/>
                  </a:lnTo>
                  <a:lnTo>
                    <a:pt x="1250574" y="464825"/>
                  </a:lnTo>
                  <a:cubicBezTo>
                    <a:pt x="1237158" y="477033"/>
                    <a:pt x="1231590" y="496523"/>
                    <a:pt x="1237991" y="514706"/>
                  </a:cubicBezTo>
                  <a:cubicBezTo>
                    <a:pt x="1246526" y="538949"/>
                    <a:pt x="1273107" y="551687"/>
                    <a:pt x="1297362" y="543156"/>
                  </a:cubicBezTo>
                  <a:lnTo>
                    <a:pt x="1407419" y="504447"/>
                  </a:lnTo>
                  <a:lnTo>
                    <a:pt x="1408119" y="507902"/>
                  </a:lnTo>
                  <a:lnTo>
                    <a:pt x="1393115" y="516042"/>
                  </a:lnTo>
                  <a:cubicBezTo>
                    <a:pt x="1356407" y="540829"/>
                    <a:pt x="1332274" y="582807"/>
                    <a:pt x="1332274" y="630418"/>
                  </a:cubicBezTo>
                  <a:cubicBezTo>
                    <a:pt x="1332274" y="706596"/>
                    <a:pt x="1394057" y="768350"/>
                    <a:pt x="1470271" y="768350"/>
                  </a:cubicBezTo>
                  <a:lnTo>
                    <a:pt x="234933" y="384175"/>
                  </a:lnTo>
                  <a:lnTo>
                    <a:pt x="1470271" y="768350"/>
                  </a:lnTo>
                  <a:close/>
                </a:path>
              </a:pathLst>
            </a:custGeom>
            <a:solidFill>
              <a:srgbClr val="BFBFBF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10800000"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9" name="椭圆 6"/>
            <p:cNvSpPr>
              <a:extLst>
                <a:ext uri="smNativeData">
  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SIQAA4gQAAGUkAAD1BwAAAAAAAA=="/>
                </a:ext>
              </a:extLst>
            </p:cNvSpPr>
            <p:nvPr/>
          </p:nvSpPr>
          <p:spPr>
            <a:xfrm>
              <a:off x="5416550" y="793750"/>
              <a:ext cx="499745" cy="499745"/>
            </a:xfrm>
            <a:prstGeom prst="ellipse">
              <a:avLst/>
            </a:prstGeom>
            <a:solidFill>
              <a:srgbClr val="BFBFBF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8" name="梯形 4"/>
            <p:cNvSpPr>
              <a:extLst>
                <a:ext uri="smNativeData">
  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7IgAAdwcAALEkAACHCgAAAAAAAA=="/>
                </a:ext>
              </a:extLst>
            </p:cNvSpPr>
            <p:nvPr/>
          </p:nvSpPr>
          <p:spPr>
            <a:xfrm>
              <a:off x="5605145" y="1213485"/>
              <a:ext cx="359410" cy="497840"/>
            </a:xfrm>
            <a:custGeom>
              <a:avLst/>
              <a:gdLst/>
              <a:ahLst/>
              <a:cxnLst/>
              <a:rect l="0" t="0" r="359410" b="497840"/>
              <a:pathLst>
                <a:path w="359410" h="497840">
                  <a:moveTo>
                    <a:pt x="4575" y="485030"/>
                  </a:moveTo>
                  <a:lnTo>
                    <a:pt x="4575" y="0"/>
                  </a:lnTo>
                  <a:lnTo>
                    <a:pt x="191863" y="20518"/>
                  </a:lnTo>
                  <a:lnTo>
                    <a:pt x="359410" y="497840"/>
                  </a:lnTo>
                  <a:lnTo>
                    <a:pt x="4575" y="485030"/>
                  </a:lnTo>
                  <a:close/>
                </a:path>
              </a:pathLst>
            </a:custGeom>
            <a:solidFill>
              <a:srgbClr val="BFBFBF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7" name="圆角矩形 8"/>
            <p:cNvSpPr>
              <a:extLst>
                <a:ext uri="smNativeData">
                  <pr:smNativeData xmlns:pr="pr" val="SMDATA_12_CHU0VRMAAAAlAAAAZQAAAA0AAAAAkAAAAEgAAACQAAAASAAAAAAAAAABAAAAAAAAAAEAAABQAAAAAAAAAAAA8D8AAAAAAADwv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KIwAA/QcAALwmAAAdCQAAAAAAAA=="/>
                </a:ext>
              </a:extLst>
            </p:cNvSpPr>
            <p:nvPr/>
          </p:nvSpPr>
          <p:spPr>
            <a:xfrm rot="700121">
              <a:off x="5695950" y="1298575"/>
              <a:ext cx="600710" cy="182880"/>
            </a:xfrm>
            <a:prstGeom prst="roundRect">
              <a:avLst>
                <a:gd name="adj" fmla="val 50000"/>
              </a:avLst>
            </a:prstGeom>
            <a:solidFill>
              <a:srgbClr val="BFBFBF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6" name="椭圆 9"/>
            <p:cNvSpPr>
              <a:extLst>
                <a:ext uri="smNativeData">
  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rJAAA9QUAAC0mAAD3BwAAAAAAAA=="/>
                </a:ext>
              </a:extLst>
            </p:cNvSpPr>
            <p:nvPr/>
          </p:nvSpPr>
          <p:spPr>
            <a:xfrm>
              <a:off x="5879465" y="968375"/>
              <a:ext cx="326390" cy="326390"/>
            </a:xfrm>
            <a:prstGeom prst="ellipse">
              <a:avLst/>
            </a:prstGeom>
            <a:solidFill>
              <a:srgbClr val="BFBFBF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5" name="梯形 10"/>
            <p:cNvSpPr>
              <a:extLst>
                <a:ext uri="smNativeData">
  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AJAAAbgcAAEcmAACoCwAAAAAAAA=="/>
                </a:ext>
              </a:extLst>
            </p:cNvSpPr>
            <p:nvPr/>
          </p:nvSpPr>
          <p:spPr>
            <a:xfrm rot="20093619">
              <a:off x="5933440" y="1207770"/>
              <a:ext cx="288925" cy="687070"/>
            </a:xfrm>
            <a:custGeom>
              <a:avLst/>
              <a:gdLst/>
              <a:ahLst/>
              <a:cxnLst/>
              <a:rect l="0" t="0" r="288925" b="687070"/>
              <a:pathLst>
                <a:path w="288925" h="687070">
                  <a:moveTo>
                    <a:pt x="0" y="687070"/>
                  </a:moveTo>
                  <a:lnTo>
                    <a:pt x="97791" y="0"/>
                  </a:lnTo>
                  <a:lnTo>
                    <a:pt x="225503" y="14564"/>
                  </a:lnTo>
                  <a:lnTo>
                    <a:pt x="288925" y="687070"/>
                  </a:lnTo>
                  <a:lnTo>
                    <a:pt x="0" y="687070"/>
                  </a:lnTo>
                  <a:close/>
                </a:path>
              </a:pathLst>
            </a:custGeom>
            <a:solidFill>
              <a:srgbClr val="BFBFBF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4" name="圆角矩形 11"/>
            <p:cNvSpPr>
              <a:extLst>
                <a:ext uri="smNativeData">
  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XJQAAAQoAAJ8mAAByDQAAAAAAAA=="/>
                </a:ext>
              </a:extLst>
            </p:cNvSpPr>
            <p:nvPr/>
          </p:nvSpPr>
          <p:spPr>
            <a:xfrm rot="5177888">
              <a:off x="5894705" y="1801495"/>
              <a:ext cx="559435" cy="208280"/>
            </a:xfrm>
            <a:custGeom>
              <a:avLst/>
              <a:gdLst/>
              <a:ahLst/>
              <a:cxnLst/>
              <a:rect l="0" t="0" r="559435" b="208280"/>
              <a:pathLst>
                <a:path w="559435" h="208280">
                  <a:moveTo>
                    <a:pt x="0" y="51608"/>
                  </a:moveTo>
                  <a:cubicBezTo>
                    <a:pt x="89014" y="52312"/>
                    <a:pt x="195206" y="-696"/>
                    <a:pt x="284220" y="7"/>
                  </a:cubicBezTo>
                  <a:lnTo>
                    <a:pt x="559435" y="51608"/>
                  </a:lnTo>
                  <a:lnTo>
                    <a:pt x="559435" y="208123"/>
                  </a:lnTo>
                  <a:cubicBezTo>
                    <a:pt x="478909" y="212577"/>
                    <a:pt x="390917" y="120603"/>
                    <a:pt x="310391" y="125057"/>
                  </a:cubicBezTo>
                  <a:lnTo>
                    <a:pt x="0" y="208123"/>
                  </a:lnTo>
                  <a:lnTo>
                    <a:pt x="0" y="51608"/>
                  </a:lnTo>
                  <a:lnTo>
                    <a:pt x="310391" y="125057"/>
                  </a:lnTo>
                  <a:close/>
                </a:path>
              </a:pathLst>
            </a:custGeom>
            <a:solidFill>
              <a:srgbClr val="BFBFBF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3" name="梯形 12"/>
            <p:cNvSpPr>
              <a:extLst>
                <a:ext uri="smNativeData">
  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CIgAALAoAAIEkAABmDQAAAAAAAA=="/>
                </a:ext>
              </a:extLst>
            </p:cNvSpPr>
            <p:nvPr/>
          </p:nvSpPr>
          <p:spPr>
            <a:xfrm flipV="1">
              <a:off x="5609590" y="1653540"/>
              <a:ext cx="324485" cy="524510"/>
            </a:xfrm>
            <a:custGeom>
              <a:avLst/>
              <a:gdLst/>
              <a:ahLst/>
              <a:cxnLst/>
              <a:rect l="0" t="0" r="324485" b="524510"/>
              <a:pathLst>
                <a:path w="324485" h="524510">
                  <a:moveTo>
                    <a:pt x="0" y="524510"/>
                  </a:moveTo>
                  <a:cubicBezTo>
                    <a:pt x="6590" y="445065"/>
                    <a:pt x="98881" y="345130"/>
                    <a:pt x="105471" y="265685"/>
                  </a:cubicBezTo>
                  <a:lnTo>
                    <a:pt x="79283" y="0"/>
                  </a:lnTo>
                  <a:lnTo>
                    <a:pt x="237850" y="0"/>
                  </a:lnTo>
                  <a:cubicBezTo>
                    <a:pt x="247683" y="90838"/>
                    <a:pt x="314651" y="188507"/>
                    <a:pt x="324485" y="279345"/>
                  </a:cubicBezTo>
                  <a:lnTo>
                    <a:pt x="317132" y="524510"/>
                  </a:lnTo>
                  <a:lnTo>
                    <a:pt x="0" y="524510"/>
                  </a:lnTo>
                  <a:lnTo>
                    <a:pt x="324485" y="279345"/>
                  </a:lnTo>
                  <a:close/>
                </a:path>
              </a:pathLst>
            </a:custGeom>
            <a:solidFill>
              <a:srgbClr val="BFBFBF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10800000"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2" name="任意多边形 13"/>
            <p:cNvSpPr>
              <a:extLst>
                <a:ext uri="smNativeData">
  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IJgAAZgYAAMYmAACbCAAAAAAAAA=="/>
                </a:ext>
              </a:extLst>
            </p:cNvSpPr>
            <p:nvPr/>
          </p:nvSpPr>
          <p:spPr>
            <a:xfrm rot="350521" flipH="1">
              <a:off x="6182360" y="1040130"/>
              <a:ext cx="120650" cy="358775"/>
            </a:xfrm>
            <a:custGeom>
              <a:avLst/>
              <a:gdLst/>
              <a:ahLst/>
              <a:cxnLst/>
              <a:rect l="0" t="0" r="120650" b="358775"/>
              <a:pathLst>
                <a:path w="120650" h="358775">
                  <a:moveTo>
                    <a:pt x="28431" y="0"/>
                  </a:moveTo>
                  <a:lnTo>
                    <a:pt x="34590" y="1216"/>
                  </a:lnTo>
                  <a:cubicBezTo>
                    <a:pt x="67479" y="14409"/>
                    <a:pt x="92219" y="71454"/>
                    <a:pt x="92219" y="139825"/>
                  </a:cubicBezTo>
                  <a:lnTo>
                    <a:pt x="92217" y="139865"/>
                  </a:lnTo>
                  <a:lnTo>
                    <a:pt x="92219" y="139865"/>
                  </a:lnTo>
                  <a:lnTo>
                    <a:pt x="92219" y="260604"/>
                  </a:lnTo>
                  <a:lnTo>
                    <a:pt x="120650" y="260604"/>
                  </a:lnTo>
                  <a:lnTo>
                    <a:pt x="120650" y="284094"/>
                  </a:lnTo>
                  <a:lnTo>
                    <a:pt x="92219" y="284094"/>
                  </a:lnTo>
                  <a:lnTo>
                    <a:pt x="80614" y="284094"/>
                  </a:lnTo>
                  <a:lnTo>
                    <a:pt x="80614" y="352019"/>
                  </a:lnTo>
                  <a:cubicBezTo>
                    <a:pt x="80614" y="355750"/>
                    <a:pt x="77586" y="358775"/>
                    <a:pt x="73851" y="358775"/>
                  </a:cubicBezTo>
                  <a:lnTo>
                    <a:pt x="46799" y="358775"/>
                  </a:lnTo>
                  <a:cubicBezTo>
                    <a:pt x="43064" y="358775"/>
                    <a:pt x="40036" y="355750"/>
                    <a:pt x="40036" y="352019"/>
                  </a:cubicBezTo>
                  <a:lnTo>
                    <a:pt x="40036" y="284094"/>
                  </a:lnTo>
                  <a:lnTo>
                    <a:pt x="28431" y="284094"/>
                  </a:lnTo>
                  <a:lnTo>
                    <a:pt x="0" y="284094"/>
                  </a:lnTo>
                  <a:lnTo>
                    <a:pt x="0" y="260604"/>
                  </a:lnTo>
                  <a:lnTo>
                    <a:pt x="28431" y="260604"/>
                  </a:lnTo>
                  <a:lnTo>
                    <a:pt x="28431" y="139865"/>
                  </a:lnTo>
                  <a:lnTo>
                    <a:pt x="28431" y="0"/>
                  </a:lnTo>
                  <a:lnTo>
                    <a:pt x="40036" y="352019"/>
                  </a:lnTo>
                  <a:close/>
                </a:path>
              </a:pathLst>
            </a:custGeom>
            <a:solidFill>
              <a:srgbClr val="BFBFBF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1" name="任意多边形 14"/>
            <p:cNvSpPr>
              <a:extLst>
                <a:ext uri="smNativeData">
  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iMwAABgcAAAI3AAB3DQAAAAAAAA=="/>
                </a:ext>
              </a:extLst>
            </p:cNvSpPr>
            <p:nvPr/>
          </p:nvSpPr>
          <p:spPr>
            <a:xfrm flipH="1" flipV="1">
              <a:off x="8434070" y="1141730"/>
              <a:ext cx="508000" cy="1047115"/>
            </a:xfrm>
            <a:custGeom>
              <a:avLst/>
              <a:gdLst/>
              <a:ahLst/>
              <a:cxnLst/>
              <a:rect l="0" t="0" r="508000" b="1047115"/>
              <a:pathLst>
                <a:path w="508000" h="1047115">
                  <a:moveTo>
                    <a:pt x="187979" y="1047115"/>
                  </a:moveTo>
                  <a:cubicBezTo>
                    <a:pt x="84161" y="1047115"/>
                    <a:pt x="0" y="962955"/>
                    <a:pt x="0" y="859139"/>
                  </a:cubicBezTo>
                  <a:cubicBezTo>
                    <a:pt x="0" y="794254"/>
                    <a:pt x="32876" y="737047"/>
                    <a:pt x="82879" y="703267"/>
                  </a:cubicBezTo>
                  <a:lnTo>
                    <a:pt x="105299" y="691097"/>
                  </a:lnTo>
                  <a:lnTo>
                    <a:pt x="30574" y="302562"/>
                  </a:lnTo>
                  <a:lnTo>
                    <a:pt x="94564" y="308742"/>
                  </a:lnTo>
                  <a:lnTo>
                    <a:pt x="87693" y="0"/>
                  </a:lnTo>
                  <a:lnTo>
                    <a:pt x="222879" y="13454"/>
                  </a:lnTo>
                  <a:cubicBezTo>
                    <a:pt x="232691" y="69315"/>
                    <a:pt x="237121" y="119795"/>
                    <a:pt x="246933" y="175657"/>
                  </a:cubicBezTo>
                  <a:lnTo>
                    <a:pt x="308537" y="329406"/>
                  </a:lnTo>
                  <a:lnTo>
                    <a:pt x="345384" y="332965"/>
                  </a:lnTo>
                  <a:lnTo>
                    <a:pt x="327962" y="419000"/>
                  </a:lnTo>
                  <a:lnTo>
                    <a:pt x="341048" y="419807"/>
                  </a:lnTo>
                  <a:lnTo>
                    <a:pt x="290972" y="557181"/>
                  </a:lnTo>
                  <a:lnTo>
                    <a:pt x="344802" y="576803"/>
                  </a:lnTo>
                  <a:lnTo>
                    <a:pt x="344278" y="577877"/>
                  </a:lnTo>
                  <a:lnTo>
                    <a:pt x="444430" y="613118"/>
                  </a:lnTo>
                  <a:lnTo>
                    <a:pt x="466770" y="621261"/>
                  </a:lnTo>
                  <a:lnTo>
                    <a:pt x="487247" y="633467"/>
                  </a:lnTo>
                  <a:cubicBezTo>
                    <a:pt x="505522" y="650105"/>
                    <a:pt x="513107" y="676666"/>
                    <a:pt x="504387" y="701445"/>
                  </a:cubicBezTo>
                  <a:cubicBezTo>
                    <a:pt x="492761" y="734485"/>
                    <a:pt x="456553" y="751843"/>
                    <a:pt x="423513" y="740218"/>
                  </a:cubicBezTo>
                  <a:lnTo>
                    <a:pt x="273595" y="687465"/>
                  </a:lnTo>
                  <a:lnTo>
                    <a:pt x="272642" y="692174"/>
                  </a:lnTo>
                  <a:lnTo>
                    <a:pt x="293079" y="703267"/>
                  </a:lnTo>
                  <a:cubicBezTo>
                    <a:pt x="343082" y="737047"/>
                    <a:pt x="375957" y="794254"/>
                    <a:pt x="375957" y="859139"/>
                  </a:cubicBezTo>
                  <a:cubicBezTo>
                    <a:pt x="375957" y="962955"/>
                    <a:pt x="291796" y="1047115"/>
                    <a:pt x="187979" y="1047115"/>
                  </a:cubicBezTo>
                  <a:close/>
                </a:path>
              </a:pathLst>
            </a:custGeom>
            <a:solidFill>
              <a:srgbClr val="BFBFBF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10800000"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10" name="圆角矩形 15"/>
            <p:cNvSpPr>
              <a:extLst>
                <a:ext uri="smNativeData">
                  <pr:smNativeData xmlns:pr="pr" val="SMDATA_12_CHU0VRMAAAAlAAAAZQAAAA0AAAAAkAAAAEgAAACQAAAASAAAAAAAAAABAAAAAAAAAAEAAABQAAAAAAAAAAAA8D8AAAAAAADwv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U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vJAAADwkAALsnAADyCQAAAAAAAA=="/>
                </a:ext>
              </a:extLst>
            </p:cNvSpPr>
            <p:nvPr/>
          </p:nvSpPr>
          <p:spPr>
            <a:xfrm rot="1613572">
              <a:off x="6003925" y="1472565"/>
              <a:ext cx="454660" cy="144145"/>
            </a:xfrm>
            <a:prstGeom prst="roundRect">
              <a:avLst>
                <a:gd name="adj" fmla="val 50000"/>
              </a:avLst>
            </a:prstGeom>
            <a:solidFill>
              <a:srgbClr val="BFBFBF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9" name="任意多边形 16"/>
            <p:cNvSpPr>
              <a:extLst>
                <a:ext uri="smNativeData">
  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dJgAAlgkAAGYoAAADCwAAAAAAAA=="/>
                </a:ext>
              </a:extLst>
            </p:cNvSpPr>
            <p:nvPr/>
          </p:nvSpPr>
          <p:spPr>
            <a:xfrm rot="20951967">
              <a:off x="6317615" y="1558290"/>
              <a:ext cx="249555" cy="231775"/>
            </a:xfrm>
            <a:custGeom>
              <a:avLst/>
              <a:gdLst/>
              <a:ahLst/>
              <a:cxnLst/>
              <a:rect l="0" t="0" r="249555" b="231775"/>
              <a:pathLst>
                <a:path w="249555" h="231775">
                  <a:moveTo>
                    <a:pt x="198263" y="14377"/>
                  </a:moveTo>
                  <a:cubicBezTo>
                    <a:pt x="212996" y="20593"/>
                    <a:pt x="223334" y="35145"/>
                    <a:pt x="223334" y="52105"/>
                  </a:cubicBezTo>
                  <a:lnTo>
                    <a:pt x="223333" y="52105"/>
                  </a:lnTo>
                  <a:cubicBezTo>
                    <a:pt x="223333" y="69065"/>
                    <a:pt x="212996" y="83616"/>
                    <a:pt x="198262" y="89832"/>
                  </a:cubicBezTo>
                  <a:lnTo>
                    <a:pt x="188782" y="91741"/>
                  </a:lnTo>
                  <a:lnTo>
                    <a:pt x="207745" y="113254"/>
                  </a:lnTo>
                  <a:cubicBezTo>
                    <a:pt x="217239" y="124025"/>
                    <a:pt x="216182" y="140434"/>
                    <a:pt x="205384" y="149904"/>
                  </a:cubicBezTo>
                  <a:lnTo>
                    <a:pt x="203778" y="150825"/>
                  </a:lnTo>
                  <a:lnTo>
                    <a:pt x="244294" y="196789"/>
                  </a:lnTo>
                  <a:cubicBezTo>
                    <a:pt x="251998" y="205529"/>
                    <a:pt x="251140" y="218843"/>
                    <a:pt x="242378" y="226528"/>
                  </a:cubicBezTo>
                  <a:cubicBezTo>
                    <a:pt x="233616" y="234212"/>
                    <a:pt x="220269" y="233356"/>
                    <a:pt x="212565" y="224617"/>
                  </a:cubicBezTo>
                  <a:lnTo>
                    <a:pt x="172143" y="178759"/>
                  </a:lnTo>
                  <a:lnTo>
                    <a:pt x="170245" y="185983"/>
                  </a:lnTo>
                  <a:cubicBezTo>
                    <a:pt x="168776" y="189021"/>
                    <a:pt x="166685" y="191822"/>
                    <a:pt x="163985" y="194190"/>
                  </a:cubicBezTo>
                  <a:cubicBezTo>
                    <a:pt x="153187" y="203660"/>
                    <a:pt x="136736" y="202605"/>
                    <a:pt x="127242" y="191834"/>
                  </a:cubicBezTo>
                  <a:lnTo>
                    <a:pt x="127148" y="191727"/>
                  </a:lnTo>
                  <a:lnTo>
                    <a:pt x="125859" y="196631"/>
                  </a:lnTo>
                  <a:cubicBezTo>
                    <a:pt x="124636" y="199161"/>
                    <a:pt x="122895" y="201493"/>
                    <a:pt x="120648" y="203464"/>
                  </a:cubicBezTo>
                  <a:cubicBezTo>
                    <a:pt x="111657" y="211349"/>
                    <a:pt x="97961" y="210471"/>
                    <a:pt x="90056" y="201503"/>
                  </a:cubicBezTo>
                  <a:lnTo>
                    <a:pt x="64695" y="172732"/>
                  </a:lnTo>
                  <a:lnTo>
                    <a:pt x="60545" y="171828"/>
                  </a:lnTo>
                  <a:cubicBezTo>
                    <a:pt x="46257" y="166489"/>
                    <a:pt x="33358" y="156982"/>
                    <a:pt x="23849" y="143646"/>
                  </a:cubicBezTo>
                  <a:lnTo>
                    <a:pt x="14668" y="130770"/>
                  </a:lnTo>
                  <a:cubicBezTo>
                    <a:pt x="-10689" y="95205"/>
                    <a:pt x="-2342" y="45871"/>
                    <a:pt x="33312" y="20577"/>
                  </a:cubicBezTo>
                  <a:lnTo>
                    <a:pt x="41694" y="14631"/>
                  </a:lnTo>
                  <a:cubicBezTo>
                    <a:pt x="68435" y="-4338"/>
                    <a:pt x="102942" y="-4398"/>
                    <a:pt x="129221" y="11761"/>
                  </a:cubicBezTo>
                  <a:lnTo>
                    <a:pt x="130683" y="12874"/>
                  </a:lnTo>
                  <a:lnTo>
                    <a:pt x="142048" y="11160"/>
                  </a:lnTo>
                  <a:lnTo>
                    <a:pt x="182284" y="11160"/>
                  </a:lnTo>
                  <a:cubicBezTo>
                    <a:pt x="187952" y="11160"/>
                    <a:pt x="193352" y="12305"/>
                    <a:pt x="198263" y="14377"/>
                  </a:cubicBezTo>
                  <a:close/>
                </a:path>
              </a:pathLst>
            </a:custGeom>
            <a:solidFill>
              <a:srgbClr val="BFBFBF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8" name="任意多边形 17"/>
            <p:cNvSpPr>
              <a:extLst>
                <a:ext uri="smNativeData">
                  <pr:smNativeData xmlns:pr="pr" val="SMDATA_12_CHU0VRMAAAAlAAAACwAAAA0AAAAAAAAAAAAAAAAAAAAAAAAAAAAAAAABAAAAAg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ACKAAAFAsAAFoqAABuDQAAAAAAAA=="/>
                </a:ext>
              </a:extLst>
            </p:cNvSpPr>
            <p:nvPr/>
          </p:nvSpPr>
          <p:spPr>
            <a:xfrm flipH="1" flipV="1">
              <a:off x="6503670" y="1800860"/>
              <a:ext cx="381000" cy="382270"/>
            </a:xfrm>
            <a:custGeom>
              <a:avLst/>
              <a:gdLst/>
              <a:ahLst/>
              <a:cxnLst/>
              <a:rect l="0" t="0" r="381000" b="382270"/>
              <a:pathLst>
                <a:path w="381000" h="382270">
                  <a:moveTo>
                    <a:pt x="140984" y="382270"/>
                  </a:moveTo>
                  <a:cubicBezTo>
                    <a:pt x="63121" y="382270"/>
                    <a:pt x="0" y="319206"/>
                    <a:pt x="0" y="241413"/>
                  </a:cubicBezTo>
                  <a:cubicBezTo>
                    <a:pt x="0" y="192792"/>
                    <a:pt x="24657" y="149924"/>
                    <a:pt x="62159" y="124611"/>
                  </a:cubicBezTo>
                  <a:lnTo>
                    <a:pt x="78974" y="115492"/>
                  </a:lnTo>
                  <a:lnTo>
                    <a:pt x="56743" y="0"/>
                  </a:lnTo>
                  <a:lnTo>
                    <a:pt x="223754" y="0"/>
                  </a:lnTo>
                  <a:lnTo>
                    <a:pt x="218229" y="15144"/>
                  </a:lnTo>
                  <a:lnTo>
                    <a:pt x="258602" y="29847"/>
                  </a:lnTo>
                  <a:lnTo>
                    <a:pt x="258209" y="30652"/>
                  </a:lnTo>
                  <a:lnTo>
                    <a:pt x="333323" y="57060"/>
                  </a:lnTo>
                  <a:lnTo>
                    <a:pt x="350078" y="63162"/>
                  </a:lnTo>
                  <a:lnTo>
                    <a:pt x="365435" y="72308"/>
                  </a:lnTo>
                  <a:cubicBezTo>
                    <a:pt x="379142" y="84775"/>
                    <a:pt x="384830" y="104679"/>
                    <a:pt x="378290" y="123247"/>
                  </a:cubicBezTo>
                  <a:cubicBezTo>
                    <a:pt x="369571" y="148004"/>
                    <a:pt x="342415" y="161012"/>
                    <a:pt x="317635" y="152300"/>
                  </a:cubicBezTo>
                  <a:lnTo>
                    <a:pt x="205197" y="112771"/>
                  </a:lnTo>
                  <a:lnTo>
                    <a:pt x="204481" y="116299"/>
                  </a:lnTo>
                  <a:lnTo>
                    <a:pt x="219810" y="124611"/>
                  </a:lnTo>
                  <a:cubicBezTo>
                    <a:pt x="257312" y="149924"/>
                    <a:pt x="281968" y="192792"/>
                    <a:pt x="281968" y="241413"/>
                  </a:cubicBezTo>
                  <a:cubicBezTo>
                    <a:pt x="281968" y="319206"/>
                    <a:pt x="218847" y="382270"/>
                    <a:pt x="140984" y="382270"/>
                  </a:cubicBezTo>
                  <a:close/>
                </a:path>
              </a:pathLst>
            </a:custGeom>
            <a:solidFill>
              <a:schemeClr val="tx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ot="10800000" vert="horz" wrap="square" lIns="0" tIns="0" rIns="0" bIns="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7" name="等腰三角形 18"/>
            <p:cNvSpPr>
              <a:extLst>
                <a:ext uri="smNativeData">
  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CqJgAAyQgAAJsoAAACCQAAAAAAAA=="/>
                </a:ext>
              </a:extLst>
            </p:cNvSpPr>
            <p:nvPr/>
          </p:nvSpPr>
          <p:spPr>
            <a:xfrm rot="18532093">
              <a:off x="6424930" y="1288415"/>
              <a:ext cx="36195" cy="315595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6" name="等腰三角形 19"/>
            <p:cNvSpPr>
              <a:extLst>
                <a:ext uri="smNativeData">
  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DmJgAAcAgAAEEoAACpCAAAAAAAAA=="/>
                </a:ext>
              </a:extLst>
            </p:cNvSpPr>
            <p:nvPr/>
          </p:nvSpPr>
          <p:spPr>
            <a:xfrm rot="17885478">
              <a:off x="6415405" y="1279525"/>
              <a:ext cx="36195" cy="220345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5" name="等腰三角形 20"/>
            <p:cNvSpPr>
              <a:extLst>
                <a:ext uri="smNativeData">
  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DqJgAAXggAANsoAACWCAAAAAAAAA=="/>
                </a:ext>
              </a:extLst>
            </p:cNvSpPr>
            <p:nvPr/>
          </p:nvSpPr>
          <p:spPr>
            <a:xfrm rot="17281583">
              <a:off x="6465570" y="1220470"/>
              <a:ext cx="35560" cy="315595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</p:grpSp>
      <p:sp>
        <p:nvSpPr>
          <p:cNvPr id="21" name="矩形 2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E6Z2Q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CMIgAASA0AABQ3AAAIDgAAAAAAAA=="/>
              </a:ext>
            </a:extLst>
          </p:cNvSpPr>
          <p:nvPr/>
        </p:nvSpPr>
        <p:spPr>
          <a:xfrm>
            <a:off x="5615940" y="2159000"/>
            <a:ext cx="3337560" cy="12192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2"/>
          <p:cNvSpPr>
            <a:extLst>
              <a:ext uri="smNativeData">
                <pr:smNativeData xmlns:pr="pr" val="SMDATA_12_CHU0VRMAAAAlAAAAZQAAAA0AAAAAkAAAAEgAAACQAAAASAAAAAAAAAABAAAAAAAAAAEAAABQAAAAhbacS3FV1T8AAAAAAADwv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wvAI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MBQAAQgYAAINGAAAlIgAAAAAAAA=="/>
              </a:ext>
            </a:extLst>
          </p:cNvSpPr>
          <p:nvPr/>
        </p:nvSpPr>
        <p:spPr>
          <a:xfrm>
            <a:off x="901700" y="1017270"/>
            <a:ext cx="10560685" cy="4533265"/>
          </a:xfrm>
          <a:prstGeom prst="roundRect">
            <a:avLst>
              <a:gd name="adj" fmla="val 16667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矩形 5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VDbHI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DYBwAAeggAAF9EAADFHwAAAAAAAA=="/>
              </a:ext>
            </a:extLst>
          </p:cNvSpPr>
          <p:nvPr/>
        </p:nvSpPr>
        <p:spPr>
          <a:xfrm>
            <a:off x="1275080" y="1377950"/>
            <a:ext cx="9839325" cy="3786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矩形 1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8gMjU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rCgAA/wkAAAZDAAADHwAAAAAAAA=="/>
              </a:ext>
            </a:extLst>
          </p:cNvSpPr>
          <p:nvPr/>
        </p:nvSpPr>
        <p:spPr>
          <a:xfrm>
            <a:off x="1734185" y="1624965"/>
            <a:ext cx="9161145" cy="34163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54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责任稀释定律：</a:t>
            </a:r>
            <a:endParaRPr lang="en-us" sz="5400"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5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责任在人多的环境中，就会像化学溶剂一样被稀释，人越多，个人责任感就会越淡薄。</a:t>
            </a:r>
            <a:endParaRPr lang="zh-cn" sz="54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5" name="梯形 6"/>
          <p:cNvSpPr>
            <a:extLst>
              <a:ext uri="smNativeData">
                <pr:smNativeData xmlns:pr="pr" val="SMDATA_12_CHU0VRMAAAAlAAAAaAAAAA0AAAAAkAAAAEgAAACQAAAASAAAAAAAAAABAAAAAAAAAAEAAABQAAAASWFluPc/6j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QxMzk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QFQAA6SEAAOA1AABdJAAAAAAAAA=="/>
              </a:ext>
            </a:extLst>
          </p:cNvSpPr>
          <p:nvPr/>
        </p:nvSpPr>
        <p:spPr>
          <a:xfrm flipV="1">
            <a:off x="3464560" y="5512435"/>
            <a:ext cx="5293360" cy="398780"/>
          </a:xfrm>
          <a:prstGeom prst="trapezoid">
            <a:avLst>
              <a:gd name="adj" fmla="val 17969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标注 115"/>
          <p:cNvSpPr>
            <a:extLst>
              <a:ext uri="smNativeData">
                <pr:smNativeData xmlns:pr="pr" val="SMDATA_12_CHU0VRMAAAAlAAAA9wEAAA0AAAAAkAAAAEgAAACQAAAASAAAAAAAAAABAAAAAAAAAAEAAABQAAAAI2dhTzv8xb8AOsyXF2DT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zJQAA8wEAAIwuAAAVBQAAAAAAAA=="/>
              </a:ext>
            </a:extLst>
          </p:cNvSpPr>
          <p:nvPr/>
        </p:nvSpPr>
        <p:spPr>
          <a:xfrm>
            <a:off x="6087745" y="316865"/>
            <a:ext cx="1478915" cy="509270"/>
          </a:xfrm>
          <a:prstGeom prst="cloudCallout">
            <a:avLst>
              <a:gd name="adj1" fmla="val -8588"/>
              <a:gd name="adj2" fmla="val 15137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梯形 93"/>
          <p:cNvSpPr>
            <a:extLst>
              <a:ext uri="smNativeData">
                <pr:smNativeData xmlns:pr="pr" val="SMDATA_12_CHU0VRMAAAAlAAAAa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gKwAAAAAAAEY6AAAwKgAAAAAAAA=="/>
              </a:ext>
            </a:extLst>
          </p:cNvSpPr>
          <p:nvPr/>
        </p:nvSpPr>
        <p:spPr>
          <a:xfrm flipV="1">
            <a:off x="7132320" y="0"/>
            <a:ext cx="2340610" cy="6858000"/>
          </a:xfrm>
          <a:prstGeom prst="trapezoid">
            <a:avLst>
              <a:gd name="adj" fmla="val 50000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矩形 96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zLwAAqhoAAPcxAAD8HQAAAAAAAA=="/>
              </a:ext>
            </a:extLst>
          </p:cNvSpPr>
          <p:nvPr/>
        </p:nvSpPr>
        <p:spPr>
          <a:xfrm>
            <a:off x="7753985" y="4334510"/>
            <a:ext cx="368300" cy="53975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矩形 97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AWNAAAqhoAAFs2AAD8HQAAAAAAAA=="/>
              </a:ext>
            </a:extLst>
          </p:cNvSpPr>
          <p:nvPr/>
        </p:nvSpPr>
        <p:spPr>
          <a:xfrm>
            <a:off x="8467090" y="4334510"/>
            <a:ext cx="368935" cy="53975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矩形 98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AmMAAAMxYAACUyAAAUGQAAAAAAAA=="/>
              </a:ext>
            </a:extLst>
          </p:cNvSpPr>
          <p:nvPr/>
        </p:nvSpPr>
        <p:spPr>
          <a:xfrm>
            <a:off x="7827010" y="3608705"/>
            <a:ext cx="324485" cy="46799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矩形 99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jMwAAMxYAAKE1AAAUGQAAAAAAAA=="/>
              </a:ext>
            </a:extLst>
          </p:cNvSpPr>
          <p:nvPr/>
        </p:nvSpPr>
        <p:spPr>
          <a:xfrm>
            <a:off x="8394065" y="3608705"/>
            <a:ext cx="323850" cy="46799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矩形 100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aMAAALhIAACYyAACdFAAAAAAAAA=="/>
              </a:ext>
            </a:extLst>
          </p:cNvSpPr>
          <p:nvPr/>
        </p:nvSpPr>
        <p:spPr>
          <a:xfrm>
            <a:off x="7900670" y="2955290"/>
            <a:ext cx="251460" cy="3956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矩形 101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AwMwAALhIAAL00AACdFAAAAAAAAA=="/>
              </a:ext>
            </a:extLst>
          </p:cNvSpPr>
          <p:nvPr/>
        </p:nvSpPr>
        <p:spPr>
          <a:xfrm>
            <a:off x="8321040" y="2955290"/>
            <a:ext cx="252095" cy="3956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0" name="矩形 102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AiMQAAYQ4AAHcyAACYEAAAAAAAAA=="/>
              </a:ext>
            </a:extLst>
          </p:cNvSpPr>
          <p:nvPr/>
        </p:nvSpPr>
        <p:spPr>
          <a:xfrm>
            <a:off x="7987030" y="2337435"/>
            <a:ext cx="216535" cy="36004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1" name="矩形 103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5MwAAYQ4AAA01AACYEAAAAAAAAA=="/>
              </a:ext>
            </a:extLst>
          </p:cNvSpPr>
          <p:nvPr/>
        </p:nvSpPr>
        <p:spPr>
          <a:xfrm>
            <a:off x="8408035" y="2337435"/>
            <a:ext cx="215900" cy="36004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2" name="矩形 104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B5MQAAzAoAAJQyAADLDAAAAAAAAA=="/>
              </a:ext>
            </a:extLst>
          </p:cNvSpPr>
          <p:nvPr/>
        </p:nvSpPr>
        <p:spPr>
          <a:xfrm>
            <a:off x="8042275" y="1755140"/>
            <a:ext cx="179705" cy="32448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3" name="矩形 105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5MwAAzAoAANQ0AADLDAAAAAAAAA=="/>
              </a:ext>
            </a:extLst>
          </p:cNvSpPr>
          <p:nvPr/>
        </p:nvSpPr>
        <p:spPr>
          <a:xfrm>
            <a:off x="8408035" y="1755140"/>
            <a:ext cx="179705" cy="32448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4" name="矩形 106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9yZWw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B+MQAAcQcAAGEyAAA2CQAAAAAAAA=="/>
              </a:ext>
            </a:extLst>
          </p:cNvSpPr>
          <p:nvPr/>
        </p:nvSpPr>
        <p:spPr>
          <a:xfrm>
            <a:off x="8045450" y="1209675"/>
            <a:ext cx="144145" cy="28765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5" name="矩形 107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Oi0o+Q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+MwAAcQcAAKE0AAA2CQAAAAAAAA=="/>
              </a:ext>
            </a:extLst>
          </p:cNvSpPr>
          <p:nvPr/>
        </p:nvSpPr>
        <p:spPr>
          <a:xfrm>
            <a:off x="8411210" y="1209675"/>
            <a:ext cx="144145" cy="28765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6" name="矩形 108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AyMD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bMQAATgQAAEUyAADbBQAAAAAAAA=="/>
              </a:ext>
            </a:extLst>
          </p:cNvSpPr>
          <p:nvPr/>
        </p:nvSpPr>
        <p:spPr>
          <a:xfrm>
            <a:off x="8063865" y="699770"/>
            <a:ext cx="107950" cy="25209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7" name="矩形 109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IvPjw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FMwAATgQAAC80AADbBQAAAAAAAA=="/>
              </a:ext>
            </a:extLst>
          </p:cNvSpPr>
          <p:nvPr/>
        </p:nvSpPr>
        <p:spPr>
          <a:xfrm>
            <a:off x="8375015" y="699770"/>
            <a:ext cx="107950" cy="25209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8" name="矩形 110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Fub3M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DxMQAAZAEAAGMyAAC4AgAAAAAAAA=="/>
              </a:ext>
            </a:extLst>
          </p:cNvSpPr>
          <p:nvPr/>
        </p:nvSpPr>
        <p:spPr>
          <a:xfrm>
            <a:off x="8118475" y="226060"/>
            <a:ext cx="72390" cy="215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9" name="矩形 111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0iMCI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hMwAAZAEAABM0AAC4AgAAAAAAAA=="/>
              </a:ext>
            </a:extLst>
          </p:cNvSpPr>
          <p:nvPr/>
        </p:nvSpPr>
        <p:spPr>
          <a:xfrm>
            <a:off x="8392795" y="226060"/>
            <a:ext cx="72390" cy="215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0" name="矩形 36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ZQci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BNMgAA4SMAANo1AABLKgAAAAAAAA=="/>
              </a:ext>
            </a:extLst>
          </p:cNvSpPr>
          <p:nvPr/>
        </p:nvSpPr>
        <p:spPr>
          <a:xfrm>
            <a:off x="8176895" y="5832475"/>
            <a:ext cx="577215" cy="104267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1" name="任意多边形 89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DMJAAAuSEAAFI1AAC+KQAAAAAAAA=="/>
              </a:ext>
            </a:extLst>
          </p:cNvSpPr>
          <p:nvPr/>
        </p:nvSpPr>
        <p:spPr>
          <a:xfrm rot="13002306">
            <a:off x="5981700" y="5481955"/>
            <a:ext cx="2686050" cy="1303655"/>
          </a:xfrm>
          <a:custGeom>
            <a:avLst/>
            <a:gdLst/>
            <a:ahLst/>
            <a:cxnLst/>
            <a:rect l="0" t="0" r="2686050" b="1303655"/>
            <a:pathLst>
              <a:path w="2686050" h="1303655">
                <a:moveTo>
                  <a:pt x="2380107" y="1084686"/>
                </a:moveTo>
                <a:cubicBezTo>
                  <a:pt x="2305079" y="1152524"/>
                  <a:pt x="2196699" y="1161241"/>
                  <a:pt x="2112677" y="1106223"/>
                </a:cubicBezTo>
                <a:cubicBezTo>
                  <a:pt x="2085504" y="1200726"/>
                  <a:pt x="2012743" y="1272968"/>
                  <a:pt x="1921566" y="1295983"/>
                </a:cubicBezTo>
                <a:cubicBezTo>
                  <a:pt x="1814126" y="1323100"/>
                  <a:pt x="1701993" y="1276889"/>
                  <a:pt x="1640570" y="1180154"/>
                </a:cubicBezTo>
                <a:cubicBezTo>
                  <a:pt x="1495595" y="1271972"/>
                  <a:pt x="1307299" y="1220362"/>
                  <a:pt x="1223160" y="1065713"/>
                </a:cubicBezTo>
                <a:cubicBezTo>
                  <a:pt x="1140507" y="1075879"/>
                  <a:pt x="1062898" y="1022036"/>
                  <a:pt x="1039635" y="938362"/>
                </a:cubicBezTo>
                <a:lnTo>
                  <a:pt x="1034610" y="904285"/>
                </a:lnTo>
                <a:lnTo>
                  <a:pt x="1014190" y="880874"/>
                </a:lnTo>
                <a:cubicBezTo>
                  <a:pt x="935548" y="930682"/>
                  <a:pt x="836343" y="912411"/>
                  <a:pt x="777827" y="842837"/>
                </a:cubicBezTo>
                <a:lnTo>
                  <a:pt x="771304" y="833257"/>
                </a:lnTo>
                <a:lnTo>
                  <a:pt x="759552" y="861650"/>
                </a:lnTo>
                <a:cubicBezTo>
                  <a:pt x="744264" y="888531"/>
                  <a:pt x="719760" y="908254"/>
                  <a:pt x="690882" y="915827"/>
                </a:cubicBezTo>
                <a:cubicBezTo>
                  <a:pt x="645509" y="927725"/>
                  <a:pt x="598155" y="907450"/>
                  <a:pt x="572215" y="865006"/>
                </a:cubicBezTo>
                <a:cubicBezTo>
                  <a:pt x="510992" y="905292"/>
                  <a:pt x="431474" y="882648"/>
                  <a:pt x="395942" y="814794"/>
                </a:cubicBezTo>
                <a:lnTo>
                  <a:pt x="371989" y="813207"/>
                </a:lnTo>
                <a:lnTo>
                  <a:pt x="364032" y="823845"/>
                </a:lnTo>
                <a:cubicBezTo>
                  <a:pt x="357553" y="830529"/>
                  <a:pt x="349503" y="835389"/>
                  <a:pt x="340548" y="837737"/>
                </a:cubicBezTo>
                <a:cubicBezTo>
                  <a:pt x="319444" y="843272"/>
                  <a:pt x="297417" y="833840"/>
                  <a:pt x="285353" y="814099"/>
                </a:cubicBezTo>
                <a:cubicBezTo>
                  <a:pt x="256876" y="832838"/>
                  <a:pt x="219889" y="822305"/>
                  <a:pt x="203361" y="790743"/>
                </a:cubicBezTo>
                <a:cubicBezTo>
                  <a:pt x="195244" y="791781"/>
                  <a:pt x="187374" y="789552"/>
                  <a:pt x="180962" y="784930"/>
                </a:cubicBezTo>
                <a:lnTo>
                  <a:pt x="176828" y="778819"/>
                </a:lnTo>
                <a:lnTo>
                  <a:pt x="169309" y="782657"/>
                </a:lnTo>
                <a:cubicBezTo>
                  <a:pt x="169251" y="790875"/>
                  <a:pt x="165936" y="798668"/>
                  <a:pt x="160225" y="804032"/>
                </a:cubicBezTo>
                <a:cubicBezTo>
                  <a:pt x="151547" y="812185"/>
                  <a:pt x="139012" y="813232"/>
                  <a:pt x="129294" y="806621"/>
                </a:cubicBezTo>
                <a:cubicBezTo>
                  <a:pt x="126151" y="817977"/>
                  <a:pt x="117736" y="826658"/>
                  <a:pt x="107190" y="829424"/>
                </a:cubicBezTo>
                <a:cubicBezTo>
                  <a:pt x="94763" y="832682"/>
                  <a:pt x="81793" y="827129"/>
                  <a:pt x="74689" y="815504"/>
                </a:cubicBezTo>
                <a:cubicBezTo>
                  <a:pt x="57921" y="826538"/>
                  <a:pt x="36143" y="820336"/>
                  <a:pt x="26411" y="801753"/>
                </a:cubicBezTo>
                <a:cubicBezTo>
                  <a:pt x="16852" y="802974"/>
                  <a:pt x="7875" y="796504"/>
                  <a:pt x="5184" y="786449"/>
                </a:cubicBezTo>
                <a:cubicBezTo>
                  <a:pt x="3235" y="779174"/>
                  <a:pt x="4958" y="771323"/>
                  <a:pt x="9720" y="765792"/>
                </a:cubicBezTo>
                <a:cubicBezTo>
                  <a:pt x="2964" y="761453"/>
                  <a:pt x="-797" y="753127"/>
                  <a:pt x="143" y="744598"/>
                </a:cubicBezTo>
                <a:cubicBezTo>
                  <a:pt x="1245" y="734612"/>
                  <a:pt x="8508" y="726790"/>
                  <a:pt x="17633" y="725760"/>
                </a:cubicBezTo>
                <a:lnTo>
                  <a:pt x="17801" y="725263"/>
                </a:lnTo>
                <a:cubicBezTo>
                  <a:pt x="16576" y="715430"/>
                  <a:pt x="19433" y="705513"/>
                  <a:pt x="25593" y="698212"/>
                </a:cubicBezTo>
                <a:cubicBezTo>
                  <a:pt x="35324" y="686682"/>
                  <a:pt x="51102" y="684113"/>
                  <a:pt x="63497" y="692032"/>
                </a:cubicBezTo>
                <a:lnTo>
                  <a:pt x="63505" y="692022"/>
                </a:lnTo>
                <a:lnTo>
                  <a:pt x="71044" y="682727"/>
                </a:lnTo>
                <a:cubicBezTo>
                  <a:pt x="80161" y="675837"/>
                  <a:pt x="93092" y="676347"/>
                  <a:pt x="101714" y="685617"/>
                </a:cubicBezTo>
                <a:lnTo>
                  <a:pt x="101849" y="685442"/>
                </a:lnTo>
                <a:lnTo>
                  <a:pt x="107837" y="677754"/>
                </a:lnTo>
                <a:cubicBezTo>
                  <a:pt x="110394" y="675742"/>
                  <a:pt x="113391" y="674398"/>
                  <a:pt x="116605" y="673902"/>
                </a:cubicBezTo>
                <a:cubicBezTo>
                  <a:pt x="120141" y="673354"/>
                  <a:pt x="123675" y="673871"/>
                  <a:pt x="126866" y="675300"/>
                </a:cubicBezTo>
                <a:lnTo>
                  <a:pt x="134835" y="681970"/>
                </a:lnTo>
                <a:lnTo>
                  <a:pt x="135073" y="682170"/>
                </a:lnTo>
                <a:cubicBezTo>
                  <a:pt x="141322" y="674144"/>
                  <a:pt x="151660" y="671509"/>
                  <a:pt x="160532" y="675677"/>
                </a:cubicBezTo>
                <a:lnTo>
                  <a:pt x="164080" y="678635"/>
                </a:lnTo>
                <a:lnTo>
                  <a:pt x="168493" y="671977"/>
                </a:lnTo>
                <a:cubicBezTo>
                  <a:pt x="173748" y="666318"/>
                  <a:pt x="180706" y="662560"/>
                  <a:pt x="188455" y="661685"/>
                </a:cubicBezTo>
                <a:lnTo>
                  <a:pt x="188739" y="660842"/>
                </a:lnTo>
                <a:cubicBezTo>
                  <a:pt x="186658" y="644141"/>
                  <a:pt x="191511" y="627298"/>
                  <a:pt x="201971" y="614901"/>
                </a:cubicBezTo>
                <a:cubicBezTo>
                  <a:pt x="218498" y="595319"/>
                  <a:pt x="245294" y="590954"/>
                  <a:pt x="266345" y="604405"/>
                </a:cubicBezTo>
                <a:lnTo>
                  <a:pt x="266359" y="604387"/>
                </a:lnTo>
                <a:lnTo>
                  <a:pt x="279161" y="588601"/>
                </a:lnTo>
                <a:cubicBezTo>
                  <a:pt x="286904" y="582751"/>
                  <a:pt x="296265" y="580042"/>
                  <a:pt x="305521" y="580763"/>
                </a:cubicBezTo>
                <a:lnTo>
                  <a:pt x="306782" y="581388"/>
                </a:lnTo>
                <a:lnTo>
                  <a:pt x="307021" y="580509"/>
                </a:lnTo>
                <a:cubicBezTo>
                  <a:pt x="317741" y="556918"/>
                  <a:pt x="338904" y="540148"/>
                  <a:pt x="363894" y="537330"/>
                </a:cubicBezTo>
                <a:lnTo>
                  <a:pt x="364505" y="535517"/>
                </a:lnTo>
                <a:cubicBezTo>
                  <a:pt x="360030" y="499610"/>
                  <a:pt x="370465" y="463401"/>
                  <a:pt x="392953" y="436746"/>
                </a:cubicBezTo>
                <a:cubicBezTo>
                  <a:pt x="428485" y="394646"/>
                  <a:pt x="486093" y="385263"/>
                  <a:pt x="531350" y="414181"/>
                </a:cubicBezTo>
                <a:lnTo>
                  <a:pt x="531377" y="414139"/>
                </a:lnTo>
                <a:lnTo>
                  <a:pt x="543556" y="395011"/>
                </a:lnTo>
                <a:cubicBezTo>
                  <a:pt x="576022" y="355319"/>
                  <a:pt x="634162" y="351267"/>
                  <a:pt x="670887" y="390756"/>
                </a:cubicBezTo>
                <a:lnTo>
                  <a:pt x="671384" y="390117"/>
                </a:lnTo>
                <a:lnTo>
                  <a:pt x="693243" y="362048"/>
                </a:lnTo>
                <a:cubicBezTo>
                  <a:pt x="697912" y="358375"/>
                  <a:pt x="702983" y="355311"/>
                  <a:pt x="708353" y="352939"/>
                </a:cubicBezTo>
                <a:lnTo>
                  <a:pt x="713261" y="351500"/>
                </a:lnTo>
                <a:lnTo>
                  <a:pt x="715306" y="340642"/>
                </a:lnTo>
                <a:cubicBezTo>
                  <a:pt x="722441" y="316803"/>
                  <a:pt x="734524" y="294596"/>
                  <a:pt x="751031" y="275766"/>
                </a:cubicBezTo>
                <a:cubicBezTo>
                  <a:pt x="803192" y="216282"/>
                  <a:pt x="887761" y="203023"/>
                  <a:pt x="954199" y="243882"/>
                </a:cubicBezTo>
                <a:lnTo>
                  <a:pt x="954238" y="243823"/>
                </a:lnTo>
                <a:lnTo>
                  <a:pt x="972117" y="216796"/>
                </a:lnTo>
                <a:cubicBezTo>
                  <a:pt x="1019778" y="160713"/>
                  <a:pt x="1105127" y="154988"/>
                  <a:pt x="1159040" y="210783"/>
                </a:cubicBezTo>
                <a:lnTo>
                  <a:pt x="1159954" y="209333"/>
                </a:lnTo>
                <a:lnTo>
                  <a:pt x="1173222" y="188263"/>
                </a:lnTo>
                <a:cubicBezTo>
                  <a:pt x="1189783" y="167867"/>
                  <a:pt x="1213026" y="154189"/>
                  <a:pt x="1238857" y="150346"/>
                </a:cubicBezTo>
                <a:lnTo>
                  <a:pt x="1278080" y="152761"/>
                </a:lnTo>
                <a:lnTo>
                  <a:pt x="1287715" y="146305"/>
                </a:lnTo>
                <a:cubicBezTo>
                  <a:pt x="1366601" y="102899"/>
                  <a:pt x="1463427" y="103228"/>
                  <a:pt x="1543802" y="152659"/>
                </a:cubicBezTo>
                <a:lnTo>
                  <a:pt x="1543865" y="152564"/>
                </a:lnTo>
                <a:lnTo>
                  <a:pt x="1572704" y="108967"/>
                </a:lnTo>
                <a:cubicBezTo>
                  <a:pt x="1649583" y="18502"/>
                  <a:pt x="1787255" y="9268"/>
                  <a:pt x="1874219" y="99268"/>
                </a:cubicBezTo>
                <a:lnTo>
                  <a:pt x="1875693" y="96928"/>
                </a:lnTo>
                <a:lnTo>
                  <a:pt x="1897096" y="62942"/>
                </a:lnTo>
                <a:cubicBezTo>
                  <a:pt x="1923810" y="30041"/>
                  <a:pt x="1961300" y="7978"/>
                  <a:pt x="2002969" y="1780"/>
                </a:cubicBezTo>
                <a:cubicBezTo>
                  <a:pt x="2048830" y="-5051"/>
                  <a:pt x="2094649" y="8035"/>
                  <a:pt x="2130493" y="36778"/>
                </a:cubicBezTo>
                <a:lnTo>
                  <a:pt x="2160773" y="68615"/>
                </a:lnTo>
                <a:lnTo>
                  <a:pt x="2162644" y="70583"/>
                </a:lnTo>
                <a:cubicBezTo>
                  <a:pt x="2196415" y="28844"/>
                  <a:pt x="2243993" y="4626"/>
                  <a:pt x="2293655" y="800"/>
                </a:cubicBezTo>
                <a:cubicBezTo>
                  <a:pt x="2323452" y="-1493"/>
                  <a:pt x="2354000" y="3552"/>
                  <a:pt x="2382766" y="16560"/>
                </a:cubicBezTo>
                <a:cubicBezTo>
                  <a:pt x="2441217" y="42983"/>
                  <a:pt x="2483130" y="98303"/>
                  <a:pt x="2494391" y="163940"/>
                </a:cubicBezTo>
                <a:lnTo>
                  <a:pt x="2494998" y="164203"/>
                </a:lnTo>
                <a:lnTo>
                  <a:pt x="2542197" y="184618"/>
                </a:lnTo>
                <a:cubicBezTo>
                  <a:pt x="2586857" y="211168"/>
                  <a:pt x="2621224" y="254491"/>
                  <a:pt x="2637646" y="306976"/>
                </a:cubicBezTo>
                <a:cubicBezTo>
                  <a:pt x="2653558" y="357771"/>
                  <a:pt x="2651291" y="412941"/>
                  <a:pt x="2631234" y="462078"/>
                </a:cubicBezTo>
                <a:cubicBezTo>
                  <a:pt x="2680536" y="529463"/>
                  <a:pt x="2697778" y="616817"/>
                  <a:pt x="2678073" y="699224"/>
                </a:cubicBezTo>
                <a:cubicBezTo>
                  <a:pt x="2651877" y="808779"/>
                  <a:pt x="2565158" y="890824"/>
                  <a:pt x="2458655" y="906811"/>
                </a:cubicBezTo>
                <a:cubicBezTo>
                  <a:pt x="2458147" y="975192"/>
                  <a:pt x="2429488" y="1040044"/>
                  <a:pt x="2380107" y="1084686"/>
                </a:cubicBezTo>
                <a:close/>
              </a:path>
            </a:pathLst>
          </a:cu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2" name="任意多边形 114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1SGw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QOwAAlR4AAB4/AABLKgAAAAAAAA=="/>
              </a:ext>
            </a:extLst>
          </p:cNvSpPr>
          <p:nvPr/>
        </p:nvSpPr>
        <p:spPr>
          <a:xfrm>
            <a:off x="9601200" y="4971415"/>
            <a:ext cx="659130" cy="1903730"/>
          </a:xfrm>
          <a:custGeom>
            <a:avLst/>
            <a:gdLst/>
            <a:ahLst/>
            <a:cxnLst/>
            <a:rect l="0" t="0" r="659130" b="1903730"/>
            <a:pathLst>
              <a:path w="659130" h="1903730">
                <a:moveTo>
                  <a:pt x="517875" y="740"/>
                </a:moveTo>
                <a:cubicBezTo>
                  <a:pt x="525674" y="2091"/>
                  <a:pt x="533458" y="5989"/>
                  <a:pt x="540931" y="12573"/>
                </a:cubicBezTo>
                <a:cubicBezTo>
                  <a:pt x="563712" y="32636"/>
                  <a:pt x="580046" y="74640"/>
                  <a:pt x="584435" y="124476"/>
                </a:cubicBezTo>
                <a:lnTo>
                  <a:pt x="584672" y="124676"/>
                </a:lnTo>
                <a:lnTo>
                  <a:pt x="603067" y="140177"/>
                </a:lnTo>
                <a:cubicBezTo>
                  <a:pt x="620472" y="160336"/>
                  <a:pt x="633866" y="193231"/>
                  <a:pt x="640266" y="233082"/>
                </a:cubicBezTo>
                <a:cubicBezTo>
                  <a:pt x="646468" y="271650"/>
                  <a:pt x="645583" y="313539"/>
                  <a:pt x="637767" y="350848"/>
                </a:cubicBezTo>
                <a:cubicBezTo>
                  <a:pt x="656982" y="402013"/>
                  <a:pt x="663701" y="468339"/>
                  <a:pt x="656021" y="530910"/>
                </a:cubicBezTo>
                <a:cubicBezTo>
                  <a:pt x="645812" y="614093"/>
                  <a:pt x="612015" y="676389"/>
                  <a:pt x="570508" y="688528"/>
                </a:cubicBezTo>
                <a:cubicBezTo>
                  <a:pt x="570309" y="740448"/>
                  <a:pt x="559140" y="789689"/>
                  <a:pt x="539895" y="823586"/>
                </a:cubicBezTo>
                <a:cubicBezTo>
                  <a:pt x="510654" y="875094"/>
                  <a:pt x="468415" y="881713"/>
                  <a:pt x="435669" y="839938"/>
                </a:cubicBezTo>
                <a:cubicBezTo>
                  <a:pt x="430374" y="875816"/>
                  <a:pt x="420637" y="907467"/>
                  <a:pt x="407783" y="932334"/>
                </a:cubicBezTo>
                <a:lnTo>
                  <a:pt x="390321" y="958288"/>
                </a:lnTo>
                <a:lnTo>
                  <a:pt x="391215" y="962714"/>
                </a:lnTo>
                <a:cubicBezTo>
                  <a:pt x="391215" y="977862"/>
                  <a:pt x="385075" y="991576"/>
                  <a:pt x="375148" y="1001503"/>
                </a:cubicBezTo>
                <a:lnTo>
                  <a:pt x="374409" y="1002001"/>
                </a:lnTo>
                <a:lnTo>
                  <a:pt x="406489" y="1903730"/>
                </a:lnTo>
                <a:lnTo>
                  <a:pt x="252893" y="1903730"/>
                </a:lnTo>
                <a:lnTo>
                  <a:pt x="285642" y="983212"/>
                </a:lnTo>
                <a:lnTo>
                  <a:pt x="281504" y="962714"/>
                </a:lnTo>
                <a:lnTo>
                  <a:pt x="282962" y="955492"/>
                </a:lnTo>
                <a:lnTo>
                  <a:pt x="272996" y="943696"/>
                </a:lnTo>
                <a:cubicBezTo>
                  <a:pt x="264879" y="930400"/>
                  <a:pt x="257659" y="914435"/>
                  <a:pt x="251674" y="896073"/>
                </a:cubicBezTo>
                <a:cubicBezTo>
                  <a:pt x="195173" y="965790"/>
                  <a:pt x="121788" y="926602"/>
                  <a:pt x="88997" y="809180"/>
                </a:cubicBezTo>
                <a:cubicBezTo>
                  <a:pt x="56784" y="816898"/>
                  <a:pt x="26538" y="776016"/>
                  <a:pt x="17471" y="712484"/>
                </a:cubicBezTo>
                <a:cubicBezTo>
                  <a:pt x="10904" y="666518"/>
                  <a:pt x="16709" y="616910"/>
                  <a:pt x="32754" y="581961"/>
                </a:cubicBezTo>
                <a:cubicBezTo>
                  <a:pt x="9990" y="554546"/>
                  <a:pt x="-2687" y="501938"/>
                  <a:pt x="481" y="448048"/>
                </a:cubicBezTo>
                <a:cubicBezTo>
                  <a:pt x="4199" y="384950"/>
                  <a:pt x="28671" y="335526"/>
                  <a:pt x="59420" y="329022"/>
                </a:cubicBezTo>
                <a:lnTo>
                  <a:pt x="59984" y="325884"/>
                </a:lnTo>
                <a:cubicBezTo>
                  <a:pt x="55855" y="263749"/>
                  <a:pt x="65485" y="201086"/>
                  <a:pt x="86239" y="154960"/>
                </a:cubicBezTo>
                <a:cubicBezTo>
                  <a:pt x="119030" y="82106"/>
                  <a:pt x="172195" y="65868"/>
                  <a:pt x="213961" y="115910"/>
                </a:cubicBezTo>
                <a:lnTo>
                  <a:pt x="213986" y="115838"/>
                </a:lnTo>
                <a:lnTo>
                  <a:pt x="225225" y="82737"/>
                </a:lnTo>
                <a:cubicBezTo>
                  <a:pt x="255187" y="14048"/>
                  <a:pt x="308842" y="7036"/>
                  <a:pt x="342734" y="75373"/>
                </a:cubicBezTo>
                <a:lnTo>
                  <a:pt x="343193" y="74268"/>
                </a:lnTo>
                <a:lnTo>
                  <a:pt x="363367" y="25694"/>
                </a:lnTo>
                <a:cubicBezTo>
                  <a:pt x="371984" y="12979"/>
                  <a:pt x="382086" y="4488"/>
                  <a:pt x="392913" y="1351"/>
                </a:cubicBezTo>
                <a:cubicBezTo>
                  <a:pt x="410786" y="-3836"/>
                  <a:pt x="428643" y="6100"/>
                  <a:pt x="442613" y="27925"/>
                </a:cubicBezTo>
                <a:lnTo>
                  <a:pt x="454414" y="52098"/>
                </a:lnTo>
                <a:lnTo>
                  <a:pt x="455143" y="53592"/>
                </a:lnTo>
                <a:cubicBezTo>
                  <a:pt x="470937" y="15562"/>
                  <a:pt x="494479" y="-3310"/>
                  <a:pt x="517875" y="740"/>
                </a:cubicBez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3" name="云形标注 116"/>
          <p:cNvSpPr>
            <a:extLst>
              <a:ext uri="smNativeData">
                <pr:smNativeData xmlns:pr="pr" val="SMDATA_12_CHU0VRMAAAAlAAAA9wEAAA0AAAAAkAAAAEgAAACQAAAASAAAAAAAAAABAAAAAAAAAAEAAABQAAAAI2dhTzv8xb8AOsyXF2DT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wvYTo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0NwAAKAEAAI0+AACEAwAAAAAAAA=="/>
              </a:ext>
            </a:extLst>
          </p:cNvSpPr>
          <p:nvPr/>
        </p:nvSpPr>
        <p:spPr>
          <a:xfrm>
            <a:off x="9055100" y="187960"/>
            <a:ext cx="1113155" cy="383540"/>
          </a:xfrm>
          <a:prstGeom prst="cloudCallout">
            <a:avLst>
              <a:gd name="adj1" fmla="val -8588"/>
              <a:gd name="adj2" fmla="val 15137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4" name="矩形 117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xhPSI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ApMgAAJgAAAGIyAACXAAAAAAAAAA=="/>
              </a:ext>
            </a:extLst>
          </p:cNvSpPr>
          <p:nvPr/>
        </p:nvSpPr>
        <p:spPr>
          <a:xfrm>
            <a:off x="8154035" y="24130"/>
            <a:ext cx="36195" cy="7175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5" name="矩形 118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Q+PGE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DZMwAAJgAAABI0AACXAAAAAAAAAA=="/>
              </a:ext>
            </a:extLst>
          </p:cNvSpPr>
          <p:nvPr/>
        </p:nvSpPr>
        <p:spPr>
          <a:xfrm>
            <a:off x="8428355" y="24130"/>
            <a:ext cx="36195" cy="7175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6" name="矩形 127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ciLz4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QBQAA5xIAAC4sAACqGgAAAAAAAA=="/>
              </a:ext>
            </a:extLst>
          </p:cNvSpPr>
          <p:nvPr/>
        </p:nvSpPr>
        <p:spPr>
          <a:xfrm>
            <a:off x="822960" y="3072765"/>
            <a:ext cx="6358890" cy="126174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9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心理学家曾经做过一个研究，</a:t>
            </a:r>
            <a:endParaRPr lang="en-us" sz="39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6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他们让一座建筑物的</a:t>
            </a:r>
            <a:r>
              <a:rPr lang="zh-cn" sz="36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门底冒烟。</a:t>
            </a:r>
            <a:endParaRPr lang="zh-cn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3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NpdGU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8EwAAeAYAALMaAABuDQAAAAAAAA=="/>
              </a:ext>
            </a:extLst>
          </p:cNvSpPr>
          <p:nvPr/>
        </p:nvSpPr>
        <p:spPr>
          <a:xfrm>
            <a:off x="3208020" y="1051560"/>
            <a:ext cx="1132205" cy="1131570"/>
          </a:xfrm>
          <a:prstGeom prst="ellipse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梯形 4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U0MiI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dFgAAUwwAAF8bAABDEwAAAAAAAA=="/>
              </a:ext>
            </a:extLst>
          </p:cNvSpPr>
          <p:nvPr/>
        </p:nvSpPr>
        <p:spPr>
          <a:xfrm>
            <a:off x="3635375" y="2003425"/>
            <a:ext cx="814070" cy="1127760"/>
          </a:xfrm>
          <a:custGeom>
            <a:avLst/>
            <a:gdLst/>
            <a:ahLst/>
            <a:cxnLst/>
            <a:rect l="0" t="0" r="814070" b="1127760"/>
            <a:pathLst>
              <a:path w="814070" h="1127760">
                <a:moveTo>
                  <a:pt x="10363" y="1098742"/>
                </a:moveTo>
                <a:lnTo>
                  <a:pt x="10363" y="0"/>
                </a:lnTo>
                <a:lnTo>
                  <a:pt x="434574" y="46479"/>
                </a:lnTo>
                <a:lnTo>
                  <a:pt x="814070" y="1127760"/>
                </a:lnTo>
                <a:lnTo>
                  <a:pt x="10363" y="1098742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圆角矩形 5"/>
          <p:cNvSpPr>
            <a:extLst>
              <a:ext uri="smNativeData">
                <pr:smNativeData xmlns:pr="pr" val="SMDATA_12_CHU0VRMAAAAlAAAAZQAAAA0AAAAAkAAAAEgAAACQAAAASAAAAAAAAAABAAAAAAAAAAEAAABQAAAAAAAAAAAA8D8AAAAAAADwv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xhOmM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hFwAAgg0AAAAgAAAPEAAAAAAAAA=="/>
              </a:ext>
            </a:extLst>
          </p:cNvSpPr>
          <p:nvPr/>
        </p:nvSpPr>
        <p:spPr>
          <a:xfrm rot="700121">
            <a:off x="3841115" y="2195830"/>
            <a:ext cx="1360805" cy="414655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椭圆 6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8+PC8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wGgAA5ggAAL4eAAB0DQAAAAAAAA=="/>
              </a:ext>
            </a:extLst>
          </p:cNvSpPr>
          <p:nvPr/>
        </p:nvSpPr>
        <p:spPr>
          <a:xfrm>
            <a:off x="4257040" y="1446530"/>
            <a:ext cx="740410" cy="740410"/>
          </a:xfrm>
          <a:prstGeom prst="ellipse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梯形 10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xGgAAPQwAAPgeAADRFQAAAAAAAA=="/>
              </a:ext>
            </a:extLst>
          </p:cNvSpPr>
          <p:nvPr/>
        </p:nvSpPr>
        <p:spPr>
          <a:xfrm rot="20093619">
            <a:off x="4379595" y="1989455"/>
            <a:ext cx="654685" cy="1557020"/>
          </a:xfrm>
          <a:custGeom>
            <a:avLst/>
            <a:gdLst/>
            <a:ahLst/>
            <a:cxnLst/>
            <a:rect l="0" t="0" r="654685" b="1557020"/>
            <a:pathLst>
              <a:path w="654685" h="1557020">
                <a:moveTo>
                  <a:pt x="0" y="1557020"/>
                </a:moveTo>
                <a:lnTo>
                  <a:pt x="221589" y="0"/>
                </a:lnTo>
                <a:lnTo>
                  <a:pt x="510975" y="33005"/>
                </a:lnTo>
                <a:lnTo>
                  <a:pt x="654685" y="1557020"/>
                </a:lnTo>
                <a:lnTo>
                  <a:pt x="0" y="155702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圆角矩形 11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YHAAAFBIAAL8fAADgGQAAAAAAAA=="/>
              </a:ext>
            </a:extLst>
          </p:cNvSpPr>
          <p:nvPr/>
        </p:nvSpPr>
        <p:spPr>
          <a:xfrm rot="5177888">
            <a:off x="4291330" y="3336290"/>
            <a:ext cx="1267460" cy="471805"/>
          </a:xfrm>
          <a:custGeom>
            <a:avLst/>
            <a:gdLst/>
            <a:ahLst/>
            <a:cxnLst/>
            <a:rect l="0" t="0" r="1267460" b="471805"/>
            <a:pathLst>
              <a:path w="1267460" h="471805">
                <a:moveTo>
                  <a:pt x="0" y="116905"/>
                </a:moveTo>
                <a:cubicBezTo>
                  <a:pt x="201671" y="118499"/>
                  <a:pt x="442261" y="-1579"/>
                  <a:pt x="643933" y="14"/>
                </a:cubicBezTo>
                <a:lnTo>
                  <a:pt x="1267460" y="116905"/>
                </a:lnTo>
                <a:lnTo>
                  <a:pt x="1267460" y="471450"/>
                </a:lnTo>
                <a:cubicBezTo>
                  <a:pt x="1085021" y="481537"/>
                  <a:pt x="885665" y="273195"/>
                  <a:pt x="703226" y="283283"/>
                </a:cubicBezTo>
                <a:lnTo>
                  <a:pt x="0" y="471450"/>
                </a:lnTo>
                <a:lnTo>
                  <a:pt x="0" y="116905"/>
                </a:lnTo>
                <a:lnTo>
                  <a:pt x="703226" y="283283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梯形 12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tFgAAcxIAAPQaAADGGQAAAAAAAA=="/>
              </a:ext>
            </a:extLst>
          </p:cNvSpPr>
          <p:nvPr/>
        </p:nvSpPr>
        <p:spPr>
          <a:xfrm flipV="1">
            <a:off x="3645535" y="2999105"/>
            <a:ext cx="735965" cy="1190625"/>
          </a:xfrm>
          <a:custGeom>
            <a:avLst/>
            <a:gdLst/>
            <a:ahLst/>
            <a:cxnLst/>
            <a:rect l="0" t="0" r="735965" b="1190625"/>
            <a:pathLst>
              <a:path w="735965" h="1190625">
                <a:moveTo>
                  <a:pt x="0" y="1190625"/>
                </a:moveTo>
                <a:cubicBezTo>
                  <a:pt x="14947" y="1010287"/>
                  <a:pt x="224273" y="783436"/>
                  <a:pt x="239220" y="603098"/>
                </a:cubicBezTo>
                <a:lnTo>
                  <a:pt x="179823" y="0"/>
                </a:lnTo>
                <a:lnTo>
                  <a:pt x="539468" y="0"/>
                </a:lnTo>
                <a:cubicBezTo>
                  <a:pt x="561771" y="206200"/>
                  <a:pt x="713661" y="427906"/>
                  <a:pt x="735965" y="634107"/>
                </a:cubicBezTo>
                <a:lnTo>
                  <a:pt x="719289" y="1190625"/>
                </a:lnTo>
                <a:lnTo>
                  <a:pt x="0" y="1190625"/>
                </a:lnTo>
                <a:lnTo>
                  <a:pt x="735965" y="634107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任意多边形 10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qHgAA5wkAABkgAADpDgAAAAAAAA=="/>
              </a:ext>
            </a:extLst>
          </p:cNvSpPr>
          <p:nvPr/>
        </p:nvSpPr>
        <p:spPr>
          <a:xfrm rot="350521" flipH="1">
            <a:off x="4944110" y="1609725"/>
            <a:ext cx="273685" cy="814070"/>
          </a:xfrm>
          <a:custGeom>
            <a:avLst/>
            <a:gdLst/>
            <a:ahLst/>
            <a:cxnLst/>
            <a:rect l="0" t="0" r="273685" b="814070"/>
            <a:pathLst>
              <a:path w="273685" h="814070">
                <a:moveTo>
                  <a:pt x="64494" y="0"/>
                </a:moveTo>
                <a:lnTo>
                  <a:pt x="78464" y="2761"/>
                </a:lnTo>
                <a:cubicBezTo>
                  <a:pt x="153069" y="32696"/>
                  <a:pt x="209190" y="162132"/>
                  <a:pt x="209190" y="317269"/>
                </a:cubicBezTo>
                <a:lnTo>
                  <a:pt x="209186" y="317359"/>
                </a:lnTo>
                <a:lnTo>
                  <a:pt x="209190" y="317359"/>
                </a:lnTo>
                <a:lnTo>
                  <a:pt x="209190" y="591318"/>
                </a:lnTo>
                <a:lnTo>
                  <a:pt x="273685" y="591318"/>
                </a:lnTo>
                <a:lnTo>
                  <a:pt x="273685" y="644617"/>
                </a:lnTo>
                <a:lnTo>
                  <a:pt x="209190" y="644617"/>
                </a:lnTo>
                <a:lnTo>
                  <a:pt x="182865" y="644617"/>
                </a:lnTo>
                <a:lnTo>
                  <a:pt x="182865" y="798741"/>
                </a:lnTo>
                <a:cubicBezTo>
                  <a:pt x="182865" y="807207"/>
                  <a:pt x="175997" y="814070"/>
                  <a:pt x="167524" y="814070"/>
                </a:cubicBezTo>
                <a:lnTo>
                  <a:pt x="106160" y="814070"/>
                </a:lnTo>
                <a:cubicBezTo>
                  <a:pt x="97687" y="814070"/>
                  <a:pt x="90819" y="807207"/>
                  <a:pt x="90819" y="798741"/>
                </a:cubicBezTo>
                <a:lnTo>
                  <a:pt x="90819" y="644617"/>
                </a:lnTo>
                <a:lnTo>
                  <a:pt x="64494" y="644617"/>
                </a:lnTo>
                <a:lnTo>
                  <a:pt x="0" y="644617"/>
                </a:lnTo>
                <a:lnTo>
                  <a:pt x="0" y="591318"/>
                </a:lnTo>
                <a:lnTo>
                  <a:pt x="64494" y="591318"/>
                </a:lnTo>
                <a:lnTo>
                  <a:pt x="64494" y="317359"/>
                </a:lnTo>
                <a:lnTo>
                  <a:pt x="64494" y="0"/>
                </a:lnTo>
                <a:lnTo>
                  <a:pt x="90819" y="798741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0" name="文本框 11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bFwAAvBoAAOJEAACcJwAAAAAAAA=="/>
              </a:ext>
            </a:extLst>
          </p:cNvSpPr>
          <p:nvPr/>
        </p:nvSpPr>
        <p:spPr>
          <a:xfrm>
            <a:off x="3796665" y="4345940"/>
            <a:ext cx="7400925" cy="209296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2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这位女士对着人群大喊“救命”的时候</a:t>
            </a:r>
            <a:endParaRPr lang="en-us" sz="32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2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责任是分散的，大家都以为别人会去救，</a:t>
            </a:r>
            <a:endParaRPr lang="en-us" sz="32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2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或者别人会去报警，所以大家都不行动。</a:t>
            </a:r>
            <a:endParaRPr lang="en-us" sz="32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4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这也告诉我们：这样喊救命是错误的！</a:t>
            </a:r>
            <a:endParaRPr lang="zh-cn" sz="3400"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11" name="矩形 12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TBQAAfhkAAOJEAAAtGgAAAAAAAA=="/>
              </a:ext>
            </a:extLst>
          </p:cNvSpPr>
          <p:nvPr/>
        </p:nvSpPr>
        <p:spPr>
          <a:xfrm>
            <a:off x="865505" y="4144010"/>
            <a:ext cx="10332085" cy="111125"/>
          </a:xfrm>
          <a:prstGeom prst="rect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2" name="任意多边形 13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MPQAAUQsAAOJEAADrGQAAAAAAAA=="/>
              </a:ext>
            </a:extLst>
          </p:cNvSpPr>
          <p:nvPr/>
        </p:nvSpPr>
        <p:spPr>
          <a:xfrm flipH="1" flipV="1">
            <a:off x="10045700" y="1839595"/>
            <a:ext cx="1151890" cy="2373630"/>
          </a:xfrm>
          <a:custGeom>
            <a:avLst/>
            <a:gdLst/>
            <a:ahLst/>
            <a:cxnLst/>
            <a:rect l="0" t="0" r="1151890" b="2373630"/>
            <a:pathLst>
              <a:path w="1151890" h="2373630">
                <a:moveTo>
                  <a:pt x="426242" y="2373630"/>
                </a:moveTo>
                <a:cubicBezTo>
                  <a:pt x="190836" y="2373630"/>
                  <a:pt x="0" y="2182854"/>
                  <a:pt x="0" y="1947522"/>
                </a:cubicBezTo>
                <a:cubicBezTo>
                  <a:pt x="0" y="1800439"/>
                  <a:pt x="74546" y="1670760"/>
                  <a:pt x="187927" y="1594186"/>
                </a:cubicBezTo>
                <a:lnTo>
                  <a:pt x="238766" y="1566599"/>
                </a:lnTo>
                <a:lnTo>
                  <a:pt x="69326" y="685858"/>
                </a:lnTo>
                <a:lnTo>
                  <a:pt x="214425" y="699866"/>
                </a:lnTo>
                <a:lnTo>
                  <a:pt x="198843" y="0"/>
                </a:lnTo>
                <a:lnTo>
                  <a:pt x="505379" y="30500"/>
                </a:lnTo>
                <a:cubicBezTo>
                  <a:pt x="527626" y="157127"/>
                  <a:pt x="537671" y="271557"/>
                  <a:pt x="559921" y="398184"/>
                </a:cubicBezTo>
                <a:lnTo>
                  <a:pt x="699607" y="746708"/>
                </a:lnTo>
                <a:lnTo>
                  <a:pt x="783159" y="754775"/>
                </a:lnTo>
                <a:lnTo>
                  <a:pt x="743654" y="949801"/>
                </a:lnTo>
                <a:lnTo>
                  <a:pt x="773326" y="951631"/>
                </a:lnTo>
                <a:lnTo>
                  <a:pt x="659779" y="1263035"/>
                </a:lnTo>
                <a:lnTo>
                  <a:pt x="781839" y="1307514"/>
                </a:lnTo>
                <a:lnTo>
                  <a:pt x="780650" y="1309948"/>
                </a:lnTo>
                <a:lnTo>
                  <a:pt x="1007745" y="1389834"/>
                </a:lnTo>
                <a:lnTo>
                  <a:pt x="1058402" y="1408294"/>
                </a:lnTo>
                <a:lnTo>
                  <a:pt x="1104832" y="1435963"/>
                </a:lnTo>
                <a:cubicBezTo>
                  <a:pt x="1146272" y="1473677"/>
                  <a:pt x="1163470" y="1533887"/>
                  <a:pt x="1143697" y="1590058"/>
                </a:cubicBezTo>
                <a:cubicBezTo>
                  <a:pt x="1117336" y="1664952"/>
                  <a:pt x="1035233" y="1704301"/>
                  <a:pt x="960316" y="1677948"/>
                </a:cubicBezTo>
                <a:lnTo>
                  <a:pt x="620377" y="1558366"/>
                </a:lnTo>
                <a:lnTo>
                  <a:pt x="618215" y="1569040"/>
                </a:lnTo>
                <a:lnTo>
                  <a:pt x="664558" y="1594186"/>
                </a:lnTo>
                <a:cubicBezTo>
                  <a:pt x="777939" y="1670760"/>
                  <a:pt x="852483" y="1800439"/>
                  <a:pt x="852483" y="1947522"/>
                </a:cubicBezTo>
                <a:cubicBezTo>
                  <a:pt x="852483" y="2182854"/>
                  <a:pt x="661648" y="2373630"/>
                  <a:pt x="426242" y="2373630"/>
                </a:cubicBez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3" name="任意多边形 14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EIwAAPw8AAKM+AAD2GQAAAAAAAA=="/>
              </a:ext>
            </a:extLst>
          </p:cNvSpPr>
          <p:nvPr/>
        </p:nvSpPr>
        <p:spPr>
          <a:xfrm flipV="1">
            <a:off x="5692140" y="2478405"/>
            <a:ext cx="4490085" cy="1741805"/>
          </a:xfrm>
          <a:custGeom>
            <a:avLst/>
            <a:gdLst/>
            <a:ahLst/>
            <a:cxnLst/>
            <a:rect l="0" t="0" r="4490085" b="1741805"/>
            <a:pathLst>
              <a:path w="4490085" h="1741805">
                <a:moveTo>
                  <a:pt x="532438" y="870902"/>
                </a:moveTo>
                <a:cubicBezTo>
                  <a:pt x="705165" y="870902"/>
                  <a:pt x="845189" y="730909"/>
                  <a:pt x="845189" y="558217"/>
                </a:cubicBezTo>
                <a:cubicBezTo>
                  <a:pt x="845189" y="450286"/>
                  <a:pt x="790492" y="355126"/>
                  <a:pt x="707300" y="298935"/>
                </a:cubicBezTo>
                <a:lnTo>
                  <a:pt x="669997" y="278691"/>
                </a:lnTo>
                <a:lnTo>
                  <a:pt x="723608" y="0"/>
                </a:lnTo>
                <a:lnTo>
                  <a:pt x="340691" y="0"/>
                </a:lnTo>
                <a:lnTo>
                  <a:pt x="361083" y="55931"/>
                </a:lnTo>
                <a:lnTo>
                  <a:pt x="271522" y="88570"/>
                </a:lnTo>
                <a:lnTo>
                  <a:pt x="272394" y="90357"/>
                </a:lnTo>
                <a:lnTo>
                  <a:pt x="105765" y="148978"/>
                </a:lnTo>
                <a:lnTo>
                  <a:pt x="68596" y="162524"/>
                </a:lnTo>
                <a:lnTo>
                  <a:pt x="34529" y="182828"/>
                </a:lnTo>
                <a:cubicBezTo>
                  <a:pt x="4122" y="210503"/>
                  <a:pt x="-8496" y="254686"/>
                  <a:pt x="6011" y="295905"/>
                </a:cubicBezTo>
                <a:cubicBezTo>
                  <a:pt x="25354" y="350863"/>
                  <a:pt x="85595" y="379739"/>
                  <a:pt x="140565" y="360400"/>
                </a:cubicBezTo>
                <a:lnTo>
                  <a:pt x="389993" y="272650"/>
                </a:lnTo>
                <a:lnTo>
                  <a:pt x="391579" y="280482"/>
                </a:lnTo>
                <a:lnTo>
                  <a:pt x="357576" y="298935"/>
                </a:lnTo>
                <a:cubicBezTo>
                  <a:pt x="274384" y="355126"/>
                  <a:pt x="219688" y="450286"/>
                  <a:pt x="219688" y="558217"/>
                </a:cubicBezTo>
                <a:cubicBezTo>
                  <a:pt x="219688" y="730909"/>
                  <a:pt x="359710" y="870902"/>
                  <a:pt x="532438" y="870902"/>
                </a:cubicBezTo>
                <a:lnTo>
                  <a:pt x="1409992" y="986340"/>
                </a:lnTo>
                <a:cubicBezTo>
                  <a:pt x="1582719" y="986340"/>
                  <a:pt x="1722743" y="846347"/>
                  <a:pt x="1722743" y="673655"/>
                </a:cubicBezTo>
                <a:cubicBezTo>
                  <a:pt x="1722743" y="565724"/>
                  <a:pt x="1668046" y="470564"/>
                  <a:pt x="1584854" y="414373"/>
                </a:cubicBezTo>
                <a:lnTo>
                  <a:pt x="1547551" y="394130"/>
                </a:lnTo>
                <a:lnTo>
                  <a:pt x="1623368" y="0"/>
                </a:lnTo>
                <a:lnTo>
                  <a:pt x="1176157" y="0"/>
                </a:lnTo>
                <a:lnTo>
                  <a:pt x="1238637" y="171369"/>
                </a:lnTo>
                <a:lnTo>
                  <a:pt x="1149076" y="204009"/>
                </a:lnTo>
                <a:lnTo>
                  <a:pt x="1149948" y="205795"/>
                </a:lnTo>
                <a:lnTo>
                  <a:pt x="983319" y="264416"/>
                </a:lnTo>
                <a:lnTo>
                  <a:pt x="946150" y="277962"/>
                </a:lnTo>
                <a:lnTo>
                  <a:pt x="912083" y="298267"/>
                </a:lnTo>
                <a:cubicBezTo>
                  <a:pt x="881676" y="325941"/>
                  <a:pt x="869057" y="370125"/>
                  <a:pt x="883565" y="411343"/>
                </a:cubicBezTo>
                <a:cubicBezTo>
                  <a:pt x="902908" y="466302"/>
                  <a:pt x="963149" y="495177"/>
                  <a:pt x="1018119" y="475839"/>
                </a:cubicBezTo>
                <a:lnTo>
                  <a:pt x="1267547" y="388088"/>
                </a:lnTo>
                <a:lnTo>
                  <a:pt x="1269133" y="395921"/>
                </a:lnTo>
                <a:lnTo>
                  <a:pt x="1235130" y="414373"/>
                </a:lnTo>
                <a:cubicBezTo>
                  <a:pt x="1151938" y="470564"/>
                  <a:pt x="1097242" y="565724"/>
                  <a:pt x="1097242" y="673655"/>
                </a:cubicBezTo>
                <a:cubicBezTo>
                  <a:pt x="1097242" y="846347"/>
                  <a:pt x="1237264" y="986340"/>
                  <a:pt x="1409992" y="986340"/>
                </a:cubicBezTo>
                <a:lnTo>
                  <a:pt x="4177333" y="1268505"/>
                </a:lnTo>
                <a:cubicBezTo>
                  <a:pt x="4350060" y="1268505"/>
                  <a:pt x="4490085" y="1128512"/>
                  <a:pt x="4490085" y="955820"/>
                </a:cubicBezTo>
                <a:cubicBezTo>
                  <a:pt x="4490085" y="847889"/>
                  <a:pt x="4435387" y="752729"/>
                  <a:pt x="4352194" y="696538"/>
                </a:cubicBezTo>
                <a:lnTo>
                  <a:pt x="4314892" y="676294"/>
                </a:lnTo>
                <a:lnTo>
                  <a:pt x="4439217" y="29993"/>
                </a:lnTo>
                <a:lnTo>
                  <a:pt x="4332752" y="40272"/>
                </a:lnTo>
                <a:lnTo>
                  <a:pt x="4333649" y="0"/>
                </a:lnTo>
                <a:lnTo>
                  <a:pt x="4006669" y="0"/>
                </a:lnTo>
                <a:lnTo>
                  <a:pt x="3976754" y="74645"/>
                </a:lnTo>
                <a:lnTo>
                  <a:pt x="3915448" y="80566"/>
                </a:lnTo>
                <a:lnTo>
                  <a:pt x="3944434" y="223678"/>
                </a:lnTo>
                <a:lnTo>
                  <a:pt x="3922663" y="225021"/>
                </a:lnTo>
                <a:lnTo>
                  <a:pt x="4005978" y="453534"/>
                </a:lnTo>
                <a:lnTo>
                  <a:pt x="3916416" y="486173"/>
                </a:lnTo>
                <a:lnTo>
                  <a:pt x="3917288" y="487960"/>
                </a:lnTo>
                <a:lnTo>
                  <a:pt x="3750660" y="546581"/>
                </a:lnTo>
                <a:lnTo>
                  <a:pt x="3713490" y="560127"/>
                </a:lnTo>
                <a:lnTo>
                  <a:pt x="3679423" y="580431"/>
                </a:lnTo>
                <a:cubicBezTo>
                  <a:pt x="3649017" y="608106"/>
                  <a:pt x="3636398" y="652289"/>
                  <a:pt x="3650905" y="693508"/>
                </a:cubicBezTo>
                <a:cubicBezTo>
                  <a:pt x="3670249" y="748466"/>
                  <a:pt x="3730491" y="777342"/>
                  <a:pt x="3785461" y="758003"/>
                </a:cubicBezTo>
                <a:lnTo>
                  <a:pt x="4034887" y="670253"/>
                </a:lnTo>
                <a:lnTo>
                  <a:pt x="4036475" y="678085"/>
                </a:lnTo>
                <a:lnTo>
                  <a:pt x="4002471" y="696538"/>
                </a:lnTo>
                <a:cubicBezTo>
                  <a:pt x="3919278" y="752729"/>
                  <a:pt x="3864583" y="847889"/>
                  <a:pt x="3864583" y="955820"/>
                </a:cubicBezTo>
                <a:cubicBezTo>
                  <a:pt x="3864583" y="1128512"/>
                  <a:pt x="4004606" y="1268505"/>
                  <a:pt x="4177333" y="1268505"/>
                </a:cubicBezTo>
                <a:lnTo>
                  <a:pt x="2486953" y="1268505"/>
                </a:lnTo>
                <a:cubicBezTo>
                  <a:pt x="2659680" y="1268505"/>
                  <a:pt x="2799705" y="1128512"/>
                  <a:pt x="2799705" y="955820"/>
                </a:cubicBezTo>
                <a:cubicBezTo>
                  <a:pt x="2799705" y="847889"/>
                  <a:pt x="2745007" y="752729"/>
                  <a:pt x="2661814" y="696538"/>
                </a:cubicBezTo>
                <a:lnTo>
                  <a:pt x="2624512" y="676294"/>
                </a:lnTo>
                <a:lnTo>
                  <a:pt x="2748837" y="29993"/>
                </a:lnTo>
                <a:lnTo>
                  <a:pt x="2642373" y="40272"/>
                </a:lnTo>
                <a:lnTo>
                  <a:pt x="2643269" y="0"/>
                </a:lnTo>
                <a:lnTo>
                  <a:pt x="2316289" y="0"/>
                </a:lnTo>
                <a:lnTo>
                  <a:pt x="2286374" y="74645"/>
                </a:lnTo>
                <a:lnTo>
                  <a:pt x="2225068" y="80566"/>
                </a:lnTo>
                <a:lnTo>
                  <a:pt x="2254054" y="223678"/>
                </a:lnTo>
                <a:lnTo>
                  <a:pt x="2232283" y="225021"/>
                </a:lnTo>
                <a:lnTo>
                  <a:pt x="2315598" y="453534"/>
                </a:lnTo>
                <a:lnTo>
                  <a:pt x="2226038" y="486173"/>
                </a:lnTo>
                <a:lnTo>
                  <a:pt x="2226910" y="487960"/>
                </a:lnTo>
                <a:lnTo>
                  <a:pt x="2060280" y="546581"/>
                </a:lnTo>
                <a:lnTo>
                  <a:pt x="2023112" y="560127"/>
                </a:lnTo>
                <a:lnTo>
                  <a:pt x="1989044" y="580431"/>
                </a:lnTo>
                <a:cubicBezTo>
                  <a:pt x="1958637" y="608106"/>
                  <a:pt x="1946019" y="652289"/>
                  <a:pt x="1960527" y="693508"/>
                </a:cubicBezTo>
                <a:cubicBezTo>
                  <a:pt x="1979869" y="748466"/>
                  <a:pt x="2040111" y="777342"/>
                  <a:pt x="2095081" y="758003"/>
                </a:cubicBezTo>
                <a:lnTo>
                  <a:pt x="2344508" y="670253"/>
                </a:lnTo>
                <a:lnTo>
                  <a:pt x="2346095" y="678085"/>
                </a:lnTo>
                <a:lnTo>
                  <a:pt x="2312092" y="696538"/>
                </a:lnTo>
                <a:cubicBezTo>
                  <a:pt x="2228899" y="752729"/>
                  <a:pt x="2174203" y="847889"/>
                  <a:pt x="2174203" y="955820"/>
                </a:cubicBezTo>
                <a:cubicBezTo>
                  <a:pt x="2174203" y="1128512"/>
                  <a:pt x="2314226" y="1268505"/>
                  <a:pt x="2486953" y="1268505"/>
                </a:cubicBezTo>
                <a:lnTo>
                  <a:pt x="3332143" y="1741805"/>
                </a:lnTo>
                <a:cubicBezTo>
                  <a:pt x="3504870" y="1741805"/>
                  <a:pt x="3644895" y="1601811"/>
                  <a:pt x="3644895" y="1429120"/>
                </a:cubicBezTo>
                <a:cubicBezTo>
                  <a:pt x="3644895" y="1321189"/>
                  <a:pt x="3590197" y="1226028"/>
                  <a:pt x="3507004" y="1169837"/>
                </a:cubicBezTo>
                <a:lnTo>
                  <a:pt x="3469702" y="1149594"/>
                </a:lnTo>
                <a:lnTo>
                  <a:pt x="3594027" y="503293"/>
                </a:lnTo>
                <a:lnTo>
                  <a:pt x="3487563" y="513572"/>
                </a:lnTo>
                <a:lnTo>
                  <a:pt x="3498995" y="0"/>
                </a:lnTo>
                <a:lnTo>
                  <a:pt x="3274077" y="22381"/>
                </a:lnTo>
                <a:cubicBezTo>
                  <a:pt x="3257753" y="115302"/>
                  <a:pt x="3250382" y="199272"/>
                  <a:pt x="3234057" y="292193"/>
                </a:cubicBezTo>
                <a:lnTo>
                  <a:pt x="3131564" y="547945"/>
                </a:lnTo>
                <a:lnTo>
                  <a:pt x="3070258" y="553865"/>
                </a:lnTo>
                <a:lnTo>
                  <a:pt x="3099244" y="696977"/>
                </a:lnTo>
                <a:lnTo>
                  <a:pt x="3077473" y="698320"/>
                </a:lnTo>
                <a:lnTo>
                  <a:pt x="3160788" y="926833"/>
                </a:lnTo>
                <a:lnTo>
                  <a:pt x="3071226" y="959473"/>
                </a:lnTo>
                <a:lnTo>
                  <a:pt x="3072099" y="961259"/>
                </a:lnTo>
                <a:lnTo>
                  <a:pt x="2905470" y="1019881"/>
                </a:lnTo>
                <a:lnTo>
                  <a:pt x="2868301" y="1033426"/>
                </a:lnTo>
                <a:lnTo>
                  <a:pt x="2834233" y="1053731"/>
                </a:lnTo>
                <a:cubicBezTo>
                  <a:pt x="2803827" y="1081405"/>
                  <a:pt x="2791208" y="1125589"/>
                  <a:pt x="2805716" y="1166807"/>
                </a:cubicBezTo>
                <a:cubicBezTo>
                  <a:pt x="2825059" y="1221766"/>
                  <a:pt x="2885301" y="1250641"/>
                  <a:pt x="2940271" y="1231303"/>
                </a:cubicBezTo>
                <a:lnTo>
                  <a:pt x="3189698" y="1143552"/>
                </a:lnTo>
                <a:lnTo>
                  <a:pt x="3191285" y="1151385"/>
                </a:lnTo>
                <a:lnTo>
                  <a:pt x="3157281" y="1169837"/>
                </a:lnTo>
                <a:cubicBezTo>
                  <a:pt x="3074088" y="1226028"/>
                  <a:pt x="3019393" y="1321189"/>
                  <a:pt x="3019393" y="1429120"/>
                </a:cubicBezTo>
                <a:cubicBezTo>
                  <a:pt x="3019393" y="1601811"/>
                  <a:pt x="3159416" y="1741805"/>
                  <a:pt x="3332143" y="1741805"/>
                </a:cubicBezTo>
                <a:lnTo>
                  <a:pt x="532438" y="870902"/>
                </a:lnTo>
                <a:lnTo>
                  <a:pt x="3332143" y="1741805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4" name="文本框 15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hIwAAdwQAAOUwAADRCAAAAAAAAA=="/>
              </a:ext>
            </a:extLst>
          </p:cNvSpPr>
          <p:nvPr/>
        </p:nvSpPr>
        <p:spPr>
          <a:xfrm>
            <a:off x="5832475" y="725805"/>
            <a:ext cx="2115820" cy="7073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4000" b="0" i="0" u="none" strike="noStrike" kern="1" spc="0" baseline="0">
                <a:solidFill>
                  <a:schemeClr val="tx1"/>
                </a:solidFill>
                <a:effectLst/>
                <a:latin typeface="方正正粗黑简体" pitchFamily="0" charset="0"/>
                <a:ea typeface="方正正粗黑简体" pitchFamily="0" charset="0"/>
                <a:cs typeface="Calibri" pitchFamily="2" charset="0"/>
              </a:defRPr>
            </a:pPr>
            <a:r>
              <a:t>救命啊！</a:t>
            </a:r>
          </a:p>
        </p:txBody>
      </p:sp>
      <p:sp>
        <p:nvSpPr>
          <p:cNvPr id="15" name="等腰三角形 16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B7HwAAFwQAAPsfAAB+CAAAAAAAAA=="/>
              </a:ext>
            </a:extLst>
          </p:cNvSpPr>
          <p:nvPr/>
        </p:nvSpPr>
        <p:spPr>
          <a:xfrm rot="13047682">
            <a:off x="5117465" y="664845"/>
            <a:ext cx="81280" cy="71564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6" name="等腰三角形 17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B+HgAACwcAAOUiAACMBwAAAAAAAA=="/>
              </a:ext>
            </a:extLst>
          </p:cNvSpPr>
          <p:nvPr/>
        </p:nvSpPr>
        <p:spPr>
          <a:xfrm rot="14626179">
            <a:off x="5273675" y="828040"/>
            <a:ext cx="81915" cy="71564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7" name="等腰三角形 18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D0HgAAQggAAFojAADCCAAAAAAAAA=="/>
              </a:ext>
            </a:extLst>
          </p:cNvSpPr>
          <p:nvPr/>
        </p:nvSpPr>
        <p:spPr>
          <a:xfrm rot="15665437">
            <a:off x="5348605" y="1025525"/>
            <a:ext cx="81280" cy="71501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8" name="等腰三角形 19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U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BEHwAAfgkAAKsjAAD+CQAAAAAAAA=="/>
              </a:ext>
            </a:extLst>
          </p:cNvSpPr>
          <p:nvPr/>
        </p:nvSpPr>
        <p:spPr>
          <a:xfrm rot="16722895">
            <a:off x="5399405" y="1226185"/>
            <a:ext cx="81280" cy="71564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9" name="椭圆 1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CUAgAAoRAAALAUAAC9IgAAAAAAAA=="/>
              </a:ext>
            </a:extLst>
          </p:cNvSpPr>
          <p:nvPr/>
        </p:nvSpPr>
        <p:spPr>
          <a:xfrm>
            <a:off x="419100" y="2703195"/>
            <a:ext cx="2943860" cy="2943860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0" name="文本框 21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CBQAAGRQAAEEUAADkHgAAAAAAAA=="/>
              </a:ext>
            </a:extLst>
          </p:cNvSpPr>
          <p:nvPr/>
        </p:nvSpPr>
        <p:spPr>
          <a:xfrm>
            <a:off x="814070" y="3267075"/>
            <a:ext cx="2478405" cy="17545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3200" b="0" i="0" u="none" strike="noStrike" kern="1" spc="0" baseline="0">
                <a:solidFill>
                  <a:srgbClr val="BFBFBF"/>
                </a:solidFill>
                <a:effectLst/>
                <a:latin typeface="方正正粗黑简体" pitchFamily="0" charset="0"/>
                <a:ea typeface="方正正粗黑简体" pitchFamily="0" charset="0"/>
                <a:cs typeface="Calibri" pitchFamily="2" charset="0"/>
              </a:defRPr>
            </a:pPr>
            <a:r>
              <a:rPr lang="zh-cn" sz="5400">
                <a:solidFill>
                  <a:schemeClr val="bg1"/>
                </a:solidFill>
              </a:rPr>
              <a:t>责任被稀释了</a:t>
            </a:r>
            <a:endParaRPr lang="en-us" sz="7200">
              <a:solidFill>
                <a:schemeClr val="bg1"/>
              </a:solidFill>
              <a:latin typeface="Britannic Bold" pitchFamily="0" charset="0"/>
              <a:ea typeface="方正正粗黑简体" pitchFamily="0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31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LIgAANw4AACk+AADvGAAAAAAAAA=="/>
              </a:ext>
            </a:extLst>
          </p:cNvSpPr>
          <p:nvPr/>
        </p:nvSpPr>
        <p:spPr>
          <a:xfrm flipV="1">
            <a:off x="5615305" y="2310765"/>
            <a:ext cx="4489450" cy="1742440"/>
          </a:xfrm>
          <a:custGeom>
            <a:avLst/>
            <a:gdLst/>
            <a:ahLst/>
            <a:cxnLst/>
            <a:rect l="0" t="0" r="4489450" b="1742440"/>
            <a:pathLst>
              <a:path w="4489450" h="1742440">
                <a:moveTo>
                  <a:pt x="532364" y="871220"/>
                </a:moveTo>
                <a:cubicBezTo>
                  <a:pt x="705066" y="871220"/>
                  <a:pt x="845070" y="731176"/>
                  <a:pt x="845070" y="558421"/>
                </a:cubicBezTo>
                <a:cubicBezTo>
                  <a:pt x="845070" y="450451"/>
                  <a:pt x="790381" y="355256"/>
                  <a:pt x="707200" y="299044"/>
                </a:cubicBezTo>
                <a:lnTo>
                  <a:pt x="669903" y="278793"/>
                </a:lnTo>
                <a:lnTo>
                  <a:pt x="723506" y="0"/>
                </a:lnTo>
                <a:lnTo>
                  <a:pt x="340643" y="0"/>
                </a:lnTo>
                <a:lnTo>
                  <a:pt x="361032" y="55952"/>
                </a:lnTo>
                <a:lnTo>
                  <a:pt x="271484" y="88603"/>
                </a:lnTo>
                <a:lnTo>
                  <a:pt x="272356" y="90390"/>
                </a:lnTo>
                <a:lnTo>
                  <a:pt x="105751" y="149033"/>
                </a:lnTo>
                <a:lnTo>
                  <a:pt x="68587" y="162584"/>
                </a:lnTo>
                <a:lnTo>
                  <a:pt x="34525" y="182895"/>
                </a:lnTo>
                <a:cubicBezTo>
                  <a:pt x="4122" y="210580"/>
                  <a:pt x="-8494" y="254780"/>
                  <a:pt x="6011" y="296013"/>
                </a:cubicBezTo>
                <a:cubicBezTo>
                  <a:pt x="25351" y="350992"/>
                  <a:pt x="85584" y="379878"/>
                  <a:pt x="140546" y="360532"/>
                </a:cubicBezTo>
                <a:lnTo>
                  <a:pt x="389939" y="272750"/>
                </a:lnTo>
                <a:lnTo>
                  <a:pt x="391525" y="280585"/>
                </a:lnTo>
                <a:lnTo>
                  <a:pt x="357526" y="299044"/>
                </a:lnTo>
                <a:cubicBezTo>
                  <a:pt x="274345" y="355256"/>
                  <a:pt x="219657" y="450451"/>
                  <a:pt x="219657" y="558421"/>
                </a:cubicBezTo>
                <a:cubicBezTo>
                  <a:pt x="219657" y="731176"/>
                  <a:pt x="359660" y="871220"/>
                  <a:pt x="532364" y="871220"/>
                </a:cubicBezTo>
                <a:lnTo>
                  <a:pt x="1409794" y="986700"/>
                </a:lnTo>
                <a:cubicBezTo>
                  <a:pt x="1582496" y="986700"/>
                  <a:pt x="1722500" y="846656"/>
                  <a:pt x="1722500" y="673902"/>
                </a:cubicBezTo>
                <a:cubicBezTo>
                  <a:pt x="1722500" y="565931"/>
                  <a:pt x="1667811" y="470736"/>
                  <a:pt x="1584630" y="414525"/>
                </a:cubicBezTo>
                <a:lnTo>
                  <a:pt x="1547333" y="394274"/>
                </a:lnTo>
                <a:lnTo>
                  <a:pt x="1623139" y="0"/>
                </a:lnTo>
                <a:lnTo>
                  <a:pt x="1175991" y="0"/>
                </a:lnTo>
                <a:lnTo>
                  <a:pt x="1238462" y="171432"/>
                </a:lnTo>
                <a:lnTo>
                  <a:pt x="1148914" y="204083"/>
                </a:lnTo>
                <a:lnTo>
                  <a:pt x="1149786" y="205871"/>
                </a:lnTo>
                <a:lnTo>
                  <a:pt x="983180" y="264513"/>
                </a:lnTo>
                <a:lnTo>
                  <a:pt x="946017" y="278064"/>
                </a:lnTo>
                <a:lnTo>
                  <a:pt x="911954" y="298376"/>
                </a:lnTo>
                <a:cubicBezTo>
                  <a:pt x="881552" y="326061"/>
                  <a:pt x="868935" y="370260"/>
                  <a:pt x="883441" y="411494"/>
                </a:cubicBezTo>
                <a:cubicBezTo>
                  <a:pt x="902781" y="466472"/>
                  <a:pt x="963014" y="495358"/>
                  <a:pt x="1017976" y="476013"/>
                </a:cubicBezTo>
                <a:lnTo>
                  <a:pt x="1267368" y="388230"/>
                </a:lnTo>
                <a:lnTo>
                  <a:pt x="1268954" y="396065"/>
                </a:lnTo>
                <a:lnTo>
                  <a:pt x="1234956" y="414525"/>
                </a:lnTo>
                <a:cubicBezTo>
                  <a:pt x="1151775" y="470736"/>
                  <a:pt x="1097087" y="565931"/>
                  <a:pt x="1097087" y="673902"/>
                </a:cubicBezTo>
                <a:cubicBezTo>
                  <a:pt x="1097087" y="846656"/>
                  <a:pt x="1237090" y="986700"/>
                  <a:pt x="1409794" y="986700"/>
                </a:cubicBezTo>
                <a:lnTo>
                  <a:pt x="4176742" y="1268968"/>
                </a:lnTo>
                <a:cubicBezTo>
                  <a:pt x="4349445" y="1268968"/>
                  <a:pt x="4489450" y="1128923"/>
                  <a:pt x="4489450" y="956169"/>
                </a:cubicBezTo>
                <a:cubicBezTo>
                  <a:pt x="4489450" y="848199"/>
                  <a:pt x="4434760" y="753004"/>
                  <a:pt x="4351579" y="696792"/>
                </a:cubicBezTo>
                <a:lnTo>
                  <a:pt x="4314282" y="676541"/>
                </a:lnTo>
                <a:lnTo>
                  <a:pt x="4438590" y="30004"/>
                </a:lnTo>
                <a:lnTo>
                  <a:pt x="4332140" y="40287"/>
                </a:lnTo>
                <a:lnTo>
                  <a:pt x="4333036" y="0"/>
                </a:lnTo>
                <a:lnTo>
                  <a:pt x="4006103" y="0"/>
                </a:lnTo>
                <a:lnTo>
                  <a:pt x="3976192" y="74673"/>
                </a:lnTo>
                <a:lnTo>
                  <a:pt x="3914895" y="80596"/>
                </a:lnTo>
                <a:lnTo>
                  <a:pt x="3943877" y="223760"/>
                </a:lnTo>
                <a:lnTo>
                  <a:pt x="3922109" y="225103"/>
                </a:lnTo>
                <a:lnTo>
                  <a:pt x="4005412" y="453700"/>
                </a:lnTo>
                <a:lnTo>
                  <a:pt x="3915863" y="486351"/>
                </a:lnTo>
                <a:lnTo>
                  <a:pt x="3916735" y="488138"/>
                </a:lnTo>
                <a:lnTo>
                  <a:pt x="3750130" y="546781"/>
                </a:lnTo>
                <a:lnTo>
                  <a:pt x="3712966" y="560332"/>
                </a:lnTo>
                <a:lnTo>
                  <a:pt x="3678903" y="580643"/>
                </a:lnTo>
                <a:cubicBezTo>
                  <a:pt x="3648502" y="608328"/>
                  <a:pt x="3635884" y="652528"/>
                  <a:pt x="3650390" y="693761"/>
                </a:cubicBezTo>
                <a:cubicBezTo>
                  <a:pt x="3669730" y="748740"/>
                  <a:pt x="3729963" y="777626"/>
                  <a:pt x="3784926" y="758280"/>
                </a:cubicBezTo>
                <a:lnTo>
                  <a:pt x="4034317" y="670498"/>
                </a:lnTo>
                <a:lnTo>
                  <a:pt x="4035904" y="678333"/>
                </a:lnTo>
                <a:lnTo>
                  <a:pt x="4001906" y="696792"/>
                </a:lnTo>
                <a:cubicBezTo>
                  <a:pt x="3918724" y="753004"/>
                  <a:pt x="3864037" y="848199"/>
                  <a:pt x="3864037" y="956169"/>
                </a:cubicBezTo>
                <a:cubicBezTo>
                  <a:pt x="3864037" y="1128923"/>
                  <a:pt x="4004040" y="1268968"/>
                  <a:pt x="4176742" y="1268968"/>
                </a:cubicBezTo>
                <a:lnTo>
                  <a:pt x="2486602" y="1268968"/>
                </a:lnTo>
                <a:cubicBezTo>
                  <a:pt x="2659304" y="1268968"/>
                  <a:pt x="2799309" y="1128923"/>
                  <a:pt x="2799309" y="956169"/>
                </a:cubicBezTo>
                <a:cubicBezTo>
                  <a:pt x="2799309" y="848199"/>
                  <a:pt x="2744619" y="753004"/>
                  <a:pt x="2661438" y="696792"/>
                </a:cubicBezTo>
                <a:lnTo>
                  <a:pt x="2624142" y="676541"/>
                </a:lnTo>
                <a:lnTo>
                  <a:pt x="2748449" y="30004"/>
                </a:lnTo>
                <a:lnTo>
                  <a:pt x="2642000" y="40287"/>
                </a:lnTo>
                <a:lnTo>
                  <a:pt x="2642896" y="0"/>
                </a:lnTo>
                <a:lnTo>
                  <a:pt x="2315962" y="0"/>
                </a:lnTo>
                <a:lnTo>
                  <a:pt x="2286051" y="74673"/>
                </a:lnTo>
                <a:lnTo>
                  <a:pt x="2224754" y="80596"/>
                </a:lnTo>
                <a:lnTo>
                  <a:pt x="2253736" y="223760"/>
                </a:lnTo>
                <a:lnTo>
                  <a:pt x="2231968" y="225103"/>
                </a:lnTo>
                <a:lnTo>
                  <a:pt x="2315271" y="453700"/>
                </a:lnTo>
                <a:lnTo>
                  <a:pt x="2225723" y="486351"/>
                </a:lnTo>
                <a:lnTo>
                  <a:pt x="2226595" y="488138"/>
                </a:lnTo>
                <a:lnTo>
                  <a:pt x="2059990" y="546781"/>
                </a:lnTo>
                <a:lnTo>
                  <a:pt x="2022826" y="560332"/>
                </a:lnTo>
                <a:lnTo>
                  <a:pt x="1988764" y="580643"/>
                </a:lnTo>
                <a:cubicBezTo>
                  <a:pt x="1958361" y="608328"/>
                  <a:pt x="1945744" y="652528"/>
                  <a:pt x="1960250" y="693761"/>
                </a:cubicBezTo>
                <a:cubicBezTo>
                  <a:pt x="1979590" y="748740"/>
                  <a:pt x="2039823" y="777626"/>
                  <a:pt x="2094785" y="758280"/>
                </a:cubicBezTo>
                <a:lnTo>
                  <a:pt x="2344177" y="670498"/>
                </a:lnTo>
                <a:lnTo>
                  <a:pt x="2345764" y="678333"/>
                </a:lnTo>
                <a:lnTo>
                  <a:pt x="2311765" y="696792"/>
                </a:lnTo>
                <a:cubicBezTo>
                  <a:pt x="2228584" y="753004"/>
                  <a:pt x="2173896" y="848199"/>
                  <a:pt x="2173896" y="956169"/>
                </a:cubicBezTo>
                <a:cubicBezTo>
                  <a:pt x="2173896" y="1128923"/>
                  <a:pt x="2313899" y="1268968"/>
                  <a:pt x="2486602" y="1268968"/>
                </a:cubicBezTo>
                <a:lnTo>
                  <a:pt x="3331672" y="1742440"/>
                </a:lnTo>
                <a:cubicBezTo>
                  <a:pt x="3504375" y="1742440"/>
                  <a:pt x="3644380" y="1602396"/>
                  <a:pt x="3644380" y="1429641"/>
                </a:cubicBezTo>
                <a:cubicBezTo>
                  <a:pt x="3644380" y="1321671"/>
                  <a:pt x="3589689" y="1226476"/>
                  <a:pt x="3506509" y="1170264"/>
                </a:cubicBezTo>
                <a:lnTo>
                  <a:pt x="3469212" y="1150013"/>
                </a:lnTo>
                <a:lnTo>
                  <a:pt x="3593519" y="503477"/>
                </a:lnTo>
                <a:lnTo>
                  <a:pt x="3487070" y="513759"/>
                </a:lnTo>
                <a:lnTo>
                  <a:pt x="3498501" y="0"/>
                </a:lnTo>
                <a:lnTo>
                  <a:pt x="3273615" y="22389"/>
                </a:lnTo>
                <a:cubicBezTo>
                  <a:pt x="3257293" y="115344"/>
                  <a:pt x="3249923" y="199345"/>
                  <a:pt x="3233600" y="292300"/>
                </a:cubicBezTo>
                <a:lnTo>
                  <a:pt x="3131122" y="548145"/>
                </a:lnTo>
                <a:lnTo>
                  <a:pt x="3069825" y="554068"/>
                </a:lnTo>
                <a:lnTo>
                  <a:pt x="3098806" y="697232"/>
                </a:lnTo>
                <a:lnTo>
                  <a:pt x="3077039" y="698575"/>
                </a:lnTo>
                <a:lnTo>
                  <a:pt x="3160341" y="927172"/>
                </a:lnTo>
                <a:lnTo>
                  <a:pt x="3070793" y="959823"/>
                </a:lnTo>
                <a:lnTo>
                  <a:pt x="3071665" y="961610"/>
                </a:lnTo>
                <a:lnTo>
                  <a:pt x="2905060" y="1020253"/>
                </a:lnTo>
                <a:lnTo>
                  <a:pt x="2867895" y="1033804"/>
                </a:lnTo>
                <a:lnTo>
                  <a:pt x="2833833" y="1054115"/>
                </a:lnTo>
                <a:cubicBezTo>
                  <a:pt x="2803431" y="1081800"/>
                  <a:pt x="2790813" y="1126000"/>
                  <a:pt x="2805319" y="1167233"/>
                </a:cubicBezTo>
                <a:cubicBezTo>
                  <a:pt x="2824660" y="1222212"/>
                  <a:pt x="2884893" y="1251098"/>
                  <a:pt x="2939855" y="1231752"/>
                </a:cubicBezTo>
                <a:lnTo>
                  <a:pt x="3189247" y="1143970"/>
                </a:lnTo>
                <a:lnTo>
                  <a:pt x="3190834" y="1151805"/>
                </a:lnTo>
                <a:lnTo>
                  <a:pt x="3156835" y="1170264"/>
                </a:lnTo>
                <a:cubicBezTo>
                  <a:pt x="3073654" y="1226476"/>
                  <a:pt x="3018966" y="1321671"/>
                  <a:pt x="3018966" y="1429641"/>
                </a:cubicBezTo>
                <a:cubicBezTo>
                  <a:pt x="3018966" y="1602396"/>
                  <a:pt x="3158969" y="1742440"/>
                  <a:pt x="3331672" y="1742440"/>
                </a:cubicBezTo>
                <a:lnTo>
                  <a:pt x="532364" y="871220"/>
                </a:lnTo>
                <a:lnTo>
                  <a:pt x="3331672" y="174244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椭圆 3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DEwAAcAUAADkaAABnDAAAAAAAAA=="/>
              </a:ext>
            </a:extLst>
          </p:cNvSpPr>
          <p:nvPr/>
        </p:nvSpPr>
        <p:spPr>
          <a:xfrm>
            <a:off x="3131185" y="883920"/>
            <a:ext cx="1131570" cy="1132205"/>
          </a:xfrm>
          <a:prstGeom prst="ellipse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梯形 4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jFQAASwsAAOUaAAA8EgAAAAAAAA=="/>
              </a:ext>
            </a:extLst>
          </p:cNvSpPr>
          <p:nvPr/>
        </p:nvSpPr>
        <p:spPr>
          <a:xfrm>
            <a:off x="3557905" y="1835785"/>
            <a:ext cx="814070" cy="1128395"/>
          </a:xfrm>
          <a:custGeom>
            <a:avLst/>
            <a:gdLst/>
            <a:ahLst/>
            <a:cxnLst/>
            <a:rect l="0" t="0" r="814070" b="1128395"/>
            <a:pathLst>
              <a:path w="814070" h="1128395">
                <a:moveTo>
                  <a:pt x="10363" y="1099360"/>
                </a:moveTo>
                <a:lnTo>
                  <a:pt x="10363" y="0"/>
                </a:lnTo>
                <a:lnTo>
                  <a:pt x="434574" y="46504"/>
                </a:lnTo>
                <a:lnTo>
                  <a:pt x="814070" y="1128395"/>
                </a:lnTo>
                <a:lnTo>
                  <a:pt x="10363" y="109936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圆角矩形 6"/>
          <p:cNvSpPr>
            <a:extLst>
              <a:ext uri="smNativeData">
                <pr:smNativeData xmlns:pr="pr" val="SMDATA_12_CHU0VRMAAAAlAAAAZQAAAA0AAAAAkAAAAEgAAACQAAAASAAAAAAAAAABAAAAAAAAAAEAAABQAAAAAAAAAAAA8D8AAAAAAADwv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nFwAAegwAAIYfAAAHDwAAAAAAAA=="/>
              </a:ext>
            </a:extLst>
          </p:cNvSpPr>
          <p:nvPr/>
        </p:nvSpPr>
        <p:spPr>
          <a:xfrm rot="700121">
            <a:off x="3763645" y="2028190"/>
            <a:ext cx="1360805" cy="414655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椭圆 8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3GQAA3gcAAEQeAABsDAAAAAAAAA=="/>
              </a:ext>
            </a:extLst>
          </p:cNvSpPr>
          <p:nvPr/>
        </p:nvSpPr>
        <p:spPr>
          <a:xfrm>
            <a:off x="4180205" y="1278890"/>
            <a:ext cx="739775" cy="740410"/>
          </a:xfrm>
          <a:prstGeom prst="ellipse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梯形 10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3GgAANQsAAH8eAADJFAAAAAAAAA=="/>
              </a:ext>
            </a:extLst>
          </p:cNvSpPr>
          <p:nvPr/>
        </p:nvSpPr>
        <p:spPr>
          <a:xfrm rot="20093619">
            <a:off x="4302125" y="1821815"/>
            <a:ext cx="655320" cy="1557020"/>
          </a:xfrm>
          <a:custGeom>
            <a:avLst/>
            <a:gdLst/>
            <a:ahLst/>
            <a:cxnLst/>
            <a:rect l="0" t="0" r="655320" b="1557020"/>
            <a:pathLst>
              <a:path w="655320" h="1557020">
                <a:moveTo>
                  <a:pt x="0" y="1557020"/>
                </a:moveTo>
                <a:lnTo>
                  <a:pt x="221804" y="0"/>
                </a:lnTo>
                <a:lnTo>
                  <a:pt x="511471" y="33005"/>
                </a:lnTo>
                <a:lnTo>
                  <a:pt x="655320" y="1557020"/>
                </a:lnTo>
                <a:lnTo>
                  <a:pt x="0" y="155702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圆角矩形 11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eHAAADBEAAEUfAADZGAAAAAAAAA=="/>
              </a:ext>
            </a:extLst>
          </p:cNvSpPr>
          <p:nvPr/>
        </p:nvSpPr>
        <p:spPr>
          <a:xfrm rot="5177888">
            <a:off x="4213225" y="3169285"/>
            <a:ext cx="1268095" cy="471805"/>
          </a:xfrm>
          <a:custGeom>
            <a:avLst/>
            <a:gdLst/>
            <a:ahLst/>
            <a:cxnLst/>
            <a:rect l="0" t="0" r="1268095" b="471805"/>
            <a:pathLst>
              <a:path w="1268095" h="471805">
                <a:moveTo>
                  <a:pt x="0" y="116905"/>
                </a:moveTo>
                <a:cubicBezTo>
                  <a:pt x="201772" y="118499"/>
                  <a:pt x="442482" y="-1579"/>
                  <a:pt x="644255" y="14"/>
                </a:cubicBezTo>
                <a:lnTo>
                  <a:pt x="1268095" y="116905"/>
                </a:lnTo>
                <a:lnTo>
                  <a:pt x="1268095" y="471450"/>
                </a:lnTo>
                <a:cubicBezTo>
                  <a:pt x="1085564" y="481537"/>
                  <a:pt x="886108" y="273195"/>
                  <a:pt x="703578" y="283283"/>
                </a:cubicBezTo>
                <a:lnTo>
                  <a:pt x="0" y="471450"/>
                </a:lnTo>
                <a:lnTo>
                  <a:pt x="0" y="116905"/>
                </a:lnTo>
                <a:lnTo>
                  <a:pt x="703578" y="283283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梯形 12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0FQAAbBEAAHoaAAC+GAAAAAAAAA=="/>
              </a:ext>
            </a:extLst>
          </p:cNvSpPr>
          <p:nvPr/>
        </p:nvSpPr>
        <p:spPr>
          <a:xfrm flipV="1">
            <a:off x="3568700" y="2832100"/>
            <a:ext cx="735330" cy="1189990"/>
          </a:xfrm>
          <a:custGeom>
            <a:avLst/>
            <a:gdLst/>
            <a:ahLst/>
            <a:cxnLst/>
            <a:rect l="0" t="0" r="735330" b="1189990"/>
            <a:pathLst>
              <a:path w="735330" h="1189990">
                <a:moveTo>
                  <a:pt x="0" y="1189990"/>
                </a:moveTo>
                <a:cubicBezTo>
                  <a:pt x="14934" y="1009749"/>
                  <a:pt x="224080" y="783018"/>
                  <a:pt x="239014" y="602777"/>
                </a:cubicBezTo>
                <a:lnTo>
                  <a:pt x="179668" y="0"/>
                </a:lnTo>
                <a:lnTo>
                  <a:pt x="539003" y="0"/>
                </a:lnTo>
                <a:cubicBezTo>
                  <a:pt x="561287" y="206090"/>
                  <a:pt x="713046" y="427679"/>
                  <a:pt x="735330" y="633769"/>
                </a:cubicBezTo>
                <a:lnTo>
                  <a:pt x="718669" y="1189990"/>
                </a:lnTo>
                <a:lnTo>
                  <a:pt x="0" y="1189990"/>
                </a:lnTo>
                <a:lnTo>
                  <a:pt x="735330" y="633769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0" name="任意多边形 21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wHQAA3wgAAJ8fAADhDQAAAAAAAA=="/>
              </a:ext>
            </a:extLst>
          </p:cNvSpPr>
          <p:nvPr/>
        </p:nvSpPr>
        <p:spPr>
          <a:xfrm rot="350521" flipH="1">
            <a:off x="4866640" y="1442085"/>
            <a:ext cx="273685" cy="814070"/>
          </a:xfrm>
          <a:custGeom>
            <a:avLst/>
            <a:gdLst/>
            <a:ahLst/>
            <a:cxnLst/>
            <a:rect l="0" t="0" r="273685" b="814070"/>
            <a:pathLst>
              <a:path w="273685" h="814070">
                <a:moveTo>
                  <a:pt x="64494" y="0"/>
                </a:moveTo>
                <a:lnTo>
                  <a:pt x="78464" y="2761"/>
                </a:lnTo>
                <a:cubicBezTo>
                  <a:pt x="153069" y="32696"/>
                  <a:pt x="209190" y="162132"/>
                  <a:pt x="209190" y="317269"/>
                </a:cubicBezTo>
                <a:lnTo>
                  <a:pt x="209186" y="317359"/>
                </a:lnTo>
                <a:lnTo>
                  <a:pt x="209190" y="317359"/>
                </a:lnTo>
                <a:lnTo>
                  <a:pt x="209190" y="591318"/>
                </a:lnTo>
                <a:lnTo>
                  <a:pt x="273685" y="591318"/>
                </a:lnTo>
                <a:lnTo>
                  <a:pt x="273685" y="644617"/>
                </a:lnTo>
                <a:lnTo>
                  <a:pt x="209190" y="644617"/>
                </a:lnTo>
                <a:lnTo>
                  <a:pt x="182865" y="644617"/>
                </a:lnTo>
                <a:lnTo>
                  <a:pt x="182865" y="798741"/>
                </a:lnTo>
                <a:cubicBezTo>
                  <a:pt x="182865" y="807207"/>
                  <a:pt x="175997" y="814070"/>
                  <a:pt x="167524" y="814070"/>
                </a:cubicBezTo>
                <a:lnTo>
                  <a:pt x="106160" y="814070"/>
                </a:lnTo>
                <a:cubicBezTo>
                  <a:pt x="97687" y="814070"/>
                  <a:pt x="90819" y="807207"/>
                  <a:pt x="90819" y="798741"/>
                </a:cubicBezTo>
                <a:lnTo>
                  <a:pt x="90819" y="644617"/>
                </a:lnTo>
                <a:lnTo>
                  <a:pt x="64494" y="644617"/>
                </a:lnTo>
                <a:lnTo>
                  <a:pt x="0" y="644617"/>
                </a:lnTo>
                <a:lnTo>
                  <a:pt x="0" y="591318"/>
                </a:lnTo>
                <a:lnTo>
                  <a:pt x="64494" y="591318"/>
                </a:lnTo>
                <a:lnTo>
                  <a:pt x="64494" y="317359"/>
                </a:lnTo>
                <a:lnTo>
                  <a:pt x="64494" y="0"/>
                </a:lnTo>
                <a:lnTo>
                  <a:pt x="90819" y="798741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1" name="任意多边形 96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TPQAASQoAAGhEAADjGAAAAAAAAA=="/>
              </a:ext>
            </a:extLst>
          </p:cNvSpPr>
          <p:nvPr/>
        </p:nvSpPr>
        <p:spPr>
          <a:xfrm flipH="1" flipV="1">
            <a:off x="9968865" y="1671955"/>
            <a:ext cx="1151255" cy="2373630"/>
          </a:xfrm>
          <a:custGeom>
            <a:avLst/>
            <a:gdLst/>
            <a:ahLst/>
            <a:cxnLst/>
            <a:rect l="0" t="0" r="1151255" b="2373630"/>
            <a:pathLst>
              <a:path w="1151255" h="2373630">
                <a:moveTo>
                  <a:pt x="426006" y="2373630"/>
                </a:moveTo>
                <a:cubicBezTo>
                  <a:pt x="190730" y="2373630"/>
                  <a:pt x="0" y="2182854"/>
                  <a:pt x="0" y="1947522"/>
                </a:cubicBezTo>
                <a:cubicBezTo>
                  <a:pt x="0" y="1800439"/>
                  <a:pt x="74504" y="1670760"/>
                  <a:pt x="187823" y="1594186"/>
                </a:cubicBezTo>
                <a:lnTo>
                  <a:pt x="238634" y="1566599"/>
                </a:lnTo>
                <a:lnTo>
                  <a:pt x="69287" y="685858"/>
                </a:lnTo>
                <a:lnTo>
                  <a:pt x="214306" y="699866"/>
                </a:lnTo>
                <a:lnTo>
                  <a:pt x="198733" y="0"/>
                </a:lnTo>
                <a:lnTo>
                  <a:pt x="505100" y="30500"/>
                </a:lnTo>
                <a:cubicBezTo>
                  <a:pt x="527335" y="157127"/>
                  <a:pt x="537374" y="271557"/>
                  <a:pt x="559612" y="398184"/>
                </a:cubicBezTo>
                <a:lnTo>
                  <a:pt x="699220" y="746708"/>
                </a:lnTo>
                <a:lnTo>
                  <a:pt x="782727" y="754775"/>
                </a:lnTo>
                <a:lnTo>
                  <a:pt x="743244" y="949801"/>
                </a:lnTo>
                <a:lnTo>
                  <a:pt x="772899" y="951631"/>
                </a:lnTo>
                <a:lnTo>
                  <a:pt x="659415" y="1263035"/>
                </a:lnTo>
                <a:lnTo>
                  <a:pt x="781407" y="1307514"/>
                </a:lnTo>
                <a:lnTo>
                  <a:pt x="780219" y="1309948"/>
                </a:lnTo>
                <a:lnTo>
                  <a:pt x="1007189" y="1389834"/>
                </a:lnTo>
                <a:lnTo>
                  <a:pt x="1057818" y="1408294"/>
                </a:lnTo>
                <a:lnTo>
                  <a:pt x="1104222" y="1435963"/>
                </a:lnTo>
                <a:cubicBezTo>
                  <a:pt x="1145640" y="1473677"/>
                  <a:pt x="1162828" y="1533887"/>
                  <a:pt x="1143066" y="1590058"/>
                </a:cubicBezTo>
                <a:cubicBezTo>
                  <a:pt x="1116719" y="1664952"/>
                  <a:pt x="1034662" y="1704301"/>
                  <a:pt x="959786" y="1677948"/>
                </a:cubicBezTo>
                <a:lnTo>
                  <a:pt x="620035" y="1558366"/>
                </a:lnTo>
                <a:lnTo>
                  <a:pt x="617874" y="1569040"/>
                </a:lnTo>
                <a:lnTo>
                  <a:pt x="664191" y="1594186"/>
                </a:lnTo>
                <a:cubicBezTo>
                  <a:pt x="777510" y="1670760"/>
                  <a:pt x="852012" y="1800439"/>
                  <a:pt x="852012" y="1947522"/>
                </a:cubicBezTo>
                <a:cubicBezTo>
                  <a:pt x="852012" y="2182854"/>
                  <a:pt x="661283" y="2373630"/>
                  <a:pt x="426006" y="2373630"/>
                </a:cubicBez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2" name="圆角矩形 1"/>
          <p:cNvSpPr>
            <a:extLst>
              <a:ext uri="smNativeData">
                <pr:smNativeData xmlns:pr="pr" val="SMDATA_12_CHU0VRMAAAAlAAAAZQAAAA0AAAAAkAAAAEgAAACQAAAASAAAAAAAAAABAAAAAAAAAAEAAABQAAAAAAAAAAAA8D8AAAAAAADwv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zGwAA5g4AAMohAADoEAAAAAAAAA=="/>
              </a:ext>
            </a:extLst>
          </p:cNvSpPr>
          <p:nvPr/>
        </p:nvSpPr>
        <p:spPr>
          <a:xfrm rot="1613572">
            <a:off x="4462145" y="2421890"/>
            <a:ext cx="1030605" cy="326390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3" name="任意多边形 24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SHwAAGBAAAEwjAABVEwAAAAAAAA=="/>
              </a:ext>
            </a:extLst>
          </p:cNvSpPr>
          <p:nvPr/>
        </p:nvSpPr>
        <p:spPr>
          <a:xfrm rot="20951967">
            <a:off x="5172710" y="2616200"/>
            <a:ext cx="565150" cy="526415"/>
          </a:xfrm>
          <a:custGeom>
            <a:avLst/>
            <a:gdLst/>
            <a:ahLst/>
            <a:cxnLst/>
            <a:rect l="0" t="0" r="565150" b="526415"/>
            <a:pathLst>
              <a:path w="565150" h="526415">
                <a:moveTo>
                  <a:pt x="448993" y="32654"/>
                </a:moveTo>
                <a:cubicBezTo>
                  <a:pt x="482358" y="46772"/>
                  <a:pt x="505769" y="79822"/>
                  <a:pt x="505769" y="118343"/>
                </a:cubicBezTo>
                <a:lnTo>
                  <a:pt x="505768" y="118343"/>
                </a:lnTo>
                <a:cubicBezTo>
                  <a:pt x="505768" y="156863"/>
                  <a:pt x="482358" y="189913"/>
                  <a:pt x="448992" y="204031"/>
                </a:cubicBezTo>
                <a:lnTo>
                  <a:pt x="427523" y="208367"/>
                </a:lnTo>
                <a:lnTo>
                  <a:pt x="470467" y="257227"/>
                </a:lnTo>
                <a:cubicBezTo>
                  <a:pt x="491968" y="281691"/>
                  <a:pt x="489574" y="318959"/>
                  <a:pt x="465120" y="340467"/>
                </a:cubicBezTo>
                <a:lnTo>
                  <a:pt x="461483" y="342559"/>
                </a:lnTo>
                <a:lnTo>
                  <a:pt x="553238" y="446955"/>
                </a:lnTo>
                <a:cubicBezTo>
                  <a:pt x="570683" y="466806"/>
                  <a:pt x="568741" y="497045"/>
                  <a:pt x="548899" y="514498"/>
                </a:cubicBezTo>
                <a:cubicBezTo>
                  <a:pt x="529056" y="531951"/>
                  <a:pt x="498828" y="530007"/>
                  <a:pt x="481382" y="510157"/>
                </a:cubicBezTo>
                <a:lnTo>
                  <a:pt x="389842" y="406005"/>
                </a:lnTo>
                <a:lnTo>
                  <a:pt x="385543" y="422411"/>
                </a:lnTo>
                <a:cubicBezTo>
                  <a:pt x="382216" y="429311"/>
                  <a:pt x="377481" y="435674"/>
                  <a:pt x="371367" y="441051"/>
                </a:cubicBezTo>
                <a:cubicBezTo>
                  <a:pt x="346913" y="462559"/>
                  <a:pt x="309659" y="460164"/>
                  <a:pt x="288158" y="435701"/>
                </a:cubicBezTo>
                <a:lnTo>
                  <a:pt x="287945" y="435458"/>
                </a:lnTo>
                <a:lnTo>
                  <a:pt x="285026" y="446595"/>
                </a:lnTo>
                <a:cubicBezTo>
                  <a:pt x="282256" y="452341"/>
                  <a:pt x="278314" y="457638"/>
                  <a:pt x="273224" y="462115"/>
                </a:cubicBezTo>
                <a:cubicBezTo>
                  <a:pt x="252864" y="480023"/>
                  <a:pt x="221846" y="478029"/>
                  <a:pt x="203944" y="457662"/>
                </a:cubicBezTo>
                <a:lnTo>
                  <a:pt x="146511" y="392315"/>
                </a:lnTo>
                <a:lnTo>
                  <a:pt x="137114" y="390262"/>
                </a:lnTo>
                <a:cubicBezTo>
                  <a:pt x="104755" y="378136"/>
                  <a:pt x="75545" y="356544"/>
                  <a:pt x="54009" y="326254"/>
                </a:cubicBezTo>
                <a:lnTo>
                  <a:pt x="33219" y="297010"/>
                </a:lnTo>
                <a:cubicBezTo>
                  <a:pt x="-24207" y="216234"/>
                  <a:pt x="-5303" y="104184"/>
                  <a:pt x="75441" y="46736"/>
                </a:cubicBezTo>
                <a:lnTo>
                  <a:pt x="94422" y="33231"/>
                </a:lnTo>
                <a:cubicBezTo>
                  <a:pt x="154981" y="-9854"/>
                  <a:pt x="233126" y="-9988"/>
                  <a:pt x="292640" y="26713"/>
                </a:cubicBezTo>
                <a:lnTo>
                  <a:pt x="295950" y="29239"/>
                </a:lnTo>
                <a:lnTo>
                  <a:pt x="321688" y="25346"/>
                </a:lnTo>
                <a:lnTo>
                  <a:pt x="412808" y="25346"/>
                </a:lnTo>
                <a:cubicBezTo>
                  <a:pt x="425643" y="25346"/>
                  <a:pt x="437871" y="27949"/>
                  <a:pt x="448993" y="32654"/>
                </a:cubicBez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4" name="任意多边形 26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BqIgAAeRMAALknAADOGAAAAAAAAA=="/>
              </a:ext>
            </a:extLst>
          </p:cNvSpPr>
          <p:nvPr/>
        </p:nvSpPr>
        <p:spPr>
          <a:xfrm flipH="1" flipV="1">
            <a:off x="5594350" y="3165475"/>
            <a:ext cx="862965" cy="866775"/>
          </a:xfrm>
          <a:custGeom>
            <a:avLst/>
            <a:gdLst/>
            <a:ahLst/>
            <a:cxnLst/>
            <a:rect l="0" t="0" r="862965" b="866775"/>
            <a:pathLst>
              <a:path w="862965" h="866775">
                <a:moveTo>
                  <a:pt x="319329" y="866775"/>
                </a:moveTo>
                <a:cubicBezTo>
                  <a:pt x="142969" y="866775"/>
                  <a:pt x="0" y="723780"/>
                  <a:pt x="0" y="547389"/>
                </a:cubicBezTo>
                <a:cubicBezTo>
                  <a:pt x="0" y="437144"/>
                  <a:pt x="55847" y="339944"/>
                  <a:pt x="140790" y="282549"/>
                </a:cubicBezTo>
                <a:lnTo>
                  <a:pt x="178876" y="261871"/>
                </a:lnTo>
                <a:lnTo>
                  <a:pt x="128522" y="0"/>
                </a:lnTo>
                <a:lnTo>
                  <a:pt x="506802" y="0"/>
                </a:lnTo>
                <a:lnTo>
                  <a:pt x="494288" y="34337"/>
                </a:lnTo>
                <a:lnTo>
                  <a:pt x="585732" y="67676"/>
                </a:lnTo>
                <a:lnTo>
                  <a:pt x="584842" y="69501"/>
                </a:lnTo>
                <a:lnTo>
                  <a:pt x="754975" y="129379"/>
                </a:lnTo>
                <a:lnTo>
                  <a:pt x="792926" y="143215"/>
                </a:lnTo>
                <a:lnTo>
                  <a:pt x="827710" y="163954"/>
                </a:lnTo>
                <a:cubicBezTo>
                  <a:pt x="858756" y="192222"/>
                  <a:pt x="871640" y="237352"/>
                  <a:pt x="856827" y="279454"/>
                </a:cubicBezTo>
                <a:cubicBezTo>
                  <a:pt x="837077" y="335591"/>
                  <a:pt x="775569" y="365085"/>
                  <a:pt x="719443" y="345332"/>
                </a:cubicBezTo>
                <a:lnTo>
                  <a:pt x="464770" y="255700"/>
                </a:lnTo>
                <a:lnTo>
                  <a:pt x="463150" y="263700"/>
                </a:lnTo>
                <a:lnTo>
                  <a:pt x="497869" y="282549"/>
                </a:lnTo>
                <a:cubicBezTo>
                  <a:pt x="582811" y="339944"/>
                  <a:pt x="638657" y="437144"/>
                  <a:pt x="638657" y="547389"/>
                </a:cubicBezTo>
                <a:cubicBezTo>
                  <a:pt x="638657" y="723780"/>
                  <a:pt x="495688" y="866775"/>
                  <a:pt x="319329" y="866775"/>
                </a:cubicBezTo>
                <a:close/>
              </a:path>
            </a:pathLst>
          </a:cu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5" name="等腰三角形 27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BeHwAASQ4AAMQjAADKDgAAAAAAAA=="/>
              </a:ext>
            </a:extLst>
          </p:cNvSpPr>
          <p:nvPr/>
        </p:nvSpPr>
        <p:spPr>
          <a:xfrm rot="18532093">
            <a:off x="5415280" y="2005965"/>
            <a:ext cx="81915" cy="71501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6" name="等腰三角形 28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DnHwAAfg0AAPgiAAD/DQAAAAAAAA=="/>
              </a:ext>
            </a:extLst>
          </p:cNvSpPr>
          <p:nvPr/>
        </p:nvSpPr>
        <p:spPr>
          <a:xfrm rot="17885478">
            <a:off x="5394325" y="1985010"/>
            <a:ext cx="81915" cy="49847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7" name="等腰三角形 29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DvHwAAVQ0AAFUkAADVDQAAAAAAAA=="/>
              </a:ext>
            </a:extLst>
          </p:cNvSpPr>
          <p:nvPr/>
        </p:nvSpPr>
        <p:spPr>
          <a:xfrm rot="17281583">
            <a:off x="5507990" y="1850390"/>
            <a:ext cx="81280" cy="71501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8" name="文本框 30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IIwAAbA0AAL80AADGEQAAAAAAAA=="/>
              </a:ext>
            </a:extLst>
          </p:cNvSpPr>
          <p:nvPr/>
        </p:nvSpPr>
        <p:spPr>
          <a:xfrm>
            <a:off x="5775960" y="2181860"/>
            <a:ext cx="2798445" cy="7073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40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你来救我！</a:t>
            </a:r>
            <a:endParaRPr lang="zh-cn" sz="4000"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19" name="矩形 90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ZBAAAdxgAAGhEAAAlGQAAAAAAAA=="/>
              </a:ext>
            </a:extLst>
          </p:cNvSpPr>
          <p:nvPr/>
        </p:nvSpPr>
        <p:spPr>
          <a:xfrm>
            <a:off x="788035" y="3977005"/>
            <a:ext cx="10332085" cy="110490"/>
          </a:xfrm>
          <a:prstGeom prst="rect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0" name="文本框 35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iFgAAtBkAAE5HAABcIwAAAAAAAA=="/>
              </a:ext>
            </a:extLst>
          </p:cNvSpPr>
          <p:nvPr/>
        </p:nvSpPr>
        <p:spPr>
          <a:xfrm>
            <a:off x="3719830" y="4178300"/>
            <a:ext cx="7871460" cy="1569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2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这位女士对着一个人大喊“你来救我”的时候，责任是一对一的，你没有选择。</a:t>
            </a:r>
            <a:r>
              <a:rPr lang="zh-cn" sz="32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所以说对准一个人喊救命，你更有可能得救！</a:t>
            </a:r>
            <a:endParaRPr lang="zh-cn" sz="3200"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21" name="椭圆 23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CUAgAAeg8AALAUAACWIQAAAAAAAA=="/>
              </a:ext>
            </a:extLst>
          </p:cNvSpPr>
          <p:nvPr/>
        </p:nvSpPr>
        <p:spPr>
          <a:xfrm>
            <a:off x="419100" y="2515870"/>
            <a:ext cx="2943860" cy="2943860"/>
          </a:xfrm>
          <a:prstGeom prst="ellipse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2" name="文本框 32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XAwAA7RMAAIEUAACVHQAAAAAAAA=="/>
              </a:ext>
            </a:extLst>
          </p:cNvSpPr>
          <p:nvPr/>
        </p:nvSpPr>
        <p:spPr>
          <a:xfrm>
            <a:off x="583565" y="3239135"/>
            <a:ext cx="2749550" cy="1569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3200" b="0" i="0" u="none" strike="noStrike" kern="1" spc="0" baseline="0">
                <a:solidFill>
                  <a:srgbClr val="BFBFBF"/>
                </a:solidFill>
                <a:effectLst/>
                <a:latin typeface="方正正粗黑简体" pitchFamily="0" charset="0"/>
                <a:ea typeface="方正正粗黑简体" pitchFamily="0" charset="0"/>
                <a:cs typeface="Calibri" pitchFamily="2" charset="0"/>
              </a:defRPr>
            </a:pPr>
            <a:r>
              <a:rPr lang="zh-cn" sz="4800">
                <a:solidFill>
                  <a:schemeClr val="bg1"/>
                </a:solidFill>
              </a:rPr>
              <a:t>责任集中到一个人</a:t>
            </a:r>
            <a:endParaRPr lang="en-us" sz="6600">
              <a:solidFill>
                <a:schemeClr val="bg1"/>
              </a:solidFill>
              <a:latin typeface="Britannic Bold" pitchFamily="0" charset="0"/>
              <a:ea typeface="方正正粗黑简体" pitchFamily="0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oEAAALhoAAEo/AAAUIwAAAAAAAA=="/>
              </a:ext>
            </a:extLst>
          </p:cNvSpPr>
          <p:nvPr/>
        </p:nvSpPr>
        <p:spPr>
          <a:xfrm>
            <a:off x="2707640" y="4255770"/>
            <a:ext cx="7580630" cy="144653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4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如果她指的是</a:t>
            </a:r>
            <a:r>
              <a:rPr lang="zh-cn" sz="4400" b="1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你</a:t>
            </a:r>
            <a:r>
              <a:rPr lang="zh-cn" sz="4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，你不去救她，</a:t>
            </a:r>
            <a:endParaRPr lang="en-us" sz="44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4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结果会是什么？一辈子的内疚！</a:t>
            </a:r>
            <a:endParaRPr lang="zh-cn" sz="44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3" name="任意多边形 4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AHQAAEg4AAN44AADKGAAAAAAAAA=="/>
              </a:ext>
            </a:extLst>
          </p:cNvSpPr>
          <p:nvPr/>
        </p:nvSpPr>
        <p:spPr>
          <a:xfrm flipV="1">
            <a:off x="4754880" y="2287270"/>
            <a:ext cx="4489450" cy="1742440"/>
          </a:xfrm>
          <a:custGeom>
            <a:avLst/>
            <a:gdLst/>
            <a:ahLst/>
            <a:cxnLst/>
            <a:rect l="0" t="0" r="4489450" b="1742440"/>
            <a:pathLst>
              <a:path w="4489450" h="1742440">
                <a:moveTo>
                  <a:pt x="532364" y="871220"/>
                </a:moveTo>
                <a:cubicBezTo>
                  <a:pt x="705066" y="871220"/>
                  <a:pt x="845070" y="731176"/>
                  <a:pt x="845070" y="558421"/>
                </a:cubicBezTo>
                <a:cubicBezTo>
                  <a:pt x="845070" y="450451"/>
                  <a:pt x="790381" y="355256"/>
                  <a:pt x="707200" y="299044"/>
                </a:cubicBezTo>
                <a:lnTo>
                  <a:pt x="669903" y="278793"/>
                </a:lnTo>
                <a:lnTo>
                  <a:pt x="723506" y="0"/>
                </a:lnTo>
                <a:lnTo>
                  <a:pt x="340643" y="0"/>
                </a:lnTo>
                <a:lnTo>
                  <a:pt x="361032" y="55952"/>
                </a:lnTo>
                <a:lnTo>
                  <a:pt x="271484" y="88603"/>
                </a:lnTo>
                <a:lnTo>
                  <a:pt x="272356" y="90390"/>
                </a:lnTo>
                <a:lnTo>
                  <a:pt x="105751" y="149033"/>
                </a:lnTo>
                <a:lnTo>
                  <a:pt x="68587" y="162584"/>
                </a:lnTo>
                <a:lnTo>
                  <a:pt x="34525" y="182895"/>
                </a:lnTo>
                <a:cubicBezTo>
                  <a:pt x="4122" y="210580"/>
                  <a:pt x="-8494" y="254780"/>
                  <a:pt x="6011" y="296013"/>
                </a:cubicBezTo>
                <a:cubicBezTo>
                  <a:pt x="25351" y="350992"/>
                  <a:pt x="85584" y="379878"/>
                  <a:pt x="140546" y="360532"/>
                </a:cubicBezTo>
                <a:lnTo>
                  <a:pt x="389939" y="272750"/>
                </a:lnTo>
                <a:lnTo>
                  <a:pt x="391525" y="280585"/>
                </a:lnTo>
                <a:lnTo>
                  <a:pt x="357526" y="299044"/>
                </a:lnTo>
                <a:cubicBezTo>
                  <a:pt x="274345" y="355256"/>
                  <a:pt x="219657" y="450451"/>
                  <a:pt x="219657" y="558421"/>
                </a:cubicBezTo>
                <a:cubicBezTo>
                  <a:pt x="219657" y="731176"/>
                  <a:pt x="359660" y="871220"/>
                  <a:pt x="532364" y="871220"/>
                </a:cubicBezTo>
                <a:lnTo>
                  <a:pt x="1409794" y="986700"/>
                </a:lnTo>
                <a:cubicBezTo>
                  <a:pt x="1582496" y="986700"/>
                  <a:pt x="1722500" y="846656"/>
                  <a:pt x="1722500" y="673902"/>
                </a:cubicBezTo>
                <a:cubicBezTo>
                  <a:pt x="1722500" y="565931"/>
                  <a:pt x="1667811" y="470736"/>
                  <a:pt x="1584630" y="414525"/>
                </a:cubicBezTo>
                <a:lnTo>
                  <a:pt x="1547333" y="394274"/>
                </a:lnTo>
                <a:lnTo>
                  <a:pt x="1623139" y="0"/>
                </a:lnTo>
                <a:lnTo>
                  <a:pt x="1175991" y="0"/>
                </a:lnTo>
                <a:lnTo>
                  <a:pt x="1238462" y="171432"/>
                </a:lnTo>
                <a:lnTo>
                  <a:pt x="1148914" y="204083"/>
                </a:lnTo>
                <a:lnTo>
                  <a:pt x="1149786" y="205871"/>
                </a:lnTo>
                <a:lnTo>
                  <a:pt x="983180" y="264513"/>
                </a:lnTo>
                <a:lnTo>
                  <a:pt x="946017" y="278064"/>
                </a:lnTo>
                <a:lnTo>
                  <a:pt x="911954" y="298376"/>
                </a:lnTo>
                <a:cubicBezTo>
                  <a:pt x="881552" y="326061"/>
                  <a:pt x="868935" y="370260"/>
                  <a:pt x="883441" y="411494"/>
                </a:cubicBezTo>
                <a:cubicBezTo>
                  <a:pt x="902781" y="466472"/>
                  <a:pt x="963014" y="495358"/>
                  <a:pt x="1017976" y="476013"/>
                </a:cubicBezTo>
                <a:lnTo>
                  <a:pt x="1267368" y="388230"/>
                </a:lnTo>
                <a:lnTo>
                  <a:pt x="1268954" y="396065"/>
                </a:lnTo>
                <a:lnTo>
                  <a:pt x="1234956" y="414525"/>
                </a:lnTo>
                <a:cubicBezTo>
                  <a:pt x="1151775" y="470736"/>
                  <a:pt x="1097087" y="565931"/>
                  <a:pt x="1097087" y="673902"/>
                </a:cubicBezTo>
                <a:cubicBezTo>
                  <a:pt x="1097087" y="846656"/>
                  <a:pt x="1237090" y="986700"/>
                  <a:pt x="1409794" y="986700"/>
                </a:cubicBezTo>
                <a:lnTo>
                  <a:pt x="4176742" y="1268968"/>
                </a:lnTo>
                <a:cubicBezTo>
                  <a:pt x="4349445" y="1268968"/>
                  <a:pt x="4489450" y="1128923"/>
                  <a:pt x="4489450" y="956169"/>
                </a:cubicBezTo>
                <a:cubicBezTo>
                  <a:pt x="4489450" y="848199"/>
                  <a:pt x="4434760" y="753004"/>
                  <a:pt x="4351579" y="696792"/>
                </a:cubicBezTo>
                <a:lnTo>
                  <a:pt x="4314282" y="676541"/>
                </a:lnTo>
                <a:lnTo>
                  <a:pt x="4438590" y="30004"/>
                </a:lnTo>
                <a:lnTo>
                  <a:pt x="4332140" y="40287"/>
                </a:lnTo>
                <a:lnTo>
                  <a:pt x="4333036" y="0"/>
                </a:lnTo>
                <a:lnTo>
                  <a:pt x="4006103" y="0"/>
                </a:lnTo>
                <a:lnTo>
                  <a:pt x="3976192" y="74673"/>
                </a:lnTo>
                <a:lnTo>
                  <a:pt x="3914895" y="80596"/>
                </a:lnTo>
                <a:lnTo>
                  <a:pt x="3943877" y="223760"/>
                </a:lnTo>
                <a:lnTo>
                  <a:pt x="3922109" y="225103"/>
                </a:lnTo>
                <a:lnTo>
                  <a:pt x="4005412" y="453700"/>
                </a:lnTo>
                <a:lnTo>
                  <a:pt x="3915863" y="486351"/>
                </a:lnTo>
                <a:lnTo>
                  <a:pt x="3916735" y="488138"/>
                </a:lnTo>
                <a:lnTo>
                  <a:pt x="3750130" y="546781"/>
                </a:lnTo>
                <a:lnTo>
                  <a:pt x="3712966" y="560332"/>
                </a:lnTo>
                <a:lnTo>
                  <a:pt x="3678903" y="580643"/>
                </a:lnTo>
                <a:cubicBezTo>
                  <a:pt x="3648502" y="608328"/>
                  <a:pt x="3635884" y="652528"/>
                  <a:pt x="3650390" y="693761"/>
                </a:cubicBezTo>
                <a:cubicBezTo>
                  <a:pt x="3669730" y="748740"/>
                  <a:pt x="3729963" y="777626"/>
                  <a:pt x="3784926" y="758280"/>
                </a:cubicBezTo>
                <a:lnTo>
                  <a:pt x="4034317" y="670498"/>
                </a:lnTo>
                <a:lnTo>
                  <a:pt x="4035904" y="678333"/>
                </a:lnTo>
                <a:lnTo>
                  <a:pt x="4001906" y="696792"/>
                </a:lnTo>
                <a:cubicBezTo>
                  <a:pt x="3918724" y="753004"/>
                  <a:pt x="3864037" y="848199"/>
                  <a:pt x="3864037" y="956169"/>
                </a:cubicBezTo>
                <a:cubicBezTo>
                  <a:pt x="3864037" y="1128923"/>
                  <a:pt x="4004040" y="1268968"/>
                  <a:pt x="4176742" y="1268968"/>
                </a:cubicBezTo>
                <a:lnTo>
                  <a:pt x="2486602" y="1268968"/>
                </a:lnTo>
                <a:cubicBezTo>
                  <a:pt x="2659304" y="1268968"/>
                  <a:pt x="2799309" y="1128923"/>
                  <a:pt x="2799309" y="956169"/>
                </a:cubicBezTo>
                <a:cubicBezTo>
                  <a:pt x="2799309" y="848199"/>
                  <a:pt x="2744619" y="753004"/>
                  <a:pt x="2661438" y="696792"/>
                </a:cubicBezTo>
                <a:lnTo>
                  <a:pt x="2624142" y="676541"/>
                </a:lnTo>
                <a:lnTo>
                  <a:pt x="2748449" y="30004"/>
                </a:lnTo>
                <a:lnTo>
                  <a:pt x="2642000" y="40287"/>
                </a:lnTo>
                <a:lnTo>
                  <a:pt x="2642896" y="0"/>
                </a:lnTo>
                <a:lnTo>
                  <a:pt x="2315962" y="0"/>
                </a:lnTo>
                <a:lnTo>
                  <a:pt x="2286051" y="74673"/>
                </a:lnTo>
                <a:lnTo>
                  <a:pt x="2224754" y="80596"/>
                </a:lnTo>
                <a:lnTo>
                  <a:pt x="2253736" y="223760"/>
                </a:lnTo>
                <a:lnTo>
                  <a:pt x="2231968" y="225103"/>
                </a:lnTo>
                <a:lnTo>
                  <a:pt x="2315271" y="453700"/>
                </a:lnTo>
                <a:lnTo>
                  <a:pt x="2225723" y="486351"/>
                </a:lnTo>
                <a:lnTo>
                  <a:pt x="2226595" y="488138"/>
                </a:lnTo>
                <a:lnTo>
                  <a:pt x="2059990" y="546781"/>
                </a:lnTo>
                <a:lnTo>
                  <a:pt x="2022826" y="560332"/>
                </a:lnTo>
                <a:lnTo>
                  <a:pt x="1988764" y="580643"/>
                </a:lnTo>
                <a:cubicBezTo>
                  <a:pt x="1958361" y="608328"/>
                  <a:pt x="1945744" y="652528"/>
                  <a:pt x="1960250" y="693761"/>
                </a:cubicBezTo>
                <a:cubicBezTo>
                  <a:pt x="1979590" y="748740"/>
                  <a:pt x="2039823" y="777626"/>
                  <a:pt x="2094785" y="758280"/>
                </a:cubicBezTo>
                <a:lnTo>
                  <a:pt x="2344177" y="670498"/>
                </a:lnTo>
                <a:lnTo>
                  <a:pt x="2345764" y="678333"/>
                </a:lnTo>
                <a:lnTo>
                  <a:pt x="2311765" y="696792"/>
                </a:lnTo>
                <a:cubicBezTo>
                  <a:pt x="2228584" y="753004"/>
                  <a:pt x="2173896" y="848199"/>
                  <a:pt x="2173896" y="956169"/>
                </a:cubicBezTo>
                <a:cubicBezTo>
                  <a:pt x="2173896" y="1128923"/>
                  <a:pt x="2313899" y="1268968"/>
                  <a:pt x="2486602" y="1268968"/>
                </a:cubicBezTo>
                <a:lnTo>
                  <a:pt x="3331672" y="1742440"/>
                </a:lnTo>
                <a:cubicBezTo>
                  <a:pt x="3504375" y="1742440"/>
                  <a:pt x="3644380" y="1602396"/>
                  <a:pt x="3644380" y="1429641"/>
                </a:cubicBezTo>
                <a:cubicBezTo>
                  <a:pt x="3644380" y="1321671"/>
                  <a:pt x="3589689" y="1226476"/>
                  <a:pt x="3506509" y="1170264"/>
                </a:cubicBezTo>
                <a:lnTo>
                  <a:pt x="3469212" y="1150013"/>
                </a:lnTo>
                <a:lnTo>
                  <a:pt x="3593519" y="503477"/>
                </a:lnTo>
                <a:lnTo>
                  <a:pt x="3487070" y="513759"/>
                </a:lnTo>
                <a:lnTo>
                  <a:pt x="3498501" y="0"/>
                </a:lnTo>
                <a:lnTo>
                  <a:pt x="3273615" y="22389"/>
                </a:lnTo>
                <a:cubicBezTo>
                  <a:pt x="3257293" y="115344"/>
                  <a:pt x="3249923" y="199345"/>
                  <a:pt x="3233600" y="292300"/>
                </a:cubicBezTo>
                <a:lnTo>
                  <a:pt x="3131122" y="548145"/>
                </a:lnTo>
                <a:lnTo>
                  <a:pt x="3069825" y="554068"/>
                </a:lnTo>
                <a:lnTo>
                  <a:pt x="3098806" y="697232"/>
                </a:lnTo>
                <a:lnTo>
                  <a:pt x="3077039" y="698575"/>
                </a:lnTo>
                <a:lnTo>
                  <a:pt x="3160341" y="927172"/>
                </a:lnTo>
                <a:lnTo>
                  <a:pt x="3070793" y="959823"/>
                </a:lnTo>
                <a:lnTo>
                  <a:pt x="3071665" y="961610"/>
                </a:lnTo>
                <a:lnTo>
                  <a:pt x="2905060" y="1020253"/>
                </a:lnTo>
                <a:lnTo>
                  <a:pt x="2867895" y="1033804"/>
                </a:lnTo>
                <a:lnTo>
                  <a:pt x="2833833" y="1054115"/>
                </a:lnTo>
                <a:cubicBezTo>
                  <a:pt x="2803431" y="1081800"/>
                  <a:pt x="2790813" y="1126000"/>
                  <a:pt x="2805319" y="1167233"/>
                </a:cubicBezTo>
                <a:cubicBezTo>
                  <a:pt x="2824660" y="1222212"/>
                  <a:pt x="2884893" y="1251098"/>
                  <a:pt x="2939855" y="1231752"/>
                </a:cubicBezTo>
                <a:lnTo>
                  <a:pt x="3189247" y="1143970"/>
                </a:lnTo>
                <a:lnTo>
                  <a:pt x="3190834" y="1151805"/>
                </a:lnTo>
                <a:lnTo>
                  <a:pt x="3156835" y="1170264"/>
                </a:lnTo>
                <a:cubicBezTo>
                  <a:pt x="3073654" y="1226476"/>
                  <a:pt x="3018966" y="1321671"/>
                  <a:pt x="3018966" y="1429641"/>
                </a:cubicBezTo>
                <a:cubicBezTo>
                  <a:pt x="3018966" y="1602396"/>
                  <a:pt x="3158969" y="1742440"/>
                  <a:pt x="3331672" y="1742440"/>
                </a:cubicBezTo>
                <a:lnTo>
                  <a:pt x="532364" y="871220"/>
                </a:lnTo>
                <a:lnTo>
                  <a:pt x="3331672" y="174244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椭圆 5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3DQAASwUAAO4UAABCDAAAAAAAAA=="/>
              </a:ext>
            </a:extLst>
          </p:cNvSpPr>
          <p:nvPr/>
        </p:nvSpPr>
        <p:spPr>
          <a:xfrm>
            <a:off x="2270125" y="860425"/>
            <a:ext cx="1132205" cy="1132205"/>
          </a:xfrm>
          <a:prstGeom prst="ellipse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梯形 4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YEAAAJgsAAJoVAAAXEgAAAAAAAA=="/>
              </a:ext>
            </a:extLst>
          </p:cNvSpPr>
          <p:nvPr/>
        </p:nvSpPr>
        <p:spPr>
          <a:xfrm>
            <a:off x="2697480" y="1812290"/>
            <a:ext cx="814070" cy="1128395"/>
          </a:xfrm>
          <a:custGeom>
            <a:avLst/>
            <a:gdLst/>
            <a:ahLst/>
            <a:cxnLst/>
            <a:rect l="0" t="0" r="814070" b="1128395"/>
            <a:pathLst>
              <a:path w="814070" h="1128395">
                <a:moveTo>
                  <a:pt x="10363" y="1099360"/>
                </a:moveTo>
                <a:lnTo>
                  <a:pt x="10363" y="0"/>
                </a:lnTo>
                <a:lnTo>
                  <a:pt x="434574" y="46504"/>
                </a:lnTo>
                <a:lnTo>
                  <a:pt x="814070" y="1128395"/>
                </a:lnTo>
                <a:lnTo>
                  <a:pt x="10363" y="109936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圆角矩形 7"/>
          <p:cNvSpPr>
            <a:extLst>
              <a:ext uri="smNativeData">
                <pr:smNativeData xmlns:pr="pr" val="SMDATA_12_CHU0VRMAAAAlAAAAZQAAAA0AAAAAkAAAAEgAAACQAAAASAAAAAAAAAABAAAAAAAAAAEAAABQAAAAAAAAAAAA8D8AAAAAAADwv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cEQAAVQwAADsaAADiDgAAAAAAAA=="/>
              </a:ext>
            </a:extLst>
          </p:cNvSpPr>
          <p:nvPr/>
        </p:nvSpPr>
        <p:spPr>
          <a:xfrm rot="700121">
            <a:off x="2903220" y="2004695"/>
            <a:ext cx="1360805" cy="414655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椭圆 8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rFAAAuQcAAPkYAABHDAAAAAAAAA=="/>
              </a:ext>
            </a:extLst>
          </p:cNvSpPr>
          <p:nvPr/>
        </p:nvSpPr>
        <p:spPr>
          <a:xfrm>
            <a:off x="3319145" y="1255395"/>
            <a:ext cx="740410" cy="740410"/>
          </a:xfrm>
          <a:prstGeom prst="ellipse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梯形 10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sFQAAEQsAADQZAAClFAAAAAAAAA=="/>
              </a:ext>
            </a:extLst>
          </p:cNvSpPr>
          <p:nvPr/>
        </p:nvSpPr>
        <p:spPr>
          <a:xfrm rot="20093619">
            <a:off x="3441700" y="1798955"/>
            <a:ext cx="655320" cy="1557020"/>
          </a:xfrm>
          <a:custGeom>
            <a:avLst/>
            <a:gdLst/>
            <a:ahLst/>
            <a:cxnLst/>
            <a:rect l="0" t="0" r="655320" b="1557020"/>
            <a:pathLst>
              <a:path w="655320" h="1557020">
                <a:moveTo>
                  <a:pt x="0" y="1557020"/>
                </a:moveTo>
                <a:lnTo>
                  <a:pt x="221804" y="0"/>
                </a:lnTo>
                <a:lnTo>
                  <a:pt x="511471" y="33005"/>
                </a:lnTo>
                <a:lnTo>
                  <a:pt x="655320" y="1557020"/>
                </a:lnTo>
                <a:lnTo>
                  <a:pt x="0" y="155702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圆角矩形 11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TFwAA5xAAAPoZAAC0GAAAAAAAAA=="/>
              </a:ext>
            </a:extLst>
          </p:cNvSpPr>
          <p:nvPr/>
        </p:nvSpPr>
        <p:spPr>
          <a:xfrm rot="5177888">
            <a:off x="3352800" y="3145790"/>
            <a:ext cx="1268095" cy="471805"/>
          </a:xfrm>
          <a:custGeom>
            <a:avLst/>
            <a:gdLst/>
            <a:ahLst/>
            <a:cxnLst/>
            <a:rect l="0" t="0" r="1268095" b="471805"/>
            <a:pathLst>
              <a:path w="1268095" h="471805">
                <a:moveTo>
                  <a:pt x="0" y="116905"/>
                </a:moveTo>
                <a:cubicBezTo>
                  <a:pt x="201772" y="118499"/>
                  <a:pt x="442482" y="-1579"/>
                  <a:pt x="644255" y="14"/>
                </a:cubicBezTo>
                <a:lnTo>
                  <a:pt x="1268095" y="116905"/>
                </a:lnTo>
                <a:lnTo>
                  <a:pt x="1268095" y="471450"/>
                </a:lnTo>
                <a:cubicBezTo>
                  <a:pt x="1085564" y="481537"/>
                  <a:pt x="886108" y="273195"/>
                  <a:pt x="703578" y="283283"/>
                </a:cubicBezTo>
                <a:lnTo>
                  <a:pt x="0" y="471450"/>
                </a:lnTo>
                <a:lnTo>
                  <a:pt x="0" y="116905"/>
                </a:lnTo>
                <a:lnTo>
                  <a:pt x="703578" y="283283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0" name="梯形 12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oEAAARxEAAC8VAACZGAAAAAAAAA=="/>
              </a:ext>
            </a:extLst>
          </p:cNvSpPr>
          <p:nvPr/>
        </p:nvSpPr>
        <p:spPr>
          <a:xfrm flipV="1">
            <a:off x="2707640" y="2808605"/>
            <a:ext cx="735965" cy="1189990"/>
          </a:xfrm>
          <a:custGeom>
            <a:avLst/>
            <a:gdLst/>
            <a:ahLst/>
            <a:cxnLst/>
            <a:rect l="0" t="0" r="735965" b="1189990"/>
            <a:pathLst>
              <a:path w="735965" h="1189990">
                <a:moveTo>
                  <a:pt x="0" y="1189990"/>
                </a:moveTo>
                <a:cubicBezTo>
                  <a:pt x="14947" y="1009749"/>
                  <a:pt x="224273" y="783018"/>
                  <a:pt x="239220" y="602777"/>
                </a:cubicBezTo>
                <a:lnTo>
                  <a:pt x="179823" y="0"/>
                </a:lnTo>
                <a:lnTo>
                  <a:pt x="539468" y="0"/>
                </a:lnTo>
                <a:cubicBezTo>
                  <a:pt x="561771" y="206090"/>
                  <a:pt x="713661" y="427679"/>
                  <a:pt x="735965" y="633769"/>
                </a:cubicBezTo>
                <a:lnTo>
                  <a:pt x="719289" y="1189990"/>
                </a:lnTo>
                <a:lnTo>
                  <a:pt x="0" y="1189990"/>
                </a:lnTo>
                <a:lnTo>
                  <a:pt x="735965" y="633769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1" name="任意多边形 12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lGAAAuggAAFQaAAC8DQAAAAAAAA=="/>
              </a:ext>
            </a:extLst>
          </p:cNvSpPr>
          <p:nvPr/>
        </p:nvSpPr>
        <p:spPr>
          <a:xfrm rot="350521" flipH="1">
            <a:off x="4006215" y="1418590"/>
            <a:ext cx="273685" cy="814070"/>
          </a:xfrm>
          <a:custGeom>
            <a:avLst/>
            <a:gdLst/>
            <a:ahLst/>
            <a:cxnLst/>
            <a:rect l="0" t="0" r="273685" b="814070"/>
            <a:pathLst>
              <a:path w="273685" h="814070">
                <a:moveTo>
                  <a:pt x="64494" y="0"/>
                </a:moveTo>
                <a:lnTo>
                  <a:pt x="78464" y="2761"/>
                </a:lnTo>
                <a:cubicBezTo>
                  <a:pt x="153069" y="32696"/>
                  <a:pt x="209190" y="162132"/>
                  <a:pt x="209190" y="317269"/>
                </a:cubicBezTo>
                <a:lnTo>
                  <a:pt x="209186" y="317359"/>
                </a:lnTo>
                <a:lnTo>
                  <a:pt x="209190" y="317359"/>
                </a:lnTo>
                <a:lnTo>
                  <a:pt x="209190" y="591318"/>
                </a:lnTo>
                <a:lnTo>
                  <a:pt x="273685" y="591318"/>
                </a:lnTo>
                <a:lnTo>
                  <a:pt x="273685" y="644617"/>
                </a:lnTo>
                <a:lnTo>
                  <a:pt x="209190" y="644617"/>
                </a:lnTo>
                <a:lnTo>
                  <a:pt x="182865" y="644617"/>
                </a:lnTo>
                <a:lnTo>
                  <a:pt x="182865" y="798741"/>
                </a:lnTo>
                <a:cubicBezTo>
                  <a:pt x="182865" y="807207"/>
                  <a:pt x="175997" y="814070"/>
                  <a:pt x="167524" y="814070"/>
                </a:cubicBezTo>
                <a:lnTo>
                  <a:pt x="106160" y="814070"/>
                </a:lnTo>
                <a:cubicBezTo>
                  <a:pt x="97687" y="814070"/>
                  <a:pt x="90819" y="807207"/>
                  <a:pt x="90819" y="798741"/>
                </a:cubicBezTo>
                <a:lnTo>
                  <a:pt x="90819" y="644617"/>
                </a:lnTo>
                <a:lnTo>
                  <a:pt x="64494" y="644617"/>
                </a:lnTo>
                <a:lnTo>
                  <a:pt x="0" y="644617"/>
                </a:lnTo>
                <a:lnTo>
                  <a:pt x="0" y="591318"/>
                </a:lnTo>
                <a:lnTo>
                  <a:pt x="64494" y="591318"/>
                </a:lnTo>
                <a:lnTo>
                  <a:pt x="64494" y="317359"/>
                </a:lnTo>
                <a:lnTo>
                  <a:pt x="64494" y="0"/>
                </a:lnTo>
                <a:lnTo>
                  <a:pt x="90819" y="798741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2" name="任意多边形 13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HOAAAJAoAAB0/AAC+GAAAAAAAAA=="/>
              </a:ext>
            </a:extLst>
          </p:cNvSpPr>
          <p:nvPr/>
        </p:nvSpPr>
        <p:spPr>
          <a:xfrm flipH="1" flipV="1">
            <a:off x="9107805" y="1648460"/>
            <a:ext cx="1151890" cy="2373630"/>
          </a:xfrm>
          <a:custGeom>
            <a:avLst/>
            <a:gdLst/>
            <a:ahLst/>
            <a:cxnLst/>
            <a:rect l="0" t="0" r="1151890" b="2373630"/>
            <a:pathLst>
              <a:path w="1151890" h="2373630">
                <a:moveTo>
                  <a:pt x="426242" y="2373630"/>
                </a:moveTo>
                <a:cubicBezTo>
                  <a:pt x="190836" y="2373630"/>
                  <a:pt x="0" y="2182854"/>
                  <a:pt x="0" y="1947522"/>
                </a:cubicBezTo>
                <a:cubicBezTo>
                  <a:pt x="0" y="1800439"/>
                  <a:pt x="74546" y="1670760"/>
                  <a:pt x="187927" y="1594186"/>
                </a:cubicBezTo>
                <a:lnTo>
                  <a:pt x="238766" y="1566599"/>
                </a:lnTo>
                <a:lnTo>
                  <a:pt x="69326" y="685858"/>
                </a:lnTo>
                <a:lnTo>
                  <a:pt x="214425" y="699866"/>
                </a:lnTo>
                <a:lnTo>
                  <a:pt x="198843" y="0"/>
                </a:lnTo>
                <a:lnTo>
                  <a:pt x="505379" y="30500"/>
                </a:lnTo>
                <a:cubicBezTo>
                  <a:pt x="527626" y="157127"/>
                  <a:pt x="537671" y="271557"/>
                  <a:pt x="559921" y="398184"/>
                </a:cubicBezTo>
                <a:lnTo>
                  <a:pt x="699607" y="746708"/>
                </a:lnTo>
                <a:lnTo>
                  <a:pt x="783159" y="754775"/>
                </a:lnTo>
                <a:lnTo>
                  <a:pt x="743654" y="949801"/>
                </a:lnTo>
                <a:lnTo>
                  <a:pt x="773326" y="951631"/>
                </a:lnTo>
                <a:lnTo>
                  <a:pt x="659779" y="1263035"/>
                </a:lnTo>
                <a:lnTo>
                  <a:pt x="781839" y="1307514"/>
                </a:lnTo>
                <a:lnTo>
                  <a:pt x="780650" y="1309948"/>
                </a:lnTo>
                <a:lnTo>
                  <a:pt x="1007745" y="1389834"/>
                </a:lnTo>
                <a:lnTo>
                  <a:pt x="1058402" y="1408294"/>
                </a:lnTo>
                <a:lnTo>
                  <a:pt x="1104832" y="1435963"/>
                </a:lnTo>
                <a:cubicBezTo>
                  <a:pt x="1146272" y="1473677"/>
                  <a:pt x="1163470" y="1533887"/>
                  <a:pt x="1143697" y="1590058"/>
                </a:cubicBezTo>
                <a:cubicBezTo>
                  <a:pt x="1117336" y="1664952"/>
                  <a:pt x="1035233" y="1704301"/>
                  <a:pt x="960316" y="1677948"/>
                </a:cubicBezTo>
                <a:lnTo>
                  <a:pt x="620377" y="1558366"/>
                </a:lnTo>
                <a:lnTo>
                  <a:pt x="618215" y="1569040"/>
                </a:lnTo>
                <a:lnTo>
                  <a:pt x="664558" y="1594186"/>
                </a:lnTo>
                <a:cubicBezTo>
                  <a:pt x="777939" y="1670760"/>
                  <a:pt x="852483" y="1800439"/>
                  <a:pt x="852483" y="1947522"/>
                </a:cubicBezTo>
                <a:cubicBezTo>
                  <a:pt x="852483" y="2182854"/>
                  <a:pt x="661648" y="2373630"/>
                  <a:pt x="426242" y="2373630"/>
                </a:cubicBez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3" name="圆角矩形 14"/>
          <p:cNvSpPr>
            <a:extLst>
              <a:ext uri="smNativeData">
                <pr:smNativeData xmlns:pr="pr" val="SMDATA_12_CHU0VRMAAAAlAAAAZQAAAA0AAAAAkAAAAEgAAACQAAAASAAAAAAAAAABAAAAAAAAAAEAAABQAAAAAAAAAAAA8D8AAAAAAADwv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oFgAAwQ4AAH8cAADDEAAAAAAAAA=="/>
              </a:ext>
            </a:extLst>
          </p:cNvSpPr>
          <p:nvPr/>
        </p:nvSpPr>
        <p:spPr>
          <a:xfrm rot="1613572">
            <a:off x="3601720" y="2398395"/>
            <a:ext cx="1030605" cy="326390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4" name="任意多边形 15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HGgAA8w8AAAEeAAAwEwAAAAAAAA=="/>
              </a:ext>
            </a:extLst>
          </p:cNvSpPr>
          <p:nvPr/>
        </p:nvSpPr>
        <p:spPr>
          <a:xfrm rot="20951967">
            <a:off x="4312285" y="2592705"/>
            <a:ext cx="565150" cy="526415"/>
          </a:xfrm>
          <a:custGeom>
            <a:avLst/>
            <a:gdLst/>
            <a:ahLst/>
            <a:cxnLst/>
            <a:rect l="0" t="0" r="565150" b="526415"/>
            <a:pathLst>
              <a:path w="565150" h="526415">
                <a:moveTo>
                  <a:pt x="448993" y="32654"/>
                </a:moveTo>
                <a:cubicBezTo>
                  <a:pt x="482358" y="46772"/>
                  <a:pt x="505769" y="79822"/>
                  <a:pt x="505769" y="118343"/>
                </a:cubicBezTo>
                <a:lnTo>
                  <a:pt x="505768" y="118343"/>
                </a:lnTo>
                <a:cubicBezTo>
                  <a:pt x="505768" y="156863"/>
                  <a:pt x="482358" y="189913"/>
                  <a:pt x="448992" y="204031"/>
                </a:cubicBezTo>
                <a:lnTo>
                  <a:pt x="427523" y="208367"/>
                </a:lnTo>
                <a:lnTo>
                  <a:pt x="470467" y="257227"/>
                </a:lnTo>
                <a:cubicBezTo>
                  <a:pt x="491968" y="281691"/>
                  <a:pt x="489574" y="318959"/>
                  <a:pt x="465120" y="340467"/>
                </a:cubicBezTo>
                <a:lnTo>
                  <a:pt x="461483" y="342559"/>
                </a:lnTo>
                <a:lnTo>
                  <a:pt x="553238" y="446955"/>
                </a:lnTo>
                <a:cubicBezTo>
                  <a:pt x="570683" y="466806"/>
                  <a:pt x="568741" y="497045"/>
                  <a:pt x="548899" y="514498"/>
                </a:cubicBezTo>
                <a:cubicBezTo>
                  <a:pt x="529056" y="531951"/>
                  <a:pt x="498828" y="530007"/>
                  <a:pt x="481382" y="510157"/>
                </a:cubicBezTo>
                <a:lnTo>
                  <a:pt x="389842" y="406005"/>
                </a:lnTo>
                <a:lnTo>
                  <a:pt x="385543" y="422411"/>
                </a:lnTo>
                <a:cubicBezTo>
                  <a:pt x="382216" y="429311"/>
                  <a:pt x="377481" y="435674"/>
                  <a:pt x="371367" y="441051"/>
                </a:cubicBezTo>
                <a:cubicBezTo>
                  <a:pt x="346913" y="462559"/>
                  <a:pt x="309659" y="460164"/>
                  <a:pt x="288158" y="435701"/>
                </a:cubicBezTo>
                <a:lnTo>
                  <a:pt x="287945" y="435458"/>
                </a:lnTo>
                <a:lnTo>
                  <a:pt x="285026" y="446595"/>
                </a:lnTo>
                <a:cubicBezTo>
                  <a:pt x="282256" y="452341"/>
                  <a:pt x="278314" y="457638"/>
                  <a:pt x="273224" y="462115"/>
                </a:cubicBezTo>
                <a:cubicBezTo>
                  <a:pt x="252864" y="480023"/>
                  <a:pt x="221846" y="478029"/>
                  <a:pt x="203944" y="457662"/>
                </a:cubicBezTo>
                <a:lnTo>
                  <a:pt x="146511" y="392315"/>
                </a:lnTo>
                <a:lnTo>
                  <a:pt x="137114" y="390262"/>
                </a:lnTo>
                <a:cubicBezTo>
                  <a:pt x="104755" y="378136"/>
                  <a:pt x="75545" y="356544"/>
                  <a:pt x="54009" y="326254"/>
                </a:cubicBezTo>
                <a:lnTo>
                  <a:pt x="33219" y="297010"/>
                </a:lnTo>
                <a:cubicBezTo>
                  <a:pt x="-24207" y="216234"/>
                  <a:pt x="-5303" y="104184"/>
                  <a:pt x="75441" y="46736"/>
                </a:cubicBezTo>
                <a:lnTo>
                  <a:pt x="94422" y="33231"/>
                </a:lnTo>
                <a:cubicBezTo>
                  <a:pt x="154981" y="-9854"/>
                  <a:pt x="233126" y="-9988"/>
                  <a:pt x="292640" y="26713"/>
                </a:cubicBezTo>
                <a:lnTo>
                  <a:pt x="295950" y="29239"/>
                </a:lnTo>
                <a:lnTo>
                  <a:pt x="321688" y="25346"/>
                </a:lnTo>
                <a:lnTo>
                  <a:pt x="412808" y="25346"/>
                </a:lnTo>
                <a:cubicBezTo>
                  <a:pt x="425643" y="25346"/>
                  <a:pt x="437871" y="27949"/>
                  <a:pt x="448993" y="32654"/>
                </a:cubicBez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5" name="任意多边形 16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AfHQAAVBMAAG4iAACpGAAAAAAAAA=="/>
              </a:ext>
            </a:extLst>
          </p:cNvSpPr>
          <p:nvPr/>
        </p:nvSpPr>
        <p:spPr>
          <a:xfrm flipH="1" flipV="1">
            <a:off x="4733925" y="3141980"/>
            <a:ext cx="862965" cy="866775"/>
          </a:xfrm>
          <a:custGeom>
            <a:avLst/>
            <a:gdLst/>
            <a:ahLst/>
            <a:cxnLst/>
            <a:rect l="0" t="0" r="862965" b="866775"/>
            <a:pathLst>
              <a:path w="862965" h="866775">
                <a:moveTo>
                  <a:pt x="319329" y="866775"/>
                </a:moveTo>
                <a:cubicBezTo>
                  <a:pt x="142969" y="866775"/>
                  <a:pt x="0" y="723780"/>
                  <a:pt x="0" y="547389"/>
                </a:cubicBezTo>
                <a:cubicBezTo>
                  <a:pt x="0" y="437144"/>
                  <a:pt x="55847" y="339944"/>
                  <a:pt x="140790" y="282549"/>
                </a:cubicBezTo>
                <a:lnTo>
                  <a:pt x="178876" y="261871"/>
                </a:lnTo>
                <a:lnTo>
                  <a:pt x="128522" y="0"/>
                </a:lnTo>
                <a:lnTo>
                  <a:pt x="506802" y="0"/>
                </a:lnTo>
                <a:lnTo>
                  <a:pt x="494288" y="34337"/>
                </a:lnTo>
                <a:lnTo>
                  <a:pt x="585732" y="67676"/>
                </a:lnTo>
                <a:lnTo>
                  <a:pt x="584842" y="69501"/>
                </a:lnTo>
                <a:lnTo>
                  <a:pt x="754975" y="129379"/>
                </a:lnTo>
                <a:lnTo>
                  <a:pt x="792926" y="143215"/>
                </a:lnTo>
                <a:lnTo>
                  <a:pt x="827710" y="163954"/>
                </a:lnTo>
                <a:cubicBezTo>
                  <a:pt x="858756" y="192222"/>
                  <a:pt x="871640" y="237352"/>
                  <a:pt x="856827" y="279454"/>
                </a:cubicBezTo>
                <a:cubicBezTo>
                  <a:pt x="837077" y="335591"/>
                  <a:pt x="775569" y="365085"/>
                  <a:pt x="719443" y="345332"/>
                </a:cubicBezTo>
                <a:lnTo>
                  <a:pt x="464770" y="255700"/>
                </a:lnTo>
                <a:lnTo>
                  <a:pt x="463150" y="263700"/>
                </a:lnTo>
                <a:lnTo>
                  <a:pt x="497869" y="282549"/>
                </a:lnTo>
                <a:cubicBezTo>
                  <a:pt x="582811" y="339944"/>
                  <a:pt x="638657" y="437144"/>
                  <a:pt x="638657" y="547389"/>
                </a:cubicBezTo>
                <a:cubicBezTo>
                  <a:pt x="638657" y="723780"/>
                  <a:pt x="495688" y="866775"/>
                  <a:pt x="319329" y="866775"/>
                </a:cubicBezTo>
                <a:close/>
              </a:path>
            </a:pathLst>
          </a:cu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6" name="等腰三角形 17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ATGgAAJA4AAHkeAAClDgAAAAAAAA=="/>
              </a:ext>
            </a:extLst>
          </p:cNvSpPr>
          <p:nvPr/>
        </p:nvSpPr>
        <p:spPr>
          <a:xfrm rot="18532093">
            <a:off x="4554855" y="1982470"/>
            <a:ext cx="81915" cy="71501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7" name="等腰三角形 18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CbGgAAWQ0AAK0dAADaDQAAAAAAAA=="/>
              </a:ext>
            </a:extLst>
          </p:cNvSpPr>
          <p:nvPr/>
        </p:nvSpPr>
        <p:spPr>
          <a:xfrm rot="17885478">
            <a:off x="4533265" y="1961515"/>
            <a:ext cx="81915" cy="49911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8" name="等腰三角形 19"/>
          <p:cNvSpPr>
            <a:extLst>
              <a:ext uri="smNativeData">
                <pr:smNativeData xmlns:pr="pr" val="SMDATA_12_CHU0VRMAAAAlAAAAag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CkGgAAMA0AAAofAACwDQAAAAAAAA=="/>
              </a:ext>
            </a:extLst>
          </p:cNvSpPr>
          <p:nvPr/>
        </p:nvSpPr>
        <p:spPr>
          <a:xfrm rot="17281583">
            <a:off x="4647565" y="1826895"/>
            <a:ext cx="81280" cy="715010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9" name="文本框 20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8HgAARw0AAHQvAACiEQAAAAAAAA=="/>
              </a:ext>
            </a:extLst>
          </p:cNvSpPr>
          <p:nvPr/>
        </p:nvSpPr>
        <p:spPr>
          <a:xfrm>
            <a:off x="4914900" y="2158365"/>
            <a:ext cx="2799080" cy="7080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40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你来救我！</a:t>
            </a:r>
            <a:endParaRPr lang="zh-cn" sz="4000"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20" name="矩形 21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oEAAAaBgAAB0/AABbGQAAAAAAAA=="/>
              </a:ext>
            </a:extLst>
          </p:cNvSpPr>
          <p:nvPr/>
        </p:nvSpPr>
        <p:spPr>
          <a:xfrm>
            <a:off x="2707640" y="3967480"/>
            <a:ext cx="7552055" cy="154305"/>
          </a:xfrm>
          <a:prstGeom prst="rect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xaAw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KIAAA+Q0AAEYuAADDGAAAAAAAAA=="/>
              </a:ext>
            </a:extLst>
          </p:cNvSpPr>
          <p:nvPr/>
        </p:nvSpPr>
        <p:spPr>
          <a:xfrm>
            <a:off x="5208270" y="2271395"/>
            <a:ext cx="2313940" cy="17538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5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受到启</a:t>
            </a:r>
            <a:endParaRPr lang="en-us" sz="54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5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发了吗</a:t>
            </a:r>
            <a:endParaRPr lang="zh-cn" sz="54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3" name="矩形 4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zc3N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d5NQAMAAAAEAAAAAAAAAAAAAAAAAAAAAAAAAAeAAAAaAAAAAAAAAAAAAAAAAAAAAAAAAAAAAAAECcAABAnAAAAAAAAAAAAAAAAAAAAAAAAAAAAAAAAAAAAAAAAAAAAABQAAAAAAAAAwMD/AAAAAABkAAAAMgAAAAAAAABkAAAAAAAAAH9/fwAKAAAAHwAAAFQAAADNzc0AAAAAAQAAAAAAAAAAAAAAAAAAAAAAAAAAAAAAAAAAAAAAAAAARHOeAH9/fwAAAAADzMzMAMDA/wB/f38AAAAAAAAAAAAAAAAAAAAAAAAAAAAhAAAAGAAAABQAAABGLgAAig4AAMwzAACcFwAAAAAAAA=="/>
              </a:ext>
            </a:extLst>
          </p:cNvSpPr>
          <p:nvPr/>
        </p:nvSpPr>
        <p:spPr>
          <a:xfrm>
            <a:off x="7522210" y="2363470"/>
            <a:ext cx="897890" cy="1474470"/>
          </a:xfrm>
          <a:prstGeom prst="rect">
            <a:avLst/>
          </a:prstGeom>
          <a:solidFill>
            <a:srgbClr val="CDCDCD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矩形 5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PcIB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mLgAANQ4AABw3AADdFwAAAAAAAA=="/>
              </a:ext>
            </a:extLst>
          </p:cNvSpPr>
          <p:nvPr/>
        </p:nvSpPr>
        <p:spPr>
          <a:xfrm>
            <a:off x="7542530" y="2309495"/>
            <a:ext cx="1416050" cy="15697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9600">
                <a:solidFill>
                  <a:schemeClr val="bg1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？</a:t>
            </a:r>
            <a:endParaRPr lang="zh-cn" sz="9600">
              <a:solidFill>
                <a:schemeClr val="bg1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5" name="矩形 6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zc3N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MyiCgAMAAAAEAAAAAAAAAAAAAAAAAAAAAAAAAAeAAAAaAAAAAAAAAAAAAAAAAAAAAAAAAAAAAAAECcAABAnAAAAAAAAAAAAAAAAAAAAAAAAAAAAAAAAAAAAAAAAAAAAABQAAAAAAAAAwMD/AAAAAABkAAAAMgAAAAAAAABkAAAAAAAAAH9/fwAKAAAAHwAAAFQAAADNzc0AAAAAAQAAAAAAAAAAAAAAAAAAAAAAAAAAAAAAAAAAAAAAAAAARHOeAH9/fwAAAAADzMzMAMDA/wB/f38AAAAAAAAAAAAAAAAAAAAAAAAAAAAhAAAAGAAAABQAAAARFgAAUw4AAGcgAABkFwAAAAAAAA=="/>
              </a:ext>
            </a:extLst>
          </p:cNvSpPr>
          <p:nvPr/>
        </p:nvSpPr>
        <p:spPr>
          <a:xfrm>
            <a:off x="3587115" y="2328545"/>
            <a:ext cx="1680210" cy="1473835"/>
          </a:xfrm>
          <a:prstGeom prst="rect">
            <a:avLst/>
          </a:prstGeom>
          <a:solidFill>
            <a:srgbClr val="CDCDCD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矩形 7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RFgAAqQ0AAEcgAAAdGQAAAAAAAA=="/>
              </a:ext>
            </a:extLst>
          </p:cNvSpPr>
          <p:nvPr/>
        </p:nvSpPr>
        <p:spPr>
          <a:xfrm>
            <a:off x="3587115" y="2220595"/>
            <a:ext cx="1659890" cy="186182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1500">
                <a:solidFill>
                  <a:schemeClr val="bg1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您</a:t>
            </a:r>
            <a:endParaRPr lang="zh-cn" sz="115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BLFwAA4AsAAERGAABDHAAAAAAAAA=="/>
              </a:ext>
            </a:extLst>
          </p:cNvSpPr>
          <p:nvPr/>
        </p:nvSpPr>
        <p:spPr>
          <a:xfrm>
            <a:off x="3786505" y="1930400"/>
            <a:ext cx="7635875" cy="2663825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矩形 4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AAAAAAAAAAAABLAACABwAAAAAAAA=="/>
              </a:ext>
            </a:extLst>
          </p:cNvSpPr>
          <p:nvPr/>
        </p:nvSpPr>
        <p:spPr>
          <a:xfrm>
            <a:off x="0" y="0"/>
            <a:ext cx="12192000" cy="12192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矩形 5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AAAAAAsCIAAABLAAAwKgAAAAAAAA=="/>
              </a:ext>
            </a:extLst>
          </p:cNvSpPr>
          <p:nvPr/>
        </p:nvSpPr>
        <p:spPr>
          <a:xfrm>
            <a:off x="0" y="5638800"/>
            <a:ext cx="12192000" cy="12192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矩形 6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paWl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lpaUAAAAAAQAAAAAAAAAAAAAAAAAAAAAAAAAAAAAAAAAAAAAAAAAARHOeAH9/fwAAAAADzMzMAMDA/wB/f38AAAAAAAAAAAAAAAAAAAAAAAAAAAAhAAAAGAAAABQAAABLFwAA4AsAAERGAAA2EQAAAAAAAA=="/>
              </a:ext>
            </a:extLst>
          </p:cNvSpPr>
          <p:nvPr/>
        </p:nvSpPr>
        <p:spPr>
          <a:xfrm>
            <a:off x="3786505" y="1930400"/>
            <a:ext cx="7635875" cy="867410"/>
          </a:xfrm>
          <a:prstGeom prst="rect">
            <a:avLst/>
          </a:prstGeom>
          <a:solidFill>
            <a:srgbClr val="A5A5A5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grpSp>
        <p:nvGrpSpPr>
          <p:cNvPr id="6" name="组合 7"/>
          <p:cNvGrpSpPr>
            <a:extLst>
              <a:ext uri="smNativeData">
                <pr:smNativeData xmlns:pr="pr" val="SMDATA_6_CHU0VRMAAAAlAAAAAQAAAA8BAAAAkAAAAEgAAACQAAAASAAAAAAAAAAAAAAAAAAAABcAAAAUAAAAAAAAAAAAAAD/fwAA/38AAAAAAAAJAAAABAAAAG5hbWUMAAAAEAAAAAAAAAAAAAAAAAAAAAAAAAAfAAAAVAAAAAAAAAAAAAAAAAAAAAAAAAAAAAAAAAAAAAAAAAAAAAAAAAAAAAAAAAAAAAAAAAAAAAAAAAAAAAAAAAAAAAAAAAAAAAAAAAAAAAAAAAAAAAAAAAAAACEAAAAYAAAAFAAAACwDAACABwAAWhsAADIlAAAAAAAA"/>
              </a:ext>
            </a:extLst>
          </p:cNvGrpSpPr>
          <p:nvPr/>
        </p:nvGrpSpPr>
        <p:grpSpPr>
          <a:xfrm>
            <a:off x="515620" y="1219200"/>
            <a:ext cx="3930650" cy="4827270"/>
            <a:chOff x="515620" y="1219200"/>
            <a:chExt cx="3930650" cy="4827270"/>
          </a:xfrm>
        </p:grpSpPr>
        <p:sp>
          <p:nvSpPr>
            <p:cNvPr id="9" name="梯形 8"/>
            <p:cNvSpPr>
              <a:extLst>
                <a:ext uri="smNativeData">
                  <pr:smNativeData xmlns:pr="pr" val="SMDATA_12_CHU0VRMAAAAlAAAAaA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CzBgAAlxwAAOwMAAAyJQAAAAAAAA=="/>
                </a:ext>
              </a:extLst>
            </p:cNvSpPr>
            <p:nvPr/>
          </p:nvSpPr>
          <p:spPr>
            <a:xfrm rot="666118" flipV="1">
              <a:off x="1089025" y="4647565"/>
              <a:ext cx="1011555" cy="1398905"/>
            </a:xfrm>
            <a:prstGeom prst="trapezoid">
              <a:avLst>
                <a:gd name="adj" fmla="val 50000"/>
              </a:avLst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sp>
          <p:nvSpPr>
            <p:cNvPr id="8" name="椭圆 9"/>
            <p:cNvSpPr>
              <a:extLst>
                <a:ext uri="smNativeData">
                  <pr:smNativeData xmlns:pr="pr" val="SMDATA_12_CHU0VRMAAAAlAAAAZgAAAA0AAAAAkAAAAEgAAACQAAAASAAAAAAAAAABAAAAAAAAAAEAAABQAAAAAAAAAAAA8D8AAAAAAADw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AsAwAAgAcAAFobAACuHwAAAAAAAA=="/>
                </a:ext>
              </a:extLst>
            </p:cNvSpPr>
            <p:nvPr/>
          </p:nvSpPr>
          <p:spPr>
            <a:xfrm>
              <a:off x="515620" y="1219200"/>
              <a:ext cx="3930650" cy="3930650"/>
            </a:xfrm>
            <a:prstGeom prst="ellipse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ctr"/>
            <a:lstStyle/>
            <a:p>
              <a:pPr marL="0" marR="0" indent="0" algn="ctr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lang="zh-cn" sz="1800" b="0" i="0" u="none" strike="noStrike" kern="1" spc="0" baseline="0">
                  <a:solidFill>
                    <a:srgbClr val="FFFFFF"/>
                  </a:solidFill>
                  <a:effectLst/>
                  <a:latin typeface="Calibri" pitchFamily="2" charset="0"/>
                  <a:ea typeface="Calibri" pitchFamily="2" charset="0"/>
                  <a:cs typeface="Calibri" pitchFamily="2" charset="0"/>
                </a:defRPr>
              </a:pPr>
            </a:p>
          </p:txBody>
        </p:sp>
        <p:pic>
          <p:nvPicPr>
            <p:cNvPr id="7" name="图片 10"/>
            <p:cNvPicPr>
              <a:picLocks noChangeAspect="1"/>
              <a:extLst>
                <a:ext uri="smNativeData">
                  <pr:smNativeData xmlns:pr="pr" val="SMDATA_13_CHU0VRMAAAAlAAAAEQAAAC0AAAAAkAAAAEgAAACQAAAASAAAAAAAAAAA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AcAAAA4AAAAAAAAAAAAAAAAAAAA////AAAAAAAAAAAAAAAAAAAAAAAAAAAADw0AAAAAAABkAAAAZAAAAAAAAAAXAAAAFAAAAAAAAAAAAAAA/38AAP9/AAAAAAAACQAAAAQAAAAAAAAADAAAABAAAAAAAAAAAAAAAAAAAAAAAAAAHgAAAGgAAAAAAAAAAAAAAAAAAAAAAAAAAAAAABAnAAAQJwAAAAAAAAAAAAAAAAAAAAAAAAAAAAAAAAAAAAAAAAAAAAAUAAAAAAAAAMDA/wAAAAAAZAAAADIAAAAAAAAAZAAAAAAAAAB/f38ACgAAAB8AAABUAAAAAAAAAgAAAAEAAAAAAAAAAAAAAAAAAAAAAAAAAAAAAAAAAAAAAAAAAAAAAAJ/f38AAAAAA8zMzADAwP8Af39/AAAAAAAAAAAAAAAAAP///wAAAAAAIQAAABgAAAAUAAAAqgMAAEUIAABOGgAA6B4AAAAAAAA="/>
                </a:ext>
              </a:extLst>
            </p:cNvPicPr>
            <p:nvPr/>
          </p:nvPicPr>
          <p:blipFill>
            <a:blip xmlns:r="http://schemas.openxmlformats.org/officeDocument/2006/relationships" r:embed="rId2"/>
            <a:srcRect l="0" t="0" r="0" b="33430"/>
            <a:stretch>
              <a:fillRect/>
            </a:stretch>
          </p:blipFill>
          <p:spPr>
            <a:xfrm>
              <a:off x="595630" y="1344295"/>
              <a:ext cx="3680460" cy="3679825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</p:grpSp>
      <p:sp>
        <p:nvSpPr>
          <p:cNvPr id="10" name="矩形 11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aGwAARg0AAOFEAAC/HQAAAAAAAA=="/>
              </a:ext>
            </a:extLst>
          </p:cNvSpPr>
          <p:nvPr/>
        </p:nvSpPr>
        <p:spPr>
          <a:xfrm>
            <a:off x="4446270" y="2157730"/>
            <a:ext cx="6750685" cy="267779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4000" b="1">
                <a:solidFill>
                  <a:schemeClr val="bg1"/>
                </a:solidFill>
                <a:latin typeface="迷你简硬笔行书" pitchFamily="0" charset="0"/>
                <a:ea typeface="迷你简硬笔行书" pitchFamily="0" charset="0"/>
                <a:cs typeface="Calibri" pitchFamily="2" charset="0"/>
              </a:rPr>
              <a:t>微信公众号：</a:t>
            </a:r>
            <a:r>
              <a:rPr lang="en-us" sz="4000">
                <a:solidFill>
                  <a:schemeClr val="bg1"/>
                </a:solidFill>
                <a:latin typeface="迷你简硬笔行书" pitchFamily="0" charset="0"/>
                <a:ea typeface="迷你简硬笔行书" pitchFamily="0" charset="0"/>
                <a:cs typeface="Calibri" pitchFamily="2" charset="0"/>
              </a:rPr>
              <a:t>miaoshouweixin</a:t>
            </a:r>
            <a:endParaRPr lang="en-us" sz="4000">
              <a:solidFill>
                <a:schemeClr val="bg1"/>
              </a:solidFill>
              <a:latin typeface="迷你简硬笔行书" pitchFamily="0" charset="0"/>
              <a:ea typeface="迷你简硬笔行书" pitchFamily="0" charset="0"/>
              <a:cs typeface="Calibri" pitchFamily="2" charset="0"/>
            </a:endParaRPr>
          </a:p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12800">
                <a:solidFill>
                  <a:schemeClr val="bg1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谢谢关注</a:t>
            </a:r>
            <a:endParaRPr lang="en-us" sz="12800">
              <a:solidFill>
                <a:schemeClr val="bg1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 noChangeArrowheads="1"/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PwIAANhFAABnCgAAAAAAAA=="/>
              </a:ext>
            </a:extLst>
          </p:cNvSpPr>
          <p:nvPr>
            <p:ph type="title"/>
          </p:nvPr>
        </p:nvSpPr>
        <p:spPr>
          <a:xfrm>
            <a:off x="838200" y="365125"/>
            <a:ext cx="10515600" cy="132588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>
            <a:prstTxWarp prst="textNoShape">
              <a:avLst/>
            </a:prstTxWarp>
          </a:bodyPr>
          <a:lstStyle/>
          <a:p>
            <a:pPr>
              <a:defRPr lang="zh-cn"/>
            </a:pPr>
          </a:p>
        </p:txBody>
      </p:sp>
      <p:sp>
        <p:nvSpPr>
          <p:cNvPr id="3" name="内容占位符 2"/>
          <p:cNvSpPr>
            <a:spLocks noGrp="1" noChangeArrowheads="1"/>
            <a:extLst>
              <a:ext uri="smNativeData">
                <pr:smNativeData xmlns:pr="pr" val="SMDATA_12_CHU0VRMAAAAlAAAAZAAAAA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oBQAAOwsAANhFAAAAJgAAAAAAAA=="/>
              </a:ext>
            </a:extLst>
          </p:cNvSpPr>
          <p:nvPr>
            <p:ph type="body" idx="1"/>
          </p:nvPr>
        </p:nvSpPr>
        <p:spPr>
          <a:xfrm>
            <a:off x="838200" y="1825625"/>
            <a:ext cx="10515600" cy="4351655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>
            <a:prstTxWarp prst="textNoShape">
              <a:avLst/>
            </a:prstTxWarp>
          </a:bodyPr>
          <a:lstStyle/>
          <a:p>
            <a:pPr>
              <a:defRPr lang="zh-cn"/>
            </a:pPr>
            <a:r>
              <a:rPr lang="en-us">
                <a:hlinkClick r:id="rId2"/>
              </a:rPr>
              <a:t>www.51pptmoban.com</a:t>
            </a:r>
            <a:r>
              <a:t> </a:t>
            </a:r>
            <a:r>
              <a:t>授权发布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4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8vLy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VuLVUMAAAAEAAAAAAAAAAAAAAAAAAAAAAAAAAeAAAAaAAAAAAAAAAAAAAAAAAAAAAAAAAAAAAAECcAABAnAAAAAAAAAAAAAAAAAAAAAAAAAAAAAAAAAAAAAAAAAAAAABQAAAAAAAAAwMD/AAAAAABkAAAAMgAAAAAAAABkAAAAAAAAAH9/fwAKAAAAHwAAAFQAAADy8vIAAAAAAQAAAAAAAAAAAAAAAAAAAAAAAAAAAAAAAAAAAAAAAAAARHOeAH9/fwAAAAADzMzMAMDA/wB/f38AAAAAAAAAAAAAAAAAAAAAAAAAAAAhAAAAGAAAABQAAAApDAAAVwIAABcgAABFFgAAAAAAAA=="/>
              </a:ext>
            </a:extLst>
          </p:cNvSpPr>
          <p:nvPr/>
        </p:nvSpPr>
        <p:spPr>
          <a:xfrm>
            <a:off x="1976755" y="380365"/>
            <a:ext cx="3239770" cy="3239770"/>
          </a:xfrm>
          <a:prstGeom prst="ellipse">
            <a:avLst/>
          </a:prstGeom>
          <a:solidFill>
            <a:srgbClr val="F2F2F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云形标注 115"/>
          <p:cNvSpPr>
            <a:extLst>
              <a:ext uri="smNativeData">
                <pr:smNativeData xmlns:pr="pr" val="SMDATA_12_CHU0VRMAAAAlAAAA9wEAAA0AAAAAkAAAAEgAAACQAAAASAAAAAAAAAABAAAAAAAAAAEAAABQAAAAI2dhTzv8xb8AOsyXF2DT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5nPSI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zJQAA8wEAAIwuAAAVBQAAAAAAAA=="/>
              </a:ext>
            </a:extLst>
          </p:cNvSpPr>
          <p:nvPr/>
        </p:nvSpPr>
        <p:spPr>
          <a:xfrm>
            <a:off x="6087745" y="316865"/>
            <a:ext cx="1478915" cy="509270"/>
          </a:xfrm>
          <a:prstGeom prst="cloudCallout">
            <a:avLst>
              <a:gd name="adj1" fmla="val -8588"/>
              <a:gd name="adj2" fmla="val 15137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梯形 93"/>
          <p:cNvSpPr>
            <a:extLst>
              <a:ext uri="smNativeData">
                <pr:smNativeData xmlns:pr="pr" val="SMDATA_12_CHU0VRMAAAAlAAAAa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hCb2Q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gKwAAAAAAAEY6AAAwKgAAAAAAAA=="/>
              </a:ext>
            </a:extLst>
          </p:cNvSpPr>
          <p:nvPr/>
        </p:nvSpPr>
        <p:spPr>
          <a:xfrm flipV="1">
            <a:off x="7132320" y="0"/>
            <a:ext cx="2340610" cy="6858000"/>
          </a:xfrm>
          <a:prstGeom prst="trapezoid">
            <a:avLst>
              <a:gd name="adj" fmla="val 50000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矩形 96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kiIHk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zLwAAqhoAAPcxAAD8HQAAAAAAAA=="/>
              </a:ext>
            </a:extLst>
          </p:cNvSpPr>
          <p:nvPr/>
        </p:nvSpPr>
        <p:spPr>
          <a:xfrm>
            <a:off x="7753985" y="4334510"/>
            <a:ext cx="368300" cy="53975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矩形 97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VtZUM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AWNAAAqhoAAFs2AAD8HQAAAAAAAA=="/>
              </a:ext>
            </a:extLst>
          </p:cNvSpPr>
          <p:nvPr/>
        </p:nvSpPr>
        <p:spPr>
          <a:xfrm>
            <a:off x="8467090" y="4334510"/>
            <a:ext cx="368935" cy="53975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矩形 98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B2YWw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AmMAAAMxYAACUyAAAUGQAAAAAAAA=="/>
              </a:ext>
            </a:extLst>
          </p:cNvSpPr>
          <p:nvPr/>
        </p:nvSpPr>
        <p:spPr>
          <a:xfrm>
            <a:off x="7827010" y="3608705"/>
            <a:ext cx="324485" cy="46799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矩形 99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VDbHI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jMwAAMxYAAKE1AAAUGQAAAAAAAA=="/>
              </a:ext>
            </a:extLst>
          </p:cNvSpPr>
          <p:nvPr/>
        </p:nvSpPr>
        <p:spPr>
          <a:xfrm>
            <a:off x="8394065" y="3608705"/>
            <a:ext cx="323850" cy="46799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矩形 100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9yZWw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aMAAALhIAACYyAACdFAAAAAAAAA=="/>
              </a:ext>
            </a:extLst>
          </p:cNvSpPr>
          <p:nvPr/>
        </p:nvSpPr>
        <p:spPr>
          <a:xfrm>
            <a:off x="7900670" y="2955290"/>
            <a:ext cx="251460" cy="3956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0" name="矩形 101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ZlY3Q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AwMwAALhIAAL00AACdFAAAAAAAAA=="/>
              </a:ext>
            </a:extLst>
          </p:cNvSpPr>
          <p:nvPr/>
        </p:nvSpPr>
        <p:spPr>
          <a:xfrm>
            <a:off x="8321040" y="2955290"/>
            <a:ext cx="252095" cy="3956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1" name="矩形 102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IgdmE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AiMQAAYQ4AAHcyAACYEAAAAAAAAA=="/>
              </a:ext>
            </a:extLst>
          </p:cNvSpPr>
          <p:nvPr/>
        </p:nvSpPr>
        <p:spPr>
          <a:xfrm>
            <a:off x="7987030" y="2337435"/>
            <a:ext cx="216535" cy="36004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2" name="矩形 103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IgbGE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5MwAAYQ4AAA01AACYEAAAAAAAAA=="/>
              </a:ext>
            </a:extLst>
          </p:cNvSpPr>
          <p:nvPr/>
        </p:nvSpPr>
        <p:spPr>
          <a:xfrm>
            <a:off x="8408035" y="2337435"/>
            <a:ext cx="215900" cy="36004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3" name="矩形 104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9wOm4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B5MQAAzAoAAJQyAADLDAAAAAAAAA=="/>
              </a:ext>
            </a:extLst>
          </p:cNvSpPr>
          <p:nvPr/>
        </p:nvSpPr>
        <p:spPr>
          <a:xfrm>
            <a:off x="8042275" y="1755140"/>
            <a:ext cx="179705" cy="32448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4" name="矩形 105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xzdC8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5MwAAzAoAANQ0AADLDAAAAAAAAA=="/>
              </a:ext>
            </a:extLst>
          </p:cNvSpPr>
          <p:nvPr/>
        </p:nvSpPr>
        <p:spPr>
          <a:xfrm>
            <a:off x="8408035" y="1755140"/>
            <a:ext cx="179705" cy="32448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5" name="矩形 106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48YTo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B+MQAAcQcAAGEyAAA2CQAAAAAAAA=="/>
              </a:ext>
            </a:extLst>
          </p:cNvSpPr>
          <p:nvPr/>
        </p:nvSpPr>
        <p:spPr>
          <a:xfrm>
            <a:off x="8045450" y="1209675"/>
            <a:ext cx="144145" cy="28765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6" name="矩形 107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xsUmU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+MwAAcQcAAKE0AAA2CQAAAAAAAA=="/>
              </a:ext>
            </a:extLst>
          </p:cNvSpPr>
          <p:nvPr/>
        </p:nvSpPr>
        <p:spPr>
          <a:xfrm>
            <a:off x="8411210" y="1209675"/>
            <a:ext cx="144145" cy="28765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7" name="矩形 108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48L3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bMQAATgQAAEUyAADbBQAAAAAAAA=="/>
              </a:ext>
            </a:extLst>
          </p:cNvSpPr>
          <p:nvPr/>
        </p:nvSpPr>
        <p:spPr>
          <a:xfrm>
            <a:off x="8063865" y="699770"/>
            <a:ext cx="107950" cy="25209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8" name="矩形 109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0iZW4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FMwAATgQAAC80AADbBQAAAAAAAA=="/>
              </a:ext>
            </a:extLst>
          </p:cNvSpPr>
          <p:nvPr/>
        </p:nvSpPr>
        <p:spPr>
          <a:xfrm>
            <a:off x="8375015" y="699770"/>
            <a:ext cx="107950" cy="25209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9" name="矩形 110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xhOng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DxMQAAZAEAAGMyAAC4AgAAAAAAAA=="/>
              </a:ext>
            </a:extLst>
          </p:cNvSpPr>
          <p:nvPr/>
        </p:nvSpPr>
        <p:spPr>
          <a:xfrm>
            <a:off x="8118475" y="226060"/>
            <a:ext cx="72390" cy="215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0" name="矩形 111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48YTo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hMwAAZAEAABM0AAC4AgAAAAAAAA=="/>
              </a:ext>
            </a:extLst>
          </p:cNvSpPr>
          <p:nvPr/>
        </p:nvSpPr>
        <p:spPr>
          <a:xfrm>
            <a:off x="8392795" y="226060"/>
            <a:ext cx="72390" cy="215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1" name="矩形 36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0iYWM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BNMgAA4SMAANo1AABLKgAAAAAAAA=="/>
              </a:ext>
            </a:extLst>
          </p:cNvSpPr>
          <p:nvPr/>
        </p:nvSpPr>
        <p:spPr>
          <a:xfrm>
            <a:off x="8176895" y="5832475"/>
            <a:ext cx="577215" cy="104267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2" name="任意多边形 89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1SGw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DMJAAAuSEAAFI1AAC+KQAAAAAAAA=="/>
              </a:ext>
            </a:extLst>
          </p:cNvSpPr>
          <p:nvPr/>
        </p:nvSpPr>
        <p:spPr>
          <a:xfrm rot="13002306">
            <a:off x="5981700" y="5481955"/>
            <a:ext cx="2686050" cy="1303655"/>
          </a:xfrm>
          <a:custGeom>
            <a:avLst/>
            <a:gdLst/>
            <a:ahLst/>
            <a:cxnLst/>
            <a:rect l="0" t="0" r="2686050" b="1303655"/>
            <a:pathLst>
              <a:path w="2686050" h="1303655">
                <a:moveTo>
                  <a:pt x="2380107" y="1084686"/>
                </a:moveTo>
                <a:cubicBezTo>
                  <a:pt x="2305079" y="1152524"/>
                  <a:pt x="2196699" y="1161241"/>
                  <a:pt x="2112677" y="1106223"/>
                </a:cubicBezTo>
                <a:cubicBezTo>
                  <a:pt x="2085504" y="1200726"/>
                  <a:pt x="2012743" y="1272968"/>
                  <a:pt x="1921566" y="1295983"/>
                </a:cubicBezTo>
                <a:cubicBezTo>
                  <a:pt x="1814126" y="1323100"/>
                  <a:pt x="1701993" y="1276889"/>
                  <a:pt x="1640570" y="1180154"/>
                </a:cubicBezTo>
                <a:cubicBezTo>
                  <a:pt x="1495595" y="1271972"/>
                  <a:pt x="1307299" y="1220362"/>
                  <a:pt x="1223160" y="1065713"/>
                </a:cubicBezTo>
                <a:cubicBezTo>
                  <a:pt x="1140507" y="1075879"/>
                  <a:pt x="1062898" y="1022036"/>
                  <a:pt x="1039635" y="938362"/>
                </a:cubicBezTo>
                <a:lnTo>
                  <a:pt x="1034610" y="904285"/>
                </a:lnTo>
                <a:lnTo>
                  <a:pt x="1014190" y="880874"/>
                </a:lnTo>
                <a:cubicBezTo>
                  <a:pt x="935548" y="930682"/>
                  <a:pt x="836343" y="912411"/>
                  <a:pt x="777827" y="842837"/>
                </a:cubicBezTo>
                <a:lnTo>
                  <a:pt x="771304" y="833257"/>
                </a:lnTo>
                <a:lnTo>
                  <a:pt x="759552" y="861650"/>
                </a:lnTo>
                <a:cubicBezTo>
                  <a:pt x="744264" y="888531"/>
                  <a:pt x="719760" y="908254"/>
                  <a:pt x="690882" y="915827"/>
                </a:cubicBezTo>
                <a:cubicBezTo>
                  <a:pt x="645509" y="927725"/>
                  <a:pt x="598155" y="907450"/>
                  <a:pt x="572215" y="865006"/>
                </a:cubicBezTo>
                <a:cubicBezTo>
                  <a:pt x="510992" y="905292"/>
                  <a:pt x="431474" y="882648"/>
                  <a:pt x="395942" y="814794"/>
                </a:cubicBezTo>
                <a:lnTo>
                  <a:pt x="371989" y="813207"/>
                </a:lnTo>
                <a:lnTo>
                  <a:pt x="364032" y="823845"/>
                </a:lnTo>
                <a:cubicBezTo>
                  <a:pt x="357553" y="830529"/>
                  <a:pt x="349503" y="835389"/>
                  <a:pt x="340548" y="837737"/>
                </a:cubicBezTo>
                <a:cubicBezTo>
                  <a:pt x="319444" y="843272"/>
                  <a:pt x="297417" y="833840"/>
                  <a:pt x="285353" y="814099"/>
                </a:cubicBezTo>
                <a:cubicBezTo>
                  <a:pt x="256876" y="832838"/>
                  <a:pt x="219889" y="822305"/>
                  <a:pt x="203361" y="790743"/>
                </a:cubicBezTo>
                <a:cubicBezTo>
                  <a:pt x="195244" y="791781"/>
                  <a:pt x="187374" y="789552"/>
                  <a:pt x="180962" y="784930"/>
                </a:cubicBezTo>
                <a:lnTo>
                  <a:pt x="176828" y="778819"/>
                </a:lnTo>
                <a:lnTo>
                  <a:pt x="169309" y="782657"/>
                </a:lnTo>
                <a:cubicBezTo>
                  <a:pt x="169251" y="790875"/>
                  <a:pt x="165936" y="798668"/>
                  <a:pt x="160225" y="804032"/>
                </a:cubicBezTo>
                <a:cubicBezTo>
                  <a:pt x="151547" y="812185"/>
                  <a:pt x="139012" y="813232"/>
                  <a:pt x="129294" y="806621"/>
                </a:cubicBezTo>
                <a:cubicBezTo>
                  <a:pt x="126151" y="817977"/>
                  <a:pt x="117736" y="826658"/>
                  <a:pt x="107190" y="829424"/>
                </a:cubicBezTo>
                <a:cubicBezTo>
                  <a:pt x="94763" y="832682"/>
                  <a:pt x="81793" y="827129"/>
                  <a:pt x="74689" y="815504"/>
                </a:cubicBezTo>
                <a:cubicBezTo>
                  <a:pt x="57921" y="826538"/>
                  <a:pt x="36143" y="820336"/>
                  <a:pt x="26411" y="801753"/>
                </a:cubicBezTo>
                <a:cubicBezTo>
                  <a:pt x="16852" y="802974"/>
                  <a:pt x="7875" y="796504"/>
                  <a:pt x="5184" y="786449"/>
                </a:cubicBezTo>
                <a:cubicBezTo>
                  <a:pt x="3235" y="779174"/>
                  <a:pt x="4958" y="771323"/>
                  <a:pt x="9720" y="765792"/>
                </a:cubicBezTo>
                <a:cubicBezTo>
                  <a:pt x="2964" y="761453"/>
                  <a:pt x="-797" y="753127"/>
                  <a:pt x="143" y="744598"/>
                </a:cubicBezTo>
                <a:cubicBezTo>
                  <a:pt x="1245" y="734612"/>
                  <a:pt x="8508" y="726790"/>
                  <a:pt x="17633" y="725760"/>
                </a:cubicBezTo>
                <a:lnTo>
                  <a:pt x="17801" y="725263"/>
                </a:lnTo>
                <a:cubicBezTo>
                  <a:pt x="16576" y="715430"/>
                  <a:pt x="19433" y="705513"/>
                  <a:pt x="25593" y="698212"/>
                </a:cubicBezTo>
                <a:cubicBezTo>
                  <a:pt x="35324" y="686682"/>
                  <a:pt x="51102" y="684113"/>
                  <a:pt x="63497" y="692032"/>
                </a:cubicBezTo>
                <a:lnTo>
                  <a:pt x="63505" y="692022"/>
                </a:lnTo>
                <a:lnTo>
                  <a:pt x="71044" y="682727"/>
                </a:lnTo>
                <a:cubicBezTo>
                  <a:pt x="80161" y="675837"/>
                  <a:pt x="93092" y="676347"/>
                  <a:pt x="101714" y="685617"/>
                </a:cubicBezTo>
                <a:lnTo>
                  <a:pt x="101849" y="685442"/>
                </a:lnTo>
                <a:lnTo>
                  <a:pt x="107837" y="677754"/>
                </a:lnTo>
                <a:cubicBezTo>
                  <a:pt x="110394" y="675742"/>
                  <a:pt x="113391" y="674398"/>
                  <a:pt x="116605" y="673902"/>
                </a:cubicBezTo>
                <a:cubicBezTo>
                  <a:pt x="120141" y="673354"/>
                  <a:pt x="123675" y="673871"/>
                  <a:pt x="126866" y="675300"/>
                </a:cubicBezTo>
                <a:lnTo>
                  <a:pt x="134835" y="681970"/>
                </a:lnTo>
                <a:lnTo>
                  <a:pt x="135073" y="682170"/>
                </a:lnTo>
                <a:cubicBezTo>
                  <a:pt x="141322" y="674144"/>
                  <a:pt x="151660" y="671509"/>
                  <a:pt x="160532" y="675677"/>
                </a:cubicBezTo>
                <a:lnTo>
                  <a:pt x="164080" y="678635"/>
                </a:lnTo>
                <a:lnTo>
                  <a:pt x="168493" y="671977"/>
                </a:lnTo>
                <a:cubicBezTo>
                  <a:pt x="173748" y="666318"/>
                  <a:pt x="180706" y="662560"/>
                  <a:pt x="188455" y="661685"/>
                </a:cubicBezTo>
                <a:lnTo>
                  <a:pt x="188739" y="660842"/>
                </a:lnTo>
                <a:cubicBezTo>
                  <a:pt x="186658" y="644141"/>
                  <a:pt x="191511" y="627298"/>
                  <a:pt x="201971" y="614901"/>
                </a:cubicBezTo>
                <a:cubicBezTo>
                  <a:pt x="218498" y="595319"/>
                  <a:pt x="245294" y="590954"/>
                  <a:pt x="266345" y="604405"/>
                </a:cubicBezTo>
                <a:lnTo>
                  <a:pt x="266359" y="604387"/>
                </a:lnTo>
                <a:lnTo>
                  <a:pt x="279161" y="588601"/>
                </a:lnTo>
                <a:cubicBezTo>
                  <a:pt x="286904" y="582751"/>
                  <a:pt x="296265" y="580042"/>
                  <a:pt x="305521" y="580763"/>
                </a:cubicBezTo>
                <a:lnTo>
                  <a:pt x="306782" y="581388"/>
                </a:lnTo>
                <a:lnTo>
                  <a:pt x="307021" y="580509"/>
                </a:lnTo>
                <a:cubicBezTo>
                  <a:pt x="317741" y="556918"/>
                  <a:pt x="338904" y="540148"/>
                  <a:pt x="363894" y="537330"/>
                </a:cubicBezTo>
                <a:lnTo>
                  <a:pt x="364505" y="535517"/>
                </a:lnTo>
                <a:cubicBezTo>
                  <a:pt x="360030" y="499610"/>
                  <a:pt x="370465" y="463401"/>
                  <a:pt x="392953" y="436746"/>
                </a:cubicBezTo>
                <a:cubicBezTo>
                  <a:pt x="428485" y="394646"/>
                  <a:pt x="486093" y="385263"/>
                  <a:pt x="531350" y="414181"/>
                </a:cubicBezTo>
                <a:lnTo>
                  <a:pt x="531377" y="414139"/>
                </a:lnTo>
                <a:lnTo>
                  <a:pt x="543556" y="395011"/>
                </a:lnTo>
                <a:cubicBezTo>
                  <a:pt x="576022" y="355319"/>
                  <a:pt x="634162" y="351267"/>
                  <a:pt x="670887" y="390756"/>
                </a:cubicBezTo>
                <a:lnTo>
                  <a:pt x="671384" y="390117"/>
                </a:lnTo>
                <a:lnTo>
                  <a:pt x="693243" y="362048"/>
                </a:lnTo>
                <a:cubicBezTo>
                  <a:pt x="697912" y="358375"/>
                  <a:pt x="702983" y="355311"/>
                  <a:pt x="708353" y="352939"/>
                </a:cubicBezTo>
                <a:lnTo>
                  <a:pt x="713261" y="351500"/>
                </a:lnTo>
                <a:lnTo>
                  <a:pt x="715306" y="340642"/>
                </a:lnTo>
                <a:cubicBezTo>
                  <a:pt x="722441" y="316803"/>
                  <a:pt x="734524" y="294596"/>
                  <a:pt x="751031" y="275766"/>
                </a:cubicBezTo>
                <a:cubicBezTo>
                  <a:pt x="803192" y="216282"/>
                  <a:pt x="887761" y="203023"/>
                  <a:pt x="954199" y="243882"/>
                </a:cubicBezTo>
                <a:lnTo>
                  <a:pt x="954238" y="243823"/>
                </a:lnTo>
                <a:lnTo>
                  <a:pt x="972117" y="216796"/>
                </a:lnTo>
                <a:cubicBezTo>
                  <a:pt x="1019778" y="160713"/>
                  <a:pt x="1105127" y="154988"/>
                  <a:pt x="1159040" y="210783"/>
                </a:cubicBezTo>
                <a:lnTo>
                  <a:pt x="1159954" y="209333"/>
                </a:lnTo>
                <a:lnTo>
                  <a:pt x="1173222" y="188263"/>
                </a:lnTo>
                <a:cubicBezTo>
                  <a:pt x="1189783" y="167867"/>
                  <a:pt x="1213026" y="154189"/>
                  <a:pt x="1238857" y="150346"/>
                </a:cubicBezTo>
                <a:lnTo>
                  <a:pt x="1278080" y="152761"/>
                </a:lnTo>
                <a:lnTo>
                  <a:pt x="1287715" y="146305"/>
                </a:lnTo>
                <a:cubicBezTo>
                  <a:pt x="1366601" y="102899"/>
                  <a:pt x="1463427" y="103228"/>
                  <a:pt x="1543802" y="152659"/>
                </a:cubicBezTo>
                <a:lnTo>
                  <a:pt x="1543865" y="152564"/>
                </a:lnTo>
                <a:lnTo>
                  <a:pt x="1572704" y="108967"/>
                </a:lnTo>
                <a:cubicBezTo>
                  <a:pt x="1649583" y="18502"/>
                  <a:pt x="1787255" y="9268"/>
                  <a:pt x="1874219" y="99268"/>
                </a:cubicBezTo>
                <a:lnTo>
                  <a:pt x="1875693" y="96928"/>
                </a:lnTo>
                <a:lnTo>
                  <a:pt x="1897096" y="62942"/>
                </a:lnTo>
                <a:cubicBezTo>
                  <a:pt x="1923810" y="30041"/>
                  <a:pt x="1961300" y="7978"/>
                  <a:pt x="2002969" y="1780"/>
                </a:cubicBezTo>
                <a:cubicBezTo>
                  <a:pt x="2048830" y="-5051"/>
                  <a:pt x="2094649" y="8035"/>
                  <a:pt x="2130493" y="36778"/>
                </a:cubicBezTo>
                <a:lnTo>
                  <a:pt x="2160773" y="68615"/>
                </a:lnTo>
                <a:lnTo>
                  <a:pt x="2162644" y="70583"/>
                </a:lnTo>
                <a:cubicBezTo>
                  <a:pt x="2196415" y="28844"/>
                  <a:pt x="2243993" y="4626"/>
                  <a:pt x="2293655" y="800"/>
                </a:cubicBezTo>
                <a:cubicBezTo>
                  <a:pt x="2323452" y="-1493"/>
                  <a:pt x="2354000" y="3552"/>
                  <a:pt x="2382766" y="16560"/>
                </a:cubicBezTo>
                <a:cubicBezTo>
                  <a:pt x="2441217" y="42983"/>
                  <a:pt x="2483130" y="98303"/>
                  <a:pt x="2494391" y="163940"/>
                </a:cubicBezTo>
                <a:lnTo>
                  <a:pt x="2494998" y="164203"/>
                </a:lnTo>
                <a:lnTo>
                  <a:pt x="2542197" y="184618"/>
                </a:lnTo>
                <a:cubicBezTo>
                  <a:pt x="2586857" y="211168"/>
                  <a:pt x="2621224" y="254491"/>
                  <a:pt x="2637646" y="306976"/>
                </a:cubicBezTo>
                <a:cubicBezTo>
                  <a:pt x="2653558" y="357771"/>
                  <a:pt x="2651291" y="412941"/>
                  <a:pt x="2631234" y="462078"/>
                </a:cubicBezTo>
                <a:cubicBezTo>
                  <a:pt x="2680536" y="529463"/>
                  <a:pt x="2697778" y="616817"/>
                  <a:pt x="2678073" y="699224"/>
                </a:cubicBezTo>
                <a:cubicBezTo>
                  <a:pt x="2651877" y="808779"/>
                  <a:pt x="2565158" y="890824"/>
                  <a:pt x="2458655" y="906811"/>
                </a:cubicBezTo>
                <a:cubicBezTo>
                  <a:pt x="2458147" y="975192"/>
                  <a:pt x="2429488" y="1040044"/>
                  <a:pt x="2380107" y="1084686"/>
                </a:cubicBezTo>
                <a:close/>
              </a:path>
            </a:pathLst>
          </a:cu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3" name="任意多边形 114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QOwAAlR4AAB4/AABLKgAAAAAAAA=="/>
              </a:ext>
            </a:extLst>
          </p:cNvSpPr>
          <p:nvPr/>
        </p:nvSpPr>
        <p:spPr>
          <a:xfrm>
            <a:off x="9601200" y="4971415"/>
            <a:ext cx="659130" cy="1903730"/>
          </a:xfrm>
          <a:custGeom>
            <a:avLst/>
            <a:gdLst/>
            <a:ahLst/>
            <a:cxnLst/>
            <a:rect l="0" t="0" r="659130" b="1903730"/>
            <a:pathLst>
              <a:path w="659130" h="1903730">
                <a:moveTo>
                  <a:pt x="517875" y="740"/>
                </a:moveTo>
                <a:cubicBezTo>
                  <a:pt x="525674" y="2091"/>
                  <a:pt x="533458" y="5989"/>
                  <a:pt x="540931" y="12573"/>
                </a:cubicBezTo>
                <a:cubicBezTo>
                  <a:pt x="563712" y="32636"/>
                  <a:pt x="580046" y="74640"/>
                  <a:pt x="584435" y="124476"/>
                </a:cubicBezTo>
                <a:lnTo>
                  <a:pt x="584672" y="124676"/>
                </a:lnTo>
                <a:lnTo>
                  <a:pt x="603067" y="140177"/>
                </a:lnTo>
                <a:cubicBezTo>
                  <a:pt x="620472" y="160336"/>
                  <a:pt x="633866" y="193231"/>
                  <a:pt x="640266" y="233082"/>
                </a:cubicBezTo>
                <a:cubicBezTo>
                  <a:pt x="646468" y="271650"/>
                  <a:pt x="645583" y="313539"/>
                  <a:pt x="637767" y="350848"/>
                </a:cubicBezTo>
                <a:cubicBezTo>
                  <a:pt x="656982" y="402013"/>
                  <a:pt x="663701" y="468339"/>
                  <a:pt x="656021" y="530910"/>
                </a:cubicBezTo>
                <a:cubicBezTo>
                  <a:pt x="645812" y="614093"/>
                  <a:pt x="612015" y="676389"/>
                  <a:pt x="570508" y="688528"/>
                </a:cubicBezTo>
                <a:cubicBezTo>
                  <a:pt x="570309" y="740448"/>
                  <a:pt x="559140" y="789689"/>
                  <a:pt x="539895" y="823586"/>
                </a:cubicBezTo>
                <a:cubicBezTo>
                  <a:pt x="510654" y="875094"/>
                  <a:pt x="468415" y="881713"/>
                  <a:pt x="435669" y="839938"/>
                </a:cubicBezTo>
                <a:cubicBezTo>
                  <a:pt x="430374" y="875816"/>
                  <a:pt x="420637" y="907467"/>
                  <a:pt x="407783" y="932334"/>
                </a:cubicBezTo>
                <a:lnTo>
                  <a:pt x="390321" y="958288"/>
                </a:lnTo>
                <a:lnTo>
                  <a:pt x="391215" y="962714"/>
                </a:lnTo>
                <a:cubicBezTo>
                  <a:pt x="391215" y="977862"/>
                  <a:pt x="385075" y="991576"/>
                  <a:pt x="375148" y="1001503"/>
                </a:cubicBezTo>
                <a:lnTo>
                  <a:pt x="374409" y="1002001"/>
                </a:lnTo>
                <a:lnTo>
                  <a:pt x="406489" y="1903730"/>
                </a:lnTo>
                <a:lnTo>
                  <a:pt x="252893" y="1903730"/>
                </a:lnTo>
                <a:lnTo>
                  <a:pt x="285642" y="983212"/>
                </a:lnTo>
                <a:lnTo>
                  <a:pt x="281504" y="962714"/>
                </a:lnTo>
                <a:lnTo>
                  <a:pt x="282962" y="955492"/>
                </a:lnTo>
                <a:lnTo>
                  <a:pt x="272996" y="943696"/>
                </a:lnTo>
                <a:cubicBezTo>
                  <a:pt x="264879" y="930400"/>
                  <a:pt x="257659" y="914435"/>
                  <a:pt x="251674" y="896073"/>
                </a:cubicBezTo>
                <a:cubicBezTo>
                  <a:pt x="195173" y="965790"/>
                  <a:pt x="121788" y="926602"/>
                  <a:pt x="88997" y="809180"/>
                </a:cubicBezTo>
                <a:cubicBezTo>
                  <a:pt x="56784" y="816898"/>
                  <a:pt x="26538" y="776016"/>
                  <a:pt x="17471" y="712484"/>
                </a:cubicBezTo>
                <a:cubicBezTo>
                  <a:pt x="10904" y="666518"/>
                  <a:pt x="16709" y="616910"/>
                  <a:pt x="32754" y="581961"/>
                </a:cubicBezTo>
                <a:cubicBezTo>
                  <a:pt x="9990" y="554546"/>
                  <a:pt x="-2687" y="501938"/>
                  <a:pt x="481" y="448048"/>
                </a:cubicBezTo>
                <a:cubicBezTo>
                  <a:pt x="4199" y="384950"/>
                  <a:pt x="28671" y="335526"/>
                  <a:pt x="59420" y="329022"/>
                </a:cubicBezTo>
                <a:lnTo>
                  <a:pt x="59984" y="325884"/>
                </a:lnTo>
                <a:cubicBezTo>
                  <a:pt x="55855" y="263749"/>
                  <a:pt x="65485" y="201086"/>
                  <a:pt x="86239" y="154960"/>
                </a:cubicBezTo>
                <a:cubicBezTo>
                  <a:pt x="119030" y="82106"/>
                  <a:pt x="172195" y="65868"/>
                  <a:pt x="213961" y="115910"/>
                </a:cubicBezTo>
                <a:lnTo>
                  <a:pt x="213986" y="115838"/>
                </a:lnTo>
                <a:lnTo>
                  <a:pt x="225225" y="82737"/>
                </a:lnTo>
                <a:cubicBezTo>
                  <a:pt x="255187" y="14048"/>
                  <a:pt x="308842" y="7036"/>
                  <a:pt x="342734" y="75373"/>
                </a:cubicBezTo>
                <a:lnTo>
                  <a:pt x="343193" y="74268"/>
                </a:lnTo>
                <a:lnTo>
                  <a:pt x="363367" y="25694"/>
                </a:lnTo>
                <a:cubicBezTo>
                  <a:pt x="371984" y="12979"/>
                  <a:pt x="382086" y="4488"/>
                  <a:pt x="392913" y="1351"/>
                </a:cubicBezTo>
                <a:cubicBezTo>
                  <a:pt x="410786" y="-3836"/>
                  <a:pt x="428643" y="6100"/>
                  <a:pt x="442613" y="27925"/>
                </a:cubicBezTo>
                <a:lnTo>
                  <a:pt x="454414" y="52098"/>
                </a:lnTo>
                <a:lnTo>
                  <a:pt x="455143" y="53592"/>
                </a:lnTo>
                <a:cubicBezTo>
                  <a:pt x="470937" y="15562"/>
                  <a:pt x="494479" y="-3310"/>
                  <a:pt x="517875" y="740"/>
                </a:cubicBez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4" name="云形标注 116"/>
          <p:cNvSpPr>
            <a:extLst>
              <a:ext uri="smNativeData">
                <pr:smNativeData xmlns:pr="pr" val="SMDATA_12_CHU0VRMAAAAlAAAA9wEAAA0AAAAAkAAAAEgAAACQAAAASAAAAAAAAAABAAAAAAAAAAEAAABQAAAAI2dhTzv8xb8AOsyXF2DT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BpZHg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0NwAAKAEAAI0+AACEAwAAAAAAAA=="/>
              </a:ext>
            </a:extLst>
          </p:cNvSpPr>
          <p:nvPr/>
        </p:nvSpPr>
        <p:spPr>
          <a:xfrm>
            <a:off x="9055100" y="187960"/>
            <a:ext cx="1113155" cy="383540"/>
          </a:xfrm>
          <a:prstGeom prst="cloudCallout">
            <a:avLst>
              <a:gd name="adj1" fmla="val -8588"/>
              <a:gd name="adj2" fmla="val 15137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5" name="矩形 117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k+PGE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ApMgAAJgAAAGIyAACXAAAAAAAAAA=="/>
              </a:ext>
            </a:extLst>
          </p:cNvSpPr>
          <p:nvPr/>
        </p:nvSpPr>
        <p:spPr>
          <a:xfrm>
            <a:off x="8154035" y="24130"/>
            <a:ext cx="36195" cy="7175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6" name="矩形 118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hCb2Q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DZMwAAJgAAABI0AACXAAAAAAAAAA=="/>
              </a:ext>
            </a:extLst>
          </p:cNvSpPr>
          <p:nvPr/>
        </p:nvSpPr>
        <p:spPr>
          <a:xfrm>
            <a:off x="8428355" y="24130"/>
            <a:ext cx="36195" cy="7175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7" name="任意多边形 33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MyCD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VEwAAKSMAAAgXAABLKgAAAAAAAA=="/>
              </a:ext>
            </a:extLst>
          </p:cNvSpPr>
          <p:nvPr/>
        </p:nvSpPr>
        <p:spPr>
          <a:xfrm rot="5400000">
            <a:off x="2904490" y="6035040"/>
            <a:ext cx="1159510" cy="520065"/>
          </a:xfrm>
          <a:custGeom>
            <a:avLst/>
            <a:gdLst/>
            <a:ahLst/>
            <a:cxnLst/>
            <a:rect l="0" t="0" r="1159510" b="520065"/>
            <a:pathLst>
              <a:path w="1159510" h="520065">
                <a:moveTo>
                  <a:pt x="308040" y="232979"/>
                </a:moveTo>
                <a:lnTo>
                  <a:pt x="327077" y="261198"/>
                </a:lnTo>
                <a:lnTo>
                  <a:pt x="352790" y="253206"/>
                </a:lnTo>
                <a:lnTo>
                  <a:pt x="352790" y="187197"/>
                </a:lnTo>
                <a:lnTo>
                  <a:pt x="318676" y="225084"/>
                </a:lnTo>
                <a:lnTo>
                  <a:pt x="0" y="344625"/>
                </a:lnTo>
                <a:cubicBezTo>
                  <a:pt x="0" y="247733"/>
                  <a:pt x="78593" y="169186"/>
                  <a:pt x="175542" y="169186"/>
                </a:cubicBezTo>
                <a:lnTo>
                  <a:pt x="206317" y="175396"/>
                </a:lnTo>
                <a:lnTo>
                  <a:pt x="220109" y="136436"/>
                </a:lnTo>
                <a:lnTo>
                  <a:pt x="323203" y="21938"/>
                </a:lnTo>
                <a:cubicBezTo>
                  <a:pt x="341573" y="1536"/>
                  <a:pt x="369748" y="-4805"/>
                  <a:pt x="394168" y="3624"/>
                </a:cubicBezTo>
                <a:lnTo>
                  <a:pt x="413803" y="15216"/>
                </a:lnTo>
                <a:lnTo>
                  <a:pt x="431514" y="18789"/>
                </a:lnTo>
                <a:cubicBezTo>
                  <a:pt x="451853" y="27386"/>
                  <a:pt x="466123" y="47514"/>
                  <a:pt x="466123" y="70971"/>
                </a:cubicBezTo>
                <a:lnTo>
                  <a:pt x="466123" y="217979"/>
                </a:lnTo>
                <a:lnTo>
                  <a:pt x="572987" y="184762"/>
                </a:lnTo>
                <a:lnTo>
                  <a:pt x="572987" y="182465"/>
                </a:lnTo>
                <a:lnTo>
                  <a:pt x="576988" y="183518"/>
                </a:lnTo>
                <a:lnTo>
                  <a:pt x="804509" y="112798"/>
                </a:lnTo>
                <a:lnTo>
                  <a:pt x="819647" y="247390"/>
                </a:lnTo>
                <a:lnTo>
                  <a:pt x="877180" y="262534"/>
                </a:lnTo>
                <a:cubicBezTo>
                  <a:pt x="966964" y="272893"/>
                  <a:pt x="1048101" y="277571"/>
                  <a:pt x="1137885" y="287931"/>
                </a:cubicBezTo>
                <a:lnTo>
                  <a:pt x="1159510" y="430669"/>
                </a:lnTo>
                <a:lnTo>
                  <a:pt x="839734" y="425994"/>
                </a:lnTo>
                <a:lnTo>
                  <a:pt x="846365" y="484953"/>
                </a:lnTo>
                <a:lnTo>
                  <a:pt x="323997" y="432619"/>
                </a:lnTo>
                <a:lnTo>
                  <a:pt x="299670" y="468680"/>
                </a:lnTo>
                <a:cubicBezTo>
                  <a:pt x="267902" y="500428"/>
                  <a:pt x="224016" y="520065"/>
                  <a:pt x="175542" y="520065"/>
                </a:cubicBezTo>
                <a:cubicBezTo>
                  <a:pt x="78593" y="520065"/>
                  <a:pt x="0" y="441518"/>
                  <a:pt x="0" y="344625"/>
                </a:cubicBezTo>
                <a:lnTo>
                  <a:pt x="308040" y="232979"/>
                </a:lnTo>
                <a:lnTo>
                  <a:pt x="0" y="344625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8" name="矩形 1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IgeT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jAwAAxxgAAK0qAABBIAAAAAAAAA=="/>
              </a:ext>
            </a:extLst>
          </p:cNvSpPr>
          <p:nvPr/>
        </p:nvSpPr>
        <p:spPr>
          <a:xfrm>
            <a:off x="550545" y="4027805"/>
            <a:ext cx="6386830" cy="12153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7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如果只有</a:t>
            </a:r>
            <a:r>
              <a:rPr lang="zh-cn" sz="3700" b="1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一个人</a:t>
            </a:r>
            <a:r>
              <a:rPr lang="zh-cn" sz="37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在场的时候，</a:t>
            </a:r>
            <a:endParaRPr lang="en-us" sz="37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6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这个人会有</a:t>
            </a:r>
            <a:r>
              <a:rPr lang="zh-cn" sz="3600" b="1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75%</a:t>
            </a:r>
            <a:r>
              <a:rPr lang="zh-cn" sz="36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的概率报警。</a:t>
            </a:r>
            <a:endParaRPr lang="zh-cn" sz="36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29" name="饼形 3"/>
          <p:cNvSpPr>
            <a:extLst>
              <a:ext uri="smNativeData">
                <pr:smNativeData xmlns:pr="pr" val="SMDATA_12_CHU0VRMAAAAlAAAAZgAAAA0AAAAAkAAAAEgAAACQAAAASAAAAAAAAAABAAAAAAAAAAEAAABQAAAAAAAAAAAA6D8AAAAAAAAAAAAAAAAAAOA/AAAAAAAA4D8AAAAAAADgPwAAAAAAAOA/AAAAAAAA4D8AAAAAAADgPwAAAAAAAOA/AAAAAAAA4D8CAAAAjAAAAAEAAAAAAAAADAw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5zaXQMAAAAEAAAAAAAAAAAAAAAAAAAAAAAAAAeAAAAaAAAAAAAAAAAAAAAAAAAAAAAAAAAAAAAECcAABAnAAAAAAAAAAAAAAAAAAAAAAAAAAAAAAAAAAAAAAAAAAAAABQAAAAAAAAAwMD/AAAAAABkAAAAMgAAAAAAAABkAAAAAAAAAH9/fwAKAAAAHwAAAFQAAAAMDAwAAAAAAQAAAAAAAAAAAAAAAAAAAAAAAAAAAAAAAAAAAAAAAAAARHOeAH9/fwAAAAADzMzMAMDA/wB/f38AAAAAAAAAAAAAAAAAAAAAAAAAAAAhAAAAGAAAABQAAAAlDAAAVwIAABQgAABFFgAAAAAAAA=="/>
              </a:ext>
            </a:extLst>
          </p:cNvSpPr>
          <p:nvPr/>
        </p:nvSpPr>
        <p:spPr>
          <a:xfrm>
            <a:off x="1974215" y="380365"/>
            <a:ext cx="3240405" cy="3239770"/>
          </a:xfrm>
          <a:prstGeom prst="pie">
            <a:avLst>
              <a:gd name="adj1" fmla="val 0"/>
              <a:gd name="adj2" fmla="val 16200000"/>
            </a:avLst>
          </a:prstGeom>
          <a:solidFill>
            <a:srgbClr val="0C0C0C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zh-cn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4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8vLy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y8vIAAAAAAQAAAAAAAAAAAAAAAAAAAAAAAAAAAAAAAAAAAAAAAAAARHOeAH9/fwAAAAADzMzMAMDA/wB/f38AAAAAAAAAAAAAAAAAAAAAAAAAAAAhAAAAGAAAABQAAAApDAAAVwIAABcgAABFFgAAAAAAAA=="/>
              </a:ext>
            </a:extLst>
          </p:cNvSpPr>
          <p:nvPr/>
        </p:nvSpPr>
        <p:spPr>
          <a:xfrm>
            <a:off x="1976755" y="380365"/>
            <a:ext cx="3239770" cy="3239770"/>
          </a:xfrm>
          <a:prstGeom prst="ellipse">
            <a:avLst/>
          </a:prstGeom>
          <a:solidFill>
            <a:srgbClr val="F2F2F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云形标注 115"/>
          <p:cNvSpPr>
            <a:extLst>
              <a:ext uri="smNativeData">
                <pr:smNativeData xmlns:pr="pr" val="SMDATA_12_CHU0VRMAAAAlAAAA9wEAAA0AAAAAkAAAAEgAAACQAAAASAAAAAAAAAABAAAAAAAAAAEAAABQAAAAI2dhTzv8xb8AOsyXF2DT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zJQAA8wEAAIwuAAAVBQAAAAAAAA=="/>
              </a:ext>
            </a:extLst>
          </p:cNvSpPr>
          <p:nvPr/>
        </p:nvSpPr>
        <p:spPr>
          <a:xfrm>
            <a:off x="6087745" y="316865"/>
            <a:ext cx="1478915" cy="509270"/>
          </a:xfrm>
          <a:prstGeom prst="cloudCallout">
            <a:avLst>
              <a:gd name="adj1" fmla="val -8588"/>
              <a:gd name="adj2" fmla="val 15137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梯形 93"/>
          <p:cNvSpPr>
            <a:extLst>
              <a:ext uri="smNativeData">
                <pr:smNativeData xmlns:pr="pr" val="SMDATA_12_CHU0VRMAAAAlAAAAa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gKwAAAAAAAEY6AAAwKgAAAAAAAA=="/>
              </a:ext>
            </a:extLst>
          </p:cNvSpPr>
          <p:nvPr/>
        </p:nvSpPr>
        <p:spPr>
          <a:xfrm flipV="1">
            <a:off x="7132320" y="0"/>
            <a:ext cx="2340610" cy="6858000"/>
          </a:xfrm>
          <a:prstGeom prst="trapezoid">
            <a:avLst>
              <a:gd name="adj" fmla="val 50000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矩形 96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zLwAAqhoAAPcxAAD8HQAAAAAAAA=="/>
              </a:ext>
            </a:extLst>
          </p:cNvSpPr>
          <p:nvPr/>
        </p:nvSpPr>
        <p:spPr>
          <a:xfrm>
            <a:off x="7753985" y="4334510"/>
            <a:ext cx="368300" cy="53975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矩形 97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AWNAAAqhoAAFs2AAD8HQAAAAAAAA=="/>
              </a:ext>
            </a:extLst>
          </p:cNvSpPr>
          <p:nvPr/>
        </p:nvSpPr>
        <p:spPr>
          <a:xfrm>
            <a:off x="8467090" y="4334510"/>
            <a:ext cx="368935" cy="53975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矩形 98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AmMAAAMxYAACUyAAAUGQAAAAAAAA=="/>
              </a:ext>
            </a:extLst>
          </p:cNvSpPr>
          <p:nvPr/>
        </p:nvSpPr>
        <p:spPr>
          <a:xfrm>
            <a:off x="7827010" y="3608705"/>
            <a:ext cx="324485" cy="46799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矩形 99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jMwAAMxYAAKE1AAAUGQAAAAAAAA=="/>
              </a:ext>
            </a:extLst>
          </p:cNvSpPr>
          <p:nvPr/>
        </p:nvSpPr>
        <p:spPr>
          <a:xfrm>
            <a:off x="8394065" y="3608705"/>
            <a:ext cx="323850" cy="46799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矩形 100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aMAAALhIAACYyAACdFAAAAAAAAA=="/>
              </a:ext>
            </a:extLst>
          </p:cNvSpPr>
          <p:nvPr/>
        </p:nvSpPr>
        <p:spPr>
          <a:xfrm>
            <a:off x="7900670" y="2955290"/>
            <a:ext cx="251460" cy="3956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0" name="矩形 101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AwMwAALhIAAL00AACdFAAAAAAAAA=="/>
              </a:ext>
            </a:extLst>
          </p:cNvSpPr>
          <p:nvPr/>
        </p:nvSpPr>
        <p:spPr>
          <a:xfrm>
            <a:off x="8321040" y="2955290"/>
            <a:ext cx="252095" cy="3956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1" name="矩形 102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AiMQAAYQ4AAHcyAACYEAAAAAAAAA=="/>
              </a:ext>
            </a:extLst>
          </p:cNvSpPr>
          <p:nvPr/>
        </p:nvSpPr>
        <p:spPr>
          <a:xfrm>
            <a:off x="7987030" y="2337435"/>
            <a:ext cx="216535" cy="36004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2" name="矩形 103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5MwAAYQ4AAA01AACYEAAAAAAAAA=="/>
              </a:ext>
            </a:extLst>
          </p:cNvSpPr>
          <p:nvPr/>
        </p:nvSpPr>
        <p:spPr>
          <a:xfrm>
            <a:off x="8408035" y="2337435"/>
            <a:ext cx="215900" cy="36004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3" name="矩形 104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B5MQAAzAoAAJQyAADLDAAAAAAAAA=="/>
              </a:ext>
            </a:extLst>
          </p:cNvSpPr>
          <p:nvPr/>
        </p:nvSpPr>
        <p:spPr>
          <a:xfrm>
            <a:off x="8042275" y="1755140"/>
            <a:ext cx="179705" cy="32448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4" name="矩形 105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U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5MwAAzAoAANQ0AADLDAAAAAAAAA=="/>
              </a:ext>
            </a:extLst>
          </p:cNvSpPr>
          <p:nvPr/>
        </p:nvSpPr>
        <p:spPr>
          <a:xfrm>
            <a:off x="8408035" y="1755140"/>
            <a:ext cx="179705" cy="32448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5" name="矩形 106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B+MQAAcQcAAGEyAAA2CQAAAAAAAA=="/>
              </a:ext>
            </a:extLst>
          </p:cNvSpPr>
          <p:nvPr/>
        </p:nvSpPr>
        <p:spPr>
          <a:xfrm>
            <a:off x="8045450" y="1209675"/>
            <a:ext cx="144145" cy="28765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6" name="矩形 107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+MwAAcQcAAKE0AAA2CQAAAAAAAA=="/>
              </a:ext>
            </a:extLst>
          </p:cNvSpPr>
          <p:nvPr/>
        </p:nvSpPr>
        <p:spPr>
          <a:xfrm>
            <a:off x="8411210" y="1209675"/>
            <a:ext cx="144145" cy="28765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7" name="矩形 108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bMQAATgQAAEUyAADbBQAAAAAAAA=="/>
              </a:ext>
            </a:extLst>
          </p:cNvSpPr>
          <p:nvPr/>
        </p:nvSpPr>
        <p:spPr>
          <a:xfrm>
            <a:off x="8063865" y="699770"/>
            <a:ext cx="107950" cy="25209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8" name="矩形 109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FMwAATgQAAC80AADbBQAAAAAAAA=="/>
              </a:ext>
            </a:extLst>
          </p:cNvSpPr>
          <p:nvPr/>
        </p:nvSpPr>
        <p:spPr>
          <a:xfrm>
            <a:off x="8375015" y="699770"/>
            <a:ext cx="107950" cy="25209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9" name="矩形 110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DxMQAAZAEAAGMyAAC4AgAAAAAAAA=="/>
              </a:ext>
            </a:extLst>
          </p:cNvSpPr>
          <p:nvPr/>
        </p:nvSpPr>
        <p:spPr>
          <a:xfrm>
            <a:off x="8118475" y="226060"/>
            <a:ext cx="72390" cy="215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0" name="矩形 111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c5OCI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ChMwAAZAEAABM0AAC4AgAAAAAAAA=="/>
              </a:ext>
            </a:extLst>
          </p:cNvSpPr>
          <p:nvPr/>
        </p:nvSpPr>
        <p:spPr>
          <a:xfrm>
            <a:off x="8392795" y="226060"/>
            <a:ext cx="72390" cy="215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1" name="矩形 36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9ubnM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BNMgAA4SMAANo1AABLKgAAAAAAAA=="/>
              </a:ext>
            </a:extLst>
          </p:cNvSpPr>
          <p:nvPr/>
        </p:nvSpPr>
        <p:spPr>
          <a:xfrm>
            <a:off x="8176895" y="5832475"/>
            <a:ext cx="577215" cy="104267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2" name="任意多边形 89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AAAACf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CAAAAAQAAAAAAAAAAAAAAAAAAAAAAAAAAAAAAAAAAAAAAAAAARHOeAH9/fwAAAAADzMzMAMDA/wB/f38AAAAAAAAAAAAAAAAAAAAAAAAAAAAhAAAAGAAAABQAAADMJAAAuSEAAFI1AAC+KQAAAAAAAA=="/>
              </a:ext>
            </a:extLst>
          </p:cNvSpPr>
          <p:nvPr/>
        </p:nvSpPr>
        <p:spPr>
          <a:xfrm rot="13002306">
            <a:off x="5981700" y="5481955"/>
            <a:ext cx="2686050" cy="1303655"/>
          </a:xfrm>
          <a:custGeom>
            <a:avLst/>
            <a:gdLst/>
            <a:ahLst/>
            <a:cxnLst/>
            <a:rect l="0" t="0" r="2686050" b="1303655"/>
            <a:pathLst>
              <a:path w="2686050" h="1303655">
                <a:moveTo>
                  <a:pt x="2380107" y="1084686"/>
                </a:moveTo>
                <a:cubicBezTo>
                  <a:pt x="2305079" y="1152524"/>
                  <a:pt x="2196699" y="1161241"/>
                  <a:pt x="2112677" y="1106223"/>
                </a:cubicBezTo>
                <a:cubicBezTo>
                  <a:pt x="2085504" y="1200726"/>
                  <a:pt x="2012743" y="1272968"/>
                  <a:pt x="1921566" y="1295983"/>
                </a:cubicBezTo>
                <a:cubicBezTo>
                  <a:pt x="1814126" y="1323100"/>
                  <a:pt x="1701993" y="1276889"/>
                  <a:pt x="1640570" y="1180154"/>
                </a:cubicBezTo>
                <a:cubicBezTo>
                  <a:pt x="1495595" y="1271972"/>
                  <a:pt x="1307299" y="1220362"/>
                  <a:pt x="1223160" y="1065713"/>
                </a:cubicBezTo>
                <a:cubicBezTo>
                  <a:pt x="1140507" y="1075879"/>
                  <a:pt x="1062898" y="1022036"/>
                  <a:pt x="1039635" y="938362"/>
                </a:cubicBezTo>
                <a:lnTo>
                  <a:pt x="1034610" y="904285"/>
                </a:lnTo>
                <a:lnTo>
                  <a:pt x="1014190" y="880874"/>
                </a:lnTo>
                <a:cubicBezTo>
                  <a:pt x="935548" y="930682"/>
                  <a:pt x="836343" y="912411"/>
                  <a:pt x="777827" y="842837"/>
                </a:cubicBezTo>
                <a:lnTo>
                  <a:pt x="771304" y="833257"/>
                </a:lnTo>
                <a:lnTo>
                  <a:pt x="759552" y="861650"/>
                </a:lnTo>
                <a:cubicBezTo>
                  <a:pt x="744264" y="888531"/>
                  <a:pt x="719760" y="908254"/>
                  <a:pt x="690882" y="915827"/>
                </a:cubicBezTo>
                <a:cubicBezTo>
                  <a:pt x="645509" y="927725"/>
                  <a:pt x="598155" y="907450"/>
                  <a:pt x="572215" y="865006"/>
                </a:cubicBezTo>
                <a:cubicBezTo>
                  <a:pt x="510992" y="905292"/>
                  <a:pt x="431474" y="882648"/>
                  <a:pt x="395942" y="814794"/>
                </a:cubicBezTo>
                <a:lnTo>
                  <a:pt x="371989" y="813207"/>
                </a:lnTo>
                <a:lnTo>
                  <a:pt x="364032" y="823845"/>
                </a:lnTo>
                <a:cubicBezTo>
                  <a:pt x="357553" y="830529"/>
                  <a:pt x="349503" y="835389"/>
                  <a:pt x="340548" y="837737"/>
                </a:cubicBezTo>
                <a:cubicBezTo>
                  <a:pt x="319444" y="843272"/>
                  <a:pt x="297417" y="833840"/>
                  <a:pt x="285353" y="814099"/>
                </a:cubicBezTo>
                <a:cubicBezTo>
                  <a:pt x="256876" y="832838"/>
                  <a:pt x="219889" y="822305"/>
                  <a:pt x="203361" y="790743"/>
                </a:cubicBezTo>
                <a:cubicBezTo>
                  <a:pt x="195244" y="791781"/>
                  <a:pt x="187374" y="789552"/>
                  <a:pt x="180962" y="784930"/>
                </a:cubicBezTo>
                <a:lnTo>
                  <a:pt x="176828" y="778819"/>
                </a:lnTo>
                <a:lnTo>
                  <a:pt x="169309" y="782657"/>
                </a:lnTo>
                <a:cubicBezTo>
                  <a:pt x="169251" y="790875"/>
                  <a:pt x="165936" y="798668"/>
                  <a:pt x="160225" y="804032"/>
                </a:cubicBezTo>
                <a:cubicBezTo>
                  <a:pt x="151547" y="812185"/>
                  <a:pt x="139012" y="813232"/>
                  <a:pt x="129294" y="806621"/>
                </a:cubicBezTo>
                <a:cubicBezTo>
                  <a:pt x="126151" y="817977"/>
                  <a:pt x="117736" y="826658"/>
                  <a:pt x="107190" y="829424"/>
                </a:cubicBezTo>
                <a:cubicBezTo>
                  <a:pt x="94763" y="832682"/>
                  <a:pt x="81793" y="827129"/>
                  <a:pt x="74689" y="815504"/>
                </a:cubicBezTo>
                <a:cubicBezTo>
                  <a:pt x="57921" y="826538"/>
                  <a:pt x="36143" y="820336"/>
                  <a:pt x="26411" y="801753"/>
                </a:cubicBezTo>
                <a:cubicBezTo>
                  <a:pt x="16852" y="802974"/>
                  <a:pt x="7875" y="796504"/>
                  <a:pt x="5184" y="786449"/>
                </a:cubicBezTo>
                <a:cubicBezTo>
                  <a:pt x="3235" y="779174"/>
                  <a:pt x="4958" y="771323"/>
                  <a:pt x="9720" y="765792"/>
                </a:cubicBezTo>
                <a:cubicBezTo>
                  <a:pt x="2964" y="761453"/>
                  <a:pt x="-797" y="753127"/>
                  <a:pt x="143" y="744598"/>
                </a:cubicBezTo>
                <a:cubicBezTo>
                  <a:pt x="1245" y="734612"/>
                  <a:pt x="8508" y="726790"/>
                  <a:pt x="17633" y="725760"/>
                </a:cubicBezTo>
                <a:lnTo>
                  <a:pt x="17801" y="725263"/>
                </a:lnTo>
                <a:cubicBezTo>
                  <a:pt x="16576" y="715430"/>
                  <a:pt x="19433" y="705513"/>
                  <a:pt x="25593" y="698212"/>
                </a:cubicBezTo>
                <a:cubicBezTo>
                  <a:pt x="35324" y="686682"/>
                  <a:pt x="51102" y="684113"/>
                  <a:pt x="63497" y="692032"/>
                </a:cubicBezTo>
                <a:lnTo>
                  <a:pt x="63505" y="692022"/>
                </a:lnTo>
                <a:lnTo>
                  <a:pt x="71044" y="682727"/>
                </a:lnTo>
                <a:cubicBezTo>
                  <a:pt x="80161" y="675837"/>
                  <a:pt x="93092" y="676347"/>
                  <a:pt x="101714" y="685617"/>
                </a:cubicBezTo>
                <a:lnTo>
                  <a:pt x="101849" y="685442"/>
                </a:lnTo>
                <a:lnTo>
                  <a:pt x="107837" y="677754"/>
                </a:lnTo>
                <a:cubicBezTo>
                  <a:pt x="110394" y="675742"/>
                  <a:pt x="113391" y="674398"/>
                  <a:pt x="116605" y="673902"/>
                </a:cubicBezTo>
                <a:cubicBezTo>
                  <a:pt x="120141" y="673354"/>
                  <a:pt x="123675" y="673871"/>
                  <a:pt x="126866" y="675300"/>
                </a:cubicBezTo>
                <a:lnTo>
                  <a:pt x="134835" y="681970"/>
                </a:lnTo>
                <a:lnTo>
                  <a:pt x="135073" y="682170"/>
                </a:lnTo>
                <a:cubicBezTo>
                  <a:pt x="141322" y="674144"/>
                  <a:pt x="151660" y="671509"/>
                  <a:pt x="160532" y="675677"/>
                </a:cubicBezTo>
                <a:lnTo>
                  <a:pt x="164080" y="678635"/>
                </a:lnTo>
                <a:lnTo>
                  <a:pt x="168493" y="671977"/>
                </a:lnTo>
                <a:cubicBezTo>
                  <a:pt x="173748" y="666318"/>
                  <a:pt x="180706" y="662560"/>
                  <a:pt x="188455" y="661685"/>
                </a:cubicBezTo>
                <a:lnTo>
                  <a:pt x="188739" y="660842"/>
                </a:lnTo>
                <a:cubicBezTo>
                  <a:pt x="186658" y="644141"/>
                  <a:pt x="191511" y="627298"/>
                  <a:pt x="201971" y="614901"/>
                </a:cubicBezTo>
                <a:cubicBezTo>
                  <a:pt x="218498" y="595319"/>
                  <a:pt x="245294" y="590954"/>
                  <a:pt x="266345" y="604405"/>
                </a:cubicBezTo>
                <a:lnTo>
                  <a:pt x="266359" y="604387"/>
                </a:lnTo>
                <a:lnTo>
                  <a:pt x="279161" y="588601"/>
                </a:lnTo>
                <a:cubicBezTo>
                  <a:pt x="286904" y="582751"/>
                  <a:pt x="296265" y="580042"/>
                  <a:pt x="305521" y="580763"/>
                </a:cubicBezTo>
                <a:lnTo>
                  <a:pt x="306782" y="581388"/>
                </a:lnTo>
                <a:lnTo>
                  <a:pt x="307021" y="580509"/>
                </a:lnTo>
                <a:cubicBezTo>
                  <a:pt x="317741" y="556918"/>
                  <a:pt x="338904" y="540148"/>
                  <a:pt x="363894" y="537330"/>
                </a:cubicBezTo>
                <a:lnTo>
                  <a:pt x="364505" y="535517"/>
                </a:lnTo>
                <a:cubicBezTo>
                  <a:pt x="360030" y="499610"/>
                  <a:pt x="370465" y="463401"/>
                  <a:pt x="392953" y="436746"/>
                </a:cubicBezTo>
                <a:cubicBezTo>
                  <a:pt x="428485" y="394646"/>
                  <a:pt x="486093" y="385263"/>
                  <a:pt x="531350" y="414181"/>
                </a:cubicBezTo>
                <a:lnTo>
                  <a:pt x="531377" y="414139"/>
                </a:lnTo>
                <a:lnTo>
                  <a:pt x="543556" y="395011"/>
                </a:lnTo>
                <a:cubicBezTo>
                  <a:pt x="576022" y="355319"/>
                  <a:pt x="634162" y="351267"/>
                  <a:pt x="670887" y="390756"/>
                </a:cubicBezTo>
                <a:lnTo>
                  <a:pt x="671384" y="390117"/>
                </a:lnTo>
                <a:lnTo>
                  <a:pt x="693243" y="362048"/>
                </a:lnTo>
                <a:cubicBezTo>
                  <a:pt x="697912" y="358375"/>
                  <a:pt x="702983" y="355311"/>
                  <a:pt x="708353" y="352939"/>
                </a:cubicBezTo>
                <a:lnTo>
                  <a:pt x="713261" y="351500"/>
                </a:lnTo>
                <a:lnTo>
                  <a:pt x="715306" y="340642"/>
                </a:lnTo>
                <a:cubicBezTo>
                  <a:pt x="722441" y="316803"/>
                  <a:pt x="734524" y="294596"/>
                  <a:pt x="751031" y="275766"/>
                </a:cubicBezTo>
                <a:cubicBezTo>
                  <a:pt x="803192" y="216282"/>
                  <a:pt x="887761" y="203023"/>
                  <a:pt x="954199" y="243882"/>
                </a:cubicBezTo>
                <a:lnTo>
                  <a:pt x="954238" y="243823"/>
                </a:lnTo>
                <a:lnTo>
                  <a:pt x="972117" y="216796"/>
                </a:lnTo>
                <a:cubicBezTo>
                  <a:pt x="1019778" y="160713"/>
                  <a:pt x="1105127" y="154988"/>
                  <a:pt x="1159040" y="210783"/>
                </a:cubicBezTo>
                <a:lnTo>
                  <a:pt x="1159954" y="209333"/>
                </a:lnTo>
                <a:lnTo>
                  <a:pt x="1173222" y="188263"/>
                </a:lnTo>
                <a:cubicBezTo>
                  <a:pt x="1189783" y="167867"/>
                  <a:pt x="1213026" y="154189"/>
                  <a:pt x="1238857" y="150346"/>
                </a:cubicBezTo>
                <a:lnTo>
                  <a:pt x="1278080" y="152761"/>
                </a:lnTo>
                <a:lnTo>
                  <a:pt x="1287715" y="146305"/>
                </a:lnTo>
                <a:cubicBezTo>
                  <a:pt x="1366601" y="102899"/>
                  <a:pt x="1463427" y="103228"/>
                  <a:pt x="1543802" y="152659"/>
                </a:cubicBezTo>
                <a:lnTo>
                  <a:pt x="1543865" y="152564"/>
                </a:lnTo>
                <a:lnTo>
                  <a:pt x="1572704" y="108967"/>
                </a:lnTo>
                <a:cubicBezTo>
                  <a:pt x="1649583" y="18502"/>
                  <a:pt x="1787255" y="9268"/>
                  <a:pt x="1874219" y="99268"/>
                </a:cubicBezTo>
                <a:lnTo>
                  <a:pt x="1875693" y="96928"/>
                </a:lnTo>
                <a:lnTo>
                  <a:pt x="1897096" y="62942"/>
                </a:lnTo>
                <a:cubicBezTo>
                  <a:pt x="1923810" y="30041"/>
                  <a:pt x="1961300" y="7978"/>
                  <a:pt x="2002969" y="1780"/>
                </a:cubicBezTo>
                <a:cubicBezTo>
                  <a:pt x="2048830" y="-5051"/>
                  <a:pt x="2094649" y="8035"/>
                  <a:pt x="2130493" y="36778"/>
                </a:cubicBezTo>
                <a:lnTo>
                  <a:pt x="2160773" y="68615"/>
                </a:lnTo>
                <a:lnTo>
                  <a:pt x="2162644" y="70583"/>
                </a:lnTo>
                <a:cubicBezTo>
                  <a:pt x="2196415" y="28844"/>
                  <a:pt x="2243993" y="4626"/>
                  <a:pt x="2293655" y="800"/>
                </a:cubicBezTo>
                <a:cubicBezTo>
                  <a:pt x="2323452" y="-1493"/>
                  <a:pt x="2354000" y="3552"/>
                  <a:pt x="2382766" y="16560"/>
                </a:cubicBezTo>
                <a:cubicBezTo>
                  <a:pt x="2441217" y="42983"/>
                  <a:pt x="2483130" y="98303"/>
                  <a:pt x="2494391" y="163940"/>
                </a:cubicBezTo>
                <a:lnTo>
                  <a:pt x="2494998" y="164203"/>
                </a:lnTo>
                <a:lnTo>
                  <a:pt x="2542197" y="184618"/>
                </a:lnTo>
                <a:cubicBezTo>
                  <a:pt x="2586857" y="211168"/>
                  <a:pt x="2621224" y="254491"/>
                  <a:pt x="2637646" y="306976"/>
                </a:cubicBezTo>
                <a:cubicBezTo>
                  <a:pt x="2653558" y="357771"/>
                  <a:pt x="2651291" y="412941"/>
                  <a:pt x="2631234" y="462078"/>
                </a:cubicBezTo>
                <a:cubicBezTo>
                  <a:pt x="2680536" y="529463"/>
                  <a:pt x="2697778" y="616817"/>
                  <a:pt x="2678073" y="699224"/>
                </a:cubicBezTo>
                <a:cubicBezTo>
                  <a:pt x="2651877" y="808779"/>
                  <a:pt x="2565158" y="890824"/>
                  <a:pt x="2458655" y="906811"/>
                </a:cubicBezTo>
                <a:cubicBezTo>
                  <a:pt x="2458147" y="975192"/>
                  <a:pt x="2429488" y="1040044"/>
                  <a:pt x="2380107" y="1084686"/>
                </a:cubicBezTo>
                <a:close/>
              </a:path>
            </a:pathLst>
          </a:custGeom>
          <a:solidFill>
            <a:schemeClr val="tx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3" name="任意多边形 114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L1SGw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QOwAAlR4AAB4/AABLKgAAAAAAAA=="/>
              </a:ext>
            </a:extLst>
          </p:cNvSpPr>
          <p:nvPr/>
        </p:nvSpPr>
        <p:spPr>
          <a:xfrm>
            <a:off x="9601200" y="4971415"/>
            <a:ext cx="659130" cy="1903730"/>
          </a:xfrm>
          <a:custGeom>
            <a:avLst/>
            <a:gdLst/>
            <a:ahLst/>
            <a:cxnLst/>
            <a:rect l="0" t="0" r="659130" b="1903730"/>
            <a:pathLst>
              <a:path w="659130" h="1903730">
                <a:moveTo>
                  <a:pt x="517875" y="740"/>
                </a:moveTo>
                <a:cubicBezTo>
                  <a:pt x="525674" y="2091"/>
                  <a:pt x="533458" y="5989"/>
                  <a:pt x="540931" y="12573"/>
                </a:cubicBezTo>
                <a:cubicBezTo>
                  <a:pt x="563712" y="32636"/>
                  <a:pt x="580046" y="74640"/>
                  <a:pt x="584435" y="124476"/>
                </a:cubicBezTo>
                <a:lnTo>
                  <a:pt x="584672" y="124676"/>
                </a:lnTo>
                <a:lnTo>
                  <a:pt x="603067" y="140177"/>
                </a:lnTo>
                <a:cubicBezTo>
                  <a:pt x="620472" y="160336"/>
                  <a:pt x="633866" y="193231"/>
                  <a:pt x="640266" y="233082"/>
                </a:cubicBezTo>
                <a:cubicBezTo>
                  <a:pt x="646468" y="271650"/>
                  <a:pt x="645583" y="313539"/>
                  <a:pt x="637767" y="350848"/>
                </a:cubicBezTo>
                <a:cubicBezTo>
                  <a:pt x="656982" y="402013"/>
                  <a:pt x="663701" y="468339"/>
                  <a:pt x="656021" y="530910"/>
                </a:cubicBezTo>
                <a:cubicBezTo>
                  <a:pt x="645812" y="614093"/>
                  <a:pt x="612015" y="676389"/>
                  <a:pt x="570508" y="688528"/>
                </a:cubicBezTo>
                <a:cubicBezTo>
                  <a:pt x="570309" y="740448"/>
                  <a:pt x="559140" y="789689"/>
                  <a:pt x="539895" y="823586"/>
                </a:cubicBezTo>
                <a:cubicBezTo>
                  <a:pt x="510654" y="875094"/>
                  <a:pt x="468415" y="881713"/>
                  <a:pt x="435669" y="839938"/>
                </a:cubicBezTo>
                <a:cubicBezTo>
                  <a:pt x="430374" y="875816"/>
                  <a:pt x="420637" y="907467"/>
                  <a:pt x="407783" y="932334"/>
                </a:cubicBezTo>
                <a:lnTo>
                  <a:pt x="390321" y="958288"/>
                </a:lnTo>
                <a:lnTo>
                  <a:pt x="391215" y="962714"/>
                </a:lnTo>
                <a:cubicBezTo>
                  <a:pt x="391215" y="977862"/>
                  <a:pt x="385075" y="991576"/>
                  <a:pt x="375148" y="1001503"/>
                </a:cubicBezTo>
                <a:lnTo>
                  <a:pt x="374409" y="1002001"/>
                </a:lnTo>
                <a:lnTo>
                  <a:pt x="406489" y="1903730"/>
                </a:lnTo>
                <a:lnTo>
                  <a:pt x="252893" y="1903730"/>
                </a:lnTo>
                <a:lnTo>
                  <a:pt x="285642" y="983212"/>
                </a:lnTo>
                <a:lnTo>
                  <a:pt x="281504" y="962714"/>
                </a:lnTo>
                <a:lnTo>
                  <a:pt x="282962" y="955492"/>
                </a:lnTo>
                <a:lnTo>
                  <a:pt x="272996" y="943696"/>
                </a:lnTo>
                <a:cubicBezTo>
                  <a:pt x="264879" y="930400"/>
                  <a:pt x="257659" y="914435"/>
                  <a:pt x="251674" y="896073"/>
                </a:cubicBezTo>
                <a:cubicBezTo>
                  <a:pt x="195173" y="965790"/>
                  <a:pt x="121788" y="926602"/>
                  <a:pt x="88997" y="809180"/>
                </a:cubicBezTo>
                <a:cubicBezTo>
                  <a:pt x="56784" y="816898"/>
                  <a:pt x="26538" y="776016"/>
                  <a:pt x="17471" y="712484"/>
                </a:cubicBezTo>
                <a:cubicBezTo>
                  <a:pt x="10904" y="666518"/>
                  <a:pt x="16709" y="616910"/>
                  <a:pt x="32754" y="581961"/>
                </a:cubicBezTo>
                <a:cubicBezTo>
                  <a:pt x="9990" y="554546"/>
                  <a:pt x="-2687" y="501938"/>
                  <a:pt x="481" y="448048"/>
                </a:cubicBezTo>
                <a:cubicBezTo>
                  <a:pt x="4199" y="384950"/>
                  <a:pt x="28671" y="335526"/>
                  <a:pt x="59420" y="329022"/>
                </a:cubicBezTo>
                <a:lnTo>
                  <a:pt x="59984" y="325884"/>
                </a:lnTo>
                <a:cubicBezTo>
                  <a:pt x="55855" y="263749"/>
                  <a:pt x="65485" y="201086"/>
                  <a:pt x="86239" y="154960"/>
                </a:cubicBezTo>
                <a:cubicBezTo>
                  <a:pt x="119030" y="82106"/>
                  <a:pt x="172195" y="65868"/>
                  <a:pt x="213961" y="115910"/>
                </a:cubicBezTo>
                <a:lnTo>
                  <a:pt x="213986" y="115838"/>
                </a:lnTo>
                <a:lnTo>
                  <a:pt x="225225" y="82737"/>
                </a:lnTo>
                <a:cubicBezTo>
                  <a:pt x="255187" y="14048"/>
                  <a:pt x="308842" y="7036"/>
                  <a:pt x="342734" y="75373"/>
                </a:cubicBezTo>
                <a:lnTo>
                  <a:pt x="343193" y="74268"/>
                </a:lnTo>
                <a:lnTo>
                  <a:pt x="363367" y="25694"/>
                </a:lnTo>
                <a:cubicBezTo>
                  <a:pt x="371984" y="12979"/>
                  <a:pt x="382086" y="4488"/>
                  <a:pt x="392913" y="1351"/>
                </a:cubicBezTo>
                <a:cubicBezTo>
                  <a:pt x="410786" y="-3836"/>
                  <a:pt x="428643" y="6100"/>
                  <a:pt x="442613" y="27925"/>
                </a:cubicBezTo>
                <a:lnTo>
                  <a:pt x="454414" y="52098"/>
                </a:lnTo>
                <a:lnTo>
                  <a:pt x="455143" y="53592"/>
                </a:lnTo>
                <a:cubicBezTo>
                  <a:pt x="470937" y="15562"/>
                  <a:pt x="494479" y="-3310"/>
                  <a:pt x="517875" y="740"/>
                </a:cubicBez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4" name="云形标注 116"/>
          <p:cNvSpPr>
            <a:extLst>
              <a:ext uri="smNativeData">
                <pr:smNativeData xmlns:pr="pr" val="SMDATA_12_CHU0VRMAAAAlAAAA9wEAAA0AAAAAkAAAAEgAAACQAAAASAAAAAAAAAABAAAAAAAAAAEAAABQAAAAI2dhTzv8xb8AOsyXF2DT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8+PC8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0NwAAKAEAAI0+AACEAwAAAAAAAA=="/>
              </a:ext>
            </a:extLst>
          </p:cNvSpPr>
          <p:nvPr/>
        </p:nvSpPr>
        <p:spPr>
          <a:xfrm>
            <a:off x="9055100" y="187960"/>
            <a:ext cx="1113155" cy="383540"/>
          </a:xfrm>
          <a:prstGeom prst="cloudCallout">
            <a:avLst>
              <a:gd name="adj1" fmla="val -8588"/>
              <a:gd name="adj2" fmla="val 15137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5" name="矩形 117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RlWTI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ApMgAAJgAAAGIyAACXAAAAAAAAAA=="/>
              </a:ext>
            </a:extLst>
          </p:cNvSpPr>
          <p:nvPr/>
        </p:nvSpPr>
        <p:spPr>
          <a:xfrm>
            <a:off x="8154035" y="24130"/>
            <a:ext cx="36195" cy="7175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6" name="矩形 118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////C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B5PSIMAAAAEAAAAAAAAAAAAAAAAAAAAAAAAAAeAAAAaAAAAAAAAAAAAAAAAAAAAAAAAAAAAAAAECcAABAnAAAAAAAAAAAAAAAAAAAAAAAAAAAAAAAAAAAAAAAAAAAAABQAAAAAAAAAwMD/AAAAAABkAAAAMgAAAAAAAABkAAAAAAAAAH9/fwAKAAAAHwAAAFQAAAAAAAABAAAAAQAAAAAAAAAAAAAAAAAAAAAAAAAAAAAAAAAAAAAAAAAARHOeAH9/fwAAAAADzMzMAMDA/wB/f38AAAAAAAAAAAAAAAAAAAAAAAAAAAAhAAAAGAAAABQAAADZMwAAJgAAABI0AACXAAAAAAAAAA=="/>
              </a:ext>
            </a:extLst>
          </p:cNvSpPr>
          <p:nvPr/>
        </p:nvSpPr>
        <p:spPr>
          <a:xfrm>
            <a:off x="8428355" y="24130"/>
            <a:ext cx="36195" cy="7175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27" name="饼形 3"/>
          <p:cNvSpPr>
            <a:extLst>
              <a:ext uri="smNativeData">
                <pr:smNativeData xmlns:pr="pr" val="SMDATA_12_CHU0VRMAAAAlAAAAZgAAAA0AAAAAkAAAAEgAAACQAAAASAAAAAAAAAABAAAAAAAAAAEAAABQAAAAAAAAAAAA6D+VazJaIM/hPwAAAAAAAOA/AAAAAAAA4D8AAAAAAADgPwAAAAAAAOA/AAAAAAAA4D8AAAAAAADgPwAAAAAAAOA/AAAAAAAA4D8CAAAAjAAAAAEAAAAAAAAADAwM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5uc2kMAAAAEAAAAAAAAAAAAAAAAAAAAAAAAAAeAAAAaAAAAAAAAAAAAAAAAAAAAAAAAAAAAAAAECcAABAnAAAAAAAAAAAAAAAAAAAAAAAAAAAAAAAAAAAAAAAAAAAAABQAAAAAAAAAwMD/AAAAAABkAAAAMgAAAAAAAABkAAAAAAAAAH9/fwAKAAAAHwAAAFQAAAAMDAwAAAAAAQAAAAAAAAAAAAAAAAAAAAAAAAAAAAAAAAAAAAAAAAAARHOeAH9/fwAAAAADzMzMAMDA/wB/f38AAAAAAAAAAAAAAAAAAAAAAAAAAAAhAAAAGAAAABQAAAAlDAAAVwIAABQgAABFFgAAAAAAAA=="/>
              </a:ext>
            </a:extLst>
          </p:cNvSpPr>
          <p:nvPr/>
        </p:nvSpPr>
        <p:spPr>
          <a:xfrm>
            <a:off x="1974215" y="380365"/>
            <a:ext cx="3240405" cy="3239770"/>
          </a:xfrm>
          <a:prstGeom prst="pie">
            <a:avLst>
              <a:gd name="adj1" fmla="val 0"/>
              <a:gd name="adj2" fmla="val 4178866"/>
            </a:avLst>
          </a:prstGeom>
          <a:solidFill>
            <a:srgbClr val="0C0C0C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endParaRPr lang="zh-cn">
              <a:solidFill>
                <a:schemeClr val="tx1"/>
              </a:solidFill>
            </a:endParaRPr>
          </a:p>
        </p:txBody>
      </p:sp>
      <p:sp>
        <p:nvSpPr>
          <p:cNvPr id="28" name="矩形 29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pwb3M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SBAAACBcAALcqAADTIQAAAAAAAA=="/>
              </a:ext>
            </a:extLst>
          </p:cNvSpPr>
          <p:nvPr/>
        </p:nvSpPr>
        <p:spPr>
          <a:xfrm>
            <a:off x="702310" y="3743960"/>
            <a:ext cx="6241415" cy="17545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6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然而同样的冒烟事件中，如果看见冒烟的是</a:t>
            </a:r>
            <a:r>
              <a:rPr lang="zh-cn" sz="3600" b="1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三个人</a:t>
            </a:r>
            <a:r>
              <a:rPr lang="zh-cn" sz="36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，这三个人会有</a:t>
            </a:r>
            <a:r>
              <a:rPr lang="zh-cn" sz="3600" b="1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38%</a:t>
            </a:r>
            <a:r>
              <a:rPr lang="zh-cn" sz="36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的概率报警。</a:t>
            </a:r>
            <a:endParaRPr lang="zh-cn" sz="36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29" name="任意多边形 48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N2pG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GCwAA5yIAAMAcAABLKgAAAAAAAA=="/>
              </a:ext>
            </a:extLst>
          </p:cNvSpPr>
          <p:nvPr/>
        </p:nvSpPr>
        <p:spPr>
          <a:xfrm flipV="1">
            <a:off x="1832610" y="5673725"/>
            <a:ext cx="2840990" cy="1201420"/>
          </a:xfrm>
          <a:custGeom>
            <a:avLst/>
            <a:gdLst/>
            <a:ahLst/>
            <a:cxnLst/>
            <a:rect l="0" t="0" r="2840990" b="1201420"/>
            <a:pathLst>
              <a:path w="2840990" h="1201420">
                <a:moveTo>
                  <a:pt x="1513751" y="658108"/>
                </a:moveTo>
                <a:lnTo>
                  <a:pt x="1515319" y="653362"/>
                </a:lnTo>
                <a:lnTo>
                  <a:pt x="1534019" y="648806"/>
                </a:lnTo>
                <a:lnTo>
                  <a:pt x="1349576" y="1170165"/>
                </a:lnTo>
                <a:cubicBezTo>
                  <a:pt x="1430430" y="1170165"/>
                  <a:pt x="1495976" y="1104618"/>
                  <a:pt x="1495976" y="1023762"/>
                </a:cubicBezTo>
                <a:cubicBezTo>
                  <a:pt x="1495976" y="983335"/>
                  <a:pt x="1479589" y="946734"/>
                  <a:pt x="1453096" y="920240"/>
                </a:cubicBezTo>
                <a:lnTo>
                  <a:pt x="1419270" y="897434"/>
                </a:lnTo>
                <a:lnTo>
                  <a:pt x="1434524" y="898074"/>
                </a:lnTo>
                <a:lnTo>
                  <a:pt x="1465215" y="805117"/>
                </a:lnTo>
                <a:lnTo>
                  <a:pt x="1645328" y="722448"/>
                </a:lnTo>
                <a:cubicBezTo>
                  <a:pt x="1673777" y="709390"/>
                  <a:pt x="1686256" y="675741"/>
                  <a:pt x="1673198" y="647290"/>
                </a:cubicBezTo>
                <a:cubicBezTo>
                  <a:pt x="1660141" y="618840"/>
                  <a:pt x="1626492" y="606362"/>
                  <a:pt x="1598042" y="619420"/>
                </a:cubicBezTo>
                <a:lnTo>
                  <a:pt x="1540899" y="645648"/>
                </a:lnTo>
                <a:lnTo>
                  <a:pt x="1578839" y="614779"/>
                </a:lnTo>
                <a:cubicBezTo>
                  <a:pt x="1601917" y="586928"/>
                  <a:pt x="1616192" y="548451"/>
                  <a:pt x="1616192" y="505951"/>
                </a:cubicBezTo>
                <a:cubicBezTo>
                  <a:pt x="1616192" y="484700"/>
                  <a:pt x="1612623" y="464457"/>
                  <a:pt x="1606170" y="446043"/>
                </a:cubicBezTo>
                <a:lnTo>
                  <a:pt x="1592088" y="420838"/>
                </a:lnTo>
                <a:lnTo>
                  <a:pt x="1616777" y="346062"/>
                </a:lnTo>
                <a:lnTo>
                  <a:pt x="1464380" y="329925"/>
                </a:lnTo>
                <a:lnTo>
                  <a:pt x="1447993" y="267709"/>
                </a:lnTo>
                <a:cubicBezTo>
                  <a:pt x="1437625" y="177902"/>
                  <a:pt x="1432944" y="96745"/>
                  <a:pt x="1422575" y="6937"/>
                </a:cubicBezTo>
                <a:lnTo>
                  <a:pt x="1376757" y="0"/>
                </a:lnTo>
                <a:lnTo>
                  <a:pt x="1279935" y="0"/>
                </a:lnTo>
                <a:lnTo>
                  <a:pt x="1284482" y="310876"/>
                </a:lnTo>
                <a:lnTo>
                  <a:pt x="1225393" y="304620"/>
                </a:lnTo>
                <a:lnTo>
                  <a:pt x="1287891" y="891918"/>
                </a:lnTo>
                <a:lnTo>
                  <a:pt x="1288051" y="891925"/>
                </a:lnTo>
                <a:lnTo>
                  <a:pt x="1246056" y="920240"/>
                </a:lnTo>
                <a:cubicBezTo>
                  <a:pt x="1219563" y="946734"/>
                  <a:pt x="1203176" y="983335"/>
                  <a:pt x="1203176" y="1023762"/>
                </a:cubicBezTo>
                <a:cubicBezTo>
                  <a:pt x="1203176" y="1104618"/>
                  <a:pt x="1268722" y="1170165"/>
                  <a:pt x="1349576" y="1170165"/>
                </a:cubicBezTo>
                <a:lnTo>
                  <a:pt x="175583" y="1170165"/>
                </a:lnTo>
                <a:cubicBezTo>
                  <a:pt x="272555" y="1179406"/>
                  <a:pt x="351166" y="1100793"/>
                  <a:pt x="351166" y="1003819"/>
                </a:cubicBezTo>
                <a:cubicBezTo>
                  <a:pt x="351166" y="955333"/>
                  <a:pt x="331513" y="911436"/>
                  <a:pt x="299739" y="879660"/>
                </a:cubicBezTo>
                <a:lnTo>
                  <a:pt x="280674" y="866806"/>
                </a:lnTo>
                <a:lnTo>
                  <a:pt x="290746" y="843840"/>
                </a:lnTo>
                <a:lnTo>
                  <a:pt x="308641" y="837218"/>
                </a:lnTo>
                <a:lnTo>
                  <a:pt x="470214" y="807282"/>
                </a:lnTo>
                <a:cubicBezTo>
                  <a:pt x="500993" y="801578"/>
                  <a:pt x="521322" y="772004"/>
                  <a:pt x="515620" y="741223"/>
                </a:cubicBezTo>
                <a:cubicBezTo>
                  <a:pt x="509917" y="710443"/>
                  <a:pt x="480342" y="690115"/>
                  <a:pt x="449563" y="695817"/>
                </a:cubicBezTo>
                <a:lnTo>
                  <a:pt x="347359" y="714754"/>
                </a:lnTo>
                <a:lnTo>
                  <a:pt x="385201" y="628469"/>
                </a:lnTo>
                <a:lnTo>
                  <a:pt x="410637" y="623602"/>
                </a:lnTo>
                <a:lnTo>
                  <a:pt x="403139" y="587567"/>
                </a:lnTo>
                <a:lnTo>
                  <a:pt x="451892" y="476403"/>
                </a:lnTo>
                <a:lnTo>
                  <a:pt x="378795" y="470576"/>
                </a:lnTo>
                <a:lnTo>
                  <a:pt x="356342" y="362672"/>
                </a:lnTo>
                <a:lnTo>
                  <a:pt x="335107" y="367090"/>
                </a:lnTo>
                <a:lnTo>
                  <a:pt x="302034" y="241510"/>
                </a:lnTo>
                <a:cubicBezTo>
                  <a:pt x="296850" y="196606"/>
                  <a:pt x="293088" y="153865"/>
                  <a:pt x="289325" y="111125"/>
                </a:cubicBezTo>
                <a:lnTo>
                  <a:pt x="278493" y="0"/>
                </a:lnTo>
                <a:lnTo>
                  <a:pt x="134358" y="0"/>
                </a:lnTo>
                <a:lnTo>
                  <a:pt x="140321" y="407623"/>
                </a:lnTo>
                <a:lnTo>
                  <a:pt x="16327" y="433425"/>
                </a:lnTo>
                <a:lnTo>
                  <a:pt x="102257" y="682618"/>
                </a:lnTo>
                <a:lnTo>
                  <a:pt x="112503" y="680657"/>
                </a:lnTo>
                <a:lnTo>
                  <a:pt x="134536" y="836520"/>
                </a:lnTo>
                <a:lnTo>
                  <a:pt x="107239" y="842031"/>
                </a:lnTo>
                <a:cubicBezTo>
                  <a:pt x="44219" y="868686"/>
                  <a:pt x="0" y="931088"/>
                  <a:pt x="0" y="1003819"/>
                </a:cubicBezTo>
                <a:cubicBezTo>
                  <a:pt x="0" y="1100793"/>
                  <a:pt x="78611" y="1179406"/>
                  <a:pt x="175583" y="1179406"/>
                </a:cubicBezTo>
                <a:lnTo>
                  <a:pt x="2449999" y="1179406"/>
                </a:lnTo>
                <a:cubicBezTo>
                  <a:pt x="2546971" y="1201420"/>
                  <a:pt x="2625582" y="1122807"/>
                  <a:pt x="2625582" y="1025833"/>
                </a:cubicBezTo>
                <a:cubicBezTo>
                  <a:pt x="2625582" y="977347"/>
                  <a:pt x="2605930" y="933450"/>
                  <a:pt x="2574155" y="901675"/>
                </a:cubicBezTo>
                <a:lnTo>
                  <a:pt x="2562642" y="893912"/>
                </a:lnTo>
                <a:lnTo>
                  <a:pt x="2572619" y="851780"/>
                </a:lnTo>
                <a:lnTo>
                  <a:pt x="2725864" y="896095"/>
                </a:lnTo>
                <a:cubicBezTo>
                  <a:pt x="2773656" y="909916"/>
                  <a:pt x="2823602" y="882376"/>
                  <a:pt x="2837422" y="834583"/>
                </a:cubicBezTo>
                <a:cubicBezTo>
                  <a:pt x="2851242" y="786789"/>
                  <a:pt x="2823703" y="736842"/>
                  <a:pt x="2775910" y="723022"/>
                </a:cubicBezTo>
                <a:lnTo>
                  <a:pt x="2614183" y="676255"/>
                </a:lnTo>
                <a:lnTo>
                  <a:pt x="2658300" y="489949"/>
                </a:lnTo>
                <a:lnTo>
                  <a:pt x="2575822" y="475969"/>
                </a:lnTo>
                <a:lnTo>
                  <a:pt x="2515836" y="241510"/>
                </a:lnTo>
                <a:cubicBezTo>
                  <a:pt x="2510799" y="196606"/>
                  <a:pt x="2507144" y="153865"/>
                  <a:pt x="2503489" y="111125"/>
                </a:cubicBezTo>
                <a:lnTo>
                  <a:pt x="2492966" y="0"/>
                </a:lnTo>
                <a:lnTo>
                  <a:pt x="2352942" y="0"/>
                </a:lnTo>
                <a:lnTo>
                  <a:pt x="2359186" y="439248"/>
                </a:lnTo>
                <a:lnTo>
                  <a:pt x="2288516" y="427269"/>
                </a:lnTo>
                <a:lnTo>
                  <a:pt x="2362803" y="876756"/>
                </a:lnTo>
                <a:lnTo>
                  <a:pt x="2325843" y="901675"/>
                </a:lnTo>
                <a:cubicBezTo>
                  <a:pt x="2294069" y="933450"/>
                  <a:pt x="2274416" y="977347"/>
                  <a:pt x="2274416" y="1025833"/>
                </a:cubicBezTo>
                <a:cubicBezTo>
                  <a:pt x="2274416" y="1122807"/>
                  <a:pt x="2353027" y="1201420"/>
                  <a:pt x="2449999" y="1201420"/>
                </a:cubicBezTo>
                <a:lnTo>
                  <a:pt x="1513751" y="658108"/>
                </a:lnTo>
                <a:lnTo>
                  <a:pt x="2449999" y="120142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86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N2pG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7FQAAdBQAAOA0AADMIQAAAAAAAA=="/>
              </a:ext>
            </a:extLst>
          </p:cNvSpPr>
          <p:nvPr/>
        </p:nvSpPr>
        <p:spPr>
          <a:xfrm flipV="1">
            <a:off x="3573145" y="3324860"/>
            <a:ext cx="5022215" cy="2169160"/>
          </a:xfrm>
          <a:custGeom>
            <a:avLst/>
            <a:gdLst/>
            <a:ahLst/>
            <a:cxnLst/>
            <a:rect l="0" t="0" r="5022215" b="2169160"/>
            <a:pathLst>
              <a:path w="5022215" h="2169160">
                <a:moveTo>
                  <a:pt x="2675962" y="1188212"/>
                </a:moveTo>
                <a:lnTo>
                  <a:pt x="2678734" y="1179642"/>
                </a:lnTo>
                <a:lnTo>
                  <a:pt x="2711791" y="1171417"/>
                </a:lnTo>
                <a:lnTo>
                  <a:pt x="2385738" y="2112730"/>
                </a:lnTo>
                <a:cubicBezTo>
                  <a:pt x="2528670" y="2112730"/>
                  <a:pt x="2644539" y="1994385"/>
                  <a:pt x="2644539" y="1848400"/>
                </a:cubicBezTo>
                <a:cubicBezTo>
                  <a:pt x="2644539" y="1775407"/>
                  <a:pt x="2615572" y="1709326"/>
                  <a:pt x="2568738" y="1661491"/>
                </a:cubicBezTo>
                <a:lnTo>
                  <a:pt x="2508942" y="1620314"/>
                </a:lnTo>
                <a:lnTo>
                  <a:pt x="2535906" y="1621470"/>
                </a:lnTo>
                <a:lnTo>
                  <a:pt x="2590161" y="1453636"/>
                </a:lnTo>
                <a:lnTo>
                  <a:pt x="2908560" y="1304378"/>
                </a:lnTo>
                <a:cubicBezTo>
                  <a:pt x="2958852" y="1280802"/>
                  <a:pt x="2980911" y="1220048"/>
                  <a:pt x="2957828" y="1168680"/>
                </a:cubicBezTo>
                <a:cubicBezTo>
                  <a:pt x="2934745" y="1117314"/>
                  <a:pt x="2875262" y="1094785"/>
                  <a:pt x="2824969" y="1118361"/>
                </a:cubicBezTo>
                <a:lnTo>
                  <a:pt x="2723954" y="1165716"/>
                </a:lnTo>
                <a:lnTo>
                  <a:pt x="2791022" y="1109982"/>
                </a:lnTo>
                <a:cubicBezTo>
                  <a:pt x="2831820" y="1059696"/>
                  <a:pt x="2857054" y="990227"/>
                  <a:pt x="2857054" y="913492"/>
                </a:cubicBezTo>
                <a:cubicBezTo>
                  <a:pt x="2857054" y="875125"/>
                  <a:pt x="2850746" y="838575"/>
                  <a:pt x="2839338" y="805330"/>
                </a:cubicBezTo>
                <a:lnTo>
                  <a:pt x="2814444" y="759822"/>
                </a:lnTo>
                <a:lnTo>
                  <a:pt x="2858088" y="624813"/>
                </a:lnTo>
                <a:lnTo>
                  <a:pt x="2588685" y="595679"/>
                </a:lnTo>
                <a:lnTo>
                  <a:pt x="2559718" y="483347"/>
                </a:lnTo>
                <a:cubicBezTo>
                  <a:pt x="2541389" y="321201"/>
                  <a:pt x="2533114" y="174672"/>
                  <a:pt x="2514784" y="12526"/>
                </a:cubicBezTo>
                <a:lnTo>
                  <a:pt x="2433789" y="0"/>
                </a:lnTo>
                <a:lnTo>
                  <a:pt x="2262629" y="0"/>
                </a:lnTo>
                <a:lnTo>
                  <a:pt x="2270668" y="561286"/>
                </a:lnTo>
                <a:lnTo>
                  <a:pt x="2166212" y="549990"/>
                </a:lnTo>
                <a:lnTo>
                  <a:pt x="2276694" y="1610356"/>
                </a:lnTo>
                <a:lnTo>
                  <a:pt x="2276976" y="1610369"/>
                </a:lnTo>
                <a:lnTo>
                  <a:pt x="2202739" y="1661491"/>
                </a:lnTo>
                <a:cubicBezTo>
                  <a:pt x="2155905" y="1709326"/>
                  <a:pt x="2126937" y="1775407"/>
                  <a:pt x="2126937" y="1848400"/>
                </a:cubicBezTo>
                <a:cubicBezTo>
                  <a:pt x="2126937" y="1994385"/>
                  <a:pt x="2242807" y="2112730"/>
                  <a:pt x="2385738" y="2112730"/>
                </a:cubicBezTo>
                <a:lnTo>
                  <a:pt x="310390" y="2112730"/>
                </a:lnTo>
                <a:cubicBezTo>
                  <a:pt x="481813" y="2129413"/>
                  <a:pt x="620780" y="1987478"/>
                  <a:pt x="620780" y="1812392"/>
                </a:cubicBezTo>
                <a:cubicBezTo>
                  <a:pt x="620780" y="1724850"/>
                  <a:pt x="586038" y="1645595"/>
                  <a:pt x="529869" y="1588224"/>
                </a:cubicBezTo>
                <a:lnTo>
                  <a:pt x="496166" y="1565016"/>
                </a:lnTo>
                <a:lnTo>
                  <a:pt x="513971" y="1523551"/>
                </a:lnTo>
                <a:lnTo>
                  <a:pt x="545606" y="1511594"/>
                </a:lnTo>
                <a:lnTo>
                  <a:pt x="831230" y="1457545"/>
                </a:lnTo>
                <a:cubicBezTo>
                  <a:pt x="885640" y="1447247"/>
                  <a:pt x="921577" y="1393850"/>
                  <a:pt x="911497" y="1338276"/>
                </a:cubicBezTo>
                <a:cubicBezTo>
                  <a:pt x="901416" y="1282703"/>
                  <a:pt x="849134" y="1246000"/>
                  <a:pt x="794724" y="1256296"/>
                </a:cubicBezTo>
                <a:lnTo>
                  <a:pt x="614051" y="1290486"/>
                </a:lnTo>
                <a:lnTo>
                  <a:pt x="680945" y="1134700"/>
                </a:lnTo>
                <a:lnTo>
                  <a:pt x="725911" y="1125911"/>
                </a:lnTo>
                <a:lnTo>
                  <a:pt x="712656" y="1060851"/>
                </a:lnTo>
                <a:lnTo>
                  <a:pt x="798840" y="860144"/>
                </a:lnTo>
                <a:lnTo>
                  <a:pt x="669622" y="849624"/>
                </a:lnTo>
                <a:lnTo>
                  <a:pt x="629931" y="654802"/>
                </a:lnTo>
                <a:lnTo>
                  <a:pt x="592392" y="662780"/>
                </a:lnTo>
                <a:lnTo>
                  <a:pt x="533925" y="436045"/>
                </a:lnTo>
                <a:cubicBezTo>
                  <a:pt x="524762" y="354972"/>
                  <a:pt x="518111" y="277803"/>
                  <a:pt x="511459" y="200635"/>
                </a:cubicBezTo>
                <a:lnTo>
                  <a:pt x="492311" y="0"/>
                </a:lnTo>
                <a:lnTo>
                  <a:pt x="237513" y="0"/>
                </a:lnTo>
                <a:lnTo>
                  <a:pt x="248055" y="735962"/>
                </a:lnTo>
                <a:lnTo>
                  <a:pt x="28863" y="782548"/>
                </a:lnTo>
                <a:lnTo>
                  <a:pt x="180766" y="1232465"/>
                </a:lnTo>
                <a:lnTo>
                  <a:pt x="198879" y="1228925"/>
                </a:lnTo>
                <a:lnTo>
                  <a:pt x="237828" y="1510334"/>
                </a:lnTo>
                <a:lnTo>
                  <a:pt x="189573" y="1520285"/>
                </a:lnTo>
                <a:cubicBezTo>
                  <a:pt x="78168" y="1568410"/>
                  <a:pt x="0" y="1681077"/>
                  <a:pt x="0" y="1812392"/>
                </a:cubicBezTo>
                <a:cubicBezTo>
                  <a:pt x="0" y="1987478"/>
                  <a:pt x="138966" y="2129413"/>
                  <a:pt x="310390" y="2129413"/>
                </a:cubicBezTo>
                <a:lnTo>
                  <a:pt x="4331033" y="2129413"/>
                </a:lnTo>
                <a:cubicBezTo>
                  <a:pt x="4502456" y="2169160"/>
                  <a:pt x="4641423" y="2027224"/>
                  <a:pt x="4641423" y="1852139"/>
                </a:cubicBezTo>
                <a:cubicBezTo>
                  <a:pt x="4641423" y="1764597"/>
                  <a:pt x="4606682" y="1685342"/>
                  <a:pt x="4550512" y="1627971"/>
                </a:cubicBezTo>
                <a:lnTo>
                  <a:pt x="4530160" y="1613956"/>
                </a:lnTo>
                <a:lnTo>
                  <a:pt x="4547797" y="1537887"/>
                </a:lnTo>
                <a:lnTo>
                  <a:pt x="4818699" y="1617897"/>
                </a:lnTo>
                <a:cubicBezTo>
                  <a:pt x="4903183" y="1642851"/>
                  <a:pt x="4991476" y="1593127"/>
                  <a:pt x="5015908" y="1506837"/>
                </a:cubicBezTo>
                <a:cubicBezTo>
                  <a:pt x="5040338" y="1420546"/>
                  <a:pt x="4991655" y="1330366"/>
                  <a:pt x="4907169" y="1305414"/>
                </a:cubicBezTo>
                <a:lnTo>
                  <a:pt x="4621272" y="1220976"/>
                </a:lnTo>
                <a:lnTo>
                  <a:pt x="4699260" y="884601"/>
                </a:lnTo>
                <a:lnTo>
                  <a:pt x="4553458" y="859360"/>
                </a:lnTo>
                <a:lnTo>
                  <a:pt x="4447417" y="436045"/>
                </a:lnTo>
                <a:cubicBezTo>
                  <a:pt x="4438513" y="354972"/>
                  <a:pt x="4432053" y="277803"/>
                  <a:pt x="4425590" y="200635"/>
                </a:cubicBezTo>
                <a:lnTo>
                  <a:pt x="4406988" y="0"/>
                </a:lnTo>
                <a:lnTo>
                  <a:pt x="4159459" y="0"/>
                </a:lnTo>
                <a:lnTo>
                  <a:pt x="4170496" y="793060"/>
                </a:lnTo>
                <a:lnTo>
                  <a:pt x="4045567" y="771432"/>
                </a:lnTo>
                <a:lnTo>
                  <a:pt x="4176891" y="1582979"/>
                </a:lnTo>
                <a:lnTo>
                  <a:pt x="4111554" y="1627971"/>
                </a:lnTo>
                <a:cubicBezTo>
                  <a:pt x="4055385" y="1685342"/>
                  <a:pt x="4020642" y="1764597"/>
                  <a:pt x="4020642" y="1852139"/>
                </a:cubicBezTo>
                <a:cubicBezTo>
                  <a:pt x="4020642" y="2027224"/>
                  <a:pt x="4159609" y="2169160"/>
                  <a:pt x="4331033" y="2169160"/>
                </a:cubicBezTo>
                <a:lnTo>
                  <a:pt x="2675962" y="1188212"/>
                </a:lnTo>
                <a:lnTo>
                  <a:pt x="4331033" y="216916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矩形 91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FuZz0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KFwAAjSIAAKsxAADoJgAAAAAAAA=="/>
              </a:ext>
            </a:extLst>
          </p:cNvSpPr>
          <p:nvPr/>
        </p:nvSpPr>
        <p:spPr>
          <a:xfrm>
            <a:off x="3785870" y="5616575"/>
            <a:ext cx="4288155" cy="7080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40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因为他们都会认为</a:t>
            </a:r>
            <a:endParaRPr lang="zh-cn" sz="4000"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4" name="矩形 1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huPjw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UFwAAzCEAAOExAABhIgAAAAAAAA=="/>
              </a:ext>
            </a:extLst>
          </p:cNvSpPr>
          <p:nvPr/>
        </p:nvSpPr>
        <p:spPr>
          <a:xfrm>
            <a:off x="3751580" y="5494020"/>
            <a:ext cx="4356735" cy="94615"/>
          </a:xfrm>
          <a:prstGeom prst="rect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圆角矩形标注 18"/>
          <p:cNvSpPr>
            <a:extLst>
              <a:ext uri="smNativeData">
                <pr:smNativeData xmlns:pr="pr" val="SMDATA_12_CHU0VRMAAAAlAAAA9QEAAA0AAAAAkAAAAEgAAACQAAAASAAAAAAAAAABAAAAAAAAAAEAAABQAAAA+YOB597D5z9nJ4Oj5NX6PwAAAAAAAPB/AAAAAAAA4D8AAAAAAADgPwAAAAAAAOA/AAAAAAAA4D8AAAAAAADgPwAAAAAAAOA/AAAAAAAA4D8CAAAAjAAAAAEAAAAAAAAA8vLy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9hOmMMAAAAEAAAAAAAAAAAAAAAAAAAAAAAAAAeAAAAaAAAAAAAAAAAAAAAAAAAAAAAAAAAAAAAECcAABAnAAAAAAAAAAAAAAAAAAAAAAAAAAAAAAAAAAAAAAAAAAAAABQAAAAAAAAAwMD/AAAAAABkAAAAMgAAAAAAAABkAAAAAAAAAH9/fwAKAAAAHwAAAFQAAADy8vIAAAAAAQAAAAAAAAAAAAAAAAAAAAAAAAAAAAAAAAAAAAAAAAAARHOeAH9/fwAAAAADzMzMAMDA/wB/f38AAAAAAAAAAAAAAAAAAAAAAAAAAAAhAAAAGAAAABQAAAAxBAAA/wsAAF4ZAADVEQAAAAAAAA=="/>
              </a:ext>
            </a:extLst>
          </p:cNvSpPr>
          <p:nvPr/>
        </p:nvSpPr>
        <p:spPr>
          <a:xfrm>
            <a:off x="681355" y="1950085"/>
            <a:ext cx="3442335" cy="948690"/>
          </a:xfrm>
          <a:prstGeom prst="wedgeRoundRectCallout">
            <a:avLst>
              <a:gd name="adj1" fmla="val 37133"/>
              <a:gd name="adj2" fmla="val 83861"/>
              <a:gd name="adj3" fmla="val 12500"/>
            </a:avLst>
          </a:prstGeom>
          <a:solidFill>
            <a:srgbClr val="F2F2F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文本框 9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E4MzE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fBAAA/wsAAHseAADdEQAAAAAAAA=="/>
              </a:ext>
            </a:extLst>
          </p:cNvSpPr>
          <p:nvPr/>
        </p:nvSpPr>
        <p:spPr>
          <a:xfrm>
            <a:off x="791845" y="1950085"/>
            <a:ext cx="4163060" cy="9537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8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我就不管了，</a:t>
            </a:r>
            <a:endParaRPr lang="en-us" sz="28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8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别人肯定会报警的！</a:t>
            </a:r>
            <a:endParaRPr lang="zh-cn" sz="28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7" name="圆角矩形标注 93"/>
          <p:cNvSpPr>
            <a:extLst>
              <a:ext uri="smNativeData">
                <pr:smNativeData xmlns:pr="pr" val="SMDATA_12_CHU0VRMAAAAlAAAA9QEAAA0AAAAAkAAAAEgAAACQAAAASAAAAAAAAAABAAAAAAAAAAEAAABQAAAAqRPQRNjwxL/+KytNSsEIQAAAAAAAAPB/AAAAAAAA4D8AAAAAAADgPwAAAAAAAOA/AAAAAAAA4D8AAAAAAADgPwAAAAAAAOA/AAAAAAAA4D8CAAAAjAAAAAEAAAAAAAAA8vLy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M5MjcMAAAAEAAAAAAAAAAAAAAAAAAAAAAAAAAeAAAAaAAAAAAAAAAAAAAAAAAAAAAAAAAAAAAAECcAABAnAAAAAAAAAAAAAAAAAAAAAAAAAAAAAAAAAAAAAAAAAAAAABQAAAAAAAAAwMD/AAAAAABkAAAAMgAAAAAAAABkAAAAAAAAAH9/fwAKAAAAHwAAAFQAAADy8vIAAAAAAQAAAAAAAAAAAAAAAAAAAAAAAAAAAAAAAAAAAAAAAAAARHOeAH9/fwAAAAADzMzMAMDA/wB/f38AAAAAAAAAAAAAAAAAAAAAAAAAAAAhAAAAGAAAABQAAACWGwAAewgAAMMwAABRDgAAAAAAAA=="/>
              </a:ext>
            </a:extLst>
          </p:cNvSpPr>
          <p:nvPr/>
        </p:nvSpPr>
        <p:spPr>
          <a:xfrm>
            <a:off x="4484370" y="1378585"/>
            <a:ext cx="3442335" cy="948690"/>
          </a:xfrm>
          <a:prstGeom prst="wedgeRoundRectCallout">
            <a:avLst>
              <a:gd name="adj1" fmla="val -8180"/>
              <a:gd name="adj2" fmla="val 154719"/>
              <a:gd name="adj3" fmla="val 12500"/>
            </a:avLst>
          </a:prstGeom>
          <a:solidFill>
            <a:srgbClr val="F2F2F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圆角矩形标注 95"/>
          <p:cNvSpPr>
            <a:extLst>
              <a:ext uri="smNativeData">
                <pr:smNativeData xmlns:pr="pr" val="SMDATA_12_CHU0VRMAAAAlAAAA9QEAAA0AAAAAkAAAAEgAAACQAAAASAAAAAAAAAABAAAAAAAAAAEAAABQAAAAlSu8y0V8678J+aBns+r+PwAAAAAAAPB/AAAAAAAA4D8AAAAAAADgPwAAAAAAAOA/AAAAAAAA4D8AAAAAAADgPwAAAAAAAOA/AAAAAAAA4D8CAAAAjAAAAAEAAAAAAAAA8vLy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g9IjQMAAAAEAAAAAAAAAAAAAAAAAAAAAAAAAAeAAAAaAAAAAAAAAAAAAAAAAAAAAAAAAAAAAAAECcAABAnAAAAAAAAAAAAAAAAAAAAAAAAAAAAAAAAAAAAAAAAAAAAABQAAAAAAAAAwMD/AAAAAABkAAAAMgAAAAAAAABkAAAAAAAAAH9/fwAKAAAAHwAAAFQAAADy8vIAAAAAAQAAAAAAAAAAAAAAAAAAAAAAAAAAAAAAAAAAAAAAAAAARHOeAH9/fwAAAAADzMzMAMDA/wB/f38AAAAAAAAAAAAAAAAAAAAAAAAAAAAhAAAAGAAAABQAAACrMQAA/wsAANlGAADVEQAAAAAAAA=="/>
              </a:ext>
            </a:extLst>
          </p:cNvSpPr>
          <p:nvPr/>
        </p:nvSpPr>
        <p:spPr>
          <a:xfrm>
            <a:off x="8074025" y="1950085"/>
            <a:ext cx="3442970" cy="948690"/>
          </a:xfrm>
          <a:prstGeom prst="wedgeRoundRectCallout">
            <a:avLst>
              <a:gd name="adj1" fmla="val -42946"/>
              <a:gd name="adj2" fmla="val 96615"/>
              <a:gd name="adj3" fmla="val 12500"/>
            </a:avLst>
          </a:prstGeom>
          <a:solidFill>
            <a:srgbClr val="F2F2F2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文本框 96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E6cHQ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6MgAANAwAAJZMAAATEgAAAAAAAA=="/>
              </a:ext>
            </a:extLst>
          </p:cNvSpPr>
          <p:nvPr/>
        </p:nvSpPr>
        <p:spPr>
          <a:xfrm>
            <a:off x="8286750" y="1983740"/>
            <a:ext cx="4163060" cy="95440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8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我就不管了，</a:t>
            </a:r>
            <a:endParaRPr lang="en-us" sz="28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8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别人肯定会报警的！</a:t>
            </a:r>
            <a:endParaRPr lang="zh-cn" sz="28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10" name="文本框 92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pwdC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ZHAAAlQgAAPU1AABzDgAAAAAAAA=="/>
              </a:ext>
            </a:extLst>
          </p:cNvSpPr>
          <p:nvPr/>
        </p:nvSpPr>
        <p:spPr>
          <a:xfrm>
            <a:off x="4608195" y="1395095"/>
            <a:ext cx="4163060" cy="9537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8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我就不管了，</a:t>
            </a:r>
            <a:endParaRPr lang="en-us" sz="28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28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别人肯定会报警的！</a:t>
            </a:r>
            <a:endParaRPr lang="zh-cn" sz="28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IgeT0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8CQAADBIAAEdGAADdGAAAAAAAAA=="/>
              </a:ext>
            </a:extLst>
          </p:cNvSpPr>
          <p:nvPr/>
        </p:nvSpPr>
        <p:spPr>
          <a:xfrm>
            <a:off x="1582420" y="2933700"/>
            <a:ext cx="9841865" cy="11080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66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人越多</a:t>
            </a:r>
            <a:r>
              <a:rPr lang="zh-cn" sz="66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越没有人承担责任</a:t>
            </a:r>
            <a:endParaRPr lang="zh-cn" sz="66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3" name="文本框 1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B5PSI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DiIAAA7AYAAG8sAAC9DQAAAAAAAA=="/>
              </a:ext>
            </a:extLst>
          </p:cNvSpPr>
          <p:nvPr/>
        </p:nvSpPr>
        <p:spPr>
          <a:xfrm>
            <a:off x="5345430" y="1125220"/>
            <a:ext cx="1877695" cy="11080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6600" b="0" i="0" u="none" strike="noStrike" kern="1" spc="0" baseline="0">
                <a:solidFill>
                  <a:schemeClr val="tx1"/>
                </a:solidFill>
                <a:effectLst/>
                <a:latin typeface="方正正粗黑简体" pitchFamily="0" charset="0"/>
                <a:ea typeface="方正正粗黑简体" pitchFamily="0" charset="0"/>
                <a:cs typeface="Calibri" pitchFamily="2" charset="0"/>
              </a:defRPr>
            </a:pPr>
            <a:r>
              <a:t>启示</a:t>
            </a:r>
          </a:p>
        </p:txBody>
      </p:sp>
      <p:sp>
        <p:nvSpPr>
          <p:cNvPr id="4" name="矩形 2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E2MDU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HIQAAZwwAACIsAAC0DQAAAAAAAA=="/>
              </a:ext>
            </a:extLst>
          </p:cNvSpPr>
          <p:nvPr/>
        </p:nvSpPr>
        <p:spPr>
          <a:xfrm>
            <a:off x="5368925" y="2016125"/>
            <a:ext cx="1805305" cy="211455"/>
          </a:xfrm>
          <a:prstGeom prst="rect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等腰三角形 5"/>
          <p:cNvSpPr>
            <a:extLst>
              <a:ext uri="smNativeData">
                <pr:smNativeData xmlns:pr="pr" val="SMDATA_12_CHU0VRMAAAAlAAAAagAAAA0AAAAAkAAAAEgAAACQAAAAS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Q4NiI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EIgAAXg0AAI4qAAD5EAAAAAAAAA=="/>
              </a:ext>
            </a:extLst>
          </p:cNvSpPr>
          <p:nvPr/>
        </p:nvSpPr>
        <p:spPr>
          <a:xfrm flipV="1">
            <a:off x="5651500" y="2172970"/>
            <a:ext cx="1266190" cy="586105"/>
          </a:xfrm>
          <a:prstGeom prst="triangle">
            <a:avLst>
              <a:gd name="adj" fmla="val 50000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B0IHg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wEgAAwg0AAJY9AACMGAAAAAAAAA=="/>
              </a:ext>
            </a:extLst>
          </p:cNvSpPr>
          <p:nvPr/>
        </p:nvSpPr>
        <p:spPr>
          <a:xfrm>
            <a:off x="3037840" y="2236470"/>
            <a:ext cx="6973570" cy="175387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5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为了说明的更加透彻</a:t>
            </a:r>
            <a:endParaRPr lang="en-us" sz="5400">
              <a:solidFill>
                <a:srgbClr val="BFBFBF"/>
              </a:solidFill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54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再来看一个</a:t>
            </a:r>
            <a:r>
              <a:rPr lang="zh-cn" sz="54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情景案例</a:t>
            </a:r>
            <a:endParaRPr lang="zh-cn" sz="5400"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xhOmM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nCAAAVRwAAPBMAADuHwAAAAAAAA=="/>
              </a:ext>
            </a:extLst>
          </p:cNvSpPr>
          <p:nvPr/>
        </p:nvSpPr>
        <p:spPr>
          <a:xfrm>
            <a:off x="1406525" y="4605655"/>
            <a:ext cx="11100435" cy="58483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2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一个女士被一个歹徒在</a:t>
            </a:r>
            <a:r>
              <a:rPr lang="zh-cn" sz="32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偏僻小路挟持，只有一个人看见</a:t>
            </a:r>
            <a:endParaRPr lang="zh-cn" sz="3200"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3" name="矩形 4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V6VG8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QBwAAyRoAAN9GAAB3GwAAAAAAAA=="/>
              </a:ext>
            </a:extLst>
          </p:cNvSpPr>
          <p:nvPr/>
        </p:nvSpPr>
        <p:spPr>
          <a:xfrm>
            <a:off x="1188720" y="4354195"/>
            <a:ext cx="10332085" cy="110490"/>
          </a:xfrm>
          <a:prstGeom prst="rect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椭圆 5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EJlelQ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kHwAA+AcAAFsmAADvDgAAAAAAAA=="/>
              </a:ext>
            </a:extLst>
          </p:cNvSpPr>
          <p:nvPr/>
        </p:nvSpPr>
        <p:spPr>
          <a:xfrm>
            <a:off x="5102860" y="1295400"/>
            <a:ext cx="1132205" cy="1132205"/>
          </a:xfrm>
          <a:prstGeom prst="ellipse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梯形 4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wWBw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FIgAA0w0AAAcnAADEFAAAAAAAAA=="/>
              </a:ext>
            </a:extLst>
          </p:cNvSpPr>
          <p:nvPr/>
        </p:nvSpPr>
        <p:spPr>
          <a:xfrm>
            <a:off x="5530215" y="2247265"/>
            <a:ext cx="814070" cy="1128395"/>
          </a:xfrm>
          <a:custGeom>
            <a:avLst/>
            <a:gdLst/>
            <a:ahLst/>
            <a:cxnLst/>
            <a:rect l="0" t="0" r="814070" b="1128395"/>
            <a:pathLst>
              <a:path w="814070" h="1128395">
                <a:moveTo>
                  <a:pt x="10363" y="1099360"/>
                </a:moveTo>
                <a:lnTo>
                  <a:pt x="10363" y="0"/>
                </a:lnTo>
                <a:lnTo>
                  <a:pt x="434574" y="46504"/>
                </a:lnTo>
                <a:lnTo>
                  <a:pt x="814070" y="1128395"/>
                </a:lnTo>
                <a:lnTo>
                  <a:pt x="10363" y="109936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圆角矩形 7"/>
          <p:cNvSpPr>
            <a:extLst>
              <a:ext uri="smNativeData">
                <pr:smNativeData xmlns:pr="pr" val="SMDATA_12_CHU0VRMAAAAlAAAAZQAAAA0AAAAAkAAAAEgAAACQAAAASAAAAAAAAAABAAAAAAAAAAEAAABQAAAAAAAAAAAA8D8AAAAAAADwv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VDbHI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JIwAAAg8AAKgrAACPEQAAAAAAAA=="/>
              </a:ext>
            </a:extLst>
          </p:cNvSpPr>
          <p:nvPr/>
        </p:nvSpPr>
        <p:spPr>
          <a:xfrm rot="700121">
            <a:off x="5735955" y="2439670"/>
            <a:ext cx="1360805" cy="414655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椭圆 8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xhOmc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YJQAAZwoAAGYqAAD0DgAAAAAAAA=="/>
              </a:ext>
            </a:extLst>
          </p:cNvSpPr>
          <p:nvPr/>
        </p:nvSpPr>
        <p:spPr>
          <a:xfrm>
            <a:off x="6151880" y="1691005"/>
            <a:ext cx="740410" cy="739775"/>
          </a:xfrm>
          <a:prstGeom prst="ellipse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梯形 10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pwPjw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ZJgAAvg0AAKAqAABSFwAAAAAAAA=="/>
              </a:ext>
            </a:extLst>
          </p:cNvSpPr>
          <p:nvPr/>
        </p:nvSpPr>
        <p:spPr>
          <a:xfrm rot="20093619">
            <a:off x="6274435" y="2233930"/>
            <a:ext cx="654685" cy="1557020"/>
          </a:xfrm>
          <a:custGeom>
            <a:avLst/>
            <a:gdLst/>
            <a:ahLst/>
            <a:cxnLst/>
            <a:rect l="0" t="0" r="654685" b="1557020"/>
            <a:pathLst>
              <a:path w="654685" h="1557020">
                <a:moveTo>
                  <a:pt x="0" y="1557020"/>
                </a:moveTo>
                <a:lnTo>
                  <a:pt x="221589" y="0"/>
                </a:lnTo>
                <a:lnTo>
                  <a:pt x="510975" y="33005"/>
                </a:lnTo>
                <a:lnTo>
                  <a:pt x="654685" y="1557020"/>
                </a:lnTo>
                <a:lnTo>
                  <a:pt x="0" y="155702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圆角矩形 11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GxhdGk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AKAAAlBMAAGcrAABhGwAAAAAAAA=="/>
              </a:ext>
            </a:extLst>
          </p:cNvSpPr>
          <p:nvPr/>
        </p:nvSpPr>
        <p:spPr>
          <a:xfrm rot="5177888">
            <a:off x="6185535" y="3580765"/>
            <a:ext cx="1268095" cy="471805"/>
          </a:xfrm>
          <a:custGeom>
            <a:avLst/>
            <a:gdLst/>
            <a:ahLst/>
            <a:cxnLst/>
            <a:rect l="0" t="0" r="1268095" b="471805"/>
            <a:pathLst>
              <a:path w="1268095" h="471805">
                <a:moveTo>
                  <a:pt x="0" y="116905"/>
                </a:moveTo>
                <a:cubicBezTo>
                  <a:pt x="201772" y="118499"/>
                  <a:pt x="442482" y="-1579"/>
                  <a:pt x="644255" y="14"/>
                </a:cubicBezTo>
                <a:lnTo>
                  <a:pt x="1268095" y="116905"/>
                </a:lnTo>
                <a:lnTo>
                  <a:pt x="1268095" y="471450"/>
                </a:lnTo>
                <a:cubicBezTo>
                  <a:pt x="1085564" y="481537"/>
                  <a:pt x="886108" y="273195"/>
                  <a:pt x="703578" y="283283"/>
                </a:cubicBezTo>
                <a:lnTo>
                  <a:pt x="0" y="471450"/>
                </a:lnTo>
                <a:lnTo>
                  <a:pt x="0" y="116905"/>
                </a:lnTo>
                <a:lnTo>
                  <a:pt x="703578" y="283283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0" name="梯形 12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AwIi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VIgAA9BMAAJwmAABGGwAAAAAAAA=="/>
              </a:ext>
            </a:extLst>
          </p:cNvSpPr>
          <p:nvPr/>
        </p:nvSpPr>
        <p:spPr>
          <a:xfrm flipV="1">
            <a:off x="5540375" y="3243580"/>
            <a:ext cx="735965" cy="1189990"/>
          </a:xfrm>
          <a:custGeom>
            <a:avLst/>
            <a:gdLst/>
            <a:ahLst/>
            <a:cxnLst/>
            <a:rect l="0" t="0" r="735965" b="1189990"/>
            <a:pathLst>
              <a:path w="735965" h="1189990">
                <a:moveTo>
                  <a:pt x="0" y="1189990"/>
                </a:moveTo>
                <a:cubicBezTo>
                  <a:pt x="14947" y="1009749"/>
                  <a:pt x="224273" y="783018"/>
                  <a:pt x="239220" y="602777"/>
                </a:cubicBezTo>
                <a:lnTo>
                  <a:pt x="179823" y="0"/>
                </a:lnTo>
                <a:lnTo>
                  <a:pt x="539468" y="0"/>
                </a:lnTo>
                <a:cubicBezTo>
                  <a:pt x="561771" y="206090"/>
                  <a:pt x="713661" y="427679"/>
                  <a:pt x="735965" y="633769"/>
                </a:cubicBezTo>
                <a:lnTo>
                  <a:pt x="719289" y="1189990"/>
                </a:lnTo>
                <a:lnTo>
                  <a:pt x="0" y="1189990"/>
                </a:lnTo>
                <a:lnTo>
                  <a:pt x="735965" y="633769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1" name="任意多边形 12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I4Nzc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SKgAAZwsAAMArAABpEAAAAAAAAA=="/>
              </a:ext>
            </a:extLst>
          </p:cNvSpPr>
          <p:nvPr/>
        </p:nvSpPr>
        <p:spPr>
          <a:xfrm rot="350521" flipH="1">
            <a:off x="6838950" y="1853565"/>
            <a:ext cx="273050" cy="814070"/>
          </a:xfrm>
          <a:custGeom>
            <a:avLst/>
            <a:gdLst/>
            <a:ahLst/>
            <a:cxnLst/>
            <a:rect l="0" t="0" r="273050" b="814070"/>
            <a:pathLst>
              <a:path w="273050" h="814070">
                <a:moveTo>
                  <a:pt x="64345" y="0"/>
                </a:moveTo>
                <a:lnTo>
                  <a:pt x="78282" y="2761"/>
                </a:lnTo>
                <a:cubicBezTo>
                  <a:pt x="152715" y="32696"/>
                  <a:pt x="208706" y="162132"/>
                  <a:pt x="208706" y="317269"/>
                </a:cubicBezTo>
                <a:lnTo>
                  <a:pt x="208702" y="317359"/>
                </a:lnTo>
                <a:lnTo>
                  <a:pt x="208706" y="317359"/>
                </a:lnTo>
                <a:lnTo>
                  <a:pt x="208706" y="591318"/>
                </a:lnTo>
                <a:lnTo>
                  <a:pt x="273050" y="591318"/>
                </a:lnTo>
                <a:lnTo>
                  <a:pt x="273050" y="644617"/>
                </a:lnTo>
                <a:lnTo>
                  <a:pt x="208706" y="644617"/>
                </a:lnTo>
                <a:lnTo>
                  <a:pt x="182441" y="644617"/>
                </a:lnTo>
                <a:lnTo>
                  <a:pt x="182441" y="798741"/>
                </a:lnTo>
                <a:cubicBezTo>
                  <a:pt x="182441" y="807207"/>
                  <a:pt x="175589" y="814070"/>
                  <a:pt x="167136" y="814070"/>
                </a:cubicBezTo>
                <a:lnTo>
                  <a:pt x="105914" y="814070"/>
                </a:lnTo>
                <a:cubicBezTo>
                  <a:pt x="97461" y="814070"/>
                  <a:pt x="90608" y="807207"/>
                  <a:pt x="90608" y="798741"/>
                </a:cubicBezTo>
                <a:lnTo>
                  <a:pt x="90608" y="644617"/>
                </a:lnTo>
                <a:lnTo>
                  <a:pt x="64345" y="644617"/>
                </a:lnTo>
                <a:lnTo>
                  <a:pt x="0" y="644617"/>
                </a:lnTo>
                <a:lnTo>
                  <a:pt x="0" y="591318"/>
                </a:lnTo>
                <a:lnTo>
                  <a:pt x="64345" y="591318"/>
                </a:lnTo>
                <a:lnTo>
                  <a:pt x="64345" y="317359"/>
                </a:lnTo>
                <a:lnTo>
                  <a:pt x="64345" y="0"/>
                </a:lnTo>
                <a:lnTo>
                  <a:pt x="90608" y="798741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2" name="任意多边形 13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48YTo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5LwAAigkAAJI4AABCGwAAAAAAAA=="/>
              </a:ext>
            </a:extLst>
          </p:cNvSpPr>
          <p:nvPr/>
        </p:nvSpPr>
        <p:spPr>
          <a:xfrm flipH="1" flipV="1">
            <a:off x="7798435" y="1550670"/>
            <a:ext cx="1397635" cy="2880360"/>
          </a:xfrm>
          <a:custGeom>
            <a:avLst/>
            <a:gdLst/>
            <a:ahLst/>
            <a:cxnLst/>
            <a:rect l="0" t="0" r="1397635" b="2880360"/>
            <a:pathLst>
              <a:path w="1397635" h="2880360">
                <a:moveTo>
                  <a:pt x="517176" y="2880360"/>
                </a:moveTo>
                <a:cubicBezTo>
                  <a:pt x="231549" y="2880360"/>
                  <a:pt x="0" y="2648857"/>
                  <a:pt x="0" y="2363285"/>
                </a:cubicBezTo>
                <a:cubicBezTo>
                  <a:pt x="0" y="2184802"/>
                  <a:pt x="90449" y="2027439"/>
                  <a:pt x="228019" y="1934518"/>
                </a:cubicBezTo>
                <a:lnTo>
                  <a:pt x="289704" y="1901042"/>
                </a:lnTo>
                <a:lnTo>
                  <a:pt x="84116" y="832277"/>
                </a:lnTo>
                <a:lnTo>
                  <a:pt x="260170" y="849275"/>
                </a:lnTo>
                <a:lnTo>
                  <a:pt x="241264" y="0"/>
                </a:lnTo>
                <a:lnTo>
                  <a:pt x="613196" y="37011"/>
                </a:lnTo>
                <a:cubicBezTo>
                  <a:pt x="640190" y="190672"/>
                  <a:pt x="652378" y="329530"/>
                  <a:pt x="679375" y="483190"/>
                </a:cubicBezTo>
                <a:lnTo>
                  <a:pt x="848861" y="906117"/>
                </a:lnTo>
                <a:lnTo>
                  <a:pt x="950238" y="915907"/>
                </a:lnTo>
                <a:lnTo>
                  <a:pt x="902306" y="1152568"/>
                </a:lnTo>
                <a:lnTo>
                  <a:pt x="938307" y="1154788"/>
                </a:lnTo>
                <a:lnTo>
                  <a:pt x="800536" y="1532671"/>
                </a:lnTo>
                <a:lnTo>
                  <a:pt x="948636" y="1586646"/>
                </a:lnTo>
                <a:lnTo>
                  <a:pt x="947194" y="1589600"/>
                </a:lnTo>
                <a:lnTo>
                  <a:pt x="1222737" y="1686540"/>
                </a:lnTo>
                <a:lnTo>
                  <a:pt x="1284202" y="1708941"/>
                </a:lnTo>
                <a:lnTo>
                  <a:pt x="1340537" y="1742517"/>
                </a:lnTo>
                <a:cubicBezTo>
                  <a:pt x="1390818" y="1788282"/>
                  <a:pt x="1411685" y="1861346"/>
                  <a:pt x="1387694" y="1929508"/>
                </a:cubicBezTo>
                <a:cubicBezTo>
                  <a:pt x="1355708" y="2020391"/>
                  <a:pt x="1256090" y="2068141"/>
                  <a:pt x="1165190" y="2036161"/>
                </a:cubicBezTo>
                <a:lnTo>
                  <a:pt x="752729" y="1891051"/>
                </a:lnTo>
                <a:lnTo>
                  <a:pt x="750105" y="1904003"/>
                </a:lnTo>
                <a:lnTo>
                  <a:pt x="806334" y="1934518"/>
                </a:lnTo>
                <a:cubicBezTo>
                  <a:pt x="943905" y="2027439"/>
                  <a:pt x="1034352" y="2184802"/>
                  <a:pt x="1034352" y="2363285"/>
                </a:cubicBezTo>
                <a:cubicBezTo>
                  <a:pt x="1034352" y="2648857"/>
                  <a:pt x="802804" y="2880360"/>
                  <a:pt x="517176" y="2880360"/>
                </a:cubicBez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3" name="矩形 14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RlWDI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QBwAANBQAADQWAADUGgAAAAAAAA=="/>
              </a:ext>
            </a:extLst>
          </p:cNvSpPr>
          <p:nvPr/>
        </p:nvSpPr>
        <p:spPr>
          <a:xfrm>
            <a:off x="1188720" y="3284220"/>
            <a:ext cx="2420620" cy="1076960"/>
          </a:xfrm>
          <a:prstGeom prst="rect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4" name="矩形 16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cxNyI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B/DgAAzhAAAEUWAABwHgAAAAAAAA=="/>
              </a:ext>
            </a:extLst>
          </p:cNvSpPr>
          <p:nvPr/>
        </p:nvSpPr>
        <p:spPr>
          <a:xfrm>
            <a:off x="2356485" y="2731770"/>
            <a:ext cx="1263650" cy="22161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3800">
                <a:solidFill>
                  <a:schemeClr val="bg1"/>
                </a:solidFill>
                <a:latin typeface="Britannic Bold" pitchFamily="0" charset="0"/>
                <a:ea typeface="Calibri" pitchFamily="2" charset="0"/>
                <a:cs typeface="Calibri" pitchFamily="2" charset="0"/>
              </a:rPr>
              <a:t>1</a:t>
            </a:r>
            <a:endParaRPr lang="en-us" sz="13800">
              <a:solidFill>
                <a:schemeClr val="bg1"/>
              </a:solidFill>
              <a:latin typeface="Britannic Bold" pitchFamily="0" charset="0"/>
              <a:ea typeface="Calibri" pitchFamily="2" charset="0"/>
              <a:cs typeface="Calibri" pitchFamily="2" charset="0"/>
            </a:endParaRPr>
          </a:p>
        </p:txBody>
      </p:sp>
      <p:sp>
        <p:nvSpPr>
          <p:cNvPr id="15" name="文本框 17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FgyIi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B6BgAAARcAAEgSAACwHAAAAAAAAA=="/>
              </a:ext>
            </a:extLst>
          </p:cNvSpPr>
          <p:nvPr/>
        </p:nvSpPr>
        <p:spPr>
          <a:xfrm>
            <a:off x="1052830" y="3739515"/>
            <a:ext cx="1918970" cy="9239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3200" b="0" i="0" u="none" strike="noStrike" kern="1" spc="0" baseline="0">
                <a:solidFill>
                  <a:srgbClr val="BFBFBF"/>
                </a:solidFill>
                <a:effectLst/>
                <a:latin typeface="方正正粗黑简体" pitchFamily="0" charset="0"/>
                <a:ea typeface="方正正粗黑简体" pitchFamily="0" charset="0"/>
                <a:cs typeface="Calibri" pitchFamily="2" charset="0"/>
              </a:defRPr>
            </a:pPr>
            <a:r>
              <a:rPr lang="zh-cn" sz="5400">
                <a:solidFill>
                  <a:schemeClr val="bg1"/>
                </a:solidFill>
              </a:rPr>
              <a:t>情景</a:t>
            </a:r>
            <a:endParaRPr lang="en-us" sz="7200">
              <a:solidFill>
                <a:schemeClr val="bg1"/>
              </a:solidFill>
              <a:latin typeface="Britannic Bold" pitchFamily="0" charset="0"/>
              <a:ea typeface="方正正粗黑简体" pitchFamily="0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3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0iY28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UEwAACQcAAEoaAAAADgAAAAAAAA=="/>
              </a:ext>
            </a:extLst>
          </p:cNvSpPr>
          <p:nvPr/>
        </p:nvSpPr>
        <p:spPr>
          <a:xfrm>
            <a:off x="3141980" y="1143635"/>
            <a:ext cx="1131570" cy="1132205"/>
          </a:xfrm>
          <a:prstGeom prst="ellipse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3" name="梯形 4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NpdGU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0FQAA5AwAAPYaAADVEwAAAAAAAA=="/>
              </a:ext>
            </a:extLst>
          </p:cNvSpPr>
          <p:nvPr/>
        </p:nvSpPr>
        <p:spPr>
          <a:xfrm>
            <a:off x="3568700" y="2095500"/>
            <a:ext cx="814070" cy="1128395"/>
          </a:xfrm>
          <a:custGeom>
            <a:avLst/>
            <a:gdLst/>
            <a:ahLst/>
            <a:cxnLst/>
            <a:rect l="0" t="0" r="814070" b="1128395"/>
            <a:pathLst>
              <a:path w="814070" h="1128395">
                <a:moveTo>
                  <a:pt x="10363" y="1099360"/>
                </a:moveTo>
                <a:lnTo>
                  <a:pt x="10363" y="0"/>
                </a:lnTo>
                <a:lnTo>
                  <a:pt x="434574" y="46504"/>
                </a:lnTo>
                <a:lnTo>
                  <a:pt x="814070" y="1128395"/>
                </a:lnTo>
                <a:lnTo>
                  <a:pt x="10363" y="109936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4" name="圆角矩形 6"/>
          <p:cNvSpPr>
            <a:extLst>
              <a:ext uri="smNativeData">
                <pr:smNativeData xmlns:pr="pr" val="SMDATA_12_CHU0VRMAAAAlAAAAZQAAAA0AAAAAkAAAAEgAAACQAAAASAAAAAAAAAABAAAAAAAAAAEAAABQAAAAAAAAAAAA8D8AAAAAAADwv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B4PSI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4FwAAEw4AAJcfAACgEAAAAAAAAA=="/>
              </a:ext>
            </a:extLst>
          </p:cNvSpPr>
          <p:nvPr/>
        </p:nvSpPr>
        <p:spPr>
          <a:xfrm rot="700121">
            <a:off x="3774440" y="2287905"/>
            <a:ext cx="1360805" cy="414655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5" name="椭圆 8"/>
          <p:cNvSpPr>
            <a:extLst>
              <a:ext uri="smNativeData">
                <pr:smNativeData xmlns:pr="pr" val="SMDATA_12_CHU0VRMAAAAlAAAAZgAAAA0AAAAAkAAAAEgAAACQAAAASAAAAAAAAAABAAAAAAAAAAEAAABQAAAAAAAAAAAA8D8AAAAAAADw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CIgeT0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IGQAAeAkAAFUeAAAFDgAAAAAAAA=="/>
              </a:ext>
            </a:extLst>
          </p:cNvSpPr>
          <p:nvPr/>
        </p:nvSpPr>
        <p:spPr>
          <a:xfrm>
            <a:off x="4191000" y="1539240"/>
            <a:ext cx="739775" cy="739775"/>
          </a:xfrm>
          <a:prstGeom prst="ellipse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6" name="梯形 10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DpjdWI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IGgAAzwwAAJAeAABjFgAAAAAAAA=="/>
              </a:ext>
            </a:extLst>
          </p:cNvSpPr>
          <p:nvPr/>
        </p:nvSpPr>
        <p:spPr>
          <a:xfrm rot="20093619">
            <a:off x="4312920" y="2082165"/>
            <a:ext cx="655320" cy="1557020"/>
          </a:xfrm>
          <a:custGeom>
            <a:avLst/>
            <a:gdLst/>
            <a:ahLst/>
            <a:cxnLst/>
            <a:rect l="0" t="0" r="655320" b="1557020"/>
            <a:pathLst>
              <a:path w="655320" h="1557020">
                <a:moveTo>
                  <a:pt x="0" y="1557020"/>
                </a:moveTo>
                <a:lnTo>
                  <a:pt x="221804" y="0"/>
                </a:lnTo>
                <a:lnTo>
                  <a:pt x="511471" y="33005"/>
                </a:lnTo>
                <a:lnTo>
                  <a:pt x="655320" y="1557020"/>
                </a:lnTo>
                <a:lnTo>
                  <a:pt x="0" y="1557020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7" name="圆角矩形 11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Hk9IjE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vHAAApRIAAFYfAAByGgAAAAAAAA=="/>
              </a:ext>
            </a:extLst>
          </p:cNvSpPr>
          <p:nvPr/>
        </p:nvSpPr>
        <p:spPr>
          <a:xfrm rot="5177888">
            <a:off x="4224020" y="3429000"/>
            <a:ext cx="1268095" cy="471805"/>
          </a:xfrm>
          <a:custGeom>
            <a:avLst/>
            <a:gdLst/>
            <a:ahLst/>
            <a:cxnLst/>
            <a:rect l="0" t="0" r="1268095" b="471805"/>
            <a:pathLst>
              <a:path w="1268095" h="471805">
                <a:moveTo>
                  <a:pt x="0" y="116905"/>
                </a:moveTo>
                <a:cubicBezTo>
                  <a:pt x="201772" y="118499"/>
                  <a:pt x="442482" y="-1579"/>
                  <a:pt x="644255" y="14"/>
                </a:cubicBezTo>
                <a:lnTo>
                  <a:pt x="1268095" y="116905"/>
                </a:lnTo>
                <a:lnTo>
                  <a:pt x="1268095" y="471450"/>
                </a:lnTo>
                <a:cubicBezTo>
                  <a:pt x="1085564" y="481537"/>
                  <a:pt x="886108" y="273195"/>
                  <a:pt x="703578" y="283283"/>
                </a:cubicBezTo>
                <a:lnTo>
                  <a:pt x="0" y="471450"/>
                </a:lnTo>
                <a:lnTo>
                  <a:pt x="0" y="116905"/>
                </a:lnTo>
                <a:lnTo>
                  <a:pt x="703578" y="283283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8" name="梯形 12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FFgAABRMAAIsaAABXGgAAAAAAAA=="/>
              </a:ext>
            </a:extLst>
          </p:cNvSpPr>
          <p:nvPr/>
        </p:nvSpPr>
        <p:spPr>
          <a:xfrm flipV="1">
            <a:off x="3579495" y="3091815"/>
            <a:ext cx="735330" cy="1189990"/>
          </a:xfrm>
          <a:custGeom>
            <a:avLst/>
            <a:gdLst/>
            <a:ahLst/>
            <a:cxnLst/>
            <a:rect l="0" t="0" r="735330" b="1189990"/>
            <a:pathLst>
              <a:path w="735330" h="1189990">
                <a:moveTo>
                  <a:pt x="0" y="1189990"/>
                </a:moveTo>
                <a:cubicBezTo>
                  <a:pt x="14934" y="1009749"/>
                  <a:pt x="224080" y="783018"/>
                  <a:pt x="239014" y="602777"/>
                </a:cubicBezTo>
                <a:lnTo>
                  <a:pt x="179668" y="0"/>
                </a:lnTo>
                <a:lnTo>
                  <a:pt x="539003" y="0"/>
                </a:lnTo>
                <a:cubicBezTo>
                  <a:pt x="561287" y="206090"/>
                  <a:pt x="713046" y="427679"/>
                  <a:pt x="735330" y="633769"/>
                </a:cubicBezTo>
                <a:lnTo>
                  <a:pt x="718669" y="1189990"/>
                </a:lnTo>
                <a:lnTo>
                  <a:pt x="0" y="1189990"/>
                </a:lnTo>
                <a:lnTo>
                  <a:pt x="735330" y="633769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9" name="任意多边形 21"/>
          <p:cNvSpPr>
            <a:extLst>
              <a:ext uri="smNativeData">
                <pr:smNativeData xmlns:pr="pr" val="SMDATA_12_CHU0VRMAAAAlAAAACwAAAA0AAAAAAAAAAAAAAAAAAAAAA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ABHgAAeAoAALAfAAB6DwAAAAAAAA=="/>
              </a:ext>
            </a:extLst>
          </p:cNvSpPr>
          <p:nvPr/>
        </p:nvSpPr>
        <p:spPr>
          <a:xfrm rot="350521" flipH="1">
            <a:off x="4877435" y="1701800"/>
            <a:ext cx="273685" cy="814070"/>
          </a:xfrm>
          <a:custGeom>
            <a:avLst/>
            <a:gdLst/>
            <a:ahLst/>
            <a:cxnLst/>
            <a:rect l="0" t="0" r="273685" b="814070"/>
            <a:pathLst>
              <a:path w="273685" h="814070">
                <a:moveTo>
                  <a:pt x="64494" y="0"/>
                </a:moveTo>
                <a:lnTo>
                  <a:pt x="78464" y="2761"/>
                </a:lnTo>
                <a:cubicBezTo>
                  <a:pt x="153069" y="32696"/>
                  <a:pt x="209190" y="162132"/>
                  <a:pt x="209190" y="317269"/>
                </a:cubicBezTo>
                <a:lnTo>
                  <a:pt x="209186" y="317359"/>
                </a:lnTo>
                <a:lnTo>
                  <a:pt x="209190" y="317359"/>
                </a:lnTo>
                <a:lnTo>
                  <a:pt x="209190" y="591318"/>
                </a:lnTo>
                <a:lnTo>
                  <a:pt x="273685" y="591318"/>
                </a:lnTo>
                <a:lnTo>
                  <a:pt x="273685" y="644617"/>
                </a:lnTo>
                <a:lnTo>
                  <a:pt x="209190" y="644617"/>
                </a:lnTo>
                <a:lnTo>
                  <a:pt x="182865" y="644617"/>
                </a:lnTo>
                <a:lnTo>
                  <a:pt x="182865" y="798741"/>
                </a:lnTo>
                <a:cubicBezTo>
                  <a:pt x="182865" y="807207"/>
                  <a:pt x="175997" y="814070"/>
                  <a:pt x="167524" y="814070"/>
                </a:cubicBezTo>
                <a:lnTo>
                  <a:pt x="106160" y="814070"/>
                </a:lnTo>
                <a:cubicBezTo>
                  <a:pt x="97687" y="814070"/>
                  <a:pt x="90819" y="807207"/>
                  <a:pt x="90819" y="798741"/>
                </a:cubicBezTo>
                <a:lnTo>
                  <a:pt x="90819" y="644617"/>
                </a:lnTo>
                <a:lnTo>
                  <a:pt x="64494" y="644617"/>
                </a:lnTo>
                <a:lnTo>
                  <a:pt x="0" y="644617"/>
                </a:lnTo>
                <a:lnTo>
                  <a:pt x="0" y="591318"/>
                </a:lnTo>
                <a:lnTo>
                  <a:pt x="64494" y="591318"/>
                </a:lnTo>
                <a:lnTo>
                  <a:pt x="64494" y="317359"/>
                </a:lnTo>
                <a:lnTo>
                  <a:pt x="64494" y="0"/>
                </a:lnTo>
                <a:lnTo>
                  <a:pt x="90819" y="798741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0" name="矩形 90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qBAAAEBoAAHlEAAC+GgAAAAAAAA=="/>
              </a:ext>
            </a:extLst>
          </p:cNvSpPr>
          <p:nvPr/>
        </p:nvSpPr>
        <p:spPr>
          <a:xfrm>
            <a:off x="798830" y="4236720"/>
            <a:ext cx="10332085" cy="110490"/>
          </a:xfrm>
          <a:prstGeom prst="rect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1" name="任意多边形 96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BkPQAA4gsAAHlEAAB8GgAAAAAAAA=="/>
              </a:ext>
            </a:extLst>
          </p:cNvSpPr>
          <p:nvPr/>
        </p:nvSpPr>
        <p:spPr>
          <a:xfrm flipH="1" flipV="1">
            <a:off x="9979660" y="1931670"/>
            <a:ext cx="1151255" cy="2373630"/>
          </a:xfrm>
          <a:custGeom>
            <a:avLst/>
            <a:gdLst/>
            <a:ahLst/>
            <a:cxnLst/>
            <a:rect l="0" t="0" r="1151255" b="2373630"/>
            <a:pathLst>
              <a:path w="1151255" h="2373630">
                <a:moveTo>
                  <a:pt x="426006" y="2373630"/>
                </a:moveTo>
                <a:cubicBezTo>
                  <a:pt x="190730" y="2373630"/>
                  <a:pt x="0" y="2182854"/>
                  <a:pt x="0" y="1947522"/>
                </a:cubicBezTo>
                <a:cubicBezTo>
                  <a:pt x="0" y="1800439"/>
                  <a:pt x="74504" y="1670760"/>
                  <a:pt x="187823" y="1594186"/>
                </a:cubicBezTo>
                <a:lnTo>
                  <a:pt x="238634" y="1566599"/>
                </a:lnTo>
                <a:lnTo>
                  <a:pt x="69287" y="685858"/>
                </a:lnTo>
                <a:lnTo>
                  <a:pt x="214306" y="699866"/>
                </a:lnTo>
                <a:lnTo>
                  <a:pt x="198733" y="0"/>
                </a:lnTo>
                <a:lnTo>
                  <a:pt x="505100" y="30500"/>
                </a:lnTo>
                <a:cubicBezTo>
                  <a:pt x="527335" y="157127"/>
                  <a:pt x="537374" y="271557"/>
                  <a:pt x="559612" y="398184"/>
                </a:cubicBezTo>
                <a:lnTo>
                  <a:pt x="699220" y="746708"/>
                </a:lnTo>
                <a:lnTo>
                  <a:pt x="782727" y="754775"/>
                </a:lnTo>
                <a:lnTo>
                  <a:pt x="743244" y="949801"/>
                </a:lnTo>
                <a:lnTo>
                  <a:pt x="772899" y="951631"/>
                </a:lnTo>
                <a:lnTo>
                  <a:pt x="659415" y="1263035"/>
                </a:lnTo>
                <a:lnTo>
                  <a:pt x="781407" y="1307514"/>
                </a:lnTo>
                <a:lnTo>
                  <a:pt x="780219" y="1309948"/>
                </a:lnTo>
                <a:lnTo>
                  <a:pt x="1007189" y="1389834"/>
                </a:lnTo>
                <a:lnTo>
                  <a:pt x="1057818" y="1408294"/>
                </a:lnTo>
                <a:lnTo>
                  <a:pt x="1104222" y="1435963"/>
                </a:lnTo>
                <a:cubicBezTo>
                  <a:pt x="1145640" y="1473677"/>
                  <a:pt x="1162828" y="1533887"/>
                  <a:pt x="1143066" y="1590058"/>
                </a:cubicBezTo>
                <a:cubicBezTo>
                  <a:pt x="1116719" y="1664952"/>
                  <a:pt x="1034662" y="1704301"/>
                  <a:pt x="959786" y="1677948"/>
                </a:cubicBezTo>
                <a:lnTo>
                  <a:pt x="620035" y="1558366"/>
                </a:lnTo>
                <a:lnTo>
                  <a:pt x="617874" y="1569040"/>
                </a:lnTo>
                <a:lnTo>
                  <a:pt x="664191" y="1594186"/>
                </a:lnTo>
                <a:cubicBezTo>
                  <a:pt x="777510" y="1670760"/>
                  <a:pt x="852012" y="1800439"/>
                  <a:pt x="852012" y="1947522"/>
                </a:cubicBezTo>
                <a:cubicBezTo>
                  <a:pt x="852012" y="2182854"/>
                  <a:pt x="661283" y="2373630"/>
                  <a:pt x="426006" y="2373630"/>
                </a:cubicBez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2" name="任意多边形 116"/>
          <p:cNvSpPr>
            <a:extLst>
              <a:ext uri="smNativeData">
                <pr:smNativeData xmlns:pr="pr" val="SMDATA_12_CHU0VRMAAAAlAAAACwAAAA0AAAAAAAAAAAAAAAAAAAAAAAAAAAAAAAABAAAAAg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CcIgAA0Q8AADo+AACIGgAAAAAAAA=="/>
              </a:ext>
            </a:extLst>
          </p:cNvSpPr>
          <p:nvPr/>
        </p:nvSpPr>
        <p:spPr>
          <a:xfrm flipV="1">
            <a:off x="5626100" y="2571115"/>
            <a:ext cx="4489450" cy="1741805"/>
          </a:xfrm>
          <a:custGeom>
            <a:avLst/>
            <a:gdLst/>
            <a:ahLst/>
            <a:cxnLst/>
            <a:rect l="0" t="0" r="4489450" b="1741805"/>
            <a:pathLst>
              <a:path w="4489450" h="1741805">
                <a:moveTo>
                  <a:pt x="532364" y="870902"/>
                </a:moveTo>
                <a:cubicBezTo>
                  <a:pt x="705066" y="870902"/>
                  <a:pt x="845070" y="730909"/>
                  <a:pt x="845070" y="558217"/>
                </a:cubicBezTo>
                <a:cubicBezTo>
                  <a:pt x="845070" y="450286"/>
                  <a:pt x="790381" y="355126"/>
                  <a:pt x="707200" y="298935"/>
                </a:cubicBezTo>
                <a:lnTo>
                  <a:pt x="669903" y="278691"/>
                </a:lnTo>
                <a:lnTo>
                  <a:pt x="723506" y="0"/>
                </a:lnTo>
                <a:lnTo>
                  <a:pt x="340643" y="0"/>
                </a:lnTo>
                <a:lnTo>
                  <a:pt x="361032" y="55931"/>
                </a:lnTo>
                <a:lnTo>
                  <a:pt x="271484" y="88570"/>
                </a:lnTo>
                <a:lnTo>
                  <a:pt x="272356" y="90357"/>
                </a:lnTo>
                <a:lnTo>
                  <a:pt x="105751" y="148978"/>
                </a:lnTo>
                <a:lnTo>
                  <a:pt x="68587" y="162524"/>
                </a:lnTo>
                <a:lnTo>
                  <a:pt x="34525" y="182828"/>
                </a:lnTo>
                <a:cubicBezTo>
                  <a:pt x="4122" y="210503"/>
                  <a:pt x="-8494" y="254686"/>
                  <a:pt x="6011" y="295905"/>
                </a:cubicBezTo>
                <a:cubicBezTo>
                  <a:pt x="25351" y="350863"/>
                  <a:pt x="85584" y="379739"/>
                  <a:pt x="140546" y="360400"/>
                </a:cubicBezTo>
                <a:lnTo>
                  <a:pt x="389939" y="272650"/>
                </a:lnTo>
                <a:lnTo>
                  <a:pt x="391525" y="280482"/>
                </a:lnTo>
                <a:lnTo>
                  <a:pt x="357526" y="298935"/>
                </a:lnTo>
                <a:cubicBezTo>
                  <a:pt x="274345" y="355126"/>
                  <a:pt x="219657" y="450286"/>
                  <a:pt x="219657" y="558217"/>
                </a:cubicBezTo>
                <a:cubicBezTo>
                  <a:pt x="219657" y="730909"/>
                  <a:pt x="359660" y="870902"/>
                  <a:pt x="532364" y="870902"/>
                </a:cubicBezTo>
                <a:lnTo>
                  <a:pt x="1409794" y="986340"/>
                </a:lnTo>
                <a:cubicBezTo>
                  <a:pt x="1582496" y="986340"/>
                  <a:pt x="1722500" y="846347"/>
                  <a:pt x="1722500" y="673655"/>
                </a:cubicBezTo>
                <a:cubicBezTo>
                  <a:pt x="1722500" y="565724"/>
                  <a:pt x="1667811" y="470564"/>
                  <a:pt x="1584630" y="414373"/>
                </a:cubicBezTo>
                <a:lnTo>
                  <a:pt x="1547333" y="394130"/>
                </a:lnTo>
                <a:lnTo>
                  <a:pt x="1623139" y="0"/>
                </a:lnTo>
                <a:lnTo>
                  <a:pt x="1175991" y="0"/>
                </a:lnTo>
                <a:lnTo>
                  <a:pt x="1238462" y="171369"/>
                </a:lnTo>
                <a:lnTo>
                  <a:pt x="1148914" y="204009"/>
                </a:lnTo>
                <a:lnTo>
                  <a:pt x="1149786" y="205795"/>
                </a:lnTo>
                <a:lnTo>
                  <a:pt x="983180" y="264416"/>
                </a:lnTo>
                <a:lnTo>
                  <a:pt x="946017" y="277962"/>
                </a:lnTo>
                <a:lnTo>
                  <a:pt x="911954" y="298267"/>
                </a:lnTo>
                <a:cubicBezTo>
                  <a:pt x="881552" y="325941"/>
                  <a:pt x="868935" y="370125"/>
                  <a:pt x="883441" y="411343"/>
                </a:cubicBezTo>
                <a:cubicBezTo>
                  <a:pt x="902781" y="466302"/>
                  <a:pt x="963014" y="495177"/>
                  <a:pt x="1017976" y="475839"/>
                </a:cubicBezTo>
                <a:lnTo>
                  <a:pt x="1267368" y="388088"/>
                </a:lnTo>
                <a:lnTo>
                  <a:pt x="1268954" y="395921"/>
                </a:lnTo>
                <a:lnTo>
                  <a:pt x="1234956" y="414373"/>
                </a:lnTo>
                <a:cubicBezTo>
                  <a:pt x="1151775" y="470564"/>
                  <a:pt x="1097087" y="565724"/>
                  <a:pt x="1097087" y="673655"/>
                </a:cubicBezTo>
                <a:cubicBezTo>
                  <a:pt x="1097087" y="846347"/>
                  <a:pt x="1237090" y="986340"/>
                  <a:pt x="1409794" y="986340"/>
                </a:cubicBezTo>
                <a:lnTo>
                  <a:pt x="4176742" y="1268505"/>
                </a:lnTo>
                <a:cubicBezTo>
                  <a:pt x="4349445" y="1268505"/>
                  <a:pt x="4489450" y="1128512"/>
                  <a:pt x="4489450" y="955820"/>
                </a:cubicBezTo>
                <a:cubicBezTo>
                  <a:pt x="4489450" y="847889"/>
                  <a:pt x="4434760" y="752729"/>
                  <a:pt x="4351579" y="696538"/>
                </a:cubicBezTo>
                <a:lnTo>
                  <a:pt x="4314282" y="676294"/>
                </a:lnTo>
                <a:lnTo>
                  <a:pt x="4438590" y="29993"/>
                </a:lnTo>
                <a:lnTo>
                  <a:pt x="4332140" y="40272"/>
                </a:lnTo>
                <a:lnTo>
                  <a:pt x="4333036" y="0"/>
                </a:lnTo>
                <a:lnTo>
                  <a:pt x="4006103" y="0"/>
                </a:lnTo>
                <a:lnTo>
                  <a:pt x="3976192" y="74645"/>
                </a:lnTo>
                <a:lnTo>
                  <a:pt x="3914895" y="80566"/>
                </a:lnTo>
                <a:lnTo>
                  <a:pt x="3943877" y="223678"/>
                </a:lnTo>
                <a:lnTo>
                  <a:pt x="3922109" y="225021"/>
                </a:lnTo>
                <a:lnTo>
                  <a:pt x="4005412" y="453534"/>
                </a:lnTo>
                <a:lnTo>
                  <a:pt x="3915863" y="486173"/>
                </a:lnTo>
                <a:lnTo>
                  <a:pt x="3916735" y="487960"/>
                </a:lnTo>
                <a:lnTo>
                  <a:pt x="3750130" y="546581"/>
                </a:lnTo>
                <a:lnTo>
                  <a:pt x="3712966" y="560127"/>
                </a:lnTo>
                <a:lnTo>
                  <a:pt x="3678903" y="580431"/>
                </a:lnTo>
                <a:cubicBezTo>
                  <a:pt x="3648502" y="608106"/>
                  <a:pt x="3635884" y="652289"/>
                  <a:pt x="3650390" y="693508"/>
                </a:cubicBezTo>
                <a:cubicBezTo>
                  <a:pt x="3669730" y="748466"/>
                  <a:pt x="3729963" y="777342"/>
                  <a:pt x="3784926" y="758003"/>
                </a:cubicBezTo>
                <a:lnTo>
                  <a:pt x="4034317" y="670253"/>
                </a:lnTo>
                <a:lnTo>
                  <a:pt x="4035904" y="678085"/>
                </a:lnTo>
                <a:lnTo>
                  <a:pt x="4001906" y="696538"/>
                </a:lnTo>
                <a:cubicBezTo>
                  <a:pt x="3918724" y="752729"/>
                  <a:pt x="3864037" y="847889"/>
                  <a:pt x="3864037" y="955820"/>
                </a:cubicBezTo>
                <a:cubicBezTo>
                  <a:pt x="3864037" y="1128512"/>
                  <a:pt x="4004040" y="1268505"/>
                  <a:pt x="4176742" y="1268505"/>
                </a:cubicBezTo>
                <a:lnTo>
                  <a:pt x="2486602" y="1268505"/>
                </a:lnTo>
                <a:cubicBezTo>
                  <a:pt x="2659304" y="1268505"/>
                  <a:pt x="2799309" y="1128512"/>
                  <a:pt x="2799309" y="955820"/>
                </a:cubicBezTo>
                <a:cubicBezTo>
                  <a:pt x="2799309" y="847889"/>
                  <a:pt x="2744619" y="752729"/>
                  <a:pt x="2661438" y="696538"/>
                </a:cubicBezTo>
                <a:lnTo>
                  <a:pt x="2624142" y="676294"/>
                </a:lnTo>
                <a:lnTo>
                  <a:pt x="2748449" y="29993"/>
                </a:lnTo>
                <a:lnTo>
                  <a:pt x="2642000" y="40272"/>
                </a:lnTo>
                <a:lnTo>
                  <a:pt x="2642896" y="0"/>
                </a:lnTo>
                <a:lnTo>
                  <a:pt x="2315962" y="0"/>
                </a:lnTo>
                <a:lnTo>
                  <a:pt x="2286051" y="74645"/>
                </a:lnTo>
                <a:lnTo>
                  <a:pt x="2224754" y="80566"/>
                </a:lnTo>
                <a:lnTo>
                  <a:pt x="2253736" y="223678"/>
                </a:lnTo>
                <a:lnTo>
                  <a:pt x="2231968" y="225021"/>
                </a:lnTo>
                <a:lnTo>
                  <a:pt x="2315271" y="453534"/>
                </a:lnTo>
                <a:lnTo>
                  <a:pt x="2225723" y="486173"/>
                </a:lnTo>
                <a:lnTo>
                  <a:pt x="2226595" y="487960"/>
                </a:lnTo>
                <a:lnTo>
                  <a:pt x="2059990" y="546581"/>
                </a:lnTo>
                <a:lnTo>
                  <a:pt x="2022826" y="560127"/>
                </a:lnTo>
                <a:lnTo>
                  <a:pt x="1988764" y="580431"/>
                </a:lnTo>
                <a:cubicBezTo>
                  <a:pt x="1958361" y="608106"/>
                  <a:pt x="1945744" y="652289"/>
                  <a:pt x="1960250" y="693508"/>
                </a:cubicBezTo>
                <a:cubicBezTo>
                  <a:pt x="1979590" y="748466"/>
                  <a:pt x="2039823" y="777342"/>
                  <a:pt x="2094785" y="758003"/>
                </a:cubicBezTo>
                <a:lnTo>
                  <a:pt x="2344177" y="670253"/>
                </a:lnTo>
                <a:lnTo>
                  <a:pt x="2345764" y="678085"/>
                </a:lnTo>
                <a:lnTo>
                  <a:pt x="2311765" y="696538"/>
                </a:lnTo>
                <a:cubicBezTo>
                  <a:pt x="2228584" y="752729"/>
                  <a:pt x="2173896" y="847889"/>
                  <a:pt x="2173896" y="955820"/>
                </a:cubicBezTo>
                <a:cubicBezTo>
                  <a:pt x="2173896" y="1128512"/>
                  <a:pt x="2313899" y="1268505"/>
                  <a:pt x="2486602" y="1268505"/>
                </a:cubicBezTo>
                <a:lnTo>
                  <a:pt x="3331672" y="1741805"/>
                </a:lnTo>
                <a:cubicBezTo>
                  <a:pt x="3504375" y="1741805"/>
                  <a:pt x="3644380" y="1601811"/>
                  <a:pt x="3644380" y="1429120"/>
                </a:cubicBezTo>
                <a:cubicBezTo>
                  <a:pt x="3644380" y="1321189"/>
                  <a:pt x="3589689" y="1226028"/>
                  <a:pt x="3506509" y="1169837"/>
                </a:cubicBezTo>
                <a:lnTo>
                  <a:pt x="3469212" y="1149594"/>
                </a:lnTo>
                <a:lnTo>
                  <a:pt x="3593519" y="503293"/>
                </a:lnTo>
                <a:lnTo>
                  <a:pt x="3487070" y="513572"/>
                </a:lnTo>
                <a:lnTo>
                  <a:pt x="3498501" y="0"/>
                </a:lnTo>
                <a:lnTo>
                  <a:pt x="3273615" y="22381"/>
                </a:lnTo>
                <a:cubicBezTo>
                  <a:pt x="3257293" y="115302"/>
                  <a:pt x="3249923" y="199272"/>
                  <a:pt x="3233600" y="292193"/>
                </a:cubicBezTo>
                <a:lnTo>
                  <a:pt x="3131122" y="547945"/>
                </a:lnTo>
                <a:lnTo>
                  <a:pt x="3069825" y="553865"/>
                </a:lnTo>
                <a:lnTo>
                  <a:pt x="3098806" y="696977"/>
                </a:lnTo>
                <a:lnTo>
                  <a:pt x="3077039" y="698320"/>
                </a:lnTo>
                <a:lnTo>
                  <a:pt x="3160341" y="926833"/>
                </a:lnTo>
                <a:lnTo>
                  <a:pt x="3070793" y="959473"/>
                </a:lnTo>
                <a:lnTo>
                  <a:pt x="3071665" y="961259"/>
                </a:lnTo>
                <a:lnTo>
                  <a:pt x="2905060" y="1019881"/>
                </a:lnTo>
                <a:lnTo>
                  <a:pt x="2867895" y="1033426"/>
                </a:lnTo>
                <a:lnTo>
                  <a:pt x="2833833" y="1053731"/>
                </a:lnTo>
                <a:cubicBezTo>
                  <a:pt x="2803431" y="1081405"/>
                  <a:pt x="2790813" y="1125589"/>
                  <a:pt x="2805319" y="1166807"/>
                </a:cubicBezTo>
                <a:cubicBezTo>
                  <a:pt x="2824660" y="1221766"/>
                  <a:pt x="2884893" y="1250641"/>
                  <a:pt x="2939855" y="1231303"/>
                </a:cubicBezTo>
                <a:lnTo>
                  <a:pt x="3189247" y="1143552"/>
                </a:lnTo>
                <a:lnTo>
                  <a:pt x="3190834" y="1151385"/>
                </a:lnTo>
                <a:lnTo>
                  <a:pt x="3156835" y="1169837"/>
                </a:lnTo>
                <a:cubicBezTo>
                  <a:pt x="3073654" y="1226028"/>
                  <a:pt x="3018966" y="1321189"/>
                  <a:pt x="3018966" y="1429120"/>
                </a:cubicBezTo>
                <a:cubicBezTo>
                  <a:pt x="3018966" y="1601811"/>
                  <a:pt x="3158969" y="1741805"/>
                  <a:pt x="3331672" y="1741805"/>
                </a:cubicBezTo>
                <a:lnTo>
                  <a:pt x="532364" y="870902"/>
                </a:lnTo>
                <a:lnTo>
                  <a:pt x="3331672" y="1741805"/>
                </a:lnTo>
                <a:close/>
              </a:path>
            </a:pathLst>
          </a:cu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rot="10800000" vert="horz" wrap="square" lIns="0" tIns="0" rIns="0" bIns="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3" name="文本框 111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CkDwAAaxsAAABLAAAEHwAAAAAAAA=="/>
              </a:ext>
            </a:extLst>
          </p:cNvSpPr>
          <p:nvPr/>
        </p:nvSpPr>
        <p:spPr>
          <a:xfrm>
            <a:off x="2542540" y="4457065"/>
            <a:ext cx="9649460" cy="58483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zh-cn" sz="3200">
                <a:solidFill>
                  <a:srgbClr val="BFBFBF"/>
                </a:solidFill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一个女士被一个歹徒在</a:t>
            </a:r>
            <a:r>
              <a:rPr lang="zh-cn" sz="3200">
                <a:latin typeface="方正正粗黑简体" pitchFamily="0" charset="0"/>
                <a:ea typeface="方正正粗黑简体" pitchFamily="0" charset="0"/>
                <a:cs typeface="Calibri" pitchFamily="2" charset="0"/>
              </a:rPr>
              <a:t>广场挟持，有上百人围观</a:t>
            </a:r>
            <a:endParaRPr lang="zh-cn" sz="3200">
              <a:latin typeface="方正正粗黑简体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14" name="矩形 117"/>
          <p:cNvSpPr>
            <a:extLst>
              <a:ext uri="smNativeData">
                <pr:smNativeData xmlns:pr="pr" val="SMDATA_12_CHU0VRMAAAAlAAAAZAAAAA0AAAAAkAAAAEgAAACQAAAASAAAAAAAAAABAAAAAAAAAAEAAABQAAAAAAAAAAAA4D8AAAAAAADgPwAAAAAAAOA/AAAAAAAA4D8AAAAAAADgPwAAAAAAAOA/AAAAAAAA4D8AAAAAAADgPwAAAAAAAOA/AAAAAAAA4D8CAAAAjAAAAAEAAAAAAAAAv7+/AP///wgAAAAAAAAAAAAAAAAAAAAAAAAAAAAAAAAAAAAAZAAAAAEAAABAAAAAAAAAAAAAAAAAAAAAAAAAAAAAAAAAAAAAAAAAAAAAAAAAAAAAAAAAAAAAAAAAAAAAAAAAAAAAAAAAAAAAAAAAAAAAAAAAAAAAAAAAAAAAAAAAAAAAFAAAADwAAAAAAAAAAAAAAERzngAUAAAAAQAAABQAAAAUAAAAFAAAAAE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C/v78AAAAAAQAAAAAAAAAAAAAAAAAAAAAAAAAAAAAAAAAAAAAAAAAARHOeAH9/fwAAAAADzMzMAMDA/wB/f38AAAAAAAAAAAAAAAAAAAAAAAAAAAAhAAAAGAAAABQAAADqBAAAexMAAM4TAAAbGgAAAAAAAA=="/>
              </a:ext>
            </a:extLst>
          </p:cNvSpPr>
          <p:nvPr/>
        </p:nvSpPr>
        <p:spPr>
          <a:xfrm>
            <a:off x="798830" y="3166745"/>
            <a:ext cx="2420620" cy="1076960"/>
          </a:xfrm>
          <a:prstGeom prst="rect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ctr"/>
          <a:lstStyle/>
          <a:p>
            <a: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rgbClr val="FFFFFF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</a:p>
        </p:txBody>
      </p:sp>
      <p:sp>
        <p:nvSpPr>
          <p:cNvPr id="15" name="文本框 118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W5vVDP///wgAAAAAAAAAAAAAAAAAAAAAAAAAAAAAAAAAAAAAZAAAAAEAAABAAAAAAAAAAAAAAAA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H9/fwAAAAADzMzMAMDA/wB/f38AAAAAAAAAAAAAAAAAAAAAAAAAAAAhAAAAGAAAABQAAAAUBAAASRYAAOIPAAD3GwAAAAAAAA=="/>
              </a:ext>
            </a:extLst>
          </p:cNvSpPr>
          <p:nvPr/>
        </p:nvSpPr>
        <p:spPr>
          <a:xfrm>
            <a:off x="662940" y="3622675"/>
            <a:ext cx="1918970" cy="92329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3200" b="0" i="0" u="none" strike="noStrike" kern="1" spc="0" baseline="0">
                <a:solidFill>
                  <a:srgbClr val="BFBFBF"/>
                </a:solidFill>
                <a:effectLst/>
                <a:latin typeface="方正正粗黑简体" pitchFamily="0" charset="0"/>
                <a:ea typeface="方正正粗黑简体" pitchFamily="0" charset="0"/>
                <a:cs typeface="Calibri" pitchFamily="2" charset="0"/>
              </a:defRPr>
            </a:pPr>
            <a:r>
              <a:rPr lang="zh-cn" sz="5400">
                <a:solidFill>
                  <a:schemeClr val="bg1"/>
                </a:solidFill>
              </a:rPr>
              <a:t>情景</a:t>
            </a:r>
            <a:endParaRPr lang="en-us" sz="7200">
              <a:solidFill>
                <a:schemeClr val="bg1"/>
              </a:solidFill>
              <a:latin typeface="Britannic Bold" pitchFamily="0" charset="0"/>
              <a:ea typeface="方正正粗黑简体" pitchFamily="0" charset="0"/>
              <a:cs typeface="Calibri" pitchFamily="2" charset="0"/>
            </a:endParaRPr>
          </a:p>
        </p:txBody>
      </p:sp>
      <p:sp>
        <p:nvSpPr>
          <p:cNvPr id="16" name="矩形 119"/>
          <p:cNvSpPr>
            <a:extLst>
              <a:ext uri="smNativeData">
                <pr:smNativeData xmlns:pr="pr" val="SMDATA_12_CHU0VRMAAAAlAAAAZAAAAE0AAAAAkAAAAEgAAACQAAAASAAAAAAAAAAAAAAAAAAAAAEAAABQAAAAAAAAAAAA4D8AAAAAAADgPwAAAAAAAOA/AAAAAAAA4D8AAAAAAADgPwAAAAAAAOA/AAAAAAAA4D8AAAAAAADgPwAAAAAAAOA/AAAAAAAA4D8CAAAAjAAAAAAAAAAAAAAA////AP///wgAAAAAAAAAAAAAAAAAAAAAAAAAAAAAAAAAAAAAeAAAAAEAAABAAAAAAAAAAAAAAABaAAAAAAAAAAAAAAAAAAAAAAAAAAAAAAAAAAAAAAAAAAAAAAAAAAAAAAAAAAAAAAAAAAAAAAAAAAAAAAAAAAAAAAAAAAAAAAAAAAAAFAAAADwAAAAAAAAAAAAAAAAAAAAPAAAAAQAAACMAAAAjAAAAIwAAAB4AAAAAAAAAZAAAAGQAAAAAAAAAZAAAAGQAAAAVAAAAYAAAAAAAAAAAAAAADwAAACADAAAAAAAAAAAAAAEAAACgMgAAVgcAAKr4//8BAAAAf39/AAEAAABkAAAAAAAAABQAAABAHwAAAAAAACYAAAAAAAAAwOD//wAAAAAmAAAAZAAAABYAAABMAAAAAAAAAAAAAAAEAAAAAAAAAAEAAADn5u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AAAAAAQAAAAAAAAAAAAAAAAAAAAAAAAAAAAAAAAAAAAAAAAAAAAAAAH9/fwAAAAADzMzMAMDA/wB/f38AAAAAAAAAAAAAAAAAAAAAAAAAAAAhAAAAGAAAABQAAAAfDQAAFxAAAOUUAAC5HQAAAAAAAA=="/>
              </a:ext>
            </a:extLst>
          </p:cNvSpPr>
          <p:nvPr/>
        </p:nvSpPr>
        <p:spPr>
          <a:xfrm>
            <a:off x="2132965" y="2615565"/>
            <a:ext cx="1263650" cy="221615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/>
          <a:lstStyle/>
          <a:p>
            <a:pPr marL="0" marR="0" indent="0" algn="l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zh-cn" sz="1800" b="0" i="0" u="none" strike="noStrike" kern="1" spc="0" baseline="0">
                <a:solidFill>
                  <a:schemeClr val="tx1"/>
                </a:solidFill>
                <a:effectLst/>
                <a:latin typeface="Calibri" pitchFamily="2" charset="0"/>
                <a:ea typeface="Calibri" pitchFamily="2" charset="0"/>
                <a:cs typeface="Calibri" pitchFamily="2" charset="0"/>
              </a:defRPr>
            </a:pPr>
            <a:r>
              <a:rPr lang="en-us" sz="13800">
                <a:solidFill>
                  <a:schemeClr val="bg1"/>
                </a:solidFill>
                <a:latin typeface="Britannic Bold" pitchFamily="0" charset="0"/>
                <a:ea typeface="Calibri" pitchFamily="2" charset="0"/>
                <a:cs typeface="Calibri" pitchFamily="2" charset="0"/>
              </a:rPr>
              <a:t>2</a:t>
            </a:r>
            <a:endParaRPr lang="en-us" sz="13800">
              <a:solidFill>
                <a:schemeClr val="bg1"/>
              </a:solidFill>
              <a:latin typeface="Britannic Bold" pitchFamily="0" charset="0"/>
              <a:ea typeface="Calibri" pitchFamily="2" charset="0"/>
              <a:cs typeface="Calibri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resentation">
      <a:majorFont>
        <a:latin typeface="Calibri Light"/>
        <a:ea typeface="Calibri Light"/>
        <a:cs typeface="Calibri Light"/>
      </a:majorFont>
      <a:minorFont>
        <a:latin typeface="Calibri"/>
        <a:ea typeface="Calibri"/>
        <a:cs typeface="Calibr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A5A5A5"/>
        </a:accent3>
        <a:accent4>
          <a:srgbClr val="FFC000"/>
        </a:accent4>
        <a:accent5>
          <a:srgbClr val="4472C4"/>
        </a:accent5>
        <a:accent6>
          <a:srgbClr val="70AD47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张卫东</dc:creator>
  <cp:keywords/>
  <dc:description/>
  <cp:lastModifiedBy>Administrator</cp:lastModifiedBy>
  <cp:revision>0</cp:revision>
  <dcterms:created xsi:type="dcterms:W3CDTF">2013-06-28T16:04:38Z</dcterms:created>
  <dcterms:modified xsi:type="dcterms:W3CDTF">2015-04-20T11:39:52Z</dcterms:modified>
</cp:coreProperties>
</file>