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28E37"/>
    <a:srgbClr val="9C6309"/>
    <a:srgbClr val="111111"/>
    <a:srgbClr val="C4A774"/>
    <a:srgbClr val="ADA11A"/>
    <a:srgbClr val="6D553C"/>
    <a:srgbClr val="F4F4F4"/>
    <a:srgbClr val="D7D7D7"/>
    <a:srgbClr val="FEFEFF"/>
    <a:srgbClr val="5890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70" autoAdjust="0"/>
    <p:restoredTop sz="94660"/>
  </p:normalViewPr>
  <p:slideViewPr>
    <p:cSldViewPr snapToGrid="0">
      <p:cViewPr varScale="1">
        <p:scale>
          <a:sx n="55" d="100"/>
          <a:sy n="55" d="100"/>
        </p:scale>
        <p:origin x="-96" y="-5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263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219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5626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1005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48350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73756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2622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793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7727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4141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1991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FF047-45E4-401C-89F9-9E637856F1A2}" type="datetimeFigureOut">
              <a:rPr lang="zh-CN" altLang="en-US" smtClean="0"/>
              <a:pPr/>
              <a:t>2015/1/18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9684A-06E3-48F8-9234-42A452ABEF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94549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2538502" y="3445328"/>
            <a:ext cx="7460543" cy="1190842"/>
            <a:chOff x="2918028" y="3780480"/>
            <a:chExt cx="6312892" cy="1007655"/>
          </a:xfrm>
        </p:grpSpPr>
        <p:sp>
          <p:nvSpPr>
            <p:cNvPr id="17" name="矩形 16"/>
            <p:cNvSpPr/>
            <p:nvPr/>
          </p:nvSpPr>
          <p:spPr>
            <a:xfrm>
              <a:off x="3371665" y="3780480"/>
              <a:ext cx="5448671" cy="883045"/>
            </a:xfrm>
            <a:prstGeom prst="rect">
              <a:avLst/>
            </a:prstGeom>
            <a:solidFill>
              <a:srgbClr val="AAA3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flipH="1">
              <a:off x="2918028" y="3892746"/>
              <a:ext cx="907271" cy="658512"/>
            </a:xfrm>
            <a:custGeom>
              <a:avLst/>
              <a:gdLst>
                <a:gd name="connsiteX0" fmla="*/ 0 w 1228725"/>
                <a:gd name="connsiteY0" fmla="*/ 0 h 571500"/>
                <a:gd name="connsiteX1" fmla="*/ 1228725 w 1228725"/>
                <a:gd name="connsiteY1" fmla="*/ 0 h 571500"/>
                <a:gd name="connsiteX2" fmla="*/ 1228725 w 1228725"/>
                <a:gd name="connsiteY2" fmla="*/ 571500 h 571500"/>
                <a:gd name="connsiteX3" fmla="*/ 0 w 1228725"/>
                <a:gd name="connsiteY3" fmla="*/ 571500 h 571500"/>
                <a:gd name="connsiteX4" fmla="*/ 0 w 1228725"/>
                <a:gd name="connsiteY4" fmla="*/ 0 h 571500"/>
                <a:gd name="connsiteX0" fmla="*/ 0 w 1228725"/>
                <a:gd name="connsiteY0" fmla="*/ 0 h 571500"/>
                <a:gd name="connsiteX1" fmla="*/ 1228725 w 1228725"/>
                <a:gd name="connsiteY1" fmla="*/ 0 h 571500"/>
                <a:gd name="connsiteX2" fmla="*/ 1100137 w 1228725"/>
                <a:gd name="connsiteY2" fmla="*/ 100012 h 571500"/>
                <a:gd name="connsiteX3" fmla="*/ 1228725 w 1228725"/>
                <a:gd name="connsiteY3" fmla="*/ 571500 h 571500"/>
                <a:gd name="connsiteX4" fmla="*/ 0 w 1228725"/>
                <a:gd name="connsiteY4" fmla="*/ 571500 h 571500"/>
                <a:gd name="connsiteX5" fmla="*/ 0 w 1228725"/>
                <a:gd name="connsiteY5" fmla="*/ 0 h 571500"/>
                <a:gd name="connsiteX0" fmla="*/ 0 w 1228725"/>
                <a:gd name="connsiteY0" fmla="*/ 0 h 571500"/>
                <a:gd name="connsiteX1" fmla="*/ 1228725 w 1228725"/>
                <a:gd name="connsiteY1" fmla="*/ 0 h 571500"/>
                <a:gd name="connsiteX2" fmla="*/ 1100137 w 1228725"/>
                <a:gd name="connsiteY2" fmla="*/ 100012 h 571500"/>
                <a:gd name="connsiteX3" fmla="*/ 1085850 w 1228725"/>
                <a:gd name="connsiteY3" fmla="*/ 400050 h 571500"/>
                <a:gd name="connsiteX4" fmla="*/ 1228725 w 1228725"/>
                <a:gd name="connsiteY4" fmla="*/ 571500 h 571500"/>
                <a:gd name="connsiteX5" fmla="*/ 0 w 1228725"/>
                <a:gd name="connsiteY5" fmla="*/ 571500 h 571500"/>
                <a:gd name="connsiteX6" fmla="*/ 0 w 1228725"/>
                <a:gd name="connsiteY6" fmla="*/ 0 h 571500"/>
                <a:gd name="connsiteX0" fmla="*/ 0 w 1285894"/>
                <a:gd name="connsiteY0" fmla="*/ 0 h 571500"/>
                <a:gd name="connsiteX1" fmla="*/ 1228725 w 1285894"/>
                <a:gd name="connsiteY1" fmla="*/ 0 h 571500"/>
                <a:gd name="connsiteX2" fmla="*/ 1100137 w 1285894"/>
                <a:gd name="connsiteY2" fmla="*/ 100012 h 571500"/>
                <a:gd name="connsiteX3" fmla="*/ 1285875 w 1285894"/>
                <a:gd name="connsiteY3" fmla="*/ 271462 h 571500"/>
                <a:gd name="connsiteX4" fmla="*/ 1085850 w 1285894"/>
                <a:gd name="connsiteY4" fmla="*/ 400050 h 571500"/>
                <a:gd name="connsiteX5" fmla="*/ 1228725 w 1285894"/>
                <a:gd name="connsiteY5" fmla="*/ 571500 h 571500"/>
                <a:gd name="connsiteX6" fmla="*/ 0 w 1285894"/>
                <a:gd name="connsiteY6" fmla="*/ 571500 h 571500"/>
                <a:gd name="connsiteX7" fmla="*/ 0 w 1285894"/>
                <a:gd name="connsiteY7" fmla="*/ 0 h 571500"/>
                <a:gd name="connsiteX0" fmla="*/ 0 w 1286798"/>
                <a:gd name="connsiteY0" fmla="*/ 0 h 571500"/>
                <a:gd name="connsiteX1" fmla="*/ 1228725 w 1286798"/>
                <a:gd name="connsiteY1" fmla="*/ 0 h 571500"/>
                <a:gd name="connsiteX2" fmla="*/ 1100137 w 1286798"/>
                <a:gd name="connsiteY2" fmla="*/ 100012 h 571500"/>
                <a:gd name="connsiteX3" fmla="*/ 1143017 w 1286798"/>
                <a:gd name="connsiteY3" fmla="*/ 226222 h 571500"/>
                <a:gd name="connsiteX4" fmla="*/ 1285875 w 1286798"/>
                <a:gd name="connsiteY4" fmla="*/ 271462 h 571500"/>
                <a:gd name="connsiteX5" fmla="*/ 1085850 w 1286798"/>
                <a:gd name="connsiteY5" fmla="*/ 400050 h 571500"/>
                <a:gd name="connsiteX6" fmla="*/ 1228725 w 1286798"/>
                <a:gd name="connsiteY6" fmla="*/ 571500 h 571500"/>
                <a:gd name="connsiteX7" fmla="*/ 0 w 1286798"/>
                <a:gd name="connsiteY7" fmla="*/ 571500 h 571500"/>
                <a:gd name="connsiteX8" fmla="*/ 0 w 1286798"/>
                <a:gd name="connsiteY8" fmla="*/ 0 h 571500"/>
                <a:gd name="connsiteX0" fmla="*/ 0 w 1295430"/>
                <a:gd name="connsiteY0" fmla="*/ 0 h 571500"/>
                <a:gd name="connsiteX1" fmla="*/ 1228725 w 1295430"/>
                <a:gd name="connsiteY1" fmla="*/ 0 h 571500"/>
                <a:gd name="connsiteX2" fmla="*/ 1111267 w 1295430"/>
                <a:gd name="connsiteY2" fmla="*/ 47626 h 571500"/>
                <a:gd name="connsiteX3" fmla="*/ 1100137 w 1295430"/>
                <a:gd name="connsiteY3" fmla="*/ 100012 h 571500"/>
                <a:gd name="connsiteX4" fmla="*/ 1143017 w 1295430"/>
                <a:gd name="connsiteY4" fmla="*/ 226222 h 571500"/>
                <a:gd name="connsiteX5" fmla="*/ 1285875 w 1295430"/>
                <a:gd name="connsiteY5" fmla="*/ 271462 h 571500"/>
                <a:gd name="connsiteX6" fmla="*/ 1085850 w 1295430"/>
                <a:gd name="connsiteY6" fmla="*/ 400050 h 571500"/>
                <a:gd name="connsiteX7" fmla="*/ 1228725 w 1295430"/>
                <a:gd name="connsiteY7" fmla="*/ 571500 h 571500"/>
                <a:gd name="connsiteX8" fmla="*/ 0 w 1295430"/>
                <a:gd name="connsiteY8" fmla="*/ 571500 h 571500"/>
                <a:gd name="connsiteX9" fmla="*/ 0 w 1295430"/>
                <a:gd name="connsiteY9" fmla="*/ 0 h 571500"/>
                <a:gd name="connsiteX0" fmla="*/ 0 w 1295430"/>
                <a:gd name="connsiteY0" fmla="*/ 0 h 571500"/>
                <a:gd name="connsiteX1" fmla="*/ 1228725 w 1295430"/>
                <a:gd name="connsiteY1" fmla="*/ 0 h 571500"/>
                <a:gd name="connsiteX2" fmla="*/ 1111267 w 1295430"/>
                <a:gd name="connsiteY2" fmla="*/ 47626 h 571500"/>
                <a:gd name="connsiteX3" fmla="*/ 1100137 w 1295430"/>
                <a:gd name="connsiteY3" fmla="*/ 100012 h 571500"/>
                <a:gd name="connsiteX4" fmla="*/ 1158892 w 1295430"/>
                <a:gd name="connsiteY4" fmla="*/ 162721 h 571500"/>
                <a:gd name="connsiteX5" fmla="*/ 1143017 w 1295430"/>
                <a:gd name="connsiteY5" fmla="*/ 226222 h 571500"/>
                <a:gd name="connsiteX6" fmla="*/ 1285875 w 1295430"/>
                <a:gd name="connsiteY6" fmla="*/ 271462 h 571500"/>
                <a:gd name="connsiteX7" fmla="*/ 1085850 w 1295430"/>
                <a:gd name="connsiteY7" fmla="*/ 400050 h 571500"/>
                <a:gd name="connsiteX8" fmla="*/ 1228725 w 1295430"/>
                <a:gd name="connsiteY8" fmla="*/ 571500 h 571500"/>
                <a:gd name="connsiteX9" fmla="*/ 0 w 1295430"/>
                <a:gd name="connsiteY9" fmla="*/ 571500 h 571500"/>
                <a:gd name="connsiteX10" fmla="*/ 0 w 1295430"/>
                <a:gd name="connsiteY10" fmla="*/ 0 h 571500"/>
                <a:gd name="connsiteX0" fmla="*/ 0 w 1312374"/>
                <a:gd name="connsiteY0" fmla="*/ 0 h 571500"/>
                <a:gd name="connsiteX1" fmla="*/ 1228725 w 1312374"/>
                <a:gd name="connsiteY1" fmla="*/ 0 h 571500"/>
                <a:gd name="connsiteX2" fmla="*/ 1174767 w 1312374"/>
                <a:gd name="connsiteY2" fmla="*/ 67470 h 571500"/>
                <a:gd name="connsiteX3" fmla="*/ 1111267 w 1312374"/>
                <a:gd name="connsiteY3" fmla="*/ 47626 h 571500"/>
                <a:gd name="connsiteX4" fmla="*/ 1100137 w 1312374"/>
                <a:gd name="connsiteY4" fmla="*/ 100012 h 571500"/>
                <a:gd name="connsiteX5" fmla="*/ 1158892 w 1312374"/>
                <a:gd name="connsiteY5" fmla="*/ 162721 h 571500"/>
                <a:gd name="connsiteX6" fmla="*/ 1143017 w 1312374"/>
                <a:gd name="connsiteY6" fmla="*/ 226222 h 571500"/>
                <a:gd name="connsiteX7" fmla="*/ 1285875 w 1312374"/>
                <a:gd name="connsiteY7" fmla="*/ 271462 h 571500"/>
                <a:gd name="connsiteX8" fmla="*/ 1085850 w 1312374"/>
                <a:gd name="connsiteY8" fmla="*/ 400050 h 571500"/>
                <a:gd name="connsiteX9" fmla="*/ 1228725 w 1312374"/>
                <a:gd name="connsiteY9" fmla="*/ 571500 h 571500"/>
                <a:gd name="connsiteX10" fmla="*/ 0 w 1312374"/>
                <a:gd name="connsiteY10" fmla="*/ 571500 h 571500"/>
                <a:gd name="connsiteX11" fmla="*/ 0 w 1312374"/>
                <a:gd name="connsiteY11" fmla="*/ 0 h 571500"/>
                <a:gd name="connsiteX0" fmla="*/ 0 w 1324199"/>
                <a:gd name="connsiteY0" fmla="*/ 0 h 571500"/>
                <a:gd name="connsiteX1" fmla="*/ 1228725 w 1324199"/>
                <a:gd name="connsiteY1" fmla="*/ 0 h 571500"/>
                <a:gd name="connsiteX2" fmla="*/ 1226362 w 1324199"/>
                <a:gd name="connsiteY2" fmla="*/ 27782 h 571500"/>
                <a:gd name="connsiteX3" fmla="*/ 1174767 w 1324199"/>
                <a:gd name="connsiteY3" fmla="*/ 67470 h 571500"/>
                <a:gd name="connsiteX4" fmla="*/ 1111267 w 1324199"/>
                <a:gd name="connsiteY4" fmla="*/ 47626 h 571500"/>
                <a:gd name="connsiteX5" fmla="*/ 1100137 w 1324199"/>
                <a:gd name="connsiteY5" fmla="*/ 100012 h 571500"/>
                <a:gd name="connsiteX6" fmla="*/ 1158892 w 1324199"/>
                <a:gd name="connsiteY6" fmla="*/ 162721 h 571500"/>
                <a:gd name="connsiteX7" fmla="*/ 1143017 w 1324199"/>
                <a:gd name="connsiteY7" fmla="*/ 226222 h 571500"/>
                <a:gd name="connsiteX8" fmla="*/ 1285875 w 1324199"/>
                <a:gd name="connsiteY8" fmla="*/ 271462 h 571500"/>
                <a:gd name="connsiteX9" fmla="*/ 1085850 w 1324199"/>
                <a:gd name="connsiteY9" fmla="*/ 400050 h 571500"/>
                <a:gd name="connsiteX10" fmla="*/ 1228725 w 1324199"/>
                <a:gd name="connsiteY10" fmla="*/ 571500 h 571500"/>
                <a:gd name="connsiteX11" fmla="*/ 0 w 1324199"/>
                <a:gd name="connsiteY11" fmla="*/ 571500 h 571500"/>
                <a:gd name="connsiteX12" fmla="*/ 0 w 1324199"/>
                <a:gd name="connsiteY12" fmla="*/ 0 h 571500"/>
                <a:gd name="connsiteX0" fmla="*/ 0 w 1324199"/>
                <a:gd name="connsiteY0" fmla="*/ 0 h 571500"/>
                <a:gd name="connsiteX1" fmla="*/ 1228725 w 1324199"/>
                <a:gd name="connsiteY1" fmla="*/ 0 h 571500"/>
                <a:gd name="connsiteX2" fmla="*/ 1226362 w 1324199"/>
                <a:gd name="connsiteY2" fmla="*/ 27782 h 571500"/>
                <a:gd name="connsiteX3" fmla="*/ 1174767 w 1324199"/>
                <a:gd name="connsiteY3" fmla="*/ 67470 h 571500"/>
                <a:gd name="connsiteX4" fmla="*/ 1111267 w 1324199"/>
                <a:gd name="connsiteY4" fmla="*/ 47626 h 571500"/>
                <a:gd name="connsiteX5" fmla="*/ 1100137 w 1324199"/>
                <a:gd name="connsiteY5" fmla="*/ 100012 h 571500"/>
                <a:gd name="connsiteX6" fmla="*/ 1158892 w 1324199"/>
                <a:gd name="connsiteY6" fmla="*/ 162721 h 571500"/>
                <a:gd name="connsiteX7" fmla="*/ 1143017 w 1324199"/>
                <a:gd name="connsiteY7" fmla="*/ 226222 h 571500"/>
                <a:gd name="connsiteX8" fmla="*/ 1285875 w 1324199"/>
                <a:gd name="connsiteY8" fmla="*/ 271462 h 571500"/>
                <a:gd name="connsiteX9" fmla="*/ 1182705 w 1324199"/>
                <a:gd name="connsiteY9" fmla="*/ 293692 h 571500"/>
                <a:gd name="connsiteX10" fmla="*/ 1085850 w 1324199"/>
                <a:gd name="connsiteY10" fmla="*/ 400050 h 571500"/>
                <a:gd name="connsiteX11" fmla="*/ 1228725 w 1324199"/>
                <a:gd name="connsiteY11" fmla="*/ 571500 h 571500"/>
                <a:gd name="connsiteX12" fmla="*/ 0 w 1324199"/>
                <a:gd name="connsiteY12" fmla="*/ 571500 h 571500"/>
                <a:gd name="connsiteX13" fmla="*/ 0 w 1324199"/>
                <a:gd name="connsiteY13" fmla="*/ 0 h 571500"/>
                <a:gd name="connsiteX0" fmla="*/ 0 w 1324199"/>
                <a:gd name="connsiteY0" fmla="*/ 0 h 571500"/>
                <a:gd name="connsiteX1" fmla="*/ 1228725 w 1324199"/>
                <a:gd name="connsiteY1" fmla="*/ 0 h 571500"/>
                <a:gd name="connsiteX2" fmla="*/ 1226362 w 1324199"/>
                <a:gd name="connsiteY2" fmla="*/ 27782 h 571500"/>
                <a:gd name="connsiteX3" fmla="*/ 1174767 w 1324199"/>
                <a:gd name="connsiteY3" fmla="*/ 67470 h 571500"/>
                <a:gd name="connsiteX4" fmla="*/ 1111267 w 1324199"/>
                <a:gd name="connsiteY4" fmla="*/ 47626 h 571500"/>
                <a:gd name="connsiteX5" fmla="*/ 1100137 w 1324199"/>
                <a:gd name="connsiteY5" fmla="*/ 100012 h 571500"/>
                <a:gd name="connsiteX6" fmla="*/ 1158892 w 1324199"/>
                <a:gd name="connsiteY6" fmla="*/ 162721 h 571500"/>
                <a:gd name="connsiteX7" fmla="*/ 1143017 w 1324199"/>
                <a:gd name="connsiteY7" fmla="*/ 226222 h 571500"/>
                <a:gd name="connsiteX8" fmla="*/ 1285875 w 1324199"/>
                <a:gd name="connsiteY8" fmla="*/ 271462 h 571500"/>
                <a:gd name="connsiteX9" fmla="*/ 1182705 w 1324199"/>
                <a:gd name="connsiteY9" fmla="*/ 293692 h 571500"/>
                <a:gd name="connsiteX10" fmla="*/ 1085850 w 1324199"/>
                <a:gd name="connsiteY10" fmla="*/ 400050 h 571500"/>
                <a:gd name="connsiteX11" fmla="*/ 1115235 w 1324199"/>
                <a:gd name="connsiteY11" fmla="*/ 480226 h 571500"/>
                <a:gd name="connsiteX12" fmla="*/ 1228725 w 1324199"/>
                <a:gd name="connsiteY12" fmla="*/ 571500 h 571500"/>
                <a:gd name="connsiteX13" fmla="*/ 0 w 1324199"/>
                <a:gd name="connsiteY13" fmla="*/ 571500 h 571500"/>
                <a:gd name="connsiteX14" fmla="*/ 0 w 1324199"/>
                <a:gd name="connsiteY14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24199" h="571500">
                  <a:moveTo>
                    <a:pt x="0" y="0"/>
                  </a:moveTo>
                  <a:lnTo>
                    <a:pt x="1228725" y="0"/>
                  </a:lnTo>
                  <a:cubicBezTo>
                    <a:pt x="1440395" y="5292"/>
                    <a:pt x="1235355" y="16537"/>
                    <a:pt x="1226362" y="27782"/>
                  </a:cubicBezTo>
                  <a:cubicBezTo>
                    <a:pt x="1217369" y="39027"/>
                    <a:pt x="1201226" y="64824"/>
                    <a:pt x="1174767" y="67470"/>
                  </a:cubicBezTo>
                  <a:cubicBezTo>
                    <a:pt x="1148308" y="70116"/>
                    <a:pt x="1135612" y="34926"/>
                    <a:pt x="1111267" y="47626"/>
                  </a:cubicBezTo>
                  <a:cubicBezTo>
                    <a:pt x="1086922" y="60326"/>
                    <a:pt x="1100798" y="80830"/>
                    <a:pt x="1100137" y="100012"/>
                  </a:cubicBezTo>
                  <a:cubicBezTo>
                    <a:pt x="1099476" y="119194"/>
                    <a:pt x="1151745" y="141686"/>
                    <a:pt x="1158892" y="162721"/>
                  </a:cubicBezTo>
                  <a:cubicBezTo>
                    <a:pt x="1166039" y="183756"/>
                    <a:pt x="1113254" y="208098"/>
                    <a:pt x="1143017" y="226222"/>
                  </a:cubicBezTo>
                  <a:cubicBezTo>
                    <a:pt x="1172780" y="244346"/>
                    <a:pt x="1270661" y="258894"/>
                    <a:pt x="1285875" y="271462"/>
                  </a:cubicBezTo>
                  <a:cubicBezTo>
                    <a:pt x="1301089" y="284030"/>
                    <a:pt x="1216043" y="272261"/>
                    <a:pt x="1182705" y="293692"/>
                  </a:cubicBezTo>
                  <a:cubicBezTo>
                    <a:pt x="1149368" y="315123"/>
                    <a:pt x="1092465" y="370945"/>
                    <a:pt x="1085850" y="400050"/>
                  </a:cubicBezTo>
                  <a:cubicBezTo>
                    <a:pt x="1104906" y="422807"/>
                    <a:pt x="1096179" y="457469"/>
                    <a:pt x="1115235" y="480226"/>
                  </a:cubicBezTo>
                  <a:lnTo>
                    <a:pt x="1228725" y="571500"/>
                  </a:lnTo>
                  <a:lnTo>
                    <a:pt x="0" y="57150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lumMod val="5000"/>
                    <a:lumOff val="95000"/>
                    <a:alpha val="37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7"/>
            <p:cNvSpPr/>
            <p:nvPr/>
          </p:nvSpPr>
          <p:spPr>
            <a:xfrm>
              <a:off x="8323649" y="3907034"/>
              <a:ext cx="907271" cy="658512"/>
            </a:xfrm>
            <a:custGeom>
              <a:avLst/>
              <a:gdLst>
                <a:gd name="connsiteX0" fmla="*/ 0 w 1228725"/>
                <a:gd name="connsiteY0" fmla="*/ 0 h 571500"/>
                <a:gd name="connsiteX1" fmla="*/ 1228725 w 1228725"/>
                <a:gd name="connsiteY1" fmla="*/ 0 h 571500"/>
                <a:gd name="connsiteX2" fmla="*/ 1228725 w 1228725"/>
                <a:gd name="connsiteY2" fmla="*/ 571500 h 571500"/>
                <a:gd name="connsiteX3" fmla="*/ 0 w 1228725"/>
                <a:gd name="connsiteY3" fmla="*/ 571500 h 571500"/>
                <a:gd name="connsiteX4" fmla="*/ 0 w 1228725"/>
                <a:gd name="connsiteY4" fmla="*/ 0 h 571500"/>
                <a:gd name="connsiteX0" fmla="*/ 0 w 1228725"/>
                <a:gd name="connsiteY0" fmla="*/ 0 h 571500"/>
                <a:gd name="connsiteX1" fmla="*/ 1228725 w 1228725"/>
                <a:gd name="connsiteY1" fmla="*/ 0 h 571500"/>
                <a:gd name="connsiteX2" fmla="*/ 1100137 w 1228725"/>
                <a:gd name="connsiteY2" fmla="*/ 100012 h 571500"/>
                <a:gd name="connsiteX3" fmla="*/ 1228725 w 1228725"/>
                <a:gd name="connsiteY3" fmla="*/ 571500 h 571500"/>
                <a:gd name="connsiteX4" fmla="*/ 0 w 1228725"/>
                <a:gd name="connsiteY4" fmla="*/ 571500 h 571500"/>
                <a:gd name="connsiteX5" fmla="*/ 0 w 1228725"/>
                <a:gd name="connsiteY5" fmla="*/ 0 h 571500"/>
                <a:gd name="connsiteX0" fmla="*/ 0 w 1228725"/>
                <a:gd name="connsiteY0" fmla="*/ 0 h 571500"/>
                <a:gd name="connsiteX1" fmla="*/ 1228725 w 1228725"/>
                <a:gd name="connsiteY1" fmla="*/ 0 h 571500"/>
                <a:gd name="connsiteX2" fmla="*/ 1100137 w 1228725"/>
                <a:gd name="connsiteY2" fmla="*/ 100012 h 571500"/>
                <a:gd name="connsiteX3" fmla="*/ 1085850 w 1228725"/>
                <a:gd name="connsiteY3" fmla="*/ 400050 h 571500"/>
                <a:gd name="connsiteX4" fmla="*/ 1228725 w 1228725"/>
                <a:gd name="connsiteY4" fmla="*/ 571500 h 571500"/>
                <a:gd name="connsiteX5" fmla="*/ 0 w 1228725"/>
                <a:gd name="connsiteY5" fmla="*/ 571500 h 571500"/>
                <a:gd name="connsiteX6" fmla="*/ 0 w 1228725"/>
                <a:gd name="connsiteY6" fmla="*/ 0 h 571500"/>
                <a:gd name="connsiteX0" fmla="*/ 0 w 1285894"/>
                <a:gd name="connsiteY0" fmla="*/ 0 h 571500"/>
                <a:gd name="connsiteX1" fmla="*/ 1228725 w 1285894"/>
                <a:gd name="connsiteY1" fmla="*/ 0 h 571500"/>
                <a:gd name="connsiteX2" fmla="*/ 1100137 w 1285894"/>
                <a:gd name="connsiteY2" fmla="*/ 100012 h 571500"/>
                <a:gd name="connsiteX3" fmla="*/ 1285875 w 1285894"/>
                <a:gd name="connsiteY3" fmla="*/ 271462 h 571500"/>
                <a:gd name="connsiteX4" fmla="*/ 1085850 w 1285894"/>
                <a:gd name="connsiteY4" fmla="*/ 400050 h 571500"/>
                <a:gd name="connsiteX5" fmla="*/ 1228725 w 1285894"/>
                <a:gd name="connsiteY5" fmla="*/ 571500 h 571500"/>
                <a:gd name="connsiteX6" fmla="*/ 0 w 1285894"/>
                <a:gd name="connsiteY6" fmla="*/ 571500 h 571500"/>
                <a:gd name="connsiteX7" fmla="*/ 0 w 1285894"/>
                <a:gd name="connsiteY7" fmla="*/ 0 h 571500"/>
                <a:gd name="connsiteX0" fmla="*/ 0 w 1286798"/>
                <a:gd name="connsiteY0" fmla="*/ 0 h 571500"/>
                <a:gd name="connsiteX1" fmla="*/ 1228725 w 1286798"/>
                <a:gd name="connsiteY1" fmla="*/ 0 h 571500"/>
                <a:gd name="connsiteX2" fmla="*/ 1100137 w 1286798"/>
                <a:gd name="connsiteY2" fmla="*/ 100012 h 571500"/>
                <a:gd name="connsiteX3" fmla="*/ 1143017 w 1286798"/>
                <a:gd name="connsiteY3" fmla="*/ 226222 h 571500"/>
                <a:gd name="connsiteX4" fmla="*/ 1285875 w 1286798"/>
                <a:gd name="connsiteY4" fmla="*/ 271462 h 571500"/>
                <a:gd name="connsiteX5" fmla="*/ 1085850 w 1286798"/>
                <a:gd name="connsiteY5" fmla="*/ 400050 h 571500"/>
                <a:gd name="connsiteX6" fmla="*/ 1228725 w 1286798"/>
                <a:gd name="connsiteY6" fmla="*/ 571500 h 571500"/>
                <a:gd name="connsiteX7" fmla="*/ 0 w 1286798"/>
                <a:gd name="connsiteY7" fmla="*/ 571500 h 571500"/>
                <a:gd name="connsiteX8" fmla="*/ 0 w 1286798"/>
                <a:gd name="connsiteY8" fmla="*/ 0 h 571500"/>
                <a:gd name="connsiteX0" fmla="*/ 0 w 1295430"/>
                <a:gd name="connsiteY0" fmla="*/ 0 h 571500"/>
                <a:gd name="connsiteX1" fmla="*/ 1228725 w 1295430"/>
                <a:gd name="connsiteY1" fmla="*/ 0 h 571500"/>
                <a:gd name="connsiteX2" fmla="*/ 1111267 w 1295430"/>
                <a:gd name="connsiteY2" fmla="*/ 47626 h 571500"/>
                <a:gd name="connsiteX3" fmla="*/ 1100137 w 1295430"/>
                <a:gd name="connsiteY3" fmla="*/ 100012 h 571500"/>
                <a:gd name="connsiteX4" fmla="*/ 1143017 w 1295430"/>
                <a:gd name="connsiteY4" fmla="*/ 226222 h 571500"/>
                <a:gd name="connsiteX5" fmla="*/ 1285875 w 1295430"/>
                <a:gd name="connsiteY5" fmla="*/ 271462 h 571500"/>
                <a:gd name="connsiteX6" fmla="*/ 1085850 w 1295430"/>
                <a:gd name="connsiteY6" fmla="*/ 400050 h 571500"/>
                <a:gd name="connsiteX7" fmla="*/ 1228725 w 1295430"/>
                <a:gd name="connsiteY7" fmla="*/ 571500 h 571500"/>
                <a:gd name="connsiteX8" fmla="*/ 0 w 1295430"/>
                <a:gd name="connsiteY8" fmla="*/ 571500 h 571500"/>
                <a:gd name="connsiteX9" fmla="*/ 0 w 1295430"/>
                <a:gd name="connsiteY9" fmla="*/ 0 h 571500"/>
                <a:gd name="connsiteX0" fmla="*/ 0 w 1295430"/>
                <a:gd name="connsiteY0" fmla="*/ 0 h 571500"/>
                <a:gd name="connsiteX1" fmla="*/ 1228725 w 1295430"/>
                <a:gd name="connsiteY1" fmla="*/ 0 h 571500"/>
                <a:gd name="connsiteX2" fmla="*/ 1111267 w 1295430"/>
                <a:gd name="connsiteY2" fmla="*/ 47626 h 571500"/>
                <a:gd name="connsiteX3" fmla="*/ 1100137 w 1295430"/>
                <a:gd name="connsiteY3" fmla="*/ 100012 h 571500"/>
                <a:gd name="connsiteX4" fmla="*/ 1158892 w 1295430"/>
                <a:gd name="connsiteY4" fmla="*/ 162721 h 571500"/>
                <a:gd name="connsiteX5" fmla="*/ 1143017 w 1295430"/>
                <a:gd name="connsiteY5" fmla="*/ 226222 h 571500"/>
                <a:gd name="connsiteX6" fmla="*/ 1285875 w 1295430"/>
                <a:gd name="connsiteY6" fmla="*/ 271462 h 571500"/>
                <a:gd name="connsiteX7" fmla="*/ 1085850 w 1295430"/>
                <a:gd name="connsiteY7" fmla="*/ 400050 h 571500"/>
                <a:gd name="connsiteX8" fmla="*/ 1228725 w 1295430"/>
                <a:gd name="connsiteY8" fmla="*/ 571500 h 571500"/>
                <a:gd name="connsiteX9" fmla="*/ 0 w 1295430"/>
                <a:gd name="connsiteY9" fmla="*/ 571500 h 571500"/>
                <a:gd name="connsiteX10" fmla="*/ 0 w 1295430"/>
                <a:gd name="connsiteY10" fmla="*/ 0 h 571500"/>
                <a:gd name="connsiteX0" fmla="*/ 0 w 1312374"/>
                <a:gd name="connsiteY0" fmla="*/ 0 h 571500"/>
                <a:gd name="connsiteX1" fmla="*/ 1228725 w 1312374"/>
                <a:gd name="connsiteY1" fmla="*/ 0 h 571500"/>
                <a:gd name="connsiteX2" fmla="*/ 1174767 w 1312374"/>
                <a:gd name="connsiteY2" fmla="*/ 67470 h 571500"/>
                <a:gd name="connsiteX3" fmla="*/ 1111267 w 1312374"/>
                <a:gd name="connsiteY3" fmla="*/ 47626 h 571500"/>
                <a:gd name="connsiteX4" fmla="*/ 1100137 w 1312374"/>
                <a:gd name="connsiteY4" fmla="*/ 100012 h 571500"/>
                <a:gd name="connsiteX5" fmla="*/ 1158892 w 1312374"/>
                <a:gd name="connsiteY5" fmla="*/ 162721 h 571500"/>
                <a:gd name="connsiteX6" fmla="*/ 1143017 w 1312374"/>
                <a:gd name="connsiteY6" fmla="*/ 226222 h 571500"/>
                <a:gd name="connsiteX7" fmla="*/ 1285875 w 1312374"/>
                <a:gd name="connsiteY7" fmla="*/ 271462 h 571500"/>
                <a:gd name="connsiteX8" fmla="*/ 1085850 w 1312374"/>
                <a:gd name="connsiteY8" fmla="*/ 400050 h 571500"/>
                <a:gd name="connsiteX9" fmla="*/ 1228725 w 1312374"/>
                <a:gd name="connsiteY9" fmla="*/ 571500 h 571500"/>
                <a:gd name="connsiteX10" fmla="*/ 0 w 1312374"/>
                <a:gd name="connsiteY10" fmla="*/ 571500 h 571500"/>
                <a:gd name="connsiteX11" fmla="*/ 0 w 1312374"/>
                <a:gd name="connsiteY11" fmla="*/ 0 h 571500"/>
                <a:gd name="connsiteX0" fmla="*/ 0 w 1324199"/>
                <a:gd name="connsiteY0" fmla="*/ 0 h 571500"/>
                <a:gd name="connsiteX1" fmla="*/ 1228725 w 1324199"/>
                <a:gd name="connsiteY1" fmla="*/ 0 h 571500"/>
                <a:gd name="connsiteX2" fmla="*/ 1226362 w 1324199"/>
                <a:gd name="connsiteY2" fmla="*/ 27782 h 571500"/>
                <a:gd name="connsiteX3" fmla="*/ 1174767 w 1324199"/>
                <a:gd name="connsiteY3" fmla="*/ 67470 h 571500"/>
                <a:gd name="connsiteX4" fmla="*/ 1111267 w 1324199"/>
                <a:gd name="connsiteY4" fmla="*/ 47626 h 571500"/>
                <a:gd name="connsiteX5" fmla="*/ 1100137 w 1324199"/>
                <a:gd name="connsiteY5" fmla="*/ 100012 h 571500"/>
                <a:gd name="connsiteX6" fmla="*/ 1158892 w 1324199"/>
                <a:gd name="connsiteY6" fmla="*/ 162721 h 571500"/>
                <a:gd name="connsiteX7" fmla="*/ 1143017 w 1324199"/>
                <a:gd name="connsiteY7" fmla="*/ 226222 h 571500"/>
                <a:gd name="connsiteX8" fmla="*/ 1285875 w 1324199"/>
                <a:gd name="connsiteY8" fmla="*/ 271462 h 571500"/>
                <a:gd name="connsiteX9" fmla="*/ 1085850 w 1324199"/>
                <a:gd name="connsiteY9" fmla="*/ 400050 h 571500"/>
                <a:gd name="connsiteX10" fmla="*/ 1228725 w 1324199"/>
                <a:gd name="connsiteY10" fmla="*/ 571500 h 571500"/>
                <a:gd name="connsiteX11" fmla="*/ 0 w 1324199"/>
                <a:gd name="connsiteY11" fmla="*/ 571500 h 571500"/>
                <a:gd name="connsiteX12" fmla="*/ 0 w 1324199"/>
                <a:gd name="connsiteY12" fmla="*/ 0 h 571500"/>
                <a:gd name="connsiteX0" fmla="*/ 0 w 1324199"/>
                <a:gd name="connsiteY0" fmla="*/ 0 h 571500"/>
                <a:gd name="connsiteX1" fmla="*/ 1228725 w 1324199"/>
                <a:gd name="connsiteY1" fmla="*/ 0 h 571500"/>
                <a:gd name="connsiteX2" fmla="*/ 1226362 w 1324199"/>
                <a:gd name="connsiteY2" fmla="*/ 27782 h 571500"/>
                <a:gd name="connsiteX3" fmla="*/ 1174767 w 1324199"/>
                <a:gd name="connsiteY3" fmla="*/ 67470 h 571500"/>
                <a:gd name="connsiteX4" fmla="*/ 1111267 w 1324199"/>
                <a:gd name="connsiteY4" fmla="*/ 47626 h 571500"/>
                <a:gd name="connsiteX5" fmla="*/ 1100137 w 1324199"/>
                <a:gd name="connsiteY5" fmla="*/ 100012 h 571500"/>
                <a:gd name="connsiteX6" fmla="*/ 1158892 w 1324199"/>
                <a:gd name="connsiteY6" fmla="*/ 162721 h 571500"/>
                <a:gd name="connsiteX7" fmla="*/ 1143017 w 1324199"/>
                <a:gd name="connsiteY7" fmla="*/ 226222 h 571500"/>
                <a:gd name="connsiteX8" fmla="*/ 1285875 w 1324199"/>
                <a:gd name="connsiteY8" fmla="*/ 271462 h 571500"/>
                <a:gd name="connsiteX9" fmla="*/ 1182705 w 1324199"/>
                <a:gd name="connsiteY9" fmla="*/ 293692 h 571500"/>
                <a:gd name="connsiteX10" fmla="*/ 1085850 w 1324199"/>
                <a:gd name="connsiteY10" fmla="*/ 400050 h 571500"/>
                <a:gd name="connsiteX11" fmla="*/ 1228725 w 1324199"/>
                <a:gd name="connsiteY11" fmla="*/ 571500 h 571500"/>
                <a:gd name="connsiteX12" fmla="*/ 0 w 1324199"/>
                <a:gd name="connsiteY12" fmla="*/ 571500 h 571500"/>
                <a:gd name="connsiteX13" fmla="*/ 0 w 1324199"/>
                <a:gd name="connsiteY13" fmla="*/ 0 h 571500"/>
                <a:gd name="connsiteX0" fmla="*/ 0 w 1324199"/>
                <a:gd name="connsiteY0" fmla="*/ 0 h 571500"/>
                <a:gd name="connsiteX1" fmla="*/ 1228725 w 1324199"/>
                <a:gd name="connsiteY1" fmla="*/ 0 h 571500"/>
                <a:gd name="connsiteX2" fmla="*/ 1226362 w 1324199"/>
                <a:gd name="connsiteY2" fmla="*/ 27782 h 571500"/>
                <a:gd name="connsiteX3" fmla="*/ 1174767 w 1324199"/>
                <a:gd name="connsiteY3" fmla="*/ 67470 h 571500"/>
                <a:gd name="connsiteX4" fmla="*/ 1111267 w 1324199"/>
                <a:gd name="connsiteY4" fmla="*/ 47626 h 571500"/>
                <a:gd name="connsiteX5" fmla="*/ 1100137 w 1324199"/>
                <a:gd name="connsiteY5" fmla="*/ 100012 h 571500"/>
                <a:gd name="connsiteX6" fmla="*/ 1158892 w 1324199"/>
                <a:gd name="connsiteY6" fmla="*/ 162721 h 571500"/>
                <a:gd name="connsiteX7" fmla="*/ 1143017 w 1324199"/>
                <a:gd name="connsiteY7" fmla="*/ 226222 h 571500"/>
                <a:gd name="connsiteX8" fmla="*/ 1285875 w 1324199"/>
                <a:gd name="connsiteY8" fmla="*/ 271462 h 571500"/>
                <a:gd name="connsiteX9" fmla="*/ 1182705 w 1324199"/>
                <a:gd name="connsiteY9" fmla="*/ 293692 h 571500"/>
                <a:gd name="connsiteX10" fmla="*/ 1085850 w 1324199"/>
                <a:gd name="connsiteY10" fmla="*/ 400050 h 571500"/>
                <a:gd name="connsiteX11" fmla="*/ 1115235 w 1324199"/>
                <a:gd name="connsiteY11" fmla="*/ 480226 h 571500"/>
                <a:gd name="connsiteX12" fmla="*/ 1228725 w 1324199"/>
                <a:gd name="connsiteY12" fmla="*/ 571500 h 571500"/>
                <a:gd name="connsiteX13" fmla="*/ 0 w 1324199"/>
                <a:gd name="connsiteY13" fmla="*/ 571500 h 571500"/>
                <a:gd name="connsiteX14" fmla="*/ 0 w 1324199"/>
                <a:gd name="connsiteY14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24199" h="571500">
                  <a:moveTo>
                    <a:pt x="0" y="0"/>
                  </a:moveTo>
                  <a:lnTo>
                    <a:pt x="1228725" y="0"/>
                  </a:lnTo>
                  <a:cubicBezTo>
                    <a:pt x="1440395" y="5292"/>
                    <a:pt x="1235355" y="16537"/>
                    <a:pt x="1226362" y="27782"/>
                  </a:cubicBezTo>
                  <a:cubicBezTo>
                    <a:pt x="1217369" y="39027"/>
                    <a:pt x="1201226" y="64824"/>
                    <a:pt x="1174767" y="67470"/>
                  </a:cubicBezTo>
                  <a:cubicBezTo>
                    <a:pt x="1148308" y="70116"/>
                    <a:pt x="1135612" y="34926"/>
                    <a:pt x="1111267" y="47626"/>
                  </a:cubicBezTo>
                  <a:cubicBezTo>
                    <a:pt x="1086922" y="60326"/>
                    <a:pt x="1100798" y="80830"/>
                    <a:pt x="1100137" y="100012"/>
                  </a:cubicBezTo>
                  <a:cubicBezTo>
                    <a:pt x="1099476" y="119194"/>
                    <a:pt x="1151745" y="141686"/>
                    <a:pt x="1158892" y="162721"/>
                  </a:cubicBezTo>
                  <a:cubicBezTo>
                    <a:pt x="1166039" y="183756"/>
                    <a:pt x="1113254" y="208098"/>
                    <a:pt x="1143017" y="226222"/>
                  </a:cubicBezTo>
                  <a:cubicBezTo>
                    <a:pt x="1172780" y="244346"/>
                    <a:pt x="1270661" y="258894"/>
                    <a:pt x="1285875" y="271462"/>
                  </a:cubicBezTo>
                  <a:cubicBezTo>
                    <a:pt x="1301089" y="284030"/>
                    <a:pt x="1216043" y="272261"/>
                    <a:pt x="1182705" y="293692"/>
                  </a:cubicBezTo>
                  <a:cubicBezTo>
                    <a:pt x="1149368" y="315123"/>
                    <a:pt x="1092465" y="370945"/>
                    <a:pt x="1085850" y="400050"/>
                  </a:cubicBezTo>
                  <a:cubicBezTo>
                    <a:pt x="1104906" y="422807"/>
                    <a:pt x="1096179" y="457469"/>
                    <a:pt x="1115235" y="480226"/>
                  </a:cubicBezTo>
                  <a:lnTo>
                    <a:pt x="1228725" y="571500"/>
                  </a:lnTo>
                  <a:lnTo>
                    <a:pt x="0" y="57150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lumMod val="5000"/>
                    <a:lumOff val="95000"/>
                    <a:alpha val="37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315941" y="3803250"/>
              <a:ext cx="5448671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800" b="1" spc="-300" dirty="0" smtClean="0">
                  <a:solidFill>
                    <a:srgbClr val="24271C"/>
                  </a:solidFill>
                  <a:latin typeface="康煕字典體(Demo)" pitchFamily="2" charset="-120"/>
                  <a:ea typeface="康煕字典體(Demo)" pitchFamily="2" charset="-120"/>
                </a:rPr>
                <a:t>和  大  学  说  再  见</a:t>
              </a:r>
              <a:endParaRPr lang="zh-CN" altLang="en-US" sz="5800" b="1" spc="-300" dirty="0">
                <a:solidFill>
                  <a:srgbClr val="24271C"/>
                </a:solidFill>
                <a:latin typeface="康煕字典體(Demo)" pitchFamily="2" charset="-120"/>
                <a:ea typeface="康煕字典體(Demo)" pitchFamily="2" charset="-12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23268" y="1242581"/>
            <a:ext cx="2040639" cy="1869796"/>
            <a:chOff x="8013149" y="854354"/>
            <a:chExt cx="2040639" cy="1869796"/>
          </a:xfrm>
        </p:grpSpPr>
        <p:sp>
          <p:nvSpPr>
            <p:cNvPr id="32" name="任意多边形 31"/>
            <p:cNvSpPr/>
            <p:nvPr/>
          </p:nvSpPr>
          <p:spPr>
            <a:xfrm>
              <a:off x="8161554" y="854354"/>
              <a:ext cx="1868272" cy="1869796"/>
            </a:xfrm>
            <a:custGeom>
              <a:avLst/>
              <a:gdLst>
                <a:gd name="connsiteX0" fmla="*/ 1326573 w 2655311"/>
                <a:gd name="connsiteY0" fmla="*/ 0 h 2657476"/>
                <a:gd name="connsiteX1" fmla="*/ 2655311 w 2655311"/>
                <a:gd name="connsiteY1" fmla="*/ 1328738 h 2657476"/>
                <a:gd name="connsiteX2" fmla="*/ 1326573 w 2655311"/>
                <a:gd name="connsiteY2" fmla="*/ 2657476 h 2657476"/>
                <a:gd name="connsiteX3" fmla="*/ 433160 w 2655311"/>
                <a:gd name="connsiteY3" fmla="*/ 2312294 h 2657476"/>
                <a:gd name="connsiteX4" fmla="*/ 416640 w 2655311"/>
                <a:gd name="connsiteY4" fmla="*/ 2295375 h 2657476"/>
                <a:gd name="connsiteX5" fmla="*/ 633630 w 2655311"/>
                <a:gd name="connsiteY5" fmla="*/ 2295375 h 2657476"/>
                <a:gd name="connsiteX6" fmla="*/ 633630 w 2655311"/>
                <a:gd name="connsiteY6" fmla="*/ 1999788 h 2657476"/>
                <a:gd name="connsiteX7" fmla="*/ 195560 w 2655311"/>
                <a:gd name="connsiteY7" fmla="*/ 1999788 h 2657476"/>
                <a:gd name="connsiteX8" fmla="*/ 0 w 2655311"/>
                <a:gd name="connsiteY8" fmla="*/ 1285875 h 2657476"/>
                <a:gd name="connsiteX9" fmla="*/ 4695 w 2655311"/>
                <a:gd name="connsiteY9" fmla="*/ 1192882 h 2657476"/>
                <a:gd name="connsiteX10" fmla="*/ 1326573 w 2655311"/>
                <a:gd name="connsiteY10" fmla="*/ 0 h 2657476"/>
                <a:gd name="connsiteX0" fmla="*/ 195560 w 2655311"/>
                <a:gd name="connsiteY0" fmla="*/ 1999788 h 2657476"/>
                <a:gd name="connsiteX1" fmla="*/ 0 w 2655311"/>
                <a:gd name="connsiteY1" fmla="*/ 1285875 h 2657476"/>
                <a:gd name="connsiteX2" fmla="*/ 4695 w 2655311"/>
                <a:gd name="connsiteY2" fmla="*/ 1192882 h 2657476"/>
                <a:gd name="connsiteX3" fmla="*/ 1326573 w 2655311"/>
                <a:gd name="connsiteY3" fmla="*/ 0 h 2657476"/>
                <a:gd name="connsiteX4" fmla="*/ 2655311 w 2655311"/>
                <a:gd name="connsiteY4" fmla="*/ 1328738 h 2657476"/>
                <a:gd name="connsiteX5" fmla="*/ 1326573 w 2655311"/>
                <a:gd name="connsiteY5" fmla="*/ 2657476 h 2657476"/>
                <a:gd name="connsiteX6" fmla="*/ 433160 w 2655311"/>
                <a:gd name="connsiteY6" fmla="*/ 2312294 h 2657476"/>
                <a:gd name="connsiteX7" fmla="*/ 416640 w 2655311"/>
                <a:gd name="connsiteY7" fmla="*/ 2295375 h 2657476"/>
                <a:gd name="connsiteX8" fmla="*/ 633630 w 2655311"/>
                <a:gd name="connsiteY8" fmla="*/ 2295375 h 2657476"/>
                <a:gd name="connsiteX9" fmla="*/ 633630 w 2655311"/>
                <a:gd name="connsiteY9" fmla="*/ 1999788 h 2657476"/>
                <a:gd name="connsiteX10" fmla="*/ 287000 w 2655311"/>
                <a:gd name="connsiteY10" fmla="*/ 2091228 h 2657476"/>
                <a:gd name="connsiteX0" fmla="*/ 195560 w 2655311"/>
                <a:gd name="connsiteY0" fmla="*/ 1999788 h 2657476"/>
                <a:gd name="connsiteX1" fmla="*/ 0 w 2655311"/>
                <a:gd name="connsiteY1" fmla="*/ 1285875 h 2657476"/>
                <a:gd name="connsiteX2" fmla="*/ 4695 w 2655311"/>
                <a:gd name="connsiteY2" fmla="*/ 1192882 h 2657476"/>
                <a:gd name="connsiteX3" fmla="*/ 1326573 w 2655311"/>
                <a:gd name="connsiteY3" fmla="*/ 0 h 2657476"/>
                <a:gd name="connsiteX4" fmla="*/ 2655311 w 2655311"/>
                <a:gd name="connsiteY4" fmla="*/ 1328738 h 2657476"/>
                <a:gd name="connsiteX5" fmla="*/ 1326573 w 2655311"/>
                <a:gd name="connsiteY5" fmla="*/ 2657476 h 2657476"/>
                <a:gd name="connsiteX6" fmla="*/ 433160 w 2655311"/>
                <a:gd name="connsiteY6" fmla="*/ 2312294 h 2657476"/>
                <a:gd name="connsiteX7" fmla="*/ 416640 w 2655311"/>
                <a:gd name="connsiteY7" fmla="*/ 2295375 h 2657476"/>
                <a:gd name="connsiteX8" fmla="*/ 633630 w 2655311"/>
                <a:gd name="connsiteY8" fmla="*/ 2295375 h 2657476"/>
                <a:gd name="connsiteX9" fmla="*/ 633630 w 2655311"/>
                <a:gd name="connsiteY9" fmla="*/ 1999788 h 2657476"/>
                <a:gd name="connsiteX10" fmla="*/ 287000 w 2655311"/>
                <a:gd name="connsiteY10" fmla="*/ 2248391 h 2657476"/>
                <a:gd name="connsiteX0" fmla="*/ 195560 w 2655311"/>
                <a:gd name="connsiteY0" fmla="*/ 1999788 h 2657476"/>
                <a:gd name="connsiteX1" fmla="*/ 0 w 2655311"/>
                <a:gd name="connsiteY1" fmla="*/ 1285875 h 2657476"/>
                <a:gd name="connsiteX2" fmla="*/ 4695 w 2655311"/>
                <a:gd name="connsiteY2" fmla="*/ 1192882 h 2657476"/>
                <a:gd name="connsiteX3" fmla="*/ 1326573 w 2655311"/>
                <a:gd name="connsiteY3" fmla="*/ 0 h 2657476"/>
                <a:gd name="connsiteX4" fmla="*/ 2655311 w 2655311"/>
                <a:gd name="connsiteY4" fmla="*/ 1328738 h 2657476"/>
                <a:gd name="connsiteX5" fmla="*/ 1326573 w 2655311"/>
                <a:gd name="connsiteY5" fmla="*/ 2657476 h 2657476"/>
                <a:gd name="connsiteX6" fmla="*/ 433160 w 2655311"/>
                <a:gd name="connsiteY6" fmla="*/ 2312294 h 2657476"/>
                <a:gd name="connsiteX7" fmla="*/ 416640 w 2655311"/>
                <a:gd name="connsiteY7" fmla="*/ 2295375 h 2657476"/>
                <a:gd name="connsiteX8" fmla="*/ 633630 w 2655311"/>
                <a:gd name="connsiteY8" fmla="*/ 2295375 h 2657476"/>
                <a:gd name="connsiteX9" fmla="*/ 633630 w 2655311"/>
                <a:gd name="connsiteY9" fmla="*/ 1999788 h 2657476"/>
                <a:gd name="connsiteX0" fmla="*/ 0 w 2655311"/>
                <a:gd name="connsiteY0" fmla="*/ 1285875 h 2657476"/>
                <a:gd name="connsiteX1" fmla="*/ 4695 w 2655311"/>
                <a:gd name="connsiteY1" fmla="*/ 1192882 h 2657476"/>
                <a:gd name="connsiteX2" fmla="*/ 1326573 w 2655311"/>
                <a:gd name="connsiteY2" fmla="*/ 0 h 2657476"/>
                <a:gd name="connsiteX3" fmla="*/ 2655311 w 2655311"/>
                <a:gd name="connsiteY3" fmla="*/ 1328738 h 2657476"/>
                <a:gd name="connsiteX4" fmla="*/ 1326573 w 2655311"/>
                <a:gd name="connsiteY4" fmla="*/ 2657476 h 2657476"/>
                <a:gd name="connsiteX5" fmla="*/ 433160 w 2655311"/>
                <a:gd name="connsiteY5" fmla="*/ 2312294 h 2657476"/>
                <a:gd name="connsiteX6" fmla="*/ 416640 w 2655311"/>
                <a:gd name="connsiteY6" fmla="*/ 2295375 h 2657476"/>
                <a:gd name="connsiteX7" fmla="*/ 633630 w 2655311"/>
                <a:gd name="connsiteY7" fmla="*/ 2295375 h 2657476"/>
                <a:gd name="connsiteX8" fmla="*/ 633630 w 2655311"/>
                <a:gd name="connsiteY8" fmla="*/ 1999788 h 2657476"/>
                <a:gd name="connsiteX0" fmla="*/ 0 w 2655311"/>
                <a:gd name="connsiteY0" fmla="*/ 1285875 h 2657476"/>
                <a:gd name="connsiteX1" fmla="*/ 4695 w 2655311"/>
                <a:gd name="connsiteY1" fmla="*/ 1192882 h 2657476"/>
                <a:gd name="connsiteX2" fmla="*/ 1326573 w 2655311"/>
                <a:gd name="connsiteY2" fmla="*/ 0 h 2657476"/>
                <a:gd name="connsiteX3" fmla="*/ 2655311 w 2655311"/>
                <a:gd name="connsiteY3" fmla="*/ 1328738 h 2657476"/>
                <a:gd name="connsiteX4" fmla="*/ 1326573 w 2655311"/>
                <a:gd name="connsiteY4" fmla="*/ 2657476 h 2657476"/>
                <a:gd name="connsiteX5" fmla="*/ 433160 w 2655311"/>
                <a:gd name="connsiteY5" fmla="*/ 2312294 h 2657476"/>
                <a:gd name="connsiteX6" fmla="*/ 416640 w 2655311"/>
                <a:gd name="connsiteY6" fmla="*/ 2295375 h 2657476"/>
                <a:gd name="connsiteX7" fmla="*/ 633630 w 2655311"/>
                <a:gd name="connsiteY7" fmla="*/ 2295375 h 2657476"/>
                <a:gd name="connsiteX0" fmla="*/ 0 w 2655311"/>
                <a:gd name="connsiteY0" fmla="*/ 1285875 h 2657476"/>
                <a:gd name="connsiteX1" fmla="*/ 4695 w 2655311"/>
                <a:gd name="connsiteY1" fmla="*/ 1192882 h 2657476"/>
                <a:gd name="connsiteX2" fmla="*/ 1326573 w 2655311"/>
                <a:gd name="connsiteY2" fmla="*/ 0 h 2657476"/>
                <a:gd name="connsiteX3" fmla="*/ 2655311 w 2655311"/>
                <a:gd name="connsiteY3" fmla="*/ 1328738 h 2657476"/>
                <a:gd name="connsiteX4" fmla="*/ 1326573 w 2655311"/>
                <a:gd name="connsiteY4" fmla="*/ 2657476 h 2657476"/>
                <a:gd name="connsiteX5" fmla="*/ 433160 w 2655311"/>
                <a:gd name="connsiteY5" fmla="*/ 2312294 h 2657476"/>
                <a:gd name="connsiteX6" fmla="*/ 416640 w 2655311"/>
                <a:gd name="connsiteY6" fmla="*/ 2295375 h 265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5311" h="2657476">
                  <a:moveTo>
                    <a:pt x="0" y="1285875"/>
                  </a:moveTo>
                  <a:lnTo>
                    <a:pt x="4695" y="1192882"/>
                  </a:lnTo>
                  <a:cubicBezTo>
                    <a:pt x="72740" y="522858"/>
                    <a:pt x="638596" y="0"/>
                    <a:pt x="1326573" y="0"/>
                  </a:cubicBezTo>
                  <a:cubicBezTo>
                    <a:pt x="2060415" y="0"/>
                    <a:pt x="2655311" y="594896"/>
                    <a:pt x="2655311" y="1328738"/>
                  </a:cubicBezTo>
                  <a:cubicBezTo>
                    <a:pt x="2655311" y="2062580"/>
                    <a:pt x="2060415" y="2657476"/>
                    <a:pt x="1326573" y="2657476"/>
                  </a:cubicBezTo>
                  <a:cubicBezTo>
                    <a:pt x="982585" y="2657476"/>
                    <a:pt x="669127" y="2526762"/>
                    <a:pt x="433160" y="2312294"/>
                  </a:cubicBezTo>
                  <a:lnTo>
                    <a:pt x="416640" y="2295375"/>
                  </a:lnTo>
                </a:path>
              </a:pathLst>
            </a:custGeom>
            <a:noFill/>
            <a:ln w="12700"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179687" y="1895190"/>
              <a:ext cx="1836000" cy="0"/>
            </a:xfrm>
            <a:prstGeom prst="line">
              <a:avLst/>
            </a:prstGeom>
            <a:noFill/>
            <a:ln w="12700"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170162" y="2193715"/>
              <a:ext cx="1764000" cy="0"/>
            </a:xfrm>
            <a:prstGeom prst="line">
              <a:avLst/>
            </a:prstGeom>
            <a:noFill/>
            <a:ln w="12700"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8134984" y="1250053"/>
              <a:ext cx="19188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rgbClr val="FEFE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刘健亮</a:t>
              </a:r>
              <a:endParaRPr lang="zh-CN" altLang="en-US" sz="3600" dirty="0">
                <a:solidFill>
                  <a:srgbClr val="FEFE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096883" y="1843433"/>
              <a:ext cx="18609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FEFE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LIUJIANLIANG</a:t>
              </a:r>
              <a:endParaRPr lang="zh-CN" altLang="en-US" dirty="0">
                <a:solidFill>
                  <a:srgbClr val="FEFE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8236687" y="2451240"/>
              <a:ext cx="1512000" cy="0"/>
            </a:xfrm>
            <a:prstGeom prst="line">
              <a:avLst/>
            </a:prstGeom>
            <a:noFill/>
            <a:ln w="12700"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8" name="文本框 37"/>
            <p:cNvSpPr txBox="1"/>
            <p:nvPr/>
          </p:nvSpPr>
          <p:spPr>
            <a:xfrm>
              <a:off x="8713125" y="2168716"/>
              <a:ext cx="12549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rgbClr val="FEFE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小刘作品</a:t>
              </a:r>
              <a:endParaRPr lang="zh-CN" altLang="en-US" sz="1400" dirty="0">
                <a:solidFill>
                  <a:srgbClr val="FEFE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013149" y="2177100"/>
              <a:ext cx="11223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 smtClean="0">
                  <a:solidFill>
                    <a:srgbClr val="FEFE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DESIGN BY</a:t>
              </a:r>
              <a:endParaRPr lang="zh-CN" altLang="en-US" sz="1000" dirty="0">
                <a:solidFill>
                  <a:srgbClr val="FEFE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28" t="-1038" r="8075"/>
          <a:stretch/>
        </p:blipFill>
        <p:spPr>
          <a:xfrm>
            <a:off x="3078888" y="711350"/>
            <a:ext cx="4304990" cy="269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498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2390" y="1428636"/>
            <a:ext cx="6707221" cy="3595407"/>
          </a:xfrm>
          <a:prstGeom prst="rect">
            <a:avLst/>
          </a:prstGeom>
          <a:ln w="190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41" name="组合 40"/>
          <p:cNvGrpSpPr/>
          <p:nvPr/>
        </p:nvGrpSpPr>
        <p:grpSpPr>
          <a:xfrm>
            <a:off x="2736535" y="5173942"/>
            <a:ext cx="6718931" cy="2138"/>
            <a:chOff x="3855301" y="4937544"/>
            <a:chExt cx="6718931" cy="2138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3855301" y="4937544"/>
              <a:ext cx="6718931" cy="0"/>
            </a:xfrm>
            <a:prstGeom prst="line">
              <a:avLst/>
            </a:prstGeom>
            <a:ln>
              <a:solidFill>
                <a:srgbClr val="11111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3855301" y="4939682"/>
              <a:ext cx="6718931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3624419" y="5243402"/>
            <a:ext cx="4943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2009.09 — 2013.06 </a:t>
            </a:r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就读于南通大学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474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812542" y="1371600"/>
            <a:ext cx="6566916" cy="4085135"/>
            <a:chOff x="2812542" y="1280160"/>
            <a:chExt cx="6566916" cy="408513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228" r="1099" b="1490"/>
            <a:stretch/>
          </p:blipFill>
          <p:spPr>
            <a:xfrm>
              <a:off x="2812542" y="1280160"/>
              <a:ext cx="6566916" cy="40851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矩形 8"/>
            <p:cNvSpPr/>
            <p:nvPr/>
          </p:nvSpPr>
          <p:spPr>
            <a:xfrm>
              <a:off x="2812542" y="4871519"/>
              <a:ext cx="6566916" cy="493776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9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学士照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</a:t>
              </a: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大学最后的折腾</a:t>
              </a:r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09263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A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1285611">
            <a:off x="2337777" y="2019783"/>
            <a:ext cx="7357917" cy="39623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1048" r="869"/>
          <a:stretch/>
        </p:blipFill>
        <p:spPr>
          <a:xfrm>
            <a:off x="0" y="6244046"/>
            <a:ext cx="12085983" cy="613954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604642" y="1351557"/>
            <a:ext cx="1854732" cy="1854732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2671548" y="2907792"/>
            <a:ext cx="6765060" cy="2825054"/>
            <a:chOff x="2708124" y="2999232"/>
            <a:chExt cx="6765060" cy="2825054"/>
          </a:xfrm>
        </p:grpSpPr>
        <p:cxnSp>
          <p:nvCxnSpPr>
            <p:cNvPr id="13" name="直接连接符 12"/>
            <p:cNvCxnSpPr/>
            <p:nvPr/>
          </p:nvCxnSpPr>
          <p:spPr>
            <a:xfrm flipV="1">
              <a:off x="2708124" y="2999232"/>
              <a:ext cx="6527316" cy="713232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2790420" y="3703173"/>
              <a:ext cx="6527316" cy="713232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2872716" y="4407114"/>
              <a:ext cx="6527316" cy="713232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2945868" y="5111054"/>
              <a:ext cx="6527316" cy="713232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 rot="21260628">
            <a:off x="4723105" y="2041669"/>
            <a:ext cx="4813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刘健亮   </a:t>
            </a:r>
            <a:r>
              <a:rPr lang="en-US" altLang="zh-CN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0906102022</a:t>
            </a:r>
          </a:p>
        </p:txBody>
      </p:sp>
      <p:sp>
        <p:nvSpPr>
          <p:cNvPr id="36" name="文本框 35"/>
          <p:cNvSpPr txBox="1"/>
          <p:nvPr/>
        </p:nvSpPr>
        <p:spPr>
          <a:xfrm rot="21260628">
            <a:off x="2721504" y="3322870"/>
            <a:ext cx="6609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      短短的大学四年就要过去了，不想和</a:t>
            </a:r>
            <a:endParaRPr lang="en-US" altLang="zh-CN" sz="2800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 rot="21260628">
            <a:off x="2721504" y="4089828"/>
            <a:ext cx="6609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大学说再见。珍惜校园自由的生活，但是</a:t>
            </a:r>
            <a:endParaRPr lang="en-US" altLang="zh-CN" sz="2800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 rot="21260628">
            <a:off x="2812944" y="4784447"/>
            <a:ext cx="6609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必须要走向社会，小刘加油！</a:t>
            </a:r>
            <a:endParaRPr lang="en-US" altLang="zh-CN" sz="2800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171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A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1048" r="869"/>
          <a:stretch/>
        </p:blipFill>
        <p:spPr>
          <a:xfrm>
            <a:off x="0" y="6244046"/>
            <a:ext cx="12085983" cy="61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16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89</Words>
  <Application>Microsoft Office PowerPoint</Application>
  <PresentationFormat>自定义</PresentationFormat>
  <Paragraphs>11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刘健亮</dc:creator>
  <cp:lastModifiedBy>Administrator</cp:lastModifiedBy>
  <cp:revision>29</cp:revision>
  <dcterms:created xsi:type="dcterms:W3CDTF">2013-05-30T04:37:09Z</dcterms:created>
  <dcterms:modified xsi:type="dcterms:W3CDTF">2015-01-18T02:51:48Z</dcterms:modified>
</cp:coreProperties>
</file>