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wmf"/>
  <Default Extension="pct" ContentType="image/pct"/>
  <Default Extension="pcx" ContentType="image/pcx"/>
  <Default Extension="tga" ContentType="image/tga"/>
  <Default Extension="avi" ContentType="video/avi"/>
  <Default Extension="wmv" ContentType="video/x-ms-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9" r:id="rId26"/>
    <p:sldId id="277" r:id="rId27"/>
  </p:sldIdLst>
  <p:sldSz cx="9144000" cy="6858000"/>
  <p:notesSz cx="6858000" cy="914400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enClr>
      <a:srgbClr val="0000FF"/>
    </p:penClr>
  </p:showPr>
  <p:extLst>
    <p:ext uri="smNativeData">
      <pr:smAppRevision xmlns:pr="pr" dt="1291968009" val="694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howGuides="1">
      <p:cViewPr>
        <p:scale>
          <a:sx n="22" d="100"/>
          <a:sy n="22" d="100"/>
        </p:scale>
        <p:origin x="8042" y="4363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" d="100"/>
        <a:sy n="1" d="100"/>
      </p:scale>
      <p:origin x="0" y="0"/>
    </p:cViewPr>
  </p:sorterViewPr>
  <p:notesViewPr>
    <p:cSldViewPr showGuides="1">
      <p:cViewPr>
        <p:scale>
          <a:sx n="22" d="100"/>
          <a:sy n="22" d="100"/>
        </p:scale>
        <p:origin x="8042" y="4363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BAAAPg0AABY0AAChFQAAAAAAAA=="/>
              </a:ext>
            </a:extLst>
          </p:cNvSpPr>
          <p:nvPr>
            <p:ph type="ctrTitle"/>
          </p:nvPr>
        </p:nvSpPr>
        <p:spPr>
          <a:xfrm>
            <a:off x="717550" y="2152650"/>
            <a:ext cx="774954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jCAAA1hcAAKwvAADfIgAAAAAAAA=="/>
              </a:ext>
            </a:extLst>
          </p:cNvSpPr>
          <p:nvPr>
            <p:ph type="subTitle" idx="1"/>
          </p:nvPr>
        </p:nvSpPr>
        <p:spPr>
          <a:xfrm>
            <a:off x="1363345" y="3874770"/>
            <a:ext cx="638619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1EC1-8FD2-B3E8-9C5E-79BD50106A2C}" type="slidenum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6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717E-30D2-B387-9C5E-C6D23F106A93}" type="datetime1">
              <a:t/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F4bAAD0FgAAAAAAAA=="/>
              </a:ext>
            </a:extLst>
          </p:cNvSpPr>
          <p:nvPr>
            <p:ph type="obj" sz="quarter" idx="1"/>
          </p:nvPr>
        </p:nvSpPr>
        <p:spPr>
          <a:xfrm>
            <a:off x="430530" y="1578610"/>
            <a:ext cx="401828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uBgAAF4bAACFJQAAAAAAAA=="/>
              </a:ext>
            </a:extLst>
          </p:cNvSpPr>
          <p:nvPr>
            <p:ph type="obj" sz="quarter" idx="2"/>
          </p:nvPr>
        </p:nvSpPr>
        <p:spPr>
          <a:xfrm>
            <a:off x="430530" y="4018280"/>
            <a:ext cx="40182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tgkAAGk1AACFJQAAAAAAAA=="/>
              </a:ext>
            </a:extLst>
          </p:cNvSpPr>
          <p:nvPr>
            <p:ph type="obj" sz="half" idx="3"/>
          </p:nvPr>
        </p:nvSpPr>
        <p:spPr>
          <a:xfrm>
            <a:off x="4735830" y="1578610"/>
            <a:ext cx="39465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04E0-AED2-B3F2-9C5E-58A74A106A0D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13E3-ADD2-B3E5-9C5E-5BB05D106A0E}" type="datetime1">
              <a:t/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Gk1AAD0FgAAAAAAAA=="/>
              </a:ext>
            </a:extLst>
          </p:cNvSpPr>
          <p:nvPr>
            <p:ph type="obj" sz="half" idx="1"/>
          </p:nvPr>
        </p:nvSpPr>
        <p:spPr>
          <a:xfrm>
            <a:off x="430530" y="1578610"/>
            <a:ext cx="82518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uBgAAF4bAACFJQAAAAAAAA=="/>
              </a:ext>
            </a:extLst>
          </p:cNvSpPr>
          <p:nvPr>
            <p:ph type="obj" sz="quarter" idx="2"/>
          </p:nvPr>
        </p:nvSpPr>
        <p:spPr>
          <a:xfrm>
            <a:off x="430530" y="4018280"/>
            <a:ext cx="40182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uBgAAGk1AACFJQAAAAAAAA=="/>
              </a:ext>
            </a:extLst>
          </p:cNvSpPr>
          <p:nvPr>
            <p:ph type="obj" sz="quarter" idx="3"/>
          </p:nvPr>
        </p:nvSpPr>
        <p:spPr>
          <a:xfrm>
            <a:off x="4735830" y="4018280"/>
            <a:ext cx="39465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4BDE-90D2-B3BD-9C5E-66E805106A33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2DBF-F1D2-B3DB-9C5E-078E63106A52}" type="datetime1">
              <a:t/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F4bAAD0FgAAAAAAAA=="/>
              </a:ext>
            </a:extLst>
          </p:cNvSpPr>
          <p:nvPr>
            <p:ph type="obj" sz="quarter" idx="1"/>
          </p:nvPr>
        </p:nvSpPr>
        <p:spPr>
          <a:xfrm>
            <a:off x="430530" y="1578610"/>
            <a:ext cx="401828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tgkAAGk1AAD0FgAAAAAAAA=="/>
              </a:ext>
            </a:extLst>
          </p:cNvSpPr>
          <p:nvPr>
            <p:ph type="obj" sz="quarter" idx="2"/>
          </p:nvPr>
        </p:nvSpPr>
        <p:spPr>
          <a:xfrm>
            <a:off x="4735830" y="1578610"/>
            <a:ext cx="39465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uBgAAGk1AACFJQAAAAAAAA=="/>
              </a:ext>
            </a:extLst>
          </p:cNvSpPr>
          <p:nvPr>
            <p:ph type="obj" sz="half" idx="3"/>
          </p:nvPr>
        </p:nvSpPr>
        <p:spPr>
          <a:xfrm>
            <a:off x="430530" y="4018280"/>
            <a:ext cx="82518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3CDE-90D2-B3CA-9C5E-669F72106A33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416F-21D2-B3B7-9C5E-D7E20F106A82}" type="datetime1">
              <a:t/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Gk1AACFJQAAAAAAAA=="/>
              </a:ext>
            </a:extLst>
          </p:cNvSpPr>
          <p:nvPr>
            <p:ph type="obj" idx="1"/>
          </p:nvPr>
        </p:nvSpPr>
        <p:spPr>
          <a:xfrm>
            <a:off x="430530" y="1578610"/>
            <a:ext cx="82518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1024-6AD2-B3E6-9C5E-9CB35E106AC9}" type="slidenum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6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3414-5AD2-B3C2-9C5E-AC977A106AF9}" type="datetime1">
              <a:t/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c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F4bAACFJQAAAAAAAA=="/>
              </a:ext>
            </a:extLst>
          </p:cNvSpPr>
          <p:nvPr>
            <p:ph type="obj" sz="half" idx="1"/>
          </p:nvPr>
        </p:nvSpPr>
        <p:spPr>
          <a:xfrm>
            <a:off x="430530" y="1578610"/>
            <a:ext cx="401828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tgkAAGk1AACFJQAAAAAAAA=="/>
              </a:ext>
            </a:extLst>
          </p:cNvSpPr>
          <p:nvPr>
            <p:ph type="obj" sz="half" idx="2"/>
          </p:nvPr>
        </p:nvSpPr>
        <p:spPr>
          <a:xfrm>
            <a:off x="4735830" y="1578610"/>
            <a:ext cx="39465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5583-CDD2-B3A3-9C5E-3BF61B106A6E}" type="slidenum">
              <a:t/>
            </a:fld>
          </a:p>
        </p:txBody>
      </p:sp>
      <p:sp>
        <p:nvSpPr>
          <p:cNvPr id="6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7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3464-2AD2-B3C2-9C5E-DC977A106A89}" type="datetime1">
              <a:t/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337C-32D2-B3C5-9C5E-C4907D106A91}" type="slidenum">
              <a:t/>
            </a:fld>
          </a:p>
        </p:txBody>
      </p:sp>
      <p:sp>
        <p:nvSpPr>
          <p:cNvPr id="4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Ck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5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c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2EDC-92D2-B3D8-9C5E-648D60106A31}" type="datetime1">
              <a:t/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N2C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0CBE-F0D2-B3FA-9C5E-06AF42106A53}" type="slidenum">
              <a:t/>
            </a:fld>
          </a:p>
        </p:txBody>
      </p:sp>
      <p:sp>
        <p:nvSpPr>
          <p:cNvPr id="3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CA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4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G8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1DC6-88D2-B3EB-9C5E-7EBE53106A2B}" type="datetime1">
              <a:t/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M5IA0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CFJQAAAAAAAA=="/>
              </a:ext>
            </a:extLst>
          </p:cNvSpPr>
          <p:nvPr>
            <p:ph type="obj"/>
          </p:nvPr>
        </p:nvSpPr>
        <p:spPr>
          <a:xfrm>
            <a:off x="430530" y="287020"/>
            <a:ext cx="825182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IPPgw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0B12-5CD2-B3FD-9C5E-AAA845106AFF}" type="slidenum">
              <a:t/>
            </a:fld>
          </a:p>
        </p:txBody>
      </p:sp>
      <p:sp>
        <p:nvSpPr>
          <p:cNvPr id="4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Uq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5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Ij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2B03-4DD2-B3DD-9C5E-BB8865106AEE}" type="datetime1">
              <a:t/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8AA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M+DA3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Gk1AAD0FgAAAAAAAA=="/>
              </a:ext>
            </a:extLst>
          </p:cNvSpPr>
          <p:nvPr>
            <p:ph type="obj" sz="half" idx="1"/>
          </p:nvPr>
        </p:nvSpPr>
        <p:spPr>
          <a:xfrm>
            <a:off x="430530" y="1578610"/>
            <a:ext cx="82518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CTAA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uBgAAGk1AACFJQAAAAAAAA=="/>
              </a:ext>
            </a:extLst>
          </p:cNvSpPr>
          <p:nvPr>
            <p:ph type="obj" sz="half" idx="2"/>
          </p:nvPr>
        </p:nvSpPr>
        <p:spPr>
          <a:xfrm>
            <a:off x="430530" y="4018280"/>
            <a:ext cx="82518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Ks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0D58-16D2-B3FB-9C5E-E0AE43106AB5}" type="slidenum">
              <a:t/>
            </a:fld>
          </a:p>
        </p:txBody>
      </p:sp>
      <p:sp>
        <p:nvSpPr>
          <p:cNvPr id="6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Bx9g84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7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C8H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7E96-D8D2-B388-9C5E-2EDD30106A7B}" type="datetime1">
              <a:t/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MX/z/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II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F4bAAD0FgAAAAAAAA=="/>
              </a:ext>
            </a:extLst>
          </p:cNvSpPr>
          <p:nvPr>
            <p:ph type="obj" sz="quarter" idx="1"/>
          </p:nvPr>
        </p:nvSpPr>
        <p:spPr>
          <a:xfrm>
            <a:off x="430530" y="1578610"/>
            <a:ext cx="401828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B0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tgkAAGk1AAD0FgAAAAAAAA=="/>
              </a:ext>
            </a:extLst>
          </p:cNvSpPr>
          <p:nvPr>
            <p:ph type="obj" sz="quarter" idx="2"/>
          </p:nvPr>
        </p:nvSpPr>
        <p:spPr>
          <a:xfrm>
            <a:off x="4735830" y="1578610"/>
            <a:ext cx="39465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DUfw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uBgAAF4bAACFJQAAAAAAAA=="/>
              </a:ext>
            </a:extLst>
          </p:cNvSpPr>
          <p:nvPr>
            <p:ph type="obj" sz="quarter" idx="3"/>
          </p:nvPr>
        </p:nvSpPr>
        <p:spPr>
          <a:xfrm>
            <a:off x="430530" y="4018280"/>
            <a:ext cx="40182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v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uBgAAGk1AACFJQAAAAAAAA=="/>
              </a:ext>
            </a:extLst>
          </p:cNvSpPr>
          <p:nvPr>
            <p:ph type="obj" sz="quarter" idx="4"/>
          </p:nvPr>
        </p:nvSpPr>
        <p:spPr>
          <a:xfrm>
            <a:off x="4735830" y="4018280"/>
            <a:ext cx="39465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OCP4A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68C5-8BD2-B39E-9C5E-7DCB26106A28}" type="slidenum">
              <a:t/>
            </a:fld>
          </a:p>
        </p:txBody>
      </p:sp>
      <p:sp>
        <p:nvSpPr>
          <p:cNvPr id="8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9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04EB-A5D2-B3F2-9C5E-53A74A106A06}" type="datetime1">
              <a:t/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5Q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xAEAAGk1AADUCAAAAAAAAA=="/>
              </a:ext>
            </a:extLst>
          </p:cNvSpPr>
          <p:nvPr>
            <p:ph type="title"/>
          </p:nvPr>
        </p:nvSpPr>
        <p:spPr>
          <a:xfrm>
            <a:off x="430530" y="287020"/>
            <a:ext cx="825182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DC8v8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mAgAAtgkAAF4bAACFJQAAAAAAAA=="/>
              </a:ext>
            </a:extLst>
          </p:cNvSpPr>
          <p:nvPr>
            <p:ph type="obj" sz="half" idx="1"/>
          </p:nvPr>
        </p:nvSpPr>
        <p:spPr>
          <a:xfrm>
            <a:off x="430530" y="1578610"/>
            <a:ext cx="401828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tgkAAGk1AAD0FgAAAAAAAA=="/>
              </a:ext>
            </a:extLst>
          </p:cNvSpPr>
          <p:nvPr>
            <p:ph type="obj" sz="quarter" idx="2"/>
          </p:nvPr>
        </p:nvSpPr>
        <p:spPr>
          <a:xfrm>
            <a:off x="4735830" y="1578610"/>
            <a:ext cx="39465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iHQAAuBgAAGk1AACFJQAAAAAAAA=="/>
              </a:ext>
            </a:extLst>
          </p:cNvSpPr>
          <p:nvPr>
            <p:ph type="obj" sz="quarter" idx="3"/>
          </p:nvPr>
        </p:nvSpPr>
        <p:spPr>
          <a:xfrm>
            <a:off x="4735830" y="4018280"/>
            <a:ext cx="39465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P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E62D26-68D2-B3DB-9C5E-9E8E63106ACB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D/AJ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P8A/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E64087-C9D2-B3B6-9C5E-3FE30E106A6A}" type="datetime1">
              <a:t/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sQEAAHA1AAC5CAAAA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 lang="zh-cn"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  <a:extLst>
              <a:ext uri="smNativeData">
                <pr:smNativeData xmlns:pr="pr" val="SMDATA_12_Cd4BT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2AkAAHA1AACwJQAAAAAAAA=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–"/>
              <a:tabLst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–"/>
              <a:tabLst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»"/>
              <a:tabLst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lvl5pPr>
          </a:lstStyle>
          <a:p>
            <a:pPr>
              <a:defRPr lang="zh-cn"/>
            </a:pPr>
            <a:r>
              <a:t>单击此处编辑母版文本样式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AAAAAA==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fld id="{3FE620BB-F5D2-B3D6-9C5E-03836E106A56}" type="datetime1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AAAAAA==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DpzeXM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AAAAAA==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fld id="{3FE65B83-CDD2-B3AD-9C5E-3BF815106A6E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44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32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zh-cn" sz="2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24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zh-cn" sz="20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»"/>
        <a:tabLst/>
        <a:defRPr lang="zh-cn" sz="20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微软雅黑" pitchFamily="2" charset="134"/>
          <a:ea typeface="微软雅黑" pitchFamily="2" charset="134"/>
          <a:cs typeface="微软雅黑" pitchFamily="2" charset="134"/>
        </a:defRPr>
      </a:lvl5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microsoft.com/office/2007/relationships/media" Target="../media/media1.wma"/><Relationship Id="rId3" Type="http://schemas.openxmlformats.org/officeDocument/2006/relationships/audio" Target="../media/media1.wma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eg"/><Relationship Id="rId3" Type="http://schemas.openxmlformats.org/officeDocument/2006/relationships/image" Target="../media/image27.png"/><Relationship Id="rId4" Type="http://schemas.openxmlformats.org/officeDocument/2006/relationships/image" Target="../media/image28.jpe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eg"/><Relationship Id="rId3" Type="http://schemas.openxmlformats.org/officeDocument/2006/relationships/image" Target="../media/image30.png"/><Relationship Id="rId4" Type="http://schemas.openxmlformats.org/officeDocument/2006/relationships/image" Target="../media/image31.jpe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eg"/><Relationship Id="rId3" Type="http://schemas.openxmlformats.org/officeDocument/2006/relationships/image" Target="../media/image33.png"/><Relationship Id="rId4" Type="http://schemas.openxmlformats.org/officeDocument/2006/relationships/image" Target="../media/image34.jpe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eg"/><Relationship Id="rId3" Type="http://schemas.openxmlformats.org/officeDocument/2006/relationships/image" Target="../media/image36.png"/><Relationship Id="rId4" Type="http://schemas.openxmlformats.org/officeDocument/2006/relationships/image" Target="../media/image37.jpe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eg"/><Relationship Id="rId3" Type="http://schemas.openxmlformats.org/officeDocument/2006/relationships/image" Target="../media/image39.png"/><Relationship Id="rId4" Type="http://schemas.openxmlformats.org/officeDocument/2006/relationships/image" Target="../media/image40.jpe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eg"/><Relationship Id="rId3" Type="http://schemas.openxmlformats.org/officeDocument/2006/relationships/image" Target="../media/image42.pn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eg"/><Relationship Id="rId3" Type="http://schemas.openxmlformats.org/officeDocument/2006/relationships/image" Target="../media/image44.png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eg"/><Relationship Id="rId3" Type="http://schemas.openxmlformats.org/officeDocument/2006/relationships/image" Target="../media/image46.pn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eg"/><Relationship Id="rId3" Type="http://schemas.openxmlformats.org/officeDocument/2006/relationships/image" Target="../media/image48.png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jpeg"/><Relationship Id="rId3" Type="http://schemas.openxmlformats.org/officeDocument/2006/relationships/image" Target="../media/image50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jpeg"/><Relationship Id="rId3" Type="http://schemas.openxmlformats.org/officeDocument/2006/relationships/image" Target="../media/image52.png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3" Type="http://schemas.openxmlformats.org/officeDocument/2006/relationships/image" Target="../media/image54.jpeg"/><Relationship Id="rId4" Type="http://schemas.openxmlformats.org/officeDocument/2006/relationships/audio" Target="../media/audio1.wav"/></Relationships>
</file>

<file path=ppt/slides/_rels/slide2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Relationship Id="rId4" Type="http://schemas.openxmlformats.org/officeDocument/2006/relationships/image" Target="../media/image13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Relationship Id="rId4" Type="http://schemas.openxmlformats.org/officeDocument/2006/relationships/image" Target="../media/image16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3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3" Type="http://schemas.openxmlformats.org/officeDocument/2006/relationships/image" Target="../media/image21.png"/><Relationship Id="rId4" Type="http://schemas.openxmlformats.org/officeDocument/2006/relationships/image" Target="../media/image22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i53R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LndEA////AQAAAAAAAAAAAAAAAAAAAAAAAAAAAAAAAAAAAAAAAAAApocCAH9/fwD87ZADzMzMAMDA/wB/f38AAAAAAAAAAAAAAAAAAAAAAAAAAAAhAAAAGAAAABQAAABNHAAAx/v//2k1AAB6PgAAAAAAAA=="/>
              </a:ext>
            </a:extLst>
          </p:cNvSpPr>
          <p:nvPr/>
        </p:nvSpPr>
        <p:spPr>
          <a:xfrm rot="18568096">
            <a:off x="1220470" y="2693670"/>
            <a:ext cx="10842625" cy="4081780"/>
          </a:xfrm>
          <a:prstGeom prst="rect">
            <a:avLst/>
          </a:prstGeom>
          <a:solidFill>
            <a:srgbClr val="8B9DD1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3" name="矩形 3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2d/w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Z3/AA////AQAAAAAAAAAAAAAAAAAAAAAAAAAAAAAAAAAAAAAAAAAApocCAH9/fwD87ZADzMzMAMDA/wB/f38AAAAAAAAAAAAAAAAAAAAAAAAAAAAhAAAAGAAAABQAAAC++v//FfT//+oIAAC8GQAAAAAAAA=="/>
              </a:ext>
            </a:extLst>
          </p:cNvSpPr>
          <p:nvPr/>
        </p:nvSpPr>
        <p:spPr>
          <a:xfrm rot="18568096">
            <a:off x="-2762885" y="-29210"/>
            <a:ext cx="6120765" cy="2303780"/>
          </a:xfrm>
          <a:prstGeom prst="rect">
            <a:avLst/>
          </a:prstGeom>
          <a:solidFill>
            <a:srgbClr val="D9DFF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4" name="矩形 4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tL/g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0v+AA////AQAAAAAAAAAAAAAAAAAAAAAAAAAAAAAAAAAAAAAAAAAApocCAH9/fwD87ZADzMzMAMDA/wB/f38AAAAAAAAAAAAAAAAAAAAAAAAAAAAhAAAAGAAAABQAAAAnBgAA2e///0MfAACMMgAAAAAAAA=="/>
              </a:ext>
            </a:extLst>
          </p:cNvSpPr>
          <p:nvPr/>
        </p:nvSpPr>
        <p:spPr>
          <a:xfrm rot="18568096">
            <a:off x="-2379980" y="754380"/>
            <a:ext cx="10842625" cy="4081780"/>
          </a:xfrm>
          <a:prstGeom prst="rect">
            <a:avLst/>
          </a:prstGeom>
          <a:solidFill>
            <a:srgbClr val="B4BFE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5" name="矩形 6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NEiD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0SIMA////AQAAAAAAAAAAAAAAAAAAAAAAAAAAAAAAAAAAAAAAAAAApocCAH9/fwD87ZADzMzMAMDA/wB/f38AAAAAAAAAAAAAAAAAAAAAAAAAAAAhAAAAGAAAABQAAAANMAAAGQYAAKI7AADMSAAAAAAAAA=="/>
              </a:ext>
            </a:extLst>
          </p:cNvSpPr>
          <p:nvPr/>
        </p:nvSpPr>
        <p:spPr>
          <a:xfrm rot="18568096">
            <a:off x="3331210" y="5471160"/>
            <a:ext cx="10842625" cy="1882775"/>
          </a:xfrm>
          <a:prstGeom prst="rect">
            <a:avLst/>
          </a:prstGeom>
          <a:solidFill>
            <a:srgbClr val="344883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6" name="TextBox 52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oEAAANRQAAFgnAADjGQAAAAAAAA=="/>
              </a:ext>
            </a:extLst>
          </p:cNvSpPr>
          <p:nvPr/>
        </p:nvSpPr>
        <p:spPr>
          <a:xfrm>
            <a:off x="2748280" y="3284855"/>
            <a:ext cx="36474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5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纪年</a:t>
            </a:r>
            <a:r>
              <a:rPr lang="en-us" sz="5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·</a:t>
            </a:r>
            <a:r>
              <a:rPr lang="zh-cn" sz="5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记念</a:t>
            </a:r>
            <a:endParaRPr lang="zh-cn" sz="5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sp>
        <p:nvSpPr>
          <p:cNvPr id="7" name="TextBox 53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rFQAAWw4AACQjAAAJFAAAAAAAAA=="/>
              </a:ext>
            </a:extLst>
          </p:cNvSpPr>
          <p:nvPr/>
        </p:nvSpPr>
        <p:spPr>
          <a:xfrm>
            <a:off x="3441065" y="2333625"/>
            <a:ext cx="227139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5400" b="1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毕业记</a:t>
            </a:r>
            <a:endParaRPr lang="zh-cn" sz="5400" b="1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8" name="范逸臣-国境之南(电影“海角七号”主题曲).wav">
            <a:hlinkClick r:id="" action="ppaction://media"/>
          </p:cNvPr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GM7MADAAAABAAAAAAAAAAAAAAAAAAAAAAAAAAHgAAAGgAAAAAAAAAAAAAAAAAAAAAAAAAAAAAABAnAAAQJwAAAAAAAAAAAAAAAAAAAAAAAAAAAAAAAAAAAAAAAAAAAAAUAAAAAAAAAMDA/wAAAAAAZAAAADIAAAAAAAAAZAAAAAAAAAB/f38ACgAAAB8AAABUAAAA////AP///wEAAAAAAAAAAAAAAAAAAAAAAAAAAAAAAAAAAAAAAAAAAAAAAAB/f38A/O2QA8zMzADAwP8Af39/AAAAAAAAAAAAAAAAAP///wAAAAAAIQAAABgAAAAUAAAA/0MAACD+//+/RwAA4AEAAAAAAAA="/>
              </a:ext>
            </a:extLst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11053445" y="-304800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9" name="图片 101" hidden="1"/>
          <p:cNvPicPr>
            <a:picLocks noChangeAspect="1"/>
            <a:extLst>
              <a:ext uri="smNativeData">
                <pr:smNativeData xmlns:pr="pr" val="SMDATA_13_Cd4BTRMAAAAlAAAAEQAAAC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9w4AALANAABJKQAAgBwAAAAAAAA="/>
              </a:ext>
            </a:extLst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2432685" y="2225040"/>
            <a:ext cx="4278630" cy="24079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/O2QA8zMzADAwP8Af39/AAAAAAAAAAAAAAAAAP///wAAAAAAIQAAABgAAAAUAAAA9w4AALANAABJKQAAgBwAAAAAAAA="/>
              </a:ext>
            </a:extLst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2432685" y="2225040"/>
            <a:ext cx="4278630" cy="24079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5000">
    <p:extLst>
      <p:ext uri="smNativeData">
        <pr:smNativeData xmlns:pr="pr" val="Cd4BTQAAAAAIBwAAAAAAAAAAAAAAAAAAiBMAAAAAAAAB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</p:bldLst>
    <p:extLst>
      <p:ext uri="smNativeData">
        <pr:smNativeData xmlns:pr="pr" val="Cd4BTQUAAAAFAAAA/f///wEAAAAWAAAAAQAAAAAAAAAAAAAAAAAAAAkAAAD9////AQAAABYAAAABAAAAAAAAAAAAAAAAAAAADQAAAP3///8BAAAAFgAAAAEAAAAAAAAAAAAAAAAAAAARAAAA/f///wEAAAAWAAAAAQAAAAAAAAAAAAAAAAAAABUAAAD9////BgAAAAEAAAAAAAAAAAAAAAAAAAAAAAAA"/>
      </p:ext>
    </p:ext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+5aD3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h/r//579//8iOwAAAj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889635" y="-387350"/>
            <a:ext cx="10502265" cy="96545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XEgAAdwsAACkmAABODgAAAAAAAA=="/>
              </a:ext>
            </a:extLst>
          </p:cNvSpPr>
          <p:nvPr/>
        </p:nvSpPr>
        <p:spPr>
          <a:xfrm>
            <a:off x="2940685" y="1863725"/>
            <a:ext cx="326263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我还记得阳光的味道。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93Vdx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mxEAADwMAAClJgAANhA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861945" y="1988820"/>
            <a:ext cx="342011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fQX3y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dvr//579//8ROwAAAjk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900430" y="-387350"/>
            <a:ext cx="10502265" cy="96545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4BrYF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QvH//yz9//8iOwAAlDQ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2396490" y="-459740"/>
            <a:ext cx="12009120" cy="90068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1EwAAwgcAAOAxAACZCgAAAAAAAA=="/>
              </a:ext>
            </a:extLst>
          </p:cNvSpPr>
          <p:nvPr/>
        </p:nvSpPr>
        <p:spPr>
          <a:xfrm>
            <a:off x="3203575" y="1261110"/>
            <a:ext cx="490410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我还记得那次自习 和我掉落的橡皮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UZZdP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fhEAAHoGAACLMAAAcwo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843530" y="1052830"/>
            <a:ext cx="5047615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KPH//yz9//8IOwAAlDQ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2413000" y="-459740"/>
            <a:ext cx="12009120" cy="90068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E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4H+//8iOwAAlj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243205"/>
            <a:ext cx="10952480" cy="9116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eIgAAXQcAAEYmAADbJgAAAAAAAA=="/>
              </a:ext>
            </a:extLst>
          </p:cNvSpPr>
          <p:nvPr/>
        </p:nvSpPr>
        <p:spPr>
          <a:xfrm>
            <a:off x="5668010" y="1196975"/>
            <a:ext cx="553720" cy="51193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我还记得发黄的书页 和发慌的饥饿。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GSIAAPkEAAATJgAA5SU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542915" y="808355"/>
            <a:ext cx="646430" cy="53517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ff//4H+//8uOwAAljY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1332865" y="-243205"/>
            <a:ext cx="10953115" cy="9116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B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7v8//9jPwAAdz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531495"/>
            <a:ext cx="11643995" cy="93853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iDQAA1AwAAIUrAACrDwAAAAAAAA=="/>
              </a:ext>
            </a:extLst>
          </p:cNvSpPr>
          <p:nvPr/>
        </p:nvSpPr>
        <p:spPr>
          <a:xfrm>
            <a:off x="2175510" y="2085340"/>
            <a:ext cx="489902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我还记得极目远眺 和手上的酒瓶。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/////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Q4AAOgKAABnLQAA4Q4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339975" y="1772920"/>
            <a:ext cx="5040630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Q////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7vf//7v8//+QPwAAdzY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1311910" y="-531495"/>
            <a:ext cx="11644630" cy="93853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Cd////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fz//yz9///XOQAAoS8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520065" y="-459740"/>
            <a:ext cx="9922510" cy="82022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AAAADAIAABwEAAAfHQAAAAAAAA=="/>
              </a:ext>
            </a:extLst>
          </p:cNvSpPr>
          <p:nvPr/>
        </p:nvSpPr>
        <p:spPr>
          <a:xfrm>
            <a:off x="114300" y="332740"/>
            <a:ext cx="553720" cy="44011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我还记得打水时卡上可怜的数字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8szc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/QEAANEDAAD2BQAAWiA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23215" y="620395"/>
            <a:ext cx="645795" cy="46386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o6iI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Hv3//yz9//8pOgAAoS8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468630" y="-459740"/>
            <a:ext cx="9923145" cy="82022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i+eS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w/+//8/PwAAYjU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315595"/>
            <a:ext cx="11621135" cy="89935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AGwAANA4AAHYyAAALEQAAAAAAAA=="/>
              </a:ext>
            </a:extLst>
          </p:cNvSpPr>
          <p:nvPr/>
        </p:nvSpPr>
        <p:spPr>
          <a:xfrm>
            <a:off x="4470400" y="2308860"/>
            <a:ext cx="373253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有一天，我开始忙于现实。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B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IBwAAB8NAAADNAAAGBE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572000" y="2132965"/>
            <a:ext cx="3883025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skwIJ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CPP//4H+//8iOwAAlDQ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2108200" y="-243205"/>
            <a:ext cx="11720830" cy="8790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uFAAADwsAAFIjAADmDQAAAAAAAA=="/>
              </a:ext>
            </a:extLst>
          </p:cNvSpPr>
          <p:nvPr/>
        </p:nvSpPr>
        <p:spPr>
          <a:xfrm>
            <a:off x="3402330" y="1797685"/>
            <a:ext cx="233934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我开始选择奔波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D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YRIAAOgKAADLIQAA4Q4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987675" y="1772920"/>
            <a:ext cx="2505710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EBAQE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CPb//579//9QPwAAlDQ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620520" y="-387350"/>
            <a:ext cx="11912600" cy="8934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qKAAAkA0AABIsAACXIwAAAAAAAA=="/>
              </a:ext>
            </a:extLst>
          </p:cNvSpPr>
          <p:nvPr/>
        </p:nvSpPr>
        <p:spPr>
          <a:xfrm>
            <a:off x="6610350" y="2204720"/>
            <a:ext cx="553720" cy="35807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我开始仰望天空 不知所措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E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9SwAAOgKAADvMAAAdCI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308215" y="1772920"/>
            <a:ext cx="646430" cy="38277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C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kP3//6PW//+tPgAAOz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396240" y="-6724015"/>
            <a:ext cx="10584815" cy="15539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zDgAAqhAAAAEwAACBEwAAAAAAAA=="/>
              </a:ext>
            </a:extLst>
          </p:cNvSpPr>
          <p:nvPr/>
        </p:nvSpPr>
        <p:spPr>
          <a:xfrm>
            <a:off x="2389505" y="2708910"/>
            <a:ext cx="541401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但是谢谢西财，你的力量，是我的翅膀。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CAgIC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FQsAAHASAAArLQAAaRY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801495" y="2997200"/>
            <a:ext cx="5541010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E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w/+//8iOwAAXT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315595"/>
            <a:ext cx="10952480" cy="91528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FCQAAQwQAABQmAAAaBwAAAAAAAA=="/>
              </a:ext>
            </a:extLst>
          </p:cNvSpPr>
          <p:nvPr/>
        </p:nvSpPr>
        <p:spPr>
          <a:xfrm>
            <a:off x="1547495" y="692785"/>
            <a:ext cx="464248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我会追逐我的方向，在梦的地方。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FFABR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AcAANEDAAAvJQAAywc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259840" y="620395"/>
            <a:ext cx="4784725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RWCt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FYK0A////AQAAAAAAAAAAAAAAAAAAAAAAAAAAAAAAAAAAAAAAAAAApocCAH9/fwD87ZADzMzMAMDA/wB/f38AAAAAAAAAAAAAAAAAAAAAAAAAAAAhAAAAGAAAABQAAABR9f//nPD///FKAAADRAAAAAAAAA=="/>
              </a:ext>
            </a:extLst>
          </p:cNvSpPr>
          <p:nvPr/>
        </p:nvSpPr>
        <p:spPr>
          <a:xfrm rot="18568096">
            <a:off x="-1556385" y="-2682240"/>
            <a:ext cx="13557885" cy="13919200"/>
          </a:xfrm>
          <a:prstGeom prst="rect">
            <a:avLst/>
          </a:prstGeom>
          <a:solidFill>
            <a:srgbClr val="4560AD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3" name="TextBox 2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oCgAAlRMAACwvAABsFgAAAAAAAA=="/>
              </a:ext>
            </a:extLst>
          </p:cNvSpPr>
          <p:nvPr/>
        </p:nvSpPr>
        <p:spPr>
          <a:xfrm>
            <a:off x="1691640" y="3183255"/>
            <a:ext cx="597662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rgbClr val="262626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那时的校园，那时的光，斑斑驳驳成倒影。</a:t>
            </a:r>
            <a:endParaRPr lang="zh-cn" sz="2400">
              <a:solidFill>
                <a:srgbClr val="262626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sp>
        <p:nvSpPr>
          <p:cNvPr id="4" name="矩形 3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tL/g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0v+AA////AQAAAAAAAAAAAAAAAAAAAAAAAAAAAAAAAAAAAAAAAAAApocCAH9/fwD87ZADzMzMAMDA/wB/f38AAAAAAAAAAAAAAAAAAAAAAAAAAAAhAAAAGAAAABQAAADGCQAApxQAAGgKAAC5FQAAAAAAAA=="/>
              </a:ext>
            </a:extLst>
          </p:cNvSpPr>
          <p:nvPr/>
        </p:nvSpPr>
        <p:spPr>
          <a:xfrm>
            <a:off x="1588770" y="3357245"/>
            <a:ext cx="102870" cy="173990"/>
          </a:xfrm>
          <a:prstGeom prst="rect">
            <a:avLst/>
          </a:prstGeom>
          <a:solidFill>
            <a:srgbClr val="B4BFE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EYAAAAeAAAAZAAAAAA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/O2QA8zMzADAwP8Af39/AAAAAAAAAAAAAAAAAP///wAAAAAAIQAAABgAAAAUAAAAdAkAABsTAADMLgAAFRcAAAAAAAA="/>
              </a:ext>
            </a:extLst>
          </p:cNvPicPr>
          <p:nvPr/>
        </p:nvPicPr>
        <p:blipFill>
          <a:blip xmlns:r="http://schemas.openxmlformats.org/officeDocument/2006/relationships" r:embed="rId2">
            <a:lum bright="70000" contrast="-70000"/>
          </a:blip>
          <a:stretch>
            <a:fillRect/>
          </a:stretch>
        </p:blipFill>
        <p:spPr>
          <a:xfrm>
            <a:off x="1536700" y="3105785"/>
            <a:ext cx="607060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p8w4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3T+//8iOwAALDg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251460"/>
            <a:ext cx="10952480" cy="93827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JLgAA1AwAALIxAAADJgAAAAAAAA=="/>
              </a:ext>
            </a:extLst>
          </p:cNvSpPr>
          <p:nvPr/>
        </p:nvSpPr>
        <p:spPr>
          <a:xfrm>
            <a:off x="7524115" y="2085340"/>
            <a:ext cx="554355" cy="40938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我会记住你带给我的信仰。。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QB92g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SS4AAGADAABDMgAACR4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524115" y="548640"/>
            <a:ext cx="646430" cy="433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gEIFx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4yoAADYTAADKNAAA3hY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971665" y="3122930"/>
            <a:ext cx="1609725" cy="5943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3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6bNL/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dgMAALIRAABxKgAAphY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62610" y="2876550"/>
            <a:ext cx="6336665" cy="8051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4" name="TextBox 7"/>
          <p:cNvSpPr>
            <a:extLst>
              <a:ext uri="smNativeData">
                <pr:smNativeData xmlns:pr="pr" val="SMDATA_12_Cd4BTRMAAAAlAAAAZAAAAE0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9DAAAJxQAALsXAAA8FgAAAAAAAA=="/>
              </a:ext>
            </a:extLst>
          </p:cNvSpPr>
          <p:nvPr/>
        </p:nvSpPr>
        <p:spPr>
          <a:xfrm>
            <a:off x="1989455" y="3275965"/>
            <a:ext cx="1868170" cy="3384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en-us" sz="1600"/>
              <a:t>SWUFE I LOVE U</a:t>
            </a:r>
            <a:endParaRPr lang="zh-cn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  <p:extLst>
      <p:ext uri="smNativeData">
        <pr:smNativeData xmlns:pr="pr" val="Cd4BTQEAAAAFAAAA/////wEAAAABAAAAAAAAAAAAAAAAAAAAAAAAAA=="/>
      </p:ext>
    </p:ext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i53R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LndEAAAAAAQAAAAAAAAAAAAAAAAAAAAAAAAAAAAAAAAAAAAAAAAAApocCAH9/fwAAAAADzMzMAMDA/wB/f38AAAAAAAAAAAAAAAAAAAAAAAAAAAAhAAAAGAAAABQAAABNHAAAx/v//2k1AAB6PgAAAAAAAA=="/>
              </a:ext>
            </a:extLst>
          </p:cNvSpPr>
          <p:nvPr/>
        </p:nvSpPr>
        <p:spPr>
          <a:xfrm rot="18568096">
            <a:off x="1220470" y="2693670"/>
            <a:ext cx="10842625" cy="4081780"/>
          </a:xfrm>
          <a:prstGeom prst="rect">
            <a:avLst/>
          </a:prstGeom>
          <a:solidFill>
            <a:srgbClr val="8B9DD1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3" name="矩形 4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2d/w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Z3/AAAAAAAQAAAAAAAAAAAAAAAAAAAAAAAAAAAAAAAAAAAAAAAAAApocCAH9/fwAAAAADzMzMAMDA/wB/f38AAAAAAAAAAAAAAAAAAAAAAAAAAAAhAAAAGAAAABQAAAC++v//FfT//+oIAAC8GQAAAAAAAA=="/>
              </a:ext>
            </a:extLst>
          </p:cNvSpPr>
          <p:nvPr/>
        </p:nvSpPr>
        <p:spPr>
          <a:xfrm rot="18568096">
            <a:off x="-2762885" y="-29210"/>
            <a:ext cx="6120765" cy="2303780"/>
          </a:xfrm>
          <a:prstGeom prst="rect">
            <a:avLst/>
          </a:prstGeom>
          <a:solidFill>
            <a:srgbClr val="D9DFF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4" name="矩形 5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tL/g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0v+AAAAAAAQAAAAAAAAAAAAAAAAAAAAAAAAAAAAAAAAAAAAAAAAAApocCAH9/fwAAAAADzMzMAMDA/wB/f38AAAAAAAAAAAAAAAAAAAAAAAAAAAAhAAAAGAAAABQAAAAnBgAA2e///0MfAACMMgAAAAAAAA=="/>
              </a:ext>
            </a:extLst>
          </p:cNvSpPr>
          <p:nvPr/>
        </p:nvSpPr>
        <p:spPr>
          <a:xfrm rot="18568096">
            <a:off x="-2379980" y="754380"/>
            <a:ext cx="10842625" cy="4081780"/>
          </a:xfrm>
          <a:prstGeom prst="rect">
            <a:avLst/>
          </a:prstGeom>
          <a:solidFill>
            <a:srgbClr val="B4BFE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5" name="矩形 6"/>
          <p:cNvSpPr>
            <a:extLst>
              <a:ext uri="smNativeData">
                <pr:smNativeData xmlns:pr="pr" val="SMDATA_12_Cd4BTRMAAAAlAAAAZAAAAA0AAAAAkAAAAEgAAACQAAAASAAAAAAAAAABAAAAAAAAAAEAAABQAAAAAAAAAAAA4D8AAAAAAADgPwAAAAAAAOA/AAAAAAAA4D8AAAAAAADgPwAAAAAAAOA/AAAAAAAA4D8AAAAAAADgPwAAAAAAAOA/AAAAAAAA4D8CAAAAjAAAAAEAAAAAAAAANEiDAP///wgAAAAAAAAAAAAAAAAAAAAAAAAAAAAAAAAAAAAAZAAAAAEAAABAAAAAAAAAAAAAAAAAAAAAAAAAAAAAAAAAAAAAAAAAAAAAAAAAAAAAAAAAAAAAAAAAAAAAAAAAAAAAAAAAAAAAAAAAAAAAAAAAAAAAAAAAAAAAAAAAAAAAFAAAADwAAAAAAAAAAAAAAKaHAgAoAAAAAQAAABQAAAAUAAAAFAAAAAE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0SIMAAAAAAQAAAAAAAAAAAAAAAAAAAAAAAAAAAAAAAAAAAAAAAAAApocCAH9/fwAAAAADzMzMAMDA/wB/f38AAAAAAAAAAAAAAAAAAAAAAAAAAAAhAAAAGAAAABQAAAANMAAAGQYAAKI7AADMSAAAAAAAAA=="/>
              </a:ext>
            </a:extLst>
          </p:cNvSpPr>
          <p:nvPr/>
        </p:nvSpPr>
        <p:spPr>
          <a:xfrm rot="18568096">
            <a:off x="3331210" y="5471160"/>
            <a:ext cx="10842625" cy="1882775"/>
          </a:xfrm>
          <a:prstGeom prst="rect">
            <a:avLst/>
          </a:prstGeom>
          <a:solidFill>
            <a:srgbClr val="344883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</a:p>
        </p:txBody>
      </p:sp>
      <p:sp>
        <p:nvSpPr>
          <p:cNvPr id="6" name="TextBox 7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HDgAAxRAAAHkpAABzFgAAAAAAAA=="/>
              </a:ext>
            </a:extLst>
          </p:cNvSpPr>
          <p:nvPr/>
        </p:nvSpPr>
        <p:spPr>
          <a:xfrm>
            <a:off x="2402205" y="2726055"/>
            <a:ext cx="433959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5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西南财经大学</a:t>
            </a:r>
            <a:endParaRPr lang="zh-cn" sz="5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sp>
        <p:nvSpPr>
          <p:cNvPr id="7" name="TextBox 9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1FAAAPwwAAMsjAAA5EAAAAAAAAA=="/>
              </a:ext>
            </a:extLst>
          </p:cNvSpPr>
          <p:nvPr/>
        </p:nvSpPr>
        <p:spPr>
          <a:xfrm>
            <a:off x="3325495" y="1990725"/>
            <a:ext cx="249301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36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纪年</a:t>
            </a:r>
            <a:r>
              <a:rPr lang="en-us" sz="36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·</a:t>
            </a:r>
            <a:r>
              <a:rPr lang="zh-cn" sz="36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记念</a:t>
            </a:r>
            <a:endParaRPr lang="zh-cn" sz="36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sp>
        <p:nvSpPr>
          <p:cNvPr id="8" name="TextBox 10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XFgAAzBoAACkiAABlHgAAAAAAAA=="/>
              </a:ext>
            </a:extLst>
          </p:cNvSpPr>
          <p:nvPr/>
        </p:nvSpPr>
        <p:spPr>
          <a:xfrm>
            <a:off x="3590925" y="4356100"/>
            <a:ext cx="1962150" cy="584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32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何江 呈现</a:t>
            </a:r>
            <a:endParaRPr lang="zh-cn" sz="32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9" name="图片 11" hidden="1"/>
          <p:cNvPicPr>
            <a:picLocks noChangeAspect="1"/>
            <a:extLst>
              <a:ext uri="smNativeData">
                <pr:smNativeData xmlns:pr="pr" val="SMDATA_13_Cd4BTRMAAAAlAAAAEQAAAC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CCmgQR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2AwAACMLAABoKwAADR8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087880" y="1810385"/>
            <a:ext cx="4968240" cy="32372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ixAAAAAAAABkAAAAZAAAAAAAAAAXAAAAFAAAAAAAAAAAAAAA/38AAP9/AAAAAAAACQAAAAQAAAB6hd2V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2AwAACMLAABoKwAAnhYAAAAAAAA="/>
              </a:ext>
            </a:extLst>
          </p:cNvPicPr>
          <p:nvPr/>
        </p:nvPicPr>
        <p:blipFill>
          <a:blip xmlns:r="http://schemas.openxmlformats.org/officeDocument/2006/relationships" r:embed="rId3"/>
          <a:srcRect l="0" t="0" r="0" b="42350"/>
          <a:stretch>
            <a:fillRect/>
          </a:stretch>
        </p:blipFill>
        <p:spPr>
          <a:xfrm>
            <a:off x="2087880" y="1810385"/>
            <a:ext cx="4968240" cy="18662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  <p:extLst>
      <p:ext uri="smNativeData">
        <pr:smNativeData xmlns:pr="pr" val="Cd4BTQQAAAAFAAAA/f///wEAAAAWAAAAAQAAAAAAAAAAAAAAAAAAAAkAAAD9////AQAAABYAAAABAAAAAAAAAAAAAAAAAAAADQAAAP3///8BAAAAFgAAAAEAAAAAAAAAAAAAAAAAAAARAAAA/f///wEAAAAWAAAAAQAAAAAAAAAAAAAAAAAAAA=="/>
      </p:ext>
    </p:ext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MwEAANgBAABVAQAAUQUAAAAAAABkAAAAZAAAAAAAAAAXAAAAFAAAAAAAAAAAAAAA/38AAP9/AAAAAAAACQAAAAQAAAAGM7M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ev7//wAAAABAOAAAXCsAAAAAAAA="/>
              </a:ext>
            </a:extLst>
          </p:cNvPicPr>
          <p:nvPr/>
        </p:nvPicPr>
        <p:blipFill>
          <a:blip xmlns:r="http://schemas.openxmlformats.org/officeDocument/2006/relationships" r:embed="rId2"/>
          <a:srcRect l="3070" t="4720" r="3410" b="13610"/>
          <a:stretch>
            <a:fillRect/>
          </a:stretch>
        </p:blipFill>
        <p:spPr>
          <a:xfrm>
            <a:off x="-247650" y="0"/>
            <a:ext cx="9391650" cy="70485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LHAAAOAMAAJQ5AAAPBgAAAAAAAA=="/>
              </a:ext>
            </a:extLst>
          </p:cNvSpPr>
          <p:nvPr/>
        </p:nvSpPr>
        <p:spPr>
          <a:xfrm>
            <a:off x="4558665" y="523240"/>
            <a:ext cx="480123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rgbClr val="000000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我还记得柳湖旁边的那几朵颜色。</a:t>
            </a:r>
            <a:endParaRPr lang="zh-cn" sz="2400">
              <a:solidFill>
                <a:srgbClr val="000000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3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5OkNE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RkAAJcFAAAqOAAAkQk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186555" y="908685"/>
            <a:ext cx="4943475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MwEAANgBAABVAQAAUQUAAAAAAABkAAAAZAAAAAAAAAAXAAAAFAAAAAAAAAAAAAAA/38AAP9/AAAAAAAACQAAAAQAAAAGM7M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nf7//9X///95OAAAQisAAAAAAAA="/>
              </a:ext>
            </a:extLst>
          </p:cNvPicPr>
          <p:nvPr/>
        </p:nvPicPr>
        <p:blipFill>
          <a:blip xmlns:r="http://schemas.openxmlformats.org/officeDocument/2006/relationships" r:embed="rId4"/>
          <a:srcRect l="3070" t="4720" r="3410" b="13610"/>
          <a:stretch>
            <a:fillRect/>
          </a:stretch>
        </p:blipFill>
        <p:spPr>
          <a:xfrm>
            <a:off x="-225425" y="-27305"/>
            <a:ext cx="9405620" cy="70592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  <p:extLst>
      <p:ext uri="smNativeData">
        <pr:smNativeData xmlns:pr="pr" val="Cd4BTQIAAAAFAAAA/f///wIAAAAWAAAAAQAAAAAAAAAAAAAAAAAAAAgAAAD9////AQAAABYAAAABAAAAAAAAAAAAAAAAAAAA"/>
      </p:ext>
    </p:ext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O/z//wAAAABcOQAAajQ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612775" y="0"/>
            <a:ext cx="9937115" cy="8520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aDgAA6wcAAKYpAADCCgAAAAAAAA=="/>
              </a:ext>
            </a:extLst>
          </p:cNvSpPr>
          <p:nvPr/>
        </p:nvSpPr>
        <p:spPr>
          <a:xfrm>
            <a:off x="2373630" y="1287145"/>
            <a:ext cx="4396740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</a:t>
            </a:r>
            <a:r>
              <a:rPr lang="en-us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5·12</a:t>
            </a: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晚上那夜祈祷。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sp>
        <p:nvSpPr>
          <p:cNvPr id="4" name="矩形 1"/>
          <p:cNvSpPr>
            <a:extLst>
              <a:ext uri="smNativeData">
                <pr:smNativeData xmlns:pr="pr" val="SMDATA_12_Cd4BT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hGwAA9RMAAN8cAAA7FgAAAAAAAA=="/>
              </a:ext>
            </a:extLst>
          </p:cNvSpPr>
          <p:nvPr/>
        </p:nvSpPr>
        <p:spPr>
          <a:xfrm>
            <a:off x="4450715" y="3244215"/>
            <a:ext cx="242570" cy="3695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t>·</a:t>
            </a:r>
          </a:p>
        </p:txBody>
      </p:sp>
      <p:sp>
        <p:nvSpPr>
          <p:cNvPr id="5" name="矩形 2"/>
          <p:cNvSpPr>
            <a:extLst>
              <a:ext uri="smNativeData">
                <pr:smNativeData xmlns:pr="pr" val="SMDATA_12_Cd4BT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hGwAA9RMAAN8cAAA7FgAAAAAAAA=="/>
              </a:ext>
            </a:extLst>
          </p:cNvSpPr>
          <p:nvPr/>
        </p:nvSpPr>
        <p:spPr>
          <a:xfrm>
            <a:off x="4450715" y="3244215"/>
            <a:ext cx="242570" cy="3695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t>·</a:t>
            </a:r>
          </a:p>
        </p:txBody>
      </p:sp>
      <p:pic>
        <p:nvPicPr>
          <p:cNvPr id="6" name="图片 3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Cdeba5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Iw4AACIJAAAdKgAAHA0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298065" y="1484630"/>
            <a:ext cx="454787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7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O/z//wAAAABcOQAAajQ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612775" y="0"/>
            <a:ext cx="9937115" cy="8520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7/3//wQAAAA0OgAA4zE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335915" y="2540"/>
            <a:ext cx="9797415" cy="8107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vAgAAcAUAAEoaAABHCAAAAAAAAA=="/>
              </a:ext>
            </a:extLst>
          </p:cNvSpPr>
          <p:nvPr/>
        </p:nvSpPr>
        <p:spPr>
          <a:xfrm>
            <a:off x="395605" y="883920"/>
            <a:ext cx="387794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我还记得路过的那些笑脸。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VwMAACIJAAAgHAAAHA0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42925" y="1484630"/>
            <a:ext cx="4029075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5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Af7//wQAAABFOgAA4zE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324485" y="2540"/>
            <a:ext cx="9796780" cy="8107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AAAC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sPr//579//9cOQAAkzE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863600" y="-387350"/>
            <a:ext cx="10187940" cy="84461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LCwAAaAMAALMOAABgIAAAAAAAAA=="/>
              </a:ext>
            </a:extLst>
          </p:cNvSpPr>
          <p:nvPr/>
        </p:nvSpPr>
        <p:spPr>
          <a:xfrm>
            <a:off x="1835785" y="553720"/>
            <a:ext cx="553720" cy="47091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我还记得校园电影院的散场。。。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GM7M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LgwAAO8CAAAnEAAAWCE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979930" y="476885"/>
            <a:ext cx="645795" cy="4943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GM7MA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sPr//579//9cOQAAkzE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863600" y="-387350"/>
            <a:ext cx="10187940" cy="84461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5OkNE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579//8iOwAAAj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387350"/>
            <a:ext cx="10952480" cy="96545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JLgAA1AwAALIxAADMKQAAAAAAAA=="/>
              </a:ext>
            </a:extLst>
          </p:cNvSpPr>
          <p:nvPr/>
        </p:nvSpPr>
        <p:spPr>
          <a:xfrm>
            <a:off x="7524115" y="2085340"/>
            <a:ext cx="554355" cy="47091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solidFill>
                  <a:schemeClr val="bg1"/>
                </a:solidFill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我还记得柳絮乱飞时的不知所措。</a:t>
            </a:r>
            <a:endParaRPr lang="zh-cn" sz="2400">
              <a:solidFill>
                <a:schemeClr val="bg1"/>
              </a:solidFill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wAAqg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LC8AAAUKAAAmMwAAbig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668260" y="1628775"/>
            <a:ext cx="646430" cy="4943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kD1kS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ff//579//8uOwAAAjk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1332865" y="-387350"/>
            <a:ext cx="10953115" cy="96545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R088+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+L9//8iOwAAvjg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344170"/>
            <a:ext cx="10952480" cy="95681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A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7EAAAKCQAABYoAAD/JgAAAAAAAA=="/>
              </a:ext>
            </a:extLst>
          </p:cNvSpPr>
          <p:nvPr/>
        </p:nvSpPr>
        <p:spPr>
          <a:xfrm>
            <a:off x="2638425" y="5877560"/>
            <a:ext cx="3877945" cy="461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我还记得那个晨和那点雨。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KOvUB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uw8AAEUjAACFKAAAPic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557145" y="5733415"/>
            <a:ext cx="4029710" cy="6457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AJ0f5I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ff//+L9//8uOwAAvjg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1332865" y="-344170"/>
            <a:ext cx="10953115" cy="95681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DVa0B/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wvf//7P9//8iOwAA7Tg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1339850" y="-374015"/>
            <a:ext cx="10952480" cy="9627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8" hidden="1"/>
          <p:cNvSpPr>
            <a:extLst>
              <a:ext uri="smNativeData">
                <pr:smNativeData xmlns:pr="pr" val="SMDATA_12_Cd4BTRMAAAAlAAAAZAAAAEwAAAAAkAAAAEgAAACQAAAASAAAAAAAAAAAAAAAAQAAAAEAAABQAAAAAAAAAAAA4D8AAAAAAADgPwAAAAAAAOA/AAAAAAAA4D8AAAAAAADgPwAAAAAAAOA/AAAAAAAA4D8AAAAAAADgPwAAAAAAAOA/AAAAAAAA4D8CAAAAjAAAAAAAAAAAAAAA4LY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LJAAAcQMAAPMnAACgHAAAAAAAAA=="/>
              </a:ext>
            </a:extLst>
          </p:cNvSpPr>
          <p:nvPr/>
        </p:nvSpPr>
        <p:spPr>
          <a:xfrm>
            <a:off x="5940425" y="559435"/>
            <a:ext cx="553720" cy="40938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微软雅黑" pitchFamily="2" charset="134"/>
                <a:ea typeface="微软雅黑" pitchFamily="2" charset="134"/>
                <a:cs typeface="微软雅黑" pitchFamily="2" charset="134"/>
              </a:defRPr>
            </a:pPr>
            <a:r>
              <a:rPr lang="zh-cn" sz="2400">
                <a:latin typeface="叶根友疾风草书" pitchFamily="0" charset="0"/>
                <a:ea typeface="叶根友疾风草书" pitchFamily="0" charset="0"/>
                <a:cs typeface="微软雅黑" pitchFamily="2" charset="134"/>
              </a:rPr>
              <a:t>我还记得那次长聊，在那张椅</a:t>
            </a:r>
            <a:endParaRPr lang="zh-cn" sz="2400">
              <a:latin typeface="叶根友疾风草书" pitchFamily="0" charset="0"/>
              <a:ea typeface="叶根友疾风草书" pitchFamily="0" charset="0"/>
              <a:cs typeface="微软雅黑" pitchFamily="2" charset="134"/>
            </a:endParaRPr>
          </a:p>
        </p:txBody>
      </p:sp>
      <p:pic>
        <p:nvPicPr>
          <p:cNvPr id="4" name="图片 1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eikkl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jiAAAH0CAACIJAAAJh0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292090" y="404495"/>
            <a:ext cx="646430" cy="433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图片 4"/>
          <p:cNvPicPr>
            <a:picLocks noChangeAspect="1"/>
            <a:extLst>
              <a:ext uri="smNativeData">
                <pr:smNativeData xmlns:pr="pr" val="SMDATA_13_Cd4BT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87ZAKAAAAACgAAAAoAAAAZAAAAGQAAAAAAAAAzMzMAAAAAABQAAAAUAAAAGQAAABkAAAAAAAAAAcAAAA4AAAAAAAAAAAAAAAAAAAA////AAAAAAAAAAAAAAAAAAAAAAAAAAAAAAAAAAAAAABkAAAAZAAAAAAAAAAXAAAAFAAAAAAAAAAAAAAA/38AAP9/AAAAAAAACQAAAAQAAABGhg4qDAAAABAAAAAAAAAAAAAAAAAAAAAAAAAAHgAAAGgAAAAAAAAAAAAAAAAAAAAAAAAAAAAAABAnAAAQJwAAAAAAAAAAAAAAAAAAAAAAAAAAAAAAAAAAAAAAAAAAAAAUAAAAAAAAAMDA/wAAAAAAZAAAADIAAAAAAAAAZAAAAAAAAAB/f38ACgAAAB8AAABUAAAA////AAAAAAEAAAAAAAAAAAAAAAAAAAAAAAAAAAAAAAAAAAAAAAAAAAAAAAB/f38AAAAAA8zMzADAwP8Af39/AAAAAAAAAAAAAAAAAP///wAAAAAAIQAAABgAAAAUAAAAzff//7P9//8uOwAA7Tg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-1332865" y="-374015"/>
            <a:ext cx="10953115" cy="9627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 advClick="0" advTm="5000">
    <p:fade/>
    <p:extLst>
      <p:ext uri="smNativeData">
        <pr:smNativeData xmlns:pr="pr" val="Cd4BTQAAAAAUBQAAAAAAAAYAAAAAAAAAiBMAAAAAAAABAAAAAA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  <p:extLst>
      <p:ext uri="smNativeData">
        <pr:smNativeData xmlns:pr="pr" val="Cd4BTQEAAAAFAAAA/f///wEAAAAKAAAAAAAAAAAAAAAAAAAAAAAAAA=="/>
      </p:ext>
    </p:ext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Presentation">
      <a:majorFont>
        <a:latin typeface="微软雅黑"/>
        <a:ea typeface="微软雅黑"/>
        <a:cs typeface="微软雅黑"/>
      </a:majorFont>
      <a:minorFont>
        <a:latin typeface="微软雅黑"/>
        <a:ea typeface="微软雅黑"/>
        <a:cs typeface="微软雅黑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2A2D6C"/>
        </a:dk2>
        <a:lt2>
          <a:srgbClr val="FCED90"/>
        </a:lt2>
        <a:accent1>
          <a:srgbClr val="E0B602"/>
        </a:accent1>
        <a:accent2>
          <a:srgbClr val="C77D00"/>
        </a:accent2>
        <a:accent3>
          <a:srgbClr val="C43D1F"/>
        </a:accent3>
        <a:accent4>
          <a:srgbClr val="B42469"/>
        </a:accent4>
        <a:accent5>
          <a:srgbClr val="7B309B"/>
        </a:accent5>
        <a:accent6>
          <a:srgbClr val="4560AD"/>
        </a:accent6>
        <a:hlink>
          <a:srgbClr val="118FBF"/>
        </a:hlink>
        <a:folHlink>
          <a:srgbClr val="0CA1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微软用户</dc:creator>
  <cp:keywords/>
  <dc:description/>
  <cp:lastModifiedBy>Administrator</cp:lastModifiedBy>
  <cp:revision>0</cp:revision>
  <dcterms:created xsi:type="dcterms:W3CDTF">2010-10-06T13:21:43Z</dcterms:created>
  <dcterms:modified xsi:type="dcterms:W3CDTF">2010-12-10T16:00:09Z</dcterms:modified>
</cp:coreProperties>
</file>