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fntdata" ContentType="application/x-fontdata"/>
  <Default Extension="bmp" ContentType="image/bmp"/>
  <Default Extension="jpeg" ContentType="image/jpeg"/>
  <Default Extension="png" ContentType="image/png"/>
  <Default Extension="gif" ContentType="image/gif"/>
  <Default Extension="tif" ContentType="image/tif"/>
  <Default Extension="emf" ContentType="image/x-emf"/>
  <Default Extension="wmf" ContentType="image/wmf"/>
  <Default Extension="pct" ContentType="image/pct"/>
  <Default Extension="pcx" ContentType="image/pcx"/>
  <Default Extension="tga" ContentType="image/tga"/>
  <Default Extension="avi" ContentType="video/avi"/>
  <Default Extension="wmv" ContentType="video/x-ms-wmv"/>
  <Default Extension="mpg" ContentType="video/mpeg"/>
  <Default Extension="mpeg" ContentType="video/mpeg"/>
  <Default Extension="mp2" ContentType="video/mpeg"/>
  <Default Extension="mp4" ContentType="video/mpeg"/>
  <Default Extension="wma" ContentType="audio/x-ms-wma"/>
  <Default Extension="mid" ContentType="audio/unknown"/>
  <Default Extension="midi" ContentType="audio/unknown"/>
  <Default Extension="rmi" ContentType="audio/unknown"/>
  <Default Extension="mp3" ContentType="audio/unknown"/>
  <Default Extension="wav" ContentType="audio/wav"/>
  <Default Extension="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</Types>
</file>

<file path=_rels/.rels><?xml version="1.0" encoding="UTF-8" standalone="yes" 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>
  <p:sldMasterIdLst>
    <p:sldMasterId id="2147483648" r:id="rId5"/>
  </p:sldMasterIdLst>
  <p:sldIdLst>
    <p:sldId id="256" r:id="rId6"/>
    <p:sldId id="257" r:id="rId7"/>
    <p:sldId id="258" r:id="rId8"/>
    <p:sldId id="259" r:id="rId9"/>
    <p:sldId id="261" r:id="rId10"/>
    <p:sldId id="262" r:id="rId11"/>
    <p:sldId id="263" r:id="rId12"/>
    <p:sldId id="264" r:id="rId13"/>
    <p:sldId id="266" r:id="rId14"/>
    <p:sldId id="267" r:id="rId15"/>
    <p:sldId id="268" r:id="rId16"/>
  </p:sldIdLst>
  <p:sldSz cx="36004500" cy="17281525"/>
  <p:notesSz cx="6858000" cy="9144000"/>
  <p:defaultTextStyle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enClr>
      <a:srgbClr val="0000FF"/>
    </p:penClr>
  </p:showPr>
  <p:extLst>
    <p:ext uri="smNativeData">
      <pr:smAppRevision xmlns:pr="pr" dt="1429581208" val="694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Objects="1" showGuides="1">
      <p:cViewPr>
        <p:scale>
          <a:sx n="26" d="100"/>
          <a:sy n="26" d="100"/>
        </p:scale>
        <p:origin x="-1369" y="16"/>
      </p:cViewPr>
      <p:guideLst>
        <p:guide orient="horz" pos="5443"/>
        <p:guide pos="11340"/>
      </p:guideLst>
    </p:cSldViewPr>
  </p:slideViewPr>
  <p:outlineViewPr>
    <p:cViewPr>
      <p:scale>
        <a:sx n="303" d="100"/>
        <a:sy n="303" d="100"/>
      </p:scale>
      <p:origin x="0" y="0"/>
    </p:cViewPr>
  </p:outlineViewPr>
  <p:sorterViewPr>
    <p:cViewPr>
      <p:scale>
        <a:sx n="0" d="100"/>
        <a:sy n="0" d="100"/>
      </p:scale>
      <p:origin x="0" y="0"/>
    </p:cViewPr>
  </p:sorterViewPr>
  <p:notesViewPr>
    <p:cSldViewPr snapToObjects="1" showGuides="1">
      <p:cViewPr>
        <p:scale>
          <a:sx n="26" d="100"/>
          <a:sy n="26" d="100"/>
        </p:scale>
        <p:origin x="-1369" y="16"/>
      </p:cViewPr>
    </p:cSldViewPr>
  </p:notesViewPr>
  <p:gridSpacing cx="45085" cy="45085"/>
</p:viewPr>
</file>

<file path=ppt/_rels/presentation.xml.rels><?xml version="1.0" encoding="UTF-8" standalone="yes" 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tableStyles" Target="tableStyles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/Relationships>
</file>

<file path=ppt/slideLayouts/_rels/slideLayout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AK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CkEAAAASEAAPXMAACjNgAAAAAAAA=="/>
              </a:ext>
            </a:extLst>
          </p:cNvSpPr>
          <p:nvPr>
            <p:ph type="ctrTitle"/>
          </p:nvPr>
        </p:nvSpPr>
        <p:spPr>
          <a:xfrm>
            <a:off x="2705100" y="5365115"/>
            <a:ext cx="30612715" cy="351663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幻灯片副标题1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oA3Q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BIIQAALzwAAFG8AABdVwAAAAAAAA=="/>
              </a:ext>
            </a:extLst>
          </p:cNvSpPr>
          <p:nvPr>
            <p:ph type="subTitle" idx="1"/>
          </p:nvPr>
        </p:nvSpPr>
        <p:spPr>
          <a:xfrm>
            <a:off x="5410200" y="9783445"/>
            <a:ext cx="25202515" cy="441833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>
            <a:lvl1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2700" b="0" i="0" u="none" strike="noStrike" kern="1" spc="0" baseline="0">
                <a:solidFill>
                  <a:srgbClr val="8C8C8C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1pPr>
            <a:lvl2pPr marL="1809115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1100" b="0" i="0" u="none" strike="noStrike" kern="1" spc="0" baseline="0">
                <a:solidFill>
                  <a:srgbClr val="8C8C8C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2pPr>
            <a:lvl3pPr marL="3618865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9500" b="0" i="0" u="none" strike="noStrike" kern="1" spc="0" baseline="0">
                <a:solidFill>
                  <a:srgbClr val="8C8C8C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3pPr>
            <a:lvl4pPr marL="542798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900" b="0" i="0" u="none" strike="noStrike" kern="1" spc="0" baseline="0">
                <a:solidFill>
                  <a:srgbClr val="8C8C8C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4pPr>
            <a:lvl5pPr marL="7237095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900" b="0" i="0" u="none" strike="noStrike" kern="1" spc="0" baseline="0">
                <a:solidFill>
                  <a:srgbClr val="8C8C8C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5pPr>
          </a:lstStyle>
          <a:p>
            <a:pPr>
              <a:defRPr/>
            </a:p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标题和两个栏目，左侧栏目具有分隔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YCwAAKQQAAIHSAADpFQAAAAAAAA=="/>
              </a:ext>
            </a:extLst>
          </p:cNvSpPr>
          <p:nvPr>
            <p:ph type="title"/>
          </p:nvPr>
        </p:nvSpPr>
        <p:spPr>
          <a:xfrm>
            <a:off x="1803400" y="676275"/>
            <a:ext cx="32416115" cy="288544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Q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YCwAArxgAAHFsAABpOQAAAAAAAA=="/>
              </a:ext>
            </a:extLst>
          </p:cNvSpPr>
          <p:nvPr>
            <p:ph type="obj" sz="quarter" idx="1"/>
          </p:nvPr>
        </p:nvSpPr>
        <p:spPr>
          <a:xfrm>
            <a:off x="1803400" y="4012565"/>
            <a:ext cx="15824835" cy="532003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>
            <a:lvl1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1pPr>
            <a:lvl2pPr marL="180911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2pPr>
            <a:lvl3pPr marL="361886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3pPr>
            <a:lvl4pPr marL="542798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4pPr>
            <a:lvl5pPr marL="723709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5pPr>
          </a:lstStyle>
          <a:p>
            <a:pPr>
              <a:defRPr/>
            </a:pPr>
          </a:p>
        </p:txBody>
      </p:sp>
      <p:sp>
        <p:nvSpPr>
          <p:cNvPr id="4" name="对象3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xacgY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YCwAAID4AAHFsAADaXgAAAAAAAA=="/>
              </a:ext>
            </a:extLst>
          </p:cNvSpPr>
          <p:nvPr>
            <p:ph type="obj" sz="quarter" idx="2"/>
          </p:nvPr>
        </p:nvSpPr>
        <p:spPr>
          <a:xfrm>
            <a:off x="1803400" y="10099040"/>
            <a:ext cx="15824835" cy="532003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>
            <a:lvl1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1pPr>
            <a:lvl2pPr marL="180911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2pPr>
            <a:lvl3pPr marL="361886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3pPr>
            <a:lvl4pPr marL="542798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4pPr>
            <a:lvl5pPr marL="723709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cQAArxgAAIHSAADaXgAAAAAAAA=="/>
              </a:ext>
            </a:extLst>
          </p:cNvSpPr>
          <p:nvPr>
            <p:ph type="obj" sz="half" idx="3"/>
          </p:nvPr>
        </p:nvSpPr>
        <p:spPr>
          <a:xfrm>
            <a:off x="18394680" y="4012565"/>
            <a:ext cx="15824835" cy="11406505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标题和两个文本行，下方文本行具有分隔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jncgY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YCwAAKQQAAIHSAADpFQAAAAAAAA=="/>
              </a:ext>
            </a:extLst>
          </p:cNvSpPr>
          <p:nvPr>
            <p:ph type="title"/>
          </p:nvPr>
        </p:nvSpPr>
        <p:spPr>
          <a:xfrm>
            <a:off x="1803400" y="676275"/>
            <a:ext cx="32416115" cy="288544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YCwAArxgAAIHSAABpOQAAAAAAAA=="/>
              </a:ext>
            </a:extLst>
          </p:cNvSpPr>
          <p:nvPr>
            <p:ph type="obj" sz="half" idx="1"/>
          </p:nvPr>
        </p:nvSpPr>
        <p:spPr>
          <a:xfrm>
            <a:off x="1803400" y="4012565"/>
            <a:ext cx="32416115" cy="532003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对象3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I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YCwAAID4AAHFsAADaXgAAAAAAAA=="/>
              </a:ext>
            </a:extLst>
          </p:cNvSpPr>
          <p:nvPr>
            <p:ph type="obj" sz="quarter" idx="2"/>
          </p:nvPr>
        </p:nvSpPr>
        <p:spPr>
          <a:xfrm>
            <a:off x="1803400" y="10099040"/>
            <a:ext cx="15824835" cy="532003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>
            <a:lvl1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1pPr>
            <a:lvl2pPr marL="180911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2pPr>
            <a:lvl3pPr marL="361886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3pPr>
            <a:lvl4pPr marL="542798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4pPr>
            <a:lvl5pPr marL="723709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cQAAID4AAIHSAADaXgAAAAAAAA=="/>
              </a:ext>
            </a:extLst>
          </p:cNvSpPr>
          <p:nvPr>
            <p:ph type="obj" sz="quarter" idx="3"/>
          </p:nvPr>
        </p:nvSpPr>
        <p:spPr>
          <a:xfrm>
            <a:off x="18394680" y="10099040"/>
            <a:ext cx="15824835" cy="532003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>
            <a:lvl1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1pPr>
            <a:lvl2pPr marL="180911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2pPr>
            <a:lvl3pPr marL="361886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3pPr>
            <a:lvl4pPr marL="542798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4pPr>
            <a:lvl5pPr marL="723709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5pPr>
          </a:lstStyle>
          <a:p>
            <a:pPr>
              <a:defRPr/>
            </a:p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标题和两个文本行，上方文本行具有分隔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I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YCwAAKQQAAIHSAADpFQAAAAAAAA=="/>
              </a:ext>
            </a:extLst>
          </p:cNvSpPr>
          <p:nvPr>
            <p:ph type="title"/>
          </p:nvPr>
        </p:nvSpPr>
        <p:spPr>
          <a:xfrm>
            <a:off x="1803400" y="676275"/>
            <a:ext cx="32416115" cy="288544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FzAcwY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YCwAArxgAAHFsAABpOQAAAAAAAA=="/>
              </a:ext>
            </a:extLst>
          </p:cNvSpPr>
          <p:nvPr>
            <p:ph type="obj" sz="quarter" idx="1"/>
          </p:nvPr>
        </p:nvSpPr>
        <p:spPr>
          <a:xfrm>
            <a:off x="1803400" y="4012565"/>
            <a:ext cx="15824835" cy="532003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>
            <a:lvl1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1pPr>
            <a:lvl2pPr marL="180911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2pPr>
            <a:lvl3pPr marL="361886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3pPr>
            <a:lvl4pPr marL="542798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4pPr>
            <a:lvl5pPr marL="723709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5pPr>
          </a:lstStyle>
          <a:p>
            <a:pPr>
              <a:defRPr/>
            </a:pPr>
          </a:p>
        </p:txBody>
      </p:sp>
      <p:sp>
        <p:nvSpPr>
          <p:cNvPr id="4" name="对象3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cQAArxgAAIHSAABpOQAAAAAAAA=="/>
              </a:ext>
            </a:extLst>
          </p:cNvSpPr>
          <p:nvPr>
            <p:ph type="obj" sz="quarter" idx="2"/>
          </p:nvPr>
        </p:nvSpPr>
        <p:spPr>
          <a:xfrm>
            <a:off x="18394680" y="4012565"/>
            <a:ext cx="15824835" cy="532003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>
            <a:lvl1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1pPr>
            <a:lvl2pPr marL="180911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2pPr>
            <a:lvl3pPr marL="361886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3pPr>
            <a:lvl4pPr marL="542798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4pPr>
            <a:lvl5pPr marL="723709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Lj9cgY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YCwAAID4AAIHSAADaXgAAAAAAAA=="/>
              </a:ext>
            </a:extLst>
          </p:cNvSpPr>
          <p:nvPr>
            <p:ph type="obj" sz="half" idx="3"/>
          </p:nvPr>
        </p:nvSpPr>
        <p:spPr>
          <a:xfrm>
            <a:off x="1803400" y="10099040"/>
            <a:ext cx="32416115" cy="532003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8Azw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YCwAAKQQAAIHSAADpFQAAAAAAAA=="/>
              </a:ext>
            </a:extLst>
          </p:cNvSpPr>
          <p:nvPr>
            <p:ph type="title"/>
          </p:nvPr>
        </p:nvSpPr>
        <p:spPr>
          <a:xfrm>
            <a:off x="1803400" y="676275"/>
            <a:ext cx="32416115" cy="288544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8Azw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YCwAArxgAAIHSAADaXgAAAAAAAA=="/>
              </a:ext>
            </a:extLst>
          </p:cNvSpPr>
          <p:nvPr>
            <p:ph type="obj" idx="1"/>
          </p:nvPr>
        </p:nvSpPr>
        <p:spPr>
          <a:xfrm>
            <a:off x="1803400" y="4012565"/>
            <a:ext cx="32416115" cy="11406505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标题和两个栏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8Azw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YCwAAKQQAAIHSAADpFQAAAAAAAA=="/>
              </a:ext>
            </a:extLst>
          </p:cNvSpPr>
          <p:nvPr>
            <p:ph type="title"/>
          </p:nvPr>
        </p:nvSpPr>
        <p:spPr>
          <a:xfrm>
            <a:off x="1803400" y="676275"/>
            <a:ext cx="32416115" cy="288544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N0A3Q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YCwAArxgAAHFsAADaXgAAAAAAAA=="/>
              </a:ext>
            </a:extLst>
          </p:cNvSpPr>
          <p:nvPr>
            <p:ph type="obj" sz="half" idx="1"/>
          </p:nvPr>
        </p:nvSpPr>
        <p:spPr>
          <a:xfrm>
            <a:off x="1803400" y="4012565"/>
            <a:ext cx="15824835" cy="11406505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对象2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OoA6g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cQAArxgAAIHSAADaXgAAAAAAAA=="/>
              </a:ext>
            </a:extLst>
          </p:cNvSpPr>
          <p:nvPr>
            <p:ph type="obj" sz="half" idx="2"/>
          </p:nvPr>
        </p:nvSpPr>
        <p:spPr>
          <a:xfrm>
            <a:off x="18394680" y="4012565"/>
            <a:ext cx="15824835" cy="11406505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4Azg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YCwAAKQQAAIHSAADpFQAAAAAAAA=="/>
              </a:ext>
            </a:extLst>
          </p:cNvSpPr>
          <p:nvPr>
            <p:ph type="title"/>
          </p:nvPr>
        </p:nvSpPr>
        <p:spPr>
          <a:xfrm>
            <a:off x="1803400" y="676275"/>
            <a:ext cx="32416115" cy="288544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只显示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对象1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4Azg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YCwAAKQQAAIHSAADaXgAAAAAAAA=="/>
              </a:ext>
            </a:extLst>
          </p:cNvSpPr>
          <p:nvPr>
            <p:ph type="obj"/>
          </p:nvPr>
        </p:nvSpPr>
        <p:spPr>
          <a:xfrm>
            <a:off x="1803400" y="676275"/>
            <a:ext cx="32416115" cy="14742795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标题和两个文本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kA+Q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YCwAAKQQAAIHSAADpFQAAAAAAAA=="/>
              </a:ext>
            </a:extLst>
          </p:cNvSpPr>
          <p:nvPr>
            <p:ph type="title"/>
          </p:nvPr>
        </p:nvSpPr>
        <p:spPr>
          <a:xfrm>
            <a:off x="1803400" y="676275"/>
            <a:ext cx="32416115" cy="288544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8Azw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YCwAArxgAAIHSAABpOQAAAAAAAA=="/>
              </a:ext>
            </a:extLst>
          </p:cNvSpPr>
          <p:nvPr>
            <p:ph type="obj" sz="half" idx="1"/>
          </p:nvPr>
        </p:nvSpPr>
        <p:spPr>
          <a:xfrm>
            <a:off x="1803400" y="4012565"/>
            <a:ext cx="32416115" cy="532003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对象2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8Azw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YCwAAID4AAIHSAADaXgAAAAAAAA=="/>
              </a:ext>
            </a:extLst>
          </p:cNvSpPr>
          <p:nvPr>
            <p:ph type="obj" sz="half" idx="2"/>
          </p:nvPr>
        </p:nvSpPr>
        <p:spPr>
          <a:xfrm>
            <a:off x="1803400" y="10099040"/>
            <a:ext cx="32416115" cy="532003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个内容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N0A3Q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YCwAAKQQAAIHSAADpFQAAAAAAAA=="/>
              </a:ext>
            </a:extLst>
          </p:cNvSpPr>
          <p:nvPr>
            <p:ph type="title"/>
          </p:nvPr>
        </p:nvSpPr>
        <p:spPr>
          <a:xfrm>
            <a:off x="1803400" y="676275"/>
            <a:ext cx="32416115" cy="288544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8Azw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YCwAArxgAAHFsAABpOQAAAAAAAA=="/>
              </a:ext>
            </a:extLst>
          </p:cNvSpPr>
          <p:nvPr>
            <p:ph type="obj" sz="quarter" idx="1"/>
          </p:nvPr>
        </p:nvSpPr>
        <p:spPr>
          <a:xfrm>
            <a:off x="1803400" y="4012565"/>
            <a:ext cx="15824835" cy="532003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>
            <a:lvl1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1pPr>
            <a:lvl2pPr marL="180911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2pPr>
            <a:lvl3pPr marL="361886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3pPr>
            <a:lvl4pPr marL="542798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4pPr>
            <a:lvl5pPr marL="723709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5pPr>
          </a:lstStyle>
          <a:p>
            <a:pPr>
              <a:defRPr/>
            </a:pPr>
          </a:p>
        </p:txBody>
      </p:sp>
      <p:sp>
        <p:nvSpPr>
          <p:cNvPr id="4" name="对象2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OsA6w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cQAArxgAAIHSAABpOQAAAAAAAA=="/>
              </a:ext>
            </a:extLst>
          </p:cNvSpPr>
          <p:nvPr>
            <p:ph type="obj" sz="quarter" idx="2"/>
          </p:nvPr>
        </p:nvSpPr>
        <p:spPr>
          <a:xfrm>
            <a:off x="18394680" y="4012565"/>
            <a:ext cx="15824835" cy="532003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>
            <a:lvl1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1pPr>
            <a:lvl2pPr marL="180911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2pPr>
            <a:lvl3pPr marL="361886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3pPr>
            <a:lvl4pPr marL="542798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4pPr>
            <a:lvl5pPr marL="723709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4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OoA6g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YCwAAID4AAHFsAADaXgAAAAAAAA=="/>
              </a:ext>
            </a:extLst>
          </p:cNvSpPr>
          <p:nvPr>
            <p:ph type="obj" sz="quarter" idx="3"/>
          </p:nvPr>
        </p:nvSpPr>
        <p:spPr>
          <a:xfrm>
            <a:off x="1803400" y="10099040"/>
            <a:ext cx="15824835" cy="532003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>
            <a:lvl1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1pPr>
            <a:lvl2pPr marL="180911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2pPr>
            <a:lvl3pPr marL="361886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3pPr>
            <a:lvl4pPr marL="542798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4pPr>
            <a:lvl5pPr marL="723709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5pPr>
          </a:lstStyle>
          <a:p>
            <a:pPr>
              <a:defRPr/>
            </a:pPr>
          </a:p>
        </p:txBody>
      </p:sp>
      <p:sp>
        <p:nvSpPr>
          <p:cNvPr id="6" name="对象3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8Azw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cQAAID4AAIHSAADaXgAAAAAAAA=="/>
              </a:ext>
            </a:extLst>
          </p:cNvSpPr>
          <p:nvPr>
            <p:ph type="obj" sz="quarter" idx="4"/>
          </p:nvPr>
        </p:nvSpPr>
        <p:spPr>
          <a:xfrm>
            <a:off x="18394680" y="10099040"/>
            <a:ext cx="15824835" cy="532003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>
            <a:lvl1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1pPr>
            <a:lvl2pPr marL="180911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2pPr>
            <a:lvl3pPr marL="361886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3pPr>
            <a:lvl4pPr marL="542798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4pPr>
            <a:lvl5pPr marL="723709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5pPr>
          </a:lstStyle>
          <a:p>
            <a:pPr>
              <a:defRPr/>
            </a:p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和两个栏目，右侧栏目具有分割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N0A3Q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YCwAAKQQAAIHSAADpFQAAAAAAAA=="/>
              </a:ext>
            </a:extLst>
          </p:cNvSpPr>
          <p:nvPr>
            <p:ph type="title"/>
          </p:nvPr>
        </p:nvSpPr>
        <p:spPr>
          <a:xfrm>
            <a:off x="1803400" y="676275"/>
            <a:ext cx="32416115" cy="288544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JDPcgY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YCwAArxgAAHFsAADaXgAAAAAAAA=="/>
              </a:ext>
            </a:extLst>
          </p:cNvSpPr>
          <p:nvPr>
            <p:ph type="obj" sz="half" idx="1"/>
          </p:nvPr>
        </p:nvSpPr>
        <p:spPr>
          <a:xfrm>
            <a:off x="1803400" y="4012565"/>
            <a:ext cx="15824835" cy="11406505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对象3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cQAArxgAAIHSAABpOQAAAAAAAA=="/>
              </a:ext>
            </a:extLst>
          </p:cNvSpPr>
          <p:nvPr>
            <p:ph type="obj" sz="quarter" idx="2"/>
          </p:nvPr>
        </p:nvSpPr>
        <p:spPr>
          <a:xfrm>
            <a:off x="18394680" y="4012565"/>
            <a:ext cx="15824835" cy="532003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>
            <a:lvl1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1pPr>
            <a:lvl2pPr marL="180911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2pPr>
            <a:lvl3pPr marL="361886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3pPr>
            <a:lvl4pPr marL="542798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4pPr>
            <a:lvl5pPr marL="723709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  <a:extLst>
              <a:ext uri="smNativeData">
                <pr:smNativeData xmlns:pr="pr" val="SMDATA_12_mK01VRMAAAAlAAAAZAAAAA8BAAAAkAAAAEgAAACQAAAASAAAAAAAAAAAAAAAAAAAAAEAAABQAAAAAAAAAAAA4D8AAAAAAADgPwAAAAAAAOA/AAAAAAAA4D8AAAAAAADgPwAAAAAAAOA/AAAAAAAA4D8AAAAAAADgPwAAAAAAAOA/AAAAAAAA4D8CAAAAjAAAAAEAAAAAAAAAT4G9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I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cQAAID4AAIHSAADaXgAAAAAAAA=="/>
              </a:ext>
            </a:extLst>
          </p:cNvSpPr>
          <p:nvPr>
            <p:ph type="obj" sz="quarter" idx="3"/>
          </p:nvPr>
        </p:nvSpPr>
        <p:spPr>
          <a:xfrm>
            <a:off x="18394680" y="10099040"/>
            <a:ext cx="15824835" cy="532003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numCol="1" anchor="t">
            <a:prstTxWarp prst="textNoShape">
              <a:avLst/>
            </a:prstTxWarp>
          </a:bodyPr>
          <a:lstStyle>
            <a:lvl1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1pPr>
            <a:lvl2pPr marL="180911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2pPr>
            <a:lvl3pPr marL="361886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3pPr>
            <a:lvl4pPr marL="542798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4pPr>
            <a:lvl5pPr marL="7237095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lvl5pPr>
          </a:lstStyle>
          <a:p>
            <a:pPr>
              <a:defRPr/>
            </a:pPr>
          </a:p>
        </p:txBody>
      </p:sp>
    </p:spTree>
  </p:cSld>
  <p:clrMapOvr>
    <a:masterClrMapping/>
  </p:clrMapOvr>
</p:sldLayout>
</file>

<file path=ppt/slideMasters/_rels/slideMaster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B3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marR="0" indent="0" algn="ctr" defTabSz="3618865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7400" b="0" i="0" u="none" strike="noStrike" kern="1" spc="0" baseline="0">
          <a:solidFill>
            <a:schemeClr val="tx1"/>
          </a:solidFill>
          <a:effectLst/>
          <a:latin typeface="微软雅黑" pitchFamily="2" charset="134"/>
          <a:ea typeface="微软雅黑" pitchFamily="2" charset="134"/>
          <a:cs typeface="微软雅黑" pitchFamily="2" charset="134"/>
        </a:defRPr>
      </a:lvl1pPr>
      <a:lvl2pPr marL="1809115" marR="0" indent="0" algn="l" defTabSz="3618865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微软雅黑" pitchFamily="2" charset="134"/>
          <a:ea typeface="微软雅黑" pitchFamily="2" charset="134"/>
          <a:cs typeface="微软雅黑" pitchFamily="2" charset="134"/>
        </a:defRPr>
      </a:lvl2pPr>
      <a:lvl3pPr marL="3618865" marR="0" indent="0" algn="l" defTabSz="3618865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微软雅黑" pitchFamily="2" charset="134"/>
          <a:ea typeface="微软雅黑" pitchFamily="2" charset="134"/>
          <a:cs typeface="微软雅黑" pitchFamily="2" charset="134"/>
        </a:defRPr>
      </a:lvl3pPr>
      <a:lvl4pPr marL="5427980" marR="0" indent="0" algn="l" defTabSz="3618865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微软雅黑" pitchFamily="2" charset="134"/>
          <a:ea typeface="微软雅黑" pitchFamily="2" charset="134"/>
          <a:cs typeface="微软雅黑" pitchFamily="2" charset="134"/>
        </a:defRPr>
      </a:lvl4pPr>
      <a:lvl5pPr marL="7237095" marR="0" indent="0" algn="l" defTabSz="3618865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微软雅黑" pitchFamily="2" charset="134"/>
          <a:ea typeface="微软雅黑" pitchFamily="2" charset="134"/>
          <a:cs typeface="微软雅黑" pitchFamily="2" charset="134"/>
        </a:defRPr>
      </a:lvl5pPr>
    </p:titleStyle>
    <p:bodyStyle>
      <a:lvl1pPr marL="1356995" marR="0" indent="-1356995" algn="l" defTabSz="3618865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•"/>
        <a:tabLst/>
        <a:defRPr lang="zh-cn" sz="12700" b="0" i="0" u="none" strike="noStrike" kern="1" spc="0" baseline="0">
          <a:solidFill>
            <a:schemeClr val="tx1"/>
          </a:solidFill>
          <a:effectLst/>
          <a:latin typeface="微软雅黑" pitchFamily="2" charset="134"/>
          <a:ea typeface="微软雅黑" pitchFamily="2" charset="134"/>
          <a:cs typeface="微软雅黑" pitchFamily="2" charset="134"/>
        </a:defRPr>
      </a:lvl1pPr>
      <a:lvl2pPr marL="2940050" marR="0" indent="-1130935" algn="l" defTabSz="3618865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–"/>
        <a:tabLst/>
        <a:defRPr lang="zh-cn" sz="11100" b="0" i="0" u="none" strike="noStrike" kern="1" spc="0" baseline="0">
          <a:solidFill>
            <a:schemeClr val="tx1"/>
          </a:solidFill>
          <a:effectLst/>
          <a:latin typeface="微软雅黑" pitchFamily="2" charset="134"/>
          <a:ea typeface="微软雅黑" pitchFamily="2" charset="134"/>
          <a:cs typeface="微软雅黑" pitchFamily="2" charset="134"/>
        </a:defRPr>
      </a:lvl2pPr>
      <a:lvl3pPr marL="4523105" marR="0" indent="-904875" algn="l" defTabSz="3618865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•"/>
        <a:tabLst/>
        <a:defRPr lang="zh-cn" sz="9500" b="0" i="0" u="none" strike="noStrike" kern="1" spc="0" baseline="0">
          <a:solidFill>
            <a:schemeClr val="tx1"/>
          </a:solidFill>
          <a:effectLst/>
          <a:latin typeface="微软雅黑" pitchFamily="2" charset="134"/>
          <a:ea typeface="微软雅黑" pitchFamily="2" charset="134"/>
          <a:cs typeface="微软雅黑" pitchFamily="2" charset="134"/>
        </a:defRPr>
      </a:lvl3pPr>
      <a:lvl4pPr marL="6332220" marR="0" indent="-904875" algn="l" defTabSz="3618865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–"/>
        <a:tabLst/>
        <a:defRPr lang="zh-cn" sz="7900" b="0" i="0" u="none" strike="noStrike" kern="1" spc="0" baseline="0">
          <a:solidFill>
            <a:schemeClr val="tx1"/>
          </a:solidFill>
          <a:effectLst/>
          <a:latin typeface="微软雅黑" pitchFamily="2" charset="134"/>
          <a:ea typeface="微软雅黑" pitchFamily="2" charset="134"/>
          <a:cs typeface="微软雅黑" pitchFamily="2" charset="134"/>
        </a:defRPr>
      </a:lvl4pPr>
      <a:lvl5pPr marL="8141970" marR="0" indent="-904875" algn="l" defTabSz="3618865">
        <a:lnSpc>
          <a:spcPct val="100000"/>
        </a:lnSpc>
        <a:spcBef>
          <a:spcPts val="0"/>
        </a:spcBef>
        <a:spcAft>
          <a:spcPts val="0"/>
        </a:spcAft>
        <a:buClrTx/>
        <a:buSzTx/>
        <a:buFont typeface="Arial" pitchFamily="2" charset="0"/>
        <a:buChar char="»"/>
        <a:tabLst/>
        <a:defRPr lang="zh-cn" sz="7900" b="0" i="0" u="none" strike="noStrike" kern="1" spc="0" baseline="0">
          <a:solidFill>
            <a:schemeClr val="tx1"/>
          </a:solidFill>
          <a:effectLst/>
          <a:latin typeface="微软雅黑" pitchFamily="2" charset="134"/>
          <a:ea typeface="微软雅黑" pitchFamily="2" charset="134"/>
          <a:cs typeface="微软雅黑" pitchFamily="2" charset="134"/>
        </a:defRPr>
      </a:lvl5pPr>
    </p:bodyStyle>
    <p:otherStyle>
      <a:lvl1pPr marL="0" marR="0" indent="0" algn="l" defTabSz="3618865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7100" b="0" i="0" u="none" strike="noStrike" kern="1" spc="0" baseline="0">
          <a:solidFill>
            <a:schemeClr val="tx1"/>
          </a:solidFill>
          <a:effectLst/>
          <a:latin typeface="微软雅黑" pitchFamily="2" charset="134"/>
          <a:ea typeface="微软雅黑" pitchFamily="2" charset="134"/>
          <a:cs typeface="微软雅黑" pitchFamily="2" charset="134"/>
        </a:defRPr>
      </a:lvl1pPr>
      <a:lvl2pPr marL="1809115" marR="0" indent="0" algn="l" defTabSz="3618865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7100" b="0" i="0" u="none" strike="noStrike" kern="1" spc="0" baseline="0">
          <a:solidFill>
            <a:schemeClr val="tx1"/>
          </a:solidFill>
          <a:effectLst/>
          <a:latin typeface="微软雅黑" pitchFamily="2" charset="134"/>
          <a:ea typeface="微软雅黑" pitchFamily="2" charset="134"/>
          <a:cs typeface="微软雅黑" pitchFamily="2" charset="134"/>
        </a:defRPr>
      </a:lvl2pPr>
      <a:lvl3pPr marL="3618865" marR="0" indent="0" algn="l" defTabSz="3618865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7100" b="0" i="0" u="none" strike="noStrike" kern="1" spc="0" baseline="0">
          <a:solidFill>
            <a:schemeClr val="tx1"/>
          </a:solidFill>
          <a:effectLst/>
          <a:latin typeface="微软雅黑" pitchFamily="2" charset="134"/>
          <a:ea typeface="微软雅黑" pitchFamily="2" charset="134"/>
          <a:cs typeface="微软雅黑" pitchFamily="2" charset="134"/>
        </a:defRPr>
      </a:lvl3pPr>
      <a:lvl4pPr marL="5427980" marR="0" indent="0" algn="l" defTabSz="3618865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7100" b="0" i="0" u="none" strike="noStrike" kern="1" spc="0" baseline="0">
          <a:solidFill>
            <a:schemeClr val="tx1"/>
          </a:solidFill>
          <a:effectLst/>
          <a:latin typeface="微软雅黑" pitchFamily="2" charset="134"/>
          <a:ea typeface="微软雅黑" pitchFamily="2" charset="134"/>
          <a:cs typeface="微软雅黑" pitchFamily="2" charset="134"/>
        </a:defRPr>
      </a:lvl4pPr>
      <a:lvl5pPr marL="7237095" marR="0" indent="0" algn="l" defTabSz="3618865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7100" b="0" i="0" u="none" strike="noStrike" kern="1" spc="0" baseline="0">
          <a:solidFill>
            <a:schemeClr val="tx1"/>
          </a:solidFill>
          <a:effectLst/>
          <a:latin typeface="微软雅黑" pitchFamily="2" charset="134"/>
          <a:ea typeface="微软雅黑" pitchFamily="2" charset="134"/>
          <a:cs typeface="微软雅黑" pitchFamily="2" charset="134"/>
        </a:defRPr>
      </a:lvl5pPr>
    </p:otherStyle>
  </p:txStyles>
</p:sldMaster>
</file>

<file path=ppt/slides/_rels/slide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6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8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0.png"/><Relationship Id="rId7" Type="http://schemas.openxmlformats.org/officeDocument/2006/relationships/image" Target="../media/image10.png"/><Relationship Id="rId8" Type="http://schemas.openxmlformats.org/officeDocument/2006/relationships/image" Target="../media/image10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1" Type="http://schemas.openxmlformats.org/officeDocument/2006/relationships/image" Target="../media/image11.png"/><Relationship Id="rId12" Type="http://schemas.openxmlformats.org/officeDocument/2006/relationships/image" Target="../media/image11.png"/><Relationship Id="rId13" Type="http://schemas.openxmlformats.org/officeDocument/2006/relationships/image" Target="../media/image11.png"/><Relationship Id="rId14" Type="http://schemas.openxmlformats.org/officeDocument/2006/relationships/image" Target="../media/image11.png"/><Relationship Id="rId15" Type="http://schemas.openxmlformats.org/officeDocument/2006/relationships/image" Target="../media/image11.png"/><Relationship Id="rId16" Type="http://schemas.openxmlformats.org/officeDocument/2006/relationships/image" Target="../media/image11.png"/><Relationship Id="rId17" Type="http://schemas.openxmlformats.org/officeDocument/2006/relationships/image" Target="../media/image12.png"/></Relationships>
</file>

<file path=ppt/slides/_rels/slide9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 hidden="1"/>
          <p:cNvSpPr>
            <a:extLst>
              <a:ext uri="smNativeData">
                <pr:smNativeData xmlns:pr="pr" val="SMDATA_12_mK01VRMAAAAlAAAAZAAAAAwAAAAAOgIAAB0BAAA6AgAAHQE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E+BvQxa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AAAAAQAAAAAAAAAAAAAAAAAAAAAAAAAAAAAAAAAAAAAAAAAAAAAABX9/fwAAAAADzMzMAMDA/wB/f38AAAAAAAAAAAAAAAAAAAAAAAAAAAAhAAAAGAAAABQAAAAAAAAAAAAAAP9/AABPagAAAAAAAA=="/>
              </a:ext>
            </a:extLst>
          </p:cNvSpPr>
          <p:nvPr/>
        </p:nvSpPr>
        <p:spPr>
          <a:xfrm>
            <a:off x="0" y="0"/>
            <a:ext cx="20807045" cy="17281525"/>
          </a:xfrm>
          <a:prstGeom prst="rect">
            <a:avLst/>
          </a:prstGeom>
          <a:noFill/>
          <a:ln w="57150" cap="flat" cmpd="sng" algn="ctr">
            <a:solidFill>
              <a:schemeClr val="accent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361950" tIns="180975" rIns="361950" bIns="180975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</a:p>
        </p:txBody>
      </p:sp>
      <p:sp>
        <p:nvSpPr>
          <p:cNvPr id="3" name="TextBox 7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lbPX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Vs9cA////AQAAAAAAAAAAAAAAAAAAAAAAAAAAAAAAAAAAAAAAAAAAAAAAAH9/fwDu7OEDzMzMAMDA/wB/f38AAAAAAAAAAAAAAAAAAAAAAAAAAAAhAAAAGAAAABQAAAAeFAAAAwwAAA0YAABeEAAAAAAAAA=="/>
              </a:ext>
            </a:extLst>
          </p:cNvSpPr>
          <p:nvPr/>
        </p:nvSpPr>
        <p:spPr>
          <a:xfrm>
            <a:off x="3270250" y="1952625"/>
            <a:ext cx="639445" cy="708025"/>
          </a:xfrm>
          <a:prstGeom prst="rect">
            <a:avLst/>
          </a:prstGeom>
          <a:solidFill>
            <a:srgbClr val="95B3D7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en-us" sz="4000">
                <a:solidFill>
                  <a:schemeClr val="bg1"/>
                </a:solidFill>
              </a:rPr>
              <a:t>PPT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4" name="TextBox 8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lbPX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Vs9cA////AQAAAAAAAAAAAAAAAAAAAAAAAAAAAAAAAAAAAAAAAAAAAAAAAH9/fwDu7OEDzMzMAMDA/wB/f38AAAAAAAAAAAAAAAAAAAAAAAAAAAAhAAAAGAAAABQAAACgDgAAOw0AAO4SAACWEQAAAAAAAA=="/>
              </a:ext>
            </a:extLst>
          </p:cNvSpPr>
          <p:nvPr/>
        </p:nvSpPr>
        <p:spPr>
          <a:xfrm>
            <a:off x="2377440" y="2150745"/>
            <a:ext cx="699770" cy="708025"/>
          </a:xfrm>
          <a:prstGeom prst="rect">
            <a:avLst/>
          </a:prstGeom>
          <a:solidFill>
            <a:srgbClr val="95B3D7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建模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5" name="TextBox 10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ALBQ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sFAA////AQAAAAAAAAAAAAAAAAAAAAAAAAAAAAAAAAAAAAAAAAAAAAAAAH9/fwDu7OEDzMzMAMDA/wB/f38AAAAAAAAAAAAAAAAAAAAAAAAAAAAhAAAAGAAAABQAAADYEQAA+xkAACYWAABVHgAAAAAAAA=="/>
              </a:ext>
            </a:extLst>
          </p:cNvSpPr>
          <p:nvPr/>
        </p:nvSpPr>
        <p:spPr>
          <a:xfrm>
            <a:off x="2900680" y="4223385"/>
            <a:ext cx="699770" cy="707390"/>
          </a:xfrm>
          <a:prstGeom prst="rect">
            <a:avLst/>
          </a:prstGeom>
          <a:solidFill>
            <a:srgbClr val="00B050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知性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6" name="TextBox 6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gDQAAowcAAOsWAADtDgAAAAAAAA=="/>
              </a:ext>
            </a:extLst>
          </p:cNvSpPr>
          <p:nvPr/>
        </p:nvSpPr>
        <p:spPr>
          <a:xfrm>
            <a:off x="2255520" y="1241425"/>
            <a:ext cx="1470025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罗  然</a:t>
            </a:r>
          </a:p>
        </p:txBody>
      </p:sp>
      <p:sp>
        <p:nvSpPr>
          <p:cNvPr id="7" name="TextBox 11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LGQAAowcAAOkjAADtDgAAAAAAAA=="/>
              </a:ext>
            </a:extLst>
          </p:cNvSpPr>
          <p:nvPr/>
        </p:nvSpPr>
        <p:spPr>
          <a:xfrm>
            <a:off x="4152265" y="1241425"/>
            <a:ext cx="1685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万子嘉</a:t>
            </a:r>
          </a:p>
        </p:txBody>
      </p:sp>
      <p:sp>
        <p:nvSpPr>
          <p:cNvPr id="8" name="TextBox 21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EJgAAowcAAOIwAADtDgAAAAAAAA=="/>
              </a:ext>
            </a:extLst>
          </p:cNvSpPr>
          <p:nvPr/>
        </p:nvSpPr>
        <p:spPr>
          <a:xfrm>
            <a:off x="6261100" y="1241425"/>
            <a:ext cx="1685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肖佳文</a:t>
            </a:r>
          </a:p>
        </p:txBody>
      </p:sp>
      <p:sp>
        <p:nvSpPr>
          <p:cNvPr id="9" name="TextBox 27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9MwAAowcAANs9AADtDgAAAAAAAA=="/>
              </a:ext>
            </a:extLst>
          </p:cNvSpPr>
          <p:nvPr/>
        </p:nvSpPr>
        <p:spPr>
          <a:xfrm>
            <a:off x="8369935" y="1241425"/>
            <a:ext cx="1685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孟凌霄</a:t>
            </a:r>
          </a:p>
        </p:txBody>
      </p:sp>
      <p:sp>
        <p:nvSpPr>
          <p:cNvPr id="10" name="TextBox 33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1QAAAowcAANNKAADtDgAAAAAAAA=="/>
              </a:ext>
            </a:extLst>
          </p:cNvSpPr>
          <p:nvPr/>
        </p:nvSpPr>
        <p:spPr>
          <a:xfrm>
            <a:off x="10478135" y="1241425"/>
            <a:ext cx="1685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蒋辰柳</a:t>
            </a:r>
          </a:p>
        </p:txBody>
      </p:sp>
      <p:sp>
        <p:nvSpPr>
          <p:cNvPr id="11" name="TextBox 39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uTQAAowcAAHlWAADtDgAAAAAAAA=="/>
              </a:ext>
            </a:extLst>
          </p:cNvSpPr>
          <p:nvPr/>
        </p:nvSpPr>
        <p:spPr>
          <a:xfrm>
            <a:off x="12586970" y="1241425"/>
            <a:ext cx="1470025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卢  莹</a:t>
            </a:r>
          </a:p>
        </p:txBody>
      </p:sp>
      <p:sp>
        <p:nvSpPr>
          <p:cNvPr id="12" name="TextBox 45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ZWQAAowcAAHdjAADtDgAAAAAAAA=="/>
              </a:ext>
            </a:extLst>
          </p:cNvSpPr>
          <p:nvPr/>
        </p:nvSpPr>
        <p:spPr>
          <a:xfrm>
            <a:off x="14483715" y="1241425"/>
            <a:ext cx="1685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周佳俊</a:t>
            </a:r>
          </a:p>
        </p:txBody>
      </p:sp>
      <p:sp>
        <p:nvSpPr>
          <p:cNvPr id="13" name="TextBox 51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SZgAAowcAAHBwAADtDgAAAAAAAA=="/>
              </a:ext>
            </a:extLst>
          </p:cNvSpPr>
          <p:nvPr/>
        </p:nvSpPr>
        <p:spPr>
          <a:xfrm>
            <a:off x="16592550" y="1241425"/>
            <a:ext cx="1685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张玲玲</a:t>
            </a:r>
          </a:p>
        </p:txBody>
      </p:sp>
      <p:sp>
        <p:nvSpPr>
          <p:cNvPr id="14" name="TextBox 9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oDQAASxUAALQWAACVHAAAAAAAAA=="/>
              </a:ext>
            </a:extLst>
          </p:cNvSpPr>
          <p:nvPr/>
        </p:nvSpPr>
        <p:spPr>
          <a:xfrm>
            <a:off x="2219960" y="3461385"/>
            <a:ext cx="147066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邓  荻</a:t>
            </a:r>
          </a:p>
        </p:txBody>
      </p:sp>
      <p:sp>
        <p:nvSpPr>
          <p:cNvPr id="15" name="TextBox 12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9yZWw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cGQAASxUAALkjAACVHAAAAAAAAA=="/>
              </a:ext>
            </a:extLst>
          </p:cNvSpPr>
          <p:nvPr/>
        </p:nvSpPr>
        <p:spPr>
          <a:xfrm>
            <a:off x="4122420" y="3461385"/>
            <a:ext cx="1684655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辜佳新</a:t>
            </a:r>
          </a:p>
        </p:txBody>
      </p:sp>
      <p:sp>
        <p:nvSpPr>
          <p:cNvPr id="16" name="TextBox 22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A6dHg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cJgAASxUAALowAACVHAAAAAAAAA=="/>
              </a:ext>
            </a:extLst>
          </p:cNvSpPr>
          <p:nvPr/>
        </p:nvSpPr>
        <p:spPr>
          <a:xfrm>
            <a:off x="6235700" y="3461385"/>
            <a:ext cx="1685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王思佳</a:t>
            </a:r>
          </a:p>
        </p:txBody>
      </p:sp>
      <p:sp>
        <p:nvSpPr>
          <p:cNvPr id="17" name="TextBox 28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pyPjw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dMwAASxUAALs9AACVHAAAAAAAAA=="/>
              </a:ext>
            </a:extLst>
          </p:cNvSpPr>
          <p:nvPr/>
        </p:nvSpPr>
        <p:spPr>
          <a:xfrm>
            <a:off x="8349615" y="3461385"/>
            <a:ext cx="1685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罗钦璇</a:t>
            </a:r>
          </a:p>
        </p:txBody>
      </p:sp>
      <p:sp>
        <p:nvSpPr>
          <p:cNvPr id="18" name="TextBox 34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48L3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dQAAASxUAALtKAACVHAAAAAAAAA=="/>
              </a:ext>
            </a:extLst>
          </p:cNvSpPr>
          <p:nvPr/>
        </p:nvSpPr>
        <p:spPr>
          <a:xfrm>
            <a:off x="10462895" y="3461385"/>
            <a:ext cx="1685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黄倩怡</a:t>
            </a:r>
          </a:p>
        </p:txBody>
      </p:sp>
      <p:sp>
        <p:nvSpPr>
          <p:cNvPr id="19" name="TextBox 40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xzdD4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eTQAASxUAAGpWAACVHAAAAAAAAA=="/>
              </a:ext>
            </a:extLst>
          </p:cNvSpPr>
          <p:nvPr/>
        </p:nvSpPr>
        <p:spPr>
          <a:xfrm>
            <a:off x="12576810" y="3461385"/>
            <a:ext cx="147066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姚  昕</a:t>
            </a:r>
          </a:p>
        </p:txBody>
      </p:sp>
      <p:sp>
        <p:nvSpPr>
          <p:cNvPr id="20" name="TextBox 46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OWPt+U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UWQAASxUAAN9iAACVHAAAAAAAAA=="/>
              </a:ext>
            </a:extLst>
          </p:cNvSpPr>
          <p:nvPr/>
        </p:nvSpPr>
        <p:spPr>
          <a:xfrm>
            <a:off x="14602460" y="3461385"/>
            <a:ext cx="1470025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胡  雨</a:t>
            </a:r>
          </a:p>
        </p:txBody>
      </p:sp>
      <p:sp>
        <p:nvSpPr>
          <p:cNvPr id="21" name="TextBox 52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9vZmY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SZgAASxUAAHBwAACVHAAAAAAAAA=="/>
              </a:ext>
            </a:extLst>
          </p:cNvSpPr>
          <p:nvPr/>
        </p:nvSpPr>
        <p:spPr>
          <a:xfrm>
            <a:off x="16592550" y="3461385"/>
            <a:ext cx="1685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王若兰</a:t>
            </a:r>
          </a:p>
        </p:txBody>
      </p:sp>
      <p:sp>
        <p:nvSpPr>
          <p:cNvPr id="22" name="TextBox 13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poLUM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ZGQAA8yIAALcjAAA9KgAAAAAAAA=="/>
              </a:ext>
            </a:extLst>
          </p:cNvSpPr>
          <p:nvPr/>
        </p:nvSpPr>
        <p:spPr>
          <a:xfrm>
            <a:off x="4120515" y="5681345"/>
            <a:ext cx="1685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柴文霆</a:t>
            </a:r>
          </a:p>
        </p:txBody>
      </p:sp>
      <p:sp>
        <p:nvSpPr>
          <p:cNvPr id="23" name="TextBox 14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FNwUHI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mDQAA8yIAALEWAAA9KgAAAAAAAA=="/>
              </a:ext>
            </a:extLst>
          </p:cNvSpPr>
          <p:nvPr/>
        </p:nvSpPr>
        <p:spPr>
          <a:xfrm>
            <a:off x="2218690" y="5681345"/>
            <a:ext cx="1470025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王  琴</a:t>
            </a:r>
          </a:p>
        </p:txBody>
      </p:sp>
      <p:sp>
        <p:nvSpPr>
          <p:cNvPr id="24" name="TextBox 23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tCQjk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aJgAA8yIAALgwAAA9KgAAAAAAAA=="/>
              </a:ext>
            </a:extLst>
          </p:cNvSpPr>
          <p:nvPr/>
        </p:nvSpPr>
        <p:spPr>
          <a:xfrm>
            <a:off x="6234430" y="5681345"/>
            <a:ext cx="1685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朱亚楠</a:t>
            </a:r>
          </a:p>
        </p:txBody>
      </p:sp>
      <p:sp>
        <p:nvSpPr>
          <p:cNvPr id="25" name="TextBox 29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bMwAA8yIAALk9AAA9KgAAAAAAAA=="/>
              </a:ext>
            </a:extLst>
          </p:cNvSpPr>
          <p:nvPr/>
        </p:nvSpPr>
        <p:spPr>
          <a:xfrm>
            <a:off x="8348345" y="5681345"/>
            <a:ext cx="1685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彭维瀚</a:t>
            </a:r>
          </a:p>
        </p:txBody>
      </p:sp>
      <p:sp>
        <p:nvSpPr>
          <p:cNvPr id="26" name="TextBox 35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cQAAA8yIAALpKAAA9KgAAAAAAAA=="/>
              </a:ext>
            </a:extLst>
          </p:cNvSpPr>
          <p:nvPr/>
        </p:nvSpPr>
        <p:spPr>
          <a:xfrm>
            <a:off x="10462260" y="5681345"/>
            <a:ext cx="1685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李爱玲</a:t>
            </a:r>
          </a:p>
        </p:txBody>
      </p:sp>
      <p:sp>
        <p:nvSpPr>
          <p:cNvPr id="27" name="TextBox 41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dTQAA8yIAAGlWAAA9KgAAAAAAAA=="/>
              </a:ext>
            </a:extLst>
          </p:cNvSpPr>
          <p:nvPr/>
        </p:nvSpPr>
        <p:spPr>
          <a:xfrm>
            <a:off x="12576175" y="5681345"/>
            <a:ext cx="147066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余  田</a:t>
            </a:r>
          </a:p>
        </p:txBody>
      </p:sp>
      <p:sp>
        <p:nvSpPr>
          <p:cNvPr id="28" name="TextBox 47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RWQAA8yIAAG9jAAA9KgAAAAAAAA=="/>
              </a:ext>
            </a:extLst>
          </p:cNvSpPr>
          <p:nvPr/>
        </p:nvSpPr>
        <p:spPr>
          <a:xfrm>
            <a:off x="14478635" y="5681345"/>
            <a:ext cx="1685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郑晓琪</a:t>
            </a:r>
          </a:p>
        </p:txBody>
      </p:sp>
      <p:sp>
        <p:nvSpPr>
          <p:cNvPr id="29" name="TextBox 53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9uc2g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SZgAA8yIAAHBwAAA9KgAAAAAAAA=="/>
              </a:ext>
            </a:extLst>
          </p:cNvSpPr>
          <p:nvPr/>
        </p:nvSpPr>
        <p:spPr>
          <a:xfrm>
            <a:off x="16592550" y="5681345"/>
            <a:ext cx="1685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涂晓枫</a:t>
            </a:r>
          </a:p>
        </p:txBody>
      </p:sp>
      <p:sp>
        <p:nvSpPr>
          <p:cNvPr id="30" name="TextBox 15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KTlpIQ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gDQAAmjAAAOsWAADkNwAAAAAAAA=="/>
              </a:ext>
            </a:extLst>
          </p:cNvSpPr>
          <p:nvPr/>
        </p:nvSpPr>
        <p:spPr>
          <a:xfrm>
            <a:off x="2255520" y="7900670"/>
            <a:ext cx="1470025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刘  苏</a:t>
            </a:r>
          </a:p>
        </p:txBody>
      </p:sp>
      <p:sp>
        <p:nvSpPr>
          <p:cNvPr id="31" name="TextBox 16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poLUM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LGQAAmjAAAOkjAADkNwAAAAAAAA=="/>
              </a:ext>
            </a:extLst>
          </p:cNvSpPr>
          <p:nvPr/>
        </p:nvSpPr>
        <p:spPr>
          <a:xfrm>
            <a:off x="4152265" y="7900670"/>
            <a:ext cx="1685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刘昊涯</a:t>
            </a:r>
          </a:p>
        </p:txBody>
      </p:sp>
      <p:sp>
        <p:nvSpPr>
          <p:cNvPr id="32" name="TextBox 24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xwOmM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EJgAAmjAAAOIwAADkNwAAAAAAAA=="/>
              </a:ext>
            </a:extLst>
          </p:cNvSpPr>
          <p:nvPr/>
        </p:nvSpPr>
        <p:spPr>
          <a:xfrm>
            <a:off x="6261100" y="7900670"/>
            <a:ext cx="1685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魏颖娣</a:t>
            </a:r>
          </a:p>
        </p:txBody>
      </p:sp>
      <p:sp>
        <p:nvSpPr>
          <p:cNvPr id="33" name="TextBox 30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9MwAAmjAAANs9AADkNwAAAAAAAA=="/>
              </a:ext>
            </a:extLst>
          </p:cNvSpPr>
          <p:nvPr/>
        </p:nvSpPr>
        <p:spPr>
          <a:xfrm>
            <a:off x="8369935" y="7900670"/>
            <a:ext cx="1685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丁晴微</a:t>
            </a:r>
          </a:p>
        </p:txBody>
      </p:sp>
      <p:sp>
        <p:nvSpPr>
          <p:cNvPr id="34" name="TextBox 36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1QAAAmjAAANNKAADkNwAAAAAAAA=="/>
              </a:ext>
            </a:extLst>
          </p:cNvSpPr>
          <p:nvPr/>
        </p:nvSpPr>
        <p:spPr>
          <a:xfrm>
            <a:off x="10478135" y="7900670"/>
            <a:ext cx="1685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刘亚楠</a:t>
            </a:r>
          </a:p>
        </p:txBody>
      </p:sp>
      <p:sp>
        <p:nvSpPr>
          <p:cNvPr id="35" name="TextBox 42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uTQAAmjAAAHlWAADkNwAAAAAAAA=="/>
              </a:ext>
            </a:extLst>
          </p:cNvSpPr>
          <p:nvPr/>
        </p:nvSpPr>
        <p:spPr>
          <a:xfrm>
            <a:off x="12586970" y="7900670"/>
            <a:ext cx="1470025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张  珊</a:t>
            </a:r>
          </a:p>
        </p:txBody>
      </p:sp>
      <p:sp>
        <p:nvSpPr>
          <p:cNvPr id="36" name="TextBox 48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ZWQAAmjAAAHdjAADkNwAAAAAAAA=="/>
              </a:ext>
            </a:extLst>
          </p:cNvSpPr>
          <p:nvPr/>
        </p:nvSpPr>
        <p:spPr>
          <a:xfrm>
            <a:off x="14483715" y="7900670"/>
            <a:ext cx="1685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张新梅</a:t>
            </a:r>
          </a:p>
        </p:txBody>
      </p:sp>
      <p:sp>
        <p:nvSpPr>
          <p:cNvPr id="37" name="TextBox 54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SZgAAmjAAAHBwAADkNwAAAAAAAA=="/>
              </a:ext>
            </a:extLst>
          </p:cNvSpPr>
          <p:nvPr/>
        </p:nvSpPr>
        <p:spPr>
          <a:xfrm>
            <a:off x="16592550" y="7900670"/>
            <a:ext cx="1685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沈梦梅</a:t>
            </a:r>
          </a:p>
        </p:txBody>
      </p:sp>
      <p:sp>
        <p:nvSpPr>
          <p:cNvPr id="38" name="TextBox 17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mDQAAQj4AALEWAACMRQAAAAAAAA=="/>
              </a:ext>
            </a:extLst>
          </p:cNvSpPr>
          <p:nvPr/>
        </p:nvSpPr>
        <p:spPr>
          <a:xfrm>
            <a:off x="2218690" y="10120630"/>
            <a:ext cx="1470025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任  潘</a:t>
            </a:r>
          </a:p>
        </p:txBody>
      </p:sp>
      <p:sp>
        <p:nvSpPr>
          <p:cNvPr id="39" name="TextBox 18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xGQAAQj4AAM8jAACMRQAAAAAAAA=="/>
              </a:ext>
            </a:extLst>
          </p:cNvSpPr>
          <p:nvPr/>
        </p:nvSpPr>
        <p:spPr>
          <a:xfrm>
            <a:off x="4135755" y="10120630"/>
            <a:ext cx="1685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王孝莉</a:t>
            </a:r>
          </a:p>
        </p:txBody>
      </p:sp>
      <p:sp>
        <p:nvSpPr>
          <p:cNvPr id="40" name="TextBox 25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KJgAAQj4AAOgwAACMRQAAAAAAAA=="/>
              </a:ext>
            </a:extLst>
          </p:cNvSpPr>
          <p:nvPr/>
        </p:nvSpPr>
        <p:spPr>
          <a:xfrm>
            <a:off x="6264910" y="10120630"/>
            <a:ext cx="1685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谭姝婷</a:t>
            </a:r>
          </a:p>
        </p:txBody>
      </p:sp>
      <p:sp>
        <p:nvSpPr>
          <p:cNvPr id="41" name="TextBox 31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jMwAAQj4AAAE+AACMRQAAAAAAAA=="/>
              </a:ext>
            </a:extLst>
          </p:cNvSpPr>
          <p:nvPr/>
        </p:nvSpPr>
        <p:spPr>
          <a:xfrm>
            <a:off x="8394065" y="10120630"/>
            <a:ext cx="1685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黄明丹</a:t>
            </a:r>
          </a:p>
        </p:txBody>
      </p:sp>
      <p:sp>
        <p:nvSpPr>
          <p:cNvPr id="42" name="TextBox 37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8QAAAQj4AABpLAACMRQAAAAAAAA=="/>
              </a:ext>
            </a:extLst>
          </p:cNvSpPr>
          <p:nvPr/>
        </p:nvSpPr>
        <p:spPr>
          <a:xfrm>
            <a:off x="10523220" y="10120630"/>
            <a:ext cx="1685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潘丽莉</a:t>
            </a:r>
          </a:p>
        </p:txBody>
      </p:sp>
      <p:sp>
        <p:nvSpPr>
          <p:cNvPr id="43" name="TextBox 43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UTQAAQj4AAOBWAACMRQAAAAAAAA=="/>
              </a:ext>
            </a:extLst>
          </p:cNvSpPr>
          <p:nvPr/>
        </p:nvSpPr>
        <p:spPr>
          <a:xfrm>
            <a:off x="12651740" y="10120630"/>
            <a:ext cx="147066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章  钧</a:t>
            </a:r>
          </a:p>
        </p:txBody>
      </p:sp>
      <p:sp>
        <p:nvSpPr>
          <p:cNvPr id="44" name="TextBox 49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gWQAAQj4AAP5jAACMRQAAAAAAAA=="/>
              </a:ext>
            </a:extLst>
          </p:cNvSpPr>
          <p:nvPr/>
        </p:nvSpPr>
        <p:spPr>
          <a:xfrm>
            <a:off x="14569440" y="10120630"/>
            <a:ext cx="1685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赵梦遥</a:t>
            </a:r>
          </a:p>
        </p:txBody>
      </p:sp>
      <p:sp>
        <p:nvSpPr>
          <p:cNvPr id="45" name="TextBox 55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5ZgAAQj4AAMRvAACMRQAAAAAAAA=="/>
              </a:ext>
            </a:extLst>
          </p:cNvSpPr>
          <p:nvPr/>
        </p:nvSpPr>
        <p:spPr>
          <a:xfrm>
            <a:off x="16698595" y="10120630"/>
            <a:ext cx="1470025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孟  晓</a:t>
            </a:r>
          </a:p>
        </p:txBody>
      </p:sp>
      <p:sp>
        <p:nvSpPr>
          <p:cNvPr id="46" name="TextBox 19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mDQAA6ksAALEWAAA0UwAAAAAAAA=="/>
              </a:ext>
            </a:extLst>
          </p:cNvSpPr>
          <p:nvPr/>
        </p:nvSpPr>
        <p:spPr>
          <a:xfrm>
            <a:off x="2218690" y="12340590"/>
            <a:ext cx="1470025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丁  辰</a:t>
            </a:r>
          </a:p>
        </p:txBody>
      </p:sp>
      <p:sp>
        <p:nvSpPr>
          <p:cNvPr id="47" name="TextBox 20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xGQAA6ksAAM8jAAA0UwAAAAAAAA=="/>
              </a:ext>
            </a:extLst>
          </p:cNvSpPr>
          <p:nvPr/>
        </p:nvSpPr>
        <p:spPr>
          <a:xfrm>
            <a:off x="4135755" y="12340590"/>
            <a:ext cx="1685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许诗凌</a:t>
            </a:r>
          </a:p>
        </p:txBody>
      </p:sp>
      <p:sp>
        <p:nvSpPr>
          <p:cNvPr id="48" name="TextBox 26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KJgAA6ksAAOgwAAA0UwAAAAAAAA=="/>
              </a:ext>
            </a:extLst>
          </p:cNvSpPr>
          <p:nvPr/>
        </p:nvSpPr>
        <p:spPr>
          <a:xfrm>
            <a:off x="6264910" y="12340590"/>
            <a:ext cx="1685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潘夏冰</a:t>
            </a:r>
          </a:p>
        </p:txBody>
      </p:sp>
      <p:sp>
        <p:nvSpPr>
          <p:cNvPr id="49" name="TextBox 32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jMwAA6ksAAAE+AAA0UwAAAAAAAA=="/>
              </a:ext>
            </a:extLst>
          </p:cNvSpPr>
          <p:nvPr/>
        </p:nvSpPr>
        <p:spPr>
          <a:xfrm>
            <a:off x="8394065" y="12340590"/>
            <a:ext cx="1685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蒋志超</a:t>
            </a:r>
          </a:p>
        </p:txBody>
      </p:sp>
      <p:sp>
        <p:nvSpPr>
          <p:cNvPr id="50" name="TextBox 38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8QAAA6ksAABpLAAA0UwAAAAAAAA=="/>
              </a:ext>
            </a:extLst>
          </p:cNvSpPr>
          <p:nvPr/>
        </p:nvSpPr>
        <p:spPr>
          <a:xfrm>
            <a:off x="10523220" y="12340590"/>
            <a:ext cx="1685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潘兴波</a:t>
            </a:r>
          </a:p>
        </p:txBody>
      </p:sp>
      <p:sp>
        <p:nvSpPr>
          <p:cNvPr id="51" name="TextBox 44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UTQAA6ksAAOBWAAA0UwAAAAAAAA=="/>
              </a:ext>
            </a:extLst>
          </p:cNvSpPr>
          <p:nvPr/>
        </p:nvSpPr>
        <p:spPr>
          <a:xfrm>
            <a:off x="12651740" y="12340590"/>
            <a:ext cx="147066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赵  容</a:t>
            </a:r>
          </a:p>
        </p:txBody>
      </p:sp>
      <p:sp>
        <p:nvSpPr>
          <p:cNvPr id="52" name="TextBox 50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gWQAA6ksAAP5jAAA0UwAAAAAAAA=="/>
              </a:ext>
            </a:extLst>
          </p:cNvSpPr>
          <p:nvPr/>
        </p:nvSpPr>
        <p:spPr>
          <a:xfrm>
            <a:off x="14569440" y="12340590"/>
            <a:ext cx="1685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杨馥嘉</a:t>
            </a:r>
          </a:p>
        </p:txBody>
      </p:sp>
      <p:sp>
        <p:nvSpPr>
          <p:cNvPr id="53" name="TextBox 56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5ZgAA6ksAAMRvAAA0UwAAAAAAAA=="/>
              </a:ext>
            </a:extLst>
          </p:cNvSpPr>
          <p:nvPr/>
        </p:nvSpPr>
        <p:spPr>
          <a:xfrm>
            <a:off x="16698595" y="12340590"/>
            <a:ext cx="1470025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吕  馨</a:t>
            </a:r>
          </a:p>
        </p:txBody>
      </p:sp>
      <p:sp>
        <p:nvSpPr>
          <p:cNvPr id="54" name="TextBox 57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mDQAAklkAALEWAADcYAAAAAAAAA=="/>
              </a:ext>
            </a:extLst>
          </p:cNvSpPr>
          <p:nvPr/>
        </p:nvSpPr>
        <p:spPr>
          <a:xfrm>
            <a:off x="2218690" y="14560550"/>
            <a:ext cx="1470025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李  越</a:t>
            </a:r>
          </a:p>
        </p:txBody>
      </p:sp>
      <p:sp>
        <p:nvSpPr>
          <p:cNvPr id="55" name="TextBox 58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rGgAAklkAAHcjAADcYAAAAAAAAA=="/>
              </a:ext>
            </a:extLst>
          </p:cNvSpPr>
          <p:nvPr/>
        </p:nvSpPr>
        <p:spPr>
          <a:xfrm>
            <a:off x="4294505" y="14560550"/>
            <a:ext cx="147066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董  晨</a:t>
            </a:r>
          </a:p>
        </p:txBody>
      </p:sp>
      <p:sp>
        <p:nvSpPr>
          <p:cNvPr id="56" name="TextBox 59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xJwAAklkAADwwAADcYAAAAAAAAA=="/>
              </a:ext>
            </a:extLst>
          </p:cNvSpPr>
          <p:nvPr/>
        </p:nvSpPr>
        <p:spPr>
          <a:xfrm>
            <a:off x="6370955" y="14560550"/>
            <a:ext cx="1470025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王  英</a:t>
            </a:r>
          </a:p>
        </p:txBody>
      </p:sp>
      <p:sp>
        <p:nvSpPr>
          <p:cNvPr id="57" name="TextBox 68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xb6Y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FvpgA////AQAAAAAAAAAAAAAAAAAAAAAAAAAAAAAAAAAAAAAAAAAAAAAAAH9/fwDu7OEDzMzMAMDA/wB/f38AAAAAAAAAAAAAAAAAAAAAAAAAAAAhAAAAGAAAABQAAADyGgAAsAgAAEAfAAALDQAAAAAAAA=="/>
              </a:ext>
            </a:extLst>
          </p:cNvSpPr>
          <p:nvPr/>
        </p:nvSpPr>
        <p:spPr>
          <a:xfrm>
            <a:off x="4380230" y="1412240"/>
            <a:ext cx="699770" cy="708025"/>
          </a:xfrm>
          <a:prstGeom prst="rect">
            <a:avLst/>
          </a:prstGeom>
          <a:solidFill>
            <a:srgbClr val="C5BE98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高度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58" name="TextBox 69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m7tZ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bu1kA////AQAAAAAAAAAAAAAAAAAAAAAAAAAAAAAAAAAAAAAAAAAAAAAAAH9/fwDu7OEDzMzMAMDA/wB/f38AAAAAAAAAAAAAAAAAAAAAAAAAAAAhAAAAGAAAABQAAADDJwAAOw0AAOMtAACWEQAAAAAAAA=="/>
              </a:ext>
            </a:extLst>
          </p:cNvSpPr>
          <p:nvPr/>
        </p:nvSpPr>
        <p:spPr>
          <a:xfrm>
            <a:off x="6463665" y="2150745"/>
            <a:ext cx="995680" cy="708025"/>
          </a:xfrm>
          <a:prstGeom prst="rect">
            <a:avLst/>
          </a:prstGeom>
          <a:solidFill>
            <a:srgbClr val="9BBB59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理科男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59" name="TextBox 70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S6zG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LrMYA////AQAAAAAAAAAAAAAAAAAAAAAAAAAAAAAAAAAAAAAAAAAAAAAAAH9/fwDu7OEDzMzMAMDA/wB/f38AAAAAAAAAAAAAAAAAAAAAAAAAAAAhAAAAGAAAABQAAADeNgAALgwAACw7AACJEAAAAAAAAA=="/>
              </a:ext>
            </a:extLst>
          </p:cNvSpPr>
          <p:nvPr/>
        </p:nvSpPr>
        <p:spPr>
          <a:xfrm>
            <a:off x="8919210" y="1979930"/>
            <a:ext cx="699770" cy="708025"/>
          </a:xfrm>
          <a:prstGeom prst="rect">
            <a:avLst/>
          </a:prstGeom>
          <a:solidFill>
            <a:srgbClr val="4BACC6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爽快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60" name="TextBox 71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95ZG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3lkYA////AQAAAAAAAAAAAAAAAAAAAAAAAAAAAAAAAAAAAAAAAAAAAAAAAH9/fwDu7OEDzMzMAMDA/wB/f38AAAAAAAAAAAAAAAAAAAAAAAAAAAAhAAAAGAAAABQAAAAhRAAAvggAABVMAAAZDQAAAAAAAA=="/>
              </a:ext>
            </a:extLst>
          </p:cNvSpPr>
          <p:nvPr/>
        </p:nvSpPr>
        <p:spPr>
          <a:xfrm>
            <a:off x="11075035" y="1421130"/>
            <a:ext cx="1292860" cy="708025"/>
          </a:xfrm>
          <a:prstGeom prst="rect">
            <a:avLst/>
          </a:prstGeom>
          <a:solidFill>
            <a:srgbClr val="F79646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重庆美女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61" name="TextBox 72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2ZeV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Zl5UA////AQAAAAAAAAAAAAAAAAAAAAAAAAAAAAAAAAAAAAAAAAAAAAAAAH9/fwDu7OEDzMzMAMDA/wB/f38AAAAAAAAAAAAAAAAAAAAAAAAAAAAhAAAAGAAAABQAAABpUAAAlgwAAFxYAADxEAAAAAAAAA=="/>
              </a:ext>
            </a:extLst>
          </p:cNvSpPr>
          <p:nvPr/>
        </p:nvSpPr>
        <p:spPr>
          <a:xfrm>
            <a:off x="13071475" y="2045970"/>
            <a:ext cx="1292225" cy="708025"/>
          </a:xfrm>
          <a:prstGeom prst="rect">
            <a:avLst/>
          </a:prstGeom>
          <a:solidFill>
            <a:srgbClr val="D99795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“吕营”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62" name="TextBox 73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T4G9D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uWQAAfgcAADxeAADZCwAAAAAAAA=="/>
              </a:ext>
            </a:extLst>
          </p:cNvSpPr>
          <p:nvPr/>
        </p:nvSpPr>
        <p:spPr>
          <a:xfrm>
            <a:off x="14618970" y="1217930"/>
            <a:ext cx="699770" cy="708025"/>
          </a:xfrm>
          <a:prstGeom prst="rect">
            <a:avLst/>
          </a:prstGeom>
          <a:solidFill>
            <a:schemeClr val="accent1">
              <a:alpha val="68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文笔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63" name="TextBox 74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wFBNDf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AUE0G////AQAAAAAAAAAAAAAAAAAAAAAAAAAAAAAAAAAAAAAAAAAAAAAAAH9/fwDu7OEDzMzMAMDA/wB/f38AAAAAAAAAAAAAAAAAAAAAAAAAAAAhAAAAGAAAABQAAACwZwAAAwwAAP1rAABeEAAAAAAAAA=="/>
              </a:ext>
            </a:extLst>
          </p:cNvSpPr>
          <p:nvPr/>
        </p:nvSpPr>
        <p:spPr>
          <a:xfrm>
            <a:off x="16855440" y="1952625"/>
            <a:ext cx="699135" cy="708025"/>
          </a:xfrm>
          <a:prstGeom prst="rect">
            <a:avLst/>
          </a:prstGeom>
          <a:solidFill>
            <a:schemeClr val="accent2">
              <a:alpha val="68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流浪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64" name="TextBox 75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wFBNDf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AUE0G////AQAAAAAAAAAAAAAAAAAAAAAAAAAAAAAAAAAAAAAAAAAAAAAAAH9/fwDu7OEDzMzMAMDA/wB/f38AAAAAAAAAAAAAAAAAAAAAAAAAAAAhAAAAGAAAABQAAAAeHQAA1hkAAGwhAAAxHgAAAAAAAA=="/>
              </a:ext>
            </a:extLst>
          </p:cNvSpPr>
          <p:nvPr/>
        </p:nvSpPr>
        <p:spPr>
          <a:xfrm>
            <a:off x="4733290" y="4199890"/>
            <a:ext cx="699770" cy="708025"/>
          </a:xfrm>
          <a:prstGeom prst="rect">
            <a:avLst/>
          </a:prstGeom>
          <a:solidFill>
            <a:schemeClr val="accent2">
              <a:alpha val="68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姑姑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65" name="TextBox 76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k87d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Tzt0A////AQAAAAAAAAAAAAAAAAAAAAAAAAAAAAAAAAAAAAAAAAAAAAAAAH9/fwDu7OEDzMzMAMDA/wB/f38AAAAAAAAAAAAAAAAAAAAAAAAAAAAhAAAAGAAAABQAAAAfKgAAcBUAAEAwAADKGQAAAAAAAA=="/>
              </a:ext>
            </a:extLst>
          </p:cNvSpPr>
          <p:nvPr/>
        </p:nvSpPr>
        <p:spPr>
          <a:xfrm>
            <a:off x="6847205" y="3484880"/>
            <a:ext cx="996315" cy="707390"/>
          </a:xfrm>
          <a:prstGeom prst="rect">
            <a:avLst/>
          </a:prstGeom>
          <a:solidFill>
            <a:srgbClr val="93CEDD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学术帝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66" name="TextBox 77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H0l9C/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fSX0E////AQAAAAAAAAAAAAAAAAAAAAAAAAAAAAAAAAAAAAAAAAAAAAAAAH9/fwDu7OEDzMzMAMDA/wB/f38AAAAAAAAAAAAAAAAAAAAAAAAAAAAhAAAAGAAAABQAAAC4NgAA+xkAAAY7AABVHgAAAAAAAA=="/>
              </a:ext>
            </a:extLst>
          </p:cNvSpPr>
          <p:nvPr/>
        </p:nvSpPr>
        <p:spPr>
          <a:xfrm>
            <a:off x="8895080" y="4223385"/>
            <a:ext cx="699770" cy="707390"/>
          </a:xfrm>
          <a:prstGeom prst="rect">
            <a:avLst/>
          </a:prstGeom>
          <a:solidFill>
            <a:schemeClr val="tx2">
              <a:alpha val="68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璇姐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67" name="TextBox 78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/wAA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AAAA////AQAAAAAAAAAAAAAAAAAAAAAAAAAAAAAAAAAAAAAAAAAAAAAAAH9/fwDu7OEDzMzMAMDA/wB/f38AAAAAAAAAAAAAAAAAAAAAAAAAAAAhAAAAGAAAABQAAABNQgAAcBUAAJpGAADKGQAAAAAAAA=="/>
              </a:ext>
            </a:extLst>
          </p:cNvSpPr>
          <p:nvPr/>
        </p:nvSpPr>
        <p:spPr>
          <a:xfrm>
            <a:off x="10777855" y="3484880"/>
            <a:ext cx="699135" cy="707390"/>
          </a:xfrm>
          <a:prstGeom prst="rect">
            <a:avLst/>
          </a:prstGeom>
          <a:solidFill>
            <a:srgbClr val="FF0000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大黄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68" name="TextBox 79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f39/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/f38A////AQAAAAAAAAAAAAAAAAAAAAAAAAAAAAAAAAAAAAAAAAAAAAAAAH9/fwDu7OEDzMzMAMDA/wB/f38AAAAAAAAAAAAAAAAAAAAAAAAAAAAhAAAAGAAAABQAAABpUAAAGRoAAIlWAAB0HgAAAAAAAA=="/>
              </a:ext>
            </a:extLst>
          </p:cNvSpPr>
          <p:nvPr/>
        </p:nvSpPr>
        <p:spPr>
          <a:xfrm>
            <a:off x="13071475" y="4242435"/>
            <a:ext cx="995680" cy="708025"/>
          </a:xfrm>
          <a:prstGeom prst="rect">
            <a:avLst/>
          </a:prstGeom>
          <a:solidFill>
            <a:srgbClr val="7F7F7F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数据男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69" name="TextBox 80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xNeb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E15sA////AQAAAAAAAAAAAAAAAAAAAAAAAAAAAAAAAAAAAAAAAAAAAAAAAH9/fwDu7OEDzMzMAMDA/wB/f38AAAAAAAAAAAAAAAAAAAAAAAAAAAAhAAAAGAAAABQAAABLZwAAjhUAAJhrAADpGQAAAAAAAA=="/>
              </a:ext>
            </a:extLst>
          </p:cNvSpPr>
          <p:nvPr/>
        </p:nvSpPr>
        <p:spPr>
          <a:xfrm>
            <a:off x="16791305" y="3503930"/>
            <a:ext cx="699135" cy="708025"/>
          </a:xfrm>
          <a:prstGeom prst="rect">
            <a:avLst/>
          </a:prstGeom>
          <a:solidFill>
            <a:srgbClr val="C4D79B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安静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70" name="TextBox 81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cDCg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wMKAA////AQAAAAAAAAAAAAAAAAAAAAAAAAAAAAAAAAAAAAAAAAAAAAAAAH9/fwDu7OEDzMzMAMDA/wB/f38AAAAAAAAAAAAAAAAAAAAAAAAAAAAhAAAAGAAAABQAAAAjEgAAUCcAADcVAACrKwAAAAAAAA=="/>
              </a:ext>
            </a:extLst>
          </p:cNvSpPr>
          <p:nvPr/>
        </p:nvSpPr>
        <p:spPr>
          <a:xfrm>
            <a:off x="2948305" y="6390640"/>
            <a:ext cx="500380" cy="708025"/>
          </a:xfrm>
          <a:prstGeom prst="rect">
            <a:avLst/>
          </a:prstGeom>
          <a:solidFill>
            <a:srgbClr val="7030A0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en-us" sz="4000">
                <a:solidFill>
                  <a:schemeClr val="bg1"/>
                </a:solidFill>
              </a:rPr>
              <a:t>OL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71" name="TextBox 82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JEBi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kQGIA////AQAAAAAAAAAAAAAAAAAAAAAAAAAAAAAAAAAAAAAAAAAAAAAAAH9/fwDu7OEDzMzMAMDA/wB/f38AAAAAAAAAAAAAAAAAAAAAAAAAAAAhAAAAGAAAABQAAADZEQAA9DQAAFQUAABPOQAAAAAAAA=="/>
              </a:ext>
            </a:extLst>
          </p:cNvSpPr>
          <p:nvPr/>
        </p:nvSpPr>
        <p:spPr>
          <a:xfrm>
            <a:off x="2901315" y="8608060"/>
            <a:ext cx="403225" cy="708025"/>
          </a:xfrm>
          <a:prstGeom prst="rect">
            <a:avLst/>
          </a:prstGeom>
          <a:solidFill>
            <a:srgbClr val="244062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帅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72" name="TextBox 83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d5Q9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3lD0A////AQAAAAAAAAAAAAAAAAAAAAAAAAAAAAAAAAAAAAAAAAAAAAAAAH9/fwDu7OEDzMzMAMDA/wB/f38AAAAAAAAAAAAAAAAAAAAAAAAAAAAhAAAAGAAAABQAAADDWwAAjhUAABFgAADpGQAAAAAAAA=="/>
              </a:ext>
            </a:extLst>
          </p:cNvSpPr>
          <p:nvPr/>
        </p:nvSpPr>
        <p:spPr>
          <a:xfrm>
            <a:off x="14916785" y="3503930"/>
            <a:ext cx="699770" cy="708025"/>
          </a:xfrm>
          <a:prstGeom prst="rect">
            <a:avLst/>
          </a:prstGeom>
          <a:solidFill>
            <a:srgbClr val="77943D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股神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73" name="TextBox 84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95ZG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3lkYA////AQAAAAAAAAAAAAAAAAAAAAAAAAAAAAAAAAAAAAAAAAAAAAAAAH9/fwDu7OEDzMzMAMDA/wB/f38AAAAAAAAAAAAAAAAAAAAAAAAAAAAhAAAAGAAAABQAAADWHQAAficAAMolAADZKwAAAAAAAA=="/>
              </a:ext>
            </a:extLst>
          </p:cNvSpPr>
          <p:nvPr/>
        </p:nvSpPr>
        <p:spPr>
          <a:xfrm>
            <a:off x="4850130" y="6419850"/>
            <a:ext cx="1292860" cy="708025"/>
          </a:xfrm>
          <a:prstGeom prst="rect">
            <a:avLst/>
          </a:prstGeom>
          <a:solidFill>
            <a:srgbClr val="F79646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生活委员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74" name="TextBox 85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m7tZ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bu1kA////AQAAAAAAAAAAAAAAAAAAAAAAAAAAAAAAAAAAAAAAAAAAAAAAAH9/fwDu7OEDzMzMAMDA/wB/f38AAAAAAAAAAAAAAAAAAAAAAAAAAAAhAAAAGAAAABQAAABtLQAAqCQAALsxAAACKQAAAAAAAA=="/>
              </a:ext>
            </a:extLst>
          </p:cNvSpPr>
          <p:nvPr/>
        </p:nvSpPr>
        <p:spPr>
          <a:xfrm>
            <a:off x="7384415" y="5958840"/>
            <a:ext cx="699770" cy="707390"/>
          </a:xfrm>
          <a:prstGeom prst="rect">
            <a:avLst/>
          </a:prstGeom>
          <a:solidFill>
            <a:srgbClr val="9BBB59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猪头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75" name="TextBox 86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wFBNDf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AUE0G////AQAAAAAAAAAAAAAAAAAAAAAAAAAAAAAAAAAAAAAAAAAAAAAAAH9/fwDu7OEDzMzMAMDA/wB/f38AAAAAAAAAAAAAAAAAAAAAAAAAAAAhAAAAGAAAABQAAABoNwAAficAAC5BAADZKwAAAAAAAA=="/>
              </a:ext>
            </a:extLst>
          </p:cNvSpPr>
          <p:nvPr/>
        </p:nvSpPr>
        <p:spPr>
          <a:xfrm>
            <a:off x="9006840" y="6419850"/>
            <a:ext cx="1588770" cy="708025"/>
          </a:xfrm>
          <a:prstGeom prst="rect">
            <a:avLst/>
          </a:prstGeom>
          <a:solidFill>
            <a:schemeClr val="accent2">
              <a:alpha val="68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十八般武艺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76" name="TextBox 87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7uzhCv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u7OED////AQAAAAAAAAAAAAAAAAAAAAAAAAAAAAAAAAAAAAAAAAAAAAAAAH9/fwDu7OEDzMzMAMDA/wB/f38AAAAAAAAAAAAAAAAAAAAAAAAAAAAhAAAAGAAAABQAAADjQgAA8yIAAARJAABOJwAAAAAAAA=="/>
              </a:ext>
            </a:extLst>
          </p:cNvSpPr>
          <p:nvPr/>
        </p:nvSpPr>
        <p:spPr>
          <a:xfrm>
            <a:off x="10873105" y="5681345"/>
            <a:ext cx="996315" cy="708025"/>
          </a:xfrm>
          <a:prstGeom prst="rect">
            <a:avLst/>
          </a:prstGeom>
          <a:solidFill>
            <a:schemeClr val="bg2">
              <a:alpha val="68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小可爱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77" name="TextBox 88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gGSi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AZKIA////AQAAAAAAAAAAAAAAAAAAAAAAAAAAAAAAAAAAAAAAAAAAAAAAAH9/fwDu7OEDzMzMAMDA/wB/f38AAAAAAAAAAAAAAAAAAAAAAAAAAAAhAAAAGAAAABQAAAB1UAAAficAAMNUAADZKwAAAAAAAA=="/>
              </a:ext>
            </a:extLst>
          </p:cNvSpPr>
          <p:nvPr/>
        </p:nvSpPr>
        <p:spPr>
          <a:xfrm>
            <a:off x="13079095" y="6419850"/>
            <a:ext cx="699770" cy="708025"/>
          </a:xfrm>
          <a:prstGeom prst="rect">
            <a:avLst/>
          </a:prstGeom>
          <a:solidFill>
            <a:srgbClr val="8064A2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认真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78" name="TextBox 89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7uzhCv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u7OED////AQAAAAAAAAAAAAAAAAAAAAAAAAAAAAAAAAAAAAAAAAAAAAAAAH9/fwDu7OEDzMzMAMDA/wB/f38AAAAAAAAAAAAAAAAAAAAAAAAAAAAhAAAAGAAAABQAAABlXQAAficAALNhAADZKwAAAAAAAA=="/>
              </a:ext>
            </a:extLst>
          </p:cNvSpPr>
          <p:nvPr/>
        </p:nvSpPr>
        <p:spPr>
          <a:xfrm>
            <a:off x="15182215" y="6419850"/>
            <a:ext cx="699770" cy="708025"/>
          </a:xfrm>
          <a:prstGeom prst="rect">
            <a:avLst/>
          </a:prstGeom>
          <a:solidFill>
            <a:schemeClr val="bg2">
              <a:alpha val="68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学霸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79" name="TextBox 90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N2GT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3YZMA////AQAAAAAAAAAAAAAAAAAAAAAAAAAAAAAAAAAAAAAAAAAAAAAAAH9/fwDu7OEDzMzMAMDA/wB/f38AAAAAAAAAAAAAAAAAAAAAAAAAAAAhAAAAGAAAABQAAABKagAArycAAJduAAAKLAAAAAAAAA=="/>
              </a:ext>
            </a:extLst>
          </p:cNvSpPr>
          <p:nvPr/>
        </p:nvSpPr>
        <p:spPr>
          <a:xfrm>
            <a:off x="17278350" y="6450965"/>
            <a:ext cx="699135" cy="708025"/>
          </a:xfrm>
          <a:prstGeom prst="rect">
            <a:avLst/>
          </a:prstGeom>
          <a:solidFill>
            <a:srgbClr val="376193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踏实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80" name="TextBox 91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d5Q9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3lD0A////AQAAAAAAAAAAAAAAAAAAAAAAAAAAAAAAAAAAAAAAAAAAAAAAAH9/fwDu7OEDzMzMAMDA/wB/f38AAAAAAAAAAAAAAAAAAAAAAAAAAAAhAAAAGAAAABQAAAAeHQAA9DQAAJwhAABPOQAAAAAAAA=="/>
              </a:ext>
            </a:extLst>
          </p:cNvSpPr>
          <p:nvPr/>
        </p:nvSpPr>
        <p:spPr>
          <a:xfrm>
            <a:off x="4733290" y="8608060"/>
            <a:ext cx="730250" cy="708025"/>
          </a:xfrm>
          <a:prstGeom prst="rect">
            <a:avLst/>
          </a:prstGeom>
          <a:solidFill>
            <a:srgbClr val="77943D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en-us" sz="4000">
                <a:solidFill>
                  <a:schemeClr val="bg1"/>
                </a:solidFill>
              </a:rPr>
              <a:t>YaYa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81" name="TextBox 92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S6zG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LrMYA////AQAAAAAAAAAAAAAAAAAAAAAAAAAAAAAAAAAAAAAAAAAAAAAAAH9/fwDu7OEDzMzMAMDA/wB/f38AAAAAAAAAAAAAAAAAAAAAAAAAAAAhAAAAGAAAABQAAAA6JwAAJTUAAIgrAACAOQAAAAAAAA=="/>
              </a:ext>
            </a:extLst>
          </p:cNvSpPr>
          <p:nvPr/>
        </p:nvSpPr>
        <p:spPr>
          <a:xfrm>
            <a:off x="6376670" y="8639175"/>
            <a:ext cx="699770" cy="708025"/>
          </a:xfrm>
          <a:prstGeom prst="rect">
            <a:avLst/>
          </a:prstGeom>
          <a:solidFill>
            <a:srgbClr val="4BACC6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班长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82" name="TextBox 93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AAAACf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////AQAAAAAAAAAAAAAAAAAAAAAAAAAAAAAAAAAAAAAAAAAAAAAAAH9/fwDu7OEDzMzMAMDA/wB/f38AAAAAAAAAAAAAAAAAAAAAAAAAAAAhAAAAGAAAABQAAABHOgAALTUAAJU+AACIOQAAAAAAAA=="/>
              </a:ext>
            </a:extLst>
          </p:cNvSpPr>
          <p:nvPr/>
        </p:nvSpPr>
        <p:spPr>
          <a:xfrm>
            <a:off x="9473565" y="8644255"/>
            <a:ext cx="699770" cy="708025"/>
          </a:xfrm>
          <a:prstGeom prst="rect">
            <a:avLst/>
          </a:prstGeom>
          <a:solidFill>
            <a:schemeClr val="tx1">
              <a:alpha val="68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女王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83" name="TextBox 94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gGSi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AZKIA////AQAAAAAAAAAAAAAAAAAAAAAAAAAAAAAAAAAAAAAAAAAAAAAAAH9/fwDu7OEDzMzMAMDA/wB/f38AAAAAAAAAAAAAAAAAAAAAAAAAAAAhAAAAGAAAABQAAAC1RQAALTUAAAJKAACIOQAAAAAAAA=="/>
              </a:ext>
            </a:extLst>
          </p:cNvSpPr>
          <p:nvPr/>
        </p:nvSpPr>
        <p:spPr>
          <a:xfrm>
            <a:off x="11331575" y="8644255"/>
            <a:ext cx="699135" cy="708025"/>
          </a:xfrm>
          <a:prstGeom prst="rect">
            <a:avLst/>
          </a:prstGeom>
          <a:solidFill>
            <a:srgbClr val="8064A2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内敛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84" name="TextBox 95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Heki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d6SIA////AQAAAAAAAAAAAAAAAAAAAAAAAAAAAAAAAAAAAAAAAAAAAAAAAH9/fwDu7OEDzMzMAMDA/wB/f38AAAAAAAAAAAAAAAAAAAAAAAAAAAAhAAAAGAAAABQAAABuTQAALTUAADRXAACIOQAAAAAAAA=="/>
              </a:ext>
            </a:extLst>
          </p:cNvSpPr>
          <p:nvPr/>
        </p:nvSpPr>
        <p:spPr>
          <a:xfrm>
            <a:off x="12586970" y="8644255"/>
            <a:ext cx="1588770" cy="708025"/>
          </a:xfrm>
          <a:prstGeom prst="rect">
            <a:avLst/>
          </a:prstGeom>
          <a:solidFill>
            <a:srgbClr val="1DE922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我不是张三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85" name="TextBox 96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H0l9C/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fSX0E////AQAAAAAAAAAAAAAAAAAAAAAAAAAAAAAAAAAAAAAAAAAAAAAAAH9/fwDu7OEDzMzMAMDA/wB/f38AAAAAAAAAAAAAAAAAAAAAAAAAAAAhAAAAGAAAABQAAACwZwAA5jQAAP1rAABAOQAAAAAAAA=="/>
              </a:ext>
            </a:extLst>
          </p:cNvSpPr>
          <p:nvPr/>
        </p:nvSpPr>
        <p:spPr>
          <a:xfrm>
            <a:off x="16855440" y="8599170"/>
            <a:ext cx="699135" cy="707390"/>
          </a:xfrm>
          <a:prstGeom prst="rect">
            <a:avLst/>
          </a:prstGeom>
          <a:solidFill>
            <a:schemeClr val="tx2">
              <a:alpha val="68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腐女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86" name="TextBox 97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d5Q9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3lD0A////AQAAAAAAAAAAAAAAAAAAAAAAAAAAAAAAAAAAAAAAAAAAAAAAAH9/fwDu7OEDzMzMAMDA/wB/f38AAAAAAAAAAAAAAAAAAAAAAAAAAAAhAAAAGAAAABQAAABlXQAAMTUAAIZjAACMOQAAAAAAAA=="/>
              </a:ext>
            </a:extLst>
          </p:cNvSpPr>
          <p:nvPr/>
        </p:nvSpPr>
        <p:spPr>
          <a:xfrm>
            <a:off x="15182215" y="8646795"/>
            <a:ext cx="996315" cy="708025"/>
          </a:xfrm>
          <a:prstGeom prst="rect">
            <a:avLst/>
          </a:prstGeom>
          <a:solidFill>
            <a:srgbClr val="77943D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团支书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87" name="TextBox 98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f39/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/f38A////AQAAAAAAAAAAAAAAAAAAAAAAAAAAAAAAAAAAAAAAAAAAAAAAAH9/fwDu7OEDzMzMAMDA/wB/f38AAAAAAAAAAAAAAAAAAAAAAAAAAAAhAAAAGAAAABQAAAD+EAAAzUIAAEwVAAAoRwAAAAAAAA=="/>
              </a:ext>
            </a:extLst>
          </p:cNvSpPr>
          <p:nvPr/>
        </p:nvSpPr>
        <p:spPr>
          <a:xfrm>
            <a:off x="2762250" y="10859135"/>
            <a:ext cx="699770" cy="708025"/>
          </a:xfrm>
          <a:prstGeom prst="rect">
            <a:avLst/>
          </a:prstGeom>
          <a:solidFill>
            <a:srgbClr val="7F7F7F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潘潘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88" name="TextBox 99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m7tZ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bu1kA////AQAAAAAAAAAAAAAAAAAAAAAAAAAAAAAAAAAAAAAAAAAAAAAAAH9/fwDu7OEDzMzMAMDA/wB/f38AAAAAAAAAAAAAAAAAAAAAAAAAAAAhAAAAGAAAABQAAABFGgAAzUIAAOwfAAAoRwAAAAAAAA=="/>
              </a:ext>
            </a:extLst>
          </p:cNvSpPr>
          <p:nvPr/>
        </p:nvSpPr>
        <p:spPr>
          <a:xfrm>
            <a:off x="4270375" y="10859135"/>
            <a:ext cx="918845" cy="708025"/>
          </a:xfrm>
          <a:prstGeom prst="rect">
            <a:avLst/>
          </a:prstGeom>
          <a:solidFill>
            <a:srgbClr val="9BBB59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小丽</a:t>
            </a:r>
            <a:r>
              <a:rPr lang="en-us" sz="4000">
                <a:solidFill>
                  <a:schemeClr val="bg1"/>
                </a:solidFill>
              </a:rPr>
              <a:t>~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89" name="TextBox 100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95ZG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3lkYA////AQAAAAAAAAAAAAAAAAAAAAAAAAAAAAAAAAAAAAAAAAAAAAAAAH9/fwDu7OEDzMzMAMDA/wB/f38AAAAAAAAAAAAAAAAAAAAAAAAAAAAhAAAAGAAAABQAAADEKwAA9kIAAOUxAABRRwAAAAAAAA=="/>
              </a:ext>
            </a:extLst>
          </p:cNvSpPr>
          <p:nvPr/>
        </p:nvSpPr>
        <p:spPr>
          <a:xfrm>
            <a:off x="7114540" y="10885170"/>
            <a:ext cx="996315" cy="708025"/>
          </a:xfrm>
          <a:prstGeom prst="rect">
            <a:avLst/>
          </a:prstGeom>
          <a:solidFill>
            <a:srgbClr val="F79646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第一排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90" name="TextBox 101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H0l9C/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fSX0E////AQAAAAAAAAAAAAAAAAAAAAAAAAAAAAAAAAAAAAAAAAAAAAAAAH9/fwDu7OEDzMzMAMDA/wB/f38AAAAAAAAAAAAAAAAAAAAAAAAAAAAhAAAAGAAAABQAAAAbNAAAaz4AADw6AADGQgAAAAAAAA=="/>
              </a:ext>
            </a:extLst>
          </p:cNvSpPr>
          <p:nvPr/>
        </p:nvSpPr>
        <p:spPr>
          <a:xfrm>
            <a:off x="8470265" y="10146665"/>
            <a:ext cx="996315" cy="708025"/>
          </a:xfrm>
          <a:prstGeom prst="rect">
            <a:avLst/>
          </a:prstGeom>
          <a:solidFill>
            <a:schemeClr val="tx2">
              <a:alpha val="68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爱书人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91" name="TextBox 102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SkYr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KRisA////AQAAAAAAAAAAAAAAAAAAAAAAAAAAAAAAAAAAAAAAAAAAAAAAAH9/fwDu7OEDzMzMAMDA/wB/f38AAAAAAAAAAAAAAAAAAAAAAAAAAAAhAAAAGAAAABQAAADqQgAAAUMAADhHAABcRwAAAAAAAA=="/>
              </a:ext>
            </a:extLst>
          </p:cNvSpPr>
          <p:nvPr/>
        </p:nvSpPr>
        <p:spPr>
          <a:xfrm>
            <a:off x="10877550" y="10892155"/>
            <a:ext cx="699770" cy="708025"/>
          </a:xfrm>
          <a:prstGeom prst="rect">
            <a:avLst/>
          </a:prstGeom>
          <a:solidFill>
            <a:srgbClr val="4A462B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美女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92" name="TextBox 103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3dnE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d2cQA////AQAAAAAAAAAAAAAAAAAAAAAAAAAAAAAAAAAAAAAAAAAAAAAAAH9/fwDu7OEDzMzMAMDA/wB/f38AAAAAAAAAAAAAAAAAAAAAAAAAAAAhAAAAGAAAABQAAADzUAAAuz4AAOZYAAAVQwAAAAAAAA=="/>
              </a:ext>
            </a:extLst>
          </p:cNvSpPr>
          <p:nvPr/>
        </p:nvSpPr>
        <p:spPr>
          <a:xfrm>
            <a:off x="13159105" y="10197465"/>
            <a:ext cx="1292225" cy="707390"/>
          </a:xfrm>
          <a:prstGeom prst="rect">
            <a:avLst/>
          </a:prstGeom>
          <a:solidFill>
            <a:srgbClr val="DDD9C4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多才多艺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93" name="TextBox 104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jLTj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MtOMA////AQAAAAAAAAAAAAAAAAAAAAAAAAAAAAAAAAAAAAAAAAAAAAAAAH9/fwDu7OEDzMzMAMDA/wB/f38AAAAAAAAAAAAAAAAAAAAAAAAAAAAhAAAAGAAAABQAAABlXQAAakIAALNhAADERgAAAAAAAA=="/>
              </a:ext>
            </a:extLst>
          </p:cNvSpPr>
          <p:nvPr/>
        </p:nvSpPr>
        <p:spPr>
          <a:xfrm>
            <a:off x="15182215" y="10796270"/>
            <a:ext cx="699770" cy="707390"/>
          </a:xfrm>
          <a:prstGeom prst="rect">
            <a:avLst/>
          </a:prstGeom>
          <a:solidFill>
            <a:srgbClr val="8CB4E3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豪爽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94" name="TextBox 105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SkYr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KRisA////AQAAAAAAAAAAAAAAAAAAAAAAAAAAAAAAAAAAAAAAAAAAAAAAAH9/fwDu7OEDzMzMAMDA/wB/f38AAAAAAAAAAAAAAAAAAAAAAAAAAAAhAAAAGAAAABQAAAAzZwAAuz4AAIFrAAAVQwAAAAAAAA=="/>
              </a:ext>
            </a:extLst>
          </p:cNvSpPr>
          <p:nvPr/>
        </p:nvSpPr>
        <p:spPr>
          <a:xfrm>
            <a:off x="16776065" y="10197465"/>
            <a:ext cx="699770" cy="707390"/>
          </a:xfrm>
          <a:prstGeom prst="rect">
            <a:avLst/>
          </a:prstGeom>
          <a:solidFill>
            <a:srgbClr val="4A462B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舞姿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95" name="TextBox 106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SkYr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KRisA////AQAAAAAAAAAAAAAAAAAAAAAAAAAAAAAAAAAAAAAAAAAAAAAAAH9/fwDu7OEDzMzMAMDA/wB/f38AAAAAAAAAAAAAAAAAAAAAAAAAAAAhAAAAGAAAABQAAABLEQAAdVAAAGwXAADQVAAAAAAAAA=="/>
              </a:ext>
            </a:extLst>
          </p:cNvSpPr>
          <p:nvPr/>
        </p:nvSpPr>
        <p:spPr>
          <a:xfrm>
            <a:off x="2811145" y="13079095"/>
            <a:ext cx="996315" cy="708025"/>
          </a:xfrm>
          <a:prstGeom prst="rect">
            <a:avLst/>
          </a:prstGeom>
          <a:solidFill>
            <a:srgbClr val="4A462B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学术女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96" name="TextBox 107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gGSi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AZKIA////AQAAAAAAAAAAAAAAAAAAAAAAAAAAAAAAAAAAAAAAAAAAAAAAAH9/fwDu7OEDzMzMAMDA/wB/f38AAAAAAAAAAAAAAAAAAAAAAAAAAAAhAAAAGAAAABQAAAALHAAAdVAAAP4jAADQVAAAAAAAAA=="/>
              </a:ext>
            </a:extLst>
          </p:cNvSpPr>
          <p:nvPr/>
        </p:nvSpPr>
        <p:spPr>
          <a:xfrm>
            <a:off x="4558665" y="13079095"/>
            <a:ext cx="1292225" cy="708025"/>
          </a:xfrm>
          <a:prstGeom prst="rect">
            <a:avLst/>
          </a:prstGeom>
          <a:solidFill>
            <a:srgbClr val="8064A2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学习委员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97" name="TextBox 108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paWl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lpaUA////AQAAAAAAAAAAAAAAAAAAAAAAAAAAAAAAAAAAAAAAAAAAAAAAAH9/fwDu7OEDzMzMAMDA/wB/f38AAAAAAAAAAAAAAAAAAAAAAAAAAAAhAAAAGAAAABQAAABMKAAA6ksAAG0uAABFUAAAAAAAAA=="/>
              </a:ext>
            </a:extLst>
          </p:cNvSpPr>
          <p:nvPr/>
        </p:nvSpPr>
        <p:spPr>
          <a:xfrm>
            <a:off x="6550660" y="12340590"/>
            <a:ext cx="996315" cy="708025"/>
          </a:xfrm>
          <a:prstGeom prst="rect">
            <a:avLst/>
          </a:prstGeom>
          <a:solidFill>
            <a:srgbClr val="A5A5A5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小美女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98" name="TextBox 109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H0l9C/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fSX0E////AQAAAAAAAAAAAAAAAAAAAAAAAAAAAAAAAAAAAAAAAAAAAAAAAH9/fwDu7OEDzMzMAMDA/wB/f38AAAAAAAAAAAAAAAAAAAAAAAAAAAAhAAAAGAAAABQAAADKNQAAdVAAABg6AADQVAAAAAAAAA=="/>
              </a:ext>
            </a:extLst>
          </p:cNvSpPr>
          <p:nvPr/>
        </p:nvSpPr>
        <p:spPr>
          <a:xfrm>
            <a:off x="8743950" y="13079095"/>
            <a:ext cx="699770" cy="708025"/>
          </a:xfrm>
          <a:prstGeom prst="rect">
            <a:avLst/>
          </a:prstGeom>
          <a:solidFill>
            <a:schemeClr val="tx2">
              <a:alpha val="68000"/>
            </a:scheme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偷拍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99" name="TextBox 110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//8A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wAA////AQAAAAAAAAAAAAAAAAAAAAAAAAAAAAAAAAAAAAAAAAAAAAAAAH9/fwDu7OEDzMzMAMDA/wB/f38AAAAAAAAAAAAAAAAAAAAAAAAAAAAhAAAAGAAAABQAAADLRQAACUwAABlKAABkUAAAAAAAAA=="/>
              </a:ext>
            </a:extLst>
          </p:cNvSpPr>
          <p:nvPr/>
        </p:nvSpPr>
        <p:spPr>
          <a:xfrm>
            <a:off x="11345545" y="12360275"/>
            <a:ext cx="699770" cy="708025"/>
          </a:xfrm>
          <a:prstGeom prst="rect">
            <a:avLst/>
          </a:prstGeom>
          <a:solidFill>
            <a:srgbClr val="FFFF00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波波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100" name="TextBox 111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wAAA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AAAAA////AQAAAAAAAAAAAAAAAAAAAAAAAAAAAAAAAAAAAAAAAAAAAAAAAH9/fwDu7OEDzMzMAMDA/wB/f38AAAAAAAAAAAAAAAAAAAAAAAAAAAAhAAAAGAAAABQAAACWTwAAslAAAORTAAANVQAAAAAAAA=="/>
              </a:ext>
            </a:extLst>
          </p:cNvSpPr>
          <p:nvPr/>
        </p:nvSpPr>
        <p:spPr>
          <a:xfrm>
            <a:off x="12937490" y="13117830"/>
            <a:ext cx="699770" cy="708025"/>
          </a:xfrm>
          <a:prstGeom prst="rect">
            <a:avLst/>
          </a:prstGeom>
          <a:solidFill>
            <a:srgbClr val="C00000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蓉儿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101" name="TextBox 112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cDCg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wMKAA////AQAAAAAAAAAAAAAAAAAAAAAAAAAAAAAAAAAAAAAAAAAAAAAAAH9/fwDu7OEDzMzMAMDA/wB/f38AAAAAAAAAAAAAAAAAAAAAAAAAAAAhAAAAGAAAABQAAADWXAAANkwAAMpkAACRUAAAAAAAAA=="/>
              </a:ext>
            </a:extLst>
          </p:cNvSpPr>
          <p:nvPr/>
        </p:nvSpPr>
        <p:spPr>
          <a:xfrm>
            <a:off x="15091410" y="12388850"/>
            <a:ext cx="1292860" cy="708025"/>
          </a:xfrm>
          <a:prstGeom prst="rect">
            <a:avLst/>
          </a:prstGeom>
          <a:solidFill>
            <a:srgbClr val="7030A0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拼命三姐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102" name="TextBox 113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S6zG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LrMYA////AQAAAAAAAAAAAAAAAAAAAAAAAAAAAAAAAAAAAAAAAAAAAAAAAH9/fwDu7OEDzMzMAMDA/wB/f38AAAAAAAAAAAAAAAAAAAAAAAAAAAAhAAAAGAAAABQAAAAiaAAAPVAAAENuAACYVAAAAAAAAA=="/>
              </a:ext>
            </a:extLst>
          </p:cNvSpPr>
          <p:nvPr/>
        </p:nvSpPr>
        <p:spPr>
          <a:xfrm>
            <a:off x="16927830" y="13043535"/>
            <a:ext cx="996315" cy="708025"/>
          </a:xfrm>
          <a:prstGeom prst="rect">
            <a:avLst/>
          </a:prstGeom>
          <a:solidFill>
            <a:srgbClr val="4BACC6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副班长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103" name="TextBox 114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S6zG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LrMYA////AQAAAAAAAAAAAAAAAAAAAAAAAAAAAAAAAAAAAAAAAAAAAAAAAH9/fwDu7OEDzMzMAMDA/wB/f38AAAAAAAAAAAAAAAAAAAAAAAAAAAAhAAAAGAAAABQAAAAIEQAAklkAACgXAADtXQAAAAAAAA=="/>
              </a:ext>
            </a:extLst>
          </p:cNvSpPr>
          <p:nvPr/>
        </p:nvSpPr>
        <p:spPr>
          <a:xfrm>
            <a:off x="2768600" y="14560550"/>
            <a:ext cx="995680" cy="708025"/>
          </a:xfrm>
          <a:prstGeom prst="rect">
            <a:avLst/>
          </a:prstGeom>
          <a:solidFill>
            <a:srgbClr val="4BACC6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小越越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104" name="TextBox 115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N2GT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3YZMA////AQAAAAAAAAAAAAAAAAAAAAAAAAAAAAAAAAAAAAAAAAAAAAAAAH9/fwDu7OEDzMzMAMDA/wB/f38AAAAAAAAAAAAAAAAAAAAAAAAAAAAhAAAAGAAAABQAAAB9HwAARl4AAMsjAAChYgAAAAAAAA=="/>
              </a:ext>
            </a:extLst>
          </p:cNvSpPr>
          <p:nvPr/>
        </p:nvSpPr>
        <p:spPr>
          <a:xfrm>
            <a:off x="5118735" y="15325090"/>
            <a:ext cx="699770" cy="708025"/>
          </a:xfrm>
          <a:prstGeom prst="rect">
            <a:avLst/>
          </a:prstGeom>
          <a:solidFill>
            <a:srgbClr val="376193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知性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105" name="TextBox 116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S6zGAP///wgg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LrMYA////AQAAAAAAAAAAAAAAAAAAAAAAAAAAAAAAAAAAAAAAAAAAAAAAAH9/fwDu7OEDzMzMAMDA/wB/f38AAAAAAAAAAAAAAAAAAAAAAAAAAAAhAAAAGAAAABQAAADDJwAAY1sAAOMtAAC+XwAAAAAAAA=="/>
              </a:ext>
            </a:extLst>
          </p:cNvSpPr>
          <p:nvPr/>
        </p:nvSpPr>
        <p:spPr>
          <a:xfrm>
            <a:off x="6463665" y="14855825"/>
            <a:ext cx="995680" cy="708025"/>
          </a:xfrm>
          <a:prstGeom prst="rect">
            <a:avLst/>
          </a:prstGeom>
          <a:solidFill>
            <a:srgbClr val="4BACC6">
              <a:alpha val="68000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000">
                <a:solidFill>
                  <a:schemeClr val="bg1"/>
                </a:solidFill>
              </a:rPr>
              <a:t>辅导员</a:t>
            </a:r>
            <a:endParaRPr lang="zh-cn" sz="4000">
              <a:solidFill>
                <a:schemeClr val="bg1"/>
              </a:solidFill>
            </a:endParaRPr>
          </a:p>
        </p:txBody>
      </p:sp>
      <p:sp>
        <p:nvSpPr>
          <p:cNvPr id="106" name="直接连接符 120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KWlpQ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JBr3QUMAAAAEAAAAAAAAAAAAAAAAAAAAAAAAAAeAAAAaAAAAAAAAAAAAAAAAAAAAAAAAAAAAAAAECcAABAnAAAAAAAAAAAAAAAAAAAAAAAAAAAAAAAAAAAAAAAAAAAAABQAAAAAAAAAwMD/AAAAAABkAAAAMgAAAAAAAABkAAAAAAAAAH9/fwAKAAAAHwAAAFQAAAD///8A////AQAAAAAAAAAAAAAAAAAAAAAAAAAAAAAAAAAAAAAAAAAApaWlAH9/fwDu7OEDzMzMAMDA/wB/f38AAAAAAAAAAAAAAAAAAAAAAAAAAAAhAAAAGAAAABQAAACoDQAAlhEAAHBwAACWEQAAAAAAAA=="/>
              </a:ext>
            </a:extLst>
          </p:cNvSpPr>
          <p:nvPr/>
        </p:nvSpPr>
        <p:spPr>
          <a:xfrm>
            <a:off x="2219960" y="2858770"/>
            <a:ext cx="16057880" cy="0"/>
          </a:xfrm>
          <a:prstGeom prst="line">
            <a:avLst/>
          </a:prstGeom>
          <a:noFill/>
          <a:ln w="9525" cap="flat" cmpd="sng" algn="ctr">
            <a:solidFill>
              <a:srgbClr val="A5A5A5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07" name="直接连接符 121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KWlpQ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paWlAH9/fwDu7OEDzMzMAMDA/wB/f38AAAAAAAAAAAAAAAAAAAAAAAAAAAAhAAAAGAAAABQAAACoDQAA8iAAAHBwAADyIAAAAAAAAA=="/>
              </a:ext>
            </a:extLst>
          </p:cNvSpPr>
          <p:nvPr/>
        </p:nvSpPr>
        <p:spPr>
          <a:xfrm>
            <a:off x="2219960" y="5355590"/>
            <a:ext cx="16057880" cy="0"/>
          </a:xfrm>
          <a:prstGeom prst="line">
            <a:avLst/>
          </a:prstGeom>
          <a:noFill/>
          <a:ln w="9525" cap="flat" cmpd="sng" algn="ctr">
            <a:solidFill>
              <a:srgbClr val="A5A5A5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08" name="直接连接符 122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KWlpQ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paWlAH9/fwDu7OEDzMzMAMDA/wB/f38AAAAAAAAAAAAAAAAAAAAAAAAAAAAhAAAAGAAAABQAAACoDQAAKi4AAHBwAAAqLgAAAAAAAA=="/>
              </a:ext>
            </a:extLst>
          </p:cNvSpPr>
          <p:nvPr/>
        </p:nvSpPr>
        <p:spPr>
          <a:xfrm>
            <a:off x="2219960" y="7504430"/>
            <a:ext cx="16057880" cy="0"/>
          </a:xfrm>
          <a:prstGeom prst="line">
            <a:avLst/>
          </a:prstGeom>
          <a:noFill/>
          <a:ln w="9525" cap="flat" cmpd="sng" algn="ctr">
            <a:solidFill>
              <a:srgbClr val="A5A5A5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09" name="直接连接符 123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KWlpQ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paWlAH9/fwDu7OEDzMzMAMDA/wB/f38AAAAAAAAAAAAAAAAAAAAAAAAAAAAhAAAAGAAAABQAAACoDQAAEj0AAHBwAAASPQAAAAAAAA=="/>
              </a:ext>
            </a:extLst>
          </p:cNvSpPr>
          <p:nvPr/>
        </p:nvSpPr>
        <p:spPr>
          <a:xfrm>
            <a:off x="2219960" y="9927590"/>
            <a:ext cx="16057880" cy="0"/>
          </a:xfrm>
          <a:prstGeom prst="line">
            <a:avLst/>
          </a:prstGeom>
          <a:noFill/>
          <a:ln w="9525" cap="flat" cmpd="sng" algn="ctr">
            <a:solidFill>
              <a:srgbClr val="A5A5A5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10" name="直接连接符 124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KWlpQ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paWlAH9/fwDu7OEDzMzMAMDA/wB/f38AAAAAAAAAAAAAAAAAAAAAAAAAAAAhAAAAGAAAABQAAACoDQAAckkAAHBwAABySQAAAAAAAA=="/>
              </a:ext>
            </a:extLst>
          </p:cNvSpPr>
          <p:nvPr/>
        </p:nvSpPr>
        <p:spPr>
          <a:xfrm>
            <a:off x="2219960" y="11939270"/>
            <a:ext cx="16057880" cy="0"/>
          </a:xfrm>
          <a:prstGeom prst="line">
            <a:avLst/>
          </a:prstGeom>
          <a:noFill/>
          <a:ln w="9525" cap="flat" cmpd="sng" algn="ctr">
            <a:solidFill>
              <a:srgbClr val="A5A5A5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11" name="直接连接符 125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KWlpQ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paWlAH9/fwDu7OEDzMzMAMDA/wB/f38AAAAAAAAAAAAAAAAAAAAAAAAAAAAhAAAAGAAAABQAAACoDQAAElgAAHBwAAASWAAAAAAAAA=="/>
              </a:ext>
            </a:extLst>
          </p:cNvSpPr>
          <p:nvPr/>
        </p:nvSpPr>
        <p:spPr>
          <a:xfrm>
            <a:off x="2219960" y="14316710"/>
            <a:ext cx="16057880" cy="0"/>
          </a:xfrm>
          <a:prstGeom prst="line">
            <a:avLst/>
          </a:prstGeom>
          <a:noFill/>
          <a:ln w="9525" cap="flat" cmpd="sng" algn="ctr">
            <a:solidFill>
              <a:srgbClr val="A5A5A5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12" name="直接连接符 126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KWlpQA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paWlAH9/fwDu7OEDzMzMAMDA/wB/f38AAAAAAAAAAAAAAAAAAAAAAAAAAAAhAAAAGAAAABQAAACoDQAAcmQAAHBwAAByZAAAAAAAAA=="/>
              </a:ext>
            </a:extLst>
          </p:cNvSpPr>
          <p:nvPr/>
        </p:nvSpPr>
        <p:spPr>
          <a:xfrm>
            <a:off x="2219960" y="16328390"/>
            <a:ext cx="16057880" cy="0"/>
          </a:xfrm>
          <a:prstGeom prst="line">
            <a:avLst/>
          </a:prstGeom>
          <a:noFill/>
          <a:ln w="9525" cap="flat" cmpd="sng" algn="ctr">
            <a:solidFill>
              <a:srgbClr val="A5A5A5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13" name="AutoShape 2" descr="http://image.zcool.com.cn/img2/cover/13/33/1311262668169.jpg"/>
          <p:cNvSpPr>
            <a:extLst>
              <a:ext uri="smNativeData">
                <pr:smNativeData xmlns:pr="pr" val="SMDATA_12_mK01VRMAAAAlAAAAZA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6AAAAKf///08BAAAJAQAAAAAAAA=="/>
              </a:ext>
            </a:extLst>
          </p:cNvSpPr>
          <p:nvPr/>
        </p:nvSpPr>
        <p:spPr>
          <a:xfrm>
            <a:off x="36830" y="-136525"/>
            <a:ext cx="175895" cy="30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</a:p>
        </p:txBody>
      </p:sp>
      <p:sp>
        <p:nvSpPr>
          <p:cNvPr id="114" name="矩形 2"/>
          <p:cNvSpPr>
            <a:extLst>
              <a:ext uri="smNativeData">
                <pr:smNativeData xmlns:pr="pr" val="SMDATA_12_mK01VRMAAAAlAAAAZAAAAA0AAAAAkAAAAEgAAACQAAAASAAAAAAAAAABAAAAAAAAAAEAAABQAAAAAAAAAAAA4D8AAAAAAADgPwAAAAAAAOA/AAAAAAAA4D8AAAAAAADgPwAAAAAAAOA/AAAAAAAA4D8AAAAAAADgPwAAAAAAAOA/AAAAAAAA4D8CAAAAjAAAAAEAAAAAAAAA////AP///wgM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O2CMAH9/fwDu7OEDzMzMAMDA/wB/f38AAAAAAAAAAAAAAAAAAAAAAAAAAAAhAAAAGAAAABQAAAAAAAAAAAAAAP9/AABPagAAAAAAAA=="/>
              </a:ext>
            </a:extLst>
          </p:cNvSpPr>
          <p:nvPr/>
        </p:nvSpPr>
        <p:spPr>
          <a:xfrm>
            <a:off x="0" y="0"/>
            <a:ext cx="20807045" cy="17281525"/>
          </a:xfrm>
          <a:prstGeom prst="rect">
            <a:avLst/>
          </a:prstGeom>
          <a:solidFill>
            <a:srgbClr val="FFFFFF">
              <a:alpha val="88000"/>
            </a:srgbClr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</a:p>
        </p:txBody>
      </p:sp>
      <p:sp>
        <p:nvSpPr>
          <p:cNvPr id="115" name="TextBox 127"/>
          <p:cNvSpPr>
            <a:extLst>
              <a:ext uri="smNativeData">
                <pr:smNativeData xmlns:pr="pr" val="SMDATA_12_mK01VRMAAAAlAAAAZAAAAE0AAAAAIAEAAJAAAAAgAQAAk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yLgAA8iAAAA1RAAB7PgAAAAAAAA=="/>
              </a:ext>
            </a:extLst>
          </p:cNvSpPr>
          <p:nvPr/>
        </p:nvSpPr>
        <p:spPr>
          <a:xfrm>
            <a:off x="7631430" y="5355590"/>
            <a:ext cx="5544185" cy="480123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182880" tIns="91440" rIns="182880" bIns="9144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30000" spc="240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我 们</a:t>
            </a:r>
            <a:endParaRPr lang="zh-cn" sz="30000" spc="240">
              <a:latin typeface="张海山锐线体简" pitchFamily="0" charset="134"/>
              <a:ea typeface="张海山锐线体简" pitchFamily="0" charset="134"/>
              <a:cs typeface="微软雅黑" pitchFamily="2" charset="134"/>
            </a:endParaRPr>
          </a:p>
        </p:txBody>
      </p:sp>
      <p:sp>
        <p:nvSpPr>
          <p:cNvPr id="116" name="圆角矩形 3"/>
          <p:cNvSpPr>
            <a:extLst>
              <a:ext uri="smNativeData">
                <pr:smNativeData xmlns:pr="pr" val="SMDATA_12_mK01VRMAAAAlAAAAZQAAAA0AAAAAkAAAAEgAAACQAAAASAAAAAAAAAABAAAAAAAAAAEAAABQAAAAhbacS3FV1T8AAAAAAADwvwAAAAAAAOA/AAAAAAAA4D8AAAAAAADgPwAAAAAAAOA/AAAAAAAA4D8AAAAAAADgPwAAAAAAAOA/AAAAAAAA4D8CAAAAjAAAAAEAAAAAAAAAdbrdAP///wgg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1ut0A////AQAAAAAAAAAAAAAAAAAAAAAAAAAAAAAAAAAAAAAAAAAAO2CMAH9/fwDu7OEDzMzMAMDA/wB/f38AAAAAAAAAAAAAAAAAAAAAAAAAAAAhAAAAGAAAABQAAABLNAAAmjAAAN9LAACCPwAAAAAAAA=="/>
              </a:ext>
            </a:extLst>
          </p:cNvSpPr>
          <p:nvPr/>
        </p:nvSpPr>
        <p:spPr>
          <a:xfrm>
            <a:off x="8500745" y="7900670"/>
            <a:ext cx="3832860" cy="2423160"/>
          </a:xfrm>
          <a:prstGeom prst="roundRect">
            <a:avLst>
              <a:gd name="adj" fmla="val 16667"/>
            </a:avLst>
          </a:prstGeom>
          <a:solidFill>
            <a:srgbClr val="75BADD">
              <a:alpha val="68000"/>
            </a:srgbClr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en-us" sz="13800"/>
              <a:t>11</a:t>
            </a:r>
            <a:endParaRPr lang="en-us" sz="13800"/>
          </a:p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38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新闻</a:t>
            </a:r>
          </a:p>
        </p:txBody>
      </p:sp>
      <p:sp>
        <p:nvSpPr>
          <p:cNvPr id="117" name="TextBox 117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sKwAAz0EAANNUAAAZSQAAAAAAAA=="/>
              </a:ext>
            </a:extLst>
          </p:cNvSpPr>
          <p:nvPr/>
        </p:nvSpPr>
        <p:spPr>
          <a:xfrm>
            <a:off x="7018020" y="10697845"/>
            <a:ext cx="6771005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en-us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-11新闻</a:t>
            </a:r>
            <a:r>
              <a:rPr lang="zh-cn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班毕业纪念册策划案</a:t>
            </a:r>
            <a:r>
              <a:rPr lang="en-us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-</a:t>
            </a:r>
            <a:endParaRPr lang="zh-cn">
              <a:latin typeface="张海山锐线体简" pitchFamily="0" charset="134"/>
              <a:ea typeface="张海山锐线体简" pitchFamily="0" charset="134"/>
              <a:cs typeface="微软雅黑" pitchFamily="2" charset="1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8"/>
          <p:cNvSpPr>
            <a:extLst>
              <a:ext uri="smNativeData">
                <pr:smNativeData xmlns:pr="pr" val="SMDATA_12_mK01VRMAAAAlAAAAZQAAAA0AAAAAkAAAAEgAAACQAAAASAAAAAAAAAABAAAAAAAAAAEAAABQAAAAhbacS3FV1T8AAAAAAADwvwAAAAAAAOA/AAAAAAAA4D8AAAAAAADgPwAAAAAAAOA/AAAAAAAA4D8AAAAAAADgPwAAAAAAAOA/AAAAAAAA4D8CAAAAjAAAAAEAAAAAAAAA////AP///whQ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FWiRqQMAAAAEAAAAAAAAAAAAAAAAAAAAAAAAAAeAAAAaAAAAAAAAAAAAAAAAAAAAAAAAAAAAAAAECcAABAnAAAAAAAAAAAAAAAAAAAAAAAAAAAAAAAAAAAAAAAAAAAAABQAAAAAAAAAwMD/AAAAAABkAAAAMgAAAAAAAABkAAAAAAAAAH9/fwAKAAAAHwAAAFQAAAD///8A////AQAAAAAAAAAAAAAAAAAAAAAAAAAAAAAAAAAAAAAAAAAAO2CMAH9/fwDu7OEDzMzMAMDA/wB/f38AAAAAAAAAAAAAAAAAAAAAAAAAAAAhAAAAGAAAABQAAAAzDwAAHBUAAMxwAABVUgAAAAAAAA=="/>
              </a:ext>
            </a:extLst>
          </p:cNvSpPr>
          <p:nvPr/>
        </p:nvSpPr>
        <p:spPr>
          <a:xfrm>
            <a:off x="2470785" y="3431540"/>
            <a:ext cx="15865475" cy="9952355"/>
          </a:xfrm>
          <a:prstGeom prst="roundRect">
            <a:avLst>
              <a:gd name="adj" fmla="val 16667"/>
            </a:avLst>
          </a:prstGeom>
          <a:solidFill>
            <a:srgbClr val="FFFFFF">
              <a:alpha val="20000"/>
            </a:srgbClr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</a:p>
        </p:txBody>
      </p:sp>
      <p:sp>
        <p:nvSpPr>
          <p:cNvPr id="3" name="椭圆 7"/>
          <p:cNvSpPr>
            <a:extLst>
              <a:ext uri="smNativeData">
                <pr:smNativeData xmlns:pr="pr" val="SMDATA_12_mK01VRMAAAAlAAAAZgAAAA0AAAAAkAAAAEgAAACQAAAASAAAAAAAAAABAAAAAAAAAAEAAABQAAAAAAAAAAAA8D8AAAAAAADwPwAAAAAAAOA/AAAAAAAA4D8AAAAAAADgPwAAAAAAAOA/AAAAAAAA4D8AAAAAAADgPwAAAAAAAOA/AAAAAAAA4D8CAAAAjAAAAAEAAAAAAAAA////AP///whH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L/SSQMAAAAEAAAAAAAAAAAAAAAAAAAAAAAAAAeAAAAaAAAAAAAAAAAAAAAAAAAAAAAAAAAAAAAECcAABAnAAAAAAAAAAAAAAAAAAAAAAAAAAAAAAAAAAAAAAAAAAAAABQAAAAAAAAAwMD/AAAAAABkAAAAMgAAAAAAAABkAAAAAAAAAH9/fwAKAAAAHwAAAFQAAAD///8A////AQAAAAAAAAAAAAAAAAAAAAAAAAAAAAAAAAAAAAAAAAAAO2CMAH9/fwDu7OEDzMzMAMDA/wB/f38AAAAAAAAAAAAAAAAAAAAAAAAAAAAhAAAAGAAAABQAAACPXgAAwEgAAHp4AAD+WwAAAAAAAA=="/>
              </a:ext>
            </a:extLst>
          </p:cNvSpPr>
          <p:nvPr/>
        </p:nvSpPr>
        <p:spPr>
          <a:xfrm>
            <a:off x="15371445" y="11826240"/>
            <a:ext cx="4213225" cy="3128010"/>
          </a:xfrm>
          <a:prstGeom prst="ellipse">
            <a:avLst/>
          </a:prstGeom>
          <a:solidFill>
            <a:srgbClr val="FFFFFF">
              <a:alpha val="29000"/>
            </a:srgbClr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</a:p>
        </p:txBody>
      </p:sp>
      <p:sp>
        <p:nvSpPr>
          <p:cNvPr id="4" name="椭圆 6"/>
          <p:cNvSpPr>
            <a:extLst>
              <a:ext uri="smNativeData">
                <pr:smNativeData xmlns:pr="pr" val="SMDATA_12_mK01VRMAAAAlAAAAZgAAAA0AAAAAkAAAAEgAAACQAAAASAAAAAAAAAABAAAAAAAAAAEAAABQAAAAAAAAAAAA8D8AAAAAAADwPwAAAAAAAOA/AAAAAAAA4D8AAAAAAADgPwAAAAAAAOA/AAAAAAAA4D8AAAAAAADgPwAAAAAAAOA/AAAAAAAA4D8CAAAAjAAAAAEAAAAAAAAA////AP///whH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L0xCs0MAAAAEAAAAAAAAAAAAAAAAAAAAAAAAAAeAAAAaAAAAAAAAAAAAAAAAAAAAAAAAAAAAAAAECcAABAnAAAAAAAAAAAAAAAAAAAAAAAAAAAAAAAAAAAAAAAAAAAAABQAAAAAAAAAwMD/AAAAAABkAAAAMgAAAAAAAABkAAAAAAAAAH9/fwAKAAAAHwAAAFQAAAD///8A////AQAAAAAAAAAAAAAAAAAAAAAAAAAAAAAAAAAAAAAAAAAAO2CMAH9/fwDu7OEDzMzMAMDA/wB/f38AAAAAAAAAAAAAAAAAAAAAAAAAAAAhAAAAGAAAABQAAAD2BAAAfQsAAOEeAAC7HgAAAAAAAA=="/>
              </a:ext>
            </a:extLst>
          </p:cNvSpPr>
          <p:nvPr/>
        </p:nvSpPr>
        <p:spPr>
          <a:xfrm>
            <a:off x="806450" y="1867535"/>
            <a:ext cx="4213225" cy="3128010"/>
          </a:xfrm>
          <a:prstGeom prst="ellipse">
            <a:avLst/>
          </a:prstGeom>
          <a:solidFill>
            <a:srgbClr val="FFFFFF">
              <a:alpha val="29000"/>
            </a:srgbClr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</a:p>
        </p:txBody>
      </p:sp>
      <p:sp>
        <p:nvSpPr>
          <p:cNvPr id="5" name="TextBox 9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OITQE4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jFQAAXR8AAMw0AADSKgAAAAAAAA=="/>
              </a:ext>
            </a:extLst>
          </p:cNvSpPr>
          <p:nvPr/>
        </p:nvSpPr>
        <p:spPr>
          <a:xfrm flipH="1">
            <a:off x="3557905" y="5098415"/>
            <a:ext cx="5024755" cy="18624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11500" b="1" spc="117"/>
              <a:t>页数</a:t>
            </a:r>
            <a:endParaRPr lang="zh-cn" sz="11500" b="1" spc="117"/>
          </a:p>
        </p:txBody>
      </p:sp>
      <p:sp>
        <p:nvSpPr>
          <p:cNvPr id="6" name="TextBox 11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IK5PQ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BFwAAgjEAAHhqAACFPwAAAAAAAA=="/>
              </a:ext>
            </a:extLst>
          </p:cNvSpPr>
          <p:nvPr/>
        </p:nvSpPr>
        <p:spPr>
          <a:xfrm>
            <a:off x="3739515" y="8047990"/>
            <a:ext cx="13568045" cy="22777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封面和扉页（</a:t>
            </a:r>
            <a:r>
              <a:t>1</a:t>
            </a:r>
            <a:r>
              <a:t>）</a:t>
            </a:r>
            <a:r>
              <a:t>+</a:t>
            </a:r>
            <a:r>
              <a:t>班级元素（</a:t>
            </a:r>
            <a:r>
              <a:t>1</a:t>
            </a:r>
            <a:r>
              <a:t>）</a:t>
            </a:r>
            <a:r>
              <a:t>+</a:t>
            </a:r>
            <a:r>
              <a:t>个人照（</a:t>
            </a:r>
            <a:r>
              <a:t>51/2=25.5</a:t>
            </a:r>
            <a:r>
              <a:t>）</a:t>
            </a:r>
          </a:p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+</a:t>
            </a:r>
            <a:r>
              <a:t>小团体照（</a:t>
            </a:r>
            <a:r>
              <a:t>15/3=5</a:t>
            </a:r>
            <a:r>
              <a:t>）</a:t>
            </a:r>
            <a:r>
              <a:t>+</a:t>
            </a:r>
            <a:r>
              <a:t>囧照（</a:t>
            </a:r>
            <a:r>
              <a:t>2</a:t>
            </a:r>
            <a:r>
              <a:t>）</a:t>
            </a:r>
            <a:r>
              <a:t>+</a:t>
            </a:r>
            <a:r>
              <a:t>封底（</a:t>
            </a:r>
            <a:r>
              <a:t>1</a:t>
            </a:r>
            <a:r>
              <a:t>）</a:t>
            </a:r>
            <a:r>
              <a:t>=35</a:t>
            </a:r>
          </a:p>
        </p:txBody>
      </p:sp>
      <p:sp>
        <p:nvSpPr>
          <p:cNvPr id="7" name="直接连接符 14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LuvSF4MAAAAEAAAAAAAAAAAAAAAAAAAAAAAAAAeAAAAaAAAAAAAAAAAAAAAAAAAAAAAAAAAAAAAECcAABAnAAAAAAAAAAAAAAAAAAAAAAAAAAAAAAAAAAAAAAAAAAAAABQAAAAAAAAAwMD/AAAAAABkAAAAMgAAAAAAAABkAAAAAAAAAH9/fwAKAAAAHwAAAFQAAAD///8A////AQAAAAAAAAAAAAAAAAAAAAAAAAAAAAAAAAAAAAAAAAAA////AX9/fwDu7OEDzMzMAMDA/wB/f38AAAAAAAAAAAAAAAAAAAAAAAAAAAAhAAAAGAAAABQAAAABFwAA9S0AADJnAAD1LQAAAAAAAA=="/>
              </a:ext>
            </a:extLst>
          </p:cNvSpPr>
          <p:nvPr/>
        </p:nvSpPr>
        <p:spPr>
          <a:xfrm>
            <a:off x="3739515" y="7470775"/>
            <a:ext cx="13035915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8" name="直接连接符 15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FkTQuoMAAAAEAAAAAAAAAAAAAAAAAAAAAAAAAAeAAAAaAAAAAAAAAAAAAAAAAAAAAAAAAAAAAAAECcAABAnAAAAAAAAAAAAAAAAAAAAAAAAAAAAAAAAAAAAAAAAAAAAABQAAAAAAAAAwMD/AAAAAABkAAAAMgAAAAAAAABkAAAAAAAAAH9/fwAKAAAAHwAAAFQAAAD///8A////AQAAAAAAAAAAAAAAAAAAAAAAAAAAAAAAAAAAAAAAAAAA////AX9/fwDu7OEDzMzMAMDA/wB/f38AAAAAAAAAAAAAAAAAAAAAAAAAAAAhAAAAGAAAABQAAAABFwAAVkEAADJnAABWQQAAAAAAAA=="/>
              </a:ext>
            </a:extLst>
          </p:cNvSpPr>
          <p:nvPr/>
        </p:nvSpPr>
        <p:spPr>
          <a:xfrm>
            <a:off x="3739515" y="10621010"/>
            <a:ext cx="13035915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9" name="TextBox 1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O11EZQ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4FgAA20IAAIlNAACJSAAAAAAAAA=="/>
              </a:ext>
            </a:extLst>
          </p:cNvSpPr>
          <p:nvPr/>
        </p:nvSpPr>
        <p:spPr>
          <a:xfrm>
            <a:off x="3693160" y="10868025"/>
            <a:ext cx="8910955" cy="92329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5400"/>
              <a:t>注：个人照部分为一页两人，团体照部分一页三张</a:t>
            </a:r>
            <a:endParaRPr lang="zh-cn" sz="5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 noChangeArrowheads="1"/>
            <a:extLst>
              <a:ext uri="smNativeData">
                <pr:smNativeData xmlns:pr="pr" val="SMDATA_12_mK01V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XRkiY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CzAwAAQgQAAEVGAAD6FQAAAAAAAA=="/>
              </a:ext>
            </a:extLst>
          </p:cNvSpPr>
          <p:nvPr>
            <p:ph type="title"/>
          </p:nvPr>
        </p:nvSpPr>
        <p:spPr>
          <a:xfrm>
            <a:off x="601345" y="692150"/>
            <a:ext cx="10821670" cy="288036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/>
            </a:pPr>
          </a:p>
        </p:txBody>
      </p:sp>
      <p:sp>
        <p:nvSpPr>
          <p:cNvPr id="3" name="内容占位符 2"/>
          <p:cNvSpPr>
            <a:spLocks noGrp="1" noChangeArrowheads="1"/>
            <a:extLst>
              <a:ext uri="smNativeData">
                <pr:smNativeData xmlns:pr="pr" val="SMDATA_12_mK01VRMAAAAlAAAAZAAAAA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re/LYMAAAAEAAAAAAAAAAAAAAAAAAAAAAAAAAeAAAAaAAAAAAAAAAAAAAAAAAAAAAAAAAAAAAAECcAABAnAAAAAAAAAAAAAAAAAAAAAAAAAAAAAAAAAAAAAAAAAAAAABQAAAAAAAAAwMD/AAAAAABkAAAAMgAAAAAAAABkAAAAAAAAAH9/fwAKAAAAHwAAAFQAAABPgb0F////AQAAAAAAAAAAAAAAAAAAAAAAAAAAAAAAAAAAAAAAAAAAAAAAAn9/fwDu7OEDzMzMAMDA/wB/f38AAAAAAAAAAAAAAAAAAAAAAAAAAAAhAAAAGAAAABQAAACzAwAAzhgAAEVGAAD3XgAAAAAAAA=="/>
              </a:ext>
            </a:extLst>
          </p:cNvSpPr>
          <p:nvPr>
            <p:ph type="body" idx="1"/>
          </p:nvPr>
        </p:nvSpPr>
        <p:spPr>
          <a:xfrm>
            <a:off x="601345" y="4032250"/>
            <a:ext cx="10821670" cy="1140523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/>
            </a:p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8"/>
          <p:cNvSpPr>
            <a:extLst>
              <a:ext uri="smNativeData">
                <pr:smNativeData xmlns:pr="pr" val="SMDATA_12_mK01VRMAAAAlAAAAZQAAAA0AAAAAkAAAAEgAAACQAAAASAAAAAAAAAABAAAAAAAAAAEAAABQAAAAhbacS3FV1T8AAAAAAADwvwAAAAAAAOA/AAAAAAAA4D8AAAAAAADgPwAAAAAAAOA/AAAAAAAA4D8AAAAAAADgPwAAAAAAAOA/AAAAAAAA4D8CAAAAjAAAAAEAAAAAAAAA////AP///whQ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O2CMAH9/fwDu7OEDzMzMAMDA/wB/f38AAAAAAAAAAAAAAAAAAAAAAAAAAAAhAAAAGAAAABQAAAAzDwAAHBUAAMxwAABVUgAAAAAAAA=="/>
              </a:ext>
            </a:extLst>
          </p:cNvSpPr>
          <p:nvPr/>
        </p:nvSpPr>
        <p:spPr>
          <a:xfrm>
            <a:off x="2470785" y="3431540"/>
            <a:ext cx="15865475" cy="9952355"/>
          </a:xfrm>
          <a:prstGeom prst="roundRect">
            <a:avLst>
              <a:gd name="adj" fmla="val 16667"/>
            </a:avLst>
          </a:prstGeom>
          <a:solidFill>
            <a:srgbClr val="FFFFFF">
              <a:alpha val="20000"/>
            </a:srgbClr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</a:p>
        </p:txBody>
      </p:sp>
      <p:sp>
        <p:nvSpPr>
          <p:cNvPr id="3" name="椭圆 7"/>
          <p:cNvSpPr>
            <a:extLst>
              <a:ext uri="smNativeData">
                <pr:smNativeData xmlns:pr="pr" val="SMDATA_12_mK01VRMAAAAlAAAAZgAAAA0AAAAAkAAAAEgAAACQAAAASAAAAAAAAAABAAAAAAAAAAEAAABQAAAAAAAAAAAA8D8AAAAAAADwPwAAAAAAAOA/AAAAAAAA4D8AAAAAAADgPwAAAAAAAOA/AAAAAAAA4D8AAAAAAADgPwAAAAAAAOA/AAAAAAAA4D8CAAAAjAAAAAEAAAAAAAAA////AP///whH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O2CMAH9/fwDu7OEDzMzMAMDA/wB/f38AAAAAAAAAAAAAAAAAAAAAAAAAAAAhAAAAGAAAABQAAACPXgAAwEgAAHp4AAD+WwAAAAAAAA=="/>
              </a:ext>
            </a:extLst>
          </p:cNvSpPr>
          <p:nvPr/>
        </p:nvSpPr>
        <p:spPr>
          <a:xfrm>
            <a:off x="15371445" y="11826240"/>
            <a:ext cx="4213225" cy="3128010"/>
          </a:xfrm>
          <a:prstGeom prst="ellipse">
            <a:avLst/>
          </a:prstGeom>
          <a:solidFill>
            <a:srgbClr val="FFFFFF">
              <a:alpha val="29000"/>
            </a:srgbClr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</a:p>
        </p:txBody>
      </p:sp>
      <p:sp>
        <p:nvSpPr>
          <p:cNvPr id="4" name="椭圆 6"/>
          <p:cNvSpPr>
            <a:extLst>
              <a:ext uri="smNativeData">
                <pr:smNativeData xmlns:pr="pr" val="SMDATA_12_mK01VRMAAAAlAAAAZgAAAA0AAAAAkAAAAEgAAACQAAAASAAAAAAAAAABAAAAAAAAAAEAAABQAAAAAAAAAAAA8D8AAAAAAADwPwAAAAAAAOA/AAAAAAAA4D8AAAAAAADgPwAAAAAAAOA/AAAAAAAA4D8AAAAAAADgPwAAAAAAAOA/AAAAAAAA4D8CAAAAjAAAAAEAAAAAAAAA////AP///whH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O2CMAH9/fwDu7OEDzMzMAMDA/wB/f38AAAAAAAAAAAAAAAAAAAAAAAAAAAAhAAAAGAAAABQAAAD2BAAAfQsAAOEeAAC7HgAAAAAAAA=="/>
              </a:ext>
            </a:extLst>
          </p:cNvSpPr>
          <p:nvPr/>
        </p:nvSpPr>
        <p:spPr>
          <a:xfrm>
            <a:off x="806450" y="1867535"/>
            <a:ext cx="4213225" cy="3128010"/>
          </a:xfrm>
          <a:prstGeom prst="ellipse">
            <a:avLst/>
          </a:prstGeom>
          <a:solidFill>
            <a:srgbClr val="FFFFFF">
              <a:alpha val="29000"/>
            </a:srgbClr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</a:p>
        </p:txBody>
      </p:sp>
      <p:sp>
        <p:nvSpPr>
          <p:cNvPr id="5" name="TextBox 9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jFQAAXR8AAMw0AADSKgAAAAAAAA=="/>
              </a:ext>
            </a:extLst>
          </p:cNvSpPr>
          <p:nvPr/>
        </p:nvSpPr>
        <p:spPr>
          <a:xfrm flipH="1">
            <a:off x="3557905" y="5098415"/>
            <a:ext cx="5024755" cy="18624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11500" b="1" spc="117"/>
              <a:t>主题：标签</a:t>
            </a:r>
            <a:endParaRPr lang="zh-cn" sz="11500" b="1" spc="117"/>
          </a:p>
        </p:txBody>
      </p:sp>
      <p:sp>
        <p:nvSpPr>
          <p:cNvPr id="6" name="TextBox 11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ABFwAAgjEAACRpAADNOAAAAAAAAA=="/>
              </a:ext>
            </a:extLst>
          </p:cNvSpPr>
          <p:nvPr/>
        </p:nvSpPr>
        <p:spPr>
          <a:xfrm>
            <a:off x="3739515" y="8047990"/>
            <a:ext cx="13352145" cy="11855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t>每人都有自己独特的标签，但我们共同的标签为</a:t>
            </a:r>
            <a:r>
              <a:t>08</a:t>
            </a:r>
            <a:r>
              <a:t>金统！</a:t>
            </a:r>
          </a:p>
        </p:txBody>
      </p:sp>
      <p:sp>
        <p:nvSpPr>
          <p:cNvPr id="7" name="TextBox 12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RUAAAAjoAALJpAAAfPwAAAAAAAA=="/>
              </a:ext>
            </a:extLst>
          </p:cNvSpPr>
          <p:nvPr/>
        </p:nvSpPr>
        <p:spPr>
          <a:xfrm>
            <a:off x="13056235" y="9429750"/>
            <a:ext cx="4125595" cy="83121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4800"/>
              <a:t>（待定 求更好的文案！）</a:t>
            </a:r>
            <a:endParaRPr lang="zh-cn" sz="4800"/>
          </a:p>
        </p:txBody>
      </p:sp>
      <p:sp>
        <p:nvSpPr>
          <p:cNvPr id="8" name="直接连接符 14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QgAgAMAAAAEAAAAAAAAAAAAAAAAAAAAAAAAAAeAAAAaAAAAAAAAAAAAAAAAAAAAAAAAAAAAAAAECcAABAnAAAAAAAAAAAAAAAAAAAAAAAAAAAAAAAAAAAAAAAAAAAAABQAAAAAAAAAwMD/AAAAAABkAAAAMgAAAAAAAABkAAAAAAAAAH9/fwAKAAAAHwAAAFQAAAD///8A////AQAAAAAAAAAAAAAAAAAAAAAAAAAAAAAAAAAAAAAAAAAA////AX9/fwDu7OEDzMzMAMDA/wB/f38AAAAAAAAAAAAAAAAAAAAAAAAAAAAhAAAAGAAAABQAAAABFwAA9S0AADJnAAD1LQAAAAAAAA=="/>
              </a:ext>
            </a:extLst>
          </p:cNvSpPr>
          <p:nvPr/>
        </p:nvSpPr>
        <p:spPr>
          <a:xfrm>
            <a:off x="3739515" y="7470775"/>
            <a:ext cx="13035915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9" name="直接连接符 15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D///8A////AQAAAAAAAAAAAAAAAAAAAAAAAAAAAAAAAAAAAAAAAAAA////AX9/fwDu7OEDzMzMAMDA/wB/f38AAAAAAAAAAAAAAAAAAAAAAAAAAAAhAAAAGAAAABQAAAABFwAAVkEAADJnAABWQQAAAAAAAA=="/>
              </a:ext>
            </a:extLst>
          </p:cNvSpPr>
          <p:nvPr/>
        </p:nvSpPr>
        <p:spPr>
          <a:xfrm>
            <a:off x="3739515" y="10621010"/>
            <a:ext cx="13035915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8"/>
          <p:cNvSpPr>
            <a:extLst>
              <a:ext uri="smNativeData">
                <pr:smNativeData xmlns:pr="pr" val="SMDATA_12_mK01VRMAAAAlAAAAZQAAAA0AAAAAkAAAAEgAAACQAAAASAAAAAAAAAABAAAAAAAAAAEAAABQAAAA+rMfKSLDwj8AAAAAAADwvwAAAAAAAOA/AAAAAAAA4D8AAAAAAADgPwAAAAAAAOA/AAAAAAAA4D8AAAAAAADgPwAAAAAAAOA/AAAAAAAA4D8CAAAAjAAAAAEAAAAAAAAA////AP///whQ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O2CMAH9/fwAAAAADzMzMAMDA/wB/f38AAAAAAAAAAAAAAAAAAAAAAAAAAAAhAAAAGAAAABQAAAC4BAAAfQsAAEd7AADWYgAAAAAAAA=="/>
              </a:ext>
            </a:extLst>
          </p:cNvSpPr>
          <p:nvPr/>
        </p:nvSpPr>
        <p:spPr>
          <a:xfrm>
            <a:off x="767080" y="1867535"/>
            <a:ext cx="19272885" cy="14199235"/>
          </a:xfrm>
          <a:prstGeom prst="roundRect">
            <a:avLst>
              <a:gd name="adj" fmla="val 7329"/>
            </a:avLst>
          </a:prstGeom>
          <a:solidFill>
            <a:srgbClr val="FFFFFF">
              <a:alpha val="20000"/>
            </a:srgbClr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</a:p>
        </p:txBody>
      </p:sp>
      <p:sp>
        <p:nvSpPr>
          <p:cNvPr id="3" name="椭圆 7"/>
          <p:cNvSpPr>
            <a:extLst>
              <a:ext uri="smNativeData">
                <pr:smNativeData xmlns:pr="pr" val="SMDATA_12_mK01VRMAAAAlAAAAZgAAAA0AAAAAkAAAAEgAAACQAAAASAAAAAAAAAABAAAAAAAAAAEAAABQAAAAAAAAAAAA8D8AAAAAAADwPwAAAAAAAOA/AAAAAAAA4D8AAAAAAADgPwAAAAAAAOA/AAAAAAAA4D8AAAAAAADgPwAAAAAAAOA/AAAAAAAA4D8CAAAAjAAAAAEAAAAAAAAA////AP///whH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O2CMAH9/fwAAAAADzMzMAMDA/wB/f38AAAAAAAAAAAAAAAAAAAAAAAAAAAAhAAAAGAAAABQAAADDaQAAL1cAAK+DAABtagAAAAAAAA=="/>
              </a:ext>
            </a:extLst>
          </p:cNvSpPr>
          <p:nvPr/>
        </p:nvSpPr>
        <p:spPr>
          <a:xfrm>
            <a:off x="17192625" y="14172565"/>
            <a:ext cx="4213860" cy="3128010"/>
          </a:xfrm>
          <a:prstGeom prst="ellipse">
            <a:avLst/>
          </a:prstGeom>
          <a:solidFill>
            <a:srgbClr val="FFFFFF">
              <a:alpha val="29000"/>
            </a:srgbClr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</a:p>
        </p:txBody>
      </p:sp>
      <p:sp>
        <p:nvSpPr>
          <p:cNvPr id="4" name="椭圆 6"/>
          <p:cNvSpPr>
            <a:extLst>
              <a:ext uri="smNativeData">
                <pr:smNativeData xmlns:pr="pr" val="SMDATA_12_mK01VRMAAAAlAAAAZgAAAA0AAAAAkAAAAEgAAACQAAAASAAAAAAAAAABAAAAAAAAAAEAAABQAAAAAAAAAAAA8D8AAAAAAADwPwAAAAAAAOA/AAAAAAAA4D8AAAAAAADgPwAAAAAAAOA/AAAAAAAA4D8AAAAAAADgPwAAAAAAAOA/AAAAAAAA4D8CAAAAjAAAAAEAAAAAAAAA////AP///whH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O2CMAH9/fwAAAAADzMzMAMDA/wB/f38AAAAAAAAAAAAAAAAAAAAAAAAAAAAhAAAAGAAAABQAAAD3+///+wQAAOMVAAA5GAAAAAAAAA=="/>
              </a:ext>
            </a:extLst>
          </p:cNvSpPr>
          <p:nvPr/>
        </p:nvSpPr>
        <p:spPr>
          <a:xfrm>
            <a:off x="-655955" y="809625"/>
            <a:ext cx="4213860" cy="3128010"/>
          </a:xfrm>
          <a:prstGeom prst="ellipse">
            <a:avLst/>
          </a:prstGeom>
          <a:solidFill>
            <a:srgbClr val="FFFFFF">
              <a:alpha val="29000"/>
            </a:srgbClr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</a:p>
        </p:txBody>
      </p:sp>
      <p:pic>
        <p:nvPicPr>
          <p:cNvPr id="5" name="Picture 2"/>
          <p:cNvPicPr>
            <a:picLocks noChangeAspect="1"/>
            <a:extLst>
              <a:ext uri="smNativeData">
                <pr:smNativeData xmlns:pr="pr" val="SMDATA_13_mK01V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rgsAAFEjAAB7OwAAAksAAAAAAAA="/>
              </a:ext>
            </a:extLst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1898650" y="5741035"/>
            <a:ext cx="7770495" cy="645223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6" name="矩形 1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zPwAAtz8AADtrAABfSQAAAAAAAA=="/>
              </a:ext>
            </a:extLst>
          </p:cNvSpPr>
          <p:nvPr/>
        </p:nvSpPr>
        <p:spPr>
          <a:xfrm>
            <a:off x="10273665" y="10357485"/>
            <a:ext cx="7157720" cy="15697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9600" b="1" spc="117">
                <a:solidFill>
                  <a:srgbClr val="000000"/>
                </a:solidFill>
              </a:rPr>
              <a:t>“我们</a:t>
            </a:r>
            <a:r>
              <a:rPr lang="en-us" sz="9600" b="1" spc="117">
                <a:solidFill>
                  <a:srgbClr val="000000"/>
                </a:solidFill>
              </a:rPr>
              <a:t>08</a:t>
            </a:r>
            <a:r>
              <a:rPr lang="zh-cn" sz="9600" b="1" spc="117">
                <a:solidFill>
                  <a:srgbClr val="000000"/>
                </a:solidFill>
              </a:rPr>
              <a:t>金统”</a:t>
            </a:r>
            <a:endParaRPr lang="zh-cn" sz="9600" b="1" spc="117">
              <a:solidFill>
                <a:srgbClr val="000000"/>
              </a:solidFill>
            </a:endParaRPr>
          </a:p>
        </p:txBody>
      </p:sp>
      <p:sp>
        <p:nvSpPr>
          <p:cNvPr id="7" name="矩形 2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CQQAAcDAAAHJNAADkOwAAAAAAAA=="/>
              </a:ext>
            </a:extLst>
          </p:cNvSpPr>
          <p:nvPr/>
        </p:nvSpPr>
        <p:spPr>
          <a:xfrm>
            <a:off x="10689590" y="7874000"/>
            <a:ext cx="1899920" cy="18618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11500" b="1" spc="117">
                <a:solidFill>
                  <a:srgbClr val="000000"/>
                </a:solidFill>
              </a:rPr>
              <a:t>封面</a:t>
            </a:r>
            <a:endParaRPr lang="zh-cn" sz="11500" b="1" spc="117">
              <a:solidFill>
                <a:srgbClr val="000000"/>
              </a:solidFill>
            </a:endParaRPr>
          </a:p>
        </p:txBody>
      </p:sp>
      <p:sp>
        <p:nvSpPr>
          <p:cNvPr id="8" name="直接连接符 4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4DAAA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DCQQAAAz4AAI9eAAADPgAAAAAAAA=="/>
              </a:ext>
            </a:extLst>
          </p:cNvSpPr>
          <p:nvPr/>
        </p:nvSpPr>
        <p:spPr>
          <a:xfrm>
            <a:off x="10689590" y="10080625"/>
            <a:ext cx="4681855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9" name="直接连接符 10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BxCQAAUSMAAHEJAAACSwAAAAAAAA=="/>
              </a:ext>
            </a:extLst>
          </p:cNvSpPr>
          <p:nvPr/>
        </p:nvSpPr>
        <p:spPr>
          <a:xfrm>
            <a:off x="1534795" y="5741035"/>
            <a:ext cx="0" cy="6452235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0" name="直接连接符 16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DrPQAAUSMAAOs9AAACSwAAAAAAAA=="/>
              </a:ext>
            </a:extLst>
          </p:cNvSpPr>
          <p:nvPr/>
        </p:nvSpPr>
        <p:spPr>
          <a:xfrm>
            <a:off x="10065385" y="5741035"/>
            <a:ext cx="0" cy="6452235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8"/>
          <p:cNvSpPr>
            <a:extLst>
              <a:ext uri="smNativeData">
                <pr:smNativeData xmlns:pr="pr" val="SMDATA_12_mK01VRMAAAAlAAAAZQAAAA0AAAAAkAAAAEgAAACQAAAASAAAAAAAAAABAAAAAAAAAAEAAABQAAAA+rMfKSLDwj8AAAAAAADwvwAAAAAAAOA/AAAAAAAA4D8AAAAAAADgPwAAAAAAAOA/AAAAAAAA4D8AAAAAAADgPwAAAAAAAOA/AAAAAAAA4D8CAAAAjAAAAAEAAAAAAAAA////AP///whQ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O2CMAH9/fwAAAAADzMzMAMDA/wB/f38AAAAAAAAAAAAAAAAAAAAAAAAAAAAhAAAAGAAAABQAAAC4BAAAfQsAAEd7AADWYgAAAAAAAA=="/>
              </a:ext>
            </a:extLst>
          </p:cNvSpPr>
          <p:nvPr/>
        </p:nvSpPr>
        <p:spPr>
          <a:xfrm>
            <a:off x="767080" y="1867535"/>
            <a:ext cx="19272885" cy="14199235"/>
          </a:xfrm>
          <a:prstGeom prst="roundRect">
            <a:avLst>
              <a:gd name="adj" fmla="val 7329"/>
            </a:avLst>
          </a:prstGeom>
          <a:solidFill>
            <a:srgbClr val="FFFFFF">
              <a:alpha val="20000"/>
            </a:srgbClr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</a:p>
        </p:txBody>
      </p:sp>
      <p:sp>
        <p:nvSpPr>
          <p:cNvPr id="3" name="椭圆 7"/>
          <p:cNvSpPr>
            <a:extLst>
              <a:ext uri="smNativeData">
                <pr:smNativeData xmlns:pr="pr" val="SMDATA_12_mK01VRMAAAAlAAAAZgAAAA0AAAAAkAAAAEgAAACQAAAASAAAAAAAAAABAAAAAAAAAAEAAABQAAAAAAAAAAAA8D8AAAAAAADwPwAAAAAAAOA/AAAAAAAA4D8AAAAAAADgPwAAAAAAAOA/AAAAAAAA4D8AAAAAAADgPwAAAAAAAOA/AAAAAAAA4D8CAAAAjAAAAAEAAAAAAAAA////AP///whH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O2CMAH9/fwAAAAADzMzMAMDA/wB/f38AAAAAAAAAAAAAAAAAAAAAAAAAAAAhAAAAGAAAABQAAADDaQAAL1cAAK+DAABtagAAAAAAAA=="/>
              </a:ext>
            </a:extLst>
          </p:cNvSpPr>
          <p:nvPr/>
        </p:nvSpPr>
        <p:spPr>
          <a:xfrm>
            <a:off x="17192625" y="14172565"/>
            <a:ext cx="4213860" cy="3128010"/>
          </a:xfrm>
          <a:prstGeom prst="ellipse">
            <a:avLst/>
          </a:prstGeom>
          <a:solidFill>
            <a:srgbClr val="FFFFFF">
              <a:alpha val="29000"/>
            </a:srgbClr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</a:p>
        </p:txBody>
      </p:sp>
      <p:sp>
        <p:nvSpPr>
          <p:cNvPr id="4" name="椭圆 6"/>
          <p:cNvSpPr>
            <a:extLst>
              <a:ext uri="smNativeData">
                <pr:smNativeData xmlns:pr="pr" val="SMDATA_12_mK01VRMAAAAlAAAAZgAAAA0AAAAAkAAAAEgAAACQAAAASAAAAAAAAAABAAAAAAAAAAEAAABQAAAAAAAAAAAA8D8AAAAAAADwPwAAAAAAAOA/AAAAAAAA4D8AAAAAAADgPwAAAAAAAOA/AAAAAAAA4D8AAAAAAADgPwAAAAAAAOA/AAAAAAAA4D8CAAAAjAAAAAEAAAAAAAAA////AP///whH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O2CMAH9/fwAAAAADzMzMAMDA/wB/f38AAAAAAAAAAAAAAAAAAAAAAAAAAAAhAAAAGAAAABQAAAD3+///+wQAAOMVAAA5GAAAAAAAAA=="/>
              </a:ext>
            </a:extLst>
          </p:cNvSpPr>
          <p:nvPr/>
        </p:nvSpPr>
        <p:spPr>
          <a:xfrm>
            <a:off x="-655955" y="809625"/>
            <a:ext cx="4213860" cy="3128010"/>
          </a:xfrm>
          <a:prstGeom prst="ellipse">
            <a:avLst/>
          </a:prstGeom>
          <a:solidFill>
            <a:srgbClr val="FFFFFF">
              <a:alpha val="29000"/>
            </a:srgbClr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</a:p>
        </p:txBody>
      </p:sp>
      <p:pic>
        <p:nvPicPr>
          <p:cNvPr id="5" name="Picture 2"/>
          <p:cNvPicPr>
            <a:picLocks noChangeAspect="1"/>
            <a:extLst>
              <a:ext uri="smNativeData">
                <pr:smNativeData xmlns:pr="pr" val="SMDATA_13_mK01V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rgsAAFEjAAB7OwAAAksAAAAAAAA="/>
              </a:ext>
            </a:extLst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1898650" y="5741035"/>
            <a:ext cx="7770495" cy="645223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6" name="矩形 1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zPwAAtz8AADtrAABfSQAAAAAAAA=="/>
              </a:ext>
            </a:extLst>
          </p:cNvSpPr>
          <p:nvPr/>
        </p:nvSpPr>
        <p:spPr>
          <a:xfrm>
            <a:off x="10273665" y="10357485"/>
            <a:ext cx="7157720" cy="15697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9600" b="1" spc="117">
                <a:solidFill>
                  <a:srgbClr val="000000"/>
                </a:solidFill>
              </a:rPr>
              <a:t> 酸酸的文字</a:t>
            </a:r>
            <a:endParaRPr lang="zh-cn" sz="9600" b="1" spc="117">
              <a:solidFill>
                <a:srgbClr val="000000"/>
              </a:solidFill>
            </a:endParaRPr>
          </a:p>
        </p:txBody>
      </p:sp>
      <p:sp>
        <p:nvSpPr>
          <p:cNvPr id="7" name="矩形 2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MQAAAczAAAH1MAADnOwAAAAAAAA=="/>
              </a:ext>
            </a:extLst>
          </p:cNvSpPr>
          <p:nvPr/>
        </p:nvSpPr>
        <p:spPr>
          <a:xfrm>
            <a:off x="10533380" y="7875905"/>
            <a:ext cx="1900555" cy="18618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11500" b="1" spc="117">
                <a:solidFill>
                  <a:srgbClr val="000000"/>
                </a:solidFill>
              </a:rPr>
              <a:t>扉页</a:t>
            </a:r>
            <a:endParaRPr lang="zh-cn" sz="11500" b="1" spc="117">
              <a:solidFill>
                <a:srgbClr val="000000"/>
              </a:solidFill>
            </a:endParaRPr>
          </a:p>
        </p:txBody>
      </p:sp>
      <p:sp>
        <p:nvSpPr>
          <p:cNvPr id="8" name="直接连接符 4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QgAgA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DCQQAAAz4AAI9eAAADPgAAAAAAAA=="/>
              </a:ext>
            </a:extLst>
          </p:cNvSpPr>
          <p:nvPr/>
        </p:nvSpPr>
        <p:spPr>
          <a:xfrm>
            <a:off x="10689590" y="10080625"/>
            <a:ext cx="4681855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9" name="直接连接符 10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UhAAA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BxCQAAUSMAAHEJAAACSwAAAAAAAA=="/>
              </a:ext>
            </a:extLst>
          </p:cNvSpPr>
          <p:nvPr/>
        </p:nvSpPr>
        <p:spPr>
          <a:xfrm>
            <a:off x="1534795" y="5741035"/>
            <a:ext cx="0" cy="6452235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0" name="直接连接符 16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DrPQAAUSMAAOs9AAACSwAAAAAAAA=="/>
              </a:ext>
            </a:extLst>
          </p:cNvSpPr>
          <p:nvPr/>
        </p:nvSpPr>
        <p:spPr>
          <a:xfrm>
            <a:off x="10065385" y="5741035"/>
            <a:ext cx="0" cy="6452235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pic>
        <p:nvPicPr>
          <p:cNvPr id="11" name="Picture 3"/>
          <p:cNvPicPr>
            <a:picLocks noChangeAspect="1"/>
            <a:extLst>
              <a:ext uri="smNativeData">
                <pr:smNativeData xmlns:pr="pr" val="SMDATA_13_mK01V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sAsAAFMjAAB7OwAAAksAAAAAAAA="/>
              </a:ext>
            </a:extLst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1899920" y="5742305"/>
            <a:ext cx="7769225" cy="645096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12" name="直接连接符 5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AfDQAAlycAAB45AACXJwAAAAAAAA=="/>
              </a:ext>
            </a:extLst>
          </p:cNvSpPr>
          <p:nvPr/>
        </p:nvSpPr>
        <p:spPr>
          <a:xfrm>
            <a:off x="2132965" y="6435725"/>
            <a:ext cx="7152005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3" name="直接连接符 14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AfDQAAICwAAB45AAAgLAAAAAAAAA=="/>
              </a:ext>
            </a:extLst>
          </p:cNvSpPr>
          <p:nvPr/>
        </p:nvSpPr>
        <p:spPr>
          <a:xfrm>
            <a:off x="2132965" y="7172960"/>
            <a:ext cx="7152005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4" name="直接连接符 15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AfDQAAqTAAAB45AACpMAAAAAAAAA=="/>
              </a:ext>
            </a:extLst>
          </p:cNvSpPr>
          <p:nvPr/>
        </p:nvSpPr>
        <p:spPr>
          <a:xfrm>
            <a:off x="2132965" y="7910195"/>
            <a:ext cx="7152005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5" name="直接连接符 17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AfDQAAMjUAAB45AAAyNQAAAAAAAA=="/>
              </a:ext>
            </a:extLst>
          </p:cNvSpPr>
          <p:nvPr/>
        </p:nvSpPr>
        <p:spPr>
          <a:xfrm>
            <a:off x="2132965" y="8647430"/>
            <a:ext cx="7152005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6" name="直接连接符 18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AfDQAAuzkAAB45AAC7OQAAAAAAAA=="/>
              </a:ext>
            </a:extLst>
          </p:cNvSpPr>
          <p:nvPr/>
        </p:nvSpPr>
        <p:spPr>
          <a:xfrm>
            <a:off x="2132965" y="9384665"/>
            <a:ext cx="7152005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7" name="直接连接符 19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AfDQAART4AAB45AABFPgAAAAAAAA=="/>
              </a:ext>
            </a:extLst>
          </p:cNvSpPr>
          <p:nvPr/>
        </p:nvSpPr>
        <p:spPr>
          <a:xfrm>
            <a:off x="2132965" y="10122535"/>
            <a:ext cx="7152005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8" name="直接连接符 20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AfDQAAzkIAAB45AADOQgAAAAAAAA=="/>
              </a:ext>
            </a:extLst>
          </p:cNvSpPr>
          <p:nvPr/>
        </p:nvSpPr>
        <p:spPr>
          <a:xfrm>
            <a:off x="2132965" y="10859770"/>
            <a:ext cx="7152005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9" name="直接连接符 21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AfDQAAV0cAAB45AABXRwAAAAAAAA=="/>
              </a:ext>
            </a:extLst>
          </p:cNvSpPr>
          <p:nvPr/>
        </p:nvSpPr>
        <p:spPr>
          <a:xfrm>
            <a:off x="2132965" y="11597005"/>
            <a:ext cx="7152005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8"/>
          <p:cNvSpPr>
            <a:extLst>
              <a:ext uri="smNativeData">
                <pr:smNativeData xmlns:pr="pr" val="SMDATA_12_mK01VRMAAAAlAAAAZQAAAA0AAAAAkAAAAEgAAACQAAAASAAAAAAAAAABAAAAAAAAAAEAAABQAAAA+rMfKSLDwj8AAAAAAADwvwAAAAAAAOA/AAAAAAAA4D8AAAAAAADgPwAAAAAAAOA/AAAAAAAA4D8AAAAAAADgPwAAAAAAAOA/AAAAAAAA4D8CAAAAjAAAAAEAAAAAAAAA////AP///whQ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O2CMAH9/fwAAAAADzMzMAMDA/wB/f38AAAAAAAAAAAAAAAAAAAAAAAAAAAAhAAAAGAAAABQAAAC4BAAAfQsAAEd7AADWYgAAAAAAAA=="/>
              </a:ext>
            </a:extLst>
          </p:cNvSpPr>
          <p:nvPr/>
        </p:nvSpPr>
        <p:spPr>
          <a:xfrm>
            <a:off x="767080" y="1867535"/>
            <a:ext cx="19272885" cy="14199235"/>
          </a:xfrm>
          <a:prstGeom prst="roundRect">
            <a:avLst>
              <a:gd name="adj" fmla="val 7329"/>
            </a:avLst>
          </a:prstGeom>
          <a:solidFill>
            <a:srgbClr val="FFFFFF">
              <a:alpha val="20000"/>
            </a:srgbClr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</a:p>
        </p:txBody>
      </p:sp>
      <p:sp>
        <p:nvSpPr>
          <p:cNvPr id="3" name="椭圆 7"/>
          <p:cNvSpPr>
            <a:extLst>
              <a:ext uri="smNativeData">
                <pr:smNativeData xmlns:pr="pr" val="SMDATA_12_mK01VRMAAAAlAAAAZgAAAA0AAAAAkAAAAEgAAACQAAAASAAAAAAAAAABAAAAAAAAAAEAAABQAAAAAAAAAAAA8D8AAAAAAADwPwAAAAAAAOA/AAAAAAAA4D8AAAAAAADgPwAAAAAAAOA/AAAAAAAA4D8AAAAAAADgPwAAAAAAAOA/AAAAAAAA4D8CAAAAjAAAAAEAAAAAAAAA////AP///whH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O2CMAH9/fwAAAAADzMzMAMDA/wB/f38AAAAAAAAAAAAAAAAAAAAAAAAAAAAhAAAAGAAAABQAAADDaQAAL1cAAK+DAABtagAAAAAAAA=="/>
              </a:ext>
            </a:extLst>
          </p:cNvSpPr>
          <p:nvPr/>
        </p:nvSpPr>
        <p:spPr>
          <a:xfrm>
            <a:off x="17192625" y="14172565"/>
            <a:ext cx="4213860" cy="3128010"/>
          </a:xfrm>
          <a:prstGeom prst="ellipse">
            <a:avLst/>
          </a:prstGeom>
          <a:solidFill>
            <a:srgbClr val="FFFFFF">
              <a:alpha val="29000"/>
            </a:srgbClr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</a:p>
        </p:txBody>
      </p:sp>
      <p:sp>
        <p:nvSpPr>
          <p:cNvPr id="4" name="椭圆 6"/>
          <p:cNvSpPr>
            <a:extLst>
              <a:ext uri="smNativeData">
                <pr:smNativeData xmlns:pr="pr" val="SMDATA_12_mK01VRMAAAAlAAAAZgAAAA0AAAAAkAAAAEgAAACQAAAASAAAAAAAAAABAAAAAAAAAAEAAABQAAAAAAAAAAAA8D8AAAAAAADwPwAAAAAAAOA/AAAAAAAA4D8AAAAAAADgPwAAAAAAAOA/AAAAAAAA4D8AAAAAAADgPwAAAAAAAOA/AAAAAAAA4D8CAAAAjAAAAAEAAAAAAAAA////AP///whH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UAAAAMAAAAEAAAAAAAAAAAAAAAAAAAAAAAAAAeAAAAaAAAAAAAAAAAAAAAAAAAAAAAAAAAAAAAECcAABAnAAAAAAAAAAAAAAAAAAAAAAAAAAAAAAAAAAAAAAAAAAAAABQAAAAAAAAAwMD/AAAAAABkAAAAMgAAAAAAAABkAAAAAAAAAH9/fwAKAAAAHwAAAFQAAAD///8AAAAAAQAAAAAAAAAAAAAAAAAAAAAAAAAAAAAAAAAAAAAAAAAAO2CMAH9/fwAAAAADzMzMAMDA/wB/f38AAAAAAAAAAAAAAAAAAAAAAAAAAAAhAAAAGAAAABQAAAD3+///+wQAAOMVAAA5GAAAAAAAAA=="/>
              </a:ext>
            </a:extLst>
          </p:cNvSpPr>
          <p:nvPr/>
        </p:nvSpPr>
        <p:spPr>
          <a:xfrm>
            <a:off x="-655955" y="809625"/>
            <a:ext cx="4213860" cy="3128010"/>
          </a:xfrm>
          <a:prstGeom prst="ellipse">
            <a:avLst/>
          </a:prstGeom>
          <a:solidFill>
            <a:srgbClr val="FFFFFF">
              <a:alpha val="29000"/>
            </a:srgbClr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</a:p>
        </p:txBody>
      </p:sp>
      <p:sp>
        <p:nvSpPr>
          <p:cNvPr id="5" name="矩形 1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2IAAAZBQAAP5MAAAMHgAAAAAAAA=="/>
              </a:ext>
            </a:extLst>
          </p:cNvSpPr>
          <p:nvPr/>
        </p:nvSpPr>
        <p:spPr>
          <a:xfrm>
            <a:off x="5358130" y="3314700"/>
            <a:ext cx="7157720" cy="15697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9600" b="1" spc="117">
                <a:solidFill>
                  <a:srgbClr val="000000"/>
                </a:solidFill>
              </a:rPr>
              <a:t> 班级元素</a:t>
            </a:r>
            <a:endParaRPr lang="zh-cn" sz="9600" b="1" spc="117">
              <a:solidFill>
                <a:srgbClr val="000000"/>
              </a:solidFill>
            </a:endParaRPr>
          </a:p>
        </p:txBody>
      </p:sp>
      <p:sp>
        <p:nvSpPr>
          <p:cNvPr id="6" name="矩形 2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GCgAAfxIAAD8hAADzHQAAAAAAAA=="/>
              </a:ext>
            </a:extLst>
          </p:cNvSpPr>
          <p:nvPr/>
        </p:nvSpPr>
        <p:spPr>
          <a:xfrm>
            <a:off x="1710690" y="3006725"/>
            <a:ext cx="3693795" cy="18618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11500" b="1" spc="117">
                <a:solidFill>
                  <a:srgbClr val="000000"/>
                </a:solidFill>
              </a:rPr>
              <a:t>第一部分</a:t>
            </a:r>
            <a:endParaRPr lang="zh-cn" sz="11500" b="1" spc="117">
              <a:solidFill>
                <a:srgbClr val="000000"/>
              </a:solidFill>
            </a:endParaRPr>
          </a:p>
        </p:txBody>
      </p:sp>
      <p:cxnSp>
        <p:nvCxnSpPr>
          <p:cNvPr id="7" name="直接箭头连接符 9"/>
          <p:cNvCxnSpPr>
            <a:extLst>
              <a:ext uri="smNativeData">
                <pr:smNativeData xmlns:pr="pr" val="SMDATA_12_mK01VRMAAAAlAAAADQ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A/IQAA7xMAAD8hAAB+HQAAAAAAAA=="/>
              </a:ext>
            </a:extLst>
          </p:cNvCxnSpPr>
          <p:nvPr/>
        </p:nvCxnSpPr>
        <p:spPr>
          <a:xfrm>
            <a:off x="5404485" y="3240405"/>
            <a:ext cx="0" cy="1553845"/>
          </a:xfrm>
          <a:prstGeom prst="straightConnector1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8" name="TextBox 11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sCgAACScAAJI3AABTLgAAAAAAAA=="/>
              </a:ext>
            </a:extLst>
          </p:cNvSpPr>
          <p:nvPr/>
        </p:nvSpPr>
        <p:spPr>
          <a:xfrm>
            <a:off x="1775460" y="6345555"/>
            <a:ext cx="725805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口号  金统一家亲，亲如一桶金</a:t>
            </a:r>
            <a:endParaRPr lang="zh-cn">
              <a:latin typeface="张海山锐线体简" pitchFamily="0" charset="134"/>
              <a:ea typeface="张海山锐线体简" pitchFamily="0" charset="134"/>
              <a:cs typeface="微软雅黑" pitchFamily="2" charset="134"/>
            </a:endParaRPr>
          </a:p>
        </p:txBody>
      </p:sp>
      <p:sp>
        <p:nvSpPr>
          <p:cNvPr id="9" name="TextBox 22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sCgAAczAAADtOAAC9NwAAAAAAAA=="/>
              </a:ext>
            </a:extLst>
          </p:cNvSpPr>
          <p:nvPr/>
        </p:nvSpPr>
        <p:spPr>
          <a:xfrm>
            <a:off x="1775460" y="7875905"/>
            <a:ext cx="10941685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班歌  </a:t>
            </a:r>
            <a:r>
              <a:rPr lang="en-us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《</a:t>
            </a:r>
            <a:r>
              <a:rPr lang="zh-cn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金统之歌</a:t>
            </a:r>
            <a:r>
              <a:rPr lang="en-us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》</a:t>
            </a:r>
            <a:r>
              <a:rPr lang="zh-cn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（改编自五月天</a:t>
            </a:r>
            <a:r>
              <a:rPr lang="en-us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《</a:t>
            </a:r>
            <a:r>
              <a:rPr lang="zh-cn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咸鱼</a:t>
            </a:r>
            <a:r>
              <a:rPr lang="en-us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》</a:t>
            </a:r>
            <a:r>
              <a:rPr lang="zh-cn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）</a:t>
            </a:r>
            <a:endParaRPr lang="zh-cn">
              <a:latin typeface="张海山锐线体简" pitchFamily="0" charset="134"/>
              <a:ea typeface="张海山锐线体简" pitchFamily="0" charset="134"/>
              <a:cs typeface="微软雅黑" pitchFamily="2" charset="134"/>
            </a:endParaRPr>
          </a:p>
        </p:txBody>
      </p:sp>
      <p:pic>
        <p:nvPicPr>
          <p:cNvPr id="10" name="Picture 2"/>
          <p:cNvPicPr>
            <a:picLocks noChangeAspect="1"/>
            <a:extLst>
              <a:ext uri="smNativeData">
                <pr:smNativeData xmlns:pr="pr" val="SMDATA_13_mK01V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aAsAAFQ7AAAAHAAAClgAAAAAAAA="/>
              </a:ext>
            </a:extLst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1854200" y="9644380"/>
            <a:ext cx="2697480" cy="4667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11" name="Picture 3"/>
          <p:cNvPicPr>
            <a:picLocks noChangeAspect="1"/>
            <a:extLst>
              <a:ext uri="smNativeData">
                <pr:smNativeData xmlns:pr="pr" val="SMDATA_13_mK01V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uB4AAFQ7AAAeLwAAClgAAAAAAAA="/>
              </a:ext>
            </a:extLst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4993640" y="9644380"/>
            <a:ext cx="2665730" cy="46672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12" name="直接连接符 25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qBKoE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CFCwAAdi8AAP5MAAB2LwAAAAAAAA=="/>
              </a:ext>
            </a:extLst>
          </p:cNvSpPr>
          <p:nvPr/>
        </p:nvSpPr>
        <p:spPr>
          <a:xfrm>
            <a:off x="1872615" y="7715250"/>
            <a:ext cx="10643235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3" name="直接连接符 27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6MVwY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CFCwAAejgAAP5MAAB6OAAAAAAAAA=="/>
              </a:ext>
            </a:extLst>
          </p:cNvSpPr>
          <p:nvPr/>
        </p:nvSpPr>
        <p:spPr>
          <a:xfrm>
            <a:off x="1872615" y="9180830"/>
            <a:ext cx="10643235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4" name="TextBox 13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g4YlIMAAAAEAAAAAAAAAAAAAAAAAAAAAAAAAAeAAAAaAAAAAAAAAAAAAAAAAAAAAAAAAAAAAAAECcAABAnAAAAAAAAAAAAAAAAAAAAAAAAAAAAAAAAAAAAAAAAAAAAABQAAAAAAAAAwMD/AAAAAABkAAAAMgAAAAAAAABkAAAAAAAAAH9/fwAKAAAAHwAAAFQAAAAAAAABAAAAAQAAAAAAAAAAAAAAAAAAAAAAAAAAAAAAAAAAAAAAAAAAAAAAAH9/fwAAAAADzMzMAMDA/wB/f38AAAAAAAAAAAAAAAAAAAAAAAAAAAAhAAAAGAAAABQAAADPFAAAwFAAAPEbAAAKWAAAAAAAAA=="/>
              </a:ext>
            </a:extLst>
          </p:cNvSpPr>
          <p:nvPr/>
        </p:nvSpPr>
        <p:spPr>
          <a:xfrm>
            <a:off x="3382645" y="13126720"/>
            <a:ext cx="1159510" cy="11849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班服</a:t>
            </a:r>
            <a:endParaRPr lang="zh-cn">
              <a:latin typeface="张海山锐线体简" pitchFamily="0" charset="134"/>
              <a:ea typeface="张海山锐线体简" pitchFamily="0" charset="134"/>
              <a:cs typeface="微软雅黑" pitchFamily="2" charset="134"/>
            </a:endParaRPr>
          </a:p>
        </p:txBody>
      </p:sp>
      <p:sp>
        <p:nvSpPr>
          <p:cNvPr id="15" name="TextBox 29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EAAAAAAAAA////C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ADMZAMAAAAEAAAAAAAAAAAAAAAAAAAAAAAAAAeAAAAaAAAAAAAAAAAAAAAAAAAAAAAAAAAAAAAECcAABAnAAAAAAAAAAAAAAAAAAAAAAAAAAAAAAAAAAAAAAAAAAAAABQAAAAAAAAAwMD/AAAAAABkAAAAMgAAAAAAAABkAAAAAAAAAH9/fwAKAAAAHwAAAFQAAAAAAAABAAAAAQAAAAAAAAAAAAAAAAAAAAAAAAAAAAAAAAAAAAAAAAAAAAAAAH9/fwAAAAADzMzMAMDA/wB/f38AAAAAAAAAAAAAAAAAAAAAAAAAAAAhAAAAGAAAABQAAABuJwAA11AAAI8uAAAhWAAAAAAAAA=="/>
              </a:ext>
            </a:extLst>
          </p:cNvSpPr>
          <p:nvPr/>
        </p:nvSpPr>
        <p:spPr>
          <a:xfrm>
            <a:off x="6409690" y="13141325"/>
            <a:ext cx="1158875" cy="118491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班徽</a:t>
            </a:r>
            <a:endParaRPr lang="zh-cn">
              <a:latin typeface="张海山锐线体简" pitchFamily="0" charset="134"/>
              <a:ea typeface="张海山锐线体简" pitchFamily="0" charset="134"/>
              <a:cs typeface="微软雅黑" pitchFamily="2" charset="1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8"/>
          <p:cNvSpPr>
            <a:extLst>
              <a:ext uri="smNativeData">
                <pr:smNativeData xmlns:pr="pr" val="SMDATA_12_mK01VRMAAAAlAAAAZQAAAA0AAAAAkAAAAEgAAACQAAAASAAAAAAAAAABAAAAAAAAAAEAAABQAAAA+rMfKSLDwj8AAAAAAADwvwAAAAAAAOA/AAAAAAAA4D8AAAAAAADgPwAAAAAAAOA/AAAAAAAA4D8AAAAAAADgPwAAAAAAAOA/AAAAAAAA4D8CAAAAjAAAAAEAAAAAAAAA////AP///whQ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L1I+DYMAAAAEAAAAAAAAAAAAAAAAAAAAAAAAAAeAAAAaAAAAAAAAAAAAAAAAAAAAAAAAAAAAAAAECcAABAnAAAAAAAAAAAAAAAAAAAAAAAAAAAAAAAAAAAAAAAAAAAAABQAAAAAAAAAwMD/AAAAAABkAAAAMgAAAAAAAABkAAAAAAAAAH9/fwAKAAAAHwAAAFQAAAD///8AAAAAAQAAAAAAAAAAAAAAAAAAAAAAAAAAAAAAAAAAAAAAAAAAO2CMAH9/fwAAAAADzMzMAMDA/wB/f38AAAAAAAAAAAAAAAAAAAAAAAAAAAAhAAAAGAAAABQAAAC4BAAAfQsAAEd7AADWYgAAAAAAAA=="/>
              </a:ext>
            </a:extLst>
          </p:cNvSpPr>
          <p:nvPr/>
        </p:nvSpPr>
        <p:spPr>
          <a:xfrm>
            <a:off x="767080" y="1867535"/>
            <a:ext cx="19272885" cy="14199235"/>
          </a:xfrm>
          <a:prstGeom prst="roundRect">
            <a:avLst>
              <a:gd name="adj" fmla="val 7329"/>
            </a:avLst>
          </a:prstGeom>
          <a:solidFill>
            <a:srgbClr val="FFFFFF">
              <a:alpha val="20000"/>
            </a:srgbClr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</a:p>
        </p:txBody>
      </p:sp>
      <p:sp>
        <p:nvSpPr>
          <p:cNvPr id="3" name="椭圆 7"/>
          <p:cNvSpPr>
            <a:extLst>
              <a:ext uri="smNativeData">
                <pr:smNativeData xmlns:pr="pr" val="SMDATA_12_mK01VRMAAAAlAAAAZgAAAA0AAAAAkAAAAEgAAACQAAAASAAAAAAAAAABAAAAAAAAAAEAAABQAAAAAAAAAAAA8D8AAAAAAADwPwAAAAAAAOA/AAAAAAAA4D8AAAAAAADgPwAAAAAAAOA/AAAAAAAA4D8AAAAAAADgPwAAAAAAAOA/AAAAAAAA4D8CAAAAjAAAAAEAAAAAAAAA////AP///whH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D4zngMAAAAEAAAAAAAAAAAAAAAAAAAAAAAAAAeAAAAaAAAAAAAAAAAAAAAAAAAAAAAAAAAAAAAECcAABAnAAAAAAAAAAAAAAAAAAAAAAAAAAAAAAAAAAAAAAAAAAAAABQAAAAAAAAAwMD/AAAAAABkAAAAMgAAAAAAAABkAAAAAAAAAH9/fwAKAAAAHwAAAFQAAAD///8AAAAAAQAAAAAAAAAAAAAAAAAAAAAAAAAAAAAAAAAAAAAAAAAAO2CMAH9/fwAAAAADzMzMAMDA/wB/f38AAAAAAAAAAAAAAAAAAAAAAAAAAAAhAAAAGAAAABQAAADDaQAAL1cAAK+DAABtagAAAAAAAA=="/>
              </a:ext>
            </a:extLst>
          </p:cNvSpPr>
          <p:nvPr/>
        </p:nvSpPr>
        <p:spPr>
          <a:xfrm>
            <a:off x="17192625" y="14172565"/>
            <a:ext cx="4213860" cy="3128010"/>
          </a:xfrm>
          <a:prstGeom prst="ellipse">
            <a:avLst/>
          </a:prstGeom>
          <a:solidFill>
            <a:srgbClr val="FFFFFF">
              <a:alpha val="29000"/>
            </a:srgbClr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</a:p>
        </p:txBody>
      </p:sp>
      <p:sp>
        <p:nvSpPr>
          <p:cNvPr id="4" name="椭圆 6"/>
          <p:cNvSpPr>
            <a:extLst>
              <a:ext uri="smNativeData">
                <pr:smNativeData xmlns:pr="pr" val="SMDATA_12_mK01VRMAAAAlAAAAZgAAAA0AAAAAkAAAAEgAAACQAAAASAAAAAAAAAABAAAAAAAAAAEAAABQAAAAAAAAAAAA8D8AAAAAAADwPwAAAAAAAOA/AAAAAAAA4D8AAAAAAADgPwAAAAAAAOA/AAAAAAAA4D8AAAAAAADgPwAAAAAAAOA/AAAAAAAA4D8CAAAAjAAAAAEAAAAAAAAA////AP///whH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l/OqsMAAAAEAAAAAAAAAAAAAAAAAAAAAAAAAAeAAAAaAAAAAAAAAAAAAAAAAAAAAAAAAAAAAAAECcAABAnAAAAAAAAAAAAAAAAAAAAAAAAAAAAAAAAAAAAAAAAAAAAABQAAAAAAAAAwMD/AAAAAABkAAAAMgAAAAAAAABkAAAAAAAAAH9/fwAKAAAAHwAAAFQAAAD///8AAAAAAQAAAAAAAAAAAAAAAAAAAAAAAAAAAAAAAAAAAAAAAAAAO2CMAH9/fwAAAAADzMzMAMDA/wB/f38AAAAAAAAAAAAAAAAAAAAAAAAAAAAhAAAAGAAAABQAAAD3+///+wQAAOMVAAA5GAAAAAAAAA=="/>
              </a:ext>
            </a:extLst>
          </p:cNvSpPr>
          <p:nvPr/>
        </p:nvSpPr>
        <p:spPr>
          <a:xfrm>
            <a:off x="-655955" y="809625"/>
            <a:ext cx="4213860" cy="3128010"/>
          </a:xfrm>
          <a:prstGeom prst="ellipse">
            <a:avLst/>
          </a:prstGeom>
          <a:solidFill>
            <a:srgbClr val="FFFFFF">
              <a:alpha val="29000"/>
            </a:srgbClr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</a:p>
        </p:txBody>
      </p:sp>
      <p:sp>
        <p:nvSpPr>
          <p:cNvPr id="5" name="矩形 1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JO8Qv4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2IAAAZBQAAP5MAAAMHgAAAAAAAA=="/>
              </a:ext>
            </a:extLst>
          </p:cNvSpPr>
          <p:nvPr/>
        </p:nvSpPr>
        <p:spPr>
          <a:xfrm>
            <a:off x="5358130" y="3314700"/>
            <a:ext cx="7157720" cy="15697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9600" b="1" spc="117">
                <a:solidFill>
                  <a:srgbClr val="000000"/>
                </a:solidFill>
              </a:rPr>
              <a:t> 个人照</a:t>
            </a:r>
            <a:endParaRPr lang="zh-cn" sz="9600" b="1" spc="117">
              <a:solidFill>
                <a:srgbClr val="000000"/>
              </a:solidFill>
            </a:endParaRPr>
          </a:p>
        </p:txBody>
      </p:sp>
      <p:sp>
        <p:nvSpPr>
          <p:cNvPr id="6" name="矩形 2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ameQU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GCgAAfxIAAD8hAADzHQAAAAAAAA=="/>
              </a:ext>
            </a:extLst>
          </p:cNvSpPr>
          <p:nvPr/>
        </p:nvSpPr>
        <p:spPr>
          <a:xfrm>
            <a:off x="1710690" y="3006725"/>
            <a:ext cx="3693795" cy="18618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11500" b="1" spc="117">
                <a:solidFill>
                  <a:srgbClr val="000000"/>
                </a:solidFill>
              </a:rPr>
              <a:t>第二部分</a:t>
            </a:r>
            <a:endParaRPr lang="zh-cn" sz="11500" b="1" spc="117">
              <a:solidFill>
                <a:srgbClr val="000000"/>
              </a:solidFill>
            </a:endParaRPr>
          </a:p>
        </p:txBody>
      </p:sp>
      <p:cxnSp>
        <p:nvCxnSpPr>
          <p:cNvPr id="7" name="直接箭头连接符 9"/>
          <p:cNvCxnSpPr>
            <a:extLst>
              <a:ext uri="smNativeData">
                <pr:smNativeData xmlns:pr="pr" val="SMDATA_12_mK01VRMAAAAlAAAADQ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hhaSU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A/IQAA7xMAAD8hAAB+HQAAAAAAAA=="/>
              </a:ext>
            </a:extLst>
          </p:cNvCxnSpPr>
          <p:nvPr/>
        </p:nvCxnSpPr>
        <p:spPr>
          <a:xfrm>
            <a:off x="5404485" y="3240405"/>
            <a:ext cx="0" cy="1553845"/>
          </a:xfrm>
          <a:prstGeom prst="straightConnector1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pic>
        <p:nvPicPr>
          <p:cNvPr id="8" name="Picture 2"/>
          <p:cNvPicPr>
            <a:picLocks noChangeAspect="1"/>
            <a:extLst>
              <a:ext uri="smNativeData">
                <pr:smNativeData xmlns:pr="pr" val="SMDATA_13_mK01V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OkMAANksAADfcgAAZVEAAAAAAAA="/>
              </a:ext>
            </a:extLst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10928350" y="7290435"/>
            <a:ext cx="7745095" cy="594106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9" name="直接连接符 16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Bsvbbw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CpQAAA2SwAAKlAAABlUQAAAAAAAA=="/>
              </a:ext>
            </a:extLst>
          </p:cNvSpPr>
          <p:nvPr/>
        </p:nvSpPr>
        <p:spPr>
          <a:xfrm>
            <a:off x="10511155" y="7290435"/>
            <a:ext cx="0" cy="594106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0" name="直接连接符 18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Fqrqlk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BwdQAA2SwAAHB1AABlUQAAAAAAAA=="/>
              </a:ext>
            </a:extLst>
          </p:cNvSpPr>
          <p:nvPr/>
        </p:nvSpPr>
        <p:spPr>
          <a:xfrm>
            <a:off x="19090640" y="7290435"/>
            <a:ext cx="0" cy="594106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1" name="矩形 4"/>
          <p:cNvSpPr>
            <a:extLst>
              <a:ext uri="smNativeData">
                <pr:smNativeData xmlns:pr="pr" val="SMDATA_12_mK01V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k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KOCVmsMAAAAEAAAAAAAAAAAAAAAAAAAAAAAAAAeAAAAaAAAAAAAAAAAAAAAAAAAAAAAAAAAAAAAECcAABAnAAAAAAAAAAAAAAAAAAAAAAAAAAAAAAAAAAAAAAAAAAAAABQAAAAAAAAAwMD/AAAAAABkAAAAMgAAAAAAAABkAAAAAAAAAH9/fwAKAAAAHwAAAFQAAABPgb0FAAAAAQAAAAAAAAAAAAAAAAAAAAAAAAAAAAAAAAAAAAAAAAAAAAAAAn9/fwAAAAADzMzMAMDA/wB/f38AAAAAAAAAAAAAAAAAAAAAAAAAAAAhAAAAGAAAABQAAABwRQAA3DkAAAxbAACuSgAAAAAAAA=="/>
              </a:ext>
            </a:extLst>
          </p:cNvSpPr>
          <p:nvPr/>
        </p:nvSpPr>
        <p:spPr>
          <a:xfrm>
            <a:off x="11287760" y="9405620"/>
            <a:ext cx="3512820" cy="2734310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</a:p>
        </p:txBody>
      </p:sp>
      <p:sp>
        <p:nvSpPr>
          <p:cNvPr id="12" name="矩形 5"/>
          <p:cNvSpPr>
            <a:extLst>
              <a:ext uri="smNativeData">
                <pr:smNativeData xmlns:pr="pr" val="SMDATA_12_mK01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BAAAAAAAAAAAAAAk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2qSdQMAAAAEAAAAAAAAAAAAAAAAAAAAAAAAAAeAAAAaAAAAAAAAAAAAAAAAAAAAAAAAAAAAAAAECcAABAnAAAAAAAAAAAAAAAAAAAAAAAAAAAAAAAAAAAAAAAAAAAAABQAAAAAAAAAwMD/AAAAAABkAAAAMgAAAAAAAABkAAAAAAAAAH9/fwAKAAAAHwAAAFQAAAAAAAABAAAAAQAAAAAAAAAAAAAAAAAAAAAAAAAAAAAAAAAAAAAAAAAAAAAAAn9/fwAAAAADzMzMAMDA/wB/f38AAAAAAAAAAAAAAAAAAAAAAAAAAAAhAAAAGAAAABQAAADWVwAAmUYAAAxbAACuSgAAAAAAAA=="/>
              </a:ext>
            </a:extLst>
          </p:cNvSpPr>
          <p:nvPr/>
        </p:nvSpPr>
        <p:spPr>
          <a:xfrm>
            <a:off x="14278610" y="11476355"/>
            <a:ext cx="521970" cy="663575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en-us" sz="4400">
                <a:solidFill>
                  <a:schemeClr val="tx1"/>
                </a:solidFill>
              </a:rPr>
              <a:t>A</a:t>
            </a:r>
            <a:endParaRPr lang="zh-cn" sz="4400">
              <a:solidFill>
                <a:schemeClr val="tx1"/>
              </a:solidFill>
            </a:endParaRPr>
          </a:p>
        </p:txBody>
      </p:sp>
      <p:sp>
        <p:nvSpPr>
          <p:cNvPr id="13" name="矩形 10"/>
          <p:cNvSpPr>
            <a:extLst>
              <a:ext uri="smNativeData">
                <pr:smNativeData xmlns:pr="pr" val="SMDATA_12_mK01VRMAAAAlAAAAZAAAAA0AAAAAkAAAAEgAAACQAAAASAAAAAAAAAAB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BAAAAAAAAAAAAAAk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LhKAZYMAAAAEAAAAAAAAAAAAAAAAAAAAAAAAAAeAAAAaAAAAAAAAAAAAAAAAAAAAAAAAAAAAAAAECcAABAnAAAAAAAAAAAAAAAAAAAAAAAAAAAAAAAAAAAAAAAAAAAAABQAAAAAAAAAwMD/AAAAAABkAAAAMgAAAAAAAABkAAAAAAAAAH9/fwAKAAAAHwAAAFQAAABPgb0FAAAAAQAAAAAAAAAAAAAAAAAAAAAAAAAAAAAAAAAAAAAAAAAAAAAAAn9/fwAAAAADzMzMAMDA/wB/f38AAAAAAAAAAAAAAAAAAAAAAAAAAAAhAAAAGAAAABQAAAAUXgAAHz8AAMNpAACuSgAAAAAAAA=="/>
              </a:ext>
            </a:extLst>
          </p:cNvSpPr>
          <p:nvPr/>
        </p:nvSpPr>
        <p:spPr>
          <a:xfrm>
            <a:off x="15293340" y="10260965"/>
            <a:ext cx="1899285" cy="1878965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</a:p>
        </p:txBody>
      </p:sp>
      <p:sp>
        <p:nvSpPr>
          <p:cNvPr id="14" name="矩形 23"/>
          <p:cNvSpPr>
            <a:extLst>
              <a:ext uri="smNativeData">
                <pr:smNativeData xmlns:pr="pr" val="SMDATA_12_mK01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BAAAAAAAAAAAAAAk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UrXiEMAAAAEAAAAAAAAAAAAAAAAAAAAAAAAAAeAAAAaAAAAAAAAAAAAAAAAAAAAAAAAAAAAAAAECcAABAnAAAAAAAAAAAAAAAAAAAAAAAAAAAAAAAAAAAAAAAAAAAAABQAAAAAAAAAwMD/AAAAAABkAAAAMgAAAAAAAABkAAAAAAAAAH9/fwAKAAAAHwAAAFQAAAAAAAABAAAAAQAAAAAAAAAAAAAAAAAAAAAAAAAAAAAAAAAAAAAAAAAAAAAAAn9/fwAAAAADzMzMAMDA/wB/f38AAAAAAAAAAAAAAAAAAAAAAAAAAAAhAAAAGAAAABQAAACNZgAAmUYAAMNpAACuSgAAAAAAAA=="/>
              </a:ext>
            </a:extLst>
          </p:cNvSpPr>
          <p:nvPr/>
        </p:nvSpPr>
        <p:spPr>
          <a:xfrm>
            <a:off x="16670655" y="11476355"/>
            <a:ext cx="521970" cy="663575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en-us" sz="4400">
                <a:solidFill>
                  <a:schemeClr val="tx1"/>
                </a:solidFill>
              </a:rPr>
              <a:t>B</a:t>
            </a:r>
            <a:endParaRPr lang="zh-cn" sz="4400">
              <a:solidFill>
                <a:schemeClr val="tx1"/>
              </a:solidFill>
            </a:endParaRPr>
          </a:p>
        </p:txBody>
      </p:sp>
      <p:sp>
        <p:nvSpPr>
          <p:cNvPr id="15" name="TextBox 24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IJvDw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sCgAACScAAMU8AABTLgAAAAAAAA=="/>
              </a:ext>
            </a:extLst>
          </p:cNvSpPr>
          <p:nvPr/>
        </p:nvSpPr>
        <p:spPr>
          <a:xfrm>
            <a:off x="1775460" y="6345555"/>
            <a:ext cx="8103235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en-us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A  </a:t>
            </a:r>
            <a:r>
              <a:rPr lang="zh-cn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他人对你的评价（短语或句子）</a:t>
            </a:r>
            <a:endParaRPr lang="zh-cn">
              <a:latin typeface="张海山锐线体简" pitchFamily="0" charset="134"/>
              <a:ea typeface="张海山锐线体简" pitchFamily="0" charset="134"/>
              <a:cs typeface="微软雅黑" pitchFamily="2" charset="134"/>
            </a:endParaRPr>
          </a:p>
        </p:txBody>
      </p:sp>
      <p:sp>
        <p:nvSpPr>
          <p:cNvPr id="16" name="TextBox 26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Eub1Y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sCgAAczAAAJIiAAC9NwAAAAAAAA=="/>
              </a:ext>
            </a:extLst>
          </p:cNvSpPr>
          <p:nvPr/>
        </p:nvSpPr>
        <p:spPr>
          <a:xfrm>
            <a:off x="1775460" y="7875905"/>
            <a:ext cx="384429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en-us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B</a:t>
            </a:r>
            <a:r>
              <a:rPr lang="zh-cn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  自己想说的话</a:t>
            </a:r>
            <a:endParaRPr lang="zh-cn">
              <a:latin typeface="张海山锐线体简" pitchFamily="0" charset="134"/>
              <a:ea typeface="张海山锐线体简" pitchFamily="0" charset="134"/>
              <a:cs typeface="微软雅黑" pitchFamily="2" charset="134"/>
            </a:endParaRPr>
          </a:p>
        </p:txBody>
      </p:sp>
      <p:sp>
        <p:nvSpPr>
          <p:cNvPr id="17" name="直接连接符 28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LIrCbs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CFCwAAdi8AAMU8AAB2LwAAAAAAAA=="/>
              </a:ext>
            </a:extLst>
          </p:cNvSpPr>
          <p:nvPr/>
        </p:nvSpPr>
        <p:spPr>
          <a:xfrm>
            <a:off x="1872615" y="7715250"/>
            <a:ext cx="8006080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8" name="直接连接符 30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LlXmA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CFCwAAejgAAMU8AAB6OAAAAAAAAA=="/>
              </a:ext>
            </a:extLst>
          </p:cNvSpPr>
          <p:nvPr/>
        </p:nvSpPr>
        <p:spPr>
          <a:xfrm>
            <a:off x="1872615" y="9180830"/>
            <a:ext cx="8006080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9" name="直接连接符 31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OBz0Rg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CFCwAARUIAAMU8AABFQgAAAAAAAA=="/>
              </a:ext>
            </a:extLst>
          </p:cNvSpPr>
          <p:nvPr/>
        </p:nvSpPr>
        <p:spPr>
          <a:xfrm>
            <a:off x="1872615" y="10772775"/>
            <a:ext cx="8006080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20" name="TextBox 32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FjqZ8I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sCgAA3DkAADc2AAAmQQAAAAAAAA=="/>
              </a:ext>
            </a:extLst>
          </p:cNvSpPr>
          <p:nvPr/>
        </p:nvSpPr>
        <p:spPr>
          <a:xfrm>
            <a:off x="1775460" y="9405620"/>
            <a:ext cx="7037705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拍照地点：</a:t>
            </a:r>
            <a:r>
              <a:rPr lang="en-us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C</a:t>
            </a:r>
            <a:r>
              <a:rPr lang="zh-cn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座</a:t>
            </a:r>
            <a:r>
              <a:rPr lang="en-us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4</a:t>
            </a:r>
            <a:r>
              <a:rPr lang="zh-cn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楼中间白墙处</a:t>
            </a:r>
            <a:endParaRPr lang="zh-cn">
              <a:latin typeface="张海山锐线体简" pitchFamily="0" charset="134"/>
              <a:ea typeface="张海山锐线体简" pitchFamily="0" charset="134"/>
              <a:cs typeface="微软雅黑" pitchFamily="2" charset="134"/>
            </a:endParaRPr>
          </a:p>
        </p:txBody>
      </p:sp>
      <p:sp>
        <p:nvSpPr>
          <p:cNvPr id="21" name="直接连接符 33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BbKpHE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CFCwAAs0sAAMU8AACzSwAAAAAAAA=="/>
              </a:ext>
            </a:extLst>
          </p:cNvSpPr>
          <p:nvPr/>
        </p:nvSpPr>
        <p:spPr>
          <a:xfrm>
            <a:off x="1872615" y="12305665"/>
            <a:ext cx="8006080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22" name="TextBox 34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KJT/Q8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sCgAASkMAAHw6AACUSgAAAAAAAA=="/>
              </a:ext>
            </a:extLst>
          </p:cNvSpPr>
          <p:nvPr/>
        </p:nvSpPr>
        <p:spPr>
          <a:xfrm>
            <a:off x="1775460" y="10938510"/>
            <a:ext cx="773176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拍照时间：</a:t>
            </a:r>
            <a:r>
              <a:rPr lang="en-us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5</a:t>
            </a:r>
            <a:r>
              <a:rPr lang="zh-cn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月</a:t>
            </a:r>
            <a:r>
              <a:rPr lang="en-us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19</a:t>
            </a:r>
            <a:r>
              <a:rPr lang="zh-cn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日上午</a:t>
            </a:r>
            <a:r>
              <a:rPr lang="en-us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9</a:t>
            </a:r>
            <a:r>
              <a:rPr lang="zh-cn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点</a:t>
            </a:r>
            <a:r>
              <a:rPr lang="en-us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-11</a:t>
            </a:r>
            <a:r>
              <a:rPr lang="zh-cn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点</a:t>
            </a:r>
            <a:endParaRPr lang="zh-cn">
              <a:latin typeface="张海山锐线体简" pitchFamily="0" charset="134"/>
              <a:ea typeface="张海山锐线体简" pitchFamily="0" charset="134"/>
              <a:cs typeface="微软雅黑" pitchFamily="2" charset="1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8"/>
          <p:cNvSpPr>
            <a:extLst>
              <a:ext uri="smNativeData">
                <pr:smNativeData xmlns:pr="pr" val="SMDATA_12_mK01VRMAAAAlAAAAZQAAAA0AAAAAkAAAAEgAAACQAAAASAAAAAAAAAABAAAAAAAAAAEAAABQAAAA+rMfKSLDwj8AAAAAAADwvwAAAAAAAOA/AAAAAAAA4D8AAAAAAADgPwAAAAAAAOA/AAAAAAAA4D8AAAAAAADgPwAAAAAAAOA/AAAAAAAA4D8CAAAAjAAAAAEAAAAAAAAA////AP///whQ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N2qJYMAAAAEAAAAAAAAAAAAAAAAAAAAAAAAAAeAAAAaAAAAAAAAAAAAAAAAAAAAAAAAAAAAAAAECcAABAnAAAAAAAAAAAAAAAAAAAAAAAAAAAAAAAAAAAAAAAAAAAAABQAAAAAAAAAwMD/AAAAAABkAAAAMgAAAAAAAABkAAAAAAAAAH9/fwAKAAAAHwAAAFQAAAD///8A////AQAAAAAAAAAAAAAAAAAAAAAAAAAAAAAAAAAAAAAAAAAAO2CMAH9/fwDu7OEDzMzMAMDA/wB/f38AAAAAAAAAAAAAAAAAAAAAAAAAAAAhAAAAGAAAABQAAAC4BAAAfQsAAEd7AADWYgAAAAAAAA=="/>
              </a:ext>
            </a:extLst>
          </p:cNvSpPr>
          <p:nvPr/>
        </p:nvSpPr>
        <p:spPr>
          <a:xfrm>
            <a:off x="767080" y="1867535"/>
            <a:ext cx="19272885" cy="14199235"/>
          </a:xfrm>
          <a:prstGeom prst="roundRect">
            <a:avLst>
              <a:gd name="adj" fmla="val 7329"/>
            </a:avLst>
          </a:prstGeom>
          <a:solidFill>
            <a:srgbClr val="FFFFFF">
              <a:alpha val="20000"/>
            </a:srgbClr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</a:p>
        </p:txBody>
      </p:sp>
      <p:sp>
        <p:nvSpPr>
          <p:cNvPr id="3" name="椭圆 7"/>
          <p:cNvSpPr>
            <a:extLst>
              <a:ext uri="smNativeData">
                <pr:smNativeData xmlns:pr="pr" val="SMDATA_12_mK01VRMAAAAlAAAAZgAAAA0AAAAAkAAAAEgAAACQAAAASAAAAAAAAAABAAAAAAAAAAEAAABQAAAAAAAAAAAA8D8AAAAAAADwPwAAAAAAAOA/AAAAAAAA4D8AAAAAAADgPwAAAAAAAOA/AAAAAAAA4D8AAAAAAADgPwAAAAAAAOA/AAAAAAAA4D8CAAAAjAAAAAEAAAAAAAAA////AP///whH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UfnvcMAAAAEAAAAAAAAAAAAAAAAAAAAAAAAAAeAAAAaAAAAAAAAAAAAAAAAAAAAAAAAAAAAAAAECcAABAnAAAAAAAAAAAAAAAAAAAAAAAAAAAAAAAAAAAAAAAAAAAAABQAAAAAAAAAwMD/AAAAAABkAAAAMgAAAAAAAABkAAAAAAAAAH9/fwAKAAAAHwAAAFQAAAD///8A////AQAAAAAAAAAAAAAAAAAAAAAAAAAAAAAAAAAAAAAAAAAAO2CMAH9/fwDu7OEDzMzMAMDA/wB/f38AAAAAAAAAAAAAAAAAAAAAAAAAAAAhAAAAGAAAABQAAADDaQAAL1cAAK+DAABtagAAAAAAAA=="/>
              </a:ext>
            </a:extLst>
          </p:cNvSpPr>
          <p:nvPr/>
        </p:nvSpPr>
        <p:spPr>
          <a:xfrm>
            <a:off x="17192625" y="14172565"/>
            <a:ext cx="4213860" cy="3128010"/>
          </a:xfrm>
          <a:prstGeom prst="ellipse">
            <a:avLst/>
          </a:prstGeom>
          <a:solidFill>
            <a:srgbClr val="FFFFFF">
              <a:alpha val="29000"/>
            </a:srgbClr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</a:p>
        </p:txBody>
      </p:sp>
      <p:sp>
        <p:nvSpPr>
          <p:cNvPr id="4" name="椭圆 6"/>
          <p:cNvSpPr>
            <a:extLst>
              <a:ext uri="smNativeData">
                <pr:smNativeData xmlns:pr="pr" val="SMDATA_12_mK01VRMAAAAlAAAAZgAAAA0AAAAAkAAAAEgAAACQAAAASAAAAAAAAAABAAAAAAAAAAEAAABQAAAAAAAAAAAA8D8AAAAAAADwPwAAAAAAAOA/AAAAAAAA4D8AAAAAAADgPwAAAAAAAOA/AAAAAAAA4D8AAAAAAADgPwAAAAAAAOA/AAAAAAAA4D8CAAAAjAAAAAEAAAAAAAAA////AP///whH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6gqYAMAAAAEAAAAAAAAAAAAAAAAAAAAAAAAAAeAAAAaAAAAAAAAAAAAAAAAAAAAAAAAAAAAAAAECcAABAnAAAAAAAAAAAAAAAAAAAAAAAAAAAAAAAAAAAAAAAAAAAAABQAAAAAAAAAwMD/AAAAAABkAAAAMgAAAAAAAABkAAAAAAAAAH9/fwAKAAAAHwAAAFQAAAD///8AAAAAAQAAAAAAAAAAAAAAAAAAAAAAAAAAAAAAAAAAAAAAAAAAO2CMAH9/fwAAAAADzMzMAMDA/wB/f38AAAAAAAAAAAAAAAAAAAAAAAAAAAAhAAAAGAAAABQAAAD3+///+wQAAOMVAAA5GAAAAAAAAA=="/>
              </a:ext>
            </a:extLst>
          </p:cNvSpPr>
          <p:nvPr/>
        </p:nvSpPr>
        <p:spPr>
          <a:xfrm>
            <a:off x="-655955" y="809625"/>
            <a:ext cx="4213860" cy="3128010"/>
          </a:xfrm>
          <a:prstGeom prst="ellipse">
            <a:avLst/>
          </a:prstGeom>
          <a:solidFill>
            <a:srgbClr val="FFFFFF">
              <a:alpha val="29000"/>
            </a:srgbClr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</a:p>
        </p:txBody>
      </p:sp>
      <p:sp>
        <p:nvSpPr>
          <p:cNvPr id="5" name="矩形 1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A8GwgAMAAAAEAAAAAAAAAAAAAAAAAAAAAAAAAAeAAAAaAAAAAAAAAAAAAAAAAAAAAAAAAAAAAAAECcAABAnAAAAAAAAAAAAAAAAAAAAAAAAAAAAAAAAAAAAAAAAAAAAABQAAAAAAAAAwMD/AAAAAABkAAAAMgAAAAAAAABkAAAAAAAAAH9/fwAKAAAAHwAAAFQAAAD///8A////AQAAAAAAAAAAAAAAAAAAAAAAAAAAAAAAAAAAAAAAAAAAAAAAAH9/fwDu7OEDzMzMAMDA/wB/f38AAAAAAAAAAAAAAAAAAAAAAAAAAAAhAAAAGAAAABQAAAD2IAAAZBQAAP5MAAAMHgAAAAAAAA=="/>
              </a:ext>
            </a:extLst>
          </p:cNvSpPr>
          <p:nvPr/>
        </p:nvSpPr>
        <p:spPr>
          <a:xfrm>
            <a:off x="5358130" y="3314700"/>
            <a:ext cx="7157720" cy="15697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9600" b="1" spc="117">
                <a:solidFill>
                  <a:srgbClr val="000000"/>
                </a:solidFill>
              </a:rPr>
              <a:t> 小团体照</a:t>
            </a:r>
            <a:endParaRPr lang="zh-cn" sz="9600" b="1" spc="117">
              <a:solidFill>
                <a:srgbClr val="000000"/>
              </a:solidFill>
            </a:endParaRPr>
          </a:p>
        </p:txBody>
      </p:sp>
      <p:sp>
        <p:nvSpPr>
          <p:cNvPr id="6" name="矩形 2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JkcXT4MAAAAEAAAAAAAAAAAAAAAAAAAAAAAAAAeAAAAaAAAAAAAAAAAAAAAAAAAAAAAAAAAAAAAECcAABAnAAAAAAAAAAAAAAAAAAAAAAAAAAAAAAAAAAAAAAAAAAAAABQAAAAAAAAAwMD/AAAAAABkAAAAMgAAAAAAAABkAAAAAAAAAH9/fwAKAAAAHwAAAFQAAAD///8A////AQAAAAAAAAAAAAAAAAAAAAAAAAAAAAAAAAAAAAAAAAAAAAAAAH9/fwDu7OEDzMzMAMDA/wB/f38AAAAAAAAAAAAAAAAAAAAAAAAAAAAhAAAAGAAAABQAAACGCgAAfxIAAD8hAADzHQAAAAAAAA=="/>
              </a:ext>
            </a:extLst>
          </p:cNvSpPr>
          <p:nvPr/>
        </p:nvSpPr>
        <p:spPr>
          <a:xfrm>
            <a:off x="1710690" y="3006725"/>
            <a:ext cx="3693795" cy="18618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11500" b="1" spc="117">
                <a:solidFill>
                  <a:srgbClr val="000000"/>
                </a:solidFill>
              </a:rPr>
              <a:t>第三部分</a:t>
            </a:r>
            <a:endParaRPr lang="zh-cn" sz="11500" b="1" spc="117">
              <a:solidFill>
                <a:srgbClr val="000000"/>
              </a:solidFill>
            </a:endParaRPr>
          </a:p>
        </p:txBody>
      </p:sp>
      <p:cxnSp>
        <p:nvCxnSpPr>
          <p:cNvPr id="7" name="直接箭头连接符 9"/>
          <p:cNvCxnSpPr>
            <a:extLst>
              <a:ext uri="smNativeData">
                <pr:smNativeData xmlns:pr="pr" val="SMDATA_12_mK01VRMAAAAlAAAADQ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t/+NIMAAAAEAAAAAAAAAAAAAAAAAAAAAAAAAAeAAAAaAAAAAAAAAAAAAAAAAAAAAAAAAAAAAAAECcAABAnAAAAAAAAAAAAAAAAAAAAAAAAAAAAAAAAAAAAAAAAAAAAABQAAAAAAAAAwMD/AAAAAABkAAAAMgAAAAAAAABkAAAAAAAAAH9/fwAKAAAAHwAAAFQAAAD///8A////AQAAAAAAAAAAAAAAAAAAAAAAAAAAAAAAAAAAAAAAAAAA////AX9/fwDu7OEDzMzMAMDA/wB/f38AAAAAAAAAAAAAAAAAAAAAAAAAAAAhAAAAGAAAABQAAAA/IQAA7xMAAD8hAAB+HQAAAAAAAA=="/>
              </a:ext>
            </a:extLst>
          </p:cNvCxnSpPr>
          <p:nvPr/>
        </p:nvCxnSpPr>
        <p:spPr>
          <a:xfrm>
            <a:off x="5404485" y="3240405"/>
            <a:ext cx="0" cy="1553845"/>
          </a:xfrm>
          <a:prstGeom prst="straightConnector1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8" name="直接连接符 18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Ifh3wMAAAAEAAAAAAAAAAAAAAAAAAAAAAAAAAeAAAAaAAAAAAAAAAAAAAAAAAAAAAAAAAAAAAAECcAABAnAAAAAAAAAAAAAAAAAAAAAAAAAAAAAAAAAAAAAAAAAAAAABQAAAAAAAAAwMD/AAAAAABkAAAAMgAAAAAAAABkAAAAAAAAAH9/fwAKAAAAHwAAAFQAAAD///8A////AQAAAAAAAAAAAAAAAAAAAAAAAAAAAAAAAAAAAAAAAAAA////AX9/fwDu7OEDzMzMAMDA/wB/f38AAAAAAAAAAAAAAAAAAAAAAAAAAAAhAAAAGAAAABQAAACLdgAA2yQAAIt2AAC4TAAAAAAAAA=="/>
              </a:ext>
            </a:extLst>
          </p:cNvSpPr>
          <p:nvPr/>
        </p:nvSpPr>
        <p:spPr>
          <a:xfrm>
            <a:off x="19270345" y="5991225"/>
            <a:ext cx="0" cy="6480175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9" name="TextBox 24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LGA65c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sCgAACScAAFIzAABTLgAAAAAAAA=="/>
              </a:ext>
            </a:extLst>
          </p:cNvSpPr>
          <p:nvPr/>
        </p:nvSpPr>
        <p:spPr>
          <a:xfrm>
            <a:off x="1775460" y="6345555"/>
            <a:ext cx="656717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地点 西财某个标志性建筑前</a:t>
            </a:r>
            <a:endParaRPr lang="zh-cn">
              <a:latin typeface="张海山锐线体简" pitchFamily="0" charset="134"/>
              <a:ea typeface="张海山锐线体简" pitchFamily="0" charset="134"/>
              <a:cs typeface="微软雅黑" pitchFamily="2" charset="134"/>
            </a:endParaRPr>
          </a:p>
        </p:txBody>
      </p:sp>
      <p:sp>
        <p:nvSpPr>
          <p:cNvPr id="10" name="TextBox 26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Fykmk0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sCgAAczAAAHk+AAC9NwAAAAAAAA=="/>
              </a:ext>
            </a:extLst>
          </p:cNvSpPr>
          <p:nvPr/>
        </p:nvSpPr>
        <p:spPr>
          <a:xfrm>
            <a:off x="1775460" y="7875905"/>
            <a:ext cx="8380095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理由 这样就不用单独拍财大风景了</a:t>
            </a:r>
            <a:r>
              <a:rPr lang="en-us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:)</a:t>
            </a:r>
            <a:endParaRPr lang="zh-cn">
              <a:latin typeface="张海山锐线体简" pitchFamily="0" charset="134"/>
              <a:ea typeface="张海山锐线体简" pitchFamily="0" charset="134"/>
              <a:cs typeface="微软雅黑" pitchFamily="2" charset="134"/>
            </a:endParaRPr>
          </a:p>
        </p:txBody>
      </p:sp>
      <p:sp>
        <p:nvSpPr>
          <p:cNvPr id="11" name="直接连接符 28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CkZ04MAAAAEAAAAAAAAAAAAAAAAAAAAAAAAAAeAAAAaAAAAAAAAAAAAAAAAAAAAAAAAAAAAAAAECcAABAnAAAAAAAAAAAAAAAAAAAAAAAAAAAAAAAAAAAAAAAAAAAAABQAAAAAAAAAwMD/AAAAAABkAAAAMgAAAAAAAABkAAAAAAAAAH9/fwAKAAAAHwAAAFQAAAD///8A////AQAAAAAAAAAAAAAAAAAAAAAAAAAAAAAAAAAAAAAAAAAA////AX9/fwDu7OEDzMzMAMDA/wB/f38AAAAAAAAAAAAAAAAAAAAAAAAAAAAhAAAAGAAAABQAAACFCwAAdi8AAMU8AAB2LwAAAAAAAA=="/>
              </a:ext>
            </a:extLst>
          </p:cNvSpPr>
          <p:nvPr/>
        </p:nvSpPr>
        <p:spPr>
          <a:xfrm>
            <a:off x="1872615" y="7715250"/>
            <a:ext cx="8006080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2" name="直接连接符 30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wpQT4MAAAAEAAAAAAAAAAAAAAAAAAAAAAAAAAeAAAAaAAAAAAAAAAAAAAAAAAAAAAAAAAAAAAAECcAABAnAAAAAAAAAAAAAAAAAAAAAAAAAAAAAAAAAAAAAAAAAAAAABQAAAAAAAAAwMD/AAAAAABkAAAAMgAAAAAAAABkAAAAAAAAAH9/fwAKAAAAHwAAAFQAAAD///8A////AQAAAAAAAAAAAAAAAAAAAAAAAAAAAAAAAAAAAAAAAAAA////AX9/fwDu7OEDzMzMAMDA/wB/f38AAAAAAAAAAAAAAAAAAAAAAAAAAAAhAAAAGAAAABQAAACFCwAAejgAAMU8AAB6OAAAAAAAAA=="/>
              </a:ext>
            </a:extLst>
          </p:cNvSpPr>
          <p:nvPr/>
        </p:nvSpPr>
        <p:spPr>
          <a:xfrm>
            <a:off x="1872615" y="9180830"/>
            <a:ext cx="8006080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3" name="直接连接符 31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Bg0zagMAAAAEAAAAAAAAAAAAAAAAAAAAAAAAAAeAAAAaAAAAAAAAAAAAAAAAAAAAAAAAAAAAAAAECcAABAnAAAAAAAAAAAAAAAAAAAAAAAAAAAAAAAAAAAAAAAAAAAAABQAAAAAAAAAwMD/AAAAAABkAAAAMgAAAAAAAABkAAAAAAAAAH9/fwAKAAAAHwAAAFQAAAD///8A////AQAAAAAAAAAAAAAAAAAAAAAAAAAAAAAAAAAAAAAAAAAA////AX9/fwDu7OEDzMzMAMDA/wB/f38AAAAAAAAAAAAAAAAAAAAAAAAAAAAhAAAAGAAAABQAAACFCwAARUIAAMU8AABFQgAAAAAAAA=="/>
              </a:ext>
            </a:extLst>
          </p:cNvSpPr>
          <p:nvPr/>
        </p:nvSpPr>
        <p:spPr>
          <a:xfrm>
            <a:off x="1872615" y="10772775"/>
            <a:ext cx="8006080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4" name="TextBox 32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BB/fM4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sCgAA3DkAAJceAAAmQQAAAAAAAA=="/>
              </a:ext>
            </a:extLst>
          </p:cNvSpPr>
          <p:nvPr/>
        </p:nvSpPr>
        <p:spPr>
          <a:xfrm>
            <a:off x="1775460" y="9405620"/>
            <a:ext cx="3197225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时间 </a:t>
            </a:r>
            <a:r>
              <a:rPr lang="en-us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5</a:t>
            </a:r>
            <a:r>
              <a:rPr lang="zh-cn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月</a:t>
            </a:r>
            <a:r>
              <a:rPr lang="en-us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26</a:t>
            </a:r>
            <a:r>
              <a:rPr lang="zh-cn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日</a:t>
            </a:r>
            <a:endParaRPr lang="zh-cn">
              <a:latin typeface="张海山锐线体简" pitchFamily="0" charset="134"/>
              <a:ea typeface="张海山锐线体简" pitchFamily="0" charset="134"/>
              <a:cs typeface="微软雅黑" pitchFamily="2" charset="134"/>
            </a:endParaRPr>
          </a:p>
        </p:txBody>
      </p:sp>
      <p:sp>
        <p:nvSpPr>
          <p:cNvPr id="15" name="直接连接符 33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iNpM0MAAAAEAAAAAAAAAAAAAAAAAAAAAAAAAAeAAAAaAAAAAAAAAAAAAAAAAAAAAAAAAAAAAAAECcAABAnAAAAAAAAAAAAAAAAAAAAAAAAAAAAAAAAAAAAAAAAAAAAABQAAAAAAAAAwMD/AAAAAABkAAAAMgAAAAAAAABkAAAAAAAAAH9/fwAKAAAAHwAAAFQAAAD///8A////AQAAAAAAAAAAAAAAAAAAAAAAAAAAAAAAAAAAAAAAAAAA////AX9/fwDu7OEDzMzMAMDA/wB/f38AAAAAAAAAAAAAAAAAAAAAAAAAAAAhAAAAGAAAABQAAACFCwAAs0sAAMU8AACzSwAAAAAAAA=="/>
              </a:ext>
            </a:extLst>
          </p:cNvSpPr>
          <p:nvPr/>
        </p:nvSpPr>
        <p:spPr>
          <a:xfrm>
            <a:off x="1872615" y="12305665"/>
            <a:ext cx="8006080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6" name="TextBox 34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C8CII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DsCgAASkMAAOYfAACUSgAAAAAAAA=="/>
              </a:ext>
            </a:extLst>
          </p:cNvSpPr>
          <p:nvPr/>
        </p:nvSpPr>
        <p:spPr>
          <a:xfrm>
            <a:off x="1775460" y="10938510"/>
            <a:ext cx="3409950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方式 意向报名</a:t>
            </a:r>
            <a:endParaRPr lang="zh-cn">
              <a:latin typeface="张海山锐线体简" pitchFamily="0" charset="134"/>
              <a:ea typeface="张海山锐线体简" pitchFamily="0" charset="134"/>
              <a:cs typeface="微软雅黑" pitchFamily="2" charset="134"/>
            </a:endParaRPr>
          </a:p>
        </p:txBody>
      </p:sp>
      <p:pic>
        <p:nvPicPr>
          <p:cNvPr id="17" name="Picture 2" descr="F:\影集2\this is\this is (3).jpg"/>
          <p:cNvPicPr>
            <a:picLocks noChangeAspect="1"/>
            <a:extLst>
              <a:ext uri="smNativeData">
                <pr:smNativeData xmlns:pr="pr" val="SMDATA_13_mK01V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XAAAAFAAAAAAAAAAAAAAA/38AAP9/AAAAAAAACQAAAAQAAAAGM7MADAAAABAAAAAAAAAAAAAAAAAAAAAAAAAAHgAAAGgAAAAAAAAAAAAAAAAAAAAAAAAAAAAAABAnAAAQJwAAAAAAAAAAAAAAAAAAAAAAAAAAAAAAAAAAAAAAAAAAAAAUAAAAAAAAAMDA/wAAAAAAZAAAADIAAAAAAAAAZAAAAAAAAAB/f38ACgAAAB8AAABUAAAAT4G9Bf///wEAAAAAAAAAAAAAAAAAAAAAAAAAAAAAAAAAAAAAAAAAAAAAAAB/f38A7uzhA8zMzADAwP8Af39/AAAAAAAAAAAAAAAAAP///wAAAAAAIQAAABgAAAAUAAAAwmMAANskAAAJdQAAuEwAAAAAAAA="/>
              </a:ext>
            </a:extLst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16216630" y="5991225"/>
            <a:ext cx="2808605" cy="64801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18" name="TextBox 12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I+cBC4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BwaQAAeEYAAAl1AAC4TAAAAAAAAA=="/>
              </a:ext>
            </a:extLst>
          </p:cNvSpPr>
          <p:nvPr/>
        </p:nvSpPr>
        <p:spPr>
          <a:xfrm>
            <a:off x="17139920" y="11455400"/>
            <a:ext cx="1885315" cy="1016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6000">
                <a:solidFill>
                  <a:schemeClr val="bg1"/>
                </a:solidFill>
              </a:rPr>
              <a:t>济民广场</a:t>
            </a:r>
            <a:endParaRPr lang="zh-cn" sz="6000">
              <a:solidFill>
                <a:schemeClr val="bg1"/>
              </a:solidFill>
            </a:endParaRPr>
          </a:p>
        </p:txBody>
      </p:sp>
      <p:pic>
        <p:nvPicPr>
          <p:cNvPr id="19" name="Picture 3" descr="F:\影集2\DSC00464.JPG"/>
          <p:cNvPicPr>
            <a:picLocks noChangeAspect="1"/>
            <a:extLst>
              <a:ext uri="smNativeData">
                <pr:smNativeData xmlns:pr="pr" val="SMDATA_13_mK01V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XAAAAFAAAAAAAAAAAAAAA/38AAP9/AAAAAAAACQAAAAQAAAAAAAAADAAAABAAAAAAAAAAAAAAAAAAAAAAAAAAHgAAAGgAAAAAAAAAAAAAAAAAAAAAAAAAAAAAABAnAAAQJwAAAAAAAAAAAAAAAAAAAAAAAAAAAAAAAAAAAAAAAAAAAAAUAAAAAAAAAMDA/wAAAAAAZAAAADIAAAAAAAAAZAAAAAAAAAB/f38ACgAAAB8AAABUAAAAT4G9Bf///wEAAAAAAAAAAAAAAAAAAAAAAAAAAAAAAAAAAAAAAAAAAAAAAAB/f38A7uzhA8zMzADAwP8Af39/AAAAAAAAAAAAAAAAAP///wAAAAAAIQAAABgAAAAUAAAA1kMAANskAACOYgAAuEwAAAAAAAA="/>
              </a:ext>
            </a:extLst>
          </p:cNvPicPr>
          <p:nvPr/>
        </p:nvPicPr>
        <p:blipFill>
          <a:blip xmlns:r="http://schemas.openxmlformats.org/officeDocument/2006/relationships" r:embed="rId3"/>
          <a:stretch>
            <a:fillRect/>
          </a:stretch>
        </p:blipFill>
        <p:spPr>
          <a:xfrm>
            <a:off x="11027410" y="5991225"/>
            <a:ext cx="4993640" cy="64801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sp>
        <p:nvSpPr>
          <p:cNvPr id="20" name="直接连接符 27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DCpJNMMAAAAEAAAAAAAAAAAAAAAAAAAAAAAAAAeAAAAaAAAAAAAAAAAAAAAAAAAAAAAAAAAAAAAECcAABAnAAAAAAAAAAAAAAAAAAAAAAAAAAAAAAAAAAAAAAAAAAAAABQAAAAAAAAAwMD/AAAAAABkAAAAMgAAAAAAAABkAAAAAAAAAH9/fwAKAAAAHwAAAFQAAAD///8A////AQAAAAAAAAAAAAAAAAAAAAAAAAAAAAAAAAAAAAAAAAAA////AX9/fwDu7OEDzMzMAMDA/wB/f38AAAAAAAAAAAAAAAAAAAAAAAAAAAAhAAAAGAAAABQAAAA9QgAA2yQAAD1CAAC4TAAAAAAAAA=="/>
              </a:ext>
            </a:extLst>
          </p:cNvSpPr>
          <p:nvPr/>
        </p:nvSpPr>
        <p:spPr>
          <a:xfrm>
            <a:off x="10767695" y="5991225"/>
            <a:ext cx="0" cy="6480175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21" name="TextBox 29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WZCzIMAAAAEAAAAAAAAAAAAAAAAAAAAAAAAAAeAAAAaAAAAAAAAAAAAAAAAAAAAAAAAAAAAAAAECcAABAnAAAAAAAAAAAAAAAAAAAAAAAAAAAAAAAAAAAAAAAAAAAAABQAAAAAAAAAwMD/AAAAAABkAAAAMgAAAAAAAABkAAAAAAAAAH9/fwAKAAAAHwAAAFQAAABPgb0F////AQAAAAAAAAAAAAAAAAAAAAAAAAAAAAAAAAAAAAAAAAAAAAAAAH9/fwDu7OEDzMzMAMDA/wB/f38AAAAAAAAAAAAAAAAAAAAAAAAAAAAhAAAAGAAAABQAAACPVgAAeEYAAChiAAC4TAAAAAAAAA=="/>
              </a:ext>
            </a:extLst>
          </p:cNvSpPr>
          <p:nvPr/>
        </p:nvSpPr>
        <p:spPr>
          <a:xfrm>
            <a:off x="14070965" y="11455400"/>
            <a:ext cx="1885315" cy="1016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6000">
                <a:solidFill>
                  <a:schemeClr val="bg1"/>
                </a:solidFill>
              </a:rPr>
              <a:t>三味堂外</a:t>
            </a:r>
            <a:endParaRPr lang="zh-cn" sz="60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8"/>
          <p:cNvSpPr>
            <a:extLst>
              <a:ext uri="smNativeData">
                <pr:smNativeData xmlns:pr="pr" val="SMDATA_12_mK01VRMAAAAlAAAAZQAAAA0AAAAAkAAAAEgAAACQAAAASAAAAAAAAAABAAAAAAAAAAEAAABQAAAA+rMfKSLDwj8AAAAAAADwvwAAAAAAAOA/AAAAAAAA4D8AAAAAAADgPwAAAAAAAOA/AAAAAAAA4D8AAAAAAADgPwAAAAAAAOA/AAAAAAAA4D8CAAAAjAAAAAEAAAAAAAAA////AP///whQ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JZn8esMAAAAEAAAAAAAAAAAAAAAAAAAAAAAAAAeAAAAaAAAAAAAAAAAAAAAAAAAAAAAAAAAAAAAECcAABAnAAAAAAAAAAAAAAAAAAAAAAAAAAAAAAAAAAAAAAAAAAAAABQAAAAAAAAAwMD/AAAAAABkAAAAMgAAAAAAAABkAAAAAAAAAH9/fwAKAAAAHwAAAFQAAAD///8AAAAAAQAAAAAAAAAAAAAAAAAAAAAAAAAAAAAAAAAAAAAAAAAAO2CMAH9/fwAAAAADzMzMAMDA/wB/f38AAAAAAAAAAAAAAAAAAAAAAAAAAAAhAAAAGAAAABQAAAC4BAAAfQsAAEd7AADWYgAAAAAAAA=="/>
              </a:ext>
            </a:extLst>
          </p:cNvSpPr>
          <p:nvPr/>
        </p:nvSpPr>
        <p:spPr>
          <a:xfrm>
            <a:off x="767080" y="1867535"/>
            <a:ext cx="19272885" cy="14199235"/>
          </a:xfrm>
          <a:prstGeom prst="roundRect">
            <a:avLst>
              <a:gd name="adj" fmla="val 7329"/>
            </a:avLst>
          </a:prstGeom>
          <a:solidFill>
            <a:srgbClr val="FFFFFF">
              <a:alpha val="20000"/>
            </a:srgbClr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endParaRPr lang="zh-cn">
              <a:solidFill>
                <a:srgbClr val="DBEFF4"/>
              </a:solidFill>
            </a:endParaRPr>
          </a:p>
        </p:txBody>
      </p:sp>
      <p:sp>
        <p:nvSpPr>
          <p:cNvPr id="3" name="椭圆 7"/>
          <p:cNvSpPr>
            <a:extLst>
              <a:ext uri="smNativeData">
                <pr:smNativeData xmlns:pr="pr" val="SMDATA_12_mK01VRMAAAAlAAAAZgAAAA0AAAAAkAAAAEgAAACQAAAASAAAAAAAAAABAAAAAAAAAAEAAABQAAAAAAAAAAAA8D8AAAAAAADwPwAAAAAAAOA/AAAAAAAA4D8AAAAAAADgPwAAAAAAAOA/AAAAAAAA4D8AAAAAAADgPwAAAAAAAOA/AAAAAAAA4D8CAAAAjAAAAAEAAAAAAAAA////AP///whH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dVkiwMAAAAEAAAAAAAAAAAAAAAAAAAAAAAAAAeAAAAaAAAAAAAAAAAAAAAAAAAAAAAAAAAAAAAECcAABAnAAAAAAAAAAAAAAAAAAAAAAAAAAAAAAAAAAAAAAAAAAAAABQAAAAAAAAAwMD/AAAAAABkAAAAMgAAAAAAAABkAAAAAAAAAH9/fwAKAAAAHwAAAFQAAAD///8AAAAAAQAAAAAAAAAAAAAAAAAAAAAAAAAAAAAAAAAAAAAAAAAAO2CMAH9/fwAAAAADzMzMAMDA/wB/f38AAAAAAAAAAAAAAAAAAAAAAAAAAAAhAAAAGAAAABQAAADDaQAAL1cAAK+DAABtagAAAAAAAA=="/>
              </a:ext>
            </a:extLst>
          </p:cNvSpPr>
          <p:nvPr/>
        </p:nvSpPr>
        <p:spPr>
          <a:xfrm>
            <a:off x="17192625" y="14172565"/>
            <a:ext cx="4213860" cy="3128010"/>
          </a:xfrm>
          <a:prstGeom prst="ellipse">
            <a:avLst/>
          </a:prstGeom>
          <a:solidFill>
            <a:srgbClr val="FFFFFF">
              <a:alpha val="29000"/>
            </a:srgbClr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</a:p>
        </p:txBody>
      </p:sp>
      <p:sp>
        <p:nvSpPr>
          <p:cNvPr id="4" name="椭圆 6"/>
          <p:cNvSpPr>
            <a:extLst>
              <a:ext uri="smNativeData">
                <pr:smNativeData xmlns:pr="pr" val="SMDATA_12_mK01VRMAAAAlAAAAZgAAAA0AAAAAkAAAAEgAAACQAAAASAAAAAAAAAABAAAAAAAAAAEAAABQAAAAAAAAAAAA8D8AAAAAAADwPwAAAAAAAOA/AAAAAAAA4D8AAAAAAADgPwAAAAAAAOA/AAAAAAAA4D8AAAAAAADgPwAAAAAAAOA/AAAAAAAA4D8CAAAAjAAAAAEAAAAAAAAA////AP///whH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KpRY/0MAAAAEAAAAAAAAAAAAAAAAAAAAAAAAAAeAAAAaAAAAAAAAAAAAAAAAAAAAAAAAAAAAAAAECcAABAnAAAAAAAAAAAAAAAAAAAAAAAAAAAAAAAAAAAAAAAAAAAAABQAAAAAAAAAwMD/AAAAAABkAAAAMgAAAAAAAABkAAAAAAAAAH9/fwAKAAAAHwAAAFQAAAD///8AAAAAAQAAAAAAAAAAAAAAAAAAAAAAAAAAAAAAAAAAAAAAAAAAO2CMAH9/fwAAAAADzMzMAMDA/wB/f38AAAAAAAAAAAAAAAAAAAAAAAAAAAAhAAAAGAAAABQAAAD3+///+wQAAOMVAAA5GAAAAAAAAA=="/>
              </a:ext>
            </a:extLst>
          </p:cNvSpPr>
          <p:nvPr/>
        </p:nvSpPr>
        <p:spPr>
          <a:xfrm>
            <a:off x="-655955" y="809625"/>
            <a:ext cx="4213860" cy="3128010"/>
          </a:xfrm>
          <a:prstGeom prst="ellipse">
            <a:avLst/>
          </a:prstGeom>
          <a:solidFill>
            <a:srgbClr val="FFFFFF">
              <a:alpha val="29000"/>
            </a:srgbClr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</a:p>
        </p:txBody>
      </p:sp>
      <p:sp>
        <p:nvSpPr>
          <p:cNvPr id="5" name="矩形 1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zBNg0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2IAAAZBQAAP5MAAAMHgAAAAAAAA=="/>
              </a:ext>
            </a:extLst>
          </p:cNvSpPr>
          <p:nvPr/>
        </p:nvSpPr>
        <p:spPr>
          <a:xfrm>
            <a:off x="5358130" y="3314700"/>
            <a:ext cx="7157720" cy="15697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9600" b="1" spc="117">
                <a:solidFill>
                  <a:srgbClr val="000000"/>
                </a:solidFill>
              </a:rPr>
              <a:t> 囧照</a:t>
            </a:r>
            <a:endParaRPr lang="zh-cn" sz="9600" b="1" spc="117">
              <a:solidFill>
                <a:srgbClr val="000000"/>
              </a:solidFill>
            </a:endParaRPr>
          </a:p>
        </p:txBody>
      </p:sp>
      <p:sp>
        <p:nvSpPr>
          <p:cNvPr id="6" name="矩形 2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/TCn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GCgAAfxIAAD8hAADzHQAAAAAAAA=="/>
              </a:ext>
            </a:extLst>
          </p:cNvSpPr>
          <p:nvPr/>
        </p:nvSpPr>
        <p:spPr>
          <a:xfrm>
            <a:off x="1710690" y="3006725"/>
            <a:ext cx="3693795" cy="18618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11500" b="1" spc="117">
                <a:solidFill>
                  <a:srgbClr val="000000"/>
                </a:solidFill>
              </a:rPr>
              <a:t>第四部分</a:t>
            </a:r>
            <a:endParaRPr lang="zh-cn" sz="11500" b="1" spc="117">
              <a:solidFill>
                <a:srgbClr val="000000"/>
              </a:solidFill>
            </a:endParaRPr>
          </a:p>
        </p:txBody>
      </p:sp>
      <p:cxnSp>
        <p:nvCxnSpPr>
          <p:cNvPr id="7" name="直接箭头连接符 9"/>
          <p:cNvCxnSpPr>
            <a:extLst>
              <a:ext uri="smNativeData">
                <pr:smNativeData xmlns:pr="pr" val="SMDATA_12_mK01VRMAAAAlAAAADQ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S/86I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A/IQAA7xMAAD8hAAB+HQAAAAAAAA=="/>
              </a:ext>
            </a:extLst>
          </p:cNvCxnSpPr>
          <p:nvPr/>
        </p:nvCxnSpPr>
        <p:spPr>
          <a:xfrm>
            <a:off x="5404485" y="3240405"/>
            <a:ext cx="0" cy="1553845"/>
          </a:xfrm>
          <a:prstGeom prst="straightConnector1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8" name="直接连接符 18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J//He8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CEYwAAJCUAAIRjAAABTQAAAAAAAA=="/>
              </a:ext>
            </a:extLst>
          </p:cNvSpPr>
          <p:nvPr/>
        </p:nvSpPr>
        <p:spPr>
          <a:xfrm>
            <a:off x="16177260" y="6037580"/>
            <a:ext cx="0" cy="6480175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9" name="TextBox 24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J0MKd0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sCgAACScAAA0SAABTLgAAAAAAAA=="/>
              </a:ext>
            </a:extLst>
          </p:cNvSpPr>
          <p:nvPr/>
        </p:nvSpPr>
        <p:spPr>
          <a:xfrm>
            <a:off x="1775460" y="6345555"/>
            <a:ext cx="1158875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b="1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保证</a:t>
            </a:r>
            <a:endParaRPr lang="zh-cn" b="1">
              <a:latin typeface="张海山锐线体简" pitchFamily="0" charset="134"/>
              <a:ea typeface="张海山锐线体简" pitchFamily="0" charset="134"/>
              <a:cs typeface="微软雅黑" pitchFamily="2" charset="134"/>
            </a:endParaRPr>
          </a:p>
        </p:txBody>
      </p:sp>
      <p:sp>
        <p:nvSpPr>
          <p:cNvPr id="10" name="TextBox 26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BlmklY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sCgAAczAAAOkXAAC9NwAAAAAAAA=="/>
              </a:ext>
            </a:extLst>
          </p:cNvSpPr>
          <p:nvPr/>
        </p:nvSpPr>
        <p:spPr>
          <a:xfrm>
            <a:off x="1775460" y="7875905"/>
            <a:ext cx="2111375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en-us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1 </a:t>
            </a:r>
            <a:r>
              <a:rPr lang="zh-cn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足够小</a:t>
            </a:r>
            <a:endParaRPr lang="zh-cn">
              <a:latin typeface="张海山锐线体简" pitchFamily="0" charset="134"/>
              <a:ea typeface="张海山锐线体简" pitchFamily="0" charset="134"/>
              <a:cs typeface="微软雅黑" pitchFamily="2" charset="134"/>
            </a:endParaRPr>
          </a:p>
        </p:txBody>
      </p:sp>
      <p:sp>
        <p:nvSpPr>
          <p:cNvPr id="11" name="直接连接符 28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Lnh4ks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CFCwAAdi8AAMU8AAB2LwAAAAAAAA=="/>
              </a:ext>
            </a:extLst>
          </p:cNvSpPr>
          <p:nvPr/>
        </p:nvSpPr>
        <p:spPr>
          <a:xfrm>
            <a:off x="1872615" y="7715250"/>
            <a:ext cx="8006080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2" name="直接连接符 30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OYazG8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CFCwAAejgAAMU8AAB6OAAAAAAAAA=="/>
              </a:ext>
            </a:extLst>
          </p:cNvSpPr>
          <p:nvPr/>
        </p:nvSpPr>
        <p:spPr>
          <a:xfrm>
            <a:off x="1872615" y="9180830"/>
            <a:ext cx="8006080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3" name="直接连接符 31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esfYY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CFCwAARUIAAMU8AABFQgAAAAAAAA=="/>
              </a:ext>
            </a:extLst>
          </p:cNvSpPr>
          <p:nvPr/>
        </p:nvSpPr>
        <p:spPr>
          <a:xfrm>
            <a:off x="1872615" y="10772775"/>
            <a:ext cx="8006080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4" name="TextBox 32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GHfwsQ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sCgAA3DkAACUbAAAmQQAAAAAAAA=="/>
              </a:ext>
            </a:extLst>
          </p:cNvSpPr>
          <p:nvPr/>
        </p:nvSpPr>
        <p:spPr>
          <a:xfrm>
            <a:off x="1775460" y="9405620"/>
            <a:ext cx="2637155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en-us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2 </a:t>
            </a:r>
            <a:r>
              <a:rPr lang="zh-cn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最多两页</a:t>
            </a:r>
            <a:endParaRPr lang="zh-cn">
              <a:latin typeface="张海山锐线体简" pitchFamily="0" charset="134"/>
              <a:ea typeface="张海山锐线体简" pitchFamily="0" charset="134"/>
              <a:cs typeface="微软雅黑" pitchFamily="2" charset="134"/>
            </a:endParaRPr>
          </a:p>
        </p:txBody>
      </p:sp>
      <p:sp>
        <p:nvSpPr>
          <p:cNvPr id="15" name="直接连接符 33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Pf3+Ik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CFCwAAs0sAAMU8AACzSwAAAAAAAA=="/>
              </a:ext>
            </a:extLst>
          </p:cNvSpPr>
          <p:nvPr/>
        </p:nvSpPr>
        <p:spPr>
          <a:xfrm>
            <a:off x="1872615" y="12305665"/>
            <a:ext cx="8006080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6" name="TextBox 34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Jjvs88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sCgAASkMAAFUrAACUSgAAAAAAAA=="/>
              </a:ext>
            </a:extLst>
          </p:cNvSpPr>
          <p:nvPr/>
        </p:nvSpPr>
        <p:spPr>
          <a:xfrm>
            <a:off x="1775460" y="10938510"/>
            <a:ext cx="5268595" cy="118491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en-us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3 </a:t>
            </a:r>
            <a:r>
              <a:rPr lang="zh-cn">
                <a:latin typeface="张海山锐线体简" pitchFamily="0" charset="134"/>
                <a:ea typeface="张海山锐线体简" pitchFamily="0" charset="134"/>
                <a:cs typeface="微软雅黑" pitchFamily="2" charset="134"/>
              </a:rPr>
              <a:t>不堪入目的绝对不用</a:t>
            </a:r>
            <a:endParaRPr lang="zh-cn">
              <a:latin typeface="张海山锐线体简" pitchFamily="0" charset="134"/>
              <a:ea typeface="张海山锐线体简" pitchFamily="0" charset="134"/>
              <a:cs typeface="微软雅黑" pitchFamily="2" charset="134"/>
            </a:endParaRPr>
          </a:p>
        </p:txBody>
      </p:sp>
      <p:sp>
        <p:nvSpPr>
          <p:cNvPr id="17" name="直接连接符 27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OGKfRA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DMSAAA2yQAAMxIAAC4TAAAAAAAAA=="/>
              </a:ext>
            </a:extLst>
          </p:cNvSpPr>
          <p:nvPr/>
        </p:nvSpPr>
        <p:spPr>
          <a:xfrm>
            <a:off x="11833860" y="5991225"/>
            <a:ext cx="0" cy="6480175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pic>
        <p:nvPicPr>
          <p:cNvPr id="18" name="图片模式3"/>
          <p:cNvPicPr>
            <a:picLocks noChangeAspect="1"/>
            <a:extLst>
              <a:ext uri="smNativeData">
                <pr:smNativeData xmlns:pr="pr" val="SMDATA_13_mK01V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/gsAAFAIAAC8CwAAJA0AAAAAAABkAAAAZAAAAAA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7koAANskAADuVwAAgT0AAAAAAAA="/>
              </a:ext>
            </a:extLst>
          </p:cNvPicPr>
          <p:nvPr/>
        </p:nvPicPr>
        <p:blipFill>
          <a:blip xmlns:r="http://schemas.openxmlformats.org/officeDocument/2006/relationships" r:embed="rId2"/>
          <a:srcRect l="30700" t="21280" r="30040" b="33640"/>
          <a:stretch>
            <a:fillRect/>
          </a:stretch>
        </p:blipFill>
        <p:spPr>
          <a:xfrm>
            <a:off x="12180570" y="5991225"/>
            <a:ext cx="2113280" cy="400685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19" name="Picture 2"/>
          <p:cNvPicPr>
            <a:picLocks noChangeAspect="1"/>
            <a:extLst>
              <a:ext uri="smNativeData">
                <pr:smNativeData xmlns:pr="pr" val="SMDATA_13_mK01V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/gsAAFAIAAC8CwAAJA0AAAAAAABkAAAAZAAAAAA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R1kAAC4xAADHXwAAgT0AAAAAAAA="/>
              </a:ext>
            </a:extLst>
          </p:cNvPicPr>
          <p:nvPr/>
        </p:nvPicPr>
        <p:blipFill>
          <a:blip xmlns:r="http://schemas.openxmlformats.org/officeDocument/2006/relationships" r:embed="rId3"/>
          <a:srcRect l="30700" t="21280" r="30040" b="33640"/>
          <a:stretch>
            <a:fillRect/>
          </a:stretch>
        </p:blipFill>
        <p:spPr>
          <a:xfrm>
            <a:off x="14512925" y="7994650"/>
            <a:ext cx="1056640" cy="200342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20" name="图片模式4"/>
          <p:cNvPicPr>
            <a:picLocks noChangeAspect="1"/>
            <a:extLst>
              <a:ext uri="smNativeData">
                <pr:smNativeData xmlns:pr="pr" val="SMDATA_13_mK01V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/gsAAFAIAAC8CwAAJA0AAAAAAABkAAAAZAAAAAA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7koAABs+AABuUQAAbkoAAAAAAAA="/>
              </a:ext>
            </a:extLst>
          </p:cNvPicPr>
          <p:nvPr/>
        </p:nvPicPr>
        <p:blipFill>
          <a:blip xmlns:r="http://schemas.openxmlformats.org/officeDocument/2006/relationships" r:embed="rId4"/>
          <a:srcRect l="30700" t="21280" r="30040" b="33640"/>
          <a:stretch>
            <a:fillRect/>
          </a:stretch>
        </p:blipFill>
        <p:spPr>
          <a:xfrm>
            <a:off x="12180570" y="10095865"/>
            <a:ext cx="1056640" cy="200342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21" name="Picture 2"/>
          <p:cNvPicPr>
            <a:picLocks noChangeAspect="1"/>
            <a:extLst>
              <a:ext uri="smNativeData">
                <pr:smNativeData xmlns:pr="pr" val="SMDATA_13_mK01V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/gsAAFAIAAC8CwAAJA0AAAAAAABkAAAAZAAAAAA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SlIAABs+AAAsVgAAeEUAAAAAAAA="/>
              </a:ext>
            </a:extLst>
          </p:cNvPicPr>
          <p:nvPr/>
        </p:nvPicPr>
        <p:blipFill>
          <a:blip xmlns:r="http://schemas.openxmlformats.org/officeDocument/2006/relationships" r:embed="rId5"/>
          <a:srcRect l="30700" t="21280" r="30040" b="33640"/>
          <a:stretch>
            <a:fillRect/>
          </a:stretch>
        </p:blipFill>
        <p:spPr>
          <a:xfrm>
            <a:off x="13376910" y="10095865"/>
            <a:ext cx="631190" cy="119697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22" name="图片模式1"/>
          <p:cNvPicPr>
            <a:picLocks noChangeAspect="1"/>
            <a:extLst>
              <a:ext uri="smNativeData">
                <pr:smNativeData xmlns:pr="pr" val="SMDATA_13_mK01V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/gsAAFAIAAC8CwAAJA0AAAAAAABkAAAAZAAAAAA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VlcAAJc+AAA4WwAA9EUAAAAAAAA="/>
              </a:ext>
            </a:extLst>
          </p:cNvPicPr>
          <p:nvPr/>
        </p:nvPicPr>
        <p:blipFill>
          <a:blip xmlns:r="http://schemas.openxmlformats.org/officeDocument/2006/relationships" r:embed="rId6"/>
          <a:srcRect l="30700" t="21280" r="30040" b="33640"/>
          <a:stretch>
            <a:fillRect/>
          </a:stretch>
        </p:blipFill>
        <p:spPr>
          <a:xfrm>
            <a:off x="14197330" y="10174605"/>
            <a:ext cx="631190" cy="119697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23" name="Picture 2"/>
          <p:cNvPicPr>
            <a:picLocks noChangeAspect="1"/>
            <a:extLst>
              <a:ext uri="smNativeData">
                <pr:smNativeData xmlns:pr="pr" val="SMDATA_13_mK01V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/gsAAFAIAAC8CwAAJA0AAAAAAABkAAAAZAAAAAA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1lgAANskAAC4XAAAOCwAAAAAAAA="/>
              </a:ext>
            </a:extLst>
          </p:cNvPicPr>
          <p:nvPr/>
        </p:nvPicPr>
        <p:blipFill>
          <a:blip xmlns:r="http://schemas.openxmlformats.org/officeDocument/2006/relationships" r:embed="rId7"/>
          <a:srcRect l="30700" t="21280" r="30040" b="33640"/>
          <a:stretch>
            <a:fillRect/>
          </a:stretch>
        </p:blipFill>
        <p:spPr>
          <a:xfrm>
            <a:off x="14441170" y="5991225"/>
            <a:ext cx="631190" cy="119697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24" name="图片模式2"/>
          <p:cNvPicPr>
            <a:picLocks noChangeAspect="1"/>
            <a:extLst>
              <a:ext uri="smNativeData">
                <pr:smNativeData xmlns:pr="pr" val="SMDATA_13_mK01V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/gsAAFAIAAC8CwAAJA0AAAAAAABkAAAAZAAAAAA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1l0AANskAAC5YQAAOCwAAAAAAAA="/>
              </a:ext>
            </a:extLst>
          </p:cNvPicPr>
          <p:nvPr/>
        </p:nvPicPr>
        <p:blipFill>
          <a:blip xmlns:r="http://schemas.openxmlformats.org/officeDocument/2006/relationships" r:embed="rId8"/>
          <a:srcRect l="30700" t="21280" r="30040" b="33640"/>
          <a:stretch>
            <a:fillRect/>
          </a:stretch>
        </p:blipFill>
        <p:spPr>
          <a:xfrm>
            <a:off x="15253970" y="5991225"/>
            <a:ext cx="631825" cy="119697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25" name="Picture 2"/>
          <p:cNvPicPr>
            <a:picLocks noChangeAspect="1"/>
            <a:extLst>
              <a:ext uri="smNativeData">
                <pr:smNativeData xmlns:pr="pr" val="SMDATA_13_mK01V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/gsAAFAIAAC8CwAAJA0AAAAAAABkAAAAZAAAAAA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uFwAAG0+AACbYAAAykUAAAAAAAA="/>
              </a:ext>
            </a:extLst>
          </p:cNvPicPr>
          <p:nvPr/>
        </p:nvPicPr>
        <p:blipFill>
          <a:blip xmlns:r="http://schemas.openxmlformats.org/officeDocument/2006/relationships" r:embed="rId9"/>
          <a:srcRect l="30700" t="21280" r="30040" b="33640"/>
          <a:stretch>
            <a:fillRect/>
          </a:stretch>
        </p:blipFill>
        <p:spPr>
          <a:xfrm>
            <a:off x="15072360" y="10147935"/>
            <a:ext cx="631825" cy="119697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26" name="图片模式7"/>
          <p:cNvPicPr>
            <a:picLocks noChangeAspect="1"/>
            <a:extLst>
              <a:ext uri="smNativeData">
                <pr:smNativeData xmlns:pr="pr" val="SMDATA_13_mK01V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/gsAAFAIAAC8CwAAJA0AAAAAAABkAAAAZAAAAAAAAAAXAAAAFAAAAAAAAAAAAAAA/38AAP9/AAAAAAAACQAAAAQAAAAAAA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SlIAAPRFAADrVAAA8EoAAAAAAAA="/>
              </a:ext>
            </a:extLst>
          </p:cNvPicPr>
          <p:nvPr/>
        </p:nvPicPr>
        <p:blipFill>
          <a:blip xmlns:r="http://schemas.openxmlformats.org/officeDocument/2006/relationships" r:embed="rId10"/>
          <a:srcRect l="30700" t="21280" r="30040" b="33640"/>
          <a:stretch>
            <a:fillRect/>
          </a:stretch>
        </p:blipFill>
        <p:spPr>
          <a:xfrm>
            <a:off x="13376910" y="11371580"/>
            <a:ext cx="427355" cy="81026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27" name="Picture 2"/>
          <p:cNvPicPr>
            <a:picLocks noChangeAspect="1"/>
            <a:extLst>
              <a:ext uri="smNativeData">
                <pr:smNativeData xmlns:pr="pr" val="SMDATA_13_mK01V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/gsAAFAIAAC8CwAAJA0AAAAAAABkAAAAZAAAAAAAAAAXAAAAFAAAAAAAAAAAAAAA/38AAP9/AAAAAAAACQAAAAQAAAAgQI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TVUAAJhFAADuVwAAlEoAAAAAAAA="/>
              </a:ext>
            </a:extLst>
          </p:cNvPicPr>
          <p:nvPr/>
        </p:nvPicPr>
        <p:blipFill>
          <a:blip xmlns:r="http://schemas.openxmlformats.org/officeDocument/2006/relationships" r:embed="rId11"/>
          <a:srcRect l="30700" t="21280" r="30040" b="33640"/>
          <a:stretch>
            <a:fillRect/>
          </a:stretch>
        </p:blipFill>
        <p:spPr>
          <a:xfrm>
            <a:off x="13866495" y="11313160"/>
            <a:ext cx="427355" cy="81026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28" name="图片模式8"/>
          <p:cNvPicPr>
            <a:picLocks noChangeAspect="1"/>
            <a:extLst>
              <a:ext uri="smNativeData">
                <pr:smNativeData xmlns:pr="pr" val="SMDATA_13_mK01V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/gsAAFAIAAC8CwAAJA0AAAAAAABkAAAAZAAAAAAAAAAXAAAAFAAAAAAAAAAAAAAA/38AAP9/AAAAAAAACQAAAAQAAAAgQI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JlgAABdGAADHWgAAE0sAAAAAAAA="/>
              </a:ext>
            </a:extLst>
          </p:cNvPicPr>
          <p:nvPr/>
        </p:nvPicPr>
        <p:blipFill>
          <a:blip xmlns:r="http://schemas.openxmlformats.org/officeDocument/2006/relationships" r:embed="rId12"/>
          <a:srcRect l="30700" t="21280" r="30040" b="33640"/>
          <a:stretch>
            <a:fillRect/>
          </a:stretch>
        </p:blipFill>
        <p:spPr>
          <a:xfrm>
            <a:off x="14329410" y="11393805"/>
            <a:ext cx="427355" cy="81026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29" name="Picture 2"/>
          <p:cNvPicPr>
            <a:picLocks noChangeAspect="1"/>
            <a:extLst>
              <a:ext uri="smNativeData">
                <pr:smNativeData xmlns:pr="pr" val="SMDATA_13_mK01V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/gsAAFAIAAC8CwAAJA0AAAAAAABkAAAAZAAAAAAAAAAXAAAAFAAAAAAAAAAAAAAA/38AAP9/AAAAAAAACQAAAAQAAAAgQI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OFsAACBGAADZXQAAHUsAAAAAAAA="/>
              </a:ext>
            </a:extLst>
          </p:cNvPicPr>
          <p:nvPr/>
        </p:nvPicPr>
        <p:blipFill>
          <a:blip xmlns:r="http://schemas.openxmlformats.org/officeDocument/2006/relationships" r:embed="rId13"/>
          <a:srcRect l="30700" t="21280" r="30040" b="33640"/>
          <a:stretch>
            <a:fillRect/>
          </a:stretch>
        </p:blipFill>
        <p:spPr>
          <a:xfrm>
            <a:off x="14828520" y="11399520"/>
            <a:ext cx="427355" cy="81089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30" name="图片模式5"/>
          <p:cNvPicPr>
            <a:picLocks noChangeAspect="1"/>
            <a:extLst>
              <a:ext uri="smNativeData">
                <pr:smNativeData xmlns:pr="pr" val="SMDATA_13_mK01V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/gsAAFAIAAC8CwAAJA0AAAAAAABkAAAAZAAAAAAAAAAXAAAAFAAAAAAAAAAAAAAA/38AAP9/AAAAAAAACQAAAAQAAAAgQIAA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DF4AAO1FAACuYAAA6koAAAAAAAA="/>
              </a:ext>
            </a:extLst>
          </p:cNvPicPr>
          <p:nvPr/>
        </p:nvPicPr>
        <p:blipFill>
          <a:blip xmlns:r="http://schemas.openxmlformats.org/officeDocument/2006/relationships" r:embed="rId14"/>
          <a:srcRect l="30700" t="21280" r="30040" b="33640"/>
          <a:stretch>
            <a:fillRect/>
          </a:stretch>
        </p:blipFill>
        <p:spPr>
          <a:xfrm>
            <a:off x="15288260" y="11367135"/>
            <a:ext cx="427990" cy="81089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31" name="Picture 2"/>
          <p:cNvPicPr>
            <a:picLocks noChangeAspect="1"/>
            <a:extLst>
              <a:ext uri="smNativeData">
                <pr:smNativeData xmlns:pr="pr" val="SMDATA_13_mK01V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/gsAAFAIAAC8CwAAJA0AAAAAAABkAAAAZAAAAAAAAAAXAAAAFAAAAAAAAAAAAAAA/38AAP9/AAAAAAAACQAAAAQAAAAMGDBg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1lgAACcsAAB3WwAAIzEAAAAAAAA="/>
              </a:ext>
            </a:extLst>
          </p:cNvPicPr>
          <p:nvPr/>
        </p:nvPicPr>
        <p:blipFill>
          <a:blip xmlns:r="http://schemas.openxmlformats.org/officeDocument/2006/relationships" r:embed="rId15"/>
          <a:srcRect l="30700" t="21280" r="30040" b="33640"/>
          <a:stretch>
            <a:fillRect/>
          </a:stretch>
        </p:blipFill>
        <p:spPr>
          <a:xfrm>
            <a:off x="14441170" y="7177405"/>
            <a:ext cx="427355" cy="81026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32" name="图片模式6"/>
          <p:cNvPicPr>
            <a:picLocks noChangeAspect="1"/>
            <a:extLst>
              <a:ext uri="smNativeData">
                <pr:smNativeData xmlns:pr="pr" val="SMDATA_13_mK01V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/gsAAFAIAAC8CwAAJA0AAAAAAABkAAAAZAAAAAAAAAAXAAAAFAAAAAAAAAAAAAAA/38AAP9/AAAAAAAACQAAAAQAAAAMGDBg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UlwAACcsAAD0XgAAIzEAAAAAAAA="/>
              </a:ext>
            </a:extLst>
          </p:cNvPicPr>
          <p:nvPr/>
        </p:nvPicPr>
        <p:blipFill>
          <a:blip xmlns:r="http://schemas.openxmlformats.org/officeDocument/2006/relationships" r:embed="rId16"/>
          <a:srcRect l="30700" t="21280" r="30040" b="33640"/>
          <a:stretch>
            <a:fillRect/>
          </a:stretch>
        </p:blipFill>
        <p:spPr>
          <a:xfrm>
            <a:off x="15007590" y="7177405"/>
            <a:ext cx="427990" cy="81026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  <p:pic>
        <p:nvPicPr>
          <p:cNvPr id="33" name="Picture 2"/>
          <p:cNvPicPr>
            <a:picLocks noChangeAspect="1"/>
            <a:extLst>
              <a:ext uri="smNativeData">
                <pr:smNativeData xmlns:pr="pr" val="SMDATA_13_mK01V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/gsAAFAIAAC8CwAAJA0AAAAAAABkAAAAZAAAAAAAAAAXAAAAFAAAAAAAAAAAAAAA/38AAP9/AAAAAAAACQAAAAQAAAAMGDBg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XV8AABAtAABaYQAA1TAAAAAAAAA="/>
              </a:ext>
            </a:extLst>
          </p:cNvPicPr>
          <p:nvPr/>
        </p:nvPicPr>
        <p:blipFill>
          <a:blip xmlns:r="http://schemas.openxmlformats.org/officeDocument/2006/relationships" r:embed="rId17"/>
          <a:srcRect l="30700" t="21280" r="30040" b="33640"/>
          <a:stretch>
            <a:fillRect/>
          </a:stretch>
        </p:blipFill>
        <p:spPr>
          <a:xfrm>
            <a:off x="15502255" y="7325360"/>
            <a:ext cx="323215" cy="61277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8"/>
          <p:cNvSpPr>
            <a:extLst>
              <a:ext uri="smNativeData">
                <pr:smNativeData xmlns:pr="pr" val="SMDATA_12_mK01VRMAAAAlAAAAZQAAAA0AAAAAkAAAAEgAAACQAAAASAAAAAAAAAABAAAAAAAAAAEAAABQAAAA+rMfKSLDwj8AAAAAAADwvwAAAAAAAOA/AAAAAAAA4D8AAAAAAADgPwAAAAAAAOA/AAAAAAAA4D8AAAAAAADgPwAAAAAAAOA/AAAAAAAA4D8CAAAAjAAAAAEAAAAAAAAA////AP///whQ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ByO8GwMAAAAEAAAAAAAAAAAAAAAAAAAAAAAAAAeAAAAaAAAAAAAAAAAAAAAAAAAAAAAAAAAAAAAECcAABAnAAAAAAAAAAAAAAAAAAAAAAAAAAAAAAAAAAAAAAAAAAAAABQAAAAAAAAAwMD/AAAAAABkAAAAMgAAAAAAAABkAAAAAAAAAH9/fwAKAAAAHwAAAFQAAAD///8AAAAAAQAAAAAAAAAAAAAAAAAAAAAAAAAAAAAAAAAAAAAAAAAAO2CMAH9/fwAAAAADzMzMAMDA/wB/f38AAAAAAAAAAAAAAAAAAAAAAAAAAAAhAAAAGAAAABQAAAC4BAAAfQsAAEd7AADWYgAAAAAAAA=="/>
              </a:ext>
            </a:extLst>
          </p:cNvSpPr>
          <p:nvPr/>
        </p:nvSpPr>
        <p:spPr>
          <a:xfrm>
            <a:off x="767080" y="1867535"/>
            <a:ext cx="19272885" cy="14199235"/>
          </a:xfrm>
          <a:prstGeom prst="roundRect">
            <a:avLst>
              <a:gd name="adj" fmla="val 7329"/>
            </a:avLst>
          </a:prstGeom>
          <a:solidFill>
            <a:srgbClr val="FFFFFF">
              <a:alpha val="20000"/>
            </a:srgbClr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</a:p>
        </p:txBody>
      </p:sp>
      <p:sp>
        <p:nvSpPr>
          <p:cNvPr id="3" name="椭圆 7"/>
          <p:cNvSpPr>
            <a:extLst>
              <a:ext uri="smNativeData">
                <pr:smNativeData xmlns:pr="pr" val="SMDATA_12_mK01VRMAAAAlAAAAZgAAAA0AAAAAkAAAAEgAAACQAAAASAAAAAAAAAABAAAAAAAAAAEAAABQAAAAAAAAAAAA8D8AAAAAAADwPwAAAAAAAOA/AAAAAAAA4D8AAAAAAADgPwAAAAAAAOA/AAAAAAAA4D8AAAAAAADgPwAAAAAAAOA/AAAAAAAA4D8CAAAAjAAAAAEAAAAAAAAA////AP///whH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LscJioMAAAAEAAAAAAAAAAAAAAAAAAAAAAAAAAeAAAAaAAAAAAAAAAAAAAAAAAAAAAAAAAAAAAAECcAABAnAAAAAAAAAAAAAAAAAAAAAAAAAAAAAAAAAAAAAAAAAAAAABQAAAAAAAAAwMD/AAAAAABkAAAAMgAAAAAAAABkAAAAAAAAAH9/fwAKAAAAHwAAAFQAAAD///8AAAAAAQAAAAAAAAAAAAAAAAAAAAAAAAAAAAAAAAAAAAAAAAAAO2CMAH9/fwAAAAADzMzMAMDA/wB/f38AAAAAAAAAAAAAAAAAAAAAAAAAAAAhAAAAGAAAABQAAADDaQAAL1cAAK+DAABtagAAAAAAAA=="/>
              </a:ext>
            </a:extLst>
          </p:cNvSpPr>
          <p:nvPr/>
        </p:nvSpPr>
        <p:spPr>
          <a:xfrm>
            <a:off x="17192625" y="14172565"/>
            <a:ext cx="4213860" cy="3128010"/>
          </a:xfrm>
          <a:prstGeom prst="ellipse">
            <a:avLst/>
          </a:prstGeom>
          <a:solidFill>
            <a:srgbClr val="FFFFFF">
              <a:alpha val="29000"/>
            </a:srgbClr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</a:p>
        </p:txBody>
      </p:sp>
      <p:sp>
        <p:nvSpPr>
          <p:cNvPr id="4" name="椭圆 6"/>
          <p:cNvSpPr>
            <a:extLst>
              <a:ext uri="smNativeData">
                <pr:smNativeData xmlns:pr="pr" val="SMDATA_12_mK01VRMAAAAlAAAAZgAAAA0AAAAAkAAAAEgAAACQAAAASAAAAAAAAAABAAAAAAAAAAEAAABQAAAAAAAAAAAA8D8AAAAAAADwPwAAAAAAAOA/AAAAAAAA4D8AAAAAAADgPwAAAAAAAOA/AAAAAAAA4D8AAAAAAADgPwAAAAAAAOA/AAAAAAAA4D8CAAAAjAAAAAEAAAAAAAAA////AP///whH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BEsM1MMAAAAEAAAAAAAAAAAAAAAAAAAAAAAAAAeAAAAaAAAAAAAAAAAAAAAAAAAAAAAAAAAAAAAECcAABAnAAAAAAAAAAAAAAAAAAAAAAAAAAAAAAAAAAAAAAAAAAAAABQAAAAAAAAAwMD/AAAAAABkAAAAMgAAAAAAAABkAAAAAAAAAH9/fwAKAAAAHwAAAFQAAAD///8AAAAAAQAAAAAAAAAAAAAAAAAAAAAAAAAAAAAAAAAAAAAAAAAAO2CMAH9/fwAAAAADzMzMAMDA/wB/f38AAAAAAAAAAAAAAAAAAAAAAAAAAAAhAAAAGAAAABQAAAD3+///+wQAAOMVAAA5GAAAAAAAAA=="/>
              </a:ext>
            </a:extLst>
          </p:cNvSpPr>
          <p:nvPr/>
        </p:nvSpPr>
        <p:spPr>
          <a:xfrm>
            <a:off x="-655955" y="809625"/>
            <a:ext cx="4213860" cy="3128010"/>
          </a:xfrm>
          <a:prstGeom prst="ellipse">
            <a:avLst/>
          </a:prstGeom>
          <a:solidFill>
            <a:srgbClr val="FFFFFF">
              <a:alpha val="29000"/>
            </a:srgbClr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</a:p>
        </p:txBody>
      </p:sp>
      <p:sp>
        <p:nvSpPr>
          <p:cNvPr id="5" name="矩形 1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EZyeNs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VQQAAtz8AAB5tAABfSQAAAAAAAA=="/>
              </a:ext>
            </a:extLst>
          </p:cNvSpPr>
          <p:nvPr/>
        </p:nvSpPr>
        <p:spPr>
          <a:xfrm>
            <a:off x="10579735" y="10357485"/>
            <a:ext cx="7158355" cy="15697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en-us" sz="9600" b="1" spc="117">
                <a:solidFill>
                  <a:srgbClr val="000000"/>
                </a:solidFill>
              </a:rPr>
              <a:t>Ending.</a:t>
            </a:r>
            <a:endParaRPr lang="zh-cn" sz="9600" b="1" spc="117">
              <a:solidFill>
                <a:srgbClr val="000000"/>
              </a:solidFill>
            </a:endParaRPr>
          </a:p>
        </p:txBody>
      </p:sp>
      <p:sp>
        <p:nvSpPr>
          <p:cNvPr id="6" name="矩形 2"/>
          <p:cNvSpPr>
            <a:extLst>
              <a:ext uri="smNativeData">
                <pr:smNativeData xmlns:pr="pr" val="SMDATA_12_mK01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JsSeO0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CQQAAcDAAAHJNAADkOwAAAAAAAA=="/>
              </a:ext>
            </a:extLst>
          </p:cNvSpPr>
          <p:nvPr/>
        </p:nvSpPr>
        <p:spPr>
          <a:xfrm>
            <a:off x="10689590" y="7874000"/>
            <a:ext cx="1899920" cy="18618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chemeClr val="tx1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  <a:r>
              <a:rPr lang="zh-cn" sz="11500" b="1" spc="117">
                <a:solidFill>
                  <a:srgbClr val="000000"/>
                </a:solidFill>
              </a:rPr>
              <a:t>封底</a:t>
            </a:r>
            <a:endParaRPr lang="zh-cn" sz="11500" b="1" spc="117">
              <a:solidFill>
                <a:srgbClr val="000000"/>
              </a:solidFill>
            </a:endParaRPr>
          </a:p>
        </p:txBody>
      </p:sp>
      <p:sp>
        <p:nvSpPr>
          <p:cNvPr id="7" name="直接连接符 4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w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MfwRI0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DCQQAAAz4AAI9eAAADPgAAAAAAAA=="/>
              </a:ext>
            </a:extLst>
          </p:cNvSpPr>
          <p:nvPr/>
        </p:nvSpPr>
        <p:spPr>
          <a:xfrm>
            <a:off x="10689590" y="10080625"/>
            <a:ext cx="4681855" cy="0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dash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8" name="直接连接符 10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CKpd5E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BxCQAAUSMAAHEJAAACSwAAAAAAAA=="/>
              </a:ext>
            </a:extLst>
          </p:cNvSpPr>
          <p:nvPr/>
        </p:nvSpPr>
        <p:spPr>
          <a:xfrm>
            <a:off x="1534795" y="5741035"/>
            <a:ext cx="0" cy="6452235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9" name="直接连接符 16"/>
          <p:cNvSpPr>
            <a:extLst>
              <a:ext uri="smNativeData">
                <pr:smNativeData xmlns:pr="pr" val="SMDATA_12_mK01VRMAAAAlAAAACg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BAAAAAAAAAP///wgP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HPg+JUMAAAAEAAAAAAAAAAAAAAAAAAAAAAAAAAeAAAAaAAAAAAAAAAAAAAAAAAAAAAAAAAAAAAAECcAABAnAAAAAAAAAAAAAAAAAAAAAAAAAAAAAAAAAAAAAAAAAAAAABQAAAAAAAAAwMD/AAAAAABkAAAAMgAAAAAAAABkAAAAAAAAAH9/fwAKAAAAHwAAAFQAAAD///8AAAAAAQAAAAAAAAAAAAAAAAAAAAAAAAAAAAAAAAAAAAAAAAAAAAAAAX9/fwAAAAADzMzMAMDA/wB/f38AAAAAAAAAAAAAAAAAAAAAAAAAAAAhAAAAGAAAABQAAADrPQAAUSMAAOs9AAACSwAAAAAAAA=="/>
              </a:ext>
            </a:extLst>
          </p:cNvSpPr>
          <p:nvPr/>
        </p:nvSpPr>
        <p:spPr>
          <a:xfrm>
            <a:off x="10065385" y="5741035"/>
            <a:ext cx="0" cy="6452235"/>
          </a:xfrm>
          <a:prstGeom prst="line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10" name="矩形 3"/>
          <p:cNvSpPr>
            <a:extLst>
              <a:ext uri="smNativeData">
                <pr:smNativeData xmlns:pr="pr" val="SMDATA_12_mK01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DtgjAAo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BcAAAAUAAAAAAAAAAAAAAD/fwAA/38AAAAAAAAJAAAABAAAAN99z7oMAAAAEAAAAAAAAAAAAAAAAAAAAAAAAAAeAAAAaAAAAAAAAAAAAAAAAAAAAAAAAAAAAAAAECcAABAnAAAAAAAAAAAAAAAAAAAAAAAAAAAAAAAAAAAAAAAAAAAAABQAAAAAAAAAwMD/AAAAAABkAAAAMgAAAAAAAABkAAAAAAAAAH9/fwAKAAAAHwAAAFQAAAAAAAABAAAAAQAAAAAAAAAAAAAAAAAAAAAAAAAAAAAAAAAAAAAAAAAAO2CMAH9/fwAAAAADzMzMAMDA/wB/f38AAAAAAAAAAAAAAAAAAAAAAAAAAAAhAAAAGAAAABQAAAApDAAAUSMAADM7AAACSwAAAAAAAA=="/>
              </a:ext>
            </a:extLst>
          </p:cNvSpPr>
          <p:nvPr/>
        </p:nvSpPr>
        <p:spPr>
          <a:xfrm>
            <a:off x="1976755" y="5741035"/>
            <a:ext cx="7646670" cy="6452235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361886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7100" b="0" i="0" u="none" strike="noStrike" kern="1" spc="0" baseline="0">
                <a:solidFill>
                  <a:srgbClr val="FFFFFF"/>
                </a:solidFill>
                <a:effectLst/>
                <a:latin typeface="微软雅黑" pitchFamily="2" charset="134"/>
                <a:ea typeface="微软雅黑" pitchFamily="2" charset="134"/>
                <a:cs typeface="微软雅黑" pitchFamily="2" charset="134"/>
              </a:defRPr>
            </a:pPr>
          </a:p>
        </p:txBody>
      </p:sp>
      <p:pic>
        <p:nvPicPr>
          <p:cNvPr id="11" name="Picture 2"/>
          <p:cNvPicPr>
            <a:picLocks noChangeAspect="1"/>
            <a:extLst>
              <a:ext uri="smNativeData">
                <pr:smNativeData xmlns:pr="pr" val="SMDATA_13_mK01VRMAAAAlAAAAEQAAAC0AAAAAkAAAAEgAAACQAAAASAAAAAAAAAAAAAAAAAAAAAEAAABQAAAAAAAAAAAA4D8AAAAAAADgPwAAAAAAAOA/AAAAAAAA4D8AAAAAAADgPwAAAAAAAOA/AAAAAAAA4D8AAAAAAADgPwAAAAAAAOA/AAAAAAAA4D8CAAAAjAAAAAAAAAAAAAAAT4G9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u7OEKAAAAACgAAAAoAAAAZAAAAGQAAAAAAAAAzMzMAAAAAABQAAAAUAAAAGQAAABkAAAAAAAAAAcAAAA4AAAAAAAAAAAAAAAAAAAA////AAAAAAAAAAAAAAAAAAAAAAAAAAAAAAAAAAAAAABkAAAAZAAAAAAAAAAXAAAAFAAAAAAAAAAAAAAA/38AAP9/AAAAAAAACQAAAAQAAAAMGDBgDAAAABAAAAAAAAAAAAAAAAAAAAAAAAAAHgAAAGgAAAAAAAAAAAAAAAAAAAAAAAAAAAAAABAnAAAQJwAAAAAAAAAAAAAAAAAAAAAAAAAAAAAAAAAAAAAAAAAAAAAUAAAAAAAAAMDA/wAAAAAAZAAAADIAAAAAAAAAZAAAAAAAAAB/f38ACgAAAB8AAABUAAAAAAAABQAAAAEAAAAAAAAAAAAAAAAAAAAAAAAAAAAAAAAAAAAAAAAAAAAAAAJ/f38AAAAAA8zMzADAwP8Af39/AAAAAAAAAAAAAAAAAP///wAAAAAAIQAAABgAAAAUAAAA6hUAAEIpAAByMQAAEUUAAAAAAAA="/>
              </a:ext>
            </a:extLst>
          </p:cNvPicPr>
          <p:nvPr/>
        </p:nvPicPr>
        <p:blipFill>
          <a:blip xmlns:r="http://schemas.openxmlformats.org/officeDocument/2006/relationships" r:embed="rId2"/>
          <a:stretch>
            <a:fillRect/>
          </a:stretch>
        </p:blipFill>
        <p:spPr>
          <a:xfrm>
            <a:off x="3562350" y="6706870"/>
            <a:ext cx="4475480" cy="452056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">
      <a:majorFont>
        <a:latin typeface="微软雅黑"/>
        <a:ea typeface="微软雅黑"/>
        <a:cs typeface="微软雅黑"/>
      </a:majorFont>
      <a:minorFont>
        <a:latin typeface="微软雅黑"/>
        <a:ea typeface="微软雅黑"/>
        <a:cs typeface="微软雅黑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曹将</dc:creator>
  <cp:keywords/>
  <dc:description/>
  <cp:lastModifiedBy>Administrator</cp:lastModifiedBy>
  <cp:revision>0</cp:revision>
  <dcterms:created xsi:type="dcterms:W3CDTF">2012-05-06T06:11:01Z</dcterms:created>
  <dcterms:modified xsi:type="dcterms:W3CDTF">2015-04-21T09:53:28Z</dcterms:modified>
</cp:coreProperties>
</file>