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624B4-4962-4C4D-B8A5-26107EF5AEA5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9A9C3-BED9-46DB-A6E9-135F09C03D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3DD-18DD-4AAD-821A-4C1A3048849B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65891-D4CF-4ED9-B001-0EC72C5E62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84D48-3FE4-43DC-928E-FF4712505FBF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F2BA-8966-4667-91CB-9884703095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A136-895E-49B0-9EE9-D7EC98CBE3A0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713F1-D38E-4173-A0CD-8A8F01EDEC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B59BB-B1DD-4079-BF68-BAD970CCA08A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DBE0C-98D9-4AE0-939F-EF853108B6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0F03C-9250-488F-A97A-F034BE2927A3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47476-E69B-43DF-A42D-60332E506A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F5E5E-5CBF-49B2-BE99-67FCC3E3DD25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39DF-D769-41A7-8DED-D9BB1AF1DB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F8E64-AF3B-4CB5-9A74-58FD2F81066B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6A062-9A44-422C-B235-3ADE199090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FE5F2-274C-4040-B1C5-F7E7CB3895D0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27A5-9668-48BD-A7BC-6C54E66F6F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4508B-B5B8-4070-92DC-0C795E54B9F0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EB702-1976-4778-A619-3300A4461B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C087-3030-464C-B596-E8A268A564C1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85026-26F5-4E7E-86B5-8B3EDC5F5F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A9AA53-E696-433D-861F-F8B1961D77F4}" type="datetimeFigureOut">
              <a:rPr lang="zh-CN" altLang="en-US"/>
              <a:pPr>
                <a:defRPr/>
              </a:pPr>
              <a:t>2015/1/16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A78D4A8-712B-42B7-8756-E5C81E415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500063" y="11430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300037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9"/>
          <p:cNvSpPr>
            <a:spLocks noChangeArrowheads="1"/>
          </p:cNvSpPr>
          <p:nvPr/>
        </p:nvSpPr>
        <p:spPr bwMode="auto">
          <a:xfrm>
            <a:off x="27146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/>
          <p:cNvSpPr>
            <a:spLocks noChangeArrowheads="1"/>
          </p:cNvSpPr>
          <p:nvPr/>
        </p:nvSpPr>
        <p:spPr bwMode="auto">
          <a:xfrm>
            <a:off x="59293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8"/>
          <p:cNvSpPr>
            <a:spLocks noChangeArrowheads="1"/>
          </p:cNvSpPr>
          <p:nvPr/>
        </p:nvSpPr>
        <p:spPr bwMode="auto">
          <a:xfrm>
            <a:off x="5214938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8"/>
          <p:cNvSpPr>
            <a:spLocks noChangeArrowheads="1"/>
          </p:cNvSpPr>
          <p:nvPr/>
        </p:nvSpPr>
        <p:spPr bwMode="auto">
          <a:xfrm>
            <a:off x="357188" y="1214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2291" name="矩形 9"/>
          <p:cNvSpPr>
            <a:spLocks noChangeArrowheads="1"/>
          </p:cNvSpPr>
          <p:nvPr/>
        </p:nvSpPr>
        <p:spPr bwMode="auto">
          <a:xfrm>
            <a:off x="26431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2" name="矩形 9"/>
          <p:cNvSpPr>
            <a:spLocks noChangeArrowheads="1"/>
          </p:cNvSpPr>
          <p:nvPr/>
        </p:nvSpPr>
        <p:spPr bwMode="auto">
          <a:xfrm>
            <a:off x="278606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3" name="矩形 7"/>
          <p:cNvSpPr>
            <a:spLocks noChangeArrowheads="1"/>
          </p:cNvSpPr>
          <p:nvPr/>
        </p:nvSpPr>
        <p:spPr bwMode="auto">
          <a:xfrm>
            <a:off x="564356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4" name="矩形 8"/>
          <p:cNvSpPr>
            <a:spLocks noChangeArrowheads="1"/>
          </p:cNvSpPr>
          <p:nvPr/>
        </p:nvSpPr>
        <p:spPr bwMode="auto">
          <a:xfrm>
            <a:off x="578643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8"/>
          <p:cNvSpPr>
            <a:spLocks noChangeArrowheads="1"/>
          </p:cNvSpPr>
          <p:nvPr/>
        </p:nvSpPr>
        <p:spPr bwMode="auto">
          <a:xfrm>
            <a:off x="5929313" y="9286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3315" name="矩形 9"/>
          <p:cNvSpPr>
            <a:spLocks noChangeArrowheads="1"/>
          </p:cNvSpPr>
          <p:nvPr/>
        </p:nvSpPr>
        <p:spPr bwMode="auto">
          <a:xfrm>
            <a:off x="314325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6" name="矩形 9"/>
          <p:cNvSpPr>
            <a:spLocks noChangeArrowheads="1"/>
          </p:cNvSpPr>
          <p:nvPr/>
        </p:nvSpPr>
        <p:spPr bwMode="auto">
          <a:xfrm>
            <a:off x="4714875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7" name="矩形 7"/>
          <p:cNvSpPr>
            <a:spLocks noChangeArrowheads="1"/>
          </p:cNvSpPr>
          <p:nvPr/>
        </p:nvSpPr>
        <p:spPr bwMode="auto">
          <a:xfrm>
            <a:off x="6286500" y="5143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18" name="矩形 8"/>
          <p:cNvSpPr>
            <a:spLocks noChangeArrowheads="1"/>
          </p:cNvSpPr>
          <p:nvPr/>
        </p:nvSpPr>
        <p:spPr bwMode="auto">
          <a:xfrm>
            <a:off x="364331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8"/>
          <p:cNvSpPr>
            <a:spLocks noChangeArrowheads="1"/>
          </p:cNvSpPr>
          <p:nvPr/>
        </p:nvSpPr>
        <p:spPr bwMode="auto">
          <a:xfrm>
            <a:off x="1143000" y="10001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4339" name="矩形 9"/>
          <p:cNvSpPr>
            <a:spLocks noChangeArrowheads="1"/>
          </p:cNvSpPr>
          <p:nvPr/>
        </p:nvSpPr>
        <p:spPr bwMode="auto">
          <a:xfrm>
            <a:off x="37147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40" name="矩形 9"/>
          <p:cNvSpPr>
            <a:spLocks noChangeArrowheads="1"/>
          </p:cNvSpPr>
          <p:nvPr/>
        </p:nvSpPr>
        <p:spPr bwMode="auto">
          <a:xfrm>
            <a:off x="378618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41" name="矩形 7"/>
          <p:cNvSpPr>
            <a:spLocks noChangeArrowheads="1"/>
          </p:cNvSpPr>
          <p:nvPr/>
        </p:nvSpPr>
        <p:spPr bwMode="auto">
          <a:xfrm>
            <a:off x="214312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42" name="矩形 8"/>
          <p:cNvSpPr>
            <a:spLocks noChangeArrowheads="1"/>
          </p:cNvSpPr>
          <p:nvPr/>
        </p:nvSpPr>
        <p:spPr bwMode="auto">
          <a:xfrm>
            <a:off x="48577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2357438" y="142875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464343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7"/>
          <p:cNvSpPr>
            <a:spLocks noChangeArrowheads="1"/>
          </p:cNvSpPr>
          <p:nvPr/>
        </p:nvSpPr>
        <p:spPr bwMode="auto">
          <a:xfrm>
            <a:off x="457200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464343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4714875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28625" y="1214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621506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15716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3786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357188" y="11430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478631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/>
          <p:cNvSpPr>
            <a:spLocks noChangeArrowheads="1"/>
          </p:cNvSpPr>
          <p:nvPr/>
        </p:nvSpPr>
        <p:spPr bwMode="auto">
          <a:xfrm>
            <a:off x="664368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11"/>
          <p:cNvSpPr>
            <a:spLocks noChangeArrowheads="1"/>
          </p:cNvSpPr>
          <p:nvPr/>
        </p:nvSpPr>
        <p:spPr bwMode="auto">
          <a:xfrm>
            <a:off x="314325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7"/>
          <p:cNvSpPr>
            <a:spLocks noChangeArrowheads="1"/>
          </p:cNvSpPr>
          <p:nvPr/>
        </p:nvSpPr>
        <p:spPr bwMode="auto">
          <a:xfrm>
            <a:off x="150018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357188" y="10715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17859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/>
          <p:cNvSpPr>
            <a:spLocks noChangeArrowheads="1"/>
          </p:cNvSpPr>
          <p:nvPr/>
        </p:nvSpPr>
        <p:spPr bwMode="auto">
          <a:xfrm>
            <a:off x="56435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/>
          <p:cNvSpPr>
            <a:spLocks noChangeArrowheads="1"/>
          </p:cNvSpPr>
          <p:nvPr/>
        </p:nvSpPr>
        <p:spPr bwMode="auto">
          <a:xfrm>
            <a:off x="428625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4929188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12858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3929063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535781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85750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485775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121443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22860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171450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55721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/>
          <p:cNvSpPr>
            <a:spLocks noChangeArrowheads="1"/>
          </p:cNvSpPr>
          <p:nvPr/>
        </p:nvSpPr>
        <p:spPr bwMode="auto">
          <a:xfrm>
            <a:off x="5072063" y="2643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10001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171450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/>
          <p:cNvSpPr>
            <a:spLocks noChangeArrowheads="1"/>
          </p:cNvSpPr>
          <p:nvPr/>
        </p:nvSpPr>
        <p:spPr bwMode="auto">
          <a:xfrm>
            <a:off x="521493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/>
          <p:cNvSpPr>
            <a:spLocks noChangeArrowheads="1"/>
          </p:cNvSpPr>
          <p:nvPr/>
        </p:nvSpPr>
        <p:spPr bwMode="auto">
          <a:xfrm>
            <a:off x="314325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500063" y="11430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3857625" y="5072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9"/>
          <p:cNvSpPr>
            <a:spLocks noChangeArrowheads="1"/>
          </p:cNvSpPr>
          <p:nvPr/>
        </p:nvSpPr>
        <p:spPr bwMode="auto">
          <a:xfrm>
            <a:off x="200025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7"/>
          <p:cNvSpPr>
            <a:spLocks noChangeArrowheads="1"/>
          </p:cNvSpPr>
          <p:nvPr/>
        </p:nvSpPr>
        <p:spPr bwMode="auto">
          <a:xfrm>
            <a:off x="571500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8"/>
          <p:cNvSpPr>
            <a:spLocks noChangeArrowheads="1"/>
          </p:cNvSpPr>
          <p:nvPr/>
        </p:nvSpPr>
        <p:spPr bwMode="auto">
          <a:xfrm>
            <a:off x="407193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322</Words>
  <Application>Microsoft Office PowerPoint</Application>
  <PresentationFormat>全屏显示(4:3)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42</cp:revision>
  <dcterms:created xsi:type="dcterms:W3CDTF">2013-10-30T09:04:50Z</dcterms:created>
  <dcterms:modified xsi:type="dcterms:W3CDTF">2015-01-16T08:35:05Z</dcterms:modified>
</cp:coreProperties>
</file>