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3" r:id="rId2"/>
  </p:sldMasterIdLst>
  <p:notesMasterIdLst>
    <p:notesMasterId r:id="rId23"/>
  </p:notesMasterIdLst>
  <p:sldIdLst>
    <p:sldId id="257" r:id="rId3"/>
    <p:sldId id="258" r:id="rId4"/>
    <p:sldId id="259" r:id="rId5"/>
    <p:sldId id="261" r:id="rId6"/>
    <p:sldId id="262" r:id="rId7"/>
    <p:sldId id="278" r:id="rId8"/>
    <p:sldId id="263" r:id="rId9"/>
    <p:sldId id="264" r:id="rId10"/>
    <p:sldId id="268" r:id="rId11"/>
    <p:sldId id="266" r:id="rId12"/>
    <p:sldId id="260" r:id="rId13"/>
    <p:sldId id="265" r:id="rId14"/>
    <p:sldId id="267" r:id="rId15"/>
    <p:sldId id="270" r:id="rId16"/>
    <p:sldId id="269" r:id="rId17"/>
    <p:sldId id="275" r:id="rId18"/>
    <p:sldId id="271" r:id="rId19"/>
    <p:sldId id="272" r:id="rId20"/>
    <p:sldId id="273" r:id="rId21"/>
    <p:sldId id="276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000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3060" y="-11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C6137AD-EA95-42A4-81A0-88F3B78AE289}" type="datetimeFigureOut">
              <a:rPr lang="zh-CN" altLang="en-US"/>
              <a:pPr>
                <a:defRPr/>
              </a:pPr>
              <a:t>2015/1/16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909813E-5234-4736-8332-49D0EABEC5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A6F247-C1C8-4594-A07C-40FD9A3A773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518275"/>
            <a:ext cx="12192000" cy="349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390" y="273237"/>
            <a:ext cx="4010582" cy="1161771"/>
          </a:xfrm>
        </p:spPr>
        <p:txBody>
          <a:bodyPr anchor="b"/>
          <a:lstStyle>
            <a:lvl1pPr algn="l">
              <a:defRPr sz="262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575" y="273237"/>
            <a:ext cx="6815037" cy="5852661"/>
          </a:xfrm>
        </p:spPr>
        <p:txBody>
          <a:bodyPr/>
          <a:lstStyle>
            <a:lvl1pPr>
              <a:defRPr sz="4204"/>
            </a:lvl1pPr>
            <a:lvl2pPr>
              <a:defRPr sz="3679"/>
            </a:lvl2pPr>
            <a:lvl3pPr>
              <a:defRPr sz="3153"/>
            </a:lvl3pPr>
            <a:lvl4pPr>
              <a:defRPr sz="2628"/>
            </a:lvl4pPr>
            <a:lvl5pPr>
              <a:defRPr sz="2628"/>
            </a:lvl5pPr>
            <a:lvl6pPr>
              <a:defRPr sz="2628"/>
            </a:lvl6pPr>
            <a:lvl7pPr>
              <a:defRPr sz="2628"/>
            </a:lvl7pPr>
            <a:lvl8pPr>
              <a:defRPr sz="2628"/>
            </a:lvl8pPr>
            <a:lvl9pPr>
              <a:defRPr sz="262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390" y="1435007"/>
            <a:ext cx="4010582" cy="4690889"/>
          </a:xfrm>
        </p:spPr>
        <p:txBody>
          <a:bodyPr/>
          <a:lstStyle>
            <a:lvl1pPr marL="0" indent="0">
              <a:buNone/>
              <a:defRPr sz="1839"/>
            </a:lvl1pPr>
            <a:lvl2pPr marL="600715" indent="0">
              <a:buNone/>
              <a:defRPr sz="1577"/>
            </a:lvl2pPr>
            <a:lvl3pPr marL="1201430" indent="0">
              <a:buNone/>
              <a:defRPr sz="1314"/>
            </a:lvl3pPr>
            <a:lvl4pPr marL="1802145" indent="0">
              <a:buNone/>
              <a:defRPr sz="1183"/>
            </a:lvl4pPr>
            <a:lvl5pPr marL="2402860" indent="0">
              <a:buNone/>
              <a:defRPr sz="1183"/>
            </a:lvl5pPr>
            <a:lvl6pPr marL="3003575" indent="0">
              <a:buNone/>
              <a:defRPr sz="1183"/>
            </a:lvl6pPr>
            <a:lvl7pPr marL="3604290" indent="0">
              <a:buNone/>
              <a:defRPr sz="1183"/>
            </a:lvl7pPr>
            <a:lvl8pPr marL="4205006" indent="0">
              <a:buNone/>
              <a:defRPr sz="1183"/>
            </a:lvl8pPr>
            <a:lvl9pPr marL="4805721" indent="0">
              <a:buNone/>
              <a:defRPr sz="118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ABA8331-6361-47E4-AF3E-0C1F89DD96C0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D0E299E-A709-4A72-8853-92084DD0F7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60" y="4801435"/>
            <a:ext cx="7316887" cy="565243"/>
          </a:xfrm>
        </p:spPr>
        <p:txBody>
          <a:bodyPr anchor="b"/>
          <a:lstStyle>
            <a:lvl1pPr algn="l">
              <a:defRPr sz="262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60" y="613215"/>
            <a:ext cx="7316887" cy="4115218"/>
          </a:xfrm>
        </p:spPr>
        <p:txBody>
          <a:bodyPr/>
          <a:lstStyle>
            <a:lvl1pPr marL="0" indent="0">
              <a:buNone/>
              <a:defRPr sz="4204"/>
            </a:lvl1pPr>
            <a:lvl2pPr marL="600715" indent="0">
              <a:buNone/>
              <a:defRPr sz="3679"/>
            </a:lvl2pPr>
            <a:lvl3pPr marL="1201430" indent="0">
              <a:buNone/>
              <a:defRPr sz="3153"/>
            </a:lvl3pPr>
            <a:lvl4pPr marL="1802145" indent="0">
              <a:buNone/>
              <a:defRPr sz="2628"/>
            </a:lvl4pPr>
            <a:lvl5pPr marL="2402860" indent="0">
              <a:buNone/>
              <a:defRPr sz="2628"/>
            </a:lvl5pPr>
            <a:lvl6pPr marL="3003575" indent="0">
              <a:buNone/>
              <a:defRPr sz="2628"/>
            </a:lvl6pPr>
            <a:lvl7pPr marL="3604290" indent="0">
              <a:buNone/>
              <a:defRPr sz="2628"/>
            </a:lvl7pPr>
            <a:lvl8pPr marL="4205006" indent="0">
              <a:buNone/>
              <a:defRPr sz="2628"/>
            </a:lvl8pPr>
            <a:lvl9pPr marL="4805721" indent="0">
              <a:buNone/>
              <a:defRPr sz="2628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60" y="5366678"/>
            <a:ext cx="7316887" cy="805106"/>
          </a:xfrm>
        </p:spPr>
        <p:txBody>
          <a:bodyPr/>
          <a:lstStyle>
            <a:lvl1pPr marL="0" indent="0">
              <a:buNone/>
              <a:defRPr sz="1839"/>
            </a:lvl1pPr>
            <a:lvl2pPr marL="600715" indent="0">
              <a:buNone/>
              <a:defRPr sz="1577"/>
            </a:lvl2pPr>
            <a:lvl3pPr marL="1201430" indent="0">
              <a:buNone/>
              <a:defRPr sz="1314"/>
            </a:lvl3pPr>
            <a:lvl4pPr marL="1802145" indent="0">
              <a:buNone/>
              <a:defRPr sz="1183"/>
            </a:lvl4pPr>
            <a:lvl5pPr marL="2402860" indent="0">
              <a:buNone/>
              <a:defRPr sz="1183"/>
            </a:lvl5pPr>
            <a:lvl6pPr marL="3003575" indent="0">
              <a:buNone/>
              <a:defRPr sz="1183"/>
            </a:lvl6pPr>
            <a:lvl7pPr marL="3604290" indent="0">
              <a:buNone/>
              <a:defRPr sz="1183"/>
            </a:lvl7pPr>
            <a:lvl8pPr marL="4205006" indent="0">
              <a:buNone/>
              <a:defRPr sz="1183"/>
            </a:lvl8pPr>
            <a:lvl9pPr marL="4805721" indent="0">
              <a:buNone/>
              <a:defRPr sz="118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54535B-1A48-4C4E-9848-CF53BB7C2FD5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70DC13-F051-4D3F-9DC1-23F9C7CD68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23E2D6-4478-4C01-9ACD-1EDACAB13052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7DF08E2-B6C2-48B3-B07A-7B52B94414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305" y="275321"/>
            <a:ext cx="2743306" cy="585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390" y="275321"/>
            <a:ext cx="8027489" cy="585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5EE9245-6583-4AD3-9D08-7E90381DCCF7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49219E5-2A66-40F8-AACB-6DFB70BDDA4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alphaModFix amt="62000"/>
            <a:lum/>
            <a:extLst>
              <a:ext uri="{BEBA8EAE-BF5A-486C-A8C5-ECC9F3942E4B}"/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01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"/>
            <a:ext cx="12226925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139" y="2129569"/>
            <a:ext cx="10361724" cy="14704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168" y="3885783"/>
            <a:ext cx="8535665" cy="1752044"/>
          </a:xfrm>
        </p:spPr>
        <p:txBody>
          <a:bodyPr/>
          <a:lstStyle>
            <a:lvl1pPr marL="0" indent="0" algn="ctr">
              <a:buNone/>
              <a:defRPr/>
            </a:lvl1pPr>
            <a:lvl2pPr marL="600715" indent="0" algn="ctr">
              <a:buNone/>
              <a:defRPr/>
            </a:lvl2pPr>
            <a:lvl3pPr marL="1201430" indent="0" algn="ctr">
              <a:buNone/>
              <a:defRPr/>
            </a:lvl3pPr>
            <a:lvl4pPr marL="1802145" indent="0" algn="ctr">
              <a:buNone/>
              <a:defRPr/>
            </a:lvl4pPr>
            <a:lvl5pPr marL="2402860" indent="0" algn="ctr">
              <a:buNone/>
              <a:defRPr/>
            </a:lvl5pPr>
            <a:lvl6pPr marL="3003575" indent="0" algn="ctr">
              <a:buNone/>
              <a:defRPr/>
            </a:lvl6pPr>
            <a:lvl7pPr marL="3604290" indent="0" algn="ctr">
              <a:buNone/>
              <a:defRPr/>
            </a:lvl7pPr>
            <a:lvl8pPr marL="4205006" indent="0" algn="ctr">
              <a:buNone/>
              <a:defRPr/>
            </a:lvl8pPr>
            <a:lvl9pPr marL="4805721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389A16A-B986-4BE4-9FD2-8E12B314D56F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F9FF11-B3D7-44E7-9DFB-5C5DEC12771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21A2F0-5960-4926-91EB-DCED5E3447C4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6A18D7-36AA-4A26-A199-45C93F8044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37" y="4407226"/>
            <a:ext cx="10361724" cy="1362005"/>
          </a:xfrm>
        </p:spPr>
        <p:txBody>
          <a:bodyPr anchor="t"/>
          <a:lstStyle>
            <a:lvl1pPr algn="l">
              <a:defRPr sz="5256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37" y="2907559"/>
            <a:ext cx="10361724" cy="1499667"/>
          </a:xfrm>
        </p:spPr>
        <p:txBody>
          <a:bodyPr anchor="b"/>
          <a:lstStyle>
            <a:lvl1pPr marL="0" indent="0">
              <a:buNone/>
              <a:defRPr sz="2628"/>
            </a:lvl1pPr>
            <a:lvl2pPr marL="600715" indent="0">
              <a:buNone/>
              <a:defRPr sz="2365"/>
            </a:lvl2pPr>
            <a:lvl3pPr marL="1201430" indent="0">
              <a:buNone/>
              <a:defRPr sz="2102"/>
            </a:lvl3pPr>
            <a:lvl4pPr marL="1802145" indent="0">
              <a:buNone/>
              <a:defRPr sz="1839"/>
            </a:lvl4pPr>
            <a:lvl5pPr marL="2402860" indent="0">
              <a:buNone/>
              <a:defRPr sz="1839"/>
            </a:lvl5pPr>
            <a:lvl6pPr marL="3003575" indent="0">
              <a:buNone/>
              <a:defRPr sz="1839"/>
            </a:lvl6pPr>
            <a:lvl7pPr marL="3604290" indent="0">
              <a:buNone/>
              <a:defRPr sz="1839"/>
            </a:lvl7pPr>
            <a:lvl8pPr marL="4205006" indent="0">
              <a:buNone/>
              <a:defRPr sz="1839"/>
            </a:lvl8pPr>
            <a:lvl9pPr marL="4805721" indent="0">
              <a:buNone/>
              <a:defRPr sz="183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B24D878-7A20-466C-B7C4-22058A4FBC27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3590019-F627-4FD0-BA13-44A60EE785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391" y="1599784"/>
            <a:ext cx="5385397" cy="4526113"/>
          </a:xfrm>
        </p:spPr>
        <p:txBody>
          <a:bodyPr/>
          <a:lstStyle>
            <a:lvl1pPr>
              <a:defRPr sz="3679"/>
            </a:lvl1pPr>
            <a:lvl2pPr>
              <a:defRPr sz="3153"/>
            </a:lvl2pPr>
            <a:lvl3pPr>
              <a:defRPr sz="2628"/>
            </a:lvl3pPr>
            <a:lvl4pPr>
              <a:defRPr sz="2365"/>
            </a:lvl4pPr>
            <a:lvl5pPr>
              <a:defRPr sz="2365"/>
            </a:lvl5pPr>
            <a:lvl6pPr>
              <a:defRPr sz="2365"/>
            </a:lvl6pPr>
            <a:lvl7pPr>
              <a:defRPr sz="2365"/>
            </a:lvl7pPr>
            <a:lvl8pPr>
              <a:defRPr sz="2365"/>
            </a:lvl8pPr>
            <a:lvl9pPr>
              <a:defRPr sz="23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215" y="1599784"/>
            <a:ext cx="5385397" cy="4526113"/>
          </a:xfrm>
        </p:spPr>
        <p:txBody>
          <a:bodyPr/>
          <a:lstStyle>
            <a:lvl1pPr>
              <a:defRPr sz="3679"/>
            </a:lvl1pPr>
            <a:lvl2pPr>
              <a:defRPr sz="3153"/>
            </a:lvl2pPr>
            <a:lvl3pPr>
              <a:defRPr sz="2628"/>
            </a:lvl3pPr>
            <a:lvl4pPr>
              <a:defRPr sz="2365"/>
            </a:lvl4pPr>
            <a:lvl5pPr>
              <a:defRPr sz="2365"/>
            </a:lvl5pPr>
            <a:lvl6pPr>
              <a:defRPr sz="2365"/>
            </a:lvl6pPr>
            <a:lvl7pPr>
              <a:defRPr sz="2365"/>
            </a:lvl7pPr>
            <a:lvl8pPr>
              <a:defRPr sz="2365"/>
            </a:lvl8pPr>
            <a:lvl9pPr>
              <a:defRPr sz="23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9D7BB42-DE29-49B2-8EC8-91330B83C410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17FCC02-9B11-4B8A-9C3F-855402A4D3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390" y="1535125"/>
            <a:ext cx="5387505" cy="640331"/>
          </a:xfrm>
        </p:spPr>
        <p:txBody>
          <a:bodyPr anchor="b"/>
          <a:lstStyle>
            <a:lvl1pPr marL="0" indent="0">
              <a:buNone/>
              <a:defRPr sz="3153" b="1"/>
            </a:lvl1pPr>
            <a:lvl2pPr marL="600715" indent="0">
              <a:buNone/>
              <a:defRPr sz="2628" b="1"/>
            </a:lvl2pPr>
            <a:lvl3pPr marL="1201430" indent="0">
              <a:buNone/>
              <a:defRPr sz="2365" b="1"/>
            </a:lvl3pPr>
            <a:lvl4pPr marL="1802145" indent="0">
              <a:buNone/>
              <a:defRPr sz="2102" b="1"/>
            </a:lvl4pPr>
            <a:lvl5pPr marL="2402860" indent="0">
              <a:buNone/>
              <a:defRPr sz="2102" b="1"/>
            </a:lvl5pPr>
            <a:lvl6pPr marL="3003575" indent="0">
              <a:buNone/>
              <a:defRPr sz="2102" b="1"/>
            </a:lvl6pPr>
            <a:lvl7pPr marL="3604290" indent="0">
              <a:buNone/>
              <a:defRPr sz="2102" b="1"/>
            </a:lvl7pPr>
            <a:lvl8pPr marL="4205006" indent="0">
              <a:buNone/>
              <a:defRPr sz="2102" b="1"/>
            </a:lvl8pPr>
            <a:lvl9pPr marL="4805721" indent="0">
              <a:buNone/>
              <a:defRPr sz="210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390" y="2175455"/>
            <a:ext cx="5387505" cy="3950442"/>
          </a:xfrm>
        </p:spPr>
        <p:txBody>
          <a:bodyPr/>
          <a:lstStyle>
            <a:lvl1pPr>
              <a:defRPr sz="3153"/>
            </a:lvl1pPr>
            <a:lvl2pPr>
              <a:defRPr sz="2628"/>
            </a:lvl2pPr>
            <a:lvl3pPr>
              <a:defRPr sz="2365"/>
            </a:lvl3pPr>
            <a:lvl4pPr>
              <a:defRPr sz="2102"/>
            </a:lvl4pPr>
            <a:lvl5pPr>
              <a:defRPr sz="2102"/>
            </a:lvl5pPr>
            <a:lvl6pPr>
              <a:defRPr sz="2102"/>
            </a:lvl6pPr>
            <a:lvl7pPr>
              <a:defRPr sz="2102"/>
            </a:lvl7pPr>
            <a:lvl8pPr>
              <a:defRPr sz="2102"/>
            </a:lvl8pPr>
            <a:lvl9pPr>
              <a:defRPr sz="2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997" y="1535125"/>
            <a:ext cx="5389615" cy="640331"/>
          </a:xfrm>
        </p:spPr>
        <p:txBody>
          <a:bodyPr anchor="b"/>
          <a:lstStyle>
            <a:lvl1pPr marL="0" indent="0">
              <a:buNone/>
              <a:defRPr sz="3153" b="1"/>
            </a:lvl1pPr>
            <a:lvl2pPr marL="600715" indent="0">
              <a:buNone/>
              <a:defRPr sz="2628" b="1"/>
            </a:lvl2pPr>
            <a:lvl3pPr marL="1201430" indent="0">
              <a:buNone/>
              <a:defRPr sz="2365" b="1"/>
            </a:lvl3pPr>
            <a:lvl4pPr marL="1802145" indent="0">
              <a:buNone/>
              <a:defRPr sz="2102" b="1"/>
            </a:lvl4pPr>
            <a:lvl5pPr marL="2402860" indent="0">
              <a:buNone/>
              <a:defRPr sz="2102" b="1"/>
            </a:lvl5pPr>
            <a:lvl6pPr marL="3003575" indent="0">
              <a:buNone/>
              <a:defRPr sz="2102" b="1"/>
            </a:lvl6pPr>
            <a:lvl7pPr marL="3604290" indent="0">
              <a:buNone/>
              <a:defRPr sz="2102" b="1"/>
            </a:lvl7pPr>
            <a:lvl8pPr marL="4205006" indent="0">
              <a:buNone/>
              <a:defRPr sz="2102" b="1"/>
            </a:lvl8pPr>
            <a:lvl9pPr marL="4805721" indent="0">
              <a:buNone/>
              <a:defRPr sz="210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997" y="2175455"/>
            <a:ext cx="5389615" cy="3950442"/>
          </a:xfrm>
        </p:spPr>
        <p:txBody>
          <a:bodyPr/>
          <a:lstStyle>
            <a:lvl1pPr>
              <a:defRPr sz="3153"/>
            </a:lvl1pPr>
            <a:lvl2pPr>
              <a:defRPr sz="2628"/>
            </a:lvl2pPr>
            <a:lvl3pPr>
              <a:defRPr sz="2365"/>
            </a:lvl3pPr>
            <a:lvl4pPr>
              <a:defRPr sz="2102"/>
            </a:lvl4pPr>
            <a:lvl5pPr>
              <a:defRPr sz="2102"/>
            </a:lvl5pPr>
            <a:lvl6pPr>
              <a:defRPr sz="2102"/>
            </a:lvl6pPr>
            <a:lvl7pPr>
              <a:defRPr sz="2102"/>
            </a:lvl7pPr>
            <a:lvl8pPr>
              <a:defRPr sz="2102"/>
            </a:lvl8pPr>
            <a:lvl9pPr>
              <a:defRPr sz="210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0ADD70-A693-4401-8762-4DE1B1334289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B766E7A-3C45-4BFE-B14D-80D1238E67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05FB353-15DC-4CF3-B8E4-600C86D422F6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9CFB11-40F1-4A05-AA3B-97161BCA92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63000"/>
            <a:extLst>
              <a:ext uri="{BEBA8EAE-BF5A-486C-A8C5-ECC9F3942E4B}"/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</p:sldLayoutIdLst>
  <p:transition spd="slow">
    <p:push dir="u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81957" tIns="40980" rIns="81957" bIns="409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vert="horz" wrap="square" lIns="81957" tIns="40980" rIns="81957" bIns="409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957" tIns="40980" rIns="81957" bIns="4098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577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6988FCE-D9EA-4031-97CE-A9D5713C663E}" type="datetime1">
              <a:rPr lang="zh-CN" altLang="en-US"/>
              <a:pPr>
                <a:defRPr/>
              </a:pPr>
              <a:t>2015/1/16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7188" y="6245225"/>
            <a:ext cx="38608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957" tIns="40980" rIns="81957" bIns="4098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577">
                <a:solidFill>
                  <a:srgbClr val="000000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957" tIns="40980" rIns="81957" bIns="4098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577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CF1337-92F1-4AE2-9DF7-77D1DA8304D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ctr" defTabSz="107473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7473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107473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107473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1074738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600715" algn="ctr" defTabSz="1076281" rtl="0" eaLnBrk="0" fontAlgn="base" hangingPunct="0">
        <a:spcBef>
          <a:spcPct val="0"/>
        </a:spcBef>
        <a:spcAft>
          <a:spcPct val="0"/>
        </a:spcAft>
        <a:defRPr sz="5124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1201430" algn="ctr" defTabSz="1076281" rtl="0" eaLnBrk="0" fontAlgn="base" hangingPunct="0">
        <a:spcBef>
          <a:spcPct val="0"/>
        </a:spcBef>
        <a:spcAft>
          <a:spcPct val="0"/>
        </a:spcAft>
        <a:defRPr sz="5124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802145" algn="ctr" defTabSz="1076281" rtl="0" eaLnBrk="0" fontAlgn="base" hangingPunct="0">
        <a:spcBef>
          <a:spcPct val="0"/>
        </a:spcBef>
        <a:spcAft>
          <a:spcPct val="0"/>
        </a:spcAft>
        <a:defRPr sz="5124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2402860" algn="ctr" defTabSz="1076281" rtl="0" eaLnBrk="0" fontAlgn="base" hangingPunct="0">
        <a:spcBef>
          <a:spcPct val="0"/>
        </a:spcBef>
        <a:spcAft>
          <a:spcPct val="0"/>
        </a:spcAft>
        <a:defRPr sz="5124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403225" indent="-403225" algn="l" defTabSz="1074738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73125" indent="-334963" algn="l" defTabSz="1074738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+mn-ea"/>
        </a:defRPr>
      </a:lvl2pPr>
      <a:lvl3pPr marL="1346200" indent="-269875" algn="l" defTabSz="1074738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</a:defRPr>
      </a:lvl3pPr>
      <a:lvl4pPr marL="1884363" indent="-269875" algn="l" defTabSz="1074738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422525" indent="-269875" algn="l" defTabSz="1074738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3024434" indent="-271156" algn="l" defTabSz="1076281" rtl="0" eaLnBrk="0" fontAlgn="base" hangingPunct="0">
        <a:spcBef>
          <a:spcPct val="20000"/>
        </a:spcBef>
        <a:spcAft>
          <a:spcPct val="0"/>
        </a:spcAft>
        <a:buChar char="»"/>
        <a:defRPr sz="2234">
          <a:solidFill>
            <a:schemeClr val="tx1"/>
          </a:solidFill>
          <a:latin typeface="+mn-lt"/>
          <a:ea typeface="+mn-ea"/>
        </a:defRPr>
      </a:lvl6pPr>
      <a:lvl7pPr marL="3625149" indent="-271156" algn="l" defTabSz="1076281" rtl="0" eaLnBrk="0" fontAlgn="base" hangingPunct="0">
        <a:spcBef>
          <a:spcPct val="20000"/>
        </a:spcBef>
        <a:spcAft>
          <a:spcPct val="0"/>
        </a:spcAft>
        <a:buChar char="»"/>
        <a:defRPr sz="2234">
          <a:solidFill>
            <a:schemeClr val="tx1"/>
          </a:solidFill>
          <a:latin typeface="+mn-lt"/>
          <a:ea typeface="+mn-ea"/>
        </a:defRPr>
      </a:lvl7pPr>
      <a:lvl8pPr marL="4225864" indent="-271156" algn="l" defTabSz="1076281" rtl="0" eaLnBrk="0" fontAlgn="base" hangingPunct="0">
        <a:spcBef>
          <a:spcPct val="20000"/>
        </a:spcBef>
        <a:spcAft>
          <a:spcPct val="0"/>
        </a:spcAft>
        <a:buChar char="»"/>
        <a:defRPr sz="2234">
          <a:solidFill>
            <a:schemeClr val="tx1"/>
          </a:solidFill>
          <a:latin typeface="+mn-lt"/>
          <a:ea typeface="+mn-ea"/>
        </a:defRPr>
      </a:lvl8pPr>
      <a:lvl9pPr marL="4826579" indent="-271156" algn="l" defTabSz="1076281" rtl="0" eaLnBrk="0" fontAlgn="base" hangingPunct="0">
        <a:spcBef>
          <a:spcPct val="20000"/>
        </a:spcBef>
        <a:spcAft>
          <a:spcPct val="0"/>
        </a:spcAft>
        <a:buChar char="»"/>
        <a:defRPr sz="2234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1pPr>
      <a:lvl2pPr marL="600715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2pPr>
      <a:lvl3pPr marL="1201430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3pPr>
      <a:lvl4pPr marL="1802145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4pPr>
      <a:lvl5pPr marL="2402860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5pPr>
      <a:lvl6pPr marL="3003575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6pPr>
      <a:lvl7pPr marL="3604290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7pPr>
      <a:lvl8pPr marL="4205006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8pPr>
      <a:lvl9pPr marL="4805721" algn="l" defTabSz="1201430" rtl="0" eaLnBrk="1" latinLnBrk="0" hangingPunct="1">
        <a:defRPr sz="23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3841104" y="-90908"/>
            <a:ext cx="7143429" cy="6963946"/>
          </a:xfrm>
          <a:prstGeom prst="rect">
            <a:avLst/>
          </a:prstGeom>
        </p:spPr>
      </p:pic>
      <p:grpSp>
        <p:nvGrpSpPr>
          <p:cNvPr id="18434" name="组合 75"/>
          <p:cNvGrpSpPr>
            <a:grpSpLocks/>
          </p:cNvGrpSpPr>
          <p:nvPr/>
        </p:nvGrpSpPr>
        <p:grpSpPr bwMode="auto">
          <a:xfrm>
            <a:off x="3416300" y="2525713"/>
            <a:ext cx="5359400" cy="1806575"/>
            <a:chOff x="3959802" y="4436381"/>
            <a:chExt cx="4272396" cy="1440891"/>
          </a:xfrm>
        </p:grpSpPr>
        <p:grpSp>
          <p:nvGrpSpPr>
            <p:cNvPr id="18436" name="组合 76"/>
            <p:cNvGrpSpPr>
              <a:grpSpLocks/>
            </p:cNvGrpSpPr>
            <p:nvPr/>
          </p:nvGrpSpPr>
          <p:grpSpPr bwMode="auto">
            <a:xfrm>
              <a:off x="3959802" y="4674622"/>
              <a:ext cx="4272396" cy="1202650"/>
              <a:chOff x="3655781" y="4482992"/>
              <a:chExt cx="4272396" cy="1202650"/>
            </a:xfrm>
          </p:grpSpPr>
          <p:grpSp>
            <p:nvGrpSpPr>
              <p:cNvPr id="81" name="组合 2356"/>
              <p:cNvGrpSpPr/>
              <p:nvPr/>
            </p:nvGrpSpPr>
            <p:grpSpPr>
              <a:xfrm>
                <a:off x="5944613" y="4538440"/>
                <a:ext cx="917179" cy="961134"/>
                <a:chOff x="-3175" y="-3175"/>
                <a:chExt cx="993776" cy="1041401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2" name="Freeform 1349"/>
                <p:cNvSpPr>
                  <a:spLocks/>
                </p:cNvSpPr>
                <p:nvPr/>
              </p:nvSpPr>
              <p:spPr bwMode="auto">
                <a:xfrm>
                  <a:off x="750888" y="779463"/>
                  <a:ext cx="239713" cy="258763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0" y="1"/>
                    </a:cxn>
                    <a:cxn ang="0">
                      <a:pos x="24" y="3"/>
                    </a:cxn>
                    <a:cxn ang="0">
                      <a:pos x="51" y="18"/>
                    </a:cxn>
                    <a:cxn ang="0">
                      <a:pos x="60" y="34"/>
                    </a:cxn>
                    <a:cxn ang="0">
                      <a:pos x="64" y="49"/>
                    </a:cxn>
                    <a:cxn ang="0">
                      <a:pos x="63" y="55"/>
                    </a:cxn>
                    <a:cxn ang="0">
                      <a:pos x="59" y="61"/>
                    </a:cxn>
                    <a:cxn ang="0">
                      <a:pos x="47" y="68"/>
                    </a:cxn>
                    <a:cxn ang="0">
                      <a:pos x="34" y="64"/>
                    </a:cxn>
                    <a:cxn ang="0">
                      <a:pos x="20" y="53"/>
                    </a:cxn>
                    <a:cxn ang="0">
                      <a:pos x="9" y="39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64" h="69">
                      <a:moveTo>
                        <a:pt x="0" y="29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8" y="0"/>
                        <a:pt x="16" y="0"/>
                        <a:pt x="24" y="3"/>
                      </a:cubicBezTo>
                      <a:cubicBezTo>
                        <a:pt x="32" y="6"/>
                        <a:pt x="41" y="11"/>
                        <a:pt x="51" y="18"/>
                      </a:cubicBezTo>
                      <a:cubicBezTo>
                        <a:pt x="56" y="24"/>
                        <a:pt x="58" y="29"/>
                        <a:pt x="60" y="34"/>
                      </a:cubicBezTo>
                      <a:cubicBezTo>
                        <a:pt x="61" y="39"/>
                        <a:pt x="63" y="44"/>
                        <a:pt x="64" y="49"/>
                      </a:cubicBezTo>
                      <a:cubicBezTo>
                        <a:pt x="64" y="51"/>
                        <a:pt x="64" y="53"/>
                        <a:pt x="63" y="55"/>
                      </a:cubicBezTo>
                      <a:cubicBezTo>
                        <a:pt x="62" y="58"/>
                        <a:pt x="61" y="60"/>
                        <a:pt x="59" y="61"/>
                      </a:cubicBezTo>
                      <a:cubicBezTo>
                        <a:pt x="54" y="66"/>
                        <a:pt x="50" y="68"/>
                        <a:pt x="47" y="68"/>
                      </a:cubicBezTo>
                      <a:cubicBezTo>
                        <a:pt x="43" y="69"/>
                        <a:pt x="39" y="67"/>
                        <a:pt x="34" y="64"/>
                      </a:cubicBezTo>
                      <a:cubicBezTo>
                        <a:pt x="29" y="60"/>
                        <a:pt x="24" y="57"/>
                        <a:pt x="20" y="53"/>
                      </a:cubicBezTo>
                      <a:cubicBezTo>
                        <a:pt x="16" y="49"/>
                        <a:pt x="12" y="44"/>
                        <a:pt x="9" y="39"/>
                      </a:cubicBezTo>
                      <a:cubicBezTo>
                        <a:pt x="6" y="35"/>
                        <a:pt x="4" y="33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3" name="Freeform 1350"/>
                <p:cNvSpPr>
                  <a:spLocks/>
                </p:cNvSpPr>
                <p:nvPr/>
              </p:nvSpPr>
              <p:spPr bwMode="auto">
                <a:xfrm>
                  <a:off x="750888" y="146050"/>
                  <a:ext cx="206375" cy="457200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0" y="93"/>
                    </a:cxn>
                    <a:cxn ang="0">
                      <a:pos x="6" y="90"/>
                    </a:cxn>
                    <a:cxn ang="0">
                      <a:pos x="20" y="82"/>
                    </a:cxn>
                    <a:cxn ang="0">
                      <a:pos x="22" y="74"/>
                    </a:cxn>
                    <a:cxn ang="0">
                      <a:pos x="22" y="67"/>
                    </a:cxn>
                    <a:cxn ang="0">
                      <a:pos x="20" y="64"/>
                    </a:cxn>
                    <a:cxn ang="0">
                      <a:pos x="16" y="67"/>
                    </a:cxn>
                    <a:cxn ang="0">
                      <a:pos x="4" y="80"/>
                    </a:cxn>
                    <a:cxn ang="0">
                      <a:pos x="0" y="84"/>
                    </a:cxn>
                    <a:cxn ang="0">
                      <a:pos x="0" y="62"/>
                    </a:cxn>
                    <a:cxn ang="0">
                      <a:pos x="4" y="58"/>
                    </a:cxn>
                    <a:cxn ang="0">
                      <a:pos x="6" y="37"/>
                    </a:cxn>
                    <a:cxn ang="0">
                      <a:pos x="0" y="40"/>
                    </a:cxn>
                    <a:cxn ang="0">
                      <a:pos x="0" y="28"/>
                    </a:cxn>
                    <a:cxn ang="0">
                      <a:pos x="4" y="21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1" y="13"/>
                    </a:cxn>
                    <a:cxn ang="0">
                      <a:pos x="27" y="26"/>
                    </a:cxn>
                    <a:cxn ang="0">
                      <a:pos x="34" y="36"/>
                    </a:cxn>
                    <a:cxn ang="0">
                      <a:pos x="32" y="49"/>
                    </a:cxn>
                    <a:cxn ang="0">
                      <a:pos x="42" y="70"/>
                    </a:cxn>
                    <a:cxn ang="0">
                      <a:pos x="45" y="74"/>
                    </a:cxn>
                    <a:cxn ang="0">
                      <a:pos x="50" y="78"/>
                    </a:cxn>
                    <a:cxn ang="0">
                      <a:pos x="55" y="83"/>
                    </a:cxn>
                    <a:cxn ang="0">
                      <a:pos x="52" y="91"/>
                    </a:cxn>
                    <a:cxn ang="0">
                      <a:pos x="16" y="116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55" h="122">
                      <a:moveTo>
                        <a:pt x="0" y="122"/>
                      </a:move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2" y="92"/>
                        <a:pt x="4" y="91"/>
                        <a:pt x="6" y="90"/>
                      </a:cubicBezTo>
                      <a:cubicBezTo>
                        <a:pt x="10" y="88"/>
                        <a:pt x="15" y="85"/>
                        <a:pt x="20" y="82"/>
                      </a:cubicBezTo>
                      <a:cubicBezTo>
                        <a:pt x="21" y="79"/>
                        <a:pt x="22" y="77"/>
                        <a:pt x="22" y="74"/>
                      </a:cubicBezTo>
                      <a:cubicBezTo>
                        <a:pt x="22" y="72"/>
                        <a:pt x="22" y="69"/>
                        <a:pt x="22" y="67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2" y="72"/>
                        <a:pt x="8" y="76"/>
                        <a:pt x="4" y="80"/>
                      </a:cubicBezTo>
                      <a:cubicBezTo>
                        <a:pt x="3" y="81"/>
                        <a:pt x="1" y="83"/>
                        <a:pt x="0" y="84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" y="61"/>
                        <a:pt x="2" y="60"/>
                        <a:pt x="4" y="58"/>
                      </a:cubicBezTo>
                      <a:cubicBezTo>
                        <a:pt x="14" y="46"/>
                        <a:pt x="15" y="39"/>
                        <a:pt x="6" y="37"/>
                      </a:cubicBezTo>
                      <a:cubicBezTo>
                        <a:pt x="4" y="38"/>
                        <a:pt x="2" y="39"/>
                        <a:pt x="0" y="4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4" y="26"/>
                        <a:pt x="6" y="24"/>
                        <a:pt x="4" y="21"/>
                      </a:cubicBezTo>
                      <a:cubicBezTo>
                        <a:pt x="3" y="19"/>
                        <a:pt x="1" y="18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8" y="9"/>
                        <a:pt x="11" y="13"/>
                      </a:cubicBezTo>
                      <a:cubicBezTo>
                        <a:pt x="16" y="17"/>
                        <a:pt x="21" y="22"/>
                        <a:pt x="27" y="26"/>
                      </a:cubicBezTo>
                      <a:cubicBezTo>
                        <a:pt x="32" y="29"/>
                        <a:pt x="34" y="33"/>
                        <a:pt x="34" y="36"/>
                      </a:cubicBezTo>
                      <a:cubicBezTo>
                        <a:pt x="34" y="40"/>
                        <a:pt x="33" y="44"/>
                        <a:pt x="32" y="49"/>
                      </a:cubicBezTo>
                      <a:cubicBezTo>
                        <a:pt x="42" y="70"/>
                        <a:pt x="42" y="70"/>
                        <a:pt x="42" y="70"/>
                      </a:cubicBezTo>
                      <a:cubicBezTo>
                        <a:pt x="42" y="72"/>
                        <a:pt x="43" y="74"/>
                        <a:pt x="45" y="74"/>
                      </a:cubicBezTo>
                      <a:cubicBezTo>
                        <a:pt x="46" y="75"/>
                        <a:pt x="48" y="76"/>
                        <a:pt x="50" y="78"/>
                      </a:cubicBezTo>
                      <a:cubicBezTo>
                        <a:pt x="53" y="78"/>
                        <a:pt x="55" y="80"/>
                        <a:pt x="55" y="83"/>
                      </a:cubicBezTo>
                      <a:cubicBezTo>
                        <a:pt x="55" y="85"/>
                        <a:pt x="54" y="87"/>
                        <a:pt x="52" y="91"/>
                      </a:cubicBezTo>
                      <a:cubicBezTo>
                        <a:pt x="40" y="102"/>
                        <a:pt x="28" y="111"/>
                        <a:pt x="16" y="116"/>
                      </a:cubicBezTo>
                      <a:cubicBezTo>
                        <a:pt x="11" y="118"/>
                        <a:pt x="6" y="120"/>
                        <a:pt x="0" y="1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4" name="Freeform 1351"/>
                <p:cNvSpPr>
                  <a:spLocks/>
                </p:cNvSpPr>
                <p:nvPr/>
              </p:nvSpPr>
              <p:spPr bwMode="auto">
                <a:xfrm>
                  <a:off x="374650" y="-3175"/>
                  <a:ext cx="376238" cy="966788"/>
                </a:xfrm>
                <a:custGeom>
                  <a:avLst/>
                  <a:gdLst/>
                  <a:ahLst/>
                  <a:cxnLst>
                    <a:cxn ang="0">
                      <a:pos x="100" y="56"/>
                    </a:cxn>
                    <a:cxn ang="0">
                      <a:pos x="92" y="48"/>
                    </a:cxn>
                    <a:cxn ang="0">
                      <a:pos x="87" y="52"/>
                    </a:cxn>
                    <a:cxn ang="0">
                      <a:pos x="88" y="72"/>
                    </a:cxn>
                    <a:cxn ang="0">
                      <a:pos x="100" y="68"/>
                    </a:cxn>
                    <a:cxn ang="0">
                      <a:pos x="95" y="82"/>
                    </a:cxn>
                    <a:cxn ang="0">
                      <a:pos x="78" y="104"/>
                    </a:cxn>
                    <a:cxn ang="0">
                      <a:pos x="76" y="122"/>
                    </a:cxn>
                    <a:cxn ang="0">
                      <a:pos x="100" y="102"/>
                    </a:cxn>
                    <a:cxn ang="0">
                      <a:pos x="91" y="133"/>
                    </a:cxn>
                    <a:cxn ang="0">
                      <a:pos x="92" y="137"/>
                    </a:cxn>
                    <a:cxn ang="0">
                      <a:pos x="100" y="162"/>
                    </a:cxn>
                    <a:cxn ang="0">
                      <a:pos x="69" y="178"/>
                    </a:cxn>
                    <a:cxn ang="0">
                      <a:pos x="66" y="204"/>
                    </a:cxn>
                    <a:cxn ang="0">
                      <a:pos x="51" y="232"/>
                    </a:cxn>
                    <a:cxn ang="0">
                      <a:pos x="27" y="255"/>
                    </a:cxn>
                    <a:cxn ang="0">
                      <a:pos x="0" y="252"/>
                    </a:cxn>
                    <a:cxn ang="0">
                      <a:pos x="20" y="225"/>
                    </a:cxn>
                    <a:cxn ang="0">
                      <a:pos x="30" y="198"/>
                    </a:cxn>
                    <a:cxn ang="0">
                      <a:pos x="24" y="194"/>
                    </a:cxn>
                    <a:cxn ang="0">
                      <a:pos x="0" y="197"/>
                    </a:cxn>
                    <a:cxn ang="0">
                      <a:pos x="4" y="164"/>
                    </a:cxn>
                    <a:cxn ang="0">
                      <a:pos x="18" y="159"/>
                    </a:cxn>
                    <a:cxn ang="0">
                      <a:pos x="36" y="155"/>
                    </a:cxn>
                    <a:cxn ang="0">
                      <a:pos x="48" y="129"/>
                    </a:cxn>
                    <a:cxn ang="0">
                      <a:pos x="48" y="111"/>
                    </a:cxn>
                    <a:cxn ang="0">
                      <a:pos x="34" y="113"/>
                    </a:cxn>
                    <a:cxn ang="0">
                      <a:pos x="16" y="115"/>
                    </a:cxn>
                    <a:cxn ang="0">
                      <a:pos x="9" y="104"/>
                    </a:cxn>
                    <a:cxn ang="0">
                      <a:pos x="17" y="96"/>
                    </a:cxn>
                    <a:cxn ang="0">
                      <a:pos x="28" y="96"/>
                    </a:cxn>
                    <a:cxn ang="0">
                      <a:pos x="51" y="83"/>
                    </a:cxn>
                    <a:cxn ang="0">
                      <a:pos x="65" y="13"/>
                    </a:cxn>
                    <a:cxn ang="0">
                      <a:pos x="78" y="3"/>
                    </a:cxn>
                    <a:cxn ang="0">
                      <a:pos x="96" y="21"/>
                    </a:cxn>
                    <a:cxn ang="0">
                      <a:pos x="96" y="34"/>
                    </a:cxn>
                    <a:cxn ang="0">
                      <a:pos x="100" y="40"/>
                    </a:cxn>
                  </a:cxnLst>
                  <a:rect l="0" t="0" r="r" b="b"/>
                  <a:pathLst>
                    <a:path w="100" h="258">
                      <a:moveTo>
                        <a:pt x="100" y="40"/>
                      </a:moveTo>
                      <a:cubicBezTo>
                        <a:pt x="100" y="56"/>
                        <a:pt x="100" y="56"/>
                        <a:pt x="100" y="56"/>
                      </a:cubicBezTo>
                      <a:cubicBezTo>
                        <a:pt x="99" y="53"/>
                        <a:pt x="97" y="52"/>
                        <a:pt x="95" y="49"/>
                      </a:cubicBezTo>
                      <a:cubicBezTo>
                        <a:pt x="92" y="48"/>
                        <a:pt x="92" y="48"/>
                        <a:pt x="92" y="48"/>
                      </a:cubicBezTo>
                      <a:cubicBezTo>
                        <a:pt x="91" y="48"/>
                        <a:pt x="90" y="48"/>
                        <a:pt x="89" y="49"/>
                      </a:cubicBezTo>
                      <a:cubicBezTo>
                        <a:pt x="89" y="49"/>
                        <a:pt x="88" y="50"/>
                        <a:pt x="87" y="52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9"/>
                        <a:pt x="86" y="71"/>
                        <a:pt x="88" y="72"/>
                      </a:cubicBezTo>
                      <a:cubicBezTo>
                        <a:pt x="91" y="72"/>
                        <a:pt x="93" y="71"/>
                        <a:pt x="96" y="69"/>
                      </a:cubicBezTo>
                      <a:cubicBezTo>
                        <a:pt x="97" y="69"/>
                        <a:pt x="99" y="68"/>
                        <a:pt x="100" y="68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98" y="81"/>
                        <a:pt x="96" y="81"/>
                        <a:pt x="95" y="82"/>
                      </a:cubicBezTo>
                      <a:cubicBezTo>
                        <a:pt x="91" y="83"/>
                        <a:pt x="87" y="86"/>
                        <a:pt x="83" y="89"/>
                      </a:cubicBezTo>
                      <a:cubicBezTo>
                        <a:pt x="81" y="94"/>
                        <a:pt x="79" y="99"/>
                        <a:pt x="78" y="104"/>
                      </a:cubicBezTo>
                      <a:cubicBezTo>
                        <a:pt x="78" y="109"/>
                        <a:pt x="77" y="114"/>
                        <a:pt x="76" y="119"/>
                      </a:cubicBezTo>
                      <a:cubicBezTo>
                        <a:pt x="76" y="120"/>
                        <a:pt x="76" y="121"/>
                        <a:pt x="76" y="122"/>
                      </a:cubicBezTo>
                      <a:cubicBezTo>
                        <a:pt x="76" y="123"/>
                        <a:pt x="77" y="124"/>
                        <a:pt x="78" y="124"/>
                      </a:cubicBezTo>
                      <a:cubicBezTo>
                        <a:pt x="85" y="119"/>
                        <a:pt x="92" y="112"/>
                        <a:pt x="100" y="102"/>
                      </a:cubicBezTo>
                      <a:cubicBezTo>
                        <a:pt x="100" y="124"/>
                        <a:pt x="100" y="124"/>
                        <a:pt x="100" y="124"/>
                      </a:cubicBezTo>
                      <a:cubicBezTo>
                        <a:pt x="97" y="127"/>
                        <a:pt x="94" y="130"/>
                        <a:pt x="91" y="133"/>
                      </a:cubicBezTo>
                      <a:cubicBezTo>
                        <a:pt x="89" y="135"/>
                        <a:pt x="88" y="136"/>
                        <a:pt x="88" y="137"/>
                      </a:cubicBezTo>
                      <a:cubicBezTo>
                        <a:pt x="88" y="137"/>
                        <a:pt x="90" y="137"/>
                        <a:pt x="92" y="137"/>
                      </a:cubicBezTo>
                      <a:cubicBezTo>
                        <a:pt x="95" y="135"/>
                        <a:pt x="97" y="134"/>
                        <a:pt x="100" y="133"/>
                      </a:cubicBezTo>
                      <a:cubicBezTo>
                        <a:pt x="100" y="162"/>
                        <a:pt x="100" y="162"/>
                        <a:pt x="100" y="162"/>
                      </a:cubicBezTo>
                      <a:cubicBezTo>
                        <a:pt x="93" y="165"/>
                        <a:pt x="86" y="169"/>
                        <a:pt x="79" y="172"/>
                      </a:cubicBezTo>
                      <a:cubicBezTo>
                        <a:pt x="73" y="174"/>
                        <a:pt x="70" y="176"/>
                        <a:pt x="69" y="178"/>
                      </a:cubicBezTo>
                      <a:cubicBezTo>
                        <a:pt x="67" y="180"/>
                        <a:pt x="66" y="184"/>
                        <a:pt x="66" y="189"/>
                      </a:cubicBezTo>
                      <a:cubicBezTo>
                        <a:pt x="67" y="195"/>
                        <a:pt x="66" y="200"/>
                        <a:pt x="66" y="204"/>
                      </a:cubicBezTo>
                      <a:cubicBezTo>
                        <a:pt x="65" y="208"/>
                        <a:pt x="62" y="213"/>
                        <a:pt x="57" y="220"/>
                      </a:cubicBezTo>
                      <a:cubicBezTo>
                        <a:pt x="55" y="224"/>
                        <a:pt x="53" y="228"/>
                        <a:pt x="51" y="232"/>
                      </a:cubicBezTo>
                      <a:cubicBezTo>
                        <a:pt x="49" y="237"/>
                        <a:pt x="45" y="241"/>
                        <a:pt x="41" y="245"/>
                      </a:cubicBezTo>
                      <a:cubicBezTo>
                        <a:pt x="36" y="250"/>
                        <a:pt x="32" y="253"/>
                        <a:pt x="27" y="255"/>
                      </a:cubicBezTo>
                      <a:cubicBezTo>
                        <a:pt x="22" y="256"/>
                        <a:pt x="17" y="257"/>
                        <a:pt x="12" y="258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20" y="225"/>
                        <a:pt x="20" y="225"/>
                        <a:pt x="20" y="225"/>
                      </a:cubicBezTo>
                      <a:cubicBezTo>
                        <a:pt x="23" y="220"/>
                        <a:pt x="25" y="215"/>
                        <a:pt x="26" y="211"/>
                      </a:cubicBezTo>
                      <a:cubicBezTo>
                        <a:pt x="27" y="207"/>
                        <a:pt x="29" y="202"/>
                        <a:pt x="30" y="198"/>
                      </a:cubicBezTo>
                      <a:cubicBezTo>
                        <a:pt x="30" y="195"/>
                        <a:pt x="30" y="194"/>
                        <a:pt x="29" y="194"/>
                      </a:cubicBezTo>
                      <a:cubicBezTo>
                        <a:pt x="27" y="193"/>
                        <a:pt x="26" y="193"/>
                        <a:pt x="24" y="194"/>
                      </a:cubicBezTo>
                      <a:cubicBezTo>
                        <a:pt x="8" y="197"/>
                        <a:pt x="8" y="197"/>
                        <a:pt x="8" y="197"/>
                      </a:cubicBezTo>
                      <a:cubicBezTo>
                        <a:pt x="5" y="197"/>
                        <a:pt x="2" y="197"/>
                        <a:pt x="0" y="197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1" y="167"/>
                        <a:pt x="2" y="165"/>
                        <a:pt x="4" y="164"/>
                      </a:cubicBezTo>
                      <a:cubicBezTo>
                        <a:pt x="5" y="163"/>
                        <a:pt x="8" y="162"/>
                        <a:pt x="13" y="161"/>
                      </a:cubicBezTo>
                      <a:cubicBezTo>
                        <a:pt x="15" y="160"/>
                        <a:pt x="16" y="160"/>
                        <a:pt x="18" y="159"/>
                      </a:cubicBezTo>
                      <a:cubicBezTo>
                        <a:pt x="19" y="158"/>
                        <a:pt x="21" y="159"/>
                        <a:pt x="22" y="160"/>
                      </a:cubicBezTo>
                      <a:cubicBezTo>
                        <a:pt x="26" y="160"/>
                        <a:pt x="31" y="158"/>
                        <a:pt x="36" y="155"/>
                      </a:cubicBezTo>
                      <a:cubicBezTo>
                        <a:pt x="42" y="151"/>
                        <a:pt x="45" y="148"/>
                        <a:pt x="45" y="144"/>
                      </a:cubicBezTo>
                      <a:cubicBezTo>
                        <a:pt x="46" y="139"/>
                        <a:pt x="47" y="134"/>
                        <a:pt x="48" y="129"/>
                      </a:cubicBezTo>
                      <a:cubicBezTo>
                        <a:pt x="48" y="124"/>
                        <a:pt x="49" y="119"/>
                        <a:pt x="49" y="115"/>
                      </a:cubicBezTo>
                      <a:cubicBezTo>
                        <a:pt x="49" y="113"/>
                        <a:pt x="49" y="112"/>
                        <a:pt x="48" y="111"/>
                      </a:cubicBezTo>
                      <a:cubicBezTo>
                        <a:pt x="48" y="111"/>
                        <a:pt x="46" y="111"/>
                        <a:pt x="45" y="111"/>
                      </a:cubicBezTo>
                      <a:cubicBezTo>
                        <a:pt x="41" y="113"/>
                        <a:pt x="37" y="113"/>
                        <a:pt x="34" y="113"/>
                      </a:cubicBezTo>
                      <a:cubicBezTo>
                        <a:pt x="31" y="112"/>
                        <a:pt x="27" y="113"/>
                        <a:pt x="22" y="115"/>
                      </a:cubicBezTo>
                      <a:cubicBezTo>
                        <a:pt x="19" y="115"/>
                        <a:pt x="17" y="115"/>
                        <a:pt x="16" y="115"/>
                      </a:cubicBezTo>
                      <a:cubicBezTo>
                        <a:pt x="15" y="114"/>
                        <a:pt x="13" y="113"/>
                        <a:pt x="13" y="110"/>
                      </a:cubicBezTo>
                      <a:cubicBezTo>
                        <a:pt x="10" y="107"/>
                        <a:pt x="9" y="105"/>
                        <a:pt x="9" y="104"/>
                      </a:cubicBezTo>
                      <a:cubicBezTo>
                        <a:pt x="9" y="102"/>
                        <a:pt x="10" y="101"/>
                        <a:pt x="13" y="100"/>
                      </a:cubicBezTo>
                      <a:cubicBezTo>
                        <a:pt x="15" y="99"/>
                        <a:pt x="16" y="97"/>
                        <a:pt x="17" y="96"/>
                      </a:cubicBezTo>
                      <a:cubicBezTo>
                        <a:pt x="17" y="95"/>
                        <a:pt x="18" y="95"/>
                        <a:pt x="20" y="95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32" y="94"/>
                        <a:pt x="36" y="92"/>
                        <a:pt x="40" y="90"/>
                      </a:cubicBezTo>
                      <a:cubicBezTo>
                        <a:pt x="44" y="89"/>
                        <a:pt x="48" y="86"/>
                        <a:pt x="51" y="83"/>
                      </a:cubicBezTo>
                      <a:cubicBezTo>
                        <a:pt x="54" y="70"/>
                        <a:pt x="55" y="59"/>
                        <a:pt x="55" y="48"/>
                      </a:cubicBezTo>
                      <a:cubicBezTo>
                        <a:pt x="55" y="37"/>
                        <a:pt x="59" y="25"/>
                        <a:pt x="65" y="13"/>
                      </a:cubicBezTo>
                      <a:cubicBezTo>
                        <a:pt x="66" y="10"/>
                        <a:pt x="68" y="8"/>
                        <a:pt x="70" y="7"/>
                      </a:cubicBezTo>
                      <a:cubicBezTo>
                        <a:pt x="73" y="6"/>
                        <a:pt x="76" y="4"/>
                        <a:pt x="78" y="3"/>
                      </a:cubicBezTo>
                      <a:cubicBezTo>
                        <a:pt x="85" y="0"/>
                        <a:pt x="91" y="1"/>
                        <a:pt x="94" y="5"/>
                      </a:cubicBezTo>
                      <a:cubicBezTo>
                        <a:pt x="98" y="9"/>
                        <a:pt x="98" y="15"/>
                        <a:pt x="96" y="21"/>
                      </a:cubicBezTo>
                      <a:cubicBezTo>
                        <a:pt x="96" y="24"/>
                        <a:pt x="96" y="26"/>
                        <a:pt x="95" y="28"/>
                      </a:cubicBezTo>
                      <a:cubicBezTo>
                        <a:pt x="95" y="29"/>
                        <a:pt x="95" y="31"/>
                        <a:pt x="96" y="34"/>
                      </a:cubicBezTo>
                      <a:cubicBezTo>
                        <a:pt x="97" y="38"/>
                        <a:pt x="97" y="38"/>
                        <a:pt x="97" y="38"/>
                      </a:cubicBezTo>
                      <a:cubicBezTo>
                        <a:pt x="98" y="39"/>
                        <a:pt x="99" y="39"/>
                        <a:pt x="100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5" name="Freeform 1352"/>
                <p:cNvSpPr>
                  <a:spLocks/>
                </p:cNvSpPr>
                <p:nvPr/>
              </p:nvSpPr>
              <p:spPr bwMode="auto">
                <a:xfrm>
                  <a:off x="682625" y="784225"/>
                  <a:ext cx="68263" cy="104775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5" y="4"/>
                    </a:cxn>
                    <a:cxn ang="0">
                      <a:pos x="9" y="20"/>
                    </a:cxn>
                    <a:cxn ang="0">
                      <a:pos x="18" y="28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28">
                      <a:moveTo>
                        <a:pt x="18" y="0"/>
                      </a:moveTo>
                      <a:cubicBezTo>
                        <a:pt x="17" y="0"/>
                        <a:pt x="16" y="1"/>
                        <a:pt x="14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0" y="8"/>
                        <a:pt x="1" y="14"/>
                        <a:pt x="9" y="20"/>
                      </a:cubicBezTo>
                      <a:cubicBezTo>
                        <a:pt x="12" y="23"/>
                        <a:pt x="15" y="25"/>
                        <a:pt x="18" y="28"/>
                      </a:cubicBezTo>
                      <a:cubicBezTo>
                        <a:pt x="18" y="0"/>
                        <a:pt x="18" y="0"/>
                        <a:pt x="1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6" name="Freeform 1353"/>
                <p:cNvSpPr>
                  <a:spLocks/>
                </p:cNvSpPr>
                <p:nvPr/>
              </p:nvSpPr>
              <p:spPr bwMode="auto">
                <a:xfrm>
                  <a:off x="374650" y="319088"/>
                  <a:ext cx="41275" cy="74613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1" y="19"/>
                    </a:cxn>
                    <a:cxn ang="0">
                      <a:pos x="8" y="14"/>
                    </a:cxn>
                    <a:cxn ang="0">
                      <a:pos x="9" y="4"/>
                    </a:cxn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11" h="20">
                      <a:moveTo>
                        <a:pt x="0" y="20"/>
                      </a:moveTo>
                      <a:cubicBezTo>
                        <a:pt x="0" y="20"/>
                        <a:pt x="1" y="19"/>
                        <a:pt x="1" y="19"/>
                      </a:cubicBezTo>
                      <a:cubicBezTo>
                        <a:pt x="3" y="17"/>
                        <a:pt x="5" y="15"/>
                        <a:pt x="8" y="14"/>
                      </a:cubicBezTo>
                      <a:cubicBezTo>
                        <a:pt x="10" y="10"/>
                        <a:pt x="11" y="7"/>
                        <a:pt x="9" y="4"/>
                      </a:cubicBezTo>
                      <a:cubicBezTo>
                        <a:pt x="8" y="2"/>
                        <a:pt x="6" y="0"/>
                        <a:pt x="2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7" name="Freeform 1354"/>
                <p:cNvSpPr>
                  <a:spLocks/>
                </p:cNvSpPr>
                <p:nvPr/>
              </p:nvSpPr>
              <p:spPr bwMode="auto">
                <a:xfrm>
                  <a:off x="-3175" y="85725"/>
                  <a:ext cx="377825" cy="952500"/>
                </a:xfrm>
                <a:custGeom>
                  <a:avLst/>
                  <a:gdLst/>
                  <a:ahLst/>
                  <a:cxnLst>
                    <a:cxn ang="0">
                      <a:pos x="101" y="63"/>
                    </a:cxn>
                    <a:cxn ang="0">
                      <a:pos x="101" y="82"/>
                    </a:cxn>
                    <a:cxn ang="0">
                      <a:pos x="97" y="86"/>
                    </a:cxn>
                    <a:cxn ang="0">
                      <a:pos x="90" y="91"/>
                    </a:cxn>
                    <a:cxn ang="0">
                      <a:pos x="83" y="97"/>
                    </a:cxn>
                    <a:cxn ang="0">
                      <a:pos x="82" y="103"/>
                    </a:cxn>
                    <a:cxn ang="0">
                      <a:pos x="82" y="108"/>
                    </a:cxn>
                    <a:cxn ang="0">
                      <a:pos x="77" y="140"/>
                    </a:cxn>
                    <a:cxn ang="0">
                      <a:pos x="75" y="171"/>
                    </a:cxn>
                    <a:cxn ang="0">
                      <a:pos x="76" y="174"/>
                    </a:cxn>
                    <a:cxn ang="0">
                      <a:pos x="79" y="173"/>
                    </a:cxn>
                    <a:cxn ang="0">
                      <a:pos x="85" y="171"/>
                    </a:cxn>
                    <a:cxn ang="0">
                      <a:pos x="87" y="177"/>
                    </a:cxn>
                    <a:cxn ang="0">
                      <a:pos x="85" y="204"/>
                    </a:cxn>
                    <a:cxn ang="0">
                      <a:pos x="81" y="232"/>
                    </a:cxn>
                    <a:cxn ang="0">
                      <a:pos x="75" y="240"/>
                    </a:cxn>
                    <a:cxn ang="0">
                      <a:pos x="73" y="249"/>
                    </a:cxn>
                    <a:cxn ang="0">
                      <a:pos x="66" y="253"/>
                    </a:cxn>
                    <a:cxn ang="0">
                      <a:pos x="58" y="247"/>
                    </a:cxn>
                    <a:cxn ang="0">
                      <a:pos x="53" y="234"/>
                    </a:cxn>
                    <a:cxn ang="0">
                      <a:pos x="44" y="220"/>
                    </a:cxn>
                    <a:cxn ang="0">
                      <a:pos x="44" y="201"/>
                    </a:cxn>
                    <a:cxn ang="0">
                      <a:pos x="45" y="159"/>
                    </a:cxn>
                    <a:cxn ang="0">
                      <a:pos x="48" y="116"/>
                    </a:cxn>
                    <a:cxn ang="0">
                      <a:pos x="48" y="113"/>
                    </a:cxn>
                    <a:cxn ang="0">
                      <a:pos x="47" y="114"/>
                    </a:cxn>
                    <a:cxn ang="0">
                      <a:pos x="43" y="120"/>
                    </a:cxn>
                    <a:cxn ang="0">
                      <a:pos x="41" y="126"/>
                    </a:cxn>
                    <a:cxn ang="0">
                      <a:pos x="38" y="136"/>
                    </a:cxn>
                    <a:cxn ang="0">
                      <a:pos x="31" y="143"/>
                    </a:cxn>
                    <a:cxn ang="0">
                      <a:pos x="16" y="145"/>
                    </a:cxn>
                    <a:cxn ang="0">
                      <a:pos x="0" y="140"/>
                    </a:cxn>
                    <a:cxn ang="0">
                      <a:pos x="0" y="139"/>
                    </a:cxn>
                    <a:cxn ang="0">
                      <a:pos x="0" y="98"/>
                    </a:cxn>
                    <a:cxn ang="0">
                      <a:pos x="0" y="97"/>
                    </a:cxn>
                    <a:cxn ang="0">
                      <a:pos x="3" y="85"/>
                    </a:cxn>
                    <a:cxn ang="0">
                      <a:pos x="11" y="75"/>
                    </a:cxn>
                    <a:cxn ang="0">
                      <a:pos x="18" y="64"/>
                    </a:cxn>
                    <a:cxn ang="0">
                      <a:pos x="29" y="62"/>
                    </a:cxn>
                    <a:cxn ang="0">
                      <a:pos x="31" y="67"/>
                    </a:cxn>
                    <a:cxn ang="0">
                      <a:pos x="32" y="72"/>
                    </a:cxn>
                    <a:cxn ang="0">
                      <a:pos x="39" y="82"/>
                    </a:cxn>
                    <a:cxn ang="0">
                      <a:pos x="40" y="93"/>
                    </a:cxn>
                    <a:cxn ang="0">
                      <a:pos x="44" y="98"/>
                    </a:cxn>
                    <a:cxn ang="0">
                      <a:pos x="50" y="94"/>
                    </a:cxn>
                    <a:cxn ang="0">
                      <a:pos x="52" y="81"/>
                    </a:cxn>
                    <a:cxn ang="0">
                      <a:pos x="54" y="69"/>
                    </a:cxn>
                    <a:cxn ang="0">
                      <a:pos x="57" y="41"/>
                    </a:cxn>
                    <a:cxn ang="0">
                      <a:pos x="59" y="13"/>
                    </a:cxn>
                    <a:cxn ang="0">
                      <a:pos x="60" y="6"/>
                    </a:cxn>
                    <a:cxn ang="0">
                      <a:pos x="65" y="2"/>
                    </a:cxn>
                    <a:cxn ang="0">
                      <a:pos x="80" y="2"/>
                    </a:cxn>
                    <a:cxn ang="0">
                      <a:pos x="87" y="15"/>
                    </a:cxn>
                    <a:cxn ang="0">
                      <a:pos x="86" y="23"/>
                    </a:cxn>
                    <a:cxn ang="0">
                      <a:pos x="87" y="32"/>
                    </a:cxn>
                    <a:cxn ang="0">
                      <a:pos x="86" y="52"/>
                    </a:cxn>
                    <a:cxn ang="0">
                      <a:pos x="90" y="62"/>
                    </a:cxn>
                    <a:cxn ang="0">
                      <a:pos x="101" y="63"/>
                    </a:cxn>
                  </a:cxnLst>
                  <a:rect l="0" t="0" r="r" b="b"/>
                  <a:pathLst>
                    <a:path w="101" h="254">
                      <a:moveTo>
                        <a:pt x="101" y="63"/>
                      </a:move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99" y="84"/>
                        <a:pt x="98" y="85"/>
                        <a:pt x="97" y="86"/>
                      </a:cubicBezTo>
                      <a:cubicBezTo>
                        <a:pt x="95" y="88"/>
                        <a:pt x="92" y="89"/>
                        <a:pt x="90" y="91"/>
                      </a:cubicBezTo>
                      <a:cubicBezTo>
                        <a:pt x="87" y="92"/>
                        <a:pt x="85" y="94"/>
                        <a:pt x="83" y="97"/>
                      </a:cubicBezTo>
                      <a:cubicBezTo>
                        <a:pt x="82" y="99"/>
                        <a:pt x="82" y="101"/>
                        <a:pt x="82" y="103"/>
                      </a:cubicBezTo>
                      <a:cubicBezTo>
                        <a:pt x="82" y="105"/>
                        <a:pt x="82" y="107"/>
                        <a:pt x="82" y="108"/>
                      </a:cubicBezTo>
                      <a:cubicBezTo>
                        <a:pt x="80" y="119"/>
                        <a:pt x="78" y="130"/>
                        <a:pt x="77" y="140"/>
                      </a:cubicBezTo>
                      <a:cubicBezTo>
                        <a:pt x="76" y="149"/>
                        <a:pt x="76" y="160"/>
                        <a:pt x="75" y="171"/>
                      </a:cubicBezTo>
                      <a:cubicBezTo>
                        <a:pt x="76" y="172"/>
                        <a:pt x="76" y="173"/>
                        <a:pt x="76" y="174"/>
                      </a:cubicBezTo>
                      <a:cubicBezTo>
                        <a:pt x="77" y="175"/>
                        <a:pt x="78" y="174"/>
                        <a:pt x="79" y="173"/>
                      </a:cubicBezTo>
                      <a:cubicBezTo>
                        <a:pt x="82" y="171"/>
                        <a:pt x="83" y="170"/>
                        <a:pt x="85" y="171"/>
                      </a:cubicBezTo>
                      <a:cubicBezTo>
                        <a:pt x="86" y="172"/>
                        <a:pt x="87" y="174"/>
                        <a:pt x="87" y="177"/>
                      </a:cubicBezTo>
                      <a:cubicBezTo>
                        <a:pt x="88" y="186"/>
                        <a:pt x="87" y="195"/>
                        <a:pt x="85" y="204"/>
                      </a:cubicBezTo>
                      <a:cubicBezTo>
                        <a:pt x="82" y="213"/>
                        <a:pt x="81" y="222"/>
                        <a:pt x="81" y="232"/>
                      </a:cubicBezTo>
                      <a:cubicBezTo>
                        <a:pt x="79" y="235"/>
                        <a:pt x="77" y="238"/>
                        <a:pt x="75" y="240"/>
                      </a:cubicBezTo>
                      <a:cubicBezTo>
                        <a:pt x="74" y="242"/>
                        <a:pt x="73" y="245"/>
                        <a:pt x="73" y="249"/>
                      </a:cubicBezTo>
                      <a:cubicBezTo>
                        <a:pt x="71" y="252"/>
                        <a:pt x="68" y="254"/>
                        <a:pt x="66" y="253"/>
                      </a:cubicBezTo>
                      <a:cubicBezTo>
                        <a:pt x="63" y="253"/>
                        <a:pt x="60" y="251"/>
                        <a:pt x="58" y="247"/>
                      </a:cubicBezTo>
                      <a:cubicBezTo>
                        <a:pt x="56" y="242"/>
                        <a:pt x="54" y="237"/>
                        <a:pt x="53" y="234"/>
                      </a:cubicBezTo>
                      <a:cubicBezTo>
                        <a:pt x="51" y="229"/>
                        <a:pt x="48" y="225"/>
                        <a:pt x="44" y="220"/>
                      </a:cubicBezTo>
                      <a:cubicBezTo>
                        <a:pt x="44" y="201"/>
                        <a:pt x="44" y="201"/>
                        <a:pt x="44" y="201"/>
                      </a:cubicBezTo>
                      <a:cubicBezTo>
                        <a:pt x="44" y="187"/>
                        <a:pt x="44" y="173"/>
                        <a:pt x="45" y="159"/>
                      </a:cubicBezTo>
                      <a:cubicBezTo>
                        <a:pt x="46" y="146"/>
                        <a:pt x="47" y="132"/>
                        <a:pt x="48" y="116"/>
                      </a:cubicBezTo>
                      <a:cubicBezTo>
                        <a:pt x="48" y="115"/>
                        <a:pt x="48" y="114"/>
                        <a:pt x="48" y="113"/>
                      </a:cubicBezTo>
                      <a:cubicBezTo>
                        <a:pt x="48" y="113"/>
                        <a:pt x="47" y="113"/>
                        <a:pt x="47" y="114"/>
                      </a:cubicBezTo>
                      <a:cubicBezTo>
                        <a:pt x="45" y="116"/>
                        <a:pt x="44" y="118"/>
                        <a:pt x="43" y="120"/>
                      </a:cubicBezTo>
                      <a:cubicBezTo>
                        <a:pt x="42" y="122"/>
                        <a:pt x="41" y="124"/>
                        <a:pt x="41" y="126"/>
                      </a:cubicBezTo>
                      <a:cubicBezTo>
                        <a:pt x="40" y="129"/>
                        <a:pt x="39" y="132"/>
                        <a:pt x="38" y="136"/>
                      </a:cubicBezTo>
                      <a:cubicBezTo>
                        <a:pt x="36" y="139"/>
                        <a:pt x="34" y="141"/>
                        <a:pt x="31" y="143"/>
                      </a:cubicBezTo>
                      <a:cubicBezTo>
                        <a:pt x="27" y="144"/>
                        <a:pt x="21" y="145"/>
                        <a:pt x="16" y="145"/>
                      </a:cubicBezTo>
                      <a:cubicBezTo>
                        <a:pt x="10" y="144"/>
                        <a:pt x="5" y="142"/>
                        <a:pt x="0" y="140"/>
                      </a:cubicBezTo>
                      <a:cubicBezTo>
                        <a:pt x="0" y="140"/>
                        <a:pt x="0" y="140"/>
                        <a:pt x="0" y="139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7"/>
                        <a:pt x="0" y="97"/>
                      </a:cubicBezTo>
                      <a:cubicBezTo>
                        <a:pt x="1" y="92"/>
                        <a:pt x="2" y="88"/>
                        <a:pt x="3" y="85"/>
                      </a:cubicBezTo>
                      <a:cubicBezTo>
                        <a:pt x="3" y="82"/>
                        <a:pt x="6" y="78"/>
                        <a:pt x="11" y="75"/>
                      </a:cubicBezTo>
                      <a:cubicBezTo>
                        <a:pt x="13" y="70"/>
                        <a:pt x="15" y="67"/>
                        <a:pt x="18" y="64"/>
                      </a:cubicBezTo>
                      <a:cubicBezTo>
                        <a:pt x="21" y="62"/>
                        <a:pt x="25" y="61"/>
                        <a:pt x="29" y="62"/>
                      </a:cubicBezTo>
                      <a:cubicBezTo>
                        <a:pt x="30" y="63"/>
                        <a:pt x="30" y="65"/>
                        <a:pt x="31" y="67"/>
                      </a:cubicBezTo>
                      <a:cubicBezTo>
                        <a:pt x="31" y="69"/>
                        <a:pt x="31" y="71"/>
                        <a:pt x="32" y="72"/>
                      </a:cubicBezTo>
                      <a:cubicBezTo>
                        <a:pt x="36" y="76"/>
                        <a:pt x="38" y="80"/>
                        <a:pt x="39" y="82"/>
                      </a:cubicBezTo>
                      <a:cubicBezTo>
                        <a:pt x="39" y="85"/>
                        <a:pt x="40" y="88"/>
                        <a:pt x="40" y="93"/>
                      </a:cubicBezTo>
                      <a:cubicBezTo>
                        <a:pt x="40" y="96"/>
                        <a:pt x="41" y="98"/>
                        <a:pt x="44" y="98"/>
                      </a:cubicBezTo>
                      <a:cubicBezTo>
                        <a:pt x="46" y="98"/>
                        <a:pt x="48" y="97"/>
                        <a:pt x="50" y="94"/>
                      </a:cubicBezTo>
                      <a:cubicBezTo>
                        <a:pt x="51" y="89"/>
                        <a:pt x="51" y="85"/>
                        <a:pt x="52" y="81"/>
                      </a:cubicBezTo>
                      <a:cubicBezTo>
                        <a:pt x="53" y="77"/>
                        <a:pt x="54" y="73"/>
                        <a:pt x="54" y="69"/>
                      </a:cubicBezTo>
                      <a:cubicBezTo>
                        <a:pt x="55" y="59"/>
                        <a:pt x="56" y="50"/>
                        <a:pt x="57" y="41"/>
                      </a:cubicBezTo>
                      <a:cubicBezTo>
                        <a:pt x="58" y="32"/>
                        <a:pt x="59" y="23"/>
                        <a:pt x="59" y="13"/>
                      </a:cubicBezTo>
                      <a:cubicBezTo>
                        <a:pt x="58" y="10"/>
                        <a:pt x="59" y="7"/>
                        <a:pt x="60" y="6"/>
                      </a:cubicBezTo>
                      <a:cubicBezTo>
                        <a:pt x="61" y="4"/>
                        <a:pt x="63" y="3"/>
                        <a:pt x="65" y="2"/>
                      </a:cubicBezTo>
                      <a:cubicBezTo>
                        <a:pt x="71" y="0"/>
                        <a:pt x="77" y="0"/>
                        <a:pt x="80" y="2"/>
                      </a:cubicBezTo>
                      <a:cubicBezTo>
                        <a:pt x="84" y="4"/>
                        <a:pt x="86" y="8"/>
                        <a:pt x="87" y="15"/>
                      </a:cubicBezTo>
                      <a:cubicBezTo>
                        <a:pt x="87" y="18"/>
                        <a:pt x="87" y="20"/>
                        <a:pt x="86" y="23"/>
                      </a:cubicBezTo>
                      <a:cubicBezTo>
                        <a:pt x="86" y="25"/>
                        <a:pt x="87" y="29"/>
                        <a:pt x="87" y="32"/>
                      </a:cubicBezTo>
                      <a:cubicBezTo>
                        <a:pt x="86" y="52"/>
                        <a:pt x="86" y="52"/>
                        <a:pt x="86" y="52"/>
                      </a:cubicBezTo>
                      <a:cubicBezTo>
                        <a:pt x="85" y="57"/>
                        <a:pt x="86" y="61"/>
                        <a:pt x="90" y="62"/>
                      </a:cubicBezTo>
                      <a:cubicBezTo>
                        <a:pt x="94" y="63"/>
                        <a:pt x="97" y="63"/>
                        <a:pt x="101" y="6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8" name="Freeform 1355"/>
                <p:cNvSpPr>
                  <a:spLocks/>
                </p:cNvSpPr>
                <p:nvPr/>
              </p:nvSpPr>
              <p:spPr bwMode="auto">
                <a:xfrm>
                  <a:off x="333375" y="638175"/>
                  <a:ext cx="41275" cy="9683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3" y="9"/>
                    </a:cxn>
                    <a:cxn ang="0">
                      <a:pos x="0" y="17"/>
                    </a:cxn>
                    <a:cxn ang="0">
                      <a:pos x="8" y="25"/>
                    </a:cxn>
                    <a:cxn ang="0">
                      <a:pos x="11" y="2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11" h="26">
                      <a:moveTo>
                        <a:pt x="11" y="0"/>
                      </a:move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8" y="4"/>
                        <a:pt x="5" y="7"/>
                        <a:pt x="3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2" y="21"/>
                        <a:pt x="5" y="24"/>
                        <a:pt x="8" y="25"/>
                      </a:cubicBezTo>
                      <a:cubicBezTo>
                        <a:pt x="9" y="26"/>
                        <a:pt x="10" y="26"/>
                        <a:pt x="11" y="26"/>
                      </a:cubicBezTo>
                      <a:cubicBezTo>
                        <a:pt x="11" y="0"/>
                        <a:pt x="11" y="0"/>
                        <a:pt x="1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9" name="Freeform 1356"/>
                <p:cNvSpPr>
                  <a:spLocks/>
                </p:cNvSpPr>
                <p:nvPr/>
              </p:nvSpPr>
              <p:spPr bwMode="auto">
                <a:xfrm>
                  <a:off x="349250" y="889000"/>
                  <a:ext cx="25400" cy="523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6"/>
                    </a:cxn>
                    <a:cxn ang="0">
                      <a:pos x="3" y="12"/>
                    </a:cxn>
                    <a:cxn ang="0">
                      <a:pos x="7" y="14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4">
                      <a:moveTo>
                        <a:pt x="7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0" y="8"/>
                        <a:pt x="1" y="10"/>
                        <a:pt x="3" y="12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0"/>
                        <a:pt x="7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82" name="Freeform 1301"/>
              <p:cNvSpPr>
                <a:spLocks noEditPoints="1"/>
              </p:cNvSpPr>
              <p:nvPr/>
            </p:nvSpPr>
            <p:spPr bwMode="auto">
              <a:xfrm>
                <a:off x="6975342" y="4521703"/>
                <a:ext cx="952835" cy="977870"/>
              </a:xfrm>
              <a:custGeom>
                <a:avLst/>
                <a:gdLst/>
                <a:ahLst/>
                <a:cxnLst>
                  <a:cxn ang="0">
                    <a:pos x="240" y="243"/>
                  </a:cxn>
                  <a:cxn ang="0">
                    <a:pos x="217" y="160"/>
                  </a:cxn>
                  <a:cxn ang="0">
                    <a:pos x="268" y="164"/>
                  </a:cxn>
                  <a:cxn ang="0">
                    <a:pos x="218" y="94"/>
                  </a:cxn>
                  <a:cxn ang="0">
                    <a:pos x="217" y="67"/>
                  </a:cxn>
                  <a:cxn ang="0">
                    <a:pos x="222" y="57"/>
                  </a:cxn>
                  <a:cxn ang="0">
                    <a:pos x="217" y="202"/>
                  </a:cxn>
                  <a:cxn ang="0">
                    <a:pos x="181" y="200"/>
                  </a:cxn>
                  <a:cxn ang="0">
                    <a:pos x="215" y="71"/>
                  </a:cxn>
                  <a:cxn ang="0">
                    <a:pos x="186" y="140"/>
                  </a:cxn>
                  <a:cxn ang="0">
                    <a:pos x="165" y="148"/>
                  </a:cxn>
                  <a:cxn ang="0">
                    <a:pos x="156" y="113"/>
                  </a:cxn>
                  <a:cxn ang="0">
                    <a:pos x="171" y="63"/>
                  </a:cxn>
                  <a:cxn ang="0">
                    <a:pos x="156" y="11"/>
                  </a:cxn>
                  <a:cxn ang="0">
                    <a:pos x="173" y="48"/>
                  </a:cxn>
                  <a:cxn ang="0">
                    <a:pos x="183" y="68"/>
                  </a:cxn>
                  <a:cxn ang="0">
                    <a:pos x="196" y="123"/>
                  </a:cxn>
                  <a:cxn ang="0">
                    <a:pos x="199" y="97"/>
                  </a:cxn>
                  <a:cxn ang="0">
                    <a:pos x="198" y="57"/>
                  </a:cxn>
                  <a:cxn ang="0">
                    <a:pos x="217" y="160"/>
                  </a:cxn>
                  <a:cxn ang="0">
                    <a:pos x="156" y="152"/>
                  </a:cxn>
                  <a:cxn ang="0">
                    <a:pos x="159" y="215"/>
                  </a:cxn>
                  <a:cxn ang="0">
                    <a:pos x="217" y="169"/>
                  </a:cxn>
                  <a:cxn ang="0">
                    <a:pos x="162" y="84"/>
                  </a:cxn>
                  <a:cxn ang="0">
                    <a:pos x="152" y="69"/>
                  </a:cxn>
                  <a:cxn ang="0">
                    <a:pos x="156" y="82"/>
                  </a:cxn>
                  <a:cxn ang="0">
                    <a:pos x="143" y="146"/>
                  </a:cxn>
                  <a:cxn ang="0">
                    <a:pos x="138" y="125"/>
                  </a:cxn>
                  <a:cxn ang="0">
                    <a:pos x="153" y="7"/>
                  </a:cxn>
                  <a:cxn ang="0">
                    <a:pos x="139" y="275"/>
                  </a:cxn>
                  <a:cxn ang="0">
                    <a:pos x="138" y="193"/>
                  </a:cxn>
                  <a:cxn ang="0">
                    <a:pos x="156" y="152"/>
                  </a:cxn>
                  <a:cxn ang="0">
                    <a:pos x="138" y="130"/>
                  </a:cxn>
                  <a:cxn ang="0">
                    <a:pos x="121" y="163"/>
                  </a:cxn>
                  <a:cxn ang="0">
                    <a:pos x="132" y="29"/>
                  </a:cxn>
                  <a:cxn ang="0">
                    <a:pos x="136" y="191"/>
                  </a:cxn>
                  <a:cxn ang="0">
                    <a:pos x="138" y="178"/>
                  </a:cxn>
                  <a:cxn ang="0">
                    <a:pos x="117" y="238"/>
                  </a:cxn>
                  <a:cxn ang="0">
                    <a:pos x="117" y="223"/>
                  </a:cxn>
                  <a:cxn ang="0">
                    <a:pos x="116" y="160"/>
                  </a:cxn>
                  <a:cxn ang="0">
                    <a:pos x="83" y="156"/>
                  </a:cxn>
                  <a:cxn ang="0">
                    <a:pos x="53" y="149"/>
                  </a:cxn>
                  <a:cxn ang="0">
                    <a:pos x="60" y="105"/>
                  </a:cxn>
                  <a:cxn ang="0">
                    <a:pos x="37" y="86"/>
                  </a:cxn>
                  <a:cxn ang="0">
                    <a:pos x="95" y="68"/>
                  </a:cxn>
                  <a:cxn ang="0">
                    <a:pos x="82" y="129"/>
                  </a:cxn>
                  <a:cxn ang="0">
                    <a:pos x="103" y="111"/>
                  </a:cxn>
                  <a:cxn ang="0">
                    <a:pos x="110" y="41"/>
                  </a:cxn>
                  <a:cxn ang="0">
                    <a:pos x="100" y="201"/>
                  </a:cxn>
                  <a:cxn ang="0">
                    <a:pos x="105" y="219"/>
                  </a:cxn>
                  <a:cxn ang="0">
                    <a:pos x="116" y="224"/>
                  </a:cxn>
                  <a:cxn ang="0">
                    <a:pos x="102" y="248"/>
                  </a:cxn>
                  <a:cxn ang="0">
                    <a:pos x="61" y="256"/>
                  </a:cxn>
                  <a:cxn ang="0">
                    <a:pos x="56" y="220"/>
                  </a:cxn>
                  <a:cxn ang="0">
                    <a:pos x="3" y="229"/>
                  </a:cxn>
                  <a:cxn ang="0">
                    <a:pos x="28" y="198"/>
                  </a:cxn>
                  <a:cxn ang="0">
                    <a:pos x="56" y="198"/>
                  </a:cxn>
                </a:cxnLst>
                <a:rect l="0" t="0" r="r" b="b"/>
                <a:pathLst>
                  <a:path w="274" h="281">
                    <a:moveTo>
                      <a:pt x="217" y="202"/>
                    </a:moveTo>
                    <a:cubicBezTo>
                      <a:pt x="222" y="204"/>
                      <a:pt x="227" y="206"/>
                      <a:pt x="232" y="210"/>
                    </a:cubicBezTo>
                    <a:cubicBezTo>
                      <a:pt x="240" y="216"/>
                      <a:pt x="247" y="224"/>
                      <a:pt x="253" y="234"/>
                    </a:cubicBezTo>
                    <a:cubicBezTo>
                      <a:pt x="254" y="238"/>
                      <a:pt x="253" y="241"/>
                      <a:pt x="250" y="244"/>
                    </a:cubicBezTo>
                    <a:cubicBezTo>
                      <a:pt x="247" y="247"/>
                      <a:pt x="243" y="247"/>
                      <a:pt x="240" y="243"/>
                    </a:cubicBezTo>
                    <a:cubicBezTo>
                      <a:pt x="233" y="238"/>
                      <a:pt x="227" y="234"/>
                      <a:pt x="221" y="231"/>
                    </a:cubicBezTo>
                    <a:cubicBezTo>
                      <a:pt x="219" y="230"/>
                      <a:pt x="218" y="229"/>
                      <a:pt x="217" y="229"/>
                    </a:cubicBezTo>
                    <a:cubicBezTo>
                      <a:pt x="217" y="202"/>
                      <a:pt x="217" y="202"/>
                      <a:pt x="217" y="202"/>
                    </a:cubicBezTo>
                    <a:close/>
                    <a:moveTo>
                      <a:pt x="217" y="169"/>
                    </a:moveTo>
                    <a:cubicBezTo>
                      <a:pt x="217" y="160"/>
                      <a:pt x="217" y="160"/>
                      <a:pt x="217" y="160"/>
                    </a:cubicBezTo>
                    <a:cubicBezTo>
                      <a:pt x="227" y="157"/>
                      <a:pt x="238" y="155"/>
                      <a:pt x="249" y="152"/>
                    </a:cubicBezTo>
                    <a:cubicBezTo>
                      <a:pt x="252" y="151"/>
                      <a:pt x="256" y="150"/>
                      <a:pt x="259" y="151"/>
                    </a:cubicBezTo>
                    <a:cubicBezTo>
                      <a:pt x="263" y="152"/>
                      <a:pt x="266" y="153"/>
                      <a:pt x="270" y="155"/>
                    </a:cubicBezTo>
                    <a:cubicBezTo>
                      <a:pt x="273" y="156"/>
                      <a:pt x="274" y="158"/>
                      <a:pt x="273" y="160"/>
                    </a:cubicBezTo>
                    <a:cubicBezTo>
                      <a:pt x="273" y="161"/>
                      <a:pt x="271" y="162"/>
                      <a:pt x="268" y="164"/>
                    </a:cubicBezTo>
                    <a:cubicBezTo>
                      <a:pt x="253" y="164"/>
                      <a:pt x="238" y="166"/>
                      <a:pt x="224" y="168"/>
                    </a:cubicBezTo>
                    <a:cubicBezTo>
                      <a:pt x="222" y="168"/>
                      <a:pt x="219" y="169"/>
                      <a:pt x="217" y="169"/>
                    </a:cubicBezTo>
                    <a:close/>
                    <a:moveTo>
                      <a:pt x="217" y="122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7" y="94"/>
                      <a:pt x="217" y="94"/>
                      <a:pt x="218" y="94"/>
                    </a:cubicBezTo>
                    <a:cubicBezTo>
                      <a:pt x="221" y="97"/>
                      <a:pt x="224" y="100"/>
                      <a:pt x="226" y="104"/>
                    </a:cubicBezTo>
                    <a:cubicBezTo>
                      <a:pt x="228" y="106"/>
                      <a:pt x="229" y="109"/>
                      <a:pt x="228" y="111"/>
                    </a:cubicBezTo>
                    <a:cubicBezTo>
                      <a:pt x="228" y="113"/>
                      <a:pt x="226" y="116"/>
                      <a:pt x="223" y="118"/>
                    </a:cubicBezTo>
                    <a:cubicBezTo>
                      <a:pt x="221" y="119"/>
                      <a:pt x="219" y="121"/>
                      <a:pt x="217" y="122"/>
                    </a:cubicBezTo>
                    <a:close/>
                    <a:moveTo>
                      <a:pt x="217" y="67"/>
                    </a:moveTo>
                    <a:cubicBezTo>
                      <a:pt x="217" y="37"/>
                      <a:pt x="217" y="37"/>
                      <a:pt x="217" y="37"/>
                    </a:cubicBezTo>
                    <a:cubicBezTo>
                      <a:pt x="219" y="37"/>
                      <a:pt x="221" y="37"/>
                      <a:pt x="223" y="37"/>
                    </a:cubicBezTo>
                    <a:cubicBezTo>
                      <a:pt x="226" y="38"/>
                      <a:pt x="227" y="39"/>
                      <a:pt x="228" y="42"/>
                    </a:cubicBezTo>
                    <a:cubicBezTo>
                      <a:pt x="229" y="44"/>
                      <a:pt x="229" y="46"/>
                      <a:pt x="227" y="48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0" y="60"/>
                      <a:pt x="219" y="64"/>
                      <a:pt x="217" y="67"/>
                    </a:cubicBezTo>
                    <a:close/>
                    <a:moveTo>
                      <a:pt x="187" y="199"/>
                    </a:moveTo>
                    <a:cubicBezTo>
                      <a:pt x="191" y="198"/>
                      <a:pt x="194" y="198"/>
                      <a:pt x="197" y="198"/>
                    </a:cubicBezTo>
                    <a:cubicBezTo>
                      <a:pt x="201" y="198"/>
                      <a:pt x="204" y="199"/>
                      <a:pt x="207" y="200"/>
                    </a:cubicBezTo>
                    <a:cubicBezTo>
                      <a:pt x="210" y="200"/>
                      <a:pt x="214" y="201"/>
                      <a:pt x="217" y="202"/>
                    </a:cubicBezTo>
                    <a:cubicBezTo>
                      <a:pt x="217" y="229"/>
                      <a:pt x="217" y="229"/>
                      <a:pt x="217" y="229"/>
                    </a:cubicBezTo>
                    <a:cubicBezTo>
                      <a:pt x="212" y="227"/>
                      <a:pt x="206" y="225"/>
                      <a:pt x="201" y="224"/>
                    </a:cubicBezTo>
                    <a:cubicBezTo>
                      <a:pt x="196" y="221"/>
                      <a:pt x="192" y="218"/>
                      <a:pt x="188" y="215"/>
                    </a:cubicBezTo>
                    <a:cubicBezTo>
                      <a:pt x="184" y="213"/>
                      <a:pt x="182" y="208"/>
                      <a:pt x="181" y="203"/>
                    </a:cubicBezTo>
                    <a:cubicBezTo>
                      <a:pt x="180" y="201"/>
                      <a:pt x="180" y="200"/>
                      <a:pt x="181" y="200"/>
                    </a:cubicBezTo>
                    <a:cubicBezTo>
                      <a:pt x="182" y="199"/>
                      <a:pt x="183" y="198"/>
                      <a:pt x="184" y="199"/>
                    </a:cubicBezTo>
                    <a:cubicBezTo>
                      <a:pt x="187" y="199"/>
                      <a:pt x="187" y="199"/>
                      <a:pt x="187" y="199"/>
                    </a:cubicBezTo>
                    <a:close/>
                    <a:moveTo>
                      <a:pt x="217" y="37"/>
                    </a:moveTo>
                    <a:cubicBezTo>
                      <a:pt x="217" y="67"/>
                      <a:pt x="217" y="67"/>
                      <a:pt x="217" y="67"/>
                    </a:cubicBezTo>
                    <a:cubicBezTo>
                      <a:pt x="216" y="69"/>
                      <a:pt x="216" y="70"/>
                      <a:pt x="215" y="71"/>
                    </a:cubicBezTo>
                    <a:cubicBezTo>
                      <a:pt x="213" y="76"/>
                      <a:pt x="212" y="81"/>
                      <a:pt x="211" y="86"/>
                    </a:cubicBezTo>
                    <a:cubicBezTo>
                      <a:pt x="213" y="89"/>
                      <a:pt x="215" y="91"/>
                      <a:pt x="217" y="94"/>
                    </a:cubicBez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2" y="125"/>
                      <a:pt x="208" y="128"/>
                      <a:pt x="204" y="130"/>
                    </a:cubicBezTo>
                    <a:cubicBezTo>
                      <a:pt x="199" y="133"/>
                      <a:pt x="192" y="136"/>
                      <a:pt x="186" y="140"/>
                    </a:cubicBezTo>
                    <a:cubicBezTo>
                      <a:pt x="183" y="141"/>
                      <a:pt x="181" y="141"/>
                      <a:pt x="179" y="143"/>
                    </a:cubicBezTo>
                    <a:cubicBezTo>
                      <a:pt x="178" y="144"/>
                      <a:pt x="177" y="146"/>
                      <a:pt x="177" y="150"/>
                    </a:cubicBezTo>
                    <a:cubicBezTo>
                      <a:pt x="176" y="152"/>
                      <a:pt x="175" y="153"/>
                      <a:pt x="174" y="154"/>
                    </a:cubicBezTo>
                    <a:cubicBezTo>
                      <a:pt x="173" y="154"/>
                      <a:pt x="172" y="154"/>
                      <a:pt x="170" y="152"/>
                    </a:cubicBezTo>
                    <a:cubicBezTo>
                      <a:pt x="168" y="150"/>
                      <a:pt x="166" y="149"/>
                      <a:pt x="165" y="148"/>
                    </a:cubicBezTo>
                    <a:cubicBezTo>
                      <a:pt x="163" y="147"/>
                      <a:pt x="163" y="145"/>
                      <a:pt x="163" y="143"/>
                    </a:cubicBezTo>
                    <a:cubicBezTo>
                      <a:pt x="163" y="141"/>
                      <a:pt x="162" y="140"/>
                      <a:pt x="160" y="140"/>
                    </a:cubicBezTo>
                    <a:cubicBezTo>
                      <a:pt x="159" y="140"/>
                      <a:pt x="157" y="140"/>
                      <a:pt x="156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5"/>
                      <a:pt x="160" y="117"/>
                      <a:pt x="162" y="118"/>
                    </a:cubicBezTo>
                    <a:cubicBezTo>
                      <a:pt x="164" y="119"/>
                      <a:pt x="164" y="118"/>
                      <a:pt x="165" y="118"/>
                    </a:cubicBezTo>
                    <a:cubicBezTo>
                      <a:pt x="166" y="116"/>
                      <a:pt x="166" y="115"/>
                      <a:pt x="166" y="114"/>
                    </a:cubicBezTo>
                    <a:cubicBezTo>
                      <a:pt x="172" y="67"/>
                      <a:pt x="172" y="67"/>
                      <a:pt x="172" y="67"/>
                    </a:cubicBezTo>
                    <a:cubicBezTo>
                      <a:pt x="172" y="66"/>
                      <a:pt x="172" y="64"/>
                      <a:pt x="171" y="63"/>
                    </a:cubicBezTo>
                    <a:cubicBezTo>
                      <a:pt x="171" y="61"/>
                      <a:pt x="169" y="61"/>
                      <a:pt x="167" y="61"/>
                    </a:cubicBezTo>
                    <a:cubicBezTo>
                      <a:pt x="164" y="62"/>
                      <a:pt x="164" y="62"/>
                      <a:pt x="164" y="62"/>
                    </a:cubicBezTo>
                    <a:cubicBezTo>
                      <a:pt x="161" y="63"/>
                      <a:pt x="159" y="65"/>
                      <a:pt x="156" y="66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60" y="13"/>
                      <a:pt x="163" y="15"/>
                      <a:pt x="163" y="18"/>
                    </a:cubicBezTo>
                    <a:cubicBezTo>
                      <a:pt x="163" y="21"/>
                      <a:pt x="164" y="24"/>
                      <a:pt x="164" y="28"/>
                    </a:cubicBezTo>
                    <a:cubicBezTo>
                      <a:pt x="166" y="31"/>
                      <a:pt x="167" y="33"/>
                      <a:pt x="169" y="36"/>
                    </a:cubicBezTo>
                    <a:cubicBezTo>
                      <a:pt x="171" y="38"/>
                      <a:pt x="172" y="41"/>
                      <a:pt x="172" y="45"/>
                    </a:cubicBezTo>
                    <a:cubicBezTo>
                      <a:pt x="172" y="47"/>
                      <a:pt x="173" y="48"/>
                      <a:pt x="173" y="48"/>
                    </a:cubicBezTo>
                    <a:cubicBezTo>
                      <a:pt x="174" y="49"/>
                      <a:pt x="176" y="49"/>
                      <a:pt x="178" y="49"/>
                    </a:cubicBezTo>
                    <a:cubicBezTo>
                      <a:pt x="182" y="49"/>
                      <a:pt x="184" y="49"/>
                      <a:pt x="186" y="51"/>
                    </a:cubicBezTo>
                    <a:cubicBezTo>
                      <a:pt x="187" y="53"/>
                      <a:pt x="187" y="55"/>
                      <a:pt x="187" y="59"/>
                    </a:cubicBezTo>
                    <a:cubicBezTo>
                      <a:pt x="187" y="61"/>
                      <a:pt x="187" y="62"/>
                      <a:pt x="186" y="64"/>
                    </a:cubicBezTo>
                    <a:cubicBezTo>
                      <a:pt x="184" y="65"/>
                      <a:pt x="183" y="67"/>
                      <a:pt x="183" y="68"/>
                    </a:cubicBezTo>
                    <a:cubicBezTo>
                      <a:pt x="180" y="79"/>
                      <a:pt x="178" y="89"/>
                      <a:pt x="178" y="98"/>
                    </a:cubicBezTo>
                    <a:cubicBezTo>
                      <a:pt x="177" y="108"/>
                      <a:pt x="177" y="118"/>
                      <a:pt x="177" y="129"/>
                    </a:cubicBezTo>
                    <a:cubicBezTo>
                      <a:pt x="177" y="132"/>
                      <a:pt x="177" y="132"/>
                      <a:pt x="178" y="133"/>
                    </a:cubicBezTo>
                    <a:cubicBezTo>
                      <a:pt x="179" y="133"/>
                      <a:pt x="181" y="133"/>
                      <a:pt x="183" y="132"/>
                    </a:cubicBezTo>
                    <a:cubicBezTo>
                      <a:pt x="188" y="129"/>
                      <a:pt x="192" y="126"/>
                      <a:pt x="196" y="123"/>
                    </a:cubicBezTo>
                    <a:cubicBezTo>
                      <a:pt x="201" y="119"/>
                      <a:pt x="205" y="114"/>
                      <a:pt x="209" y="109"/>
                    </a:cubicBezTo>
                    <a:cubicBezTo>
                      <a:pt x="211" y="107"/>
                      <a:pt x="211" y="104"/>
                      <a:pt x="210" y="103"/>
                    </a:cubicBezTo>
                    <a:cubicBezTo>
                      <a:pt x="210" y="101"/>
                      <a:pt x="208" y="99"/>
                      <a:pt x="205" y="99"/>
                    </a:cubicBezTo>
                    <a:cubicBezTo>
                      <a:pt x="204" y="99"/>
                      <a:pt x="203" y="99"/>
                      <a:pt x="201" y="99"/>
                    </a:cubicBezTo>
                    <a:cubicBezTo>
                      <a:pt x="201" y="99"/>
                      <a:pt x="200" y="98"/>
                      <a:pt x="199" y="97"/>
                    </a:cubicBezTo>
                    <a:cubicBezTo>
                      <a:pt x="196" y="92"/>
                      <a:pt x="196" y="87"/>
                      <a:pt x="197" y="82"/>
                    </a:cubicBezTo>
                    <a:cubicBezTo>
                      <a:pt x="199" y="77"/>
                      <a:pt x="201" y="72"/>
                      <a:pt x="203" y="67"/>
                    </a:cubicBezTo>
                    <a:cubicBezTo>
                      <a:pt x="203" y="66"/>
                      <a:pt x="204" y="64"/>
                      <a:pt x="204" y="62"/>
                    </a:cubicBezTo>
                    <a:cubicBezTo>
                      <a:pt x="205" y="61"/>
                      <a:pt x="204" y="59"/>
                      <a:pt x="203" y="58"/>
                    </a:cubicBezTo>
                    <a:cubicBezTo>
                      <a:pt x="198" y="57"/>
                      <a:pt x="198" y="57"/>
                      <a:pt x="198" y="57"/>
                    </a:cubicBezTo>
                    <a:cubicBezTo>
                      <a:pt x="197" y="56"/>
                      <a:pt x="197" y="55"/>
                      <a:pt x="198" y="53"/>
                    </a:cubicBezTo>
                    <a:cubicBezTo>
                      <a:pt x="199" y="52"/>
                      <a:pt x="200" y="50"/>
                      <a:pt x="200" y="49"/>
                    </a:cubicBezTo>
                    <a:cubicBezTo>
                      <a:pt x="202" y="43"/>
                      <a:pt x="205" y="39"/>
                      <a:pt x="209" y="38"/>
                    </a:cubicBezTo>
                    <a:cubicBezTo>
                      <a:pt x="211" y="37"/>
                      <a:pt x="214" y="37"/>
                      <a:pt x="217" y="37"/>
                    </a:cubicBezTo>
                    <a:close/>
                    <a:moveTo>
                      <a:pt x="217" y="160"/>
                    </a:moveTo>
                    <a:cubicBezTo>
                      <a:pt x="215" y="160"/>
                      <a:pt x="213" y="160"/>
                      <a:pt x="211" y="160"/>
                    </a:cubicBezTo>
                    <a:cubicBezTo>
                      <a:pt x="200" y="163"/>
                      <a:pt x="187" y="166"/>
                      <a:pt x="174" y="169"/>
                    </a:cubicBezTo>
                    <a:cubicBezTo>
                      <a:pt x="169" y="170"/>
                      <a:pt x="166" y="170"/>
                      <a:pt x="165" y="168"/>
                    </a:cubicBezTo>
                    <a:cubicBezTo>
                      <a:pt x="163" y="166"/>
                      <a:pt x="161" y="163"/>
                      <a:pt x="159" y="159"/>
                    </a:cubicBezTo>
                    <a:cubicBezTo>
                      <a:pt x="159" y="156"/>
                      <a:pt x="157" y="154"/>
                      <a:pt x="156" y="152"/>
                    </a:cubicBezTo>
                    <a:cubicBezTo>
                      <a:pt x="156" y="278"/>
                      <a:pt x="156" y="278"/>
                      <a:pt x="156" y="278"/>
                    </a:cubicBezTo>
                    <a:cubicBezTo>
                      <a:pt x="159" y="276"/>
                      <a:pt x="161" y="273"/>
                      <a:pt x="161" y="269"/>
                    </a:cubicBezTo>
                    <a:cubicBezTo>
                      <a:pt x="161" y="264"/>
                      <a:pt x="161" y="259"/>
                      <a:pt x="160" y="255"/>
                    </a:cubicBezTo>
                    <a:cubicBezTo>
                      <a:pt x="159" y="250"/>
                      <a:pt x="159" y="245"/>
                      <a:pt x="158" y="240"/>
                    </a:cubicBezTo>
                    <a:cubicBezTo>
                      <a:pt x="159" y="231"/>
                      <a:pt x="159" y="222"/>
                      <a:pt x="159" y="215"/>
                    </a:cubicBezTo>
                    <a:cubicBezTo>
                      <a:pt x="159" y="207"/>
                      <a:pt x="161" y="198"/>
                      <a:pt x="163" y="189"/>
                    </a:cubicBezTo>
                    <a:cubicBezTo>
                      <a:pt x="164" y="185"/>
                      <a:pt x="164" y="185"/>
                      <a:pt x="164" y="185"/>
                    </a:cubicBezTo>
                    <a:cubicBezTo>
                      <a:pt x="165" y="182"/>
                      <a:pt x="168" y="180"/>
                      <a:pt x="171" y="179"/>
                    </a:cubicBezTo>
                    <a:cubicBezTo>
                      <a:pt x="174" y="178"/>
                      <a:pt x="177" y="178"/>
                      <a:pt x="180" y="178"/>
                    </a:cubicBezTo>
                    <a:cubicBezTo>
                      <a:pt x="193" y="174"/>
                      <a:pt x="205" y="171"/>
                      <a:pt x="217" y="169"/>
                    </a:cubicBezTo>
                    <a:cubicBezTo>
                      <a:pt x="217" y="160"/>
                      <a:pt x="217" y="160"/>
                      <a:pt x="217" y="160"/>
                    </a:cubicBezTo>
                    <a:close/>
                    <a:moveTo>
                      <a:pt x="156" y="96"/>
                    </a:moveTo>
                    <a:cubicBezTo>
                      <a:pt x="156" y="96"/>
                      <a:pt x="157" y="96"/>
                      <a:pt x="157" y="95"/>
                    </a:cubicBezTo>
                    <a:cubicBezTo>
                      <a:pt x="159" y="94"/>
                      <a:pt x="160" y="91"/>
                      <a:pt x="161" y="90"/>
                    </a:cubicBezTo>
                    <a:cubicBezTo>
                      <a:pt x="162" y="87"/>
                      <a:pt x="162" y="85"/>
                      <a:pt x="162" y="84"/>
                    </a:cubicBezTo>
                    <a:cubicBezTo>
                      <a:pt x="160" y="82"/>
                      <a:pt x="159" y="81"/>
                      <a:pt x="156" y="82"/>
                    </a:cubicBezTo>
                    <a:lnTo>
                      <a:pt x="156" y="96"/>
                    </a:lnTo>
                    <a:close/>
                    <a:moveTo>
                      <a:pt x="156" y="11"/>
                    </a:moveTo>
                    <a:cubicBezTo>
                      <a:pt x="156" y="66"/>
                      <a:pt x="156" y="66"/>
                      <a:pt x="156" y="66"/>
                    </a:cubicBezTo>
                    <a:cubicBezTo>
                      <a:pt x="154" y="67"/>
                      <a:pt x="153" y="68"/>
                      <a:pt x="152" y="69"/>
                    </a:cubicBezTo>
                    <a:cubicBezTo>
                      <a:pt x="148" y="71"/>
                      <a:pt x="145" y="75"/>
                      <a:pt x="141" y="78"/>
                    </a:cubicBezTo>
                    <a:cubicBezTo>
                      <a:pt x="140" y="81"/>
                      <a:pt x="140" y="83"/>
                      <a:pt x="141" y="84"/>
                    </a:cubicBezTo>
                    <a:cubicBezTo>
                      <a:pt x="142" y="85"/>
                      <a:pt x="145" y="85"/>
                      <a:pt x="147" y="85"/>
                    </a:cubicBezTo>
                    <a:cubicBezTo>
                      <a:pt x="149" y="83"/>
                      <a:pt x="151" y="82"/>
                      <a:pt x="154" y="82"/>
                    </a:cubicBezTo>
                    <a:cubicBezTo>
                      <a:pt x="155" y="82"/>
                      <a:pt x="155" y="82"/>
                      <a:pt x="156" y="82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2" y="101"/>
                      <a:pt x="150" y="104"/>
                      <a:pt x="152" y="107"/>
                    </a:cubicBezTo>
                    <a:cubicBezTo>
                      <a:pt x="152" y="109"/>
                      <a:pt x="154" y="111"/>
                      <a:pt x="156" y="11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1" y="143"/>
                      <a:pt x="147" y="145"/>
                      <a:pt x="143" y="146"/>
                    </a:cubicBezTo>
                    <a:cubicBezTo>
                      <a:pt x="142" y="147"/>
                      <a:pt x="140" y="148"/>
                      <a:pt x="138" y="149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9"/>
                      <a:pt x="139" y="128"/>
                      <a:pt x="139" y="127"/>
                    </a:cubicBezTo>
                    <a:cubicBezTo>
                      <a:pt x="140" y="127"/>
                      <a:pt x="139" y="126"/>
                      <a:pt x="139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9" y="12"/>
                      <a:pt x="140" y="8"/>
                      <a:pt x="140" y="3"/>
                    </a:cubicBezTo>
                    <a:cubicBezTo>
                      <a:pt x="142" y="1"/>
                      <a:pt x="143" y="0"/>
                      <a:pt x="144" y="0"/>
                    </a:cubicBezTo>
                    <a:cubicBezTo>
                      <a:pt x="145" y="0"/>
                      <a:pt x="148" y="1"/>
                      <a:pt x="150" y="3"/>
                    </a:cubicBezTo>
                    <a:cubicBezTo>
                      <a:pt x="151" y="4"/>
                      <a:pt x="152" y="5"/>
                      <a:pt x="153" y="7"/>
                    </a:cubicBezTo>
                    <a:cubicBezTo>
                      <a:pt x="154" y="8"/>
                      <a:pt x="154" y="10"/>
                      <a:pt x="156" y="11"/>
                    </a:cubicBezTo>
                    <a:close/>
                    <a:moveTo>
                      <a:pt x="156" y="152"/>
                    </a:moveTo>
                    <a:cubicBezTo>
                      <a:pt x="156" y="278"/>
                      <a:pt x="156" y="278"/>
                      <a:pt x="156" y="278"/>
                    </a:cubicBezTo>
                    <a:cubicBezTo>
                      <a:pt x="155" y="279"/>
                      <a:pt x="154" y="279"/>
                      <a:pt x="153" y="280"/>
                    </a:cubicBezTo>
                    <a:cubicBezTo>
                      <a:pt x="148" y="281"/>
                      <a:pt x="143" y="279"/>
                      <a:pt x="139" y="275"/>
                    </a:cubicBezTo>
                    <a:cubicBezTo>
                      <a:pt x="138" y="275"/>
                      <a:pt x="138" y="274"/>
                      <a:pt x="138" y="274"/>
                    </a:cubicBezTo>
                    <a:cubicBezTo>
                      <a:pt x="138" y="233"/>
                      <a:pt x="138" y="233"/>
                      <a:pt x="138" y="233"/>
                    </a:cubicBezTo>
                    <a:cubicBezTo>
                      <a:pt x="138" y="232"/>
                      <a:pt x="138" y="231"/>
                      <a:pt x="139" y="230"/>
                    </a:cubicBezTo>
                    <a:cubicBezTo>
                      <a:pt x="139" y="195"/>
                      <a:pt x="139" y="195"/>
                      <a:pt x="139" y="195"/>
                    </a:cubicBezTo>
                    <a:cubicBezTo>
                      <a:pt x="138" y="194"/>
                      <a:pt x="138" y="193"/>
                      <a:pt x="138" y="193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42" y="175"/>
                      <a:pt x="143" y="172"/>
                      <a:pt x="142" y="168"/>
                    </a:cubicBezTo>
                    <a:cubicBezTo>
                      <a:pt x="141" y="162"/>
                      <a:pt x="143" y="157"/>
                      <a:pt x="148" y="152"/>
                    </a:cubicBezTo>
                    <a:cubicBezTo>
                      <a:pt x="151" y="151"/>
                      <a:pt x="154" y="151"/>
                      <a:pt x="155" y="152"/>
                    </a:cubicBezTo>
                    <a:cubicBezTo>
                      <a:pt x="156" y="152"/>
                      <a:pt x="156" y="152"/>
                      <a:pt x="156" y="152"/>
                    </a:cubicBezTo>
                    <a:close/>
                    <a:moveTo>
                      <a:pt x="138" y="16"/>
                    </a:move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7" y="125"/>
                      <a:pt x="137" y="126"/>
                      <a:pt x="137" y="126"/>
                    </a:cubicBezTo>
                    <a:cubicBezTo>
                      <a:pt x="136" y="127"/>
                      <a:pt x="136" y="129"/>
                      <a:pt x="136" y="132"/>
                    </a:cubicBezTo>
                    <a:cubicBezTo>
                      <a:pt x="137" y="131"/>
                      <a:pt x="137" y="130"/>
                      <a:pt x="138" y="130"/>
                    </a:cubicBezTo>
                    <a:cubicBezTo>
                      <a:pt x="138" y="149"/>
                      <a:pt x="138" y="149"/>
                      <a:pt x="138" y="149"/>
                    </a:cubicBezTo>
                    <a:cubicBezTo>
                      <a:pt x="136" y="150"/>
                      <a:pt x="133" y="151"/>
                      <a:pt x="131" y="152"/>
                    </a:cubicBezTo>
                    <a:cubicBezTo>
                      <a:pt x="128" y="152"/>
                      <a:pt x="127" y="153"/>
                      <a:pt x="127" y="154"/>
                    </a:cubicBezTo>
                    <a:cubicBezTo>
                      <a:pt x="126" y="155"/>
                      <a:pt x="126" y="157"/>
                      <a:pt x="126" y="159"/>
                    </a:cubicBezTo>
                    <a:cubicBezTo>
                      <a:pt x="124" y="161"/>
                      <a:pt x="123" y="163"/>
                      <a:pt x="121" y="163"/>
                    </a:cubicBezTo>
                    <a:cubicBezTo>
                      <a:pt x="120" y="163"/>
                      <a:pt x="118" y="162"/>
                      <a:pt x="117" y="160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8" y="39"/>
                      <a:pt x="119" y="39"/>
                      <a:pt x="120" y="39"/>
                    </a:cubicBezTo>
                    <a:cubicBezTo>
                      <a:pt x="123" y="40"/>
                      <a:pt x="126" y="39"/>
                      <a:pt x="128" y="38"/>
                    </a:cubicBezTo>
                    <a:cubicBezTo>
                      <a:pt x="130" y="35"/>
                      <a:pt x="131" y="33"/>
                      <a:pt x="132" y="29"/>
                    </a:cubicBezTo>
                    <a:cubicBezTo>
                      <a:pt x="134" y="25"/>
                      <a:pt x="136" y="20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lose/>
                    <a:moveTo>
                      <a:pt x="138" y="178"/>
                    </a:move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2"/>
                      <a:pt x="136" y="191"/>
                      <a:pt x="136" y="191"/>
                    </a:cubicBezTo>
                    <a:cubicBezTo>
                      <a:pt x="135" y="191"/>
                      <a:pt x="133" y="191"/>
                      <a:pt x="131" y="191"/>
                    </a:cubicBezTo>
                    <a:cubicBezTo>
                      <a:pt x="126" y="193"/>
                      <a:pt x="122" y="195"/>
                      <a:pt x="117" y="196"/>
                    </a:cubicBezTo>
                    <a:cubicBezTo>
                      <a:pt x="117" y="185"/>
                      <a:pt x="117" y="185"/>
                      <a:pt x="117" y="185"/>
                    </a:cubicBezTo>
                    <a:cubicBezTo>
                      <a:pt x="122" y="183"/>
                      <a:pt x="128" y="182"/>
                      <a:pt x="135" y="180"/>
                    </a:cubicBezTo>
                    <a:cubicBezTo>
                      <a:pt x="136" y="179"/>
                      <a:pt x="137" y="178"/>
                      <a:pt x="138" y="178"/>
                    </a:cubicBezTo>
                    <a:close/>
                    <a:moveTo>
                      <a:pt x="138" y="233"/>
                    </a:moveTo>
                    <a:cubicBezTo>
                      <a:pt x="138" y="274"/>
                      <a:pt x="138" y="274"/>
                      <a:pt x="138" y="274"/>
                    </a:cubicBezTo>
                    <a:cubicBezTo>
                      <a:pt x="134" y="267"/>
                      <a:pt x="128" y="262"/>
                      <a:pt x="122" y="258"/>
                    </a:cubicBezTo>
                    <a:cubicBezTo>
                      <a:pt x="120" y="257"/>
                      <a:pt x="118" y="257"/>
                      <a:pt x="117" y="256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20" y="239"/>
                      <a:pt x="122" y="239"/>
                      <a:pt x="125" y="239"/>
                    </a:cubicBezTo>
                    <a:cubicBezTo>
                      <a:pt x="129" y="239"/>
                      <a:pt x="132" y="239"/>
                      <a:pt x="134" y="238"/>
                    </a:cubicBezTo>
                    <a:cubicBezTo>
                      <a:pt x="136" y="238"/>
                      <a:pt x="137" y="236"/>
                      <a:pt x="138" y="233"/>
                    </a:cubicBezTo>
                    <a:close/>
                    <a:moveTo>
                      <a:pt x="117" y="223"/>
                    </a:moveTo>
                    <a:cubicBezTo>
                      <a:pt x="117" y="219"/>
                      <a:pt x="117" y="219"/>
                      <a:pt x="117" y="219"/>
                    </a:cubicBezTo>
                    <a:cubicBezTo>
                      <a:pt x="117" y="220"/>
                      <a:pt x="117" y="221"/>
                      <a:pt x="117" y="223"/>
                    </a:cubicBezTo>
                    <a:close/>
                    <a:moveTo>
                      <a:pt x="117" y="39"/>
                    </a:moveTo>
                    <a:cubicBezTo>
                      <a:pt x="117" y="160"/>
                      <a:pt x="117" y="160"/>
                      <a:pt x="117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3" y="157"/>
                      <a:pt x="110" y="155"/>
                      <a:pt x="109" y="152"/>
                    </a:cubicBezTo>
                    <a:cubicBezTo>
                      <a:pt x="108" y="150"/>
                      <a:pt x="107" y="148"/>
                      <a:pt x="107" y="145"/>
                    </a:cubicBezTo>
                    <a:cubicBezTo>
                      <a:pt x="105" y="141"/>
                      <a:pt x="103" y="140"/>
                      <a:pt x="102" y="140"/>
                    </a:cubicBezTo>
                    <a:cubicBezTo>
                      <a:pt x="101" y="139"/>
                      <a:pt x="99" y="140"/>
                      <a:pt x="96" y="142"/>
                    </a:cubicBezTo>
                    <a:cubicBezTo>
                      <a:pt x="92" y="147"/>
                      <a:pt x="87" y="152"/>
                      <a:pt x="83" y="156"/>
                    </a:cubicBezTo>
                    <a:cubicBezTo>
                      <a:pt x="78" y="160"/>
                      <a:pt x="74" y="164"/>
                      <a:pt x="72" y="168"/>
                    </a:cubicBezTo>
                    <a:cubicBezTo>
                      <a:pt x="70" y="170"/>
                      <a:pt x="68" y="170"/>
                      <a:pt x="66" y="170"/>
                    </a:cubicBezTo>
                    <a:cubicBezTo>
                      <a:pt x="65" y="170"/>
                      <a:pt x="63" y="169"/>
                      <a:pt x="62" y="168"/>
                    </a:cubicBezTo>
                    <a:cubicBezTo>
                      <a:pt x="58" y="164"/>
                      <a:pt x="56" y="162"/>
                      <a:pt x="55" y="159"/>
                    </a:cubicBezTo>
                    <a:cubicBezTo>
                      <a:pt x="54" y="156"/>
                      <a:pt x="54" y="153"/>
                      <a:pt x="53" y="149"/>
                    </a:cubicBezTo>
                    <a:cubicBezTo>
                      <a:pt x="52" y="146"/>
                      <a:pt x="52" y="142"/>
                      <a:pt x="52" y="141"/>
                    </a:cubicBezTo>
                    <a:cubicBezTo>
                      <a:pt x="52" y="138"/>
                      <a:pt x="54" y="136"/>
                      <a:pt x="57" y="132"/>
                    </a:cubicBezTo>
                    <a:cubicBezTo>
                      <a:pt x="59" y="128"/>
                      <a:pt x="61" y="125"/>
                      <a:pt x="62" y="122"/>
                    </a:cubicBezTo>
                    <a:cubicBezTo>
                      <a:pt x="62" y="119"/>
                      <a:pt x="63" y="116"/>
                      <a:pt x="64" y="112"/>
                    </a:cubicBezTo>
                    <a:cubicBezTo>
                      <a:pt x="63" y="109"/>
                      <a:pt x="62" y="106"/>
                      <a:pt x="60" y="105"/>
                    </a:cubicBezTo>
                    <a:cubicBezTo>
                      <a:pt x="57" y="104"/>
                      <a:pt x="55" y="105"/>
                      <a:pt x="52" y="109"/>
                    </a:cubicBezTo>
                    <a:cubicBezTo>
                      <a:pt x="50" y="110"/>
                      <a:pt x="48" y="111"/>
                      <a:pt x="47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38" y="109"/>
                      <a:pt x="35" y="104"/>
                      <a:pt x="34" y="101"/>
                    </a:cubicBezTo>
                    <a:cubicBezTo>
                      <a:pt x="34" y="97"/>
                      <a:pt x="35" y="92"/>
                      <a:pt x="37" y="86"/>
                    </a:cubicBezTo>
                    <a:cubicBezTo>
                      <a:pt x="37" y="83"/>
                      <a:pt x="38" y="80"/>
                      <a:pt x="39" y="79"/>
                    </a:cubicBezTo>
                    <a:cubicBezTo>
                      <a:pt x="40" y="77"/>
                      <a:pt x="43" y="76"/>
                      <a:pt x="47" y="74"/>
                    </a:cubicBezTo>
                    <a:cubicBezTo>
                      <a:pt x="53" y="68"/>
                      <a:pt x="60" y="62"/>
                      <a:pt x="67" y="55"/>
                    </a:cubicBezTo>
                    <a:cubicBezTo>
                      <a:pt x="75" y="48"/>
                      <a:pt x="82" y="46"/>
                      <a:pt x="89" y="47"/>
                    </a:cubicBezTo>
                    <a:cubicBezTo>
                      <a:pt x="95" y="53"/>
                      <a:pt x="97" y="60"/>
                      <a:pt x="95" y="68"/>
                    </a:cubicBezTo>
                    <a:cubicBezTo>
                      <a:pt x="94" y="76"/>
                      <a:pt x="89" y="81"/>
                      <a:pt x="79" y="83"/>
                    </a:cubicBezTo>
                    <a:cubicBezTo>
                      <a:pt x="76" y="84"/>
                      <a:pt x="73" y="86"/>
                      <a:pt x="71" y="89"/>
                    </a:cubicBezTo>
                    <a:cubicBezTo>
                      <a:pt x="69" y="91"/>
                      <a:pt x="70" y="94"/>
                      <a:pt x="73" y="97"/>
                    </a:cubicBezTo>
                    <a:cubicBezTo>
                      <a:pt x="76" y="103"/>
                      <a:pt x="79" y="109"/>
                      <a:pt x="80" y="113"/>
                    </a:cubicBezTo>
                    <a:cubicBezTo>
                      <a:pt x="81" y="118"/>
                      <a:pt x="81" y="123"/>
                      <a:pt x="82" y="129"/>
                    </a:cubicBezTo>
                    <a:cubicBezTo>
                      <a:pt x="82" y="131"/>
                      <a:pt x="83" y="132"/>
                      <a:pt x="85" y="133"/>
                    </a:cubicBezTo>
                    <a:cubicBezTo>
                      <a:pt x="86" y="133"/>
                      <a:pt x="88" y="133"/>
                      <a:pt x="90" y="132"/>
                    </a:cubicBezTo>
                    <a:cubicBezTo>
                      <a:pt x="101" y="125"/>
                      <a:pt x="101" y="125"/>
                      <a:pt x="101" y="125"/>
                    </a:cubicBezTo>
                    <a:cubicBezTo>
                      <a:pt x="103" y="123"/>
                      <a:pt x="104" y="120"/>
                      <a:pt x="103" y="118"/>
                    </a:cubicBezTo>
                    <a:cubicBezTo>
                      <a:pt x="103" y="115"/>
                      <a:pt x="103" y="113"/>
                      <a:pt x="103" y="111"/>
                    </a:cubicBezTo>
                    <a:cubicBezTo>
                      <a:pt x="102" y="108"/>
                      <a:pt x="103" y="106"/>
                      <a:pt x="103" y="104"/>
                    </a:cubicBezTo>
                    <a:cubicBezTo>
                      <a:pt x="104" y="102"/>
                      <a:pt x="105" y="100"/>
                      <a:pt x="107" y="97"/>
                    </a:cubicBezTo>
                    <a:cubicBezTo>
                      <a:pt x="108" y="90"/>
                      <a:pt x="108" y="82"/>
                      <a:pt x="108" y="75"/>
                    </a:cubicBezTo>
                    <a:cubicBezTo>
                      <a:pt x="107" y="67"/>
                      <a:pt x="107" y="59"/>
                      <a:pt x="107" y="51"/>
                    </a:cubicBezTo>
                    <a:cubicBezTo>
                      <a:pt x="107" y="47"/>
                      <a:pt x="108" y="43"/>
                      <a:pt x="110" y="41"/>
                    </a:cubicBezTo>
                    <a:cubicBezTo>
                      <a:pt x="111" y="39"/>
                      <a:pt x="113" y="39"/>
                      <a:pt x="117" y="39"/>
                    </a:cubicBezTo>
                    <a:close/>
                    <a:moveTo>
                      <a:pt x="117" y="185"/>
                    </a:moveTo>
                    <a:cubicBezTo>
                      <a:pt x="117" y="196"/>
                      <a:pt x="117" y="196"/>
                      <a:pt x="117" y="196"/>
                    </a:cubicBezTo>
                    <a:cubicBezTo>
                      <a:pt x="117" y="197"/>
                      <a:pt x="116" y="197"/>
                      <a:pt x="116" y="197"/>
                    </a:cubicBezTo>
                    <a:cubicBezTo>
                      <a:pt x="111" y="198"/>
                      <a:pt x="105" y="200"/>
                      <a:pt x="100" y="201"/>
                    </a:cubicBezTo>
                    <a:cubicBezTo>
                      <a:pt x="98" y="201"/>
                      <a:pt x="96" y="202"/>
                      <a:pt x="95" y="202"/>
                    </a:cubicBezTo>
                    <a:cubicBezTo>
                      <a:pt x="95" y="203"/>
                      <a:pt x="95" y="204"/>
                      <a:pt x="95" y="206"/>
                    </a:cubicBezTo>
                    <a:cubicBezTo>
                      <a:pt x="96" y="208"/>
                      <a:pt x="97" y="211"/>
                      <a:pt x="97" y="213"/>
                    </a:cubicBezTo>
                    <a:cubicBezTo>
                      <a:pt x="97" y="215"/>
                      <a:pt x="98" y="218"/>
                      <a:pt x="100" y="220"/>
                    </a:cubicBezTo>
                    <a:cubicBezTo>
                      <a:pt x="102" y="220"/>
                      <a:pt x="103" y="219"/>
                      <a:pt x="105" y="219"/>
                    </a:cubicBezTo>
                    <a:cubicBezTo>
                      <a:pt x="107" y="218"/>
                      <a:pt x="109" y="217"/>
                      <a:pt x="111" y="217"/>
                    </a:cubicBezTo>
                    <a:cubicBezTo>
                      <a:pt x="113" y="216"/>
                      <a:pt x="115" y="217"/>
                      <a:pt x="117" y="218"/>
                    </a:cubicBezTo>
                    <a:cubicBezTo>
                      <a:pt x="117" y="218"/>
                      <a:pt x="117" y="218"/>
                      <a:pt x="117" y="219"/>
                    </a:cubicBezTo>
                    <a:cubicBezTo>
                      <a:pt x="117" y="223"/>
                      <a:pt x="117" y="223"/>
                      <a:pt x="117" y="223"/>
                    </a:cubicBezTo>
                    <a:cubicBezTo>
                      <a:pt x="117" y="223"/>
                      <a:pt x="116" y="224"/>
                      <a:pt x="116" y="224"/>
                    </a:cubicBezTo>
                    <a:cubicBezTo>
                      <a:pt x="114" y="225"/>
                      <a:pt x="113" y="227"/>
                      <a:pt x="112" y="228"/>
                    </a:cubicBezTo>
                    <a:cubicBezTo>
                      <a:pt x="111" y="229"/>
                      <a:pt x="111" y="231"/>
                      <a:pt x="111" y="234"/>
                    </a:cubicBezTo>
                    <a:cubicBezTo>
                      <a:pt x="113" y="236"/>
                      <a:pt x="114" y="237"/>
                      <a:pt x="117" y="238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2" y="253"/>
                      <a:pt x="107" y="251"/>
                      <a:pt x="102" y="248"/>
                    </a:cubicBezTo>
                    <a:cubicBezTo>
                      <a:pt x="99" y="246"/>
                      <a:pt x="96" y="246"/>
                      <a:pt x="92" y="247"/>
                    </a:cubicBezTo>
                    <a:cubicBezTo>
                      <a:pt x="88" y="248"/>
                      <a:pt x="85" y="250"/>
                      <a:pt x="83" y="253"/>
                    </a:cubicBezTo>
                    <a:cubicBezTo>
                      <a:pt x="81" y="256"/>
                      <a:pt x="78" y="258"/>
                      <a:pt x="75" y="260"/>
                    </a:cubicBezTo>
                    <a:cubicBezTo>
                      <a:pt x="72" y="262"/>
                      <a:pt x="69" y="263"/>
                      <a:pt x="66" y="263"/>
                    </a:cubicBezTo>
                    <a:cubicBezTo>
                      <a:pt x="65" y="261"/>
                      <a:pt x="63" y="258"/>
                      <a:pt x="61" y="256"/>
                    </a:cubicBezTo>
                    <a:cubicBezTo>
                      <a:pt x="60" y="253"/>
                      <a:pt x="58" y="251"/>
                      <a:pt x="57" y="249"/>
                    </a:cubicBezTo>
                    <a:cubicBezTo>
                      <a:pt x="57" y="246"/>
                      <a:pt x="56" y="243"/>
                      <a:pt x="57" y="241"/>
                    </a:cubicBezTo>
                    <a:cubicBezTo>
                      <a:pt x="57" y="239"/>
                      <a:pt x="57" y="236"/>
                      <a:pt x="57" y="234"/>
                    </a:cubicBezTo>
                    <a:cubicBezTo>
                      <a:pt x="56" y="230"/>
                      <a:pt x="55" y="228"/>
                      <a:pt x="55" y="226"/>
                    </a:cubicBezTo>
                    <a:cubicBezTo>
                      <a:pt x="54" y="225"/>
                      <a:pt x="55" y="223"/>
                      <a:pt x="56" y="220"/>
                    </a:cubicBezTo>
                    <a:cubicBezTo>
                      <a:pt x="56" y="218"/>
                      <a:pt x="56" y="216"/>
                      <a:pt x="55" y="216"/>
                    </a:cubicBezTo>
                    <a:cubicBezTo>
                      <a:pt x="53" y="215"/>
                      <a:pt x="52" y="215"/>
                      <a:pt x="52" y="215"/>
                    </a:cubicBezTo>
                    <a:cubicBezTo>
                      <a:pt x="44" y="217"/>
                      <a:pt x="38" y="219"/>
                      <a:pt x="32" y="221"/>
                    </a:cubicBezTo>
                    <a:cubicBezTo>
                      <a:pt x="25" y="224"/>
                      <a:pt x="19" y="226"/>
                      <a:pt x="12" y="229"/>
                    </a:cubicBezTo>
                    <a:cubicBezTo>
                      <a:pt x="8" y="230"/>
                      <a:pt x="5" y="230"/>
                      <a:pt x="3" y="229"/>
                    </a:cubicBezTo>
                    <a:cubicBezTo>
                      <a:pt x="1" y="228"/>
                      <a:pt x="1" y="225"/>
                      <a:pt x="0" y="220"/>
                    </a:cubicBezTo>
                    <a:cubicBezTo>
                      <a:pt x="0" y="216"/>
                      <a:pt x="0" y="212"/>
                      <a:pt x="2" y="208"/>
                    </a:cubicBezTo>
                    <a:cubicBezTo>
                      <a:pt x="3" y="205"/>
                      <a:pt x="7" y="203"/>
                      <a:pt x="13" y="203"/>
                    </a:cubicBezTo>
                    <a:cubicBezTo>
                      <a:pt x="15" y="204"/>
                      <a:pt x="18" y="204"/>
                      <a:pt x="20" y="203"/>
                    </a:cubicBezTo>
                    <a:cubicBezTo>
                      <a:pt x="23" y="201"/>
                      <a:pt x="25" y="200"/>
                      <a:pt x="28" y="198"/>
                    </a:cubicBezTo>
                    <a:cubicBezTo>
                      <a:pt x="34" y="198"/>
                      <a:pt x="38" y="197"/>
                      <a:pt x="43" y="195"/>
                    </a:cubicBezTo>
                    <a:cubicBezTo>
                      <a:pt x="47" y="192"/>
                      <a:pt x="51" y="190"/>
                      <a:pt x="56" y="187"/>
                    </a:cubicBezTo>
                    <a:cubicBezTo>
                      <a:pt x="60" y="186"/>
                      <a:pt x="62" y="186"/>
                      <a:pt x="62" y="187"/>
                    </a:cubicBezTo>
                    <a:cubicBezTo>
                      <a:pt x="62" y="189"/>
                      <a:pt x="61" y="192"/>
                      <a:pt x="57" y="195"/>
                    </a:cubicBezTo>
                    <a:cubicBezTo>
                      <a:pt x="57" y="196"/>
                      <a:pt x="56" y="197"/>
                      <a:pt x="56" y="198"/>
                    </a:cubicBezTo>
                    <a:cubicBezTo>
                      <a:pt x="56" y="199"/>
                      <a:pt x="57" y="199"/>
                      <a:pt x="58" y="199"/>
                    </a:cubicBezTo>
                    <a:cubicBezTo>
                      <a:pt x="71" y="196"/>
                      <a:pt x="84" y="193"/>
                      <a:pt x="96" y="190"/>
                    </a:cubicBezTo>
                    <a:cubicBezTo>
                      <a:pt x="103" y="189"/>
                      <a:pt x="109" y="187"/>
                      <a:pt x="117" y="1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83" name="组合 2344"/>
              <p:cNvGrpSpPr/>
              <p:nvPr/>
            </p:nvGrpSpPr>
            <p:grpSpPr>
              <a:xfrm>
                <a:off x="3655781" y="4536346"/>
                <a:ext cx="984573" cy="1005124"/>
                <a:chOff x="-7938" y="3175"/>
                <a:chExt cx="1017589" cy="1108075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3" name="Freeform 1336"/>
                <p:cNvSpPr>
                  <a:spLocks/>
                </p:cNvSpPr>
                <p:nvPr/>
              </p:nvSpPr>
              <p:spPr bwMode="auto">
                <a:xfrm>
                  <a:off x="941388" y="387350"/>
                  <a:ext cx="68263" cy="77788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12" y="3"/>
                    </a:cxn>
                    <a:cxn ang="0">
                      <a:pos x="18" y="9"/>
                    </a:cxn>
                    <a:cxn ang="0">
                      <a:pos x="11" y="15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18" h="21">
                      <a:moveTo>
                        <a:pt x="0" y="2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8" y="1"/>
                        <a:pt x="12" y="3"/>
                      </a:cubicBezTo>
                      <a:cubicBezTo>
                        <a:pt x="16" y="4"/>
                        <a:pt x="18" y="6"/>
                        <a:pt x="18" y="9"/>
                      </a:cubicBezTo>
                      <a:cubicBezTo>
                        <a:pt x="17" y="11"/>
                        <a:pt x="15" y="14"/>
                        <a:pt x="11" y="15"/>
                      </a:cubicBezTo>
                      <a:cubicBezTo>
                        <a:pt x="7" y="17"/>
                        <a:pt x="3" y="19"/>
                        <a:pt x="0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4" name="Freeform 1337"/>
                <p:cNvSpPr>
                  <a:spLocks/>
                </p:cNvSpPr>
                <p:nvPr/>
              </p:nvSpPr>
              <p:spPr bwMode="auto">
                <a:xfrm>
                  <a:off x="479425" y="187325"/>
                  <a:ext cx="49213" cy="79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7"/>
                    </a:cxn>
                    <a:cxn ang="0">
                      <a:pos x="9" y="16"/>
                    </a:cxn>
                    <a:cxn ang="0">
                      <a:pos x="0" y="2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1">
                      <a:moveTo>
                        <a:pt x="0" y="0"/>
                      </a:move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8" y="2"/>
                        <a:pt x="11" y="4"/>
                        <a:pt x="12" y="7"/>
                      </a:cubicBezTo>
                      <a:cubicBezTo>
                        <a:pt x="13" y="9"/>
                        <a:pt x="12" y="12"/>
                        <a:pt x="9" y="16"/>
                      </a:cubicBezTo>
                      <a:cubicBezTo>
                        <a:pt x="6" y="17"/>
                        <a:pt x="3" y="20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5" name="Freeform 1338"/>
                <p:cNvSpPr>
                  <a:spLocks/>
                </p:cNvSpPr>
                <p:nvPr/>
              </p:nvSpPr>
              <p:spPr bwMode="auto">
                <a:xfrm>
                  <a:off x="479425" y="319088"/>
                  <a:ext cx="19050" cy="603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5"/>
                    </a:cxn>
                    <a:cxn ang="0">
                      <a:pos x="1" y="15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16">
                      <a:moveTo>
                        <a:pt x="0" y="0"/>
                      </a:moveTo>
                      <a:cubicBezTo>
                        <a:pt x="2" y="1"/>
                        <a:pt x="3" y="2"/>
                        <a:pt x="5" y="5"/>
                      </a:cubicBezTo>
                      <a:cubicBezTo>
                        <a:pt x="5" y="9"/>
                        <a:pt x="3" y="12"/>
                        <a:pt x="1" y="15"/>
                      </a:cubicBezTo>
                      <a:cubicBezTo>
                        <a:pt x="0" y="15"/>
                        <a:pt x="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6" name="Freeform 1339"/>
                <p:cNvSpPr>
                  <a:spLocks/>
                </p:cNvSpPr>
                <p:nvPr/>
              </p:nvSpPr>
              <p:spPr bwMode="auto">
                <a:xfrm>
                  <a:off x="479425" y="544513"/>
                  <a:ext cx="26988" cy="523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7" y="5"/>
                    </a:cxn>
                    <a:cxn ang="0">
                      <a:pos x="5" y="10"/>
                    </a:cxn>
                    <a:cxn ang="0">
                      <a:pos x="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" h="14">
                      <a:moveTo>
                        <a:pt x="0" y="0"/>
                      </a:moveTo>
                      <a:cubicBezTo>
                        <a:pt x="1" y="0"/>
                        <a:pt x="3" y="1"/>
                        <a:pt x="5" y="1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7" y="6"/>
                        <a:pt x="6" y="8"/>
                        <a:pt x="5" y="10"/>
                      </a:cubicBezTo>
                      <a:cubicBezTo>
                        <a:pt x="3" y="11"/>
                        <a:pt x="2" y="12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7" name="Freeform 1340"/>
                <p:cNvSpPr>
                  <a:spLocks/>
                </p:cNvSpPr>
                <p:nvPr/>
              </p:nvSpPr>
              <p:spPr bwMode="auto">
                <a:xfrm>
                  <a:off x="479425" y="123825"/>
                  <a:ext cx="461963" cy="987425"/>
                </a:xfrm>
                <a:custGeom>
                  <a:avLst/>
                  <a:gdLst/>
                  <a:ahLst/>
                  <a:cxnLst>
                    <a:cxn ang="0">
                      <a:pos x="115" y="70"/>
                    </a:cxn>
                    <a:cxn ang="0">
                      <a:pos x="64" y="90"/>
                    </a:cxn>
                    <a:cxn ang="0">
                      <a:pos x="55" y="89"/>
                    </a:cxn>
                    <a:cxn ang="0">
                      <a:pos x="44" y="44"/>
                    </a:cxn>
                    <a:cxn ang="0">
                      <a:pos x="59" y="35"/>
                    </a:cxn>
                    <a:cxn ang="0">
                      <a:pos x="88" y="41"/>
                    </a:cxn>
                    <a:cxn ang="0">
                      <a:pos x="103" y="31"/>
                    </a:cxn>
                    <a:cxn ang="0">
                      <a:pos x="87" y="3"/>
                    </a:cxn>
                    <a:cxn ang="0">
                      <a:pos x="80" y="2"/>
                    </a:cxn>
                    <a:cxn ang="0">
                      <a:pos x="68" y="18"/>
                    </a:cxn>
                    <a:cxn ang="0">
                      <a:pos x="41" y="41"/>
                    </a:cxn>
                    <a:cxn ang="0">
                      <a:pos x="31" y="49"/>
                    </a:cxn>
                    <a:cxn ang="0">
                      <a:pos x="24" y="61"/>
                    </a:cxn>
                    <a:cxn ang="0">
                      <a:pos x="23" y="69"/>
                    </a:cxn>
                    <a:cxn ang="0">
                      <a:pos x="23" y="96"/>
                    </a:cxn>
                    <a:cxn ang="0">
                      <a:pos x="18" y="130"/>
                    </a:cxn>
                    <a:cxn ang="0">
                      <a:pos x="9" y="157"/>
                    </a:cxn>
                    <a:cxn ang="0">
                      <a:pos x="2" y="146"/>
                    </a:cxn>
                    <a:cxn ang="0">
                      <a:pos x="0" y="176"/>
                    </a:cxn>
                    <a:cxn ang="0">
                      <a:pos x="8" y="179"/>
                    </a:cxn>
                    <a:cxn ang="0">
                      <a:pos x="17" y="182"/>
                    </a:cxn>
                    <a:cxn ang="0">
                      <a:pos x="27" y="197"/>
                    </a:cxn>
                    <a:cxn ang="0">
                      <a:pos x="34" y="191"/>
                    </a:cxn>
                    <a:cxn ang="0">
                      <a:pos x="44" y="174"/>
                    </a:cxn>
                    <a:cxn ang="0">
                      <a:pos x="52" y="157"/>
                    </a:cxn>
                    <a:cxn ang="0">
                      <a:pos x="63" y="123"/>
                    </a:cxn>
                    <a:cxn ang="0">
                      <a:pos x="80" y="113"/>
                    </a:cxn>
                    <a:cxn ang="0">
                      <a:pos x="78" y="167"/>
                    </a:cxn>
                    <a:cxn ang="0">
                      <a:pos x="73" y="219"/>
                    </a:cxn>
                    <a:cxn ang="0">
                      <a:pos x="75" y="234"/>
                    </a:cxn>
                    <a:cxn ang="0">
                      <a:pos x="81" y="250"/>
                    </a:cxn>
                    <a:cxn ang="0">
                      <a:pos x="102" y="263"/>
                    </a:cxn>
                    <a:cxn ang="0">
                      <a:pos x="111" y="247"/>
                    </a:cxn>
                    <a:cxn ang="0">
                      <a:pos x="108" y="192"/>
                    </a:cxn>
                    <a:cxn ang="0">
                      <a:pos x="113" y="109"/>
                    </a:cxn>
                    <a:cxn ang="0">
                      <a:pos x="118" y="93"/>
                    </a:cxn>
                    <a:cxn ang="0">
                      <a:pos x="123" y="70"/>
                    </a:cxn>
                  </a:cxnLst>
                  <a:rect l="0" t="0" r="r" b="b"/>
                  <a:pathLst>
                    <a:path w="123" h="263">
                      <a:moveTo>
                        <a:pt x="123" y="70"/>
                      </a:moveTo>
                      <a:cubicBezTo>
                        <a:pt x="120" y="70"/>
                        <a:pt x="117" y="70"/>
                        <a:pt x="115" y="70"/>
                      </a:cubicBezTo>
                      <a:cubicBezTo>
                        <a:pt x="108" y="71"/>
                        <a:pt x="101" y="73"/>
                        <a:pt x="94" y="77"/>
                      </a:cubicBezTo>
                      <a:cubicBezTo>
                        <a:pt x="64" y="90"/>
                        <a:pt x="64" y="90"/>
                        <a:pt x="64" y="90"/>
                      </a:cubicBezTo>
                      <a:cubicBezTo>
                        <a:pt x="63" y="92"/>
                        <a:pt x="61" y="93"/>
                        <a:pt x="60" y="93"/>
                      </a:cubicBezTo>
                      <a:cubicBezTo>
                        <a:pt x="59" y="93"/>
                        <a:pt x="57" y="91"/>
                        <a:pt x="55" y="89"/>
                      </a:cubicBezTo>
                      <a:cubicBezTo>
                        <a:pt x="53" y="81"/>
                        <a:pt x="50" y="73"/>
                        <a:pt x="48" y="66"/>
                      </a:cubicBezTo>
                      <a:cubicBezTo>
                        <a:pt x="46" y="59"/>
                        <a:pt x="45" y="52"/>
                        <a:pt x="44" y="44"/>
                      </a:cubicBezTo>
                      <a:cubicBezTo>
                        <a:pt x="45" y="41"/>
                        <a:pt x="47" y="39"/>
                        <a:pt x="50" y="38"/>
                      </a:cubicBezTo>
                      <a:cubicBezTo>
                        <a:pt x="53" y="37"/>
                        <a:pt x="56" y="36"/>
                        <a:pt x="59" y="35"/>
                      </a:cubicBezTo>
                      <a:cubicBezTo>
                        <a:pt x="65" y="34"/>
                        <a:pt x="70" y="33"/>
                        <a:pt x="74" y="34"/>
                      </a:cubicBezTo>
                      <a:cubicBezTo>
                        <a:pt x="78" y="35"/>
                        <a:pt x="82" y="37"/>
                        <a:pt x="88" y="41"/>
                      </a:cubicBezTo>
                      <a:cubicBezTo>
                        <a:pt x="92" y="43"/>
                        <a:pt x="96" y="44"/>
                        <a:pt x="100" y="41"/>
                      </a:cubicBezTo>
                      <a:cubicBezTo>
                        <a:pt x="103" y="39"/>
                        <a:pt x="104" y="36"/>
                        <a:pt x="103" y="31"/>
                      </a:cubicBezTo>
                      <a:cubicBezTo>
                        <a:pt x="101" y="26"/>
                        <a:pt x="98" y="21"/>
                        <a:pt x="96" y="17"/>
                      </a:cubicBezTo>
                      <a:cubicBezTo>
                        <a:pt x="94" y="12"/>
                        <a:pt x="91" y="8"/>
                        <a:pt x="87" y="3"/>
                      </a:cubicBezTo>
                      <a:cubicBezTo>
                        <a:pt x="87" y="1"/>
                        <a:pt x="85" y="0"/>
                        <a:pt x="84" y="0"/>
                      </a:cubicBezTo>
                      <a:cubicBezTo>
                        <a:pt x="82" y="0"/>
                        <a:pt x="81" y="1"/>
                        <a:pt x="80" y="2"/>
                      </a:cubicBezTo>
                      <a:cubicBezTo>
                        <a:pt x="79" y="6"/>
                        <a:pt x="78" y="9"/>
                        <a:pt x="76" y="11"/>
                      </a:cubicBezTo>
                      <a:cubicBezTo>
                        <a:pt x="74" y="13"/>
                        <a:pt x="71" y="16"/>
                        <a:pt x="68" y="18"/>
                      </a:cubicBezTo>
                      <a:cubicBezTo>
                        <a:pt x="63" y="20"/>
                        <a:pt x="58" y="24"/>
                        <a:pt x="54" y="27"/>
                      </a:cubicBezTo>
                      <a:cubicBezTo>
                        <a:pt x="50" y="31"/>
                        <a:pt x="45" y="35"/>
                        <a:pt x="41" y="41"/>
                      </a:cubicBezTo>
                      <a:cubicBezTo>
                        <a:pt x="39" y="42"/>
                        <a:pt x="37" y="43"/>
                        <a:pt x="36" y="44"/>
                      </a:cubicBezTo>
                      <a:cubicBezTo>
                        <a:pt x="34" y="45"/>
                        <a:pt x="32" y="47"/>
                        <a:pt x="31" y="49"/>
                      </a:cubicBezTo>
                      <a:cubicBezTo>
                        <a:pt x="29" y="51"/>
                        <a:pt x="28" y="53"/>
                        <a:pt x="27" y="55"/>
                      </a:cubicBezTo>
                      <a:cubicBezTo>
                        <a:pt x="27" y="57"/>
                        <a:pt x="26" y="58"/>
                        <a:pt x="24" y="61"/>
                      </a:cubicBezTo>
                      <a:cubicBezTo>
                        <a:pt x="23" y="62"/>
                        <a:pt x="22" y="62"/>
                        <a:pt x="22" y="64"/>
                      </a:cubicBezTo>
                      <a:cubicBezTo>
                        <a:pt x="22" y="66"/>
                        <a:pt x="22" y="67"/>
                        <a:pt x="23" y="69"/>
                      </a:cubicBezTo>
                      <a:cubicBezTo>
                        <a:pt x="25" y="73"/>
                        <a:pt x="25" y="77"/>
                        <a:pt x="25" y="82"/>
                      </a:cubicBezTo>
                      <a:cubicBezTo>
                        <a:pt x="25" y="87"/>
                        <a:pt x="24" y="92"/>
                        <a:pt x="23" y="96"/>
                      </a:cubicBezTo>
                      <a:cubicBezTo>
                        <a:pt x="19" y="107"/>
                        <a:pt x="19" y="107"/>
                        <a:pt x="19" y="107"/>
                      </a:cubicBezTo>
                      <a:cubicBezTo>
                        <a:pt x="20" y="115"/>
                        <a:pt x="20" y="122"/>
                        <a:pt x="18" y="130"/>
                      </a:cubicBezTo>
                      <a:cubicBezTo>
                        <a:pt x="17" y="138"/>
                        <a:pt x="15" y="145"/>
                        <a:pt x="13" y="153"/>
                      </a:cubicBezTo>
                      <a:cubicBezTo>
                        <a:pt x="12" y="156"/>
                        <a:pt x="11" y="157"/>
                        <a:pt x="9" y="157"/>
                      </a:cubicBezTo>
                      <a:cubicBezTo>
                        <a:pt x="7" y="156"/>
                        <a:pt x="5" y="155"/>
                        <a:pt x="5" y="152"/>
                      </a:cubicBezTo>
                      <a:cubicBezTo>
                        <a:pt x="3" y="150"/>
                        <a:pt x="3" y="149"/>
                        <a:pt x="2" y="146"/>
                      </a:cubicBezTo>
                      <a:cubicBezTo>
                        <a:pt x="1" y="146"/>
                        <a:pt x="1" y="145"/>
                        <a:pt x="0" y="144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77"/>
                        <a:pt x="3" y="178"/>
                        <a:pt x="4" y="178"/>
                      </a:cubicBezTo>
                      <a:cubicBezTo>
                        <a:pt x="5" y="179"/>
                        <a:pt x="7" y="179"/>
                        <a:pt x="8" y="179"/>
                      </a:cubicBezTo>
                      <a:cubicBezTo>
                        <a:pt x="11" y="177"/>
                        <a:pt x="13" y="176"/>
                        <a:pt x="14" y="177"/>
                      </a:cubicBezTo>
                      <a:cubicBezTo>
                        <a:pt x="15" y="178"/>
                        <a:pt x="16" y="180"/>
                        <a:pt x="17" y="182"/>
                      </a:cubicBezTo>
                      <a:cubicBezTo>
                        <a:pt x="18" y="184"/>
                        <a:pt x="19" y="187"/>
                        <a:pt x="21" y="190"/>
                      </a:cubicBezTo>
                      <a:cubicBezTo>
                        <a:pt x="22" y="193"/>
                        <a:pt x="24" y="196"/>
                        <a:pt x="27" y="197"/>
                      </a:cubicBezTo>
                      <a:cubicBezTo>
                        <a:pt x="29" y="197"/>
                        <a:pt x="31" y="197"/>
                        <a:pt x="31" y="195"/>
                      </a:cubicBezTo>
                      <a:cubicBezTo>
                        <a:pt x="32" y="194"/>
                        <a:pt x="33" y="192"/>
                        <a:pt x="34" y="191"/>
                      </a:cubicBezTo>
                      <a:cubicBezTo>
                        <a:pt x="35" y="187"/>
                        <a:pt x="36" y="184"/>
                        <a:pt x="37" y="182"/>
                      </a:cubicBezTo>
                      <a:cubicBezTo>
                        <a:pt x="38" y="179"/>
                        <a:pt x="41" y="176"/>
                        <a:pt x="44" y="174"/>
                      </a:cubicBezTo>
                      <a:cubicBezTo>
                        <a:pt x="45" y="170"/>
                        <a:pt x="46" y="168"/>
                        <a:pt x="47" y="165"/>
                      </a:cubicBezTo>
                      <a:cubicBezTo>
                        <a:pt x="49" y="162"/>
                        <a:pt x="51" y="160"/>
                        <a:pt x="52" y="157"/>
                      </a:cubicBezTo>
                      <a:cubicBezTo>
                        <a:pt x="58" y="136"/>
                        <a:pt x="58" y="136"/>
                        <a:pt x="58" y="136"/>
                      </a:cubicBezTo>
                      <a:cubicBezTo>
                        <a:pt x="59" y="131"/>
                        <a:pt x="60" y="127"/>
                        <a:pt x="63" y="123"/>
                      </a:cubicBezTo>
                      <a:cubicBezTo>
                        <a:pt x="65" y="120"/>
                        <a:pt x="69" y="117"/>
                        <a:pt x="75" y="115"/>
                      </a:cubicBezTo>
                      <a:cubicBezTo>
                        <a:pt x="77" y="113"/>
                        <a:pt x="79" y="113"/>
                        <a:pt x="80" y="113"/>
                      </a:cubicBezTo>
                      <a:cubicBezTo>
                        <a:pt x="81" y="114"/>
                        <a:pt x="81" y="116"/>
                        <a:pt x="81" y="118"/>
                      </a:cubicBezTo>
                      <a:cubicBezTo>
                        <a:pt x="79" y="136"/>
                        <a:pt x="78" y="152"/>
                        <a:pt x="78" y="167"/>
                      </a:cubicBezTo>
                      <a:cubicBezTo>
                        <a:pt x="78" y="182"/>
                        <a:pt x="77" y="198"/>
                        <a:pt x="77" y="215"/>
                      </a:cubicBezTo>
                      <a:cubicBezTo>
                        <a:pt x="76" y="216"/>
                        <a:pt x="75" y="218"/>
                        <a:pt x="73" y="219"/>
                      </a:cubicBezTo>
                      <a:cubicBezTo>
                        <a:pt x="72" y="220"/>
                        <a:pt x="71" y="222"/>
                        <a:pt x="70" y="224"/>
                      </a:cubicBezTo>
                      <a:cubicBezTo>
                        <a:pt x="71" y="227"/>
                        <a:pt x="73" y="231"/>
                        <a:pt x="75" y="234"/>
                      </a:cubicBezTo>
                      <a:cubicBezTo>
                        <a:pt x="77" y="238"/>
                        <a:pt x="78" y="242"/>
                        <a:pt x="79" y="246"/>
                      </a:cubicBezTo>
                      <a:cubicBezTo>
                        <a:pt x="81" y="250"/>
                        <a:pt x="81" y="250"/>
                        <a:pt x="81" y="250"/>
                      </a:cubicBezTo>
                      <a:cubicBezTo>
                        <a:pt x="83" y="254"/>
                        <a:pt x="87" y="258"/>
                        <a:pt x="90" y="260"/>
                      </a:cubicBezTo>
                      <a:cubicBezTo>
                        <a:pt x="94" y="262"/>
                        <a:pt x="98" y="263"/>
                        <a:pt x="102" y="263"/>
                      </a:cubicBezTo>
                      <a:cubicBezTo>
                        <a:pt x="104" y="262"/>
                        <a:pt x="106" y="259"/>
                        <a:pt x="108" y="256"/>
                      </a:cubicBezTo>
                      <a:cubicBezTo>
                        <a:pt x="110" y="252"/>
                        <a:pt x="110" y="249"/>
                        <a:pt x="111" y="247"/>
                      </a:cubicBezTo>
                      <a:cubicBezTo>
                        <a:pt x="110" y="237"/>
                        <a:pt x="110" y="228"/>
                        <a:pt x="109" y="219"/>
                      </a:cubicBezTo>
                      <a:cubicBezTo>
                        <a:pt x="108" y="211"/>
                        <a:pt x="108" y="202"/>
                        <a:pt x="108" y="192"/>
                      </a:cubicBezTo>
                      <a:cubicBezTo>
                        <a:pt x="108" y="178"/>
                        <a:pt x="108" y="164"/>
                        <a:pt x="109" y="150"/>
                      </a:cubicBezTo>
                      <a:cubicBezTo>
                        <a:pt x="110" y="137"/>
                        <a:pt x="111" y="123"/>
                        <a:pt x="113" y="109"/>
                      </a:cubicBezTo>
                      <a:cubicBezTo>
                        <a:pt x="111" y="108"/>
                        <a:pt x="111" y="108"/>
                        <a:pt x="111" y="108"/>
                      </a:cubicBezTo>
                      <a:cubicBezTo>
                        <a:pt x="111" y="99"/>
                        <a:pt x="113" y="95"/>
                        <a:pt x="118" y="93"/>
                      </a:cubicBezTo>
                      <a:cubicBezTo>
                        <a:pt x="120" y="92"/>
                        <a:pt x="121" y="91"/>
                        <a:pt x="123" y="91"/>
                      </a:cubicBezTo>
                      <a:cubicBezTo>
                        <a:pt x="123" y="70"/>
                        <a:pt x="123" y="70"/>
                        <a:pt x="123" y="7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8" name="Freeform 1341"/>
                <p:cNvSpPr>
                  <a:spLocks/>
                </p:cNvSpPr>
                <p:nvPr/>
              </p:nvSpPr>
              <p:spPr bwMode="auto">
                <a:xfrm>
                  <a:off x="479425" y="60325"/>
                  <a:ext cx="26988" cy="71438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0"/>
                    </a:cxn>
                    <a:cxn ang="0">
                      <a:pos x="3" y="3"/>
                    </a:cxn>
                    <a:cxn ang="0">
                      <a:pos x="4" y="16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7" h="19">
                      <a:moveTo>
                        <a:pt x="0" y="1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3"/>
                      </a:cubicBezTo>
                      <a:cubicBezTo>
                        <a:pt x="7" y="8"/>
                        <a:pt x="7" y="12"/>
                        <a:pt x="4" y="16"/>
                      </a:cubicBezTo>
                      <a:cubicBezTo>
                        <a:pt x="3" y="17"/>
                        <a:pt x="1" y="19"/>
                        <a:pt x="0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9" name="Freeform 1342"/>
                <p:cNvSpPr>
                  <a:spLocks/>
                </p:cNvSpPr>
                <p:nvPr/>
              </p:nvSpPr>
              <p:spPr bwMode="auto">
                <a:xfrm>
                  <a:off x="-7938" y="184150"/>
                  <a:ext cx="487363" cy="762000"/>
                </a:xfrm>
                <a:custGeom>
                  <a:avLst/>
                  <a:gdLst/>
                  <a:ahLst/>
                  <a:cxnLst>
                    <a:cxn ang="0">
                      <a:pos x="122" y="0"/>
                    </a:cxn>
                    <a:cxn ang="0">
                      <a:pos x="130" y="22"/>
                    </a:cxn>
                    <a:cxn ang="0">
                      <a:pos x="110" y="32"/>
                    </a:cxn>
                    <a:cxn ang="0">
                      <a:pos x="99" y="41"/>
                    </a:cxn>
                    <a:cxn ang="0">
                      <a:pos x="102" y="45"/>
                    </a:cxn>
                    <a:cxn ang="0">
                      <a:pos x="119" y="36"/>
                    </a:cxn>
                    <a:cxn ang="0">
                      <a:pos x="130" y="36"/>
                    </a:cxn>
                    <a:cxn ang="0">
                      <a:pos x="121" y="62"/>
                    </a:cxn>
                    <a:cxn ang="0">
                      <a:pos x="122" y="69"/>
                    </a:cxn>
                    <a:cxn ang="0">
                      <a:pos x="121" y="83"/>
                    </a:cxn>
                    <a:cxn ang="0">
                      <a:pos x="122" y="93"/>
                    </a:cxn>
                    <a:cxn ang="0">
                      <a:pos x="130" y="96"/>
                    </a:cxn>
                    <a:cxn ang="0">
                      <a:pos x="123" y="114"/>
                    </a:cxn>
                    <a:cxn ang="0">
                      <a:pos x="108" y="157"/>
                    </a:cxn>
                    <a:cxn ang="0">
                      <a:pos x="103" y="202"/>
                    </a:cxn>
                    <a:cxn ang="0">
                      <a:pos x="85" y="178"/>
                    </a:cxn>
                    <a:cxn ang="0">
                      <a:pos x="65" y="180"/>
                    </a:cxn>
                    <a:cxn ang="0">
                      <a:pos x="52" y="196"/>
                    </a:cxn>
                    <a:cxn ang="0">
                      <a:pos x="43" y="177"/>
                    </a:cxn>
                    <a:cxn ang="0">
                      <a:pos x="45" y="160"/>
                    </a:cxn>
                    <a:cxn ang="0">
                      <a:pos x="61" y="158"/>
                    </a:cxn>
                    <a:cxn ang="0">
                      <a:pos x="74" y="153"/>
                    </a:cxn>
                    <a:cxn ang="0">
                      <a:pos x="80" y="156"/>
                    </a:cxn>
                    <a:cxn ang="0">
                      <a:pos x="87" y="169"/>
                    </a:cxn>
                    <a:cxn ang="0">
                      <a:pos x="96" y="136"/>
                    </a:cxn>
                    <a:cxn ang="0">
                      <a:pos x="88" y="132"/>
                    </a:cxn>
                    <a:cxn ang="0">
                      <a:pos x="47" y="148"/>
                    </a:cxn>
                    <a:cxn ang="0">
                      <a:pos x="14" y="164"/>
                    </a:cxn>
                    <a:cxn ang="0">
                      <a:pos x="2" y="163"/>
                    </a:cxn>
                    <a:cxn ang="0">
                      <a:pos x="16" y="137"/>
                    </a:cxn>
                    <a:cxn ang="0">
                      <a:pos x="19" y="140"/>
                    </a:cxn>
                    <a:cxn ang="0">
                      <a:pos x="27" y="143"/>
                    </a:cxn>
                    <a:cxn ang="0">
                      <a:pos x="94" y="116"/>
                    </a:cxn>
                    <a:cxn ang="0">
                      <a:pos x="100" y="104"/>
                    </a:cxn>
                    <a:cxn ang="0">
                      <a:pos x="92" y="100"/>
                    </a:cxn>
                    <a:cxn ang="0">
                      <a:pos x="67" y="111"/>
                    </a:cxn>
                    <a:cxn ang="0">
                      <a:pos x="63" y="108"/>
                    </a:cxn>
                    <a:cxn ang="0">
                      <a:pos x="65" y="94"/>
                    </a:cxn>
                    <a:cxn ang="0">
                      <a:pos x="69" y="90"/>
                    </a:cxn>
                    <a:cxn ang="0">
                      <a:pos x="111" y="54"/>
                    </a:cxn>
                    <a:cxn ang="0">
                      <a:pos x="107" y="50"/>
                    </a:cxn>
                    <a:cxn ang="0">
                      <a:pos x="80" y="77"/>
                    </a:cxn>
                    <a:cxn ang="0">
                      <a:pos x="64" y="82"/>
                    </a:cxn>
                    <a:cxn ang="0">
                      <a:pos x="70" y="57"/>
                    </a:cxn>
                    <a:cxn ang="0">
                      <a:pos x="78" y="46"/>
                    </a:cxn>
                    <a:cxn ang="0">
                      <a:pos x="75" y="39"/>
                    </a:cxn>
                    <a:cxn ang="0">
                      <a:pos x="52" y="36"/>
                    </a:cxn>
                    <a:cxn ang="0">
                      <a:pos x="53" y="28"/>
                    </a:cxn>
                  </a:cxnLst>
                  <a:rect l="0" t="0" r="r" b="b"/>
                  <a:pathLst>
                    <a:path w="130" h="203">
                      <a:moveTo>
                        <a:pt x="110" y="2"/>
                      </a:moveTo>
                      <a:cubicBezTo>
                        <a:pt x="114" y="1"/>
                        <a:pt x="118" y="1"/>
                        <a:pt x="122" y="0"/>
                      </a:cubicBezTo>
                      <a:cubicBezTo>
                        <a:pt x="124" y="0"/>
                        <a:pt x="127" y="0"/>
                        <a:pt x="130" y="1"/>
                      </a:cubicBezTo>
                      <a:cubicBezTo>
                        <a:pt x="130" y="22"/>
                        <a:pt x="130" y="22"/>
                        <a:pt x="130" y="22"/>
                      </a:cubicBezTo>
                      <a:cubicBezTo>
                        <a:pt x="128" y="23"/>
                        <a:pt x="126" y="24"/>
                        <a:pt x="124" y="25"/>
                      </a:cubicBezTo>
                      <a:cubicBezTo>
                        <a:pt x="119" y="28"/>
                        <a:pt x="115" y="30"/>
                        <a:pt x="110" y="32"/>
                      </a:cubicBezTo>
                      <a:cubicBezTo>
                        <a:pt x="107" y="32"/>
                        <a:pt x="106" y="33"/>
                        <a:pt x="104" y="35"/>
                      </a:cubicBezTo>
                      <a:cubicBezTo>
                        <a:pt x="102" y="36"/>
                        <a:pt x="100" y="38"/>
                        <a:pt x="99" y="41"/>
                      </a:cubicBezTo>
                      <a:cubicBezTo>
                        <a:pt x="98" y="43"/>
                        <a:pt x="97" y="44"/>
                        <a:pt x="98" y="45"/>
                      </a:cubicBezTo>
                      <a:cubicBezTo>
                        <a:pt x="99" y="46"/>
                        <a:pt x="100" y="46"/>
                        <a:pt x="102" y="45"/>
                      </a:cubicBezTo>
                      <a:cubicBezTo>
                        <a:pt x="105" y="43"/>
                        <a:pt x="108" y="41"/>
                        <a:pt x="111" y="39"/>
                      </a:cubicBezTo>
                      <a:cubicBezTo>
                        <a:pt x="114" y="38"/>
                        <a:pt x="117" y="37"/>
                        <a:pt x="119" y="36"/>
                      </a:cubicBezTo>
                      <a:cubicBezTo>
                        <a:pt x="122" y="34"/>
                        <a:pt x="125" y="34"/>
                        <a:pt x="128" y="35"/>
                      </a:cubicBezTo>
                      <a:cubicBezTo>
                        <a:pt x="129" y="35"/>
                        <a:pt x="129" y="35"/>
                        <a:pt x="130" y="36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8" y="55"/>
                        <a:pt x="124" y="59"/>
                        <a:pt x="121" y="62"/>
                      </a:cubicBezTo>
                      <a:cubicBezTo>
                        <a:pt x="119" y="64"/>
                        <a:pt x="119" y="65"/>
                        <a:pt x="119" y="65"/>
                      </a:cubicBezTo>
                      <a:cubicBezTo>
                        <a:pt x="119" y="66"/>
                        <a:pt x="120" y="68"/>
                        <a:pt x="122" y="69"/>
                      </a:cubicBezTo>
                      <a:cubicBezTo>
                        <a:pt x="126" y="71"/>
                        <a:pt x="128" y="73"/>
                        <a:pt x="128" y="75"/>
                      </a:cubicBezTo>
                      <a:cubicBezTo>
                        <a:pt x="127" y="78"/>
                        <a:pt x="125" y="80"/>
                        <a:pt x="121" y="83"/>
                      </a:cubicBezTo>
                      <a:cubicBezTo>
                        <a:pt x="118" y="85"/>
                        <a:pt x="117" y="87"/>
                        <a:pt x="117" y="89"/>
                      </a:cubicBezTo>
                      <a:cubicBezTo>
                        <a:pt x="117" y="91"/>
                        <a:pt x="119" y="93"/>
                        <a:pt x="122" y="93"/>
                      </a:cubicBezTo>
                      <a:cubicBezTo>
                        <a:pt x="124" y="93"/>
                        <a:pt x="126" y="94"/>
                        <a:pt x="128" y="95"/>
                      </a:cubicBezTo>
                      <a:cubicBezTo>
                        <a:pt x="129" y="95"/>
                        <a:pt x="129" y="95"/>
                        <a:pt x="130" y="96"/>
                      </a:cubicBezTo>
                      <a:cubicBezTo>
                        <a:pt x="130" y="110"/>
                        <a:pt x="130" y="110"/>
                        <a:pt x="130" y="110"/>
                      </a:cubicBezTo>
                      <a:cubicBezTo>
                        <a:pt x="128" y="111"/>
                        <a:pt x="125" y="112"/>
                        <a:pt x="123" y="114"/>
                      </a:cubicBezTo>
                      <a:cubicBezTo>
                        <a:pt x="119" y="116"/>
                        <a:pt x="116" y="118"/>
                        <a:pt x="113" y="121"/>
                      </a:cubicBezTo>
                      <a:cubicBezTo>
                        <a:pt x="110" y="133"/>
                        <a:pt x="109" y="145"/>
                        <a:pt x="108" y="157"/>
                      </a:cubicBezTo>
                      <a:cubicBezTo>
                        <a:pt x="108" y="168"/>
                        <a:pt x="109" y="180"/>
                        <a:pt x="110" y="192"/>
                      </a:cubicBezTo>
                      <a:cubicBezTo>
                        <a:pt x="110" y="199"/>
                        <a:pt x="107" y="203"/>
                        <a:pt x="103" y="202"/>
                      </a:cubicBezTo>
                      <a:cubicBezTo>
                        <a:pt x="100" y="202"/>
                        <a:pt x="96" y="199"/>
                        <a:pt x="92" y="193"/>
                      </a:cubicBezTo>
                      <a:cubicBezTo>
                        <a:pt x="92" y="186"/>
                        <a:pt x="89" y="181"/>
                        <a:pt x="85" y="178"/>
                      </a:cubicBezTo>
                      <a:cubicBezTo>
                        <a:pt x="81" y="174"/>
                        <a:pt x="76" y="173"/>
                        <a:pt x="70" y="174"/>
                      </a:cubicBezTo>
                      <a:cubicBezTo>
                        <a:pt x="68" y="176"/>
                        <a:pt x="66" y="177"/>
                        <a:pt x="65" y="180"/>
                      </a:cubicBezTo>
                      <a:cubicBezTo>
                        <a:pt x="64" y="183"/>
                        <a:pt x="64" y="185"/>
                        <a:pt x="63" y="188"/>
                      </a:cubicBezTo>
                      <a:cubicBezTo>
                        <a:pt x="59" y="194"/>
                        <a:pt x="56" y="196"/>
                        <a:pt x="52" y="196"/>
                      </a:cubicBezTo>
                      <a:cubicBezTo>
                        <a:pt x="49" y="195"/>
                        <a:pt x="46" y="192"/>
                        <a:pt x="45" y="187"/>
                      </a:cubicBezTo>
                      <a:cubicBezTo>
                        <a:pt x="44" y="184"/>
                        <a:pt x="43" y="180"/>
                        <a:pt x="43" y="177"/>
                      </a:cubicBezTo>
                      <a:cubicBezTo>
                        <a:pt x="44" y="173"/>
                        <a:pt x="43" y="170"/>
                        <a:pt x="42" y="166"/>
                      </a:cubicBezTo>
                      <a:cubicBezTo>
                        <a:pt x="42" y="163"/>
                        <a:pt x="43" y="161"/>
                        <a:pt x="45" y="160"/>
                      </a:cubicBezTo>
                      <a:cubicBezTo>
                        <a:pt x="47" y="158"/>
                        <a:pt x="49" y="158"/>
                        <a:pt x="52" y="158"/>
                      </a:cubicBezTo>
                      <a:cubicBezTo>
                        <a:pt x="55" y="158"/>
                        <a:pt x="59" y="158"/>
                        <a:pt x="61" y="158"/>
                      </a:cubicBezTo>
                      <a:cubicBezTo>
                        <a:pt x="64" y="158"/>
                        <a:pt x="68" y="156"/>
                        <a:pt x="72" y="154"/>
                      </a:cubicBezTo>
                      <a:cubicBezTo>
                        <a:pt x="73" y="153"/>
                        <a:pt x="74" y="153"/>
                        <a:pt x="74" y="153"/>
                      </a:cubicBezTo>
                      <a:cubicBezTo>
                        <a:pt x="75" y="152"/>
                        <a:pt x="77" y="152"/>
                        <a:pt x="78" y="153"/>
                      </a:cubicBezTo>
                      <a:cubicBezTo>
                        <a:pt x="80" y="154"/>
                        <a:pt x="81" y="155"/>
                        <a:pt x="80" y="156"/>
                      </a:cubicBezTo>
                      <a:cubicBezTo>
                        <a:pt x="80" y="158"/>
                        <a:pt x="80" y="159"/>
                        <a:pt x="80" y="161"/>
                      </a:cubicBezTo>
                      <a:cubicBezTo>
                        <a:pt x="80" y="166"/>
                        <a:pt x="82" y="169"/>
                        <a:pt x="87" y="169"/>
                      </a:cubicBezTo>
                      <a:cubicBezTo>
                        <a:pt x="93" y="170"/>
                        <a:pt x="96" y="167"/>
                        <a:pt x="96" y="162"/>
                      </a:cubicBezTo>
                      <a:cubicBezTo>
                        <a:pt x="96" y="136"/>
                        <a:pt x="96" y="136"/>
                        <a:pt x="96" y="136"/>
                      </a:cubicBezTo>
                      <a:cubicBezTo>
                        <a:pt x="96" y="133"/>
                        <a:pt x="96" y="130"/>
                        <a:pt x="94" y="130"/>
                      </a:cubicBezTo>
                      <a:cubicBezTo>
                        <a:pt x="92" y="130"/>
                        <a:pt x="91" y="130"/>
                        <a:pt x="88" y="132"/>
                      </a:cubicBezTo>
                      <a:cubicBezTo>
                        <a:pt x="81" y="135"/>
                        <a:pt x="74" y="139"/>
                        <a:pt x="68" y="141"/>
                      </a:cubicBezTo>
                      <a:cubicBezTo>
                        <a:pt x="61" y="144"/>
                        <a:pt x="54" y="146"/>
                        <a:pt x="47" y="148"/>
                      </a:cubicBezTo>
                      <a:cubicBezTo>
                        <a:pt x="41" y="152"/>
                        <a:pt x="36" y="154"/>
                        <a:pt x="30" y="157"/>
                      </a:cubicBezTo>
                      <a:cubicBezTo>
                        <a:pt x="25" y="160"/>
                        <a:pt x="20" y="162"/>
                        <a:pt x="14" y="164"/>
                      </a:cubicBezTo>
                      <a:cubicBezTo>
                        <a:pt x="12" y="164"/>
                        <a:pt x="10" y="165"/>
                        <a:pt x="8" y="165"/>
                      </a:cubicBezTo>
                      <a:cubicBezTo>
                        <a:pt x="5" y="165"/>
                        <a:pt x="4" y="165"/>
                        <a:pt x="2" y="163"/>
                      </a:cubicBezTo>
                      <a:cubicBezTo>
                        <a:pt x="0" y="159"/>
                        <a:pt x="1" y="154"/>
                        <a:pt x="4" y="149"/>
                      </a:cubicBezTo>
                      <a:cubicBezTo>
                        <a:pt x="6" y="145"/>
                        <a:pt x="10" y="141"/>
                        <a:pt x="16" y="137"/>
                      </a:cubicBezTo>
                      <a:cubicBezTo>
                        <a:pt x="17" y="137"/>
                        <a:pt x="17" y="137"/>
                        <a:pt x="17" y="137"/>
                      </a:cubicBezTo>
                      <a:cubicBezTo>
                        <a:pt x="18" y="138"/>
                        <a:pt x="18" y="139"/>
                        <a:pt x="19" y="140"/>
                      </a:cubicBezTo>
                      <a:cubicBezTo>
                        <a:pt x="19" y="142"/>
                        <a:pt x="20" y="143"/>
                        <a:pt x="22" y="144"/>
                      </a:cubicBezTo>
                      <a:cubicBezTo>
                        <a:pt x="23" y="144"/>
                        <a:pt x="25" y="144"/>
                        <a:pt x="27" y="143"/>
                      </a:cubicBezTo>
                      <a:cubicBezTo>
                        <a:pt x="38" y="139"/>
                        <a:pt x="49" y="135"/>
                        <a:pt x="59" y="131"/>
                      </a:cubicBezTo>
                      <a:cubicBezTo>
                        <a:pt x="70" y="126"/>
                        <a:pt x="82" y="121"/>
                        <a:pt x="94" y="116"/>
                      </a:cubicBezTo>
                      <a:cubicBezTo>
                        <a:pt x="96" y="114"/>
                        <a:pt x="98" y="112"/>
                        <a:pt x="99" y="111"/>
                      </a:cubicBezTo>
                      <a:cubicBezTo>
                        <a:pt x="99" y="109"/>
                        <a:pt x="100" y="106"/>
                        <a:pt x="100" y="104"/>
                      </a:cubicBezTo>
                      <a:cubicBezTo>
                        <a:pt x="100" y="102"/>
                        <a:pt x="99" y="100"/>
                        <a:pt x="98" y="99"/>
                      </a:cubicBezTo>
                      <a:cubicBezTo>
                        <a:pt x="97" y="98"/>
                        <a:pt x="95" y="99"/>
                        <a:pt x="92" y="100"/>
                      </a:cubicBezTo>
                      <a:cubicBezTo>
                        <a:pt x="88" y="103"/>
                        <a:pt x="83" y="105"/>
                        <a:pt x="79" y="106"/>
                      </a:cubicBezTo>
                      <a:cubicBezTo>
                        <a:pt x="75" y="108"/>
                        <a:pt x="71" y="109"/>
                        <a:pt x="67" y="111"/>
                      </a:cubicBezTo>
                      <a:cubicBezTo>
                        <a:pt x="65" y="111"/>
                        <a:pt x="64" y="111"/>
                        <a:pt x="63" y="110"/>
                      </a:cubicBezTo>
                      <a:cubicBezTo>
                        <a:pt x="62" y="110"/>
                        <a:pt x="62" y="109"/>
                        <a:pt x="63" y="108"/>
                      </a:cubicBezTo>
                      <a:cubicBezTo>
                        <a:pt x="64" y="105"/>
                        <a:pt x="64" y="103"/>
                        <a:pt x="64" y="101"/>
                      </a:cubicBezTo>
                      <a:cubicBezTo>
                        <a:pt x="64" y="99"/>
                        <a:pt x="64" y="97"/>
                        <a:pt x="65" y="94"/>
                      </a:cubicBezTo>
                      <a:cubicBezTo>
                        <a:pt x="65" y="93"/>
                        <a:pt x="65" y="92"/>
                        <a:pt x="66" y="91"/>
                      </a:cubicBezTo>
                      <a:cubicBezTo>
                        <a:pt x="67" y="90"/>
                        <a:pt x="68" y="90"/>
                        <a:pt x="69" y="90"/>
                      </a:cubicBezTo>
                      <a:cubicBezTo>
                        <a:pt x="77" y="88"/>
                        <a:pt x="84" y="84"/>
                        <a:pt x="92" y="77"/>
                      </a:cubicBezTo>
                      <a:cubicBezTo>
                        <a:pt x="100" y="70"/>
                        <a:pt x="106" y="62"/>
                        <a:pt x="111" y="54"/>
                      </a:cubicBezTo>
                      <a:cubicBezTo>
                        <a:pt x="112" y="52"/>
                        <a:pt x="112" y="50"/>
                        <a:pt x="111" y="49"/>
                      </a:cubicBezTo>
                      <a:cubicBezTo>
                        <a:pt x="111" y="49"/>
                        <a:pt x="110" y="49"/>
                        <a:pt x="107" y="50"/>
                      </a:cubicBezTo>
                      <a:cubicBezTo>
                        <a:pt x="102" y="53"/>
                        <a:pt x="97" y="57"/>
                        <a:pt x="92" y="62"/>
                      </a:cubicBezTo>
                      <a:cubicBezTo>
                        <a:pt x="87" y="67"/>
                        <a:pt x="83" y="72"/>
                        <a:pt x="80" y="77"/>
                      </a:cubicBezTo>
                      <a:cubicBezTo>
                        <a:pt x="78" y="80"/>
                        <a:pt x="75" y="82"/>
                        <a:pt x="72" y="83"/>
                      </a:cubicBezTo>
                      <a:cubicBezTo>
                        <a:pt x="69" y="84"/>
                        <a:pt x="67" y="83"/>
                        <a:pt x="64" y="82"/>
                      </a:cubicBezTo>
                      <a:cubicBezTo>
                        <a:pt x="62" y="79"/>
                        <a:pt x="62" y="74"/>
                        <a:pt x="63" y="69"/>
                      </a:cubicBezTo>
                      <a:cubicBezTo>
                        <a:pt x="65" y="64"/>
                        <a:pt x="67" y="60"/>
                        <a:pt x="70" y="57"/>
                      </a:cubicBezTo>
                      <a:cubicBezTo>
                        <a:pt x="72" y="55"/>
                        <a:pt x="73" y="53"/>
                        <a:pt x="74" y="51"/>
                      </a:cubicBezTo>
                      <a:cubicBezTo>
                        <a:pt x="76" y="50"/>
                        <a:pt x="77" y="49"/>
                        <a:pt x="78" y="46"/>
                      </a:cubicBezTo>
                      <a:cubicBezTo>
                        <a:pt x="79" y="44"/>
                        <a:pt x="80" y="42"/>
                        <a:pt x="80" y="41"/>
                      </a:cubicBezTo>
                      <a:cubicBezTo>
                        <a:pt x="79" y="39"/>
                        <a:pt x="78" y="39"/>
                        <a:pt x="75" y="39"/>
                      </a:cubicBezTo>
                      <a:cubicBezTo>
                        <a:pt x="70" y="39"/>
                        <a:pt x="67" y="39"/>
                        <a:pt x="63" y="39"/>
                      </a:cubicBezTo>
                      <a:cubicBezTo>
                        <a:pt x="59" y="39"/>
                        <a:pt x="56" y="38"/>
                        <a:pt x="52" y="36"/>
                      </a:cubicBezTo>
                      <a:cubicBezTo>
                        <a:pt x="48" y="33"/>
                        <a:pt x="46" y="31"/>
                        <a:pt x="47" y="30"/>
                      </a:cubicBezTo>
                      <a:cubicBezTo>
                        <a:pt x="48" y="29"/>
                        <a:pt x="50" y="28"/>
                        <a:pt x="53" y="28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0" name="Freeform 1343"/>
                <p:cNvSpPr>
                  <a:spLocks/>
                </p:cNvSpPr>
                <p:nvPr/>
              </p:nvSpPr>
              <p:spPr bwMode="auto">
                <a:xfrm>
                  <a:off x="319088" y="3175"/>
                  <a:ext cx="160338" cy="147638"/>
                </a:xfrm>
                <a:custGeom>
                  <a:avLst/>
                  <a:gdLst/>
                  <a:ahLst/>
                  <a:cxnLst>
                    <a:cxn ang="0">
                      <a:pos x="43" y="15"/>
                    </a:cxn>
                    <a:cxn ang="0">
                      <a:pos x="43" y="34"/>
                    </a:cxn>
                    <a:cxn ang="0">
                      <a:pos x="33" y="39"/>
                    </a:cxn>
                    <a:cxn ang="0">
                      <a:pos x="20" y="39"/>
                    </a:cxn>
                    <a:cxn ang="0">
                      <a:pos x="7" y="36"/>
                    </a:cxn>
                    <a:cxn ang="0">
                      <a:pos x="3" y="32"/>
                    </a:cxn>
                    <a:cxn ang="0">
                      <a:pos x="4" y="27"/>
                    </a:cxn>
                    <a:cxn ang="0">
                      <a:pos x="1" y="14"/>
                    </a:cxn>
                    <a:cxn ang="0">
                      <a:pos x="5" y="1"/>
                    </a:cxn>
                    <a:cxn ang="0">
                      <a:pos x="8" y="0"/>
                    </a:cxn>
                    <a:cxn ang="0">
                      <a:pos x="11" y="0"/>
                    </a:cxn>
                    <a:cxn ang="0">
                      <a:pos x="28" y="4"/>
                    </a:cxn>
                    <a:cxn ang="0">
                      <a:pos x="43" y="15"/>
                    </a:cxn>
                  </a:cxnLst>
                  <a:rect l="0" t="0" r="r" b="b"/>
                  <a:pathLst>
                    <a:path w="43" h="39">
                      <a:moveTo>
                        <a:pt x="43" y="15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0" y="36"/>
                        <a:pt x="37" y="38"/>
                        <a:pt x="33" y="39"/>
                      </a:cubicBezTo>
                      <a:cubicBezTo>
                        <a:pt x="29" y="39"/>
                        <a:pt x="24" y="39"/>
                        <a:pt x="20" y="39"/>
                      </a:cubicBezTo>
                      <a:cubicBezTo>
                        <a:pt x="16" y="38"/>
                        <a:pt x="12" y="37"/>
                        <a:pt x="7" y="36"/>
                      </a:cubicBezTo>
                      <a:cubicBezTo>
                        <a:pt x="5" y="35"/>
                        <a:pt x="4" y="34"/>
                        <a:pt x="3" y="32"/>
                      </a:cubicBezTo>
                      <a:cubicBezTo>
                        <a:pt x="2" y="31"/>
                        <a:pt x="2" y="29"/>
                        <a:pt x="4" y="27"/>
                      </a:cubicBezTo>
                      <a:cubicBezTo>
                        <a:pt x="4" y="23"/>
                        <a:pt x="4" y="18"/>
                        <a:pt x="1" y="14"/>
                      </a:cubicBezTo>
                      <a:cubicBezTo>
                        <a:pt x="0" y="9"/>
                        <a:pt x="0" y="5"/>
                        <a:pt x="5" y="1"/>
                      </a:cubicBezTo>
                      <a:cubicBezTo>
                        <a:pt x="6" y="1"/>
                        <a:pt x="7" y="0"/>
                        <a:pt x="8" y="0"/>
                      </a:cubicBezTo>
                      <a:cubicBezTo>
                        <a:pt x="9" y="0"/>
                        <a:pt x="10" y="0"/>
                        <a:pt x="11" y="0"/>
                      </a:cubicBezTo>
                      <a:cubicBezTo>
                        <a:pt x="17" y="0"/>
                        <a:pt x="23" y="1"/>
                        <a:pt x="28" y="4"/>
                      </a:cubicBezTo>
                      <a:cubicBezTo>
                        <a:pt x="33" y="6"/>
                        <a:pt x="38" y="10"/>
                        <a:pt x="43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1" name="Freeform 1344"/>
                <p:cNvSpPr>
                  <a:spLocks/>
                </p:cNvSpPr>
                <p:nvPr/>
              </p:nvSpPr>
              <p:spPr bwMode="auto">
                <a:xfrm>
                  <a:off x="431800" y="660400"/>
                  <a:ext cx="47625" cy="12382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3" y="2"/>
                    </a:cxn>
                    <a:cxn ang="0">
                      <a:pos x="1" y="8"/>
                    </a:cxn>
                    <a:cxn ang="0">
                      <a:pos x="4" y="21"/>
                    </a:cxn>
                    <a:cxn ang="0">
                      <a:pos x="12" y="32"/>
                    </a:cxn>
                    <a:cxn ang="0">
                      <a:pos x="13" y="33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3" h="33">
                      <a:moveTo>
                        <a:pt x="13" y="1"/>
                      </a:move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8" y="0"/>
                        <a:pt x="6" y="1"/>
                        <a:pt x="3" y="2"/>
                      </a:cubicBezTo>
                      <a:cubicBezTo>
                        <a:pt x="1" y="3"/>
                        <a:pt x="0" y="6"/>
                        <a:pt x="1" y="8"/>
                      </a:cubicBezTo>
                      <a:cubicBezTo>
                        <a:pt x="2" y="13"/>
                        <a:pt x="3" y="17"/>
                        <a:pt x="4" y="21"/>
                      </a:cubicBezTo>
                      <a:cubicBezTo>
                        <a:pt x="5" y="25"/>
                        <a:pt x="7" y="29"/>
                        <a:pt x="12" y="32"/>
                      </a:cubicBezTo>
                      <a:cubicBezTo>
                        <a:pt x="12" y="33"/>
                        <a:pt x="13" y="33"/>
                        <a:pt x="13" y="33"/>
                      </a:cubicBez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84" name="组合 2333"/>
              <p:cNvGrpSpPr/>
              <p:nvPr/>
            </p:nvGrpSpPr>
            <p:grpSpPr>
              <a:xfrm>
                <a:off x="4753903" y="4482992"/>
                <a:ext cx="1077161" cy="1202650"/>
                <a:chOff x="150813" y="552450"/>
                <a:chExt cx="973137" cy="1147763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5" name="Freeform 1324"/>
                <p:cNvSpPr>
                  <a:spLocks/>
                </p:cNvSpPr>
                <p:nvPr/>
              </p:nvSpPr>
              <p:spPr bwMode="auto">
                <a:xfrm>
                  <a:off x="681038" y="638175"/>
                  <a:ext cx="442912" cy="1062038"/>
                </a:xfrm>
                <a:custGeom>
                  <a:avLst/>
                  <a:gdLst/>
                  <a:ahLst/>
                  <a:cxnLst>
                    <a:cxn ang="0">
                      <a:pos x="118" y="130"/>
                    </a:cxn>
                    <a:cxn ang="0">
                      <a:pos x="114" y="127"/>
                    </a:cxn>
                    <a:cxn ang="0">
                      <a:pos x="81" y="126"/>
                    </a:cxn>
                    <a:cxn ang="0">
                      <a:pos x="48" y="131"/>
                    </a:cxn>
                    <a:cxn ang="0">
                      <a:pos x="42" y="131"/>
                    </a:cxn>
                    <a:cxn ang="0">
                      <a:pos x="39" y="126"/>
                    </a:cxn>
                    <a:cxn ang="0">
                      <a:pos x="37" y="86"/>
                    </a:cxn>
                    <a:cxn ang="0">
                      <a:pos x="42" y="66"/>
                    </a:cxn>
                    <a:cxn ang="0">
                      <a:pos x="39" y="51"/>
                    </a:cxn>
                    <a:cxn ang="0">
                      <a:pos x="40" y="38"/>
                    </a:cxn>
                    <a:cxn ang="0">
                      <a:pos x="51" y="31"/>
                    </a:cxn>
                    <a:cxn ang="0">
                      <a:pos x="63" y="27"/>
                    </a:cxn>
                    <a:cxn ang="0">
                      <a:pos x="71" y="17"/>
                    </a:cxn>
                    <a:cxn ang="0">
                      <a:pos x="64" y="7"/>
                    </a:cxn>
                    <a:cxn ang="0">
                      <a:pos x="43" y="0"/>
                    </a:cxn>
                    <a:cxn ang="0">
                      <a:pos x="36" y="2"/>
                    </a:cxn>
                    <a:cxn ang="0">
                      <a:pos x="31" y="5"/>
                    </a:cxn>
                    <a:cxn ang="0">
                      <a:pos x="1" y="10"/>
                    </a:cxn>
                    <a:cxn ang="0">
                      <a:pos x="0" y="9"/>
                    </a:cxn>
                    <a:cxn ang="0">
                      <a:pos x="0" y="65"/>
                    </a:cxn>
                    <a:cxn ang="0">
                      <a:pos x="2" y="65"/>
                    </a:cxn>
                    <a:cxn ang="0">
                      <a:pos x="1" y="66"/>
                    </a:cxn>
                    <a:cxn ang="0">
                      <a:pos x="0" y="67"/>
                    </a:cxn>
                    <a:cxn ang="0">
                      <a:pos x="0" y="68"/>
                    </a:cxn>
                    <a:cxn ang="0">
                      <a:pos x="0" y="94"/>
                    </a:cxn>
                    <a:cxn ang="0">
                      <a:pos x="2" y="94"/>
                    </a:cxn>
                    <a:cxn ang="0">
                      <a:pos x="7" y="103"/>
                    </a:cxn>
                    <a:cxn ang="0">
                      <a:pos x="0" y="114"/>
                    </a:cxn>
                    <a:cxn ang="0">
                      <a:pos x="0" y="130"/>
                    </a:cxn>
                    <a:cxn ang="0">
                      <a:pos x="4" y="134"/>
                    </a:cxn>
                    <a:cxn ang="0">
                      <a:pos x="0" y="141"/>
                    </a:cxn>
                    <a:cxn ang="0">
                      <a:pos x="0" y="166"/>
                    </a:cxn>
                    <a:cxn ang="0">
                      <a:pos x="4" y="167"/>
                    </a:cxn>
                    <a:cxn ang="0">
                      <a:pos x="7" y="176"/>
                    </a:cxn>
                    <a:cxn ang="0">
                      <a:pos x="6" y="195"/>
                    </a:cxn>
                    <a:cxn ang="0">
                      <a:pos x="8" y="213"/>
                    </a:cxn>
                    <a:cxn ang="0">
                      <a:pos x="7" y="245"/>
                    </a:cxn>
                    <a:cxn ang="0">
                      <a:pos x="16" y="276"/>
                    </a:cxn>
                    <a:cxn ang="0">
                      <a:pos x="24" y="283"/>
                    </a:cxn>
                    <a:cxn ang="0">
                      <a:pos x="33" y="274"/>
                    </a:cxn>
                    <a:cxn ang="0">
                      <a:pos x="38" y="236"/>
                    </a:cxn>
                    <a:cxn ang="0">
                      <a:pos x="39" y="197"/>
                    </a:cxn>
                    <a:cxn ang="0">
                      <a:pos x="38" y="183"/>
                    </a:cxn>
                    <a:cxn ang="0">
                      <a:pos x="39" y="169"/>
                    </a:cxn>
                    <a:cxn ang="0">
                      <a:pos x="39" y="162"/>
                    </a:cxn>
                    <a:cxn ang="0">
                      <a:pos x="46" y="158"/>
                    </a:cxn>
                    <a:cxn ang="0">
                      <a:pos x="116" y="143"/>
                    </a:cxn>
                    <a:cxn ang="0">
                      <a:pos x="118" y="142"/>
                    </a:cxn>
                    <a:cxn ang="0">
                      <a:pos x="118" y="130"/>
                    </a:cxn>
                  </a:cxnLst>
                  <a:rect l="0" t="0" r="r" b="b"/>
                  <a:pathLst>
                    <a:path w="118" h="283">
                      <a:moveTo>
                        <a:pt x="118" y="130"/>
                      </a:moveTo>
                      <a:cubicBezTo>
                        <a:pt x="117" y="129"/>
                        <a:pt x="116" y="128"/>
                        <a:pt x="114" y="127"/>
                      </a:cubicBezTo>
                      <a:cubicBezTo>
                        <a:pt x="102" y="126"/>
                        <a:pt x="91" y="125"/>
                        <a:pt x="81" y="126"/>
                      </a:cubicBezTo>
                      <a:cubicBezTo>
                        <a:pt x="70" y="126"/>
                        <a:pt x="60" y="128"/>
                        <a:pt x="48" y="131"/>
                      </a:cubicBezTo>
                      <a:cubicBezTo>
                        <a:pt x="46" y="132"/>
                        <a:pt x="44" y="132"/>
                        <a:pt x="42" y="131"/>
                      </a:cubicBezTo>
                      <a:cubicBezTo>
                        <a:pt x="41" y="131"/>
                        <a:pt x="40" y="130"/>
                        <a:pt x="39" y="126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42" y="66"/>
                        <a:pt x="42" y="66"/>
                        <a:pt x="42" y="66"/>
                      </a:cubicBezTo>
                      <a:cubicBezTo>
                        <a:pt x="41" y="61"/>
                        <a:pt x="40" y="56"/>
                        <a:pt x="39" y="51"/>
                      </a:cubicBezTo>
                      <a:cubicBezTo>
                        <a:pt x="39" y="47"/>
                        <a:pt x="39" y="42"/>
                        <a:pt x="40" y="38"/>
                      </a:cubicBezTo>
                      <a:cubicBezTo>
                        <a:pt x="42" y="34"/>
                        <a:pt x="46" y="32"/>
                        <a:pt x="51" y="31"/>
                      </a:cubicBezTo>
                      <a:cubicBezTo>
                        <a:pt x="55" y="29"/>
                        <a:pt x="59" y="28"/>
                        <a:pt x="63" y="27"/>
                      </a:cubicBezTo>
                      <a:cubicBezTo>
                        <a:pt x="68" y="24"/>
                        <a:pt x="71" y="20"/>
                        <a:pt x="71" y="17"/>
                      </a:cubicBezTo>
                      <a:cubicBezTo>
                        <a:pt x="72" y="13"/>
                        <a:pt x="70" y="9"/>
                        <a:pt x="64" y="7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0" y="0"/>
                        <a:pt x="38" y="0"/>
                        <a:pt x="36" y="2"/>
                      </a:cubicBezTo>
                      <a:cubicBezTo>
                        <a:pt x="35" y="3"/>
                        <a:pt x="33" y="4"/>
                        <a:pt x="31" y="5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9"/>
                        <a:pt x="0" y="9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3" y="65"/>
                        <a:pt x="2" y="65"/>
                        <a:pt x="1" y="66"/>
                      </a:cubicBezTo>
                      <a:cubicBezTo>
                        <a:pt x="1" y="67"/>
                        <a:pt x="0" y="67"/>
                        <a:pt x="0" y="67"/>
                      </a:cubicBezTo>
                      <a:cubicBezTo>
                        <a:pt x="0" y="67"/>
                        <a:pt x="0" y="67"/>
                        <a:pt x="0" y="68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6" y="95"/>
                        <a:pt x="7" y="98"/>
                        <a:pt x="7" y="103"/>
                      </a:cubicBezTo>
                      <a:cubicBezTo>
                        <a:pt x="7" y="108"/>
                        <a:pt x="4" y="112"/>
                        <a:pt x="0" y="114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2" y="130"/>
                        <a:pt x="4" y="132"/>
                        <a:pt x="4" y="134"/>
                      </a:cubicBezTo>
                      <a:cubicBezTo>
                        <a:pt x="4" y="137"/>
                        <a:pt x="3" y="140"/>
                        <a:pt x="0" y="141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2" y="166"/>
                        <a:pt x="3" y="166"/>
                        <a:pt x="4" y="167"/>
                      </a:cubicBezTo>
                      <a:cubicBezTo>
                        <a:pt x="5" y="169"/>
                        <a:pt x="6" y="172"/>
                        <a:pt x="7" y="176"/>
                      </a:cubicBezTo>
                      <a:cubicBezTo>
                        <a:pt x="6" y="182"/>
                        <a:pt x="5" y="188"/>
                        <a:pt x="6" y="195"/>
                      </a:cubicBezTo>
                      <a:cubicBezTo>
                        <a:pt x="6" y="200"/>
                        <a:pt x="7" y="207"/>
                        <a:pt x="8" y="213"/>
                      </a:cubicBezTo>
                      <a:cubicBezTo>
                        <a:pt x="7" y="224"/>
                        <a:pt x="7" y="235"/>
                        <a:pt x="7" y="245"/>
                      </a:cubicBezTo>
                      <a:cubicBezTo>
                        <a:pt x="7" y="255"/>
                        <a:pt x="10" y="265"/>
                        <a:pt x="16" y="276"/>
                      </a:cubicBezTo>
                      <a:cubicBezTo>
                        <a:pt x="18" y="281"/>
                        <a:pt x="21" y="283"/>
                        <a:pt x="24" y="283"/>
                      </a:cubicBezTo>
                      <a:cubicBezTo>
                        <a:pt x="28" y="283"/>
                        <a:pt x="31" y="279"/>
                        <a:pt x="33" y="274"/>
                      </a:cubicBezTo>
                      <a:cubicBezTo>
                        <a:pt x="35" y="260"/>
                        <a:pt x="37" y="247"/>
                        <a:pt x="38" y="236"/>
                      </a:cubicBezTo>
                      <a:cubicBezTo>
                        <a:pt x="39" y="223"/>
                        <a:pt x="39" y="211"/>
                        <a:pt x="39" y="197"/>
                      </a:cubicBezTo>
                      <a:cubicBezTo>
                        <a:pt x="38" y="192"/>
                        <a:pt x="38" y="187"/>
                        <a:pt x="38" y="183"/>
                      </a:cubicBezTo>
                      <a:cubicBezTo>
                        <a:pt x="37" y="178"/>
                        <a:pt x="38" y="174"/>
                        <a:pt x="39" y="169"/>
                      </a:cubicBezTo>
                      <a:cubicBezTo>
                        <a:pt x="38" y="167"/>
                        <a:pt x="38" y="164"/>
                        <a:pt x="39" y="162"/>
                      </a:cubicBezTo>
                      <a:cubicBezTo>
                        <a:pt x="40" y="160"/>
                        <a:pt x="42" y="159"/>
                        <a:pt x="46" y="158"/>
                      </a:cubicBezTo>
                      <a:cubicBezTo>
                        <a:pt x="116" y="143"/>
                        <a:pt x="116" y="143"/>
                        <a:pt x="116" y="143"/>
                      </a:cubicBezTo>
                      <a:cubicBezTo>
                        <a:pt x="116" y="143"/>
                        <a:pt x="117" y="142"/>
                        <a:pt x="118" y="142"/>
                      </a:cubicBezTo>
                      <a:lnTo>
                        <a:pt x="118" y="1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Freeform 1325"/>
                <p:cNvSpPr>
                  <a:spLocks/>
                </p:cNvSpPr>
                <p:nvPr/>
              </p:nvSpPr>
              <p:spPr bwMode="auto">
                <a:xfrm>
                  <a:off x="642938" y="623888"/>
                  <a:ext cx="38100" cy="388938"/>
                </a:xfrm>
                <a:custGeom>
                  <a:avLst/>
                  <a:gdLst/>
                  <a:ahLst/>
                  <a:cxnLst>
                    <a:cxn ang="0">
                      <a:pos x="10" y="13"/>
                    </a:cxn>
                    <a:cxn ang="0">
                      <a:pos x="10" y="69"/>
                    </a:cxn>
                    <a:cxn ang="0">
                      <a:pos x="10" y="69"/>
                    </a:cxn>
                    <a:cxn ang="0">
                      <a:pos x="7" y="71"/>
                    </a:cxn>
                    <a:cxn ang="0">
                      <a:pos x="10" y="72"/>
                    </a:cxn>
                    <a:cxn ang="0">
                      <a:pos x="10" y="98"/>
                    </a:cxn>
                    <a:cxn ang="0">
                      <a:pos x="9" y="99"/>
                    </a:cxn>
                    <a:cxn ang="0">
                      <a:pos x="0" y="104"/>
                    </a:cxn>
                    <a:cxn ang="0">
                      <a:pos x="0" y="61"/>
                    </a:cxn>
                    <a:cxn ang="0">
                      <a:pos x="0" y="60"/>
                    </a:cxn>
                    <a:cxn ang="0">
                      <a:pos x="1" y="57"/>
                    </a:cxn>
                    <a:cxn ang="0">
                      <a:pos x="0" y="5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" y="13"/>
                    </a:cxn>
                  </a:cxnLst>
                  <a:rect l="0" t="0" r="r" b="b"/>
                  <a:pathLst>
                    <a:path w="10" h="104">
                      <a:moveTo>
                        <a:pt x="10" y="13"/>
                      </a:move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8" y="69"/>
                        <a:pt x="7" y="70"/>
                        <a:pt x="7" y="71"/>
                      </a:cubicBezTo>
                      <a:cubicBezTo>
                        <a:pt x="7" y="72"/>
                        <a:pt x="8" y="72"/>
                        <a:pt x="10" y="72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5" y="101"/>
                        <a:pt x="2" y="102"/>
                        <a:pt x="0" y="10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" y="59"/>
                        <a:pt x="2" y="58"/>
                        <a:pt x="1" y="57"/>
                      </a:cubicBezTo>
                      <a:cubicBezTo>
                        <a:pt x="1" y="56"/>
                        <a:pt x="1" y="55"/>
                        <a:pt x="0" y="5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5"/>
                        <a:pt x="6" y="9"/>
                        <a:pt x="10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7" name="Freeform 1326"/>
                <p:cNvSpPr>
                  <a:spLocks/>
                </p:cNvSpPr>
                <p:nvPr/>
              </p:nvSpPr>
              <p:spPr bwMode="auto">
                <a:xfrm>
                  <a:off x="642938" y="1065213"/>
                  <a:ext cx="38100" cy="682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16"/>
                    </a:cxn>
                    <a:cxn ang="0">
                      <a:pos x="6" y="16"/>
                    </a:cxn>
                    <a:cxn ang="0">
                      <a:pos x="0" y="18"/>
                    </a:cxn>
                    <a:cxn ang="0">
                      <a:pos x="0" y="1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18">
                      <a:moveTo>
                        <a:pt x="10" y="0"/>
                      </a:move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8" y="16"/>
                        <a:pt x="6" y="16"/>
                      </a:cubicBezTo>
                      <a:cubicBezTo>
                        <a:pt x="4" y="16"/>
                        <a:pt x="2" y="17"/>
                        <a:pt x="0" y="1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6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1327"/>
                <p:cNvSpPr>
                  <a:spLocks/>
                </p:cNvSpPr>
                <p:nvPr/>
              </p:nvSpPr>
              <p:spPr bwMode="auto">
                <a:xfrm>
                  <a:off x="642938" y="1166813"/>
                  <a:ext cx="38100" cy="1016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25"/>
                    </a:cxn>
                    <a:cxn ang="0">
                      <a:pos x="7" y="26"/>
                    </a:cxn>
                    <a:cxn ang="0">
                      <a:pos x="0" y="27"/>
                    </a:cxn>
                    <a:cxn ang="0">
                      <a:pos x="0" y="4"/>
                    </a:cxn>
                    <a:cxn ang="0">
                      <a:pos x="9" y="1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27">
                      <a:moveTo>
                        <a:pt x="10" y="0"/>
                      </a:move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9" y="25"/>
                        <a:pt x="8" y="26"/>
                        <a:pt x="7" y="26"/>
                      </a:cubicBezTo>
                      <a:cubicBezTo>
                        <a:pt x="5" y="26"/>
                        <a:pt x="2" y="26"/>
                        <a:pt x="0" y="2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10" y="1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1328"/>
                <p:cNvSpPr>
                  <a:spLocks/>
                </p:cNvSpPr>
                <p:nvPr/>
              </p:nvSpPr>
              <p:spPr bwMode="auto">
                <a:xfrm>
                  <a:off x="398463" y="552450"/>
                  <a:ext cx="244475" cy="319088"/>
                </a:xfrm>
                <a:custGeom>
                  <a:avLst/>
                  <a:gdLst/>
                  <a:ahLst/>
                  <a:cxnLst>
                    <a:cxn ang="0">
                      <a:pos x="65" y="19"/>
                    </a:cxn>
                    <a:cxn ang="0">
                      <a:pos x="65" y="74"/>
                    </a:cxn>
                    <a:cxn ang="0">
                      <a:pos x="64" y="74"/>
                    </a:cxn>
                    <a:cxn ang="0">
                      <a:pos x="46" y="78"/>
                    </a:cxn>
                    <a:cxn ang="0">
                      <a:pos x="27" y="83"/>
                    </a:cxn>
                    <a:cxn ang="0">
                      <a:pos x="19" y="85"/>
                    </a:cxn>
                    <a:cxn ang="0">
                      <a:pos x="11" y="83"/>
                    </a:cxn>
                    <a:cxn ang="0">
                      <a:pos x="1" y="65"/>
                    </a:cxn>
                    <a:cxn ang="0">
                      <a:pos x="4" y="46"/>
                    </a:cxn>
                    <a:cxn ang="0">
                      <a:pos x="16" y="32"/>
                    </a:cxn>
                    <a:cxn ang="0">
                      <a:pos x="28" y="18"/>
                    </a:cxn>
                    <a:cxn ang="0">
                      <a:pos x="33" y="7"/>
                    </a:cxn>
                    <a:cxn ang="0">
                      <a:pos x="46" y="0"/>
                    </a:cxn>
                    <a:cxn ang="0">
                      <a:pos x="51" y="0"/>
                    </a:cxn>
                    <a:cxn ang="0">
                      <a:pos x="54" y="6"/>
                    </a:cxn>
                    <a:cxn ang="0">
                      <a:pos x="65" y="19"/>
                    </a:cxn>
                  </a:cxnLst>
                  <a:rect l="0" t="0" r="r" b="b"/>
                  <a:pathLst>
                    <a:path w="65" h="85">
                      <a:moveTo>
                        <a:pt x="65" y="19"/>
                      </a:move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57" y="75"/>
                        <a:pt x="52" y="77"/>
                        <a:pt x="46" y="78"/>
                      </a:cubicBezTo>
                      <a:cubicBezTo>
                        <a:pt x="40" y="79"/>
                        <a:pt x="33" y="81"/>
                        <a:pt x="27" y="83"/>
                      </a:cubicBezTo>
                      <a:cubicBezTo>
                        <a:pt x="24" y="84"/>
                        <a:pt x="22" y="85"/>
                        <a:pt x="19" y="85"/>
                      </a:cubicBezTo>
                      <a:cubicBezTo>
                        <a:pt x="17" y="85"/>
                        <a:pt x="15" y="84"/>
                        <a:pt x="11" y="83"/>
                      </a:cubicBezTo>
                      <a:cubicBezTo>
                        <a:pt x="5" y="77"/>
                        <a:pt x="2" y="71"/>
                        <a:pt x="1" y="65"/>
                      </a:cubicBezTo>
                      <a:cubicBezTo>
                        <a:pt x="0" y="59"/>
                        <a:pt x="1" y="52"/>
                        <a:pt x="4" y="46"/>
                      </a:cubicBezTo>
                      <a:cubicBezTo>
                        <a:pt x="8" y="41"/>
                        <a:pt x="12" y="36"/>
                        <a:pt x="16" y="32"/>
                      </a:cubicBezTo>
                      <a:cubicBezTo>
                        <a:pt x="21" y="28"/>
                        <a:pt x="25" y="23"/>
                        <a:pt x="28" y="18"/>
                      </a:cubicBezTo>
                      <a:cubicBezTo>
                        <a:pt x="29" y="12"/>
                        <a:pt x="31" y="8"/>
                        <a:pt x="33" y="7"/>
                      </a:cubicBezTo>
                      <a:cubicBezTo>
                        <a:pt x="36" y="6"/>
                        <a:pt x="40" y="4"/>
                        <a:pt x="46" y="0"/>
                      </a:cubicBezTo>
                      <a:cubicBezTo>
                        <a:pt x="49" y="0"/>
                        <a:pt x="50" y="0"/>
                        <a:pt x="51" y="0"/>
                      </a:cubicBezTo>
                      <a:cubicBezTo>
                        <a:pt x="52" y="1"/>
                        <a:pt x="53" y="3"/>
                        <a:pt x="54" y="6"/>
                      </a:cubicBezTo>
                      <a:cubicBezTo>
                        <a:pt x="58" y="10"/>
                        <a:pt x="61" y="14"/>
                        <a:pt x="65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1329"/>
                <p:cNvSpPr>
                  <a:spLocks/>
                </p:cNvSpPr>
                <p:nvPr/>
              </p:nvSpPr>
              <p:spPr bwMode="auto">
                <a:xfrm>
                  <a:off x="409575" y="852488"/>
                  <a:ext cx="233362" cy="341313"/>
                </a:xfrm>
                <a:custGeom>
                  <a:avLst/>
                  <a:gdLst/>
                  <a:ahLst/>
                  <a:cxnLst>
                    <a:cxn ang="0">
                      <a:pos x="62" y="0"/>
                    </a:cxn>
                    <a:cxn ang="0">
                      <a:pos x="43" y="14"/>
                    </a:cxn>
                    <a:cxn ang="0">
                      <a:pos x="24" y="23"/>
                    </a:cxn>
                    <a:cxn ang="0">
                      <a:pos x="16" y="26"/>
                    </a:cxn>
                    <a:cxn ang="0">
                      <a:pos x="10" y="28"/>
                    </a:cxn>
                    <a:cxn ang="0">
                      <a:pos x="5" y="30"/>
                    </a:cxn>
                    <a:cxn ang="0">
                      <a:pos x="5" y="36"/>
                    </a:cxn>
                    <a:cxn ang="0">
                      <a:pos x="1" y="40"/>
                    </a:cxn>
                    <a:cxn ang="0">
                      <a:pos x="3" y="45"/>
                    </a:cxn>
                    <a:cxn ang="0">
                      <a:pos x="17" y="53"/>
                    </a:cxn>
                    <a:cxn ang="0">
                      <a:pos x="30" y="49"/>
                    </a:cxn>
                    <a:cxn ang="0">
                      <a:pos x="35" y="49"/>
                    </a:cxn>
                    <a:cxn ang="0">
                      <a:pos x="35" y="54"/>
                    </a:cxn>
                    <a:cxn ang="0">
                      <a:pos x="23" y="66"/>
                    </a:cxn>
                    <a:cxn ang="0">
                      <a:pos x="10" y="73"/>
                    </a:cxn>
                    <a:cxn ang="0">
                      <a:pos x="4" y="85"/>
                    </a:cxn>
                    <a:cxn ang="0">
                      <a:pos x="15" y="91"/>
                    </a:cxn>
                    <a:cxn ang="0">
                      <a:pos x="42" y="81"/>
                    </a:cxn>
                    <a:cxn ang="0">
                      <a:pos x="62" y="75"/>
                    </a:cxn>
                    <a:cxn ang="0">
                      <a:pos x="62" y="58"/>
                    </a:cxn>
                    <a:cxn ang="0">
                      <a:pos x="59" y="59"/>
                    </a:cxn>
                    <a:cxn ang="0">
                      <a:pos x="47" y="61"/>
                    </a:cxn>
                    <a:cxn ang="0">
                      <a:pos x="44" y="59"/>
                    </a:cxn>
                    <a:cxn ang="0">
                      <a:pos x="45" y="54"/>
                    </a:cxn>
                    <a:cxn ang="0">
                      <a:pos x="58" y="45"/>
                    </a:cxn>
                    <a:cxn ang="0">
                      <a:pos x="62" y="43"/>
                    </a:cxn>
                    <a:cxn ang="0">
                      <a:pos x="62" y="0"/>
                    </a:cxn>
                  </a:cxnLst>
                  <a:rect l="0" t="0" r="r" b="b"/>
                  <a:pathLst>
                    <a:path w="62" h="91">
                      <a:moveTo>
                        <a:pt x="62" y="0"/>
                      </a:moveTo>
                      <a:cubicBezTo>
                        <a:pt x="54" y="6"/>
                        <a:pt x="48" y="10"/>
                        <a:pt x="43" y="14"/>
                      </a:cubicBezTo>
                      <a:cubicBezTo>
                        <a:pt x="37" y="17"/>
                        <a:pt x="31" y="21"/>
                        <a:pt x="24" y="23"/>
                      </a:cubicBezTo>
                      <a:cubicBezTo>
                        <a:pt x="21" y="25"/>
                        <a:pt x="19" y="26"/>
                        <a:pt x="16" y="26"/>
                      </a:cubicBezTo>
                      <a:cubicBezTo>
                        <a:pt x="15" y="27"/>
                        <a:pt x="12" y="27"/>
                        <a:pt x="10" y="28"/>
                      </a:cubicBezTo>
                      <a:cubicBezTo>
                        <a:pt x="7" y="29"/>
                        <a:pt x="5" y="29"/>
                        <a:pt x="5" y="30"/>
                      </a:cubicBezTo>
                      <a:cubicBezTo>
                        <a:pt x="5" y="31"/>
                        <a:pt x="5" y="33"/>
                        <a:pt x="5" y="36"/>
                      </a:cubicBezTo>
                      <a:cubicBezTo>
                        <a:pt x="3" y="37"/>
                        <a:pt x="2" y="39"/>
                        <a:pt x="1" y="40"/>
                      </a:cubicBezTo>
                      <a:cubicBezTo>
                        <a:pt x="0" y="41"/>
                        <a:pt x="1" y="43"/>
                        <a:pt x="3" y="45"/>
                      </a:cubicBezTo>
                      <a:cubicBezTo>
                        <a:pt x="8" y="50"/>
                        <a:pt x="13" y="53"/>
                        <a:pt x="17" y="53"/>
                      </a:cubicBezTo>
                      <a:cubicBezTo>
                        <a:pt x="21" y="53"/>
                        <a:pt x="25" y="52"/>
                        <a:pt x="30" y="49"/>
                      </a:cubicBezTo>
                      <a:cubicBezTo>
                        <a:pt x="32" y="48"/>
                        <a:pt x="34" y="48"/>
                        <a:pt x="35" y="49"/>
                      </a:cubicBezTo>
                      <a:cubicBezTo>
                        <a:pt x="36" y="50"/>
                        <a:pt x="36" y="51"/>
                        <a:pt x="35" y="54"/>
                      </a:cubicBezTo>
                      <a:cubicBezTo>
                        <a:pt x="31" y="58"/>
                        <a:pt x="27" y="63"/>
                        <a:pt x="23" y="66"/>
                      </a:cubicBezTo>
                      <a:cubicBezTo>
                        <a:pt x="19" y="70"/>
                        <a:pt x="14" y="73"/>
                        <a:pt x="10" y="73"/>
                      </a:cubicBezTo>
                      <a:cubicBezTo>
                        <a:pt x="4" y="77"/>
                        <a:pt x="2" y="81"/>
                        <a:pt x="4" y="85"/>
                      </a:cubicBezTo>
                      <a:cubicBezTo>
                        <a:pt x="6" y="89"/>
                        <a:pt x="10" y="91"/>
                        <a:pt x="15" y="91"/>
                      </a:cubicBezTo>
                      <a:cubicBezTo>
                        <a:pt x="25" y="87"/>
                        <a:pt x="34" y="83"/>
                        <a:pt x="42" y="81"/>
                      </a:cubicBezTo>
                      <a:cubicBezTo>
                        <a:pt x="48" y="79"/>
                        <a:pt x="55" y="77"/>
                        <a:pt x="62" y="75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1" y="58"/>
                        <a:pt x="60" y="59"/>
                        <a:pt x="59" y="59"/>
                      </a:cubicBezTo>
                      <a:cubicBezTo>
                        <a:pt x="55" y="60"/>
                        <a:pt x="51" y="60"/>
                        <a:pt x="47" y="61"/>
                      </a:cubicBezTo>
                      <a:cubicBezTo>
                        <a:pt x="44" y="60"/>
                        <a:pt x="44" y="60"/>
                        <a:pt x="44" y="59"/>
                      </a:cubicBezTo>
                      <a:cubicBezTo>
                        <a:pt x="43" y="58"/>
                        <a:pt x="44" y="56"/>
                        <a:pt x="45" y="54"/>
                      </a:cubicBezTo>
                      <a:cubicBezTo>
                        <a:pt x="50" y="51"/>
                        <a:pt x="54" y="48"/>
                        <a:pt x="58" y="45"/>
                      </a:cubicBezTo>
                      <a:cubicBezTo>
                        <a:pt x="59" y="45"/>
                        <a:pt x="60" y="44"/>
                        <a:pt x="62" y="43"/>
                      </a:cubicBezTo>
                      <a:cubicBezTo>
                        <a:pt x="62" y="0"/>
                        <a:pt x="62" y="0"/>
                        <a:pt x="6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1" name="Freeform 1330"/>
                <p:cNvSpPr>
                  <a:spLocks/>
                </p:cNvSpPr>
                <p:nvPr/>
              </p:nvSpPr>
              <p:spPr bwMode="auto">
                <a:xfrm>
                  <a:off x="222250" y="1182688"/>
                  <a:ext cx="420687" cy="209550"/>
                </a:xfrm>
                <a:custGeom>
                  <a:avLst/>
                  <a:gdLst/>
                  <a:ahLst/>
                  <a:cxnLst>
                    <a:cxn ang="0">
                      <a:pos x="112" y="0"/>
                    </a:cxn>
                    <a:cxn ang="0">
                      <a:pos x="112" y="23"/>
                    </a:cxn>
                    <a:cxn ang="0">
                      <a:pos x="64" y="34"/>
                    </a:cxn>
                    <a:cxn ang="0">
                      <a:pos x="9" y="54"/>
                    </a:cxn>
                    <a:cxn ang="0">
                      <a:pos x="0" y="5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13" y="22"/>
                    </a:cxn>
                    <a:cxn ang="0">
                      <a:pos x="20" y="24"/>
                    </a:cxn>
                    <a:cxn ang="0">
                      <a:pos x="31" y="22"/>
                    </a:cxn>
                    <a:cxn ang="0">
                      <a:pos x="43" y="19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112" h="56">
                      <a:moveTo>
                        <a:pt x="112" y="0"/>
                      </a:moveTo>
                      <a:cubicBezTo>
                        <a:pt x="112" y="23"/>
                        <a:pt x="112" y="23"/>
                        <a:pt x="112" y="23"/>
                      </a:cubicBezTo>
                      <a:cubicBezTo>
                        <a:pt x="95" y="26"/>
                        <a:pt x="79" y="29"/>
                        <a:pt x="64" y="34"/>
                      </a:cubicBezTo>
                      <a:cubicBezTo>
                        <a:pt x="47" y="39"/>
                        <a:pt x="29" y="46"/>
                        <a:pt x="9" y="54"/>
                      </a:cubicBezTo>
                      <a:cubicBezTo>
                        <a:pt x="6" y="55"/>
                        <a:pt x="2" y="56"/>
                        <a:pt x="0" y="56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1" y="21"/>
                        <a:pt x="1" y="21"/>
                      </a:cubicBezTo>
                      <a:cubicBezTo>
                        <a:pt x="4" y="20"/>
                        <a:pt x="8" y="20"/>
                        <a:pt x="13" y="22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4" y="23"/>
                        <a:pt x="28" y="23"/>
                        <a:pt x="31" y="22"/>
                      </a:cubicBezTo>
                      <a:cubicBezTo>
                        <a:pt x="35" y="21"/>
                        <a:pt x="38" y="20"/>
                        <a:pt x="43" y="19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2" name="Freeform 1331"/>
                <p:cNvSpPr>
                  <a:spLocks/>
                </p:cNvSpPr>
                <p:nvPr/>
              </p:nvSpPr>
              <p:spPr bwMode="auto">
                <a:xfrm>
                  <a:off x="150813" y="1265238"/>
                  <a:ext cx="71437" cy="12700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34"/>
                    </a:cxn>
                    <a:cxn ang="0">
                      <a:pos x="15" y="34"/>
                    </a:cxn>
                    <a:cxn ang="0">
                      <a:pos x="2" y="28"/>
                    </a:cxn>
                    <a:cxn ang="0">
                      <a:pos x="1" y="16"/>
                    </a:cxn>
                    <a:cxn ang="0">
                      <a:pos x="9" y="6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 h="34">
                      <a:moveTo>
                        <a:pt x="19" y="0"/>
                      </a:move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7" y="34"/>
                        <a:pt x="16" y="34"/>
                        <a:pt x="15" y="34"/>
                      </a:cubicBezTo>
                      <a:cubicBezTo>
                        <a:pt x="11" y="34"/>
                        <a:pt x="7" y="32"/>
                        <a:pt x="2" y="28"/>
                      </a:cubicBezTo>
                      <a:cubicBezTo>
                        <a:pt x="0" y="25"/>
                        <a:pt x="0" y="21"/>
                        <a:pt x="1" y="16"/>
                      </a:cubicBezTo>
                      <a:cubicBezTo>
                        <a:pt x="2" y="11"/>
                        <a:pt x="5" y="8"/>
                        <a:pt x="9" y="6"/>
                      </a:cubicBezTo>
                      <a:cubicBezTo>
                        <a:pt x="13" y="3"/>
                        <a:pt x="16" y="1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8437" name="组合 162"/>
            <p:cNvGrpSpPr>
              <a:grpSpLocks/>
            </p:cNvGrpSpPr>
            <p:nvPr/>
          </p:nvGrpSpPr>
          <p:grpSpPr bwMode="auto">
            <a:xfrm>
              <a:off x="4811755" y="4436381"/>
              <a:ext cx="784225" cy="782637"/>
              <a:chOff x="7074568" y="0"/>
              <a:chExt cx="2069432" cy="2065544"/>
            </a:xfrm>
          </p:grpSpPr>
          <p:sp>
            <p:nvSpPr>
              <p:cNvPr id="18438" name="Freeform 1276"/>
              <p:cNvSpPr>
                <a:spLocks noEditPoints="1"/>
              </p:cNvSpPr>
              <p:nvPr/>
            </p:nvSpPr>
            <p:spPr bwMode="auto">
              <a:xfrm>
                <a:off x="7074568" y="0"/>
                <a:ext cx="2069432" cy="1545248"/>
              </a:xfrm>
              <a:custGeom>
                <a:avLst/>
                <a:gdLst>
                  <a:gd name="T0" fmla="*/ 1730974 w 642"/>
                  <a:gd name="T1" fmla="*/ 912955 h 479"/>
                  <a:gd name="T2" fmla="*/ 2008187 w 642"/>
                  <a:gd name="T3" fmla="*/ 606486 h 479"/>
                  <a:gd name="T4" fmla="*/ 2024304 w 642"/>
                  <a:gd name="T5" fmla="*/ 387118 h 479"/>
                  <a:gd name="T6" fmla="*/ 2046868 w 642"/>
                  <a:gd name="T7" fmla="*/ 425830 h 479"/>
                  <a:gd name="T8" fmla="*/ 1689069 w 642"/>
                  <a:gd name="T9" fmla="*/ 522610 h 479"/>
                  <a:gd name="T10" fmla="*/ 1689069 w 642"/>
                  <a:gd name="T11" fmla="*/ 506480 h 479"/>
                  <a:gd name="T12" fmla="*/ 1689069 w 642"/>
                  <a:gd name="T13" fmla="*/ 506480 h 479"/>
                  <a:gd name="T14" fmla="*/ 1689069 w 642"/>
                  <a:gd name="T15" fmla="*/ 1403305 h 479"/>
                  <a:gd name="T16" fmla="*/ 1602037 w 642"/>
                  <a:gd name="T17" fmla="*/ 1138774 h 479"/>
                  <a:gd name="T18" fmla="*/ 1689069 w 642"/>
                  <a:gd name="T19" fmla="*/ 374215 h 479"/>
                  <a:gd name="T20" fmla="*/ 1592366 w 642"/>
                  <a:gd name="T21" fmla="*/ 719395 h 479"/>
                  <a:gd name="T22" fmla="*/ 1289366 w 642"/>
                  <a:gd name="T23" fmla="*/ 1483954 h 479"/>
                  <a:gd name="T24" fmla="*/ 1266802 w 642"/>
                  <a:gd name="T25" fmla="*/ 1458146 h 479"/>
                  <a:gd name="T26" fmla="*/ 1286142 w 642"/>
                  <a:gd name="T27" fmla="*/ 464542 h 479"/>
                  <a:gd name="T28" fmla="*/ 1366728 w 642"/>
                  <a:gd name="T29" fmla="*/ 735525 h 479"/>
                  <a:gd name="T30" fmla="*/ 1466653 w 642"/>
                  <a:gd name="T31" fmla="*/ 822627 h 479"/>
                  <a:gd name="T32" fmla="*/ 1444089 w 642"/>
                  <a:gd name="T33" fmla="*/ 1429112 h 479"/>
                  <a:gd name="T34" fmla="*/ 1134642 w 642"/>
                  <a:gd name="T35" fmla="*/ 664553 h 479"/>
                  <a:gd name="T36" fmla="*/ 1150759 w 642"/>
                  <a:gd name="T37" fmla="*/ 851661 h 479"/>
                  <a:gd name="T38" fmla="*/ 1250685 w 642"/>
                  <a:gd name="T39" fmla="*/ 432282 h 479"/>
                  <a:gd name="T40" fmla="*/ 1137865 w 642"/>
                  <a:gd name="T41" fmla="*/ 90328 h 479"/>
                  <a:gd name="T42" fmla="*/ 1099184 w 642"/>
                  <a:gd name="T43" fmla="*/ 1412983 h 479"/>
                  <a:gd name="T44" fmla="*/ 1250685 w 642"/>
                  <a:gd name="T45" fmla="*/ 1445242 h 479"/>
                  <a:gd name="T46" fmla="*/ 1192663 w 642"/>
                  <a:gd name="T47" fmla="*/ 1416209 h 479"/>
                  <a:gd name="T48" fmla="*/ 957354 w 642"/>
                  <a:gd name="T49" fmla="*/ 409700 h 479"/>
                  <a:gd name="T50" fmla="*/ 1028269 w 642"/>
                  <a:gd name="T51" fmla="*/ 116136 h 479"/>
                  <a:gd name="T52" fmla="*/ 1086291 w 642"/>
                  <a:gd name="T53" fmla="*/ 754881 h 479"/>
                  <a:gd name="T54" fmla="*/ 1099184 w 642"/>
                  <a:gd name="T55" fmla="*/ 1158130 h 479"/>
                  <a:gd name="T56" fmla="*/ 889662 w 642"/>
                  <a:gd name="T57" fmla="*/ 929085 h 479"/>
                  <a:gd name="T58" fmla="*/ 1099184 w 642"/>
                  <a:gd name="T59" fmla="*/ 1303299 h 479"/>
                  <a:gd name="T60" fmla="*/ 1079844 w 642"/>
                  <a:gd name="T61" fmla="*/ 1435564 h 479"/>
                  <a:gd name="T62" fmla="*/ 689811 w 642"/>
                  <a:gd name="T63" fmla="*/ 854887 h 479"/>
                  <a:gd name="T64" fmla="*/ 667247 w 642"/>
                  <a:gd name="T65" fmla="*/ 1029090 h 479"/>
                  <a:gd name="T66" fmla="*/ 689811 w 642"/>
                  <a:gd name="T67" fmla="*/ 912955 h 479"/>
                  <a:gd name="T68" fmla="*/ 867099 w 642"/>
                  <a:gd name="T69" fmla="*/ 929085 h 479"/>
                  <a:gd name="T70" fmla="*/ 973471 w 642"/>
                  <a:gd name="T71" fmla="*/ 577452 h 479"/>
                  <a:gd name="T72" fmla="*/ 667247 w 642"/>
                  <a:gd name="T73" fmla="*/ 1090384 h 479"/>
                  <a:gd name="T74" fmla="*/ 667247 w 642"/>
                  <a:gd name="T75" fmla="*/ 912955 h 479"/>
                  <a:gd name="T76" fmla="*/ 573768 w 642"/>
                  <a:gd name="T77" fmla="*/ 603260 h 479"/>
                  <a:gd name="T78" fmla="*/ 496406 w 642"/>
                  <a:gd name="T79" fmla="*/ 664553 h 479"/>
                  <a:gd name="T80" fmla="*/ 499629 w 642"/>
                  <a:gd name="T81" fmla="*/ 1109740 h 479"/>
                  <a:gd name="T82" fmla="*/ 544757 w 642"/>
                  <a:gd name="T83" fmla="*/ 1177486 h 479"/>
                  <a:gd name="T84" fmla="*/ 667247 w 642"/>
                  <a:gd name="T85" fmla="*/ 1129096 h 479"/>
                  <a:gd name="T86" fmla="*/ 586661 w 642"/>
                  <a:gd name="T87" fmla="*/ 1058124 h 479"/>
                  <a:gd name="T88" fmla="*/ 454501 w 642"/>
                  <a:gd name="T89" fmla="*/ 635520 h 479"/>
                  <a:gd name="T90" fmla="*/ 496406 w 642"/>
                  <a:gd name="T91" fmla="*/ 1116192 h 479"/>
                  <a:gd name="T92" fmla="*/ 496406 w 642"/>
                  <a:gd name="T93" fmla="*/ 664553 h 479"/>
                  <a:gd name="T94" fmla="*/ 470619 w 642"/>
                  <a:gd name="T95" fmla="*/ 1425886 h 479"/>
                  <a:gd name="T96" fmla="*/ 454501 w 642"/>
                  <a:gd name="T97" fmla="*/ 635520 h 479"/>
                  <a:gd name="T98" fmla="*/ 454501 w 642"/>
                  <a:gd name="T99" fmla="*/ 1193615 h 479"/>
                  <a:gd name="T100" fmla="*/ 409374 w 642"/>
                  <a:gd name="T101" fmla="*/ 1106514 h 479"/>
                  <a:gd name="T102" fmla="*/ 270767 w 642"/>
                  <a:gd name="T103" fmla="*/ 1096836 h 479"/>
                  <a:gd name="T104" fmla="*/ 270767 w 642"/>
                  <a:gd name="T105" fmla="*/ 929085 h 479"/>
                  <a:gd name="T106" fmla="*/ 235309 w 642"/>
                  <a:gd name="T107" fmla="*/ 1009734 h 479"/>
                  <a:gd name="T108" fmla="*/ 58021 w 642"/>
                  <a:gd name="T109" fmla="*/ 1006508 h 479"/>
                  <a:gd name="T110" fmla="*/ 244979 w 642"/>
                  <a:gd name="T111" fmla="*/ 1177486 h 479"/>
                  <a:gd name="T112" fmla="*/ 270767 w 642"/>
                  <a:gd name="T113" fmla="*/ 1112966 h 4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42"/>
                  <a:gd name="T172" fmla="*/ 0 h 479"/>
                  <a:gd name="T173" fmla="*/ 642 w 642"/>
                  <a:gd name="T174" fmla="*/ 479 h 4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42" h="479">
                    <a:moveTo>
                      <a:pt x="524" y="435"/>
                    </a:moveTo>
                    <a:cubicBezTo>
                      <a:pt x="539" y="424"/>
                      <a:pt x="557" y="404"/>
                      <a:pt x="553" y="374"/>
                    </a:cubicBezTo>
                    <a:cubicBezTo>
                      <a:pt x="548" y="335"/>
                      <a:pt x="539" y="313"/>
                      <a:pt x="524" y="297"/>
                    </a:cubicBezTo>
                    <a:cubicBezTo>
                      <a:pt x="524" y="435"/>
                      <a:pt x="524" y="435"/>
                      <a:pt x="524" y="435"/>
                    </a:cubicBezTo>
                    <a:close/>
                    <a:moveTo>
                      <a:pt x="524" y="278"/>
                    </a:moveTo>
                    <a:cubicBezTo>
                      <a:pt x="529" y="281"/>
                      <a:pt x="534" y="282"/>
                      <a:pt x="537" y="283"/>
                    </a:cubicBezTo>
                    <a:cubicBezTo>
                      <a:pt x="562" y="287"/>
                      <a:pt x="578" y="271"/>
                      <a:pt x="588" y="265"/>
                    </a:cubicBezTo>
                    <a:cubicBezTo>
                      <a:pt x="597" y="259"/>
                      <a:pt x="608" y="265"/>
                      <a:pt x="608" y="265"/>
                    </a:cubicBezTo>
                    <a:cubicBezTo>
                      <a:pt x="608" y="265"/>
                      <a:pt x="603" y="247"/>
                      <a:pt x="588" y="247"/>
                    </a:cubicBezTo>
                    <a:cubicBezTo>
                      <a:pt x="574" y="247"/>
                      <a:pt x="557" y="256"/>
                      <a:pt x="550" y="248"/>
                    </a:cubicBezTo>
                    <a:cubicBezTo>
                      <a:pt x="543" y="239"/>
                      <a:pt x="580" y="233"/>
                      <a:pt x="585" y="230"/>
                    </a:cubicBezTo>
                    <a:cubicBezTo>
                      <a:pt x="591" y="227"/>
                      <a:pt x="619" y="203"/>
                      <a:pt x="623" y="188"/>
                    </a:cubicBezTo>
                    <a:cubicBezTo>
                      <a:pt x="629" y="174"/>
                      <a:pt x="628" y="174"/>
                      <a:pt x="628" y="174"/>
                    </a:cubicBezTo>
                    <a:cubicBezTo>
                      <a:pt x="628" y="174"/>
                      <a:pt x="632" y="172"/>
                      <a:pt x="635" y="168"/>
                    </a:cubicBezTo>
                    <a:cubicBezTo>
                      <a:pt x="640" y="162"/>
                      <a:pt x="642" y="156"/>
                      <a:pt x="642" y="150"/>
                    </a:cubicBezTo>
                    <a:cubicBezTo>
                      <a:pt x="642" y="149"/>
                      <a:pt x="642" y="149"/>
                      <a:pt x="642" y="149"/>
                    </a:cubicBezTo>
                    <a:cubicBezTo>
                      <a:pt x="642" y="147"/>
                      <a:pt x="642" y="147"/>
                      <a:pt x="642" y="147"/>
                    </a:cubicBezTo>
                    <a:cubicBezTo>
                      <a:pt x="642" y="137"/>
                      <a:pt x="636" y="125"/>
                      <a:pt x="628" y="120"/>
                    </a:cubicBezTo>
                    <a:cubicBezTo>
                      <a:pt x="628" y="120"/>
                      <a:pt x="630" y="114"/>
                      <a:pt x="625" y="112"/>
                    </a:cubicBezTo>
                    <a:cubicBezTo>
                      <a:pt x="620" y="110"/>
                      <a:pt x="609" y="109"/>
                      <a:pt x="608" y="119"/>
                    </a:cubicBezTo>
                    <a:cubicBezTo>
                      <a:pt x="608" y="122"/>
                      <a:pt x="608" y="125"/>
                      <a:pt x="610" y="127"/>
                    </a:cubicBezTo>
                    <a:cubicBezTo>
                      <a:pt x="611" y="129"/>
                      <a:pt x="614" y="131"/>
                      <a:pt x="618" y="130"/>
                    </a:cubicBezTo>
                    <a:cubicBezTo>
                      <a:pt x="623" y="130"/>
                      <a:pt x="627" y="125"/>
                      <a:pt x="627" y="123"/>
                    </a:cubicBezTo>
                    <a:cubicBezTo>
                      <a:pt x="630" y="125"/>
                      <a:pt x="632" y="128"/>
                      <a:pt x="635" y="132"/>
                    </a:cubicBezTo>
                    <a:cubicBezTo>
                      <a:pt x="637" y="135"/>
                      <a:pt x="639" y="140"/>
                      <a:pt x="639" y="145"/>
                    </a:cubicBezTo>
                    <a:cubicBezTo>
                      <a:pt x="640" y="154"/>
                      <a:pt x="636" y="163"/>
                      <a:pt x="625" y="168"/>
                    </a:cubicBezTo>
                    <a:cubicBezTo>
                      <a:pt x="618" y="171"/>
                      <a:pt x="606" y="171"/>
                      <a:pt x="601" y="164"/>
                    </a:cubicBezTo>
                    <a:cubicBezTo>
                      <a:pt x="596" y="157"/>
                      <a:pt x="585" y="151"/>
                      <a:pt x="571" y="151"/>
                    </a:cubicBezTo>
                    <a:cubicBezTo>
                      <a:pt x="556" y="152"/>
                      <a:pt x="530" y="159"/>
                      <a:pt x="529" y="160"/>
                    </a:cubicBezTo>
                    <a:cubicBezTo>
                      <a:pt x="528" y="160"/>
                      <a:pt x="526" y="161"/>
                      <a:pt x="524" y="162"/>
                    </a:cubicBezTo>
                    <a:cubicBezTo>
                      <a:pt x="524" y="208"/>
                      <a:pt x="524" y="208"/>
                      <a:pt x="524" y="208"/>
                    </a:cubicBezTo>
                    <a:cubicBezTo>
                      <a:pt x="526" y="208"/>
                      <a:pt x="529" y="207"/>
                      <a:pt x="531" y="206"/>
                    </a:cubicBezTo>
                    <a:cubicBezTo>
                      <a:pt x="565" y="195"/>
                      <a:pt x="586" y="189"/>
                      <a:pt x="586" y="189"/>
                    </a:cubicBezTo>
                    <a:cubicBezTo>
                      <a:pt x="567" y="202"/>
                      <a:pt x="546" y="211"/>
                      <a:pt x="524" y="217"/>
                    </a:cubicBezTo>
                    <a:cubicBezTo>
                      <a:pt x="524" y="278"/>
                      <a:pt x="524" y="278"/>
                      <a:pt x="524" y="278"/>
                    </a:cubicBezTo>
                    <a:close/>
                    <a:moveTo>
                      <a:pt x="524" y="157"/>
                    </a:moveTo>
                    <a:cubicBezTo>
                      <a:pt x="524" y="116"/>
                      <a:pt x="524" y="116"/>
                      <a:pt x="524" y="116"/>
                    </a:cubicBezTo>
                    <a:cubicBezTo>
                      <a:pt x="538" y="114"/>
                      <a:pt x="549" y="113"/>
                      <a:pt x="551" y="113"/>
                    </a:cubicBezTo>
                    <a:cubicBezTo>
                      <a:pt x="554" y="112"/>
                      <a:pt x="562" y="95"/>
                      <a:pt x="562" y="95"/>
                    </a:cubicBezTo>
                    <a:cubicBezTo>
                      <a:pt x="562" y="95"/>
                      <a:pt x="562" y="99"/>
                      <a:pt x="560" y="108"/>
                    </a:cubicBezTo>
                    <a:cubicBezTo>
                      <a:pt x="558" y="116"/>
                      <a:pt x="552" y="128"/>
                      <a:pt x="546" y="133"/>
                    </a:cubicBezTo>
                    <a:cubicBezTo>
                      <a:pt x="542" y="137"/>
                      <a:pt x="531" y="149"/>
                      <a:pt x="524" y="157"/>
                    </a:cubicBezTo>
                    <a:close/>
                    <a:moveTo>
                      <a:pt x="455" y="452"/>
                    </a:moveTo>
                    <a:cubicBezTo>
                      <a:pt x="466" y="463"/>
                      <a:pt x="468" y="463"/>
                      <a:pt x="468" y="463"/>
                    </a:cubicBezTo>
                    <a:cubicBezTo>
                      <a:pt x="468" y="463"/>
                      <a:pt x="477" y="436"/>
                      <a:pt x="477" y="427"/>
                    </a:cubicBezTo>
                    <a:cubicBezTo>
                      <a:pt x="477" y="417"/>
                      <a:pt x="468" y="401"/>
                      <a:pt x="479" y="403"/>
                    </a:cubicBezTo>
                    <a:cubicBezTo>
                      <a:pt x="491" y="405"/>
                      <a:pt x="508" y="445"/>
                      <a:pt x="508" y="445"/>
                    </a:cubicBezTo>
                    <a:cubicBezTo>
                      <a:pt x="508" y="445"/>
                      <a:pt x="515" y="442"/>
                      <a:pt x="524" y="435"/>
                    </a:cubicBezTo>
                    <a:cubicBezTo>
                      <a:pt x="524" y="297"/>
                      <a:pt x="524" y="297"/>
                      <a:pt x="524" y="297"/>
                    </a:cubicBezTo>
                    <a:cubicBezTo>
                      <a:pt x="520" y="292"/>
                      <a:pt x="516" y="289"/>
                      <a:pt x="511" y="285"/>
                    </a:cubicBezTo>
                    <a:cubicBezTo>
                      <a:pt x="496" y="275"/>
                      <a:pt x="472" y="263"/>
                      <a:pt x="455" y="255"/>
                    </a:cubicBezTo>
                    <a:cubicBezTo>
                      <a:pt x="455" y="277"/>
                      <a:pt x="455" y="277"/>
                      <a:pt x="455" y="277"/>
                    </a:cubicBezTo>
                    <a:cubicBezTo>
                      <a:pt x="462" y="283"/>
                      <a:pt x="468" y="289"/>
                      <a:pt x="472" y="295"/>
                    </a:cubicBezTo>
                    <a:cubicBezTo>
                      <a:pt x="487" y="320"/>
                      <a:pt x="497" y="353"/>
                      <a:pt x="497" y="353"/>
                    </a:cubicBezTo>
                    <a:cubicBezTo>
                      <a:pt x="497" y="353"/>
                      <a:pt x="479" y="319"/>
                      <a:pt x="455" y="292"/>
                    </a:cubicBezTo>
                    <a:cubicBezTo>
                      <a:pt x="455" y="452"/>
                      <a:pt x="455" y="452"/>
                      <a:pt x="455" y="452"/>
                    </a:cubicBezTo>
                    <a:close/>
                    <a:moveTo>
                      <a:pt x="455" y="233"/>
                    </a:moveTo>
                    <a:cubicBezTo>
                      <a:pt x="455" y="158"/>
                      <a:pt x="455" y="158"/>
                      <a:pt x="455" y="158"/>
                    </a:cubicBezTo>
                    <a:cubicBezTo>
                      <a:pt x="463" y="144"/>
                      <a:pt x="479" y="135"/>
                      <a:pt x="495" y="125"/>
                    </a:cubicBezTo>
                    <a:cubicBezTo>
                      <a:pt x="504" y="121"/>
                      <a:pt x="515" y="118"/>
                      <a:pt x="524" y="116"/>
                    </a:cubicBezTo>
                    <a:cubicBezTo>
                      <a:pt x="524" y="157"/>
                      <a:pt x="524" y="157"/>
                      <a:pt x="524" y="157"/>
                    </a:cubicBezTo>
                    <a:cubicBezTo>
                      <a:pt x="520" y="162"/>
                      <a:pt x="517" y="166"/>
                      <a:pt x="517" y="166"/>
                    </a:cubicBezTo>
                    <a:cubicBezTo>
                      <a:pt x="517" y="166"/>
                      <a:pt x="521" y="164"/>
                      <a:pt x="524" y="162"/>
                    </a:cubicBezTo>
                    <a:cubicBezTo>
                      <a:pt x="524" y="208"/>
                      <a:pt x="524" y="208"/>
                      <a:pt x="524" y="208"/>
                    </a:cubicBezTo>
                    <a:cubicBezTo>
                      <a:pt x="492" y="218"/>
                      <a:pt x="462" y="222"/>
                      <a:pt x="462" y="222"/>
                    </a:cubicBezTo>
                    <a:cubicBezTo>
                      <a:pt x="473" y="224"/>
                      <a:pt x="484" y="224"/>
                      <a:pt x="494" y="223"/>
                    </a:cubicBezTo>
                    <a:cubicBezTo>
                      <a:pt x="505" y="222"/>
                      <a:pt x="515" y="220"/>
                      <a:pt x="524" y="217"/>
                    </a:cubicBezTo>
                    <a:cubicBezTo>
                      <a:pt x="524" y="278"/>
                      <a:pt x="524" y="278"/>
                      <a:pt x="524" y="278"/>
                    </a:cubicBezTo>
                    <a:cubicBezTo>
                      <a:pt x="502" y="268"/>
                      <a:pt x="473" y="242"/>
                      <a:pt x="459" y="234"/>
                    </a:cubicBezTo>
                    <a:cubicBezTo>
                      <a:pt x="458" y="234"/>
                      <a:pt x="456" y="233"/>
                      <a:pt x="455" y="233"/>
                    </a:cubicBezTo>
                    <a:close/>
                    <a:moveTo>
                      <a:pt x="388" y="453"/>
                    </a:moveTo>
                    <a:cubicBezTo>
                      <a:pt x="392" y="456"/>
                      <a:pt x="396" y="458"/>
                      <a:pt x="400" y="460"/>
                    </a:cubicBezTo>
                    <a:cubicBezTo>
                      <a:pt x="407" y="463"/>
                      <a:pt x="414" y="460"/>
                      <a:pt x="418" y="456"/>
                    </a:cubicBezTo>
                    <a:cubicBezTo>
                      <a:pt x="423" y="450"/>
                      <a:pt x="424" y="441"/>
                      <a:pt x="414" y="437"/>
                    </a:cubicBezTo>
                    <a:cubicBezTo>
                      <a:pt x="405" y="433"/>
                      <a:pt x="398" y="433"/>
                      <a:pt x="398" y="433"/>
                    </a:cubicBezTo>
                    <a:cubicBezTo>
                      <a:pt x="398" y="433"/>
                      <a:pt x="399" y="437"/>
                      <a:pt x="406" y="439"/>
                    </a:cubicBezTo>
                    <a:cubicBezTo>
                      <a:pt x="416" y="442"/>
                      <a:pt x="419" y="448"/>
                      <a:pt x="416" y="452"/>
                    </a:cubicBezTo>
                    <a:cubicBezTo>
                      <a:pt x="410" y="460"/>
                      <a:pt x="401" y="457"/>
                      <a:pt x="393" y="452"/>
                    </a:cubicBezTo>
                    <a:cubicBezTo>
                      <a:pt x="391" y="451"/>
                      <a:pt x="390" y="450"/>
                      <a:pt x="388" y="448"/>
                    </a:cubicBezTo>
                    <a:cubicBezTo>
                      <a:pt x="388" y="453"/>
                      <a:pt x="388" y="453"/>
                      <a:pt x="388" y="453"/>
                    </a:cubicBezTo>
                    <a:close/>
                    <a:moveTo>
                      <a:pt x="388" y="316"/>
                    </a:moveTo>
                    <a:cubicBezTo>
                      <a:pt x="388" y="134"/>
                      <a:pt x="388" y="134"/>
                      <a:pt x="388" y="134"/>
                    </a:cubicBezTo>
                    <a:cubicBezTo>
                      <a:pt x="400" y="164"/>
                      <a:pt x="392" y="227"/>
                      <a:pt x="392" y="227"/>
                    </a:cubicBezTo>
                    <a:cubicBezTo>
                      <a:pt x="411" y="212"/>
                      <a:pt x="409" y="175"/>
                      <a:pt x="399" y="144"/>
                    </a:cubicBezTo>
                    <a:cubicBezTo>
                      <a:pt x="396" y="134"/>
                      <a:pt x="393" y="125"/>
                      <a:pt x="388" y="117"/>
                    </a:cubicBezTo>
                    <a:cubicBezTo>
                      <a:pt x="388" y="29"/>
                      <a:pt x="388" y="29"/>
                      <a:pt x="388" y="29"/>
                    </a:cubicBezTo>
                    <a:cubicBezTo>
                      <a:pt x="392" y="31"/>
                      <a:pt x="395" y="33"/>
                      <a:pt x="398" y="35"/>
                    </a:cubicBezTo>
                    <a:cubicBezTo>
                      <a:pt x="418" y="50"/>
                      <a:pt x="427" y="78"/>
                      <a:pt x="436" y="107"/>
                    </a:cubicBezTo>
                    <a:cubicBezTo>
                      <a:pt x="445" y="136"/>
                      <a:pt x="426" y="188"/>
                      <a:pt x="420" y="197"/>
                    </a:cubicBezTo>
                    <a:cubicBezTo>
                      <a:pt x="414" y="206"/>
                      <a:pt x="424" y="228"/>
                      <a:pt x="424" y="228"/>
                    </a:cubicBezTo>
                    <a:cubicBezTo>
                      <a:pt x="424" y="228"/>
                      <a:pt x="440" y="218"/>
                      <a:pt x="445" y="213"/>
                    </a:cubicBezTo>
                    <a:cubicBezTo>
                      <a:pt x="449" y="208"/>
                      <a:pt x="446" y="189"/>
                      <a:pt x="451" y="169"/>
                    </a:cubicBezTo>
                    <a:cubicBezTo>
                      <a:pt x="452" y="165"/>
                      <a:pt x="453" y="161"/>
                      <a:pt x="455" y="158"/>
                    </a:cubicBezTo>
                    <a:cubicBezTo>
                      <a:pt x="455" y="233"/>
                      <a:pt x="455" y="233"/>
                      <a:pt x="455" y="233"/>
                    </a:cubicBezTo>
                    <a:cubicBezTo>
                      <a:pt x="441" y="228"/>
                      <a:pt x="439" y="248"/>
                      <a:pt x="439" y="248"/>
                    </a:cubicBezTo>
                    <a:cubicBezTo>
                      <a:pt x="439" y="248"/>
                      <a:pt x="446" y="251"/>
                      <a:pt x="455" y="255"/>
                    </a:cubicBezTo>
                    <a:cubicBezTo>
                      <a:pt x="455" y="277"/>
                      <a:pt x="455" y="277"/>
                      <a:pt x="455" y="277"/>
                    </a:cubicBezTo>
                    <a:cubicBezTo>
                      <a:pt x="437" y="261"/>
                      <a:pt x="414" y="251"/>
                      <a:pt x="414" y="251"/>
                    </a:cubicBezTo>
                    <a:cubicBezTo>
                      <a:pt x="414" y="251"/>
                      <a:pt x="428" y="260"/>
                      <a:pt x="453" y="289"/>
                    </a:cubicBezTo>
                    <a:cubicBezTo>
                      <a:pt x="454" y="290"/>
                      <a:pt x="454" y="291"/>
                      <a:pt x="455" y="292"/>
                    </a:cubicBezTo>
                    <a:cubicBezTo>
                      <a:pt x="455" y="452"/>
                      <a:pt x="455" y="452"/>
                      <a:pt x="455" y="452"/>
                    </a:cubicBezTo>
                    <a:cubicBezTo>
                      <a:pt x="453" y="449"/>
                      <a:pt x="451" y="447"/>
                      <a:pt x="448" y="443"/>
                    </a:cubicBezTo>
                    <a:cubicBezTo>
                      <a:pt x="432" y="424"/>
                      <a:pt x="413" y="371"/>
                      <a:pt x="412" y="365"/>
                    </a:cubicBezTo>
                    <a:cubicBezTo>
                      <a:pt x="411" y="358"/>
                      <a:pt x="410" y="299"/>
                      <a:pt x="403" y="292"/>
                    </a:cubicBezTo>
                    <a:cubicBezTo>
                      <a:pt x="396" y="286"/>
                      <a:pt x="394" y="306"/>
                      <a:pt x="388" y="316"/>
                    </a:cubicBezTo>
                    <a:close/>
                    <a:moveTo>
                      <a:pt x="341" y="182"/>
                    </a:moveTo>
                    <a:cubicBezTo>
                      <a:pt x="344" y="185"/>
                      <a:pt x="346" y="187"/>
                      <a:pt x="348" y="188"/>
                    </a:cubicBezTo>
                    <a:cubicBezTo>
                      <a:pt x="355" y="193"/>
                      <a:pt x="363" y="206"/>
                      <a:pt x="352" y="206"/>
                    </a:cubicBezTo>
                    <a:cubicBezTo>
                      <a:pt x="349" y="206"/>
                      <a:pt x="346" y="205"/>
                      <a:pt x="341" y="203"/>
                    </a:cubicBezTo>
                    <a:cubicBezTo>
                      <a:pt x="341" y="230"/>
                      <a:pt x="341" y="230"/>
                      <a:pt x="341" y="230"/>
                    </a:cubicBezTo>
                    <a:cubicBezTo>
                      <a:pt x="358" y="238"/>
                      <a:pt x="370" y="244"/>
                      <a:pt x="367" y="243"/>
                    </a:cubicBezTo>
                    <a:cubicBezTo>
                      <a:pt x="358" y="240"/>
                      <a:pt x="349" y="238"/>
                      <a:pt x="341" y="235"/>
                    </a:cubicBezTo>
                    <a:cubicBezTo>
                      <a:pt x="341" y="278"/>
                      <a:pt x="341" y="278"/>
                      <a:pt x="341" y="278"/>
                    </a:cubicBezTo>
                    <a:cubicBezTo>
                      <a:pt x="349" y="269"/>
                      <a:pt x="357" y="264"/>
                      <a:pt x="357" y="264"/>
                    </a:cubicBezTo>
                    <a:cubicBezTo>
                      <a:pt x="357" y="264"/>
                      <a:pt x="350" y="277"/>
                      <a:pt x="344" y="288"/>
                    </a:cubicBezTo>
                    <a:cubicBezTo>
                      <a:pt x="343" y="290"/>
                      <a:pt x="342" y="292"/>
                      <a:pt x="341" y="294"/>
                    </a:cubicBezTo>
                    <a:cubicBezTo>
                      <a:pt x="341" y="359"/>
                      <a:pt x="341" y="359"/>
                      <a:pt x="341" y="359"/>
                    </a:cubicBezTo>
                    <a:cubicBezTo>
                      <a:pt x="357" y="357"/>
                      <a:pt x="382" y="327"/>
                      <a:pt x="388" y="317"/>
                    </a:cubicBezTo>
                    <a:cubicBezTo>
                      <a:pt x="388" y="317"/>
                      <a:pt x="388" y="317"/>
                      <a:pt x="388" y="316"/>
                    </a:cubicBezTo>
                    <a:cubicBezTo>
                      <a:pt x="388" y="134"/>
                      <a:pt x="388" y="134"/>
                      <a:pt x="388" y="134"/>
                    </a:cubicBezTo>
                    <a:cubicBezTo>
                      <a:pt x="388" y="134"/>
                      <a:pt x="388" y="134"/>
                      <a:pt x="388" y="133"/>
                    </a:cubicBezTo>
                    <a:cubicBezTo>
                      <a:pt x="376" y="104"/>
                      <a:pt x="371" y="98"/>
                      <a:pt x="371" y="98"/>
                    </a:cubicBezTo>
                    <a:cubicBezTo>
                      <a:pt x="376" y="98"/>
                      <a:pt x="383" y="106"/>
                      <a:pt x="388" y="117"/>
                    </a:cubicBezTo>
                    <a:cubicBezTo>
                      <a:pt x="388" y="29"/>
                      <a:pt x="388" y="29"/>
                      <a:pt x="388" y="29"/>
                    </a:cubicBezTo>
                    <a:cubicBezTo>
                      <a:pt x="369" y="15"/>
                      <a:pt x="347" y="0"/>
                      <a:pt x="347" y="0"/>
                    </a:cubicBezTo>
                    <a:cubicBezTo>
                      <a:pt x="347" y="0"/>
                      <a:pt x="360" y="22"/>
                      <a:pt x="353" y="28"/>
                    </a:cubicBezTo>
                    <a:cubicBezTo>
                      <a:pt x="348" y="32"/>
                      <a:pt x="344" y="31"/>
                      <a:pt x="341" y="28"/>
                    </a:cubicBezTo>
                    <a:cubicBezTo>
                      <a:pt x="341" y="182"/>
                      <a:pt x="341" y="182"/>
                      <a:pt x="341" y="182"/>
                    </a:cubicBezTo>
                    <a:close/>
                    <a:moveTo>
                      <a:pt x="341" y="459"/>
                    </a:moveTo>
                    <a:cubicBezTo>
                      <a:pt x="351" y="479"/>
                      <a:pt x="351" y="479"/>
                      <a:pt x="351" y="479"/>
                    </a:cubicBezTo>
                    <a:cubicBezTo>
                      <a:pt x="351" y="479"/>
                      <a:pt x="364" y="478"/>
                      <a:pt x="359" y="466"/>
                    </a:cubicBezTo>
                    <a:cubicBezTo>
                      <a:pt x="355" y="459"/>
                      <a:pt x="350" y="448"/>
                      <a:pt x="341" y="438"/>
                    </a:cubicBezTo>
                    <a:cubicBezTo>
                      <a:pt x="341" y="459"/>
                      <a:pt x="341" y="459"/>
                      <a:pt x="341" y="459"/>
                    </a:cubicBezTo>
                    <a:close/>
                    <a:moveTo>
                      <a:pt x="341" y="411"/>
                    </a:moveTo>
                    <a:cubicBezTo>
                      <a:pt x="341" y="404"/>
                      <a:pt x="341" y="404"/>
                      <a:pt x="341" y="404"/>
                    </a:cubicBezTo>
                    <a:cubicBezTo>
                      <a:pt x="345" y="405"/>
                      <a:pt x="349" y="406"/>
                      <a:pt x="353" y="407"/>
                    </a:cubicBezTo>
                    <a:cubicBezTo>
                      <a:pt x="375" y="413"/>
                      <a:pt x="375" y="431"/>
                      <a:pt x="377" y="435"/>
                    </a:cubicBezTo>
                    <a:cubicBezTo>
                      <a:pt x="378" y="438"/>
                      <a:pt x="383" y="443"/>
                      <a:pt x="388" y="448"/>
                    </a:cubicBezTo>
                    <a:cubicBezTo>
                      <a:pt x="388" y="453"/>
                      <a:pt x="388" y="453"/>
                      <a:pt x="388" y="453"/>
                    </a:cubicBezTo>
                    <a:cubicBezTo>
                      <a:pt x="384" y="450"/>
                      <a:pt x="381" y="447"/>
                      <a:pt x="381" y="447"/>
                    </a:cubicBezTo>
                    <a:cubicBezTo>
                      <a:pt x="381" y="447"/>
                      <a:pt x="380" y="452"/>
                      <a:pt x="378" y="460"/>
                    </a:cubicBezTo>
                    <a:cubicBezTo>
                      <a:pt x="376" y="468"/>
                      <a:pt x="364" y="477"/>
                      <a:pt x="364" y="477"/>
                    </a:cubicBezTo>
                    <a:cubicBezTo>
                      <a:pt x="364" y="477"/>
                      <a:pt x="376" y="452"/>
                      <a:pt x="376" y="445"/>
                    </a:cubicBezTo>
                    <a:cubicBezTo>
                      <a:pt x="376" y="439"/>
                      <a:pt x="375" y="438"/>
                      <a:pt x="370" y="439"/>
                    </a:cubicBezTo>
                    <a:cubicBezTo>
                      <a:pt x="366" y="439"/>
                      <a:pt x="369" y="431"/>
                      <a:pt x="369" y="431"/>
                    </a:cubicBezTo>
                    <a:cubicBezTo>
                      <a:pt x="370" y="421"/>
                      <a:pt x="360" y="415"/>
                      <a:pt x="347" y="412"/>
                    </a:cubicBezTo>
                    <a:cubicBezTo>
                      <a:pt x="345" y="412"/>
                      <a:pt x="343" y="411"/>
                      <a:pt x="341" y="411"/>
                    </a:cubicBezTo>
                    <a:close/>
                    <a:moveTo>
                      <a:pt x="296" y="12"/>
                    </a:moveTo>
                    <a:cubicBezTo>
                      <a:pt x="296" y="12"/>
                      <a:pt x="301" y="26"/>
                      <a:pt x="295" y="34"/>
                    </a:cubicBezTo>
                    <a:cubicBezTo>
                      <a:pt x="289" y="42"/>
                      <a:pt x="274" y="89"/>
                      <a:pt x="297" y="127"/>
                    </a:cubicBezTo>
                    <a:cubicBezTo>
                      <a:pt x="315" y="158"/>
                      <a:pt x="331" y="174"/>
                      <a:pt x="341" y="182"/>
                    </a:cubicBezTo>
                    <a:cubicBezTo>
                      <a:pt x="341" y="28"/>
                      <a:pt x="341" y="28"/>
                      <a:pt x="341" y="28"/>
                    </a:cubicBezTo>
                    <a:cubicBezTo>
                      <a:pt x="340" y="26"/>
                      <a:pt x="339" y="24"/>
                      <a:pt x="338" y="22"/>
                    </a:cubicBezTo>
                    <a:cubicBezTo>
                      <a:pt x="335" y="16"/>
                      <a:pt x="329" y="6"/>
                      <a:pt x="329" y="6"/>
                    </a:cubicBezTo>
                    <a:cubicBezTo>
                      <a:pt x="329" y="6"/>
                      <a:pt x="338" y="28"/>
                      <a:pt x="334" y="32"/>
                    </a:cubicBezTo>
                    <a:cubicBezTo>
                      <a:pt x="330" y="37"/>
                      <a:pt x="324" y="43"/>
                      <a:pt x="319" y="36"/>
                    </a:cubicBezTo>
                    <a:cubicBezTo>
                      <a:pt x="313" y="28"/>
                      <a:pt x="311" y="20"/>
                      <a:pt x="306" y="16"/>
                    </a:cubicBezTo>
                    <a:cubicBezTo>
                      <a:pt x="302" y="13"/>
                      <a:pt x="296" y="12"/>
                      <a:pt x="296" y="12"/>
                    </a:cubicBezTo>
                    <a:close/>
                    <a:moveTo>
                      <a:pt x="341" y="203"/>
                    </a:moveTo>
                    <a:cubicBezTo>
                      <a:pt x="341" y="230"/>
                      <a:pt x="341" y="230"/>
                      <a:pt x="341" y="230"/>
                    </a:cubicBezTo>
                    <a:cubicBezTo>
                      <a:pt x="308" y="215"/>
                      <a:pt x="259" y="193"/>
                      <a:pt x="273" y="202"/>
                    </a:cubicBezTo>
                    <a:cubicBezTo>
                      <a:pt x="294" y="216"/>
                      <a:pt x="313" y="227"/>
                      <a:pt x="337" y="234"/>
                    </a:cubicBezTo>
                    <a:cubicBezTo>
                      <a:pt x="338" y="234"/>
                      <a:pt x="340" y="235"/>
                      <a:pt x="341" y="235"/>
                    </a:cubicBezTo>
                    <a:cubicBezTo>
                      <a:pt x="341" y="278"/>
                      <a:pt x="341" y="278"/>
                      <a:pt x="341" y="278"/>
                    </a:cubicBezTo>
                    <a:cubicBezTo>
                      <a:pt x="337" y="284"/>
                      <a:pt x="332" y="292"/>
                      <a:pt x="330" y="301"/>
                    </a:cubicBezTo>
                    <a:cubicBezTo>
                      <a:pt x="324" y="326"/>
                      <a:pt x="325" y="351"/>
                      <a:pt x="325" y="351"/>
                    </a:cubicBezTo>
                    <a:cubicBezTo>
                      <a:pt x="325" y="351"/>
                      <a:pt x="335" y="312"/>
                      <a:pt x="341" y="294"/>
                    </a:cubicBezTo>
                    <a:cubicBezTo>
                      <a:pt x="341" y="359"/>
                      <a:pt x="341" y="359"/>
                      <a:pt x="341" y="359"/>
                    </a:cubicBezTo>
                    <a:cubicBezTo>
                      <a:pt x="341" y="359"/>
                      <a:pt x="340" y="359"/>
                      <a:pt x="339" y="359"/>
                    </a:cubicBezTo>
                    <a:cubicBezTo>
                      <a:pt x="324" y="359"/>
                      <a:pt x="326" y="377"/>
                      <a:pt x="326" y="377"/>
                    </a:cubicBezTo>
                    <a:cubicBezTo>
                      <a:pt x="326" y="377"/>
                      <a:pt x="313" y="365"/>
                      <a:pt x="308" y="338"/>
                    </a:cubicBezTo>
                    <a:cubicBezTo>
                      <a:pt x="305" y="313"/>
                      <a:pt x="323" y="278"/>
                      <a:pt x="328" y="269"/>
                    </a:cubicBezTo>
                    <a:cubicBezTo>
                      <a:pt x="321" y="270"/>
                      <a:pt x="310" y="272"/>
                      <a:pt x="300" y="275"/>
                    </a:cubicBezTo>
                    <a:cubicBezTo>
                      <a:pt x="289" y="279"/>
                      <a:pt x="281" y="283"/>
                      <a:pt x="276" y="288"/>
                    </a:cubicBezTo>
                    <a:cubicBezTo>
                      <a:pt x="270" y="294"/>
                      <a:pt x="266" y="302"/>
                      <a:pt x="264" y="313"/>
                    </a:cubicBezTo>
                    <a:cubicBezTo>
                      <a:pt x="264" y="313"/>
                      <a:pt x="270" y="310"/>
                      <a:pt x="275" y="311"/>
                    </a:cubicBezTo>
                    <a:cubicBezTo>
                      <a:pt x="280" y="312"/>
                      <a:pt x="275" y="322"/>
                      <a:pt x="272" y="323"/>
                    </a:cubicBezTo>
                    <a:cubicBezTo>
                      <a:pt x="269" y="324"/>
                      <a:pt x="261" y="318"/>
                      <a:pt x="261" y="318"/>
                    </a:cubicBezTo>
                    <a:cubicBezTo>
                      <a:pt x="256" y="334"/>
                      <a:pt x="259" y="406"/>
                      <a:pt x="296" y="405"/>
                    </a:cubicBezTo>
                    <a:cubicBezTo>
                      <a:pt x="313" y="405"/>
                      <a:pt x="326" y="402"/>
                      <a:pt x="341" y="404"/>
                    </a:cubicBezTo>
                    <a:cubicBezTo>
                      <a:pt x="341" y="411"/>
                      <a:pt x="341" y="411"/>
                      <a:pt x="341" y="411"/>
                    </a:cubicBezTo>
                    <a:cubicBezTo>
                      <a:pt x="324" y="409"/>
                      <a:pt x="305" y="411"/>
                      <a:pt x="303" y="413"/>
                    </a:cubicBezTo>
                    <a:cubicBezTo>
                      <a:pt x="303" y="413"/>
                      <a:pt x="307" y="414"/>
                      <a:pt x="325" y="424"/>
                    </a:cubicBezTo>
                    <a:cubicBezTo>
                      <a:pt x="331" y="427"/>
                      <a:pt x="336" y="432"/>
                      <a:pt x="341" y="438"/>
                    </a:cubicBezTo>
                    <a:cubicBezTo>
                      <a:pt x="341" y="459"/>
                      <a:pt x="341" y="459"/>
                      <a:pt x="341" y="459"/>
                    </a:cubicBezTo>
                    <a:cubicBezTo>
                      <a:pt x="335" y="445"/>
                      <a:pt x="335" y="445"/>
                      <a:pt x="335" y="445"/>
                    </a:cubicBezTo>
                    <a:cubicBezTo>
                      <a:pt x="315" y="432"/>
                      <a:pt x="315" y="432"/>
                      <a:pt x="315" y="432"/>
                    </a:cubicBezTo>
                    <a:cubicBezTo>
                      <a:pt x="315" y="432"/>
                      <a:pt x="294" y="421"/>
                      <a:pt x="275" y="406"/>
                    </a:cubicBezTo>
                    <a:cubicBezTo>
                      <a:pt x="257" y="391"/>
                      <a:pt x="250" y="352"/>
                      <a:pt x="251" y="339"/>
                    </a:cubicBezTo>
                    <a:cubicBezTo>
                      <a:pt x="252" y="327"/>
                      <a:pt x="257" y="294"/>
                      <a:pt x="256" y="274"/>
                    </a:cubicBezTo>
                    <a:cubicBezTo>
                      <a:pt x="255" y="257"/>
                      <a:pt x="252" y="249"/>
                      <a:pt x="247" y="245"/>
                    </a:cubicBezTo>
                    <a:cubicBezTo>
                      <a:pt x="232" y="237"/>
                      <a:pt x="211" y="245"/>
                      <a:pt x="214" y="265"/>
                    </a:cubicBezTo>
                    <a:cubicBezTo>
                      <a:pt x="216" y="273"/>
                      <a:pt x="220" y="281"/>
                      <a:pt x="221" y="283"/>
                    </a:cubicBezTo>
                    <a:cubicBezTo>
                      <a:pt x="225" y="283"/>
                      <a:pt x="228" y="283"/>
                      <a:pt x="229" y="281"/>
                    </a:cubicBezTo>
                    <a:cubicBezTo>
                      <a:pt x="232" y="277"/>
                      <a:pt x="232" y="270"/>
                      <a:pt x="232" y="270"/>
                    </a:cubicBezTo>
                    <a:cubicBezTo>
                      <a:pt x="232" y="270"/>
                      <a:pt x="239" y="286"/>
                      <a:pt x="234" y="304"/>
                    </a:cubicBezTo>
                    <a:cubicBezTo>
                      <a:pt x="229" y="319"/>
                      <a:pt x="211" y="334"/>
                      <a:pt x="207" y="336"/>
                    </a:cubicBezTo>
                    <a:cubicBezTo>
                      <a:pt x="207" y="319"/>
                      <a:pt x="207" y="319"/>
                      <a:pt x="207" y="319"/>
                    </a:cubicBezTo>
                    <a:cubicBezTo>
                      <a:pt x="209" y="317"/>
                      <a:pt x="211" y="316"/>
                      <a:pt x="212" y="314"/>
                    </a:cubicBezTo>
                    <a:cubicBezTo>
                      <a:pt x="219" y="304"/>
                      <a:pt x="226" y="291"/>
                      <a:pt x="226" y="291"/>
                    </a:cubicBezTo>
                    <a:cubicBezTo>
                      <a:pt x="226" y="291"/>
                      <a:pt x="214" y="305"/>
                      <a:pt x="209" y="310"/>
                    </a:cubicBezTo>
                    <a:cubicBezTo>
                      <a:pt x="208" y="311"/>
                      <a:pt x="208" y="312"/>
                      <a:pt x="207" y="312"/>
                    </a:cubicBezTo>
                    <a:cubicBezTo>
                      <a:pt x="207" y="283"/>
                      <a:pt x="207" y="283"/>
                      <a:pt x="207" y="283"/>
                    </a:cubicBezTo>
                    <a:cubicBezTo>
                      <a:pt x="209" y="283"/>
                      <a:pt x="211" y="283"/>
                      <a:pt x="214" y="283"/>
                    </a:cubicBezTo>
                    <a:cubicBezTo>
                      <a:pt x="213" y="279"/>
                      <a:pt x="211" y="274"/>
                      <a:pt x="210" y="270"/>
                    </a:cubicBezTo>
                    <a:cubicBezTo>
                      <a:pt x="207" y="261"/>
                      <a:pt x="207" y="252"/>
                      <a:pt x="212" y="245"/>
                    </a:cubicBezTo>
                    <a:cubicBezTo>
                      <a:pt x="217" y="240"/>
                      <a:pt x="222" y="237"/>
                      <a:pt x="227" y="236"/>
                    </a:cubicBezTo>
                    <a:cubicBezTo>
                      <a:pt x="243" y="232"/>
                      <a:pt x="254" y="241"/>
                      <a:pt x="259" y="252"/>
                    </a:cubicBezTo>
                    <a:cubicBezTo>
                      <a:pt x="264" y="265"/>
                      <a:pt x="262" y="279"/>
                      <a:pt x="264" y="293"/>
                    </a:cubicBezTo>
                    <a:cubicBezTo>
                      <a:pt x="264" y="293"/>
                      <a:pt x="266" y="291"/>
                      <a:pt x="269" y="288"/>
                    </a:cubicBezTo>
                    <a:cubicBezTo>
                      <a:pt x="278" y="279"/>
                      <a:pt x="284" y="275"/>
                      <a:pt x="297" y="271"/>
                    </a:cubicBezTo>
                    <a:cubicBezTo>
                      <a:pt x="321" y="263"/>
                      <a:pt x="321" y="263"/>
                      <a:pt x="321" y="263"/>
                    </a:cubicBezTo>
                    <a:cubicBezTo>
                      <a:pt x="307" y="258"/>
                      <a:pt x="280" y="246"/>
                      <a:pt x="267" y="227"/>
                    </a:cubicBezTo>
                    <a:cubicBezTo>
                      <a:pt x="249" y="201"/>
                      <a:pt x="252" y="173"/>
                      <a:pt x="252" y="173"/>
                    </a:cubicBezTo>
                    <a:cubicBezTo>
                      <a:pt x="252" y="173"/>
                      <a:pt x="258" y="184"/>
                      <a:pt x="264" y="188"/>
                    </a:cubicBezTo>
                    <a:cubicBezTo>
                      <a:pt x="270" y="194"/>
                      <a:pt x="295" y="179"/>
                      <a:pt x="302" y="179"/>
                    </a:cubicBezTo>
                    <a:cubicBezTo>
                      <a:pt x="308" y="179"/>
                      <a:pt x="327" y="195"/>
                      <a:pt x="341" y="203"/>
                    </a:cubicBezTo>
                    <a:close/>
                    <a:moveTo>
                      <a:pt x="207" y="391"/>
                    </a:moveTo>
                    <a:cubicBezTo>
                      <a:pt x="211" y="392"/>
                      <a:pt x="215" y="393"/>
                      <a:pt x="217" y="392"/>
                    </a:cubicBezTo>
                    <a:cubicBezTo>
                      <a:pt x="226" y="389"/>
                      <a:pt x="229" y="400"/>
                      <a:pt x="229" y="400"/>
                    </a:cubicBezTo>
                    <a:cubicBezTo>
                      <a:pt x="229" y="400"/>
                      <a:pt x="234" y="390"/>
                      <a:pt x="231" y="374"/>
                    </a:cubicBezTo>
                    <a:cubicBezTo>
                      <a:pt x="229" y="359"/>
                      <a:pt x="211" y="341"/>
                      <a:pt x="207" y="338"/>
                    </a:cubicBezTo>
                    <a:cubicBezTo>
                      <a:pt x="207" y="350"/>
                      <a:pt x="207" y="350"/>
                      <a:pt x="207" y="350"/>
                    </a:cubicBezTo>
                    <a:cubicBezTo>
                      <a:pt x="209" y="352"/>
                      <a:pt x="211" y="354"/>
                      <a:pt x="212" y="357"/>
                    </a:cubicBezTo>
                    <a:cubicBezTo>
                      <a:pt x="220" y="370"/>
                      <a:pt x="224" y="385"/>
                      <a:pt x="224" y="385"/>
                    </a:cubicBezTo>
                    <a:cubicBezTo>
                      <a:pt x="224" y="385"/>
                      <a:pt x="214" y="368"/>
                      <a:pt x="207" y="358"/>
                    </a:cubicBezTo>
                    <a:lnTo>
                      <a:pt x="207" y="391"/>
                    </a:lnTo>
                    <a:close/>
                    <a:moveTo>
                      <a:pt x="207" y="283"/>
                    </a:moveTo>
                    <a:cubicBezTo>
                      <a:pt x="206" y="283"/>
                      <a:pt x="206" y="283"/>
                      <a:pt x="205" y="283"/>
                    </a:cubicBezTo>
                    <a:cubicBezTo>
                      <a:pt x="201" y="284"/>
                      <a:pt x="188" y="305"/>
                      <a:pt x="182" y="307"/>
                    </a:cubicBezTo>
                    <a:cubicBezTo>
                      <a:pt x="176" y="310"/>
                      <a:pt x="178" y="300"/>
                      <a:pt x="181" y="296"/>
                    </a:cubicBezTo>
                    <a:cubicBezTo>
                      <a:pt x="184" y="292"/>
                      <a:pt x="193" y="279"/>
                      <a:pt x="199" y="253"/>
                    </a:cubicBezTo>
                    <a:cubicBezTo>
                      <a:pt x="204" y="227"/>
                      <a:pt x="188" y="203"/>
                      <a:pt x="183" y="199"/>
                    </a:cubicBezTo>
                    <a:cubicBezTo>
                      <a:pt x="178" y="196"/>
                      <a:pt x="178" y="187"/>
                      <a:pt x="178" y="187"/>
                    </a:cubicBezTo>
                    <a:cubicBezTo>
                      <a:pt x="178" y="187"/>
                      <a:pt x="175" y="188"/>
                      <a:pt x="173" y="192"/>
                    </a:cubicBezTo>
                    <a:cubicBezTo>
                      <a:pt x="171" y="195"/>
                      <a:pt x="171" y="200"/>
                      <a:pt x="169" y="205"/>
                    </a:cubicBezTo>
                    <a:cubicBezTo>
                      <a:pt x="168" y="210"/>
                      <a:pt x="164" y="208"/>
                      <a:pt x="160" y="206"/>
                    </a:cubicBezTo>
                    <a:cubicBezTo>
                      <a:pt x="157" y="203"/>
                      <a:pt x="158" y="190"/>
                      <a:pt x="158" y="190"/>
                    </a:cubicBezTo>
                    <a:cubicBezTo>
                      <a:pt x="158" y="190"/>
                      <a:pt x="157" y="197"/>
                      <a:pt x="156" y="200"/>
                    </a:cubicBezTo>
                    <a:cubicBezTo>
                      <a:pt x="156" y="203"/>
                      <a:pt x="155" y="205"/>
                      <a:pt x="154" y="206"/>
                    </a:cubicBezTo>
                    <a:cubicBezTo>
                      <a:pt x="154" y="302"/>
                      <a:pt x="154" y="302"/>
                      <a:pt x="154" y="302"/>
                    </a:cubicBezTo>
                    <a:cubicBezTo>
                      <a:pt x="158" y="315"/>
                      <a:pt x="164" y="326"/>
                      <a:pt x="164" y="326"/>
                    </a:cubicBezTo>
                    <a:cubicBezTo>
                      <a:pt x="164" y="326"/>
                      <a:pt x="159" y="326"/>
                      <a:pt x="155" y="319"/>
                    </a:cubicBezTo>
                    <a:cubicBezTo>
                      <a:pt x="154" y="318"/>
                      <a:pt x="154" y="317"/>
                      <a:pt x="154" y="316"/>
                    </a:cubicBezTo>
                    <a:cubicBezTo>
                      <a:pt x="154" y="346"/>
                      <a:pt x="154" y="346"/>
                      <a:pt x="154" y="346"/>
                    </a:cubicBezTo>
                    <a:cubicBezTo>
                      <a:pt x="154" y="344"/>
                      <a:pt x="155" y="344"/>
                      <a:pt x="155" y="344"/>
                    </a:cubicBezTo>
                    <a:cubicBezTo>
                      <a:pt x="155" y="344"/>
                      <a:pt x="155" y="345"/>
                      <a:pt x="154" y="346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7" y="466"/>
                      <a:pt x="164" y="474"/>
                      <a:pt x="164" y="474"/>
                    </a:cubicBezTo>
                    <a:cubicBezTo>
                      <a:pt x="164" y="474"/>
                      <a:pt x="165" y="474"/>
                      <a:pt x="171" y="460"/>
                    </a:cubicBezTo>
                    <a:cubicBezTo>
                      <a:pt x="177" y="445"/>
                      <a:pt x="178" y="412"/>
                      <a:pt x="177" y="408"/>
                    </a:cubicBezTo>
                    <a:cubicBezTo>
                      <a:pt x="177" y="404"/>
                      <a:pt x="166" y="370"/>
                      <a:pt x="169" y="365"/>
                    </a:cubicBezTo>
                    <a:cubicBezTo>
                      <a:pt x="172" y="361"/>
                      <a:pt x="177" y="372"/>
                      <a:pt x="182" y="377"/>
                    </a:cubicBezTo>
                    <a:cubicBezTo>
                      <a:pt x="186" y="380"/>
                      <a:pt x="197" y="387"/>
                      <a:pt x="207" y="391"/>
                    </a:cubicBezTo>
                    <a:cubicBezTo>
                      <a:pt x="207" y="358"/>
                      <a:pt x="207" y="358"/>
                      <a:pt x="207" y="358"/>
                    </a:cubicBezTo>
                    <a:cubicBezTo>
                      <a:pt x="205" y="356"/>
                      <a:pt x="203" y="353"/>
                      <a:pt x="202" y="352"/>
                    </a:cubicBezTo>
                    <a:cubicBezTo>
                      <a:pt x="196" y="347"/>
                      <a:pt x="190" y="341"/>
                      <a:pt x="190" y="341"/>
                    </a:cubicBezTo>
                    <a:cubicBezTo>
                      <a:pt x="190" y="341"/>
                      <a:pt x="199" y="343"/>
                      <a:pt x="207" y="350"/>
                    </a:cubicBezTo>
                    <a:cubicBezTo>
                      <a:pt x="207" y="338"/>
                      <a:pt x="207" y="338"/>
                      <a:pt x="207" y="338"/>
                    </a:cubicBezTo>
                    <a:cubicBezTo>
                      <a:pt x="206" y="337"/>
                      <a:pt x="206" y="337"/>
                      <a:pt x="206" y="337"/>
                    </a:cubicBezTo>
                    <a:cubicBezTo>
                      <a:pt x="206" y="337"/>
                      <a:pt x="206" y="337"/>
                      <a:pt x="207" y="336"/>
                    </a:cubicBezTo>
                    <a:cubicBezTo>
                      <a:pt x="207" y="319"/>
                      <a:pt x="207" y="319"/>
                      <a:pt x="207" y="319"/>
                    </a:cubicBezTo>
                    <a:cubicBezTo>
                      <a:pt x="197" y="326"/>
                      <a:pt x="180" y="330"/>
                      <a:pt x="180" y="330"/>
                    </a:cubicBezTo>
                    <a:cubicBezTo>
                      <a:pt x="182" y="328"/>
                      <a:pt x="182" y="328"/>
                      <a:pt x="182" y="328"/>
                    </a:cubicBezTo>
                    <a:cubicBezTo>
                      <a:pt x="182" y="328"/>
                      <a:pt x="199" y="318"/>
                      <a:pt x="207" y="312"/>
                    </a:cubicBezTo>
                    <a:lnTo>
                      <a:pt x="207" y="283"/>
                    </a:lnTo>
                    <a:close/>
                    <a:moveTo>
                      <a:pt x="154" y="206"/>
                    </a:moveTo>
                    <a:cubicBezTo>
                      <a:pt x="152" y="207"/>
                      <a:pt x="151" y="208"/>
                      <a:pt x="149" y="206"/>
                    </a:cubicBezTo>
                    <a:cubicBezTo>
                      <a:pt x="144" y="204"/>
                      <a:pt x="147" y="189"/>
                      <a:pt x="147" y="189"/>
                    </a:cubicBezTo>
                    <a:cubicBezTo>
                      <a:pt x="147" y="189"/>
                      <a:pt x="144" y="192"/>
                      <a:pt x="141" y="197"/>
                    </a:cubicBezTo>
                    <a:cubicBezTo>
                      <a:pt x="141" y="314"/>
                      <a:pt x="141" y="314"/>
                      <a:pt x="141" y="314"/>
                    </a:cubicBezTo>
                    <a:cubicBezTo>
                      <a:pt x="141" y="314"/>
                      <a:pt x="141" y="314"/>
                      <a:pt x="142" y="315"/>
                    </a:cubicBezTo>
                    <a:cubicBezTo>
                      <a:pt x="147" y="319"/>
                      <a:pt x="145" y="333"/>
                      <a:pt x="145" y="333"/>
                    </a:cubicBezTo>
                    <a:cubicBezTo>
                      <a:pt x="145" y="333"/>
                      <a:pt x="143" y="332"/>
                      <a:pt x="141" y="331"/>
                    </a:cubicBez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46" y="353"/>
                      <a:pt x="151" y="348"/>
                      <a:pt x="154" y="346"/>
                    </a:cubicBezTo>
                    <a:cubicBezTo>
                      <a:pt x="154" y="316"/>
                      <a:pt x="154" y="316"/>
                      <a:pt x="154" y="316"/>
                    </a:cubicBezTo>
                    <a:cubicBezTo>
                      <a:pt x="151" y="308"/>
                      <a:pt x="148" y="293"/>
                      <a:pt x="144" y="282"/>
                    </a:cubicBezTo>
                    <a:cubicBezTo>
                      <a:pt x="141" y="270"/>
                      <a:pt x="152" y="250"/>
                      <a:pt x="152" y="250"/>
                    </a:cubicBezTo>
                    <a:cubicBezTo>
                      <a:pt x="152" y="250"/>
                      <a:pt x="149" y="253"/>
                      <a:pt x="148" y="273"/>
                    </a:cubicBezTo>
                    <a:cubicBezTo>
                      <a:pt x="147" y="281"/>
                      <a:pt x="150" y="292"/>
                      <a:pt x="154" y="302"/>
                    </a:cubicBezTo>
                    <a:cubicBezTo>
                      <a:pt x="154" y="206"/>
                      <a:pt x="154" y="206"/>
                      <a:pt x="154" y="206"/>
                    </a:cubicBezTo>
                    <a:close/>
                    <a:moveTo>
                      <a:pt x="141" y="452"/>
                    </a:moveTo>
                    <a:cubicBezTo>
                      <a:pt x="141" y="370"/>
                      <a:pt x="141" y="370"/>
                      <a:pt x="141" y="370"/>
                    </a:cubicBezTo>
                    <a:cubicBezTo>
                      <a:pt x="147" y="357"/>
                      <a:pt x="151" y="350"/>
                      <a:pt x="154" y="346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3" y="458"/>
                      <a:pt x="152" y="456"/>
                      <a:pt x="152" y="456"/>
                    </a:cubicBezTo>
                    <a:cubicBezTo>
                      <a:pt x="150" y="450"/>
                      <a:pt x="152" y="439"/>
                      <a:pt x="146" y="442"/>
                    </a:cubicBezTo>
                    <a:cubicBezTo>
                      <a:pt x="144" y="443"/>
                      <a:pt x="142" y="448"/>
                      <a:pt x="141" y="452"/>
                    </a:cubicBezTo>
                    <a:close/>
                    <a:moveTo>
                      <a:pt x="141" y="197"/>
                    </a:moveTo>
                    <a:cubicBezTo>
                      <a:pt x="136" y="203"/>
                      <a:pt x="130" y="212"/>
                      <a:pt x="125" y="219"/>
                    </a:cubicBezTo>
                    <a:cubicBezTo>
                      <a:pt x="116" y="231"/>
                      <a:pt x="116" y="248"/>
                      <a:pt x="116" y="266"/>
                    </a:cubicBezTo>
                    <a:cubicBezTo>
                      <a:pt x="116" y="284"/>
                      <a:pt x="135" y="309"/>
                      <a:pt x="141" y="314"/>
                    </a:cubicBezTo>
                    <a:cubicBezTo>
                      <a:pt x="141" y="197"/>
                      <a:pt x="141" y="197"/>
                      <a:pt x="141" y="197"/>
                    </a:cubicBezTo>
                    <a:close/>
                    <a:moveTo>
                      <a:pt x="141" y="331"/>
                    </a:move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36" y="365"/>
                      <a:pt x="132" y="373"/>
                      <a:pt x="130" y="380"/>
                    </a:cubicBezTo>
                    <a:cubicBezTo>
                      <a:pt x="126" y="397"/>
                      <a:pt x="127" y="417"/>
                      <a:pt x="127" y="417"/>
                    </a:cubicBezTo>
                    <a:cubicBezTo>
                      <a:pt x="127" y="417"/>
                      <a:pt x="131" y="393"/>
                      <a:pt x="140" y="373"/>
                    </a:cubicBezTo>
                    <a:cubicBezTo>
                      <a:pt x="140" y="372"/>
                      <a:pt x="141" y="371"/>
                      <a:pt x="141" y="370"/>
                    </a:cubicBezTo>
                    <a:cubicBezTo>
                      <a:pt x="141" y="452"/>
                      <a:pt x="141" y="452"/>
                      <a:pt x="141" y="452"/>
                    </a:cubicBezTo>
                    <a:cubicBezTo>
                      <a:pt x="139" y="461"/>
                      <a:pt x="138" y="472"/>
                      <a:pt x="138" y="472"/>
                    </a:cubicBezTo>
                    <a:cubicBezTo>
                      <a:pt x="138" y="472"/>
                      <a:pt x="104" y="468"/>
                      <a:pt x="99" y="440"/>
                    </a:cubicBezTo>
                    <a:cubicBezTo>
                      <a:pt x="94" y="411"/>
                      <a:pt x="96" y="395"/>
                      <a:pt x="107" y="381"/>
                    </a:cubicBezTo>
                    <a:cubicBezTo>
                      <a:pt x="117" y="367"/>
                      <a:pt x="140" y="347"/>
                      <a:pt x="140" y="347"/>
                    </a:cubicBezTo>
                    <a:cubicBezTo>
                      <a:pt x="140" y="347"/>
                      <a:pt x="135" y="334"/>
                      <a:pt x="127" y="343"/>
                    </a:cubicBezTo>
                    <a:cubicBezTo>
                      <a:pt x="118" y="351"/>
                      <a:pt x="104" y="378"/>
                      <a:pt x="91" y="385"/>
                    </a:cubicBezTo>
                    <a:cubicBezTo>
                      <a:pt x="89" y="386"/>
                      <a:pt x="86" y="387"/>
                      <a:pt x="84" y="387"/>
                    </a:cubicBezTo>
                    <a:cubicBezTo>
                      <a:pt x="84" y="345"/>
                      <a:pt x="84" y="345"/>
                      <a:pt x="84" y="345"/>
                    </a:cubicBezTo>
                    <a:cubicBezTo>
                      <a:pt x="97" y="344"/>
                      <a:pt x="114" y="341"/>
                      <a:pt x="114" y="341"/>
                    </a:cubicBezTo>
                    <a:cubicBezTo>
                      <a:pt x="123" y="336"/>
                      <a:pt x="123" y="336"/>
                      <a:pt x="123" y="336"/>
                    </a:cubicBezTo>
                    <a:cubicBezTo>
                      <a:pt x="123" y="336"/>
                      <a:pt x="104" y="340"/>
                      <a:pt x="84" y="340"/>
                    </a:cubicBezTo>
                    <a:cubicBezTo>
                      <a:pt x="84" y="288"/>
                      <a:pt x="84" y="288"/>
                      <a:pt x="84" y="288"/>
                    </a:cubicBezTo>
                    <a:cubicBezTo>
                      <a:pt x="85" y="288"/>
                      <a:pt x="86" y="288"/>
                      <a:pt x="86" y="288"/>
                    </a:cubicBezTo>
                    <a:cubicBezTo>
                      <a:pt x="100" y="291"/>
                      <a:pt x="113" y="294"/>
                      <a:pt x="119" y="305"/>
                    </a:cubicBezTo>
                    <a:cubicBezTo>
                      <a:pt x="126" y="315"/>
                      <a:pt x="128" y="326"/>
                      <a:pt x="131" y="328"/>
                    </a:cubicBezTo>
                    <a:cubicBezTo>
                      <a:pt x="133" y="329"/>
                      <a:pt x="138" y="331"/>
                      <a:pt x="141" y="331"/>
                    </a:cubicBezTo>
                    <a:close/>
                    <a:moveTo>
                      <a:pt x="84" y="288"/>
                    </a:moveTo>
                    <a:cubicBezTo>
                      <a:pt x="71" y="286"/>
                      <a:pt x="53" y="291"/>
                      <a:pt x="52" y="291"/>
                    </a:cubicBezTo>
                    <a:cubicBezTo>
                      <a:pt x="50" y="291"/>
                      <a:pt x="42" y="283"/>
                      <a:pt x="42" y="283"/>
                    </a:cubicBezTo>
                    <a:cubicBezTo>
                      <a:pt x="42" y="283"/>
                      <a:pt x="43" y="286"/>
                      <a:pt x="46" y="290"/>
                    </a:cubicBezTo>
                    <a:cubicBezTo>
                      <a:pt x="48" y="294"/>
                      <a:pt x="54" y="300"/>
                      <a:pt x="59" y="302"/>
                    </a:cubicBezTo>
                    <a:cubicBezTo>
                      <a:pt x="63" y="304"/>
                      <a:pt x="81" y="314"/>
                      <a:pt x="81" y="314"/>
                    </a:cubicBezTo>
                    <a:cubicBezTo>
                      <a:pt x="81" y="314"/>
                      <a:pt x="74" y="313"/>
                      <a:pt x="73" y="313"/>
                    </a:cubicBezTo>
                    <a:cubicBezTo>
                      <a:pt x="73" y="313"/>
                      <a:pt x="56" y="314"/>
                      <a:pt x="48" y="316"/>
                    </a:cubicBezTo>
                    <a:cubicBezTo>
                      <a:pt x="40" y="318"/>
                      <a:pt x="35" y="324"/>
                      <a:pt x="33" y="329"/>
                    </a:cubicBezTo>
                    <a:cubicBezTo>
                      <a:pt x="31" y="334"/>
                      <a:pt x="25" y="335"/>
                      <a:pt x="20" y="335"/>
                    </a:cubicBezTo>
                    <a:cubicBezTo>
                      <a:pt x="10" y="336"/>
                      <a:pt x="4" y="327"/>
                      <a:pt x="8" y="318"/>
                    </a:cubicBezTo>
                    <a:cubicBezTo>
                      <a:pt x="9" y="314"/>
                      <a:pt x="11" y="311"/>
                      <a:pt x="11" y="311"/>
                    </a:cubicBezTo>
                    <a:cubicBezTo>
                      <a:pt x="11" y="311"/>
                      <a:pt x="15" y="313"/>
                      <a:pt x="18" y="312"/>
                    </a:cubicBezTo>
                    <a:cubicBezTo>
                      <a:pt x="21" y="312"/>
                      <a:pt x="22" y="311"/>
                      <a:pt x="21" y="305"/>
                    </a:cubicBezTo>
                    <a:cubicBezTo>
                      <a:pt x="19" y="299"/>
                      <a:pt x="12" y="302"/>
                      <a:pt x="10" y="304"/>
                    </a:cubicBezTo>
                    <a:cubicBezTo>
                      <a:pt x="8" y="307"/>
                      <a:pt x="9" y="310"/>
                      <a:pt x="9" y="310"/>
                    </a:cubicBezTo>
                    <a:cubicBezTo>
                      <a:pt x="0" y="319"/>
                      <a:pt x="3" y="336"/>
                      <a:pt x="19" y="338"/>
                    </a:cubicBezTo>
                    <a:cubicBezTo>
                      <a:pt x="19" y="338"/>
                      <a:pt x="19" y="340"/>
                      <a:pt x="25" y="347"/>
                    </a:cubicBezTo>
                    <a:cubicBezTo>
                      <a:pt x="42" y="369"/>
                      <a:pt x="61" y="356"/>
                      <a:pt x="76" y="365"/>
                    </a:cubicBezTo>
                    <a:cubicBezTo>
                      <a:pt x="78" y="365"/>
                      <a:pt x="78" y="366"/>
                      <a:pt x="78" y="367"/>
                    </a:cubicBezTo>
                    <a:cubicBezTo>
                      <a:pt x="75" y="373"/>
                      <a:pt x="64" y="371"/>
                      <a:pt x="55" y="374"/>
                    </a:cubicBezTo>
                    <a:cubicBezTo>
                      <a:pt x="47" y="376"/>
                      <a:pt x="48" y="388"/>
                      <a:pt x="48" y="388"/>
                    </a:cubicBezTo>
                    <a:cubicBezTo>
                      <a:pt x="48" y="388"/>
                      <a:pt x="53" y="382"/>
                      <a:pt x="60" y="384"/>
                    </a:cubicBezTo>
                    <a:cubicBezTo>
                      <a:pt x="65" y="385"/>
                      <a:pt x="74" y="390"/>
                      <a:pt x="84" y="387"/>
                    </a:cubicBezTo>
                    <a:cubicBezTo>
                      <a:pt x="84" y="345"/>
                      <a:pt x="84" y="345"/>
                      <a:pt x="84" y="345"/>
                    </a:cubicBezTo>
                    <a:cubicBezTo>
                      <a:pt x="82" y="345"/>
                      <a:pt x="81" y="345"/>
                      <a:pt x="79" y="346"/>
                    </a:cubicBezTo>
                    <a:cubicBezTo>
                      <a:pt x="66" y="346"/>
                      <a:pt x="46" y="340"/>
                      <a:pt x="46" y="340"/>
                    </a:cubicBezTo>
                    <a:cubicBezTo>
                      <a:pt x="46" y="340"/>
                      <a:pt x="59" y="340"/>
                      <a:pt x="80" y="340"/>
                    </a:cubicBezTo>
                    <a:cubicBezTo>
                      <a:pt x="82" y="340"/>
                      <a:pt x="83" y="340"/>
                      <a:pt x="84" y="340"/>
                    </a:cubicBezTo>
                    <a:lnTo>
                      <a:pt x="84" y="2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FFF00"/>
                  </a:gs>
                </a:gsLst>
                <a:lin ang="1260000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39" name="Freeform 1281"/>
              <p:cNvSpPr>
                <a:spLocks noEditPoints="1"/>
              </p:cNvSpPr>
              <p:nvPr/>
            </p:nvSpPr>
            <p:spPr bwMode="auto">
              <a:xfrm rot="-1503004">
                <a:off x="7870641" y="1383674"/>
                <a:ext cx="771904" cy="681870"/>
              </a:xfrm>
              <a:custGeom>
                <a:avLst/>
                <a:gdLst>
                  <a:gd name="T0" fmla="*/ 640649 w 247"/>
                  <a:gd name="T1" fmla="*/ 287762 h 218"/>
                  <a:gd name="T2" fmla="*/ 490644 w 247"/>
                  <a:gd name="T3" fmla="*/ 365958 h 218"/>
                  <a:gd name="T4" fmla="*/ 490644 w 247"/>
                  <a:gd name="T5" fmla="*/ 381597 h 218"/>
                  <a:gd name="T6" fmla="*/ 721902 w 247"/>
                  <a:gd name="T7" fmla="*/ 503583 h 218"/>
                  <a:gd name="T8" fmla="*/ 737528 w 247"/>
                  <a:gd name="T9" fmla="*/ 475432 h 218"/>
                  <a:gd name="T10" fmla="*/ 756278 w 247"/>
                  <a:gd name="T11" fmla="*/ 437898 h 218"/>
                  <a:gd name="T12" fmla="*/ 575022 w 247"/>
                  <a:gd name="T13" fmla="*/ 225205 h 218"/>
                  <a:gd name="T14" fmla="*/ 565646 w 247"/>
                  <a:gd name="T15" fmla="*/ 125114 h 218"/>
                  <a:gd name="T16" fmla="*/ 506269 w 247"/>
                  <a:gd name="T17" fmla="*/ 165776 h 218"/>
                  <a:gd name="T18" fmla="*/ 490644 w 247"/>
                  <a:gd name="T19" fmla="*/ 187671 h 218"/>
                  <a:gd name="T20" fmla="*/ 481268 w 247"/>
                  <a:gd name="T21" fmla="*/ 247100 h 218"/>
                  <a:gd name="T22" fmla="*/ 428141 w 247"/>
                  <a:gd name="T23" fmla="*/ 222077 h 218"/>
                  <a:gd name="T24" fmla="*/ 490644 w 247"/>
                  <a:gd name="T25" fmla="*/ 128242 h 218"/>
                  <a:gd name="T26" fmla="*/ 381264 w 247"/>
                  <a:gd name="T27" fmla="*/ 28151 h 218"/>
                  <a:gd name="T28" fmla="*/ 409390 w 247"/>
                  <a:gd name="T29" fmla="*/ 181415 h 218"/>
                  <a:gd name="T30" fmla="*/ 381264 w 247"/>
                  <a:gd name="T31" fmla="*/ 312784 h 218"/>
                  <a:gd name="T32" fmla="*/ 490644 w 247"/>
                  <a:gd name="T33" fmla="*/ 472305 h 218"/>
                  <a:gd name="T34" fmla="*/ 412516 w 247"/>
                  <a:gd name="T35" fmla="*/ 297145 h 218"/>
                  <a:gd name="T36" fmla="*/ 490644 w 247"/>
                  <a:gd name="T37" fmla="*/ 265867 h 218"/>
                  <a:gd name="T38" fmla="*/ 396890 w 247"/>
                  <a:gd name="T39" fmla="*/ 409748 h 218"/>
                  <a:gd name="T40" fmla="*/ 381264 w 247"/>
                  <a:gd name="T41" fmla="*/ 28151 h 218"/>
                  <a:gd name="T42" fmla="*/ 309387 w 247"/>
                  <a:gd name="T43" fmla="*/ 150137 h 218"/>
                  <a:gd name="T44" fmla="*/ 262510 w 247"/>
                  <a:gd name="T45" fmla="*/ 259611 h 218"/>
                  <a:gd name="T46" fmla="*/ 262510 w 247"/>
                  <a:gd name="T47" fmla="*/ 312784 h 218"/>
                  <a:gd name="T48" fmla="*/ 262510 w 247"/>
                  <a:gd name="T49" fmla="*/ 340935 h 218"/>
                  <a:gd name="T50" fmla="*/ 325012 w 247"/>
                  <a:gd name="T51" fmla="*/ 353446 h 218"/>
                  <a:gd name="T52" fmla="*/ 265635 w 247"/>
                  <a:gd name="T53" fmla="*/ 566140 h 218"/>
                  <a:gd name="T54" fmla="*/ 318762 w 247"/>
                  <a:gd name="T55" fmla="*/ 563012 h 218"/>
                  <a:gd name="T56" fmla="*/ 334388 w 247"/>
                  <a:gd name="T57" fmla="*/ 594290 h 218"/>
                  <a:gd name="T58" fmla="*/ 356263 w 247"/>
                  <a:gd name="T59" fmla="*/ 344063 h 218"/>
                  <a:gd name="T60" fmla="*/ 381264 w 247"/>
                  <a:gd name="T61" fmla="*/ 93835 h 218"/>
                  <a:gd name="T62" fmla="*/ 381264 w 247"/>
                  <a:gd name="T63" fmla="*/ 28151 h 218"/>
                  <a:gd name="T64" fmla="*/ 87503 w 247"/>
                  <a:gd name="T65" fmla="*/ 56301 h 218"/>
                  <a:gd name="T66" fmla="*/ 96879 w 247"/>
                  <a:gd name="T67" fmla="*/ 143881 h 218"/>
                  <a:gd name="T68" fmla="*/ 0 w 247"/>
                  <a:gd name="T69" fmla="*/ 190798 h 218"/>
                  <a:gd name="T70" fmla="*/ 262510 w 247"/>
                  <a:gd name="T71" fmla="*/ 312784 h 218"/>
                  <a:gd name="T72" fmla="*/ 131255 w 247"/>
                  <a:gd name="T73" fmla="*/ 228333 h 218"/>
                  <a:gd name="T74" fmla="*/ 262510 w 247"/>
                  <a:gd name="T75" fmla="*/ 153264 h 218"/>
                  <a:gd name="T76" fmla="*/ 115629 w 247"/>
                  <a:gd name="T77" fmla="*/ 441026 h 218"/>
                  <a:gd name="T78" fmla="*/ 181257 w 247"/>
                  <a:gd name="T79" fmla="*/ 422259 h 218"/>
                  <a:gd name="T80" fmla="*/ 171881 w 247"/>
                  <a:gd name="T81" fmla="*/ 609930 h 218"/>
                  <a:gd name="T82" fmla="*/ 243759 w 247"/>
                  <a:gd name="T83" fmla="*/ 678742 h 218"/>
                  <a:gd name="T84" fmla="*/ 228134 w 247"/>
                  <a:gd name="T85" fmla="*/ 666231 h 218"/>
                  <a:gd name="T86" fmla="*/ 212508 w 247"/>
                  <a:gd name="T87" fmla="*/ 588035 h 218"/>
                  <a:gd name="T88" fmla="*/ 253135 w 247"/>
                  <a:gd name="T89" fmla="*/ 453537 h 218"/>
                  <a:gd name="T90" fmla="*/ 262510 w 247"/>
                  <a:gd name="T91" fmla="*/ 412875 h 2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47"/>
                  <a:gd name="T139" fmla="*/ 0 h 218"/>
                  <a:gd name="T140" fmla="*/ 247 w 247"/>
                  <a:gd name="T141" fmla="*/ 218 h 21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47" h="218">
                    <a:moveTo>
                      <a:pt x="247" y="138"/>
                    </a:moveTo>
                    <a:cubicBezTo>
                      <a:pt x="247" y="138"/>
                      <a:pt x="240" y="134"/>
                      <a:pt x="240" y="129"/>
                    </a:cubicBezTo>
                    <a:cubicBezTo>
                      <a:pt x="239" y="123"/>
                      <a:pt x="228" y="99"/>
                      <a:pt x="205" y="92"/>
                    </a:cubicBezTo>
                    <a:cubicBezTo>
                      <a:pt x="182" y="84"/>
                      <a:pt x="167" y="85"/>
                      <a:pt x="162" y="86"/>
                    </a:cubicBezTo>
                    <a:cubicBezTo>
                      <a:pt x="161" y="86"/>
                      <a:pt x="159" y="86"/>
                      <a:pt x="157" y="85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61" y="119"/>
                      <a:pt x="163" y="121"/>
                      <a:pt x="166" y="122"/>
                    </a:cubicBezTo>
                    <a:cubicBezTo>
                      <a:pt x="182" y="130"/>
                      <a:pt x="186" y="130"/>
                      <a:pt x="186" y="130"/>
                    </a:cubicBezTo>
                    <a:cubicBezTo>
                      <a:pt x="186" y="130"/>
                      <a:pt x="166" y="130"/>
                      <a:pt x="157" y="122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71" y="159"/>
                      <a:pt x="184" y="167"/>
                      <a:pt x="198" y="165"/>
                    </a:cubicBezTo>
                    <a:cubicBezTo>
                      <a:pt x="211" y="164"/>
                      <a:pt x="231" y="161"/>
                      <a:pt x="231" y="161"/>
                    </a:cubicBezTo>
                    <a:cubicBezTo>
                      <a:pt x="231" y="161"/>
                      <a:pt x="218" y="157"/>
                      <a:pt x="219" y="152"/>
                    </a:cubicBezTo>
                    <a:cubicBezTo>
                      <a:pt x="219" y="147"/>
                      <a:pt x="224" y="147"/>
                      <a:pt x="227" y="149"/>
                    </a:cubicBezTo>
                    <a:cubicBezTo>
                      <a:pt x="230" y="151"/>
                      <a:pt x="236" y="152"/>
                      <a:pt x="236" y="152"/>
                    </a:cubicBezTo>
                    <a:cubicBezTo>
                      <a:pt x="236" y="152"/>
                      <a:pt x="225" y="147"/>
                      <a:pt x="225" y="143"/>
                    </a:cubicBezTo>
                    <a:cubicBezTo>
                      <a:pt x="224" y="140"/>
                      <a:pt x="225" y="136"/>
                      <a:pt x="229" y="137"/>
                    </a:cubicBezTo>
                    <a:cubicBezTo>
                      <a:pt x="234" y="138"/>
                      <a:pt x="238" y="140"/>
                      <a:pt x="242" y="140"/>
                    </a:cubicBezTo>
                    <a:cubicBezTo>
                      <a:pt x="245" y="140"/>
                      <a:pt x="247" y="138"/>
                      <a:pt x="247" y="138"/>
                    </a:cubicBezTo>
                    <a:close/>
                    <a:moveTo>
                      <a:pt x="157" y="78"/>
                    </a:moveTo>
                    <a:cubicBezTo>
                      <a:pt x="166" y="75"/>
                      <a:pt x="182" y="74"/>
                      <a:pt x="184" y="72"/>
                    </a:cubicBezTo>
                    <a:cubicBezTo>
                      <a:pt x="187" y="70"/>
                      <a:pt x="192" y="55"/>
                      <a:pt x="196" y="55"/>
                    </a:cubicBezTo>
                    <a:cubicBezTo>
                      <a:pt x="201" y="55"/>
                      <a:pt x="206" y="57"/>
                      <a:pt x="206" y="57"/>
                    </a:cubicBezTo>
                    <a:cubicBezTo>
                      <a:pt x="206" y="57"/>
                      <a:pt x="198" y="44"/>
                      <a:pt x="181" y="40"/>
                    </a:cubicBezTo>
                    <a:cubicBezTo>
                      <a:pt x="174" y="38"/>
                      <a:pt x="165" y="39"/>
                      <a:pt x="157" y="41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9" y="53"/>
                      <a:pt x="161" y="53"/>
                      <a:pt x="162" y="53"/>
                    </a:cubicBezTo>
                    <a:cubicBezTo>
                      <a:pt x="174" y="52"/>
                      <a:pt x="188" y="52"/>
                      <a:pt x="188" y="52"/>
                    </a:cubicBezTo>
                    <a:cubicBezTo>
                      <a:pt x="188" y="52"/>
                      <a:pt x="170" y="55"/>
                      <a:pt x="164" y="57"/>
                    </a:cubicBezTo>
                    <a:cubicBezTo>
                      <a:pt x="162" y="58"/>
                      <a:pt x="160" y="58"/>
                      <a:pt x="157" y="60"/>
                    </a:cubicBezTo>
                    <a:lnTo>
                      <a:pt x="157" y="78"/>
                    </a:lnTo>
                    <a:close/>
                    <a:moveTo>
                      <a:pt x="157" y="85"/>
                    </a:moveTo>
                    <a:cubicBezTo>
                      <a:pt x="154" y="84"/>
                      <a:pt x="151" y="82"/>
                      <a:pt x="154" y="79"/>
                    </a:cubicBezTo>
                    <a:cubicBezTo>
                      <a:pt x="155" y="79"/>
                      <a:pt x="156" y="78"/>
                      <a:pt x="157" y="78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49" y="64"/>
                      <a:pt x="137" y="71"/>
                      <a:pt x="137" y="71"/>
                    </a:cubicBezTo>
                    <a:cubicBezTo>
                      <a:pt x="135" y="70"/>
                      <a:pt x="135" y="70"/>
                      <a:pt x="135" y="70"/>
                    </a:cubicBezTo>
                    <a:cubicBezTo>
                      <a:pt x="135" y="70"/>
                      <a:pt x="147" y="58"/>
                      <a:pt x="157" y="54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48" y="43"/>
                      <a:pt x="141" y="47"/>
                      <a:pt x="141" y="47"/>
                    </a:cubicBezTo>
                    <a:cubicBezTo>
                      <a:pt x="141" y="47"/>
                      <a:pt x="136" y="20"/>
                      <a:pt x="124" y="10"/>
                    </a:cubicBezTo>
                    <a:cubicBezTo>
                      <a:pt x="123" y="10"/>
                      <a:pt x="123" y="9"/>
                      <a:pt x="122" y="9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4" y="26"/>
                      <a:pt x="127" y="29"/>
                      <a:pt x="128" y="33"/>
                    </a:cubicBezTo>
                    <a:cubicBezTo>
                      <a:pt x="135" y="45"/>
                      <a:pt x="131" y="58"/>
                      <a:pt x="131" y="58"/>
                    </a:cubicBezTo>
                    <a:cubicBezTo>
                      <a:pt x="131" y="58"/>
                      <a:pt x="129" y="50"/>
                      <a:pt x="127" y="43"/>
                    </a:cubicBezTo>
                    <a:cubicBezTo>
                      <a:pt x="127" y="41"/>
                      <a:pt x="125" y="36"/>
                      <a:pt x="122" y="30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5" y="102"/>
                      <a:pt x="129" y="105"/>
                      <a:pt x="130" y="108"/>
                    </a:cubicBezTo>
                    <a:cubicBezTo>
                      <a:pt x="131" y="114"/>
                      <a:pt x="142" y="142"/>
                      <a:pt x="156" y="150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22"/>
                      <a:pt x="157" y="122"/>
                      <a:pt x="157" y="122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49" y="112"/>
                      <a:pt x="136" y="102"/>
                      <a:pt x="132" y="95"/>
                    </a:cubicBezTo>
                    <a:cubicBezTo>
                      <a:pt x="128" y="89"/>
                      <a:pt x="130" y="86"/>
                      <a:pt x="130" y="86"/>
                    </a:cubicBezTo>
                    <a:cubicBezTo>
                      <a:pt x="130" y="86"/>
                      <a:pt x="144" y="106"/>
                      <a:pt x="157" y="117"/>
                    </a:cubicBezTo>
                    <a:cubicBezTo>
                      <a:pt x="157" y="85"/>
                      <a:pt x="157" y="85"/>
                      <a:pt x="157" y="85"/>
                    </a:cubicBezTo>
                    <a:close/>
                    <a:moveTo>
                      <a:pt x="122" y="171"/>
                    </a:move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24" y="125"/>
                      <a:pt x="126" y="128"/>
                      <a:pt x="127" y="131"/>
                    </a:cubicBezTo>
                    <a:cubicBezTo>
                      <a:pt x="133" y="140"/>
                      <a:pt x="130" y="152"/>
                      <a:pt x="125" y="164"/>
                    </a:cubicBezTo>
                    <a:cubicBezTo>
                      <a:pt x="125" y="167"/>
                      <a:pt x="123" y="169"/>
                      <a:pt x="122" y="171"/>
                    </a:cubicBezTo>
                    <a:close/>
                    <a:moveTo>
                      <a:pt x="122" y="9"/>
                    </a:moveTo>
                    <a:cubicBezTo>
                      <a:pt x="111" y="0"/>
                      <a:pt x="102" y="1"/>
                      <a:pt x="102" y="1"/>
                    </a:cubicBezTo>
                    <a:cubicBezTo>
                      <a:pt x="102" y="1"/>
                      <a:pt x="109" y="7"/>
                      <a:pt x="103" y="13"/>
                    </a:cubicBezTo>
                    <a:cubicBezTo>
                      <a:pt x="97" y="18"/>
                      <a:pt x="97" y="41"/>
                      <a:pt x="99" y="48"/>
                    </a:cubicBezTo>
                    <a:cubicBezTo>
                      <a:pt x="100" y="54"/>
                      <a:pt x="107" y="63"/>
                      <a:pt x="102" y="63"/>
                    </a:cubicBezTo>
                    <a:cubicBezTo>
                      <a:pt x="99" y="63"/>
                      <a:pt x="91" y="56"/>
                      <a:pt x="84" y="49"/>
                    </a:cubicBezTo>
                    <a:cubicBezTo>
                      <a:pt x="84" y="83"/>
                      <a:pt x="84" y="83"/>
                      <a:pt x="84" y="83"/>
                    </a:cubicBezTo>
                    <a:cubicBezTo>
                      <a:pt x="104" y="85"/>
                      <a:pt x="112" y="84"/>
                      <a:pt x="112" y="84"/>
                    </a:cubicBezTo>
                    <a:cubicBezTo>
                      <a:pt x="112" y="84"/>
                      <a:pt x="98" y="89"/>
                      <a:pt x="84" y="89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95" y="97"/>
                      <a:pt x="104" y="94"/>
                      <a:pt x="104" y="94"/>
                    </a:cubicBezTo>
                    <a:cubicBezTo>
                      <a:pt x="104" y="94"/>
                      <a:pt x="111" y="104"/>
                      <a:pt x="101" y="107"/>
                    </a:cubicBezTo>
                    <a:cubicBezTo>
                      <a:pt x="97" y="108"/>
                      <a:pt x="91" y="108"/>
                      <a:pt x="84" y="109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90" y="125"/>
                      <a:pt x="96" y="118"/>
                      <a:pt x="96" y="118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3"/>
                      <a:pt x="94" y="125"/>
                      <a:pt x="84" y="139"/>
                    </a:cubicBezTo>
                    <a:cubicBezTo>
                      <a:pt x="84" y="182"/>
                      <a:pt x="84" y="182"/>
                      <a:pt x="84" y="182"/>
                    </a:cubicBezTo>
                    <a:cubicBezTo>
                      <a:pt x="84" y="182"/>
                      <a:pt x="85" y="182"/>
                      <a:pt x="85" y="181"/>
                    </a:cubicBezTo>
                    <a:cubicBezTo>
                      <a:pt x="91" y="176"/>
                      <a:pt x="99" y="164"/>
                      <a:pt x="99" y="163"/>
                    </a:cubicBezTo>
                    <a:cubicBezTo>
                      <a:pt x="99" y="162"/>
                      <a:pt x="102" y="156"/>
                      <a:pt x="102" y="156"/>
                    </a:cubicBezTo>
                    <a:cubicBezTo>
                      <a:pt x="102" y="156"/>
                      <a:pt x="102" y="175"/>
                      <a:pt x="102" y="180"/>
                    </a:cubicBezTo>
                    <a:cubicBezTo>
                      <a:pt x="101" y="185"/>
                      <a:pt x="103" y="191"/>
                      <a:pt x="105" y="195"/>
                    </a:cubicBezTo>
                    <a:cubicBezTo>
                      <a:pt x="108" y="199"/>
                      <a:pt x="109" y="201"/>
                      <a:pt x="109" y="201"/>
                    </a:cubicBezTo>
                    <a:cubicBezTo>
                      <a:pt x="109" y="201"/>
                      <a:pt x="106" y="191"/>
                      <a:pt x="107" y="190"/>
                    </a:cubicBezTo>
                    <a:cubicBezTo>
                      <a:pt x="108" y="189"/>
                      <a:pt x="117" y="181"/>
                      <a:pt x="122" y="171"/>
                    </a:cubicBez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18" y="117"/>
                      <a:pt x="114" y="113"/>
                      <a:pt x="114" y="110"/>
                    </a:cubicBezTo>
                    <a:cubicBezTo>
                      <a:pt x="114" y="107"/>
                      <a:pt x="117" y="97"/>
                      <a:pt x="117" y="97"/>
                    </a:cubicBezTo>
                    <a:cubicBezTo>
                      <a:pt x="117" y="97"/>
                      <a:pt x="119" y="98"/>
                      <a:pt x="122" y="10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17" y="21"/>
                      <a:pt x="112" y="11"/>
                      <a:pt x="112" y="11"/>
                    </a:cubicBezTo>
                    <a:cubicBezTo>
                      <a:pt x="112" y="11"/>
                      <a:pt x="117" y="16"/>
                      <a:pt x="122" y="23"/>
                    </a:cubicBezTo>
                    <a:lnTo>
                      <a:pt x="122" y="9"/>
                    </a:lnTo>
                    <a:close/>
                    <a:moveTo>
                      <a:pt x="84" y="49"/>
                    </a:moveTo>
                    <a:cubicBezTo>
                      <a:pt x="78" y="43"/>
                      <a:pt x="73" y="38"/>
                      <a:pt x="72" y="37"/>
                    </a:cubicBezTo>
                    <a:cubicBezTo>
                      <a:pt x="69" y="35"/>
                      <a:pt x="42" y="20"/>
                      <a:pt x="28" y="18"/>
                    </a:cubicBezTo>
                    <a:cubicBezTo>
                      <a:pt x="15" y="16"/>
                      <a:pt x="13" y="17"/>
                      <a:pt x="13" y="17"/>
                    </a:cubicBezTo>
                    <a:cubicBezTo>
                      <a:pt x="13" y="17"/>
                      <a:pt x="19" y="32"/>
                      <a:pt x="23" y="35"/>
                    </a:cubicBezTo>
                    <a:cubicBezTo>
                      <a:pt x="26" y="39"/>
                      <a:pt x="36" y="43"/>
                      <a:pt x="31" y="46"/>
                    </a:cubicBezTo>
                    <a:cubicBezTo>
                      <a:pt x="25" y="49"/>
                      <a:pt x="3" y="39"/>
                      <a:pt x="3" y="39"/>
                    </a:cubicBezTo>
                    <a:cubicBezTo>
                      <a:pt x="3" y="39"/>
                      <a:pt x="0" y="47"/>
                      <a:pt x="0" y="56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9"/>
                      <a:pt x="3" y="78"/>
                      <a:pt x="11" y="85"/>
                    </a:cubicBezTo>
                    <a:cubicBezTo>
                      <a:pt x="31" y="102"/>
                      <a:pt x="45" y="107"/>
                      <a:pt x="61" y="105"/>
                    </a:cubicBezTo>
                    <a:cubicBezTo>
                      <a:pt x="68" y="105"/>
                      <a:pt x="76" y="102"/>
                      <a:pt x="84" y="100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0" y="89"/>
                      <a:pt x="76" y="88"/>
                      <a:pt x="73" y="87"/>
                    </a:cubicBezTo>
                    <a:cubicBezTo>
                      <a:pt x="57" y="83"/>
                      <a:pt x="42" y="73"/>
                      <a:pt x="42" y="73"/>
                    </a:cubicBezTo>
                    <a:cubicBezTo>
                      <a:pt x="42" y="73"/>
                      <a:pt x="62" y="80"/>
                      <a:pt x="83" y="83"/>
                    </a:cubicBezTo>
                    <a:cubicBezTo>
                      <a:pt x="83" y="83"/>
                      <a:pt x="84" y="83"/>
                      <a:pt x="84" y="83"/>
                    </a:cubicBezTo>
                    <a:cubicBezTo>
                      <a:pt x="84" y="49"/>
                      <a:pt x="84" y="49"/>
                      <a:pt x="84" y="49"/>
                    </a:cubicBezTo>
                    <a:close/>
                    <a:moveTo>
                      <a:pt x="84" y="109"/>
                    </a:moveTo>
                    <a:cubicBezTo>
                      <a:pt x="72" y="110"/>
                      <a:pt x="58" y="112"/>
                      <a:pt x="51" y="116"/>
                    </a:cubicBezTo>
                    <a:cubicBezTo>
                      <a:pt x="39" y="123"/>
                      <a:pt x="39" y="135"/>
                      <a:pt x="37" y="141"/>
                    </a:cubicBezTo>
                    <a:cubicBezTo>
                      <a:pt x="36" y="147"/>
                      <a:pt x="29" y="149"/>
                      <a:pt x="29" y="149"/>
                    </a:cubicBezTo>
                    <a:cubicBezTo>
                      <a:pt x="29" y="149"/>
                      <a:pt x="37" y="154"/>
                      <a:pt x="43" y="149"/>
                    </a:cubicBezTo>
                    <a:cubicBezTo>
                      <a:pt x="49" y="144"/>
                      <a:pt x="52" y="134"/>
                      <a:pt x="58" y="135"/>
                    </a:cubicBezTo>
                    <a:cubicBezTo>
                      <a:pt x="65" y="136"/>
                      <a:pt x="52" y="152"/>
                      <a:pt x="50" y="155"/>
                    </a:cubicBezTo>
                    <a:cubicBezTo>
                      <a:pt x="50" y="158"/>
                      <a:pt x="47" y="178"/>
                      <a:pt x="50" y="186"/>
                    </a:cubicBezTo>
                    <a:cubicBezTo>
                      <a:pt x="53" y="193"/>
                      <a:pt x="55" y="195"/>
                      <a:pt x="55" y="195"/>
                    </a:cubicBezTo>
                    <a:cubicBezTo>
                      <a:pt x="55" y="195"/>
                      <a:pt x="51" y="206"/>
                      <a:pt x="58" y="211"/>
                    </a:cubicBezTo>
                    <a:cubicBezTo>
                      <a:pt x="65" y="216"/>
                      <a:pt x="73" y="215"/>
                      <a:pt x="73" y="215"/>
                    </a:cubicBezTo>
                    <a:cubicBezTo>
                      <a:pt x="73" y="215"/>
                      <a:pt x="75" y="218"/>
                      <a:pt x="78" y="217"/>
                    </a:cubicBezTo>
                    <a:cubicBezTo>
                      <a:pt x="81" y="216"/>
                      <a:pt x="86" y="212"/>
                      <a:pt x="82" y="208"/>
                    </a:cubicBezTo>
                    <a:cubicBezTo>
                      <a:pt x="78" y="204"/>
                      <a:pt x="76" y="205"/>
                      <a:pt x="75" y="207"/>
                    </a:cubicBezTo>
                    <a:cubicBezTo>
                      <a:pt x="73" y="209"/>
                      <a:pt x="73" y="213"/>
                      <a:pt x="73" y="213"/>
                    </a:cubicBezTo>
                    <a:cubicBezTo>
                      <a:pt x="73" y="213"/>
                      <a:pt x="62" y="213"/>
                      <a:pt x="59" y="209"/>
                    </a:cubicBezTo>
                    <a:cubicBezTo>
                      <a:pt x="57" y="204"/>
                      <a:pt x="55" y="198"/>
                      <a:pt x="57" y="194"/>
                    </a:cubicBezTo>
                    <a:cubicBezTo>
                      <a:pt x="59" y="191"/>
                      <a:pt x="64" y="186"/>
                      <a:pt x="68" y="188"/>
                    </a:cubicBezTo>
                    <a:cubicBezTo>
                      <a:pt x="73" y="188"/>
                      <a:pt x="79" y="187"/>
                      <a:pt x="84" y="182"/>
                    </a:cubicBezTo>
                    <a:cubicBezTo>
                      <a:pt x="84" y="139"/>
                      <a:pt x="84" y="139"/>
                      <a:pt x="84" y="139"/>
                    </a:cubicBezTo>
                    <a:cubicBezTo>
                      <a:pt x="83" y="141"/>
                      <a:pt x="82" y="143"/>
                      <a:pt x="81" y="145"/>
                    </a:cubicBezTo>
                    <a:cubicBezTo>
                      <a:pt x="71" y="162"/>
                      <a:pt x="65" y="172"/>
                      <a:pt x="65" y="172"/>
                    </a:cubicBezTo>
                    <a:cubicBezTo>
                      <a:pt x="65" y="172"/>
                      <a:pt x="70" y="153"/>
                      <a:pt x="76" y="143"/>
                    </a:cubicBezTo>
                    <a:cubicBezTo>
                      <a:pt x="79" y="140"/>
                      <a:pt x="81" y="136"/>
                      <a:pt x="84" y="132"/>
                    </a:cubicBezTo>
                    <a:lnTo>
                      <a:pt x="84" y="1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FFF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18435" name="图片 1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7238" y="3406775"/>
            <a:ext cx="2646362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71"/>
          <p:cNvSpPr txBox="1">
            <a:spLocks noChangeArrowheads="1"/>
          </p:cNvSpPr>
          <p:nvPr/>
        </p:nvSpPr>
        <p:spPr bwMode="auto">
          <a:xfrm>
            <a:off x="8759825" y="1400175"/>
            <a:ext cx="3457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8763000" y="1865313"/>
            <a:ext cx="2217738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 flipV="1">
            <a:off x="7075488" y="2005013"/>
            <a:ext cx="1397000" cy="46513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74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  <p:grpSp>
        <p:nvGrpSpPr>
          <p:cNvPr id="28677" name="组合 9"/>
          <p:cNvGrpSpPr>
            <a:grpSpLocks/>
          </p:cNvGrpSpPr>
          <p:nvPr/>
        </p:nvGrpSpPr>
        <p:grpSpPr bwMode="auto">
          <a:xfrm>
            <a:off x="2282825" y="2016125"/>
            <a:ext cx="4800600" cy="3332163"/>
            <a:chOff x="2302861" y="1607363"/>
            <a:chExt cx="4801251" cy="3332163"/>
          </a:xfrm>
        </p:grpSpPr>
        <p:sp>
          <p:nvSpPr>
            <p:cNvPr id="28681" name="Freeform 7"/>
            <p:cNvSpPr>
              <a:spLocks noEditPoints="1"/>
            </p:cNvSpPr>
            <p:nvPr/>
          </p:nvSpPr>
          <p:spPr bwMode="auto">
            <a:xfrm>
              <a:off x="6001736" y="2728138"/>
              <a:ext cx="1001713" cy="992188"/>
            </a:xfrm>
            <a:custGeom>
              <a:avLst/>
              <a:gdLst>
                <a:gd name="T0" fmla="*/ 991844 w 203"/>
                <a:gd name="T1" fmla="*/ 409709 h 201"/>
                <a:gd name="T2" fmla="*/ 991844 w 203"/>
                <a:gd name="T3" fmla="*/ 582479 h 201"/>
                <a:gd name="T4" fmla="*/ 853677 w 203"/>
                <a:gd name="T5" fmla="*/ 641714 h 201"/>
                <a:gd name="T6" fmla="*/ 922760 w 203"/>
                <a:gd name="T7" fmla="*/ 779929 h 201"/>
                <a:gd name="T8" fmla="*/ 779658 w 203"/>
                <a:gd name="T9" fmla="*/ 918144 h 201"/>
                <a:gd name="T10" fmla="*/ 646426 w 203"/>
                <a:gd name="T11" fmla="*/ 849037 h 201"/>
                <a:gd name="T12" fmla="*/ 592146 w 203"/>
                <a:gd name="T13" fmla="*/ 992188 h 201"/>
                <a:gd name="T14" fmla="*/ 404633 w 203"/>
                <a:gd name="T15" fmla="*/ 992188 h 201"/>
                <a:gd name="T16" fmla="*/ 350353 w 203"/>
                <a:gd name="T17" fmla="*/ 844100 h 201"/>
                <a:gd name="T18" fmla="*/ 217120 w 203"/>
                <a:gd name="T19" fmla="*/ 918144 h 201"/>
                <a:gd name="T20" fmla="*/ 74018 w 203"/>
                <a:gd name="T21" fmla="*/ 765120 h 201"/>
                <a:gd name="T22" fmla="*/ 138167 w 203"/>
                <a:gd name="T23" fmla="*/ 681204 h 201"/>
                <a:gd name="T24" fmla="*/ 138167 w 203"/>
                <a:gd name="T25" fmla="*/ 681204 h 201"/>
                <a:gd name="T26" fmla="*/ 138167 w 203"/>
                <a:gd name="T27" fmla="*/ 631841 h 201"/>
                <a:gd name="T28" fmla="*/ 123364 w 203"/>
                <a:gd name="T29" fmla="*/ 607160 h 201"/>
                <a:gd name="T30" fmla="*/ 98691 w 203"/>
                <a:gd name="T31" fmla="*/ 542988 h 201"/>
                <a:gd name="T32" fmla="*/ 0 w 203"/>
                <a:gd name="T33" fmla="*/ 542988 h 201"/>
                <a:gd name="T34" fmla="*/ 0 w 203"/>
                <a:gd name="T35" fmla="*/ 409709 h 201"/>
                <a:gd name="T36" fmla="*/ 138167 w 203"/>
                <a:gd name="T37" fmla="*/ 355411 h 201"/>
                <a:gd name="T38" fmla="*/ 88822 w 203"/>
                <a:gd name="T39" fmla="*/ 207323 h 201"/>
                <a:gd name="T40" fmla="*/ 207251 w 203"/>
                <a:gd name="T41" fmla="*/ 83916 h 201"/>
                <a:gd name="T42" fmla="*/ 355287 w 203"/>
                <a:gd name="T43" fmla="*/ 138215 h 201"/>
                <a:gd name="T44" fmla="*/ 404633 w 203"/>
                <a:gd name="T45" fmla="*/ 0 h 201"/>
                <a:gd name="T46" fmla="*/ 577342 w 203"/>
                <a:gd name="T47" fmla="*/ 0 h 201"/>
                <a:gd name="T48" fmla="*/ 641491 w 203"/>
                <a:gd name="T49" fmla="*/ 143151 h 201"/>
                <a:gd name="T50" fmla="*/ 784593 w 203"/>
                <a:gd name="T51" fmla="*/ 83916 h 201"/>
                <a:gd name="T52" fmla="*/ 907957 w 203"/>
                <a:gd name="T53" fmla="*/ 212259 h 201"/>
                <a:gd name="T54" fmla="*/ 848742 w 203"/>
                <a:gd name="T55" fmla="*/ 355411 h 201"/>
                <a:gd name="T56" fmla="*/ 991844 w 203"/>
                <a:gd name="T57" fmla="*/ 409709 h 201"/>
                <a:gd name="T58" fmla="*/ 498389 w 203"/>
                <a:gd name="T59" fmla="*/ 715758 h 201"/>
                <a:gd name="T60" fmla="*/ 715509 w 203"/>
                <a:gd name="T61" fmla="*/ 493626 h 201"/>
                <a:gd name="T62" fmla="*/ 498389 w 203"/>
                <a:gd name="T63" fmla="*/ 276430 h 201"/>
                <a:gd name="T64" fmla="*/ 276335 w 203"/>
                <a:gd name="T65" fmla="*/ 493626 h 201"/>
                <a:gd name="T66" fmla="*/ 498389 w 203"/>
                <a:gd name="T67" fmla="*/ 715758 h 20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3"/>
                <a:gd name="T103" fmla="*/ 0 h 201"/>
                <a:gd name="T104" fmla="*/ 203 w 203"/>
                <a:gd name="T105" fmla="*/ 201 h 20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3" h="201">
                  <a:moveTo>
                    <a:pt x="201" y="83"/>
                  </a:moveTo>
                  <a:cubicBezTo>
                    <a:pt x="203" y="82"/>
                    <a:pt x="201" y="118"/>
                    <a:pt x="201" y="118"/>
                  </a:cubicBezTo>
                  <a:cubicBezTo>
                    <a:pt x="201" y="118"/>
                    <a:pt x="176" y="114"/>
                    <a:pt x="173" y="130"/>
                  </a:cubicBezTo>
                  <a:cubicBezTo>
                    <a:pt x="171" y="146"/>
                    <a:pt x="187" y="158"/>
                    <a:pt x="187" y="158"/>
                  </a:cubicBezTo>
                  <a:cubicBezTo>
                    <a:pt x="158" y="186"/>
                    <a:pt x="158" y="186"/>
                    <a:pt x="158" y="186"/>
                  </a:cubicBezTo>
                  <a:cubicBezTo>
                    <a:pt x="158" y="186"/>
                    <a:pt x="144" y="167"/>
                    <a:pt x="131" y="172"/>
                  </a:cubicBezTo>
                  <a:cubicBezTo>
                    <a:pt x="116" y="178"/>
                    <a:pt x="120" y="201"/>
                    <a:pt x="120" y="201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2" y="201"/>
                    <a:pt x="85" y="176"/>
                    <a:pt x="71" y="171"/>
                  </a:cubicBezTo>
                  <a:cubicBezTo>
                    <a:pt x="56" y="166"/>
                    <a:pt x="44" y="186"/>
                    <a:pt x="44" y="186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5"/>
                    <a:pt x="25" y="148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5"/>
                    <a:pt x="29" y="131"/>
                    <a:pt x="28" y="128"/>
                  </a:cubicBezTo>
                  <a:cubicBezTo>
                    <a:pt x="27" y="126"/>
                    <a:pt x="26" y="125"/>
                    <a:pt x="25" y="123"/>
                  </a:cubicBezTo>
                  <a:cubicBezTo>
                    <a:pt x="23" y="116"/>
                    <a:pt x="21" y="109"/>
                    <a:pt x="20" y="110"/>
                  </a:cubicBezTo>
                  <a:cubicBezTo>
                    <a:pt x="19" y="110"/>
                    <a:pt x="9" y="113"/>
                    <a:pt x="0" y="110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20" y="83"/>
                    <a:pt x="28" y="72"/>
                  </a:cubicBezTo>
                  <a:cubicBezTo>
                    <a:pt x="37" y="62"/>
                    <a:pt x="18" y="42"/>
                    <a:pt x="18" y="42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55" y="33"/>
                    <a:pt x="72" y="28"/>
                  </a:cubicBezTo>
                  <a:cubicBezTo>
                    <a:pt x="89" y="23"/>
                    <a:pt x="82" y="0"/>
                    <a:pt x="82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25"/>
                    <a:pt x="130" y="29"/>
                  </a:cubicBezTo>
                  <a:cubicBezTo>
                    <a:pt x="143" y="33"/>
                    <a:pt x="159" y="17"/>
                    <a:pt x="159" y="17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184" y="43"/>
                    <a:pt x="162" y="61"/>
                    <a:pt x="172" y="72"/>
                  </a:cubicBezTo>
                  <a:cubicBezTo>
                    <a:pt x="182" y="84"/>
                    <a:pt x="199" y="83"/>
                    <a:pt x="201" y="83"/>
                  </a:cubicBezTo>
                  <a:close/>
                  <a:moveTo>
                    <a:pt x="101" y="145"/>
                  </a:moveTo>
                  <a:cubicBezTo>
                    <a:pt x="125" y="145"/>
                    <a:pt x="145" y="125"/>
                    <a:pt x="145" y="100"/>
                  </a:cubicBezTo>
                  <a:cubicBezTo>
                    <a:pt x="145" y="76"/>
                    <a:pt x="125" y="56"/>
                    <a:pt x="101" y="56"/>
                  </a:cubicBezTo>
                  <a:cubicBezTo>
                    <a:pt x="76" y="56"/>
                    <a:pt x="56" y="76"/>
                    <a:pt x="56" y="100"/>
                  </a:cubicBezTo>
                  <a:cubicBezTo>
                    <a:pt x="56" y="125"/>
                    <a:pt x="76" y="145"/>
                    <a:pt x="101" y="14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2" name="Freeform 8"/>
            <p:cNvSpPr>
              <a:spLocks noEditPoints="1"/>
            </p:cNvSpPr>
            <p:nvPr/>
          </p:nvSpPr>
          <p:spPr bwMode="auto">
            <a:xfrm>
              <a:off x="6317649" y="3044051"/>
              <a:ext cx="365125" cy="360363"/>
            </a:xfrm>
            <a:custGeom>
              <a:avLst/>
              <a:gdLst>
                <a:gd name="T0" fmla="*/ 49341 w 74"/>
                <a:gd name="T1" fmla="*/ 246824 h 73"/>
                <a:gd name="T2" fmla="*/ 49341 w 74"/>
                <a:gd name="T3" fmla="*/ 246824 h 73"/>
                <a:gd name="T4" fmla="*/ 49341 w 74"/>
                <a:gd name="T5" fmla="*/ 232015 h 73"/>
                <a:gd name="T6" fmla="*/ 44407 w 74"/>
                <a:gd name="T7" fmla="*/ 222142 h 73"/>
                <a:gd name="T8" fmla="*/ 34539 w 74"/>
                <a:gd name="T9" fmla="*/ 197459 h 73"/>
                <a:gd name="T10" fmla="*/ 0 w 74"/>
                <a:gd name="T11" fmla="*/ 197459 h 73"/>
                <a:gd name="T12" fmla="*/ 0 w 74"/>
                <a:gd name="T13" fmla="*/ 148094 h 73"/>
                <a:gd name="T14" fmla="*/ 49341 w 74"/>
                <a:gd name="T15" fmla="*/ 128348 h 73"/>
                <a:gd name="T16" fmla="*/ 34539 w 74"/>
                <a:gd name="T17" fmla="*/ 74047 h 73"/>
                <a:gd name="T18" fmla="*/ 74012 w 74"/>
                <a:gd name="T19" fmla="*/ 29619 h 73"/>
                <a:gd name="T20" fmla="*/ 128287 w 74"/>
                <a:gd name="T21" fmla="*/ 49365 h 73"/>
                <a:gd name="T22" fmla="*/ 148024 w 74"/>
                <a:gd name="T23" fmla="*/ 0 h 73"/>
                <a:gd name="T24" fmla="*/ 212167 w 74"/>
                <a:gd name="T25" fmla="*/ 0 h 73"/>
                <a:gd name="T26" fmla="*/ 236838 w 74"/>
                <a:gd name="T27" fmla="*/ 49365 h 73"/>
                <a:gd name="T28" fmla="*/ 286179 w 74"/>
                <a:gd name="T29" fmla="*/ 29619 h 73"/>
                <a:gd name="T30" fmla="*/ 330586 w 74"/>
                <a:gd name="T31" fmla="*/ 74047 h 73"/>
                <a:gd name="T32" fmla="*/ 310850 w 74"/>
                <a:gd name="T33" fmla="*/ 128348 h 73"/>
                <a:gd name="T34" fmla="*/ 360191 w 74"/>
                <a:gd name="T35" fmla="*/ 148094 h 73"/>
                <a:gd name="T36" fmla="*/ 360191 w 74"/>
                <a:gd name="T37" fmla="*/ 212269 h 73"/>
                <a:gd name="T38" fmla="*/ 310850 w 74"/>
                <a:gd name="T39" fmla="*/ 232015 h 73"/>
                <a:gd name="T40" fmla="*/ 335520 w 74"/>
                <a:gd name="T41" fmla="*/ 281379 h 73"/>
                <a:gd name="T42" fmla="*/ 286179 w 74"/>
                <a:gd name="T43" fmla="*/ 335681 h 73"/>
                <a:gd name="T44" fmla="*/ 236838 w 74"/>
                <a:gd name="T45" fmla="*/ 310998 h 73"/>
                <a:gd name="T46" fmla="*/ 217101 w 74"/>
                <a:gd name="T47" fmla="*/ 360363 h 73"/>
                <a:gd name="T48" fmla="*/ 148024 w 74"/>
                <a:gd name="T49" fmla="*/ 360363 h 73"/>
                <a:gd name="T50" fmla="*/ 128287 w 74"/>
                <a:gd name="T51" fmla="*/ 306062 h 73"/>
                <a:gd name="T52" fmla="*/ 78946 w 74"/>
                <a:gd name="T53" fmla="*/ 335681 h 73"/>
                <a:gd name="T54" fmla="*/ 24671 w 74"/>
                <a:gd name="T55" fmla="*/ 276443 h 73"/>
                <a:gd name="T56" fmla="*/ 49341 w 74"/>
                <a:gd name="T57" fmla="*/ 246824 h 73"/>
                <a:gd name="T58" fmla="*/ 261508 w 74"/>
                <a:gd name="T59" fmla="*/ 177713 h 73"/>
                <a:gd name="T60" fmla="*/ 182563 w 74"/>
                <a:gd name="T61" fmla="*/ 98730 h 73"/>
                <a:gd name="T62" fmla="*/ 103617 w 74"/>
                <a:gd name="T63" fmla="*/ 177713 h 73"/>
                <a:gd name="T64" fmla="*/ 182563 w 74"/>
                <a:gd name="T65" fmla="*/ 261633 h 73"/>
                <a:gd name="T66" fmla="*/ 261508 w 74"/>
                <a:gd name="T67" fmla="*/ 177713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4"/>
                <a:gd name="T103" fmla="*/ 0 h 73"/>
                <a:gd name="T104" fmla="*/ 74 w 74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4" h="73">
                  <a:moveTo>
                    <a:pt x="10" y="50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0" y="48"/>
                    <a:pt x="10" y="47"/>
                  </a:cubicBezTo>
                  <a:cubicBezTo>
                    <a:pt x="10" y="46"/>
                    <a:pt x="9" y="45"/>
                    <a:pt x="9" y="45"/>
                  </a:cubicBezTo>
                  <a:cubicBezTo>
                    <a:pt x="8" y="42"/>
                    <a:pt x="8" y="40"/>
                    <a:pt x="7" y="40"/>
                  </a:cubicBezTo>
                  <a:cubicBezTo>
                    <a:pt x="7" y="40"/>
                    <a:pt x="3" y="41"/>
                    <a:pt x="0" y="4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7" y="30"/>
                    <a:pt x="10" y="26"/>
                  </a:cubicBezTo>
                  <a:cubicBezTo>
                    <a:pt x="13" y="22"/>
                    <a:pt x="7" y="15"/>
                    <a:pt x="7" y="1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20" y="12"/>
                    <a:pt x="26" y="10"/>
                  </a:cubicBezTo>
                  <a:cubicBezTo>
                    <a:pt x="32" y="8"/>
                    <a:pt x="30" y="0"/>
                    <a:pt x="3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9"/>
                    <a:pt x="48" y="10"/>
                  </a:cubicBezTo>
                  <a:cubicBezTo>
                    <a:pt x="52" y="12"/>
                    <a:pt x="58" y="6"/>
                    <a:pt x="58" y="6"/>
                  </a:cubicBezTo>
                  <a:cubicBezTo>
                    <a:pt x="67" y="15"/>
                    <a:pt x="67" y="15"/>
                    <a:pt x="67" y="15"/>
                  </a:cubicBezTo>
                  <a:cubicBezTo>
                    <a:pt x="67" y="15"/>
                    <a:pt x="59" y="22"/>
                    <a:pt x="63" y="26"/>
                  </a:cubicBezTo>
                  <a:cubicBezTo>
                    <a:pt x="66" y="30"/>
                    <a:pt x="73" y="30"/>
                    <a:pt x="73" y="30"/>
                  </a:cubicBezTo>
                  <a:cubicBezTo>
                    <a:pt x="74" y="30"/>
                    <a:pt x="73" y="43"/>
                    <a:pt x="73" y="43"/>
                  </a:cubicBezTo>
                  <a:cubicBezTo>
                    <a:pt x="73" y="43"/>
                    <a:pt x="64" y="41"/>
                    <a:pt x="63" y="47"/>
                  </a:cubicBezTo>
                  <a:cubicBezTo>
                    <a:pt x="62" y="53"/>
                    <a:pt x="68" y="57"/>
                    <a:pt x="68" y="57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3" y="61"/>
                    <a:pt x="48" y="63"/>
                  </a:cubicBezTo>
                  <a:cubicBezTo>
                    <a:pt x="42" y="65"/>
                    <a:pt x="44" y="73"/>
                    <a:pt x="44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1" y="64"/>
                    <a:pt x="26" y="62"/>
                  </a:cubicBezTo>
                  <a:cubicBezTo>
                    <a:pt x="21" y="60"/>
                    <a:pt x="16" y="68"/>
                    <a:pt x="16" y="68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6"/>
                    <a:pt x="9" y="54"/>
                    <a:pt x="10" y="50"/>
                  </a:cubicBezTo>
                  <a:close/>
                  <a:moveTo>
                    <a:pt x="53" y="36"/>
                  </a:moveTo>
                  <a:cubicBezTo>
                    <a:pt x="53" y="27"/>
                    <a:pt x="46" y="20"/>
                    <a:pt x="37" y="20"/>
                  </a:cubicBezTo>
                  <a:cubicBezTo>
                    <a:pt x="28" y="20"/>
                    <a:pt x="21" y="27"/>
                    <a:pt x="21" y="36"/>
                  </a:cubicBezTo>
                  <a:cubicBezTo>
                    <a:pt x="21" y="45"/>
                    <a:pt x="28" y="53"/>
                    <a:pt x="37" y="53"/>
                  </a:cubicBezTo>
                  <a:cubicBezTo>
                    <a:pt x="46" y="53"/>
                    <a:pt x="53" y="45"/>
                    <a:pt x="53" y="36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3" name="Freeform 9"/>
            <p:cNvSpPr>
              <a:spLocks noEditPoints="1"/>
            </p:cNvSpPr>
            <p:nvPr/>
          </p:nvSpPr>
          <p:spPr bwMode="auto">
            <a:xfrm>
              <a:off x="5319111" y="3528238"/>
              <a:ext cx="1003300" cy="987425"/>
            </a:xfrm>
            <a:custGeom>
              <a:avLst/>
              <a:gdLst>
                <a:gd name="T0" fmla="*/ 993415 w 203"/>
                <a:gd name="T1" fmla="*/ 404844 h 200"/>
                <a:gd name="T2" fmla="*/ 993415 w 203"/>
                <a:gd name="T3" fmla="*/ 582581 h 200"/>
                <a:gd name="T4" fmla="*/ 859971 w 203"/>
                <a:gd name="T5" fmla="*/ 641826 h 200"/>
                <a:gd name="T6" fmla="*/ 924222 w 203"/>
                <a:gd name="T7" fmla="*/ 780066 h 200"/>
                <a:gd name="T8" fmla="*/ 785836 w 203"/>
                <a:gd name="T9" fmla="*/ 913368 h 200"/>
                <a:gd name="T10" fmla="*/ 647450 w 203"/>
                <a:gd name="T11" fmla="*/ 849186 h 200"/>
                <a:gd name="T12" fmla="*/ 598026 w 203"/>
                <a:gd name="T13" fmla="*/ 987425 h 200"/>
                <a:gd name="T14" fmla="*/ 410216 w 203"/>
                <a:gd name="T15" fmla="*/ 987425 h 200"/>
                <a:gd name="T16" fmla="*/ 350908 w 203"/>
                <a:gd name="T17" fmla="*/ 844248 h 200"/>
                <a:gd name="T18" fmla="*/ 217464 w 203"/>
                <a:gd name="T19" fmla="*/ 913368 h 200"/>
                <a:gd name="T20" fmla="*/ 74135 w 203"/>
                <a:gd name="T21" fmla="*/ 765254 h 200"/>
                <a:gd name="T22" fmla="*/ 138386 w 203"/>
                <a:gd name="T23" fmla="*/ 681323 h 200"/>
                <a:gd name="T24" fmla="*/ 138386 w 203"/>
                <a:gd name="T25" fmla="*/ 681323 h 200"/>
                <a:gd name="T26" fmla="*/ 138386 w 203"/>
                <a:gd name="T27" fmla="*/ 676386 h 200"/>
                <a:gd name="T28" fmla="*/ 138386 w 203"/>
                <a:gd name="T29" fmla="*/ 631952 h 200"/>
                <a:gd name="T30" fmla="*/ 123559 w 203"/>
                <a:gd name="T31" fmla="*/ 607266 h 200"/>
                <a:gd name="T32" fmla="*/ 98847 w 203"/>
                <a:gd name="T33" fmla="*/ 538147 h 200"/>
                <a:gd name="T34" fmla="*/ 0 w 203"/>
                <a:gd name="T35" fmla="*/ 543084 h 200"/>
                <a:gd name="T36" fmla="*/ 0 w 203"/>
                <a:gd name="T37" fmla="*/ 404844 h 200"/>
                <a:gd name="T38" fmla="*/ 138386 w 203"/>
                <a:gd name="T39" fmla="*/ 355473 h 200"/>
                <a:gd name="T40" fmla="*/ 93905 w 203"/>
                <a:gd name="T41" fmla="*/ 202422 h 200"/>
                <a:gd name="T42" fmla="*/ 207579 w 203"/>
                <a:gd name="T43" fmla="*/ 83931 h 200"/>
                <a:gd name="T44" fmla="*/ 355850 w 203"/>
                <a:gd name="T45" fmla="*/ 138239 h 200"/>
                <a:gd name="T46" fmla="*/ 410216 w 203"/>
                <a:gd name="T47" fmla="*/ 0 h 200"/>
                <a:gd name="T48" fmla="*/ 578257 w 203"/>
                <a:gd name="T49" fmla="*/ 0 h 200"/>
                <a:gd name="T50" fmla="*/ 642507 w 203"/>
                <a:gd name="T51" fmla="*/ 138239 h 200"/>
                <a:gd name="T52" fmla="*/ 785836 w 203"/>
                <a:gd name="T53" fmla="*/ 83931 h 200"/>
                <a:gd name="T54" fmla="*/ 914337 w 203"/>
                <a:gd name="T55" fmla="*/ 212296 h 200"/>
                <a:gd name="T56" fmla="*/ 850087 w 203"/>
                <a:gd name="T57" fmla="*/ 355473 h 200"/>
                <a:gd name="T58" fmla="*/ 993415 w 203"/>
                <a:gd name="T59" fmla="*/ 404844 h 200"/>
                <a:gd name="T60" fmla="*/ 682046 w 203"/>
                <a:gd name="T61" fmla="*/ 617141 h 200"/>
                <a:gd name="T62" fmla="*/ 721585 w 203"/>
                <a:gd name="T63" fmla="*/ 493712 h 200"/>
                <a:gd name="T64" fmla="*/ 499179 w 203"/>
                <a:gd name="T65" fmla="*/ 276479 h 200"/>
                <a:gd name="T66" fmla="*/ 281715 w 203"/>
                <a:gd name="T67" fmla="*/ 459153 h 200"/>
                <a:gd name="T68" fmla="*/ 281715 w 203"/>
                <a:gd name="T69" fmla="*/ 493712 h 200"/>
                <a:gd name="T70" fmla="*/ 499179 w 203"/>
                <a:gd name="T71" fmla="*/ 715883 h 200"/>
                <a:gd name="T72" fmla="*/ 682046 w 203"/>
                <a:gd name="T73" fmla="*/ 617141 h 2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03"/>
                <a:gd name="T112" fmla="*/ 0 h 200"/>
                <a:gd name="T113" fmla="*/ 203 w 203"/>
                <a:gd name="T114" fmla="*/ 200 h 2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03" h="200">
                  <a:moveTo>
                    <a:pt x="201" y="82"/>
                  </a:moveTo>
                  <a:cubicBezTo>
                    <a:pt x="203" y="82"/>
                    <a:pt x="201" y="118"/>
                    <a:pt x="201" y="118"/>
                  </a:cubicBezTo>
                  <a:cubicBezTo>
                    <a:pt x="201" y="118"/>
                    <a:pt x="176" y="114"/>
                    <a:pt x="174" y="130"/>
                  </a:cubicBezTo>
                  <a:cubicBezTo>
                    <a:pt x="171" y="145"/>
                    <a:pt x="187" y="158"/>
                    <a:pt x="187" y="158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9" y="185"/>
                    <a:pt x="144" y="166"/>
                    <a:pt x="131" y="172"/>
                  </a:cubicBezTo>
                  <a:cubicBezTo>
                    <a:pt x="116" y="177"/>
                    <a:pt x="121" y="200"/>
                    <a:pt x="121" y="200"/>
                  </a:cubicBezTo>
                  <a:cubicBezTo>
                    <a:pt x="83" y="200"/>
                    <a:pt x="83" y="200"/>
                    <a:pt x="83" y="200"/>
                  </a:cubicBezTo>
                  <a:cubicBezTo>
                    <a:pt x="83" y="200"/>
                    <a:pt x="85" y="176"/>
                    <a:pt x="71" y="171"/>
                  </a:cubicBezTo>
                  <a:cubicBezTo>
                    <a:pt x="57" y="166"/>
                    <a:pt x="44" y="185"/>
                    <a:pt x="44" y="185"/>
                  </a:cubicBezTo>
                  <a:cubicBezTo>
                    <a:pt x="15" y="155"/>
                    <a:pt x="15" y="155"/>
                    <a:pt x="15" y="155"/>
                  </a:cubicBezTo>
                  <a:cubicBezTo>
                    <a:pt x="15" y="155"/>
                    <a:pt x="25" y="147"/>
                    <a:pt x="28" y="138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8" y="138"/>
                    <a:pt x="28" y="137"/>
                    <a:pt x="28" y="137"/>
                  </a:cubicBezTo>
                  <a:cubicBezTo>
                    <a:pt x="29" y="134"/>
                    <a:pt x="29" y="131"/>
                    <a:pt x="28" y="128"/>
                  </a:cubicBezTo>
                  <a:cubicBezTo>
                    <a:pt x="27" y="126"/>
                    <a:pt x="26" y="124"/>
                    <a:pt x="25" y="123"/>
                  </a:cubicBezTo>
                  <a:cubicBezTo>
                    <a:pt x="23" y="116"/>
                    <a:pt x="21" y="109"/>
                    <a:pt x="20" y="109"/>
                  </a:cubicBezTo>
                  <a:cubicBezTo>
                    <a:pt x="19" y="110"/>
                    <a:pt x="9" y="113"/>
                    <a:pt x="0" y="11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20" y="83"/>
                    <a:pt x="28" y="72"/>
                  </a:cubicBezTo>
                  <a:cubicBezTo>
                    <a:pt x="37" y="61"/>
                    <a:pt x="19" y="41"/>
                    <a:pt x="19" y="4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7"/>
                    <a:pt x="55" y="32"/>
                    <a:pt x="72" y="28"/>
                  </a:cubicBezTo>
                  <a:cubicBezTo>
                    <a:pt x="89" y="23"/>
                    <a:pt x="83" y="0"/>
                    <a:pt x="8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24"/>
                    <a:pt x="130" y="28"/>
                  </a:cubicBezTo>
                  <a:cubicBezTo>
                    <a:pt x="144" y="32"/>
                    <a:pt x="159" y="17"/>
                    <a:pt x="159" y="17"/>
                  </a:cubicBezTo>
                  <a:cubicBezTo>
                    <a:pt x="185" y="43"/>
                    <a:pt x="185" y="43"/>
                    <a:pt x="185" y="43"/>
                  </a:cubicBezTo>
                  <a:cubicBezTo>
                    <a:pt x="185" y="43"/>
                    <a:pt x="162" y="60"/>
                    <a:pt x="172" y="72"/>
                  </a:cubicBezTo>
                  <a:cubicBezTo>
                    <a:pt x="182" y="83"/>
                    <a:pt x="199" y="82"/>
                    <a:pt x="201" y="82"/>
                  </a:cubicBezTo>
                  <a:close/>
                  <a:moveTo>
                    <a:pt x="138" y="125"/>
                  </a:moveTo>
                  <a:cubicBezTo>
                    <a:pt x="143" y="118"/>
                    <a:pt x="146" y="109"/>
                    <a:pt x="146" y="100"/>
                  </a:cubicBezTo>
                  <a:cubicBezTo>
                    <a:pt x="146" y="75"/>
                    <a:pt x="126" y="56"/>
                    <a:pt x="101" y="56"/>
                  </a:cubicBezTo>
                  <a:cubicBezTo>
                    <a:pt x="79" y="56"/>
                    <a:pt x="60" y="72"/>
                    <a:pt x="57" y="93"/>
                  </a:cubicBezTo>
                  <a:cubicBezTo>
                    <a:pt x="57" y="95"/>
                    <a:pt x="57" y="98"/>
                    <a:pt x="57" y="100"/>
                  </a:cubicBezTo>
                  <a:cubicBezTo>
                    <a:pt x="57" y="125"/>
                    <a:pt x="77" y="145"/>
                    <a:pt x="101" y="145"/>
                  </a:cubicBezTo>
                  <a:cubicBezTo>
                    <a:pt x="117" y="145"/>
                    <a:pt x="130" y="137"/>
                    <a:pt x="138" y="1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Freeform 10"/>
            <p:cNvSpPr>
              <a:spLocks noEditPoints="1"/>
            </p:cNvSpPr>
            <p:nvPr/>
          </p:nvSpPr>
          <p:spPr bwMode="auto">
            <a:xfrm>
              <a:off x="3887186" y="1607363"/>
              <a:ext cx="2198688" cy="2178050"/>
            </a:xfrm>
            <a:custGeom>
              <a:avLst/>
              <a:gdLst>
                <a:gd name="T0" fmla="*/ 2178925 w 445"/>
                <a:gd name="T1" fmla="*/ 893939 h 441"/>
                <a:gd name="T2" fmla="*/ 2178925 w 445"/>
                <a:gd name="T3" fmla="*/ 1284111 h 441"/>
                <a:gd name="T4" fmla="*/ 1877531 w 445"/>
                <a:gd name="T5" fmla="*/ 1412522 h 441"/>
                <a:gd name="T6" fmla="*/ 2030698 w 445"/>
                <a:gd name="T7" fmla="*/ 1713795 h 441"/>
                <a:gd name="T8" fmla="*/ 1714483 w 445"/>
                <a:gd name="T9" fmla="*/ 2015067 h 441"/>
                <a:gd name="T10" fmla="*/ 1418030 w 445"/>
                <a:gd name="T11" fmla="*/ 1861961 h 441"/>
                <a:gd name="T12" fmla="*/ 1304390 w 445"/>
                <a:gd name="T13" fmla="*/ 2178050 h 441"/>
                <a:gd name="T14" fmla="*/ 894298 w 445"/>
                <a:gd name="T15" fmla="*/ 2178050 h 441"/>
                <a:gd name="T16" fmla="*/ 765835 w 445"/>
                <a:gd name="T17" fmla="*/ 1857022 h 441"/>
                <a:gd name="T18" fmla="*/ 474324 w 445"/>
                <a:gd name="T19" fmla="*/ 2015067 h 441"/>
                <a:gd name="T20" fmla="*/ 355743 w 445"/>
                <a:gd name="T21" fmla="*/ 1891595 h 441"/>
                <a:gd name="T22" fmla="*/ 355743 w 445"/>
                <a:gd name="T23" fmla="*/ 1866900 h 441"/>
                <a:gd name="T24" fmla="*/ 335979 w 445"/>
                <a:gd name="T25" fmla="*/ 1866900 h 441"/>
                <a:gd name="T26" fmla="*/ 163049 w 445"/>
                <a:gd name="T27" fmla="*/ 1684161 h 441"/>
                <a:gd name="T28" fmla="*/ 301393 w 445"/>
                <a:gd name="T29" fmla="*/ 1496484 h 441"/>
                <a:gd name="T30" fmla="*/ 301393 w 445"/>
                <a:gd name="T31" fmla="*/ 1496484 h 441"/>
                <a:gd name="T32" fmla="*/ 301393 w 445"/>
                <a:gd name="T33" fmla="*/ 1496484 h 441"/>
                <a:gd name="T34" fmla="*/ 296452 w 445"/>
                <a:gd name="T35" fmla="*/ 1387828 h 441"/>
                <a:gd name="T36" fmla="*/ 266807 w 445"/>
                <a:gd name="T37" fmla="*/ 1338439 h 441"/>
                <a:gd name="T38" fmla="*/ 217398 w 445"/>
                <a:gd name="T39" fmla="*/ 1190272 h 441"/>
                <a:gd name="T40" fmla="*/ 0 w 445"/>
                <a:gd name="T41" fmla="*/ 1195211 h 441"/>
                <a:gd name="T42" fmla="*/ 0 w 445"/>
                <a:gd name="T43" fmla="*/ 893939 h 441"/>
                <a:gd name="T44" fmla="*/ 306334 w 445"/>
                <a:gd name="T45" fmla="*/ 785283 h 441"/>
                <a:gd name="T46" fmla="*/ 197635 w 445"/>
                <a:gd name="T47" fmla="*/ 454378 h 441"/>
                <a:gd name="T48" fmla="*/ 454560 w 445"/>
                <a:gd name="T49" fmla="*/ 187678 h 441"/>
                <a:gd name="T50" fmla="*/ 780658 w 445"/>
                <a:gd name="T51" fmla="*/ 306211 h 441"/>
                <a:gd name="T52" fmla="*/ 894298 w 445"/>
                <a:gd name="T53" fmla="*/ 0 h 441"/>
                <a:gd name="T54" fmla="*/ 1269804 w 445"/>
                <a:gd name="T55" fmla="*/ 0 h 441"/>
                <a:gd name="T56" fmla="*/ 1413090 w 445"/>
                <a:gd name="T57" fmla="*/ 311150 h 441"/>
                <a:gd name="T58" fmla="*/ 1724364 w 445"/>
                <a:gd name="T59" fmla="*/ 187678 h 441"/>
                <a:gd name="T60" fmla="*/ 2001053 w 445"/>
                <a:gd name="T61" fmla="*/ 469194 h 441"/>
                <a:gd name="T62" fmla="*/ 1862709 w 445"/>
                <a:gd name="T63" fmla="*/ 785283 h 441"/>
                <a:gd name="T64" fmla="*/ 2178925 w 445"/>
                <a:gd name="T65" fmla="*/ 893939 h 441"/>
                <a:gd name="T66" fmla="*/ 1576138 w 445"/>
                <a:gd name="T67" fmla="*/ 1091494 h 441"/>
                <a:gd name="T68" fmla="*/ 1091933 w 445"/>
                <a:gd name="T69" fmla="*/ 607483 h 441"/>
                <a:gd name="T70" fmla="*/ 607727 w 445"/>
                <a:gd name="T71" fmla="*/ 1091494 h 441"/>
                <a:gd name="T72" fmla="*/ 1091933 w 445"/>
                <a:gd name="T73" fmla="*/ 1570567 h 441"/>
                <a:gd name="T74" fmla="*/ 1576138 w 445"/>
                <a:gd name="T75" fmla="*/ 1091494 h 44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45"/>
                <a:gd name="T115" fmla="*/ 0 h 441"/>
                <a:gd name="T116" fmla="*/ 445 w 445"/>
                <a:gd name="T117" fmla="*/ 441 h 44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45" h="441">
                  <a:moveTo>
                    <a:pt x="441" y="181"/>
                  </a:moveTo>
                  <a:cubicBezTo>
                    <a:pt x="445" y="181"/>
                    <a:pt x="441" y="260"/>
                    <a:pt x="441" y="260"/>
                  </a:cubicBezTo>
                  <a:cubicBezTo>
                    <a:pt x="441" y="260"/>
                    <a:pt x="386" y="251"/>
                    <a:pt x="380" y="286"/>
                  </a:cubicBezTo>
                  <a:cubicBezTo>
                    <a:pt x="375" y="320"/>
                    <a:pt x="411" y="347"/>
                    <a:pt x="411" y="347"/>
                  </a:cubicBezTo>
                  <a:cubicBezTo>
                    <a:pt x="347" y="408"/>
                    <a:pt x="347" y="408"/>
                    <a:pt x="347" y="408"/>
                  </a:cubicBezTo>
                  <a:cubicBezTo>
                    <a:pt x="347" y="408"/>
                    <a:pt x="316" y="366"/>
                    <a:pt x="287" y="377"/>
                  </a:cubicBezTo>
                  <a:cubicBezTo>
                    <a:pt x="254" y="390"/>
                    <a:pt x="264" y="441"/>
                    <a:pt x="264" y="441"/>
                  </a:cubicBezTo>
                  <a:cubicBezTo>
                    <a:pt x="181" y="441"/>
                    <a:pt x="181" y="441"/>
                    <a:pt x="181" y="441"/>
                  </a:cubicBezTo>
                  <a:cubicBezTo>
                    <a:pt x="181" y="441"/>
                    <a:pt x="187" y="387"/>
                    <a:pt x="155" y="376"/>
                  </a:cubicBezTo>
                  <a:cubicBezTo>
                    <a:pt x="123" y="365"/>
                    <a:pt x="96" y="408"/>
                    <a:pt x="96" y="408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72" y="380"/>
                    <a:pt x="72" y="378"/>
                    <a:pt x="72" y="378"/>
                  </a:cubicBezTo>
                  <a:cubicBezTo>
                    <a:pt x="68" y="378"/>
                    <a:pt x="68" y="378"/>
                    <a:pt x="68" y="378"/>
                  </a:cubicBezTo>
                  <a:cubicBezTo>
                    <a:pt x="33" y="341"/>
                    <a:pt x="33" y="341"/>
                    <a:pt x="33" y="341"/>
                  </a:cubicBezTo>
                  <a:cubicBezTo>
                    <a:pt x="33" y="341"/>
                    <a:pt x="55" y="324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3" y="296"/>
                    <a:pt x="63" y="288"/>
                    <a:pt x="60" y="281"/>
                  </a:cubicBezTo>
                  <a:cubicBezTo>
                    <a:pt x="59" y="277"/>
                    <a:pt x="56" y="274"/>
                    <a:pt x="54" y="271"/>
                  </a:cubicBezTo>
                  <a:cubicBezTo>
                    <a:pt x="50" y="255"/>
                    <a:pt x="46" y="240"/>
                    <a:pt x="44" y="241"/>
                  </a:cubicBezTo>
                  <a:cubicBezTo>
                    <a:pt x="41" y="242"/>
                    <a:pt x="20" y="249"/>
                    <a:pt x="0" y="24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43" y="182"/>
                    <a:pt x="62" y="159"/>
                  </a:cubicBezTo>
                  <a:cubicBezTo>
                    <a:pt x="80" y="135"/>
                    <a:pt x="40" y="92"/>
                    <a:pt x="40" y="92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38"/>
                    <a:pt x="120" y="72"/>
                    <a:pt x="158" y="62"/>
                  </a:cubicBezTo>
                  <a:cubicBezTo>
                    <a:pt x="195" y="52"/>
                    <a:pt x="181" y="0"/>
                    <a:pt x="181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54"/>
                    <a:pt x="286" y="63"/>
                  </a:cubicBezTo>
                  <a:cubicBezTo>
                    <a:pt x="314" y="72"/>
                    <a:pt x="349" y="38"/>
                    <a:pt x="349" y="38"/>
                  </a:cubicBezTo>
                  <a:cubicBezTo>
                    <a:pt x="405" y="95"/>
                    <a:pt x="405" y="95"/>
                    <a:pt x="405" y="95"/>
                  </a:cubicBezTo>
                  <a:cubicBezTo>
                    <a:pt x="405" y="95"/>
                    <a:pt x="356" y="134"/>
                    <a:pt x="377" y="159"/>
                  </a:cubicBezTo>
                  <a:cubicBezTo>
                    <a:pt x="399" y="184"/>
                    <a:pt x="436" y="182"/>
                    <a:pt x="441" y="181"/>
                  </a:cubicBezTo>
                  <a:close/>
                  <a:moveTo>
                    <a:pt x="319" y="221"/>
                  </a:moveTo>
                  <a:cubicBezTo>
                    <a:pt x="319" y="166"/>
                    <a:pt x="275" y="123"/>
                    <a:pt x="221" y="123"/>
                  </a:cubicBezTo>
                  <a:cubicBezTo>
                    <a:pt x="167" y="123"/>
                    <a:pt x="123" y="166"/>
                    <a:pt x="123" y="221"/>
                  </a:cubicBezTo>
                  <a:cubicBezTo>
                    <a:pt x="123" y="275"/>
                    <a:pt x="167" y="318"/>
                    <a:pt x="221" y="318"/>
                  </a:cubicBezTo>
                  <a:cubicBezTo>
                    <a:pt x="275" y="318"/>
                    <a:pt x="319" y="275"/>
                    <a:pt x="319" y="2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5" name="Freeform 11"/>
            <p:cNvSpPr>
              <a:spLocks noEditPoints="1"/>
            </p:cNvSpPr>
            <p:nvPr/>
          </p:nvSpPr>
          <p:spPr bwMode="auto">
            <a:xfrm>
              <a:off x="5636611" y="3839388"/>
              <a:ext cx="365125" cy="365125"/>
            </a:xfrm>
            <a:custGeom>
              <a:avLst/>
              <a:gdLst>
                <a:gd name="T0" fmla="*/ 365125 w 74"/>
                <a:gd name="T1" fmla="*/ 148024 h 74"/>
                <a:gd name="T2" fmla="*/ 365125 w 74"/>
                <a:gd name="T3" fmla="*/ 217101 h 74"/>
                <a:gd name="T4" fmla="*/ 315784 w 74"/>
                <a:gd name="T5" fmla="*/ 236838 h 74"/>
                <a:gd name="T6" fmla="*/ 340454 w 74"/>
                <a:gd name="T7" fmla="*/ 286179 h 74"/>
                <a:gd name="T8" fmla="*/ 286179 w 74"/>
                <a:gd name="T9" fmla="*/ 335520 h 74"/>
                <a:gd name="T10" fmla="*/ 236838 w 74"/>
                <a:gd name="T11" fmla="*/ 310850 h 74"/>
                <a:gd name="T12" fmla="*/ 217101 w 74"/>
                <a:gd name="T13" fmla="*/ 365125 h 74"/>
                <a:gd name="T14" fmla="*/ 148024 w 74"/>
                <a:gd name="T15" fmla="*/ 365125 h 74"/>
                <a:gd name="T16" fmla="*/ 128287 w 74"/>
                <a:gd name="T17" fmla="*/ 310850 h 74"/>
                <a:gd name="T18" fmla="*/ 78946 w 74"/>
                <a:gd name="T19" fmla="*/ 335520 h 74"/>
                <a:gd name="T20" fmla="*/ 29605 w 74"/>
                <a:gd name="T21" fmla="*/ 281245 h 74"/>
                <a:gd name="T22" fmla="*/ 49341 w 74"/>
                <a:gd name="T23" fmla="*/ 251640 h 74"/>
                <a:gd name="T24" fmla="*/ 49341 w 74"/>
                <a:gd name="T25" fmla="*/ 251640 h 74"/>
                <a:gd name="T26" fmla="*/ 49341 w 74"/>
                <a:gd name="T27" fmla="*/ 251640 h 74"/>
                <a:gd name="T28" fmla="*/ 49341 w 74"/>
                <a:gd name="T29" fmla="*/ 231904 h 74"/>
                <a:gd name="T30" fmla="*/ 44407 w 74"/>
                <a:gd name="T31" fmla="*/ 222035 h 74"/>
                <a:gd name="T32" fmla="*/ 39473 w 74"/>
                <a:gd name="T33" fmla="*/ 197365 h 74"/>
                <a:gd name="T34" fmla="*/ 0 w 74"/>
                <a:gd name="T35" fmla="*/ 202299 h 74"/>
                <a:gd name="T36" fmla="*/ 0 w 74"/>
                <a:gd name="T37" fmla="*/ 148024 h 74"/>
                <a:gd name="T38" fmla="*/ 54275 w 74"/>
                <a:gd name="T39" fmla="*/ 133221 h 74"/>
                <a:gd name="T40" fmla="*/ 34539 w 74"/>
                <a:gd name="T41" fmla="*/ 74012 h 74"/>
                <a:gd name="T42" fmla="*/ 78946 w 74"/>
                <a:gd name="T43" fmla="*/ 34539 h 74"/>
                <a:gd name="T44" fmla="*/ 133221 w 74"/>
                <a:gd name="T45" fmla="*/ 49341 h 74"/>
                <a:gd name="T46" fmla="*/ 148024 w 74"/>
                <a:gd name="T47" fmla="*/ 0 h 74"/>
                <a:gd name="T48" fmla="*/ 212167 w 74"/>
                <a:gd name="T49" fmla="*/ 0 h 74"/>
                <a:gd name="T50" fmla="*/ 236838 w 74"/>
                <a:gd name="T51" fmla="*/ 54275 h 74"/>
                <a:gd name="T52" fmla="*/ 286179 w 74"/>
                <a:gd name="T53" fmla="*/ 34539 h 74"/>
                <a:gd name="T54" fmla="*/ 335520 w 74"/>
                <a:gd name="T55" fmla="*/ 78946 h 74"/>
                <a:gd name="T56" fmla="*/ 310850 w 74"/>
                <a:gd name="T57" fmla="*/ 133221 h 74"/>
                <a:gd name="T58" fmla="*/ 365125 w 74"/>
                <a:gd name="T59" fmla="*/ 148024 h 74"/>
                <a:gd name="T60" fmla="*/ 261508 w 74"/>
                <a:gd name="T61" fmla="*/ 182563 h 74"/>
                <a:gd name="T62" fmla="*/ 182563 w 74"/>
                <a:gd name="T63" fmla="*/ 103617 h 74"/>
                <a:gd name="T64" fmla="*/ 103617 w 74"/>
                <a:gd name="T65" fmla="*/ 182563 h 74"/>
                <a:gd name="T66" fmla="*/ 182563 w 74"/>
                <a:gd name="T67" fmla="*/ 261508 h 74"/>
                <a:gd name="T68" fmla="*/ 261508 w 74"/>
                <a:gd name="T69" fmla="*/ 182563 h 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4"/>
                <a:gd name="T106" fmla="*/ 0 h 74"/>
                <a:gd name="T107" fmla="*/ 74 w 74"/>
                <a:gd name="T108" fmla="*/ 74 h 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4" h="74">
                  <a:moveTo>
                    <a:pt x="74" y="30"/>
                  </a:moveTo>
                  <a:cubicBezTo>
                    <a:pt x="74" y="30"/>
                    <a:pt x="74" y="44"/>
                    <a:pt x="74" y="44"/>
                  </a:cubicBezTo>
                  <a:cubicBezTo>
                    <a:pt x="74" y="44"/>
                    <a:pt x="65" y="42"/>
                    <a:pt x="64" y="48"/>
                  </a:cubicBezTo>
                  <a:cubicBezTo>
                    <a:pt x="63" y="54"/>
                    <a:pt x="69" y="58"/>
                    <a:pt x="69" y="58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3" y="61"/>
                    <a:pt x="48" y="63"/>
                  </a:cubicBezTo>
                  <a:cubicBezTo>
                    <a:pt x="43" y="65"/>
                    <a:pt x="44" y="74"/>
                    <a:pt x="44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1" y="65"/>
                    <a:pt x="26" y="63"/>
                  </a:cubicBezTo>
                  <a:cubicBezTo>
                    <a:pt x="21" y="61"/>
                    <a:pt x="16" y="68"/>
                    <a:pt x="16" y="6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7"/>
                    <a:pt x="9" y="54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49"/>
                    <a:pt x="11" y="48"/>
                    <a:pt x="10" y="47"/>
                  </a:cubicBezTo>
                  <a:cubicBezTo>
                    <a:pt x="10" y="46"/>
                    <a:pt x="10" y="46"/>
                    <a:pt x="9" y="45"/>
                  </a:cubicBezTo>
                  <a:cubicBezTo>
                    <a:pt x="9" y="43"/>
                    <a:pt x="8" y="40"/>
                    <a:pt x="8" y="40"/>
                  </a:cubicBezTo>
                  <a:cubicBezTo>
                    <a:pt x="7" y="41"/>
                    <a:pt x="4" y="42"/>
                    <a:pt x="0" y="4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7" y="31"/>
                    <a:pt x="11" y="27"/>
                  </a:cubicBezTo>
                  <a:cubicBezTo>
                    <a:pt x="14" y="23"/>
                    <a:pt x="7" y="15"/>
                    <a:pt x="7" y="1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20" y="12"/>
                    <a:pt x="27" y="10"/>
                  </a:cubicBezTo>
                  <a:cubicBezTo>
                    <a:pt x="33" y="9"/>
                    <a:pt x="30" y="0"/>
                    <a:pt x="3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9"/>
                    <a:pt x="48" y="11"/>
                  </a:cubicBezTo>
                  <a:cubicBezTo>
                    <a:pt x="53" y="12"/>
                    <a:pt x="58" y="7"/>
                    <a:pt x="58" y="7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0" y="22"/>
                    <a:pt x="63" y="27"/>
                  </a:cubicBezTo>
                  <a:cubicBezTo>
                    <a:pt x="67" y="31"/>
                    <a:pt x="73" y="31"/>
                    <a:pt x="74" y="30"/>
                  </a:cubicBezTo>
                  <a:close/>
                  <a:moveTo>
                    <a:pt x="53" y="37"/>
                  </a:moveTo>
                  <a:cubicBezTo>
                    <a:pt x="53" y="28"/>
                    <a:pt x="46" y="21"/>
                    <a:pt x="37" y="21"/>
                  </a:cubicBezTo>
                  <a:cubicBezTo>
                    <a:pt x="28" y="21"/>
                    <a:pt x="21" y="28"/>
                    <a:pt x="21" y="37"/>
                  </a:cubicBezTo>
                  <a:cubicBezTo>
                    <a:pt x="21" y="46"/>
                    <a:pt x="28" y="53"/>
                    <a:pt x="37" y="53"/>
                  </a:cubicBezTo>
                  <a:cubicBezTo>
                    <a:pt x="46" y="53"/>
                    <a:pt x="53" y="46"/>
                    <a:pt x="53" y="37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6" name="Freeform 12"/>
            <p:cNvSpPr>
              <a:spLocks noEditPoints="1"/>
            </p:cNvSpPr>
            <p:nvPr/>
          </p:nvSpPr>
          <p:spPr bwMode="auto">
            <a:xfrm>
              <a:off x="4579336" y="2297926"/>
              <a:ext cx="804863" cy="795338"/>
            </a:xfrm>
            <a:custGeom>
              <a:avLst/>
              <a:gdLst>
                <a:gd name="T0" fmla="*/ 799925 w 163"/>
                <a:gd name="T1" fmla="*/ 326039 h 161"/>
                <a:gd name="T2" fmla="*/ 799925 w 163"/>
                <a:gd name="T3" fmla="*/ 469299 h 161"/>
                <a:gd name="T4" fmla="*/ 686356 w 163"/>
                <a:gd name="T5" fmla="*/ 513759 h 161"/>
                <a:gd name="T6" fmla="*/ 740671 w 163"/>
                <a:gd name="T7" fmla="*/ 627378 h 161"/>
                <a:gd name="T8" fmla="*/ 627102 w 163"/>
                <a:gd name="T9" fmla="*/ 736058 h 161"/>
                <a:gd name="T10" fmla="*/ 518470 w 163"/>
                <a:gd name="T11" fmla="*/ 681718 h 161"/>
                <a:gd name="T12" fmla="*/ 478968 w 163"/>
                <a:gd name="T13" fmla="*/ 795338 h 161"/>
                <a:gd name="T14" fmla="*/ 325895 w 163"/>
                <a:gd name="T15" fmla="*/ 795338 h 161"/>
                <a:gd name="T16" fmla="*/ 281455 w 163"/>
                <a:gd name="T17" fmla="*/ 676778 h 161"/>
                <a:gd name="T18" fmla="*/ 172823 w 163"/>
                <a:gd name="T19" fmla="*/ 736058 h 161"/>
                <a:gd name="T20" fmla="*/ 59254 w 163"/>
                <a:gd name="T21" fmla="*/ 612558 h 161"/>
                <a:gd name="T22" fmla="*/ 113570 w 163"/>
                <a:gd name="T23" fmla="*/ 543399 h 161"/>
                <a:gd name="T24" fmla="*/ 113570 w 163"/>
                <a:gd name="T25" fmla="*/ 543399 h 161"/>
                <a:gd name="T26" fmla="*/ 113570 w 163"/>
                <a:gd name="T27" fmla="*/ 543399 h 161"/>
                <a:gd name="T28" fmla="*/ 108632 w 163"/>
                <a:gd name="T29" fmla="*/ 508819 h 161"/>
                <a:gd name="T30" fmla="*/ 98756 w 163"/>
                <a:gd name="T31" fmla="*/ 489059 h 161"/>
                <a:gd name="T32" fmla="*/ 79005 w 163"/>
                <a:gd name="T33" fmla="*/ 434719 h 161"/>
                <a:gd name="T34" fmla="*/ 0 w 163"/>
                <a:gd name="T35" fmla="*/ 434719 h 161"/>
                <a:gd name="T36" fmla="*/ 0 w 163"/>
                <a:gd name="T37" fmla="*/ 326039 h 161"/>
                <a:gd name="T38" fmla="*/ 113570 w 163"/>
                <a:gd name="T39" fmla="*/ 286519 h 161"/>
                <a:gd name="T40" fmla="*/ 74067 w 163"/>
                <a:gd name="T41" fmla="*/ 163020 h 161"/>
                <a:gd name="T42" fmla="*/ 167886 w 163"/>
                <a:gd name="T43" fmla="*/ 64220 h 161"/>
                <a:gd name="T44" fmla="*/ 286393 w 163"/>
                <a:gd name="T45" fmla="*/ 108680 h 161"/>
                <a:gd name="T46" fmla="*/ 325895 w 163"/>
                <a:gd name="T47" fmla="*/ 0 h 161"/>
                <a:gd name="T48" fmla="*/ 464154 w 163"/>
                <a:gd name="T49" fmla="*/ 0 h 161"/>
                <a:gd name="T50" fmla="*/ 518470 w 163"/>
                <a:gd name="T51" fmla="*/ 113620 h 161"/>
                <a:gd name="T52" fmla="*/ 632040 w 163"/>
                <a:gd name="T53" fmla="*/ 64220 h 161"/>
                <a:gd name="T54" fmla="*/ 730796 w 163"/>
                <a:gd name="T55" fmla="*/ 167960 h 161"/>
                <a:gd name="T56" fmla="*/ 681418 w 163"/>
                <a:gd name="T57" fmla="*/ 286519 h 161"/>
                <a:gd name="T58" fmla="*/ 799925 w 163"/>
                <a:gd name="T59" fmla="*/ 326039 h 161"/>
                <a:gd name="T60" fmla="*/ 577724 w 163"/>
                <a:gd name="T61" fmla="*/ 395199 h 161"/>
                <a:gd name="T62" fmla="*/ 399963 w 163"/>
                <a:gd name="T63" fmla="*/ 222299 h 161"/>
                <a:gd name="T64" fmla="*/ 222201 w 163"/>
                <a:gd name="T65" fmla="*/ 395199 h 161"/>
                <a:gd name="T66" fmla="*/ 399963 w 163"/>
                <a:gd name="T67" fmla="*/ 573038 h 161"/>
                <a:gd name="T68" fmla="*/ 577724 w 163"/>
                <a:gd name="T69" fmla="*/ 395199 h 1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3"/>
                <a:gd name="T106" fmla="*/ 0 h 161"/>
                <a:gd name="T107" fmla="*/ 163 w 163"/>
                <a:gd name="T108" fmla="*/ 161 h 16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3" h="161">
                  <a:moveTo>
                    <a:pt x="162" y="66"/>
                  </a:moveTo>
                  <a:cubicBezTo>
                    <a:pt x="163" y="66"/>
                    <a:pt x="162" y="95"/>
                    <a:pt x="162" y="95"/>
                  </a:cubicBezTo>
                  <a:cubicBezTo>
                    <a:pt x="162" y="95"/>
                    <a:pt x="142" y="92"/>
                    <a:pt x="139" y="104"/>
                  </a:cubicBezTo>
                  <a:cubicBezTo>
                    <a:pt x="137" y="117"/>
                    <a:pt x="150" y="127"/>
                    <a:pt x="150" y="127"/>
                  </a:cubicBezTo>
                  <a:cubicBezTo>
                    <a:pt x="127" y="149"/>
                    <a:pt x="127" y="149"/>
                    <a:pt x="127" y="149"/>
                  </a:cubicBezTo>
                  <a:cubicBezTo>
                    <a:pt x="127" y="149"/>
                    <a:pt x="116" y="134"/>
                    <a:pt x="105" y="138"/>
                  </a:cubicBezTo>
                  <a:cubicBezTo>
                    <a:pt x="93" y="143"/>
                    <a:pt x="97" y="161"/>
                    <a:pt x="97" y="161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6" y="161"/>
                    <a:pt x="69" y="141"/>
                    <a:pt x="57" y="137"/>
                  </a:cubicBezTo>
                  <a:cubicBezTo>
                    <a:pt x="45" y="133"/>
                    <a:pt x="35" y="149"/>
                    <a:pt x="35" y="14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2" y="124"/>
                    <a:pt x="20" y="118"/>
                    <a:pt x="23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10"/>
                    <a:pt x="23" y="110"/>
                    <a:pt x="23" y="110"/>
                  </a:cubicBezTo>
                  <a:cubicBezTo>
                    <a:pt x="23" y="108"/>
                    <a:pt x="23" y="105"/>
                    <a:pt x="22" y="103"/>
                  </a:cubicBezTo>
                  <a:cubicBezTo>
                    <a:pt x="22" y="101"/>
                    <a:pt x="21" y="100"/>
                    <a:pt x="20" y="99"/>
                  </a:cubicBezTo>
                  <a:cubicBezTo>
                    <a:pt x="18" y="93"/>
                    <a:pt x="17" y="87"/>
                    <a:pt x="16" y="88"/>
                  </a:cubicBezTo>
                  <a:cubicBezTo>
                    <a:pt x="15" y="88"/>
                    <a:pt x="8" y="91"/>
                    <a:pt x="0" y="8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6" y="66"/>
                    <a:pt x="23" y="58"/>
                  </a:cubicBezTo>
                  <a:cubicBezTo>
                    <a:pt x="30" y="49"/>
                    <a:pt x="15" y="33"/>
                    <a:pt x="15" y="3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44" y="26"/>
                    <a:pt x="58" y="22"/>
                  </a:cubicBezTo>
                  <a:cubicBezTo>
                    <a:pt x="72" y="18"/>
                    <a:pt x="66" y="0"/>
                    <a:pt x="66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20"/>
                    <a:pt x="105" y="23"/>
                  </a:cubicBezTo>
                  <a:cubicBezTo>
                    <a:pt x="115" y="26"/>
                    <a:pt x="128" y="13"/>
                    <a:pt x="128" y="13"/>
                  </a:cubicBezTo>
                  <a:cubicBezTo>
                    <a:pt x="148" y="34"/>
                    <a:pt x="148" y="34"/>
                    <a:pt x="148" y="34"/>
                  </a:cubicBezTo>
                  <a:cubicBezTo>
                    <a:pt x="148" y="34"/>
                    <a:pt x="131" y="49"/>
                    <a:pt x="138" y="58"/>
                  </a:cubicBezTo>
                  <a:cubicBezTo>
                    <a:pt x="146" y="67"/>
                    <a:pt x="160" y="66"/>
                    <a:pt x="162" y="66"/>
                  </a:cubicBezTo>
                  <a:close/>
                  <a:moveTo>
                    <a:pt x="117" y="80"/>
                  </a:moveTo>
                  <a:cubicBezTo>
                    <a:pt x="117" y="61"/>
                    <a:pt x="101" y="45"/>
                    <a:pt x="81" y="45"/>
                  </a:cubicBezTo>
                  <a:cubicBezTo>
                    <a:pt x="61" y="45"/>
                    <a:pt x="45" y="61"/>
                    <a:pt x="45" y="80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1" y="116"/>
                    <a:pt x="117" y="100"/>
                    <a:pt x="117" y="80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Freeform 13"/>
            <p:cNvSpPr>
              <a:spLocks noEditPoints="1"/>
            </p:cNvSpPr>
            <p:nvPr/>
          </p:nvSpPr>
          <p:spPr bwMode="auto">
            <a:xfrm>
              <a:off x="3388711" y="3474263"/>
              <a:ext cx="1481138" cy="1465263"/>
            </a:xfrm>
            <a:custGeom>
              <a:avLst/>
              <a:gdLst>
                <a:gd name="T0" fmla="*/ 1466327 w 300"/>
                <a:gd name="T1" fmla="*/ 606826 h 297"/>
                <a:gd name="T2" fmla="*/ 1466327 w 300"/>
                <a:gd name="T3" fmla="*/ 868304 h 297"/>
                <a:gd name="T4" fmla="*/ 1263905 w 300"/>
                <a:gd name="T5" fmla="*/ 952174 h 297"/>
                <a:gd name="T6" fmla="*/ 1367584 w 300"/>
                <a:gd name="T7" fmla="*/ 1154449 h 297"/>
                <a:gd name="T8" fmla="*/ 1155287 w 300"/>
                <a:gd name="T9" fmla="*/ 1356725 h 297"/>
                <a:gd name="T10" fmla="*/ 957802 w 300"/>
                <a:gd name="T11" fmla="*/ 1258054 h 297"/>
                <a:gd name="T12" fmla="*/ 878808 w 300"/>
                <a:gd name="T13" fmla="*/ 1465263 h 297"/>
                <a:gd name="T14" fmla="*/ 602329 w 300"/>
                <a:gd name="T15" fmla="*/ 1465263 h 297"/>
                <a:gd name="T16" fmla="*/ 518398 w 300"/>
                <a:gd name="T17" fmla="*/ 1253120 h 297"/>
                <a:gd name="T18" fmla="*/ 320913 w 300"/>
                <a:gd name="T19" fmla="*/ 1356725 h 297"/>
                <a:gd name="T20" fmla="*/ 108617 w 300"/>
                <a:gd name="T21" fmla="*/ 1134715 h 297"/>
                <a:gd name="T22" fmla="*/ 202422 w 300"/>
                <a:gd name="T23" fmla="*/ 1006443 h 297"/>
                <a:gd name="T24" fmla="*/ 202422 w 300"/>
                <a:gd name="T25" fmla="*/ 1006443 h 297"/>
                <a:gd name="T26" fmla="*/ 202422 w 300"/>
                <a:gd name="T27" fmla="*/ 1006443 h 297"/>
                <a:gd name="T28" fmla="*/ 202422 w 300"/>
                <a:gd name="T29" fmla="*/ 937374 h 297"/>
                <a:gd name="T30" fmla="*/ 177737 w 300"/>
                <a:gd name="T31" fmla="*/ 902839 h 297"/>
                <a:gd name="T32" fmla="*/ 148114 w 300"/>
                <a:gd name="T33" fmla="*/ 804168 h 297"/>
                <a:gd name="T34" fmla="*/ 0 w 300"/>
                <a:gd name="T35" fmla="*/ 804168 h 297"/>
                <a:gd name="T36" fmla="*/ 0 w 300"/>
                <a:gd name="T37" fmla="*/ 606826 h 297"/>
                <a:gd name="T38" fmla="*/ 207359 w 300"/>
                <a:gd name="T39" fmla="*/ 527889 h 297"/>
                <a:gd name="T40" fmla="*/ 133302 w 300"/>
                <a:gd name="T41" fmla="*/ 305880 h 297"/>
                <a:gd name="T42" fmla="*/ 306102 w 300"/>
                <a:gd name="T43" fmla="*/ 128272 h 297"/>
                <a:gd name="T44" fmla="*/ 523335 w 300"/>
                <a:gd name="T45" fmla="*/ 207209 h 297"/>
                <a:gd name="T46" fmla="*/ 602329 w 300"/>
                <a:gd name="T47" fmla="*/ 0 h 297"/>
                <a:gd name="T48" fmla="*/ 834374 w 300"/>
                <a:gd name="T49" fmla="*/ 0 h 297"/>
                <a:gd name="T50" fmla="*/ 854123 w 300"/>
                <a:gd name="T51" fmla="*/ 24668 h 297"/>
                <a:gd name="T52" fmla="*/ 952865 w 300"/>
                <a:gd name="T53" fmla="*/ 212142 h 297"/>
                <a:gd name="T54" fmla="*/ 1160225 w 300"/>
                <a:gd name="T55" fmla="*/ 128272 h 297"/>
                <a:gd name="T56" fmla="*/ 1347836 w 300"/>
                <a:gd name="T57" fmla="*/ 315747 h 297"/>
                <a:gd name="T58" fmla="*/ 1258967 w 300"/>
                <a:gd name="T59" fmla="*/ 527889 h 297"/>
                <a:gd name="T60" fmla="*/ 1466327 w 300"/>
                <a:gd name="T61" fmla="*/ 606826 h 297"/>
                <a:gd name="T62" fmla="*/ 1061482 w 300"/>
                <a:gd name="T63" fmla="*/ 735098 h 297"/>
                <a:gd name="T64" fmla="*/ 735632 w 300"/>
                <a:gd name="T65" fmla="*/ 409484 h 297"/>
                <a:gd name="T66" fmla="*/ 409781 w 300"/>
                <a:gd name="T67" fmla="*/ 735098 h 297"/>
                <a:gd name="T68" fmla="*/ 735632 w 300"/>
                <a:gd name="T69" fmla="*/ 1060712 h 297"/>
                <a:gd name="T70" fmla="*/ 1061482 w 300"/>
                <a:gd name="T71" fmla="*/ 735098 h 2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00"/>
                <a:gd name="T109" fmla="*/ 0 h 297"/>
                <a:gd name="T110" fmla="*/ 300 w 300"/>
                <a:gd name="T111" fmla="*/ 297 h 29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00" h="297">
                  <a:moveTo>
                    <a:pt x="297" y="123"/>
                  </a:moveTo>
                  <a:cubicBezTo>
                    <a:pt x="300" y="122"/>
                    <a:pt x="297" y="176"/>
                    <a:pt x="297" y="176"/>
                  </a:cubicBezTo>
                  <a:cubicBezTo>
                    <a:pt x="297" y="176"/>
                    <a:pt x="260" y="170"/>
                    <a:pt x="256" y="193"/>
                  </a:cubicBezTo>
                  <a:cubicBezTo>
                    <a:pt x="253" y="216"/>
                    <a:pt x="277" y="234"/>
                    <a:pt x="277" y="234"/>
                  </a:cubicBezTo>
                  <a:cubicBezTo>
                    <a:pt x="234" y="275"/>
                    <a:pt x="234" y="275"/>
                    <a:pt x="234" y="275"/>
                  </a:cubicBezTo>
                  <a:cubicBezTo>
                    <a:pt x="234" y="275"/>
                    <a:pt x="213" y="247"/>
                    <a:pt x="194" y="255"/>
                  </a:cubicBezTo>
                  <a:cubicBezTo>
                    <a:pt x="171" y="263"/>
                    <a:pt x="178" y="297"/>
                    <a:pt x="17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122" y="297"/>
                    <a:pt x="126" y="261"/>
                    <a:pt x="105" y="254"/>
                  </a:cubicBezTo>
                  <a:cubicBezTo>
                    <a:pt x="83" y="246"/>
                    <a:pt x="65" y="275"/>
                    <a:pt x="65" y="275"/>
                  </a:cubicBezTo>
                  <a:cubicBezTo>
                    <a:pt x="22" y="230"/>
                    <a:pt x="22" y="230"/>
                    <a:pt x="22" y="230"/>
                  </a:cubicBezTo>
                  <a:cubicBezTo>
                    <a:pt x="22" y="230"/>
                    <a:pt x="37" y="219"/>
                    <a:pt x="41" y="204"/>
                  </a:cubicBezTo>
                  <a:cubicBezTo>
                    <a:pt x="41" y="204"/>
                    <a:pt x="41" y="204"/>
                    <a:pt x="41" y="204"/>
                  </a:cubicBezTo>
                  <a:cubicBezTo>
                    <a:pt x="41" y="204"/>
                    <a:pt x="41" y="204"/>
                    <a:pt x="41" y="204"/>
                  </a:cubicBezTo>
                  <a:cubicBezTo>
                    <a:pt x="42" y="200"/>
                    <a:pt x="43" y="195"/>
                    <a:pt x="41" y="190"/>
                  </a:cubicBezTo>
                  <a:cubicBezTo>
                    <a:pt x="40" y="187"/>
                    <a:pt x="38" y="185"/>
                    <a:pt x="36" y="183"/>
                  </a:cubicBezTo>
                  <a:cubicBezTo>
                    <a:pt x="34" y="172"/>
                    <a:pt x="31" y="162"/>
                    <a:pt x="30" y="163"/>
                  </a:cubicBezTo>
                  <a:cubicBezTo>
                    <a:pt x="28" y="163"/>
                    <a:pt x="14" y="168"/>
                    <a:pt x="0" y="16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3"/>
                    <a:pt x="29" y="123"/>
                    <a:pt x="42" y="107"/>
                  </a:cubicBezTo>
                  <a:cubicBezTo>
                    <a:pt x="54" y="91"/>
                    <a:pt x="27" y="62"/>
                    <a:pt x="27" y="62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81" y="49"/>
                    <a:pt x="106" y="42"/>
                  </a:cubicBezTo>
                  <a:cubicBezTo>
                    <a:pt x="132" y="35"/>
                    <a:pt x="122" y="0"/>
                    <a:pt x="12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4" y="15"/>
                    <a:pt x="178" y="38"/>
                    <a:pt x="193" y="43"/>
                  </a:cubicBezTo>
                  <a:cubicBezTo>
                    <a:pt x="212" y="49"/>
                    <a:pt x="235" y="26"/>
                    <a:pt x="235" y="26"/>
                  </a:cubicBezTo>
                  <a:cubicBezTo>
                    <a:pt x="273" y="64"/>
                    <a:pt x="273" y="64"/>
                    <a:pt x="273" y="64"/>
                  </a:cubicBezTo>
                  <a:cubicBezTo>
                    <a:pt x="273" y="64"/>
                    <a:pt x="240" y="90"/>
                    <a:pt x="255" y="107"/>
                  </a:cubicBezTo>
                  <a:cubicBezTo>
                    <a:pt x="269" y="124"/>
                    <a:pt x="294" y="123"/>
                    <a:pt x="297" y="123"/>
                  </a:cubicBezTo>
                  <a:close/>
                  <a:moveTo>
                    <a:pt x="215" y="149"/>
                  </a:moveTo>
                  <a:cubicBezTo>
                    <a:pt x="215" y="113"/>
                    <a:pt x="186" y="83"/>
                    <a:pt x="149" y="83"/>
                  </a:cubicBezTo>
                  <a:cubicBezTo>
                    <a:pt x="113" y="83"/>
                    <a:pt x="83" y="113"/>
                    <a:pt x="83" y="149"/>
                  </a:cubicBezTo>
                  <a:cubicBezTo>
                    <a:pt x="83" y="185"/>
                    <a:pt x="113" y="215"/>
                    <a:pt x="149" y="215"/>
                  </a:cubicBezTo>
                  <a:cubicBezTo>
                    <a:pt x="186" y="215"/>
                    <a:pt x="215" y="185"/>
                    <a:pt x="215" y="14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Freeform 14"/>
            <p:cNvSpPr>
              <a:spLocks noEditPoints="1"/>
            </p:cNvSpPr>
            <p:nvPr/>
          </p:nvSpPr>
          <p:spPr bwMode="auto">
            <a:xfrm>
              <a:off x="3858611" y="3937813"/>
              <a:ext cx="538163" cy="538163"/>
            </a:xfrm>
            <a:custGeom>
              <a:avLst/>
              <a:gdLst>
                <a:gd name="T0" fmla="*/ 533226 w 109"/>
                <a:gd name="T1" fmla="*/ 222177 h 109"/>
                <a:gd name="T2" fmla="*/ 533226 w 109"/>
                <a:gd name="T3" fmla="*/ 320923 h 109"/>
                <a:gd name="T4" fmla="*/ 459167 w 109"/>
                <a:gd name="T5" fmla="*/ 350547 h 109"/>
                <a:gd name="T6" fmla="*/ 498665 w 109"/>
                <a:gd name="T7" fmla="*/ 424606 h 109"/>
                <a:gd name="T8" fmla="*/ 419668 w 109"/>
                <a:gd name="T9" fmla="*/ 498665 h 109"/>
                <a:gd name="T10" fmla="*/ 345609 w 109"/>
                <a:gd name="T11" fmla="*/ 464104 h 109"/>
                <a:gd name="T12" fmla="*/ 320923 w 109"/>
                <a:gd name="T13" fmla="*/ 538163 h 109"/>
                <a:gd name="T14" fmla="*/ 217240 w 109"/>
                <a:gd name="T15" fmla="*/ 538163 h 109"/>
                <a:gd name="T16" fmla="*/ 187616 w 109"/>
                <a:gd name="T17" fmla="*/ 459167 h 109"/>
                <a:gd name="T18" fmla="*/ 113557 w 109"/>
                <a:gd name="T19" fmla="*/ 498665 h 109"/>
                <a:gd name="T20" fmla="*/ 39498 w 109"/>
                <a:gd name="T21" fmla="*/ 419668 h 109"/>
                <a:gd name="T22" fmla="*/ 74059 w 109"/>
                <a:gd name="T23" fmla="*/ 370296 h 109"/>
                <a:gd name="T24" fmla="*/ 74059 w 109"/>
                <a:gd name="T25" fmla="*/ 370296 h 109"/>
                <a:gd name="T26" fmla="*/ 74059 w 109"/>
                <a:gd name="T27" fmla="*/ 370296 h 109"/>
                <a:gd name="T28" fmla="*/ 69122 w 109"/>
                <a:gd name="T29" fmla="*/ 345609 h 109"/>
                <a:gd name="T30" fmla="*/ 64185 w 109"/>
                <a:gd name="T31" fmla="*/ 330797 h 109"/>
                <a:gd name="T32" fmla="*/ 49373 w 109"/>
                <a:gd name="T33" fmla="*/ 296237 h 109"/>
                <a:gd name="T34" fmla="*/ 0 w 109"/>
                <a:gd name="T35" fmla="*/ 296237 h 109"/>
                <a:gd name="T36" fmla="*/ 0 w 109"/>
                <a:gd name="T37" fmla="*/ 222177 h 109"/>
                <a:gd name="T38" fmla="*/ 74059 w 109"/>
                <a:gd name="T39" fmla="*/ 197491 h 109"/>
                <a:gd name="T40" fmla="*/ 49373 w 109"/>
                <a:gd name="T41" fmla="*/ 113557 h 109"/>
                <a:gd name="T42" fmla="*/ 108620 w 109"/>
                <a:gd name="T43" fmla="*/ 49373 h 109"/>
                <a:gd name="T44" fmla="*/ 192554 w 109"/>
                <a:gd name="T45" fmla="*/ 78996 h 109"/>
                <a:gd name="T46" fmla="*/ 217240 w 109"/>
                <a:gd name="T47" fmla="*/ 0 h 109"/>
                <a:gd name="T48" fmla="*/ 311048 w 109"/>
                <a:gd name="T49" fmla="*/ 0 h 109"/>
                <a:gd name="T50" fmla="*/ 345609 w 109"/>
                <a:gd name="T51" fmla="*/ 78996 h 109"/>
                <a:gd name="T52" fmla="*/ 424606 w 109"/>
                <a:gd name="T53" fmla="*/ 49373 h 109"/>
                <a:gd name="T54" fmla="*/ 488790 w 109"/>
                <a:gd name="T55" fmla="*/ 118495 h 109"/>
                <a:gd name="T56" fmla="*/ 459167 w 109"/>
                <a:gd name="T57" fmla="*/ 197491 h 109"/>
                <a:gd name="T58" fmla="*/ 533226 w 109"/>
                <a:gd name="T59" fmla="*/ 222177 h 109"/>
                <a:gd name="T60" fmla="*/ 385108 w 109"/>
                <a:gd name="T61" fmla="*/ 271550 h 109"/>
                <a:gd name="T62" fmla="*/ 266613 w 109"/>
                <a:gd name="T63" fmla="*/ 153056 h 109"/>
                <a:gd name="T64" fmla="*/ 148118 w 109"/>
                <a:gd name="T65" fmla="*/ 271550 h 109"/>
                <a:gd name="T66" fmla="*/ 266613 w 109"/>
                <a:gd name="T67" fmla="*/ 390045 h 109"/>
                <a:gd name="T68" fmla="*/ 385108 w 109"/>
                <a:gd name="T69" fmla="*/ 271550 h 1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9"/>
                <a:gd name="T106" fmla="*/ 0 h 109"/>
                <a:gd name="T107" fmla="*/ 109 w 109"/>
                <a:gd name="T108" fmla="*/ 109 h 1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9" h="109">
                  <a:moveTo>
                    <a:pt x="108" y="45"/>
                  </a:moveTo>
                  <a:cubicBezTo>
                    <a:pt x="109" y="45"/>
                    <a:pt x="108" y="65"/>
                    <a:pt x="108" y="65"/>
                  </a:cubicBezTo>
                  <a:cubicBezTo>
                    <a:pt x="108" y="65"/>
                    <a:pt x="95" y="62"/>
                    <a:pt x="93" y="71"/>
                  </a:cubicBezTo>
                  <a:cubicBezTo>
                    <a:pt x="92" y="79"/>
                    <a:pt x="101" y="86"/>
                    <a:pt x="101" y="86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101"/>
                    <a:pt x="78" y="91"/>
                    <a:pt x="70" y="94"/>
                  </a:cubicBezTo>
                  <a:cubicBezTo>
                    <a:pt x="62" y="97"/>
                    <a:pt x="65" y="109"/>
                    <a:pt x="65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6" y="96"/>
                    <a:pt x="38" y="93"/>
                  </a:cubicBezTo>
                  <a:cubicBezTo>
                    <a:pt x="30" y="90"/>
                    <a:pt x="23" y="101"/>
                    <a:pt x="23" y="101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85"/>
                    <a:pt x="13" y="80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5" y="73"/>
                    <a:pt x="15" y="72"/>
                    <a:pt x="14" y="70"/>
                  </a:cubicBezTo>
                  <a:cubicBezTo>
                    <a:pt x="14" y="69"/>
                    <a:pt x="14" y="68"/>
                    <a:pt x="13" y="67"/>
                  </a:cubicBezTo>
                  <a:cubicBezTo>
                    <a:pt x="12" y="63"/>
                    <a:pt x="11" y="60"/>
                    <a:pt x="10" y="60"/>
                  </a:cubicBezTo>
                  <a:cubicBezTo>
                    <a:pt x="10" y="60"/>
                    <a:pt x="5" y="62"/>
                    <a:pt x="0" y="6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0" y="45"/>
                    <a:pt x="15" y="40"/>
                  </a:cubicBezTo>
                  <a:cubicBezTo>
                    <a:pt x="19" y="34"/>
                    <a:pt x="10" y="23"/>
                    <a:pt x="10" y="23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9" y="18"/>
                    <a:pt x="39" y="16"/>
                  </a:cubicBezTo>
                  <a:cubicBezTo>
                    <a:pt x="48" y="13"/>
                    <a:pt x="44" y="0"/>
                    <a:pt x="4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14"/>
                    <a:pt x="70" y="16"/>
                  </a:cubicBezTo>
                  <a:cubicBezTo>
                    <a:pt x="77" y="18"/>
                    <a:pt x="86" y="10"/>
                    <a:pt x="86" y="10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4"/>
                    <a:pt x="87" y="33"/>
                    <a:pt x="93" y="40"/>
                  </a:cubicBezTo>
                  <a:cubicBezTo>
                    <a:pt x="98" y="46"/>
                    <a:pt x="107" y="45"/>
                    <a:pt x="108" y="45"/>
                  </a:cubicBezTo>
                  <a:close/>
                  <a:moveTo>
                    <a:pt x="78" y="55"/>
                  </a:moveTo>
                  <a:cubicBezTo>
                    <a:pt x="78" y="41"/>
                    <a:pt x="68" y="31"/>
                    <a:pt x="54" y="31"/>
                  </a:cubicBezTo>
                  <a:cubicBezTo>
                    <a:pt x="41" y="31"/>
                    <a:pt x="30" y="41"/>
                    <a:pt x="30" y="55"/>
                  </a:cubicBezTo>
                  <a:cubicBezTo>
                    <a:pt x="30" y="68"/>
                    <a:pt x="41" y="79"/>
                    <a:pt x="54" y="79"/>
                  </a:cubicBezTo>
                  <a:cubicBezTo>
                    <a:pt x="68" y="79"/>
                    <a:pt x="78" y="68"/>
                    <a:pt x="78" y="55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9" name="Freeform 15"/>
            <p:cNvSpPr>
              <a:spLocks/>
            </p:cNvSpPr>
            <p:nvPr/>
          </p:nvSpPr>
          <p:spPr bwMode="auto">
            <a:xfrm>
              <a:off x="4223736" y="3474263"/>
              <a:ext cx="19050" cy="23813"/>
            </a:xfrm>
            <a:custGeom>
              <a:avLst/>
              <a:gdLst>
                <a:gd name="T0" fmla="*/ 19050 w 4"/>
                <a:gd name="T1" fmla="*/ 23813 h 5"/>
                <a:gd name="T2" fmla="*/ 0 w 4"/>
                <a:gd name="T3" fmla="*/ 0 h 5"/>
                <a:gd name="T4" fmla="*/ 19050 w 4"/>
                <a:gd name="T5" fmla="*/ 0 h 5"/>
                <a:gd name="T6" fmla="*/ 19050 w 4"/>
                <a:gd name="T7" fmla="*/ 23813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5"/>
                <a:gd name="T14" fmla="*/ 4 w 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5">
                  <a:moveTo>
                    <a:pt x="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2"/>
                    <a:pt x="4" y="5"/>
                  </a:cubicBezTo>
                  <a:close/>
                </a:path>
              </a:pathLst>
            </a:custGeom>
            <a:solidFill>
              <a:srgbClr val="7188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Freeform 19"/>
            <p:cNvSpPr>
              <a:spLocks/>
            </p:cNvSpPr>
            <p:nvPr/>
          </p:nvSpPr>
          <p:spPr bwMode="auto">
            <a:xfrm>
              <a:off x="2658461" y="2555101"/>
              <a:ext cx="1214438" cy="1219200"/>
            </a:xfrm>
            <a:custGeom>
              <a:avLst/>
              <a:gdLst>
                <a:gd name="T0" fmla="*/ 607219 w 246"/>
                <a:gd name="T1" fmla="*/ 592324 h 247"/>
                <a:gd name="T2" fmla="*/ 607219 w 246"/>
                <a:gd name="T3" fmla="*/ 592324 h 247"/>
                <a:gd name="T4" fmla="*/ 903423 w 246"/>
                <a:gd name="T5" fmla="*/ 691045 h 247"/>
                <a:gd name="T6" fmla="*/ 1145324 w 246"/>
                <a:gd name="T7" fmla="*/ 399819 h 247"/>
                <a:gd name="T8" fmla="*/ 1145324 w 246"/>
                <a:gd name="T9" fmla="*/ 399819 h 247"/>
                <a:gd name="T10" fmla="*/ 1051526 w 246"/>
                <a:gd name="T11" fmla="*/ 952654 h 247"/>
                <a:gd name="T12" fmla="*/ 370256 w 246"/>
                <a:gd name="T13" fmla="*/ 1110607 h 247"/>
                <a:gd name="T14" fmla="*/ 454180 w 246"/>
                <a:gd name="T15" fmla="*/ 1006951 h 247"/>
                <a:gd name="T16" fmla="*/ 439370 w 246"/>
                <a:gd name="T17" fmla="*/ 898358 h 247"/>
                <a:gd name="T18" fmla="*/ 271521 w 246"/>
                <a:gd name="T19" fmla="*/ 760149 h 247"/>
                <a:gd name="T20" fmla="*/ 162912 w 246"/>
                <a:gd name="T21" fmla="*/ 770021 h 247"/>
                <a:gd name="T22" fmla="*/ 98735 w 246"/>
                <a:gd name="T23" fmla="*/ 848998 h 247"/>
                <a:gd name="T24" fmla="*/ 167849 w 246"/>
                <a:gd name="T25" fmla="*/ 227058 h 247"/>
                <a:gd name="T26" fmla="*/ 691144 w 246"/>
                <a:gd name="T27" fmla="*/ 24680 h 247"/>
                <a:gd name="T28" fmla="*/ 449243 w 246"/>
                <a:gd name="T29" fmla="*/ 315906 h 247"/>
                <a:gd name="T30" fmla="*/ 607219 w 246"/>
                <a:gd name="T31" fmla="*/ 592324 h 24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6"/>
                <a:gd name="T49" fmla="*/ 0 h 247"/>
                <a:gd name="T50" fmla="*/ 246 w 246"/>
                <a:gd name="T51" fmla="*/ 247 h 24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6" h="247">
                  <a:moveTo>
                    <a:pt x="123" y="120"/>
                  </a:moveTo>
                  <a:cubicBezTo>
                    <a:pt x="123" y="120"/>
                    <a:pt x="123" y="120"/>
                    <a:pt x="123" y="120"/>
                  </a:cubicBezTo>
                  <a:cubicBezTo>
                    <a:pt x="158" y="148"/>
                    <a:pt x="183" y="140"/>
                    <a:pt x="183" y="14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46" y="118"/>
                    <a:pt x="240" y="161"/>
                    <a:pt x="213" y="193"/>
                  </a:cubicBezTo>
                  <a:cubicBezTo>
                    <a:pt x="179" y="235"/>
                    <a:pt x="121" y="247"/>
                    <a:pt x="75" y="225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97" y="197"/>
                    <a:pt x="96" y="187"/>
                    <a:pt x="89" y="182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49" y="148"/>
                    <a:pt x="38" y="149"/>
                    <a:pt x="33" y="156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0" y="132"/>
                    <a:pt x="4" y="83"/>
                    <a:pt x="34" y="46"/>
                  </a:cubicBezTo>
                  <a:cubicBezTo>
                    <a:pt x="60" y="14"/>
                    <a:pt x="101" y="0"/>
                    <a:pt x="140" y="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88" y="91"/>
                    <a:pt x="123" y="120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1" name="Freeform 21"/>
            <p:cNvSpPr>
              <a:spLocks/>
            </p:cNvSpPr>
            <p:nvPr/>
          </p:nvSpPr>
          <p:spPr bwMode="auto">
            <a:xfrm>
              <a:off x="2756886" y="3285351"/>
              <a:ext cx="379413" cy="381000"/>
            </a:xfrm>
            <a:custGeom>
              <a:avLst/>
              <a:gdLst>
                <a:gd name="T0" fmla="*/ 339993 w 77"/>
                <a:gd name="T1" fmla="*/ 168234 h 77"/>
                <a:gd name="T2" fmla="*/ 354776 w 77"/>
                <a:gd name="T3" fmla="*/ 277091 h 77"/>
                <a:gd name="T4" fmla="*/ 271009 w 77"/>
                <a:gd name="T5" fmla="*/ 381000 h 77"/>
                <a:gd name="T6" fmla="*/ 231590 w 77"/>
                <a:gd name="T7" fmla="*/ 361208 h 77"/>
                <a:gd name="T8" fmla="*/ 290719 w 77"/>
                <a:gd name="T9" fmla="*/ 286987 h 77"/>
                <a:gd name="T10" fmla="*/ 290719 w 77"/>
                <a:gd name="T11" fmla="*/ 192974 h 77"/>
                <a:gd name="T12" fmla="*/ 162606 w 77"/>
                <a:gd name="T13" fmla="*/ 84117 h 77"/>
                <a:gd name="T14" fmla="*/ 64057 w 77"/>
                <a:gd name="T15" fmla="*/ 98961 h 77"/>
                <a:gd name="T16" fmla="*/ 19710 w 77"/>
                <a:gd name="T17" fmla="*/ 158338 h 77"/>
                <a:gd name="T18" fmla="*/ 0 w 77"/>
                <a:gd name="T19" fmla="*/ 118753 h 77"/>
                <a:gd name="T20" fmla="*/ 64057 w 77"/>
                <a:gd name="T21" fmla="*/ 39584 h 77"/>
                <a:gd name="T22" fmla="*/ 172460 w 77"/>
                <a:gd name="T23" fmla="*/ 29688 h 77"/>
                <a:gd name="T24" fmla="*/ 339993 w 77"/>
                <a:gd name="T25" fmla="*/ 168234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7"/>
                <a:gd name="T40" fmla="*/ 0 h 77"/>
                <a:gd name="T41" fmla="*/ 77 w 77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7" h="77">
                  <a:moveTo>
                    <a:pt x="69" y="34"/>
                  </a:moveTo>
                  <a:cubicBezTo>
                    <a:pt x="76" y="39"/>
                    <a:pt x="77" y="49"/>
                    <a:pt x="72" y="56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2" y="76"/>
                    <a:pt x="50" y="75"/>
                    <a:pt x="47" y="73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4" y="52"/>
                    <a:pt x="64" y="43"/>
                    <a:pt x="59" y="39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27" y="13"/>
                    <a:pt x="18" y="14"/>
                    <a:pt x="13" y="2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29"/>
                    <a:pt x="1" y="26"/>
                    <a:pt x="0" y="2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8" y="1"/>
                    <a:pt x="29" y="0"/>
                    <a:pt x="35" y="6"/>
                  </a:cubicBezTo>
                  <a:lnTo>
                    <a:pt x="69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2" name="Freeform 22"/>
            <p:cNvSpPr>
              <a:spLocks/>
            </p:cNvSpPr>
            <p:nvPr/>
          </p:nvSpPr>
          <p:spPr bwMode="auto">
            <a:xfrm>
              <a:off x="2775936" y="3350438"/>
              <a:ext cx="296863" cy="296863"/>
            </a:xfrm>
            <a:custGeom>
              <a:avLst/>
              <a:gdLst>
                <a:gd name="T0" fmla="*/ 272124 w 60"/>
                <a:gd name="T1" fmla="*/ 128641 h 60"/>
                <a:gd name="T2" fmla="*/ 272124 w 60"/>
                <a:gd name="T3" fmla="*/ 222647 h 60"/>
                <a:gd name="T4" fmla="*/ 212752 w 60"/>
                <a:gd name="T5" fmla="*/ 296863 h 60"/>
                <a:gd name="T6" fmla="*/ 128641 w 60"/>
                <a:gd name="T7" fmla="*/ 237490 h 60"/>
                <a:gd name="T8" fmla="*/ 0 w 60"/>
                <a:gd name="T9" fmla="*/ 94007 h 60"/>
                <a:gd name="T10" fmla="*/ 44529 w 60"/>
                <a:gd name="T11" fmla="*/ 34634 h 60"/>
                <a:gd name="T12" fmla="*/ 143484 w 60"/>
                <a:gd name="T13" fmla="*/ 19791 h 60"/>
                <a:gd name="T14" fmla="*/ 272124 w 60"/>
                <a:gd name="T15" fmla="*/ 128641 h 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"/>
                <a:gd name="T25" fmla="*/ 0 h 60"/>
                <a:gd name="T26" fmla="*/ 60 w 60"/>
                <a:gd name="T27" fmla="*/ 60 h 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" h="60">
                  <a:moveTo>
                    <a:pt x="55" y="26"/>
                  </a:moveTo>
                  <a:cubicBezTo>
                    <a:pt x="60" y="30"/>
                    <a:pt x="60" y="39"/>
                    <a:pt x="55" y="45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37" y="57"/>
                    <a:pt x="31" y="53"/>
                    <a:pt x="26" y="48"/>
                  </a:cubicBezTo>
                  <a:cubicBezTo>
                    <a:pt x="15" y="40"/>
                    <a:pt x="7" y="30"/>
                    <a:pt x="0" y="19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4" y="1"/>
                    <a:pt x="23" y="0"/>
                    <a:pt x="29" y="4"/>
                  </a:cubicBezTo>
                  <a:lnTo>
                    <a:pt x="55" y="26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3" name="Freeform 24"/>
            <p:cNvSpPr>
              <a:spLocks/>
            </p:cNvSpPr>
            <p:nvPr/>
          </p:nvSpPr>
          <p:spPr bwMode="auto">
            <a:xfrm>
              <a:off x="2731486" y="3444101"/>
              <a:ext cx="257175" cy="257175"/>
            </a:xfrm>
            <a:custGeom>
              <a:avLst/>
              <a:gdLst>
                <a:gd name="T0" fmla="*/ 257175 w 52"/>
                <a:gd name="T1" fmla="*/ 202773 h 52"/>
                <a:gd name="T2" fmla="*/ 212664 w 52"/>
                <a:gd name="T3" fmla="*/ 257175 h 52"/>
                <a:gd name="T4" fmla="*/ 128588 w 52"/>
                <a:gd name="T5" fmla="*/ 197827 h 52"/>
                <a:gd name="T6" fmla="*/ 0 w 52"/>
                <a:gd name="T7" fmla="*/ 54402 h 52"/>
                <a:gd name="T8" fmla="*/ 44511 w 52"/>
                <a:gd name="T9" fmla="*/ 0 h 52"/>
                <a:gd name="T10" fmla="*/ 173099 w 52"/>
                <a:gd name="T11" fmla="*/ 143425 h 52"/>
                <a:gd name="T12" fmla="*/ 257175 w 52"/>
                <a:gd name="T13" fmla="*/ 202773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"/>
                <a:gd name="T22" fmla="*/ 0 h 52"/>
                <a:gd name="T23" fmla="*/ 52 w 52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" h="52">
                  <a:moveTo>
                    <a:pt x="52" y="41"/>
                  </a:moveTo>
                  <a:cubicBezTo>
                    <a:pt x="43" y="52"/>
                    <a:pt x="43" y="52"/>
                    <a:pt x="43" y="52"/>
                  </a:cubicBezTo>
                  <a:cubicBezTo>
                    <a:pt x="38" y="48"/>
                    <a:pt x="32" y="44"/>
                    <a:pt x="26" y="40"/>
                  </a:cubicBezTo>
                  <a:cubicBezTo>
                    <a:pt x="16" y="31"/>
                    <a:pt x="7" y="21"/>
                    <a:pt x="0" y="1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11"/>
                    <a:pt x="24" y="21"/>
                    <a:pt x="35" y="29"/>
                  </a:cubicBezTo>
                  <a:cubicBezTo>
                    <a:pt x="40" y="34"/>
                    <a:pt x="46" y="38"/>
                    <a:pt x="52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Freeform 25"/>
            <p:cNvSpPr>
              <a:spLocks/>
            </p:cNvSpPr>
            <p:nvPr/>
          </p:nvSpPr>
          <p:spPr bwMode="auto">
            <a:xfrm>
              <a:off x="2302861" y="3498076"/>
              <a:ext cx="641350" cy="849313"/>
            </a:xfrm>
            <a:custGeom>
              <a:avLst/>
              <a:gdLst>
                <a:gd name="T0" fmla="*/ 641350 w 130"/>
                <a:gd name="T1" fmla="*/ 202453 h 172"/>
                <a:gd name="T2" fmla="*/ 128270 w 130"/>
                <a:gd name="T3" fmla="*/ 824624 h 172"/>
                <a:gd name="T4" fmla="*/ 98669 w 130"/>
                <a:gd name="T5" fmla="*/ 849313 h 172"/>
                <a:gd name="T6" fmla="*/ 98669 w 130"/>
                <a:gd name="T7" fmla="*/ 523414 h 172"/>
                <a:gd name="T8" fmla="*/ 0 w 130"/>
                <a:gd name="T9" fmla="*/ 523414 h 172"/>
                <a:gd name="T10" fmla="*/ 429211 w 130"/>
                <a:gd name="T11" fmla="*/ 0 h 172"/>
                <a:gd name="T12" fmla="*/ 557481 w 130"/>
                <a:gd name="T13" fmla="*/ 143198 h 172"/>
                <a:gd name="T14" fmla="*/ 641350 w 130"/>
                <a:gd name="T15" fmla="*/ 202453 h 17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0"/>
                <a:gd name="T25" fmla="*/ 0 h 172"/>
                <a:gd name="T26" fmla="*/ 130 w 130"/>
                <a:gd name="T27" fmla="*/ 172 h 1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0" h="172">
                  <a:moveTo>
                    <a:pt x="130" y="41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4" y="170"/>
                    <a:pt x="22" y="171"/>
                    <a:pt x="20" y="172"/>
                  </a:cubicBezTo>
                  <a:cubicBezTo>
                    <a:pt x="20" y="120"/>
                    <a:pt x="20" y="106"/>
                    <a:pt x="2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10"/>
                    <a:pt x="103" y="20"/>
                    <a:pt x="113" y="29"/>
                  </a:cubicBezTo>
                  <a:cubicBezTo>
                    <a:pt x="119" y="33"/>
                    <a:pt x="125" y="37"/>
                    <a:pt x="130" y="41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6683368" y="2061388"/>
              <a:ext cx="420744" cy="66675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6180062" y="4387076"/>
              <a:ext cx="924050" cy="39687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" name="直接连接符 23"/>
          <p:cNvCxnSpPr/>
          <p:nvPr/>
        </p:nvCxnSpPr>
        <p:spPr>
          <a:xfrm flipV="1">
            <a:off x="7075488" y="4346575"/>
            <a:ext cx="1252537" cy="45085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9" name="文本框 33"/>
          <p:cNvSpPr txBox="1">
            <a:spLocks noChangeArrowheads="1"/>
          </p:cNvSpPr>
          <p:nvPr/>
        </p:nvSpPr>
        <p:spPr bwMode="auto">
          <a:xfrm>
            <a:off x="8759825" y="3738563"/>
            <a:ext cx="34575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0" name="Text Box 4"/>
          <p:cNvSpPr txBox="1">
            <a:spLocks noChangeArrowheads="1"/>
          </p:cNvSpPr>
          <p:nvPr/>
        </p:nvSpPr>
        <p:spPr bwMode="auto">
          <a:xfrm>
            <a:off x="8763000" y="4203700"/>
            <a:ext cx="221773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4"/>
          <p:cNvPicPr>
            <a:picLocks noChangeAspect="1"/>
          </p:cNvPicPr>
          <p:nvPr/>
        </p:nvPicPr>
        <p:blipFill>
          <a:blip r:embed="rId2"/>
          <a:srcRect l="2095" t="30217" r="543" b="1508"/>
          <a:stretch>
            <a:fillRect/>
          </a:stretch>
        </p:blipFill>
        <p:spPr bwMode="auto">
          <a:xfrm>
            <a:off x="3182938" y="981075"/>
            <a:ext cx="8966200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940925" y="981075"/>
            <a:ext cx="2232025" cy="3224213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699" name="文本框 8"/>
          <p:cNvSpPr txBox="1">
            <a:spLocks noChangeArrowheads="1"/>
          </p:cNvSpPr>
          <p:nvPr/>
        </p:nvSpPr>
        <p:spPr bwMode="auto">
          <a:xfrm>
            <a:off x="9940925" y="1270000"/>
            <a:ext cx="22320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071100" y="1895475"/>
            <a:ext cx="22177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1" name="文本框 26"/>
          <p:cNvSpPr txBox="1">
            <a:spLocks noChangeArrowheads="1"/>
          </p:cNvSpPr>
          <p:nvPr/>
        </p:nvSpPr>
        <p:spPr bwMode="auto">
          <a:xfrm>
            <a:off x="766763" y="4908550"/>
            <a:ext cx="3457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2" name="Text Box 4"/>
          <p:cNvSpPr txBox="1">
            <a:spLocks noChangeArrowheads="1"/>
          </p:cNvSpPr>
          <p:nvPr/>
        </p:nvSpPr>
        <p:spPr bwMode="auto">
          <a:xfrm>
            <a:off x="766763" y="5367338"/>
            <a:ext cx="221773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7625" y="1319213"/>
            <a:ext cx="3403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0" y="1773238"/>
            <a:ext cx="2427288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00963" y="1774825"/>
            <a:ext cx="2427287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3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63" y="1778000"/>
            <a:ext cx="242887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矩形 38"/>
          <p:cNvSpPr/>
          <p:nvPr/>
        </p:nvSpPr>
        <p:spPr>
          <a:xfrm>
            <a:off x="2063750" y="3287713"/>
            <a:ext cx="2427288" cy="717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063750" y="3287713"/>
            <a:ext cx="503238" cy="7175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63750" y="4005263"/>
            <a:ext cx="2427288" cy="15144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7" name="文本框 41"/>
          <p:cNvSpPr txBox="1">
            <a:spLocks noChangeArrowheads="1"/>
          </p:cNvSpPr>
          <p:nvPr/>
        </p:nvSpPr>
        <p:spPr bwMode="auto">
          <a:xfrm>
            <a:off x="2070100" y="3232150"/>
            <a:ext cx="1444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cs typeface="Arial" charset="0"/>
              </a:rPr>
              <a:t>1</a:t>
            </a:r>
            <a:endParaRPr lang="zh-CN" altLang="en-US" sz="48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0728" name="文本框 42"/>
          <p:cNvSpPr txBox="1">
            <a:spLocks noChangeArrowheads="1"/>
          </p:cNvSpPr>
          <p:nvPr/>
        </p:nvSpPr>
        <p:spPr bwMode="auto">
          <a:xfrm>
            <a:off x="2640013" y="3414713"/>
            <a:ext cx="1584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29" name="Text Box 4"/>
          <p:cNvSpPr txBox="1">
            <a:spLocks noChangeArrowheads="1"/>
          </p:cNvSpPr>
          <p:nvPr/>
        </p:nvSpPr>
        <p:spPr bwMode="auto">
          <a:xfrm>
            <a:off x="2063750" y="4273550"/>
            <a:ext cx="242728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881563" y="3284538"/>
            <a:ext cx="2428875" cy="717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881563" y="3284538"/>
            <a:ext cx="504825" cy="7175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881563" y="4002088"/>
            <a:ext cx="2428875" cy="15144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33" name="文本框 47"/>
          <p:cNvSpPr txBox="1">
            <a:spLocks noChangeArrowheads="1"/>
          </p:cNvSpPr>
          <p:nvPr/>
        </p:nvSpPr>
        <p:spPr bwMode="auto">
          <a:xfrm>
            <a:off x="4889500" y="3228975"/>
            <a:ext cx="1444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cs typeface="Arial" charset="0"/>
              </a:rPr>
              <a:t>2</a:t>
            </a:r>
            <a:endParaRPr lang="zh-CN" altLang="en-US" sz="48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0734" name="文本框 48"/>
          <p:cNvSpPr txBox="1">
            <a:spLocks noChangeArrowheads="1"/>
          </p:cNvSpPr>
          <p:nvPr/>
        </p:nvSpPr>
        <p:spPr bwMode="auto">
          <a:xfrm>
            <a:off x="5457825" y="3413125"/>
            <a:ext cx="241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5" name="Text Box 4"/>
          <p:cNvSpPr txBox="1">
            <a:spLocks noChangeArrowheads="1"/>
          </p:cNvSpPr>
          <p:nvPr/>
        </p:nvSpPr>
        <p:spPr bwMode="auto">
          <a:xfrm>
            <a:off x="4881563" y="4271963"/>
            <a:ext cx="24288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04138" y="3282950"/>
            <a:ext cx="2427287" cy="7175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704138" y="3282950"/>
            <a:ext cx="503237" cy="7175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704138" y="4000500"/>
            <a:ext cx="2427287" cy="151447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39" name="文本框 53"/>
          <p:cNvSpPr txBox="1">
            <a:spLocks noChangeArrowheads="1"/>
          </p:cNvSpPr>
          <p:nvPr/>
        </p:nvSpPr>
        <p:spPr bwMode="auto">
          <a:xfrm>
            <a:off x="7710488" y="3227388"/>
            <a:ext cx="1444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bg1"/>
                </a:solidFill>
                <a:cs typeface="Arial" charset="0"/>
              </a:rPr>
              <a:t>3</a:t>
            </a:r>
            <a:endParaRPr lang="zh-CN" altLang="en-US" sz="48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0740" name="文本框 54"/>
          <p:cNvSpPr txBox="1">
            <a:spLocks noChangeArrowheads="1"/>
          </p:cNvSpPr>
          <p:nvPr/>
        </p:nvSpPr>
        <p:spPr bwMode="auto">
          <a:xfrm>
            <a:off x="8264525" y="3390900"/>
            <a:ext cx="241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41" name="Text Box 4"/>
          <p:cNvSpPr txBox="1">
            <a:spLocks noChangeArrowheads="1"/>
          </p:cNvSpPr>
          <p:nvPr/>
        </p:nvSpPr>
        <p:spPr bwMode="auto">
          <a:xfrm>
            <a:off x="7700963" y="4268788"/>
            <a:ext cx="2430462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Freeform 5"/>
          <p:cNvSpPr>
            <a:spLocks/>
          </p:cNvSpPr>
          <p:nvPr/>
        </p:nvSpPr>
        <p:spPr bwMode="auto">
          <a:xfrm>
            <a:off x="1490663" y="1592263"/>
            <a:ext cx="3336925" cy="4737100"/>
          </a:xfrm>
          <a:custGeom>
            <a:avLst/>
            <a:gdLst>
              <a:gd name="T0" fmla="*/ 470271 w 667"/>
              <a:gd name="T1" fmla="*/ 1210537 h 947"/>
              <a:gd name="T2" fmla="*/ 2741582 w 667"/>
              <a:gd name="T3" fmla="*/ 4737100 h 947"/>
              <a:gd name="T4" fmla="*/ 3336925 w 667"/>
              <a:gd name="T5" fmla="*/ 4737100 h 947"/>
              <a:gd name="T6" fmla="*/ 3036752 w 667"/>
              <a:gd name="T7" fmla="*/ 4702084 h 947"/>
              <a:gd name="T8" fmla="*/ 2661536 w 667"/>
              <a:gd name="T9" fmla="*/ 4517002 h 947"/>
              <a:gd name="T10" fmla="*/ 1365788 w 667"/>
              <a:gd name="T11" fmla="*/ 1170519 h 947"/>
              <a:gd name="T12" fmla="*/ 1951125 w 667"/>
              <a:gd name="T13" fmla="*/ 1125499 h 947"/>
              <a:gd name="T14" fmla="*/ 880508 w 667"/>
              <a:gd name="T15" fmla="*/ 0 h 947"/>
              <a:gd name="T16" fmla="*/ 0 w 667"/>
              <a:gd name="T17" fmla="*/ 1260559 h 947"/>
              <a:gd name="T18" fmla="*/ 470271 w 667"/>
              <a:gd name="T19" fmla="*/ 1210537 h 94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67"/>
              <a:gd name="T31" fmla="*/ 0 h 947"/>
              <a:gd name="T32" fmla="*/ 667 w 667"/>
              <a:gd name="T33" fmla="*/ 947 h 94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67" h="947">
                <a:moveTo>
                  <a:pt x="94" y="242"/>
                </a:moveTo>
                <a:cubicBezTo>
                  <a:pt x="94" y="242"/>
                  <a:pt x="227" y="947"/>
                  <a:pt x="548" y="947"/>
                </a:cubicBezTo>
                <a:cubicBezTo>
                  <a:pt x="667" y="947"/>
                  <a:pt x="667" y="947"/>
                  <a:pt x="667" y="947"/>
                </a:cubicBezTo>
                <a:cubicBezTo>
                  <a:pt x="648" y="946"/>
                  <a:pt x="627" y="944"/>
                  <a:pt x="607" y="940"/>
                </a:cubicBezTo>
                <a:cubicBezTo>
                  <a:pt x="580" y="933"/>
                  <a:pt x="555" y="921"/>
                  <a:pt x="532" y="903"/>
                </a:cubicBezTo>
                <a:cubicBezTo>
                  <a:pt x="334" y="753"/>
                  <a:pt x="273" y="234"/>
                  <a:pt x="273" y="234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176" y="0"/>
                  <a:pt x="176" y="0"/>
                  <a:pt x="176" y="0"/>
                </a:cubicBezTo>
                <a:cubicBezTo>
                  <a:pt x="0" y="252"/>
                  <a:pt x="0" y="252"/>
                  <a:pt x="0" y="252"/>
                </a:cubicBezTo>
                <a:lnTo>
                  <a:pt x="94" y="24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6" name="Freeform 11"/>
          <p:cNvSpPr>
            <a:spLocks/>
          </p:cNvSpPr>
          <p:nvPr/>
        </p:nvSpPr>
        <p:spPr bwMode="auto">
          <a:xfrm>
            <a:off x="4271963" y="5003800"/>
            <a:ext cx="2530475" cy="1284288"/>
          </a:xfrm>
          <a:custGeom>
            <a:avLst/>
            <a:gdLst>
              <a:gd name="T0" fmla="*/ 825155 w 506"/>
              <a:gd name="T1" fmla="*/ 1284288 h 257"/>
              <a:gd name="T2" fmla="*/ 2530475 w 506"/>
              <a:gd name="T3" fmla="*/ 24986 h 257"/>
              <a:gd name="T4" fmla="*/ 2155405 w 506"/>
              <a:gd name="T5" fmla="*/ 0 h 257"/>
              <a:gd name="T6" fmla="*/ 0 w 506"/>
              <a:gd name="T7" fmla="*/ 1084399 h 257"/>
              <a:gd name="T8" fmla="*/ 0 w 506"/>
              <a:gd name="T9" fmla="*/ 1089396 h 257"/>
              <a:gd name="T10" fmla="*/ 825155 w 506"/>
              <a:gd name="T11" fmla="*/ 1284288 h 2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06"/>
              <a:gd name="T19" fmla="*/ 0 h 257"/>
              <a:gd name="T20" fmla="*/ 506 w 506"/>
              <a:gd name="T21" fmla="*/ 257 h 2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06" h="257">
                <a:moveTo>
                  <a:pt x="165" y="257"/>
                </a:moveTo>
                <a:cubicBezTo>
                  <a:pt x="364" y="222"/>
                  <a:pt x="506" y="5"/>
                  <a:pt x="506" y="5"/>
                </a:cubicBezTo>
                <a:cubicBezTo>
                  <a:pt x="431" y="0"/>
                  <a:pt x="431" y="0"/>
                  <a:pt x="431" y="0"/>
                </a:cubicBezTo>
                <a:cubicBezTo>
                  <a:pt x="312" y="175"/>
                  <a:pt x="80" y="214"/>
                  <a:pt x="0" y="217"/>
                </a:cubicBezTo>
                <a:cubicBezTo>
                  <a:pt x="0" y="218"/>
                  <a:pt x="0" y="218"/>
                  <a:pt x="0" y="218"/>
                </a:cubicBezTo>
                <a:cubicBezTo>
                  <a:pt x="70" y="256"/>
                  <a:pt x="161" y="257"/>
                  <a:pt x="165" y="257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Freeform 5"/>
          <p:cNvSpPr>
            <a:spLocks noEditPoints="1"/>
          </p:cNvSpPr>
          <p:nvPr/>
        </p:nvSpPr>
        <p:spPr bwMode="auto">
          <a:xfrm>
            <a:off x="6530975" y="2925763"/>
            <a:ext cx="2600325" cy="2713037"/>
          </a:xfrm>
          <a:custGeom>
            <a:avLst/>
            <a:gdLst>
              <a:gd name="T0" fmla="*/ 343 w 618"/>
              <a:gd name="T1" fmla="*/ 1 h 716"/>
              <a:gd name="T2" fmla="*/ 343 w 618"/>
              <a:gd name="T3" fmla="*/ 37 h 716"/>
              <a:gd name="T4" fmla="*/ 421 w 618"/>
              <a:gd name="T5" fmla="*/ 19 h 716"/>
              <a:gd name="T6" fmla="*/ 511 w 618"/>
              <a:gd name="T7" fmla="*/ 122 h 716"/>
              <a:gd name="T8" fmla="*/ 565 w 618"/>
              <a:gd name="T9" fmla="*/ 251 h 716"/>
              <a:gd name="T10" fmla="*/ 618 w 618"/>
              <a:gd name="T11" fmla="*/ 302 h 716"/>
              <a:gd name="T12" fmla="*/ 590 w 618"/>
              <a:gd name="T13" fmla="*/ 337 h 716"/>
              <a:gd name="T14" fmla="*/ 477 w 618"/>
              <a:gd name="T15" fmla="*/ 228 h 716"/>
              <a:gd name="T16" fmla="*/ 438 w 618"/>
              <a:gd name="T17" fmla="*/ 134 h 716"/>
              <a:gd name="T18" fmla="*/ 402 w 618"/>
              <a:gd name="T19" fmla="*/ 193 h 716"/>
              <a:gd name="T20" fmla="*/ 433 w 618"/>
              <a:gd name="T21" fmla="*/ 514 h 716"/>
              <a:gd name="T22" fmla="*/ 433 w 618"/>
              <a:gd name="T23" fmla="*/ 716 h 716"/>
              <a:gd name="T24" fmla="*/ 372 w 618"/>
              <a:gd name="T25" fmla="*/ 716 h 716"/>
              <a:gd name="T26" fmla="*/ 357 w 618"/>
              <a:gd name="T27" fmla="*/ 426 h 716"/>
              <a:gd name="T28" fmla="*/ 316 w 618"/>
              <a:gd name="T29" fmla="*/ 271 h 716"/>
              <a:gd name="T30" fmla="*/ 226 w 618"/>
              <a:gd name="T31" fmla="*/ 716 h 716"/>
              <a:gd name="T32" fmla="*/ 175 w 618"/>
              <a:gd name="T33" fmla="*/ 716 h 716"/>
              <a:gd name="T34" fmla="*/ 175 w 618"/>
              <a:gd name="T35" fmla="*/ 361 h 716"/>
              <a:gd name="T36" fmla="*/ 246 w 618"/>
              <a:gd name="T37" fmla="*/ 122 h 716"/>
              <a:gd name="T38" fmla="*/ 253 w 618"/>
              <a:gd name="T39" fmla="*/ 85 h 716"/>
              <a:gd name="T40" fmla="*/ 151 w 618"/>
              <a:gd name="T41" fmla="*/ 122 h 716"/>
              <a:gd name="T42" fmla="*/ 9 w 618"/>
              <a:gd name="T43" fmla="*/ 144 h 716"/>
              <a:gd name="T44" fmla="*/ 0 w 618"/>
              <a:gd name="T45" fmla="*/ 105 h 716"/>
              <a:gd name="T46" fmla="*/ 131 w 618"/>
              <a:gd name="T47" fmla="*/ 71 h 716"/>
              <a:gd name="T48" fmla="*/ 251 w 618"/>
              <a:gd name="T49" fmla="*/ 15 h 716"/>
              <a:gd name="T50" fmla="*/ 343 w 618"/>
              <a:gd name="T51" fmla="*/ 1 h 716"/>
              <a:gd name="T52" fmla="*/ 323 w 618"/>
              <a:gd name="T53" fmla="*/ 38 h 716"/>
              <a:gd name="T54" fmla="*/ 264 w 618"/>
              <a:gd name="T55" fmla="*/ 141 h 716"/>
              <a:gd name="T56" fmla="*/ 277 w 618"/>
              <a:gd name="T57" fmla="*/ 190 h 716"/>
              <a:gd name="T58" fmla="*/ 323 w 618"/>
              <a:gd name="T59" fmla="*/ 159 h 716"/>
              <a:gd name="T60" fmla="*/ 323 w 618"/>
              <a:gd name="T61" fmla="*/ 38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18" h="716">
                <a:moveTo>
                  <a:pt x="343" y="1"/>
                </a:moveTo>
                <a:cubicBezTo>
                  <a:pt x="342" y="2"/>
                  <a:pt x="305" y="37"/>
                  <a:pt x="343" y="37"/>
                </a:cubicBezTo>
                <a:cubicBezTo>
                  <a:pt x="382" y="37"/>
                  <a:pt x="421" y="19"/>
                  <a:pt x="421" y="19"/>
                </a:cubicBezTo>
                <a:cubicBezTo>
                  <a:pt x="466" y="38"/>
                  <a:pt x="501" y="72"/>
                  <a:pt x="511" y="122"/>
                </a:cubicBezTo>
                <a:cubicBezTo>
                  <a:pt x="531" y="217"/>
                  <a:pt x="531" y="217"/>
                  <a:pt x="565" y="251"/>
                </a:cubicBezTo>
                <a:cubicBezTo>
                  <a:pt x="599" y="285"/>
                  <a:pt x="618" y="302"/>
                  <a:pt x="618" y="302"/>
                </a:cubicBezTo>
                <a:cubicBezTo>
                  <a:pt x="590" y="337"/>
                  <a:pt x="590" y="337"/>
                  <a:pt x="590" y="337"/>
                </a:cubicBezTo>
                <a:cubicBezTo>
                  <a:pt x="590" y="337"/>
                  <a:pt x="497" y="275"/>
                  <a:pt x="477" y="228"/>
                </a:cubicBezTo>
                <a:cubicBezTo>
                  <a:pt x="458" y="180"/>
                  <a:pt x="438" y="134"/>
                  <a:pt x="438" y="134"/>
                </a:cubicBezTo>
                <a:cubicBezTo>
                  <a:pt x="438" y="134"/>
                  <a:pt x="399" y="146"/>
                  <a:pt x="402" y="193"/>
                </a:cubicBezTo>
                <a:cubicBezTo>
                  <a:pt x="404" y="239"/>
                  <a:pt x="433" y="402"/>
                  <a:pt x="433" y="514"/>
                </a:cubicBezTo>
                <a:cubicBezTo>
                  <a:pt x="433" y="626"/>
                  <a:pt x="433" y="716"/>
                  <a:pt x="433" y="716"/>
                </a:cubicBezTo>
                <a:cubicBezTo>
                  <a:pt x="372" y="716"/>
                  <a:pt x="372" y="716"/>
                  <a:pt x="372" y="716"/>
                </a:cubicBezTo>
                <a:cubicBezTo>
                  <a:pt x="372" y="716"/>
                  <a:pt x="370" y="504"/>
                  <a:pt x="357" y="426"/>
                </a:cubicBezTo>
                <a:cubicBezTo>
                  <a:pt x="343" y="348"/>
                  <a:pt x="332" y="286"/>
                  <a:pt x="316" y="271"/>
                </a:cubicBezTo>
                <a:cubicBezTo>
                  <a:pt x="270" y="225"/>
                  <a:pt x="226" y="716"/>
                  <a:pt x="226" y="716"/>
                </a:cubicBezTo>
                <a:cubicBezTo>
                  <a:pt x="175" y="716"/>
                  <a:pt x="175" y="716"/>
                  <a:pt x="175" y="716"/>
                </a:cubicBezTo>
                <a:cubicBezTo>
                  <a:pt x="175" y="716"/>
                  <a:pt x="175" y="439"/>
                  <a:pt x="175" y="361"/>
                </a:cubicBezTo>
                <a:cubicBezTo>
                  <a:pt x="175" y="284"/>
                  <a:pt x="219" y="168"/>
                  <a:pt x="246" y="122"/>
                </a:cubicBezTo>
                <a:cubicBezTo>
                  <a:pt x="272" y="76"/>
                  <a:pt x="253" y="85"/>
                  <a:pt x="253" y="85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9" y="144"/>
                  <a:pt x="9" y="144"/>
                  <a:pt x="9" y="144"/>
                </a:cubicBezTo>
                <a:cubicBezTo>
                  <a:pt x="0" y="105"/>
                  <a:pt x="0" y="105"/>
                  <a:pt x="0" y="105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68" y="46"/>
                  <a:pt x="251" y="15"/>
                </a:cubicBezTo>
                <a:cubicBezTo>
                  <a:pt x="278" y="4"/>
                  <a:pt x="311" y="0"/>
                  <a:pt x="343" y="1"/>
                </a:cubicBezTo>
                <a:close/>
                <a:moveTo>
                  <a:pt x="323" y="38"/>
                </a:moveTo>
                <a:cubicBezTo>
                  <a:pt x="264" y="141"/>
                  <a:pt x="264" y="141"/>
                  <a:pt x="264" y="141"/>
                </a:cubicBezTo>
                <a:cubicBezTo>
                  <a:pt x="277" y="190"/>
                  <a:pt x="277" y="190"/>
                  <a:pt x="277" y="190"/>
                </a:cubicBezTo>
                <a:cubicBezTo>
                  <a:pt x="323" y="159"/>
                  <a:pt x="323" y="159"/>
                  <a:pt x="323" y="159"/>
                </a:cubicBezTo>
                <a:lnTo>
                  <a:pt x="323" y="3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4" name="Oval 6"/>
          <p:cNvSpPr>
            <a:spLocks noChangeArrowheads="1"/>
          </p:cNvSpPr>
          <p:nvPr/>
        </p:nvSpPr>
        <p:spPr bwMode="auto">
          <a:xfrm>
            <a:off x="7826375" y="2125663"/>
            <a:ext cx="769938" cy="7620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749" name="Freeform 7"/>
          <p:cNvSpPr>
            <a:spLocks/>
          </p:cNvSpPr>
          <p:nvPr/>
        </p:nvSpPr>
        <p:spPr bwMode="auto">
          <a:xfrm>
            <a:off x="7608888" y="2982913"/>
            <a:ext cx="304800" cy="784225"/>
          </a:xfrm>
          <a:custGeom>
            <a:avLst/>
            <a:gdLst>
              <a:gd name="T0" fmla="*/ 304800 w 192"/>
              <a:gd name="T1" fmla="*/ 0 h 494"/>
              <a:gd name="T2" fmla="*/ 304800 w 192"/>
              <a:gd name="T3" fmla="*/ 623888 h 494"/>
              <a:gd name="T4" fmla="*/ 68263 w 192"/>
              <a:gd name="T5" fmla="*/ 784225 h 494"/>
              <a:gd name="T6" fmla="*/ 0 w 192"/>
              <a:gd name="T7" fmla="*/ 530225 h 494"/>
              <a:gd name="T8" fmla="*/ 304800 w 192"/>
              <a:gd name="T9" fmla="*/ 0 h 4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"/>
              <a:gd name="T16" fmla="*/ 0 h 494"/>
              <a:gd name="T17" fmla="*/ 192 w 192"/>
              <a:gd name="T18" fmla="*/ 494 h 49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" h="494">
                <a:moveTo>
                  <a:pt x="192" y="0"/>
                </a:moveTo>
                <a:lnTo>
                  <a:pt x="192" y="393"/>
                </a:lnTo>
                <a:lnTo>
                  <a:pt x="43" y="494"/>
                </a:lnTo>
                <a:lnTo>
                  <a:pt x="0" y="334"/>
                </a:lnTo>
                <a:lnTo>
                  <a:pt x="192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0" name="文本框 46"/>
          <p:cNvSpPr txBox="1">
            <a:spLocks noChangeArrowheads="1"/>
          </p:cNvSpPr>
          <p:nvPr/>
        </p:nvSpPr>
        <p:spPr bwMode="auto">
          <a:xfrm>
            <a:off x="8496300" y="5445125"/>
            <a:ext cx="34559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1751" name="Text Box 4"/>
          <p:cNvSpPr txBox="1">
            <a:spLocks noChangeArrowheads="1"/>
          </p:cNvSpPr>
          <p:nvPr/>
        </p:nvSpPr>
        <p:spPr bwMode="auto">
          <a:xfrm>
            <a:off x="8496300" y="5907088"/>
            <a:ext cx="32162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71813" y="4143375"/>
            <a:ext cx="373062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39"/>
          <p:cNvGrpSpPr>
            <a:grpSpLocks/>
          </p:cNvGrpSpPr>
          <p:nvPr/>
        </p:nvGrpSpPr>
        <p:grpSpPr bwMode="auto">
          <a:xfrm>
            <a:off x="1992313" y="1712913"/>
            <a:ext cx="8475662" cy="4452937"/>
            <a:chOff x="330200" y="1616075"/>
            <a:chExt cx="8476158" cy="4452462"/>
          </a:xfrm>
        </p:grpSpPr>
        <p:sp>
          <p:nvSpPr>
            <p:cNvPr id="55" name="矩形 1"/>
            <p:cNvSpPr/>
            <p:nvPr/>
          </p:nvSpPr>
          <p:spPr>
            <a:xfrm>
              <a:off x="330200" y="3893894"/>
              <a:ext cx="8476158" cy="2174643"/>
            </a:xfrm>
            <a:custGeom>
              <a:avLst/>
              <a:gdLst/>
              <a:ahLst/>
              <a:cxnLst/>
              <a:rect l="l" t="t" r="r" b="b"/>
              <a:pathLst>
                <a:path w="8476158" h="2174400">
                  <a:moveTo>
                    <a:pt x="0" y="0"/>
                  </a:moveTo>
                  <a:lnTo>
                    <a:pt x="1469386" y="0"/>
                  </a:lnTo>
                  <a:cubicBezTo>
                    <a:pt x="1492766" y="322510"/>
                    <a:pt x="1762694" y="575787"/>
                    <a:pt x="2091779" y="575787"/>
                  </a:cubicBezTo>
                  <a:cubicBezTo>
                    <a:pt x="2420864" y="575787"/>
                    <a:pt x="2690793" y="322510"/>
                    <a:pt x="2714172" y="0"/>
                  </a:cubicBezTo>
                  <a:lnTo>
                    <a:pt x="5762780" y="0"/>
                  </a:lnTo>
                  <a:cubicBezTo>
                    <a:pt x="5786160" y="322510"/>
                    <a:pt x="6056088" y="575787"/>
                    <a:pt x="6385173" y="575787"/>
                  </a:cubicBezTo>
                  <a:cubicBezTo>
                    <a:pt x="6714258" y="575787"/>
                    <a:pt x="6984187" y="322510"/>
                    <a:pt x="7007566" y="0"/>
                  </a:cubicBezTo>
                  <a:lnTo>
                    <a:pt x="8476158" y="0"/>
                  </a:lnTo>
                  <a:lnTo>
                    <a:pt x="8476158" y="2174400"/>
                  </a:lnTo>
                  <a:lnTo>
                    <a:pt x="0" y="21744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2"/>
            <p:cNvSpPr/>
            <p:nvPr/>
          </p:nvSpPr>
          <p:spPr>
            <a:xfrm>
              <a:off x="330200" y="1616075"/>
              <a:ext cx="2035294" cy="2173055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269"/>
                  </a:lnTo>
                  <a:cubicBezTo>
                    <a:pt x="1732966" y="1628042"/>
                    <a:pt x="1492253" y="1869481"/>
                    <a:pt x="1469578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  <a:endParaRPr lang="zh-CN" altLang="en-US" sz="12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34"/>
            <p:cNvSpPr/>
            <p:nvPr/>
          </p:nvSpPr>
          <p:spPr>
            <a:xfrm>
              <a:off x="2478213" y="1616075"/>
              <a:ext cx="2035294" cy="2173055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092" y="2172494"/>
                  </a:lnTo>
                  <a:cubicBezTo>
                    <a:pt x="543418" y="1869481"/>
                    <a:pt x="302704" y="1628042"/>
                    <a:pt x="0" y="160426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3" name="矩形 35"/>
            <p:cNvSpPr/>
            <p:nvPr/>
          </p:nvSpPr>
          <p:spPr>
            <a:xfrm>
              <a:off x="4624638" y="1616075"/>
              <a:ext cx="2035294" cy="2173055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1604189"/>
                  </a:lnTo>
                  <a:cubicBezTo>
                    <a:pt x="1732596" y="1627617"/>
                    <a:pt x="1491482" y="1869215"/>
                    <a:pt x="1468784" y="2172494"/>
                  </a:cubicBezTo>
                  <a:lnTo>
                    <a:pt x="0" y="217249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4" name="矩形 36"/>
            <p:cNvSpPr/>
            <p:nvPr/>
          </p:nvSpPr>
          <p:spPr>
            <a:xfrm>
              <a:off x="6771064" y="1616075"/>
              <a:ext cx="2035294" cy="2173055"/>
            </a:xfrm>
            <a:custGeom>
              <a:avLst/>
              <a:gdLst/>
              <a:ahLst/>
              <a:cxnLst/>
              <a:rect l="l" t="t" r="r" b="b"/>
              <a:pathLst>
                <a:path w="2035670" h="2172494">
                  <a:moveTo>
                    <a:pt x="0" y="0"/>
                  </a:moveTo>
                  <a:lnTo>
                    <a:pt x="2035670" y="0"/>
                  </a:lnTo>
                  <a:lnTo>
                    <a:pt x="2035670" y="2172494"/>
                  </a:lnTo>
                  <a:lnTo>
                    <a:pt x="566886" y="2172494"/>
                  </a:lnTo>
                  <a:cubicBezTo>
                    <a:pt x="544189" y="1869215"/>
                    <a:pt x="303074" y="1627617"/>
                    <a:pt x="0" y="160418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
单击此处添加文本
单击此处添加文本</a:t>
              </a:r>
            </a:p>
          </p:txBody>
        </p:sp>
        <p:sp>
          <p:nvSpPr>
            <p:cNvPr id="65" name="椭圆 64"/>
            <p:cNvSpPr/>
            <p:nvPr/>
          </p:nvSpPr>
          <p:spPr>
            <a:xfrm>
              <a:off x="1905092" y="3325630"/>
              <a:ext cx="1033522" cy="1033353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66" name="椭圆 65"/>
            <p:cNvSpPr/>
            <p:nvPr/>
          </p:nvSpPr>
          <p:spPr>
            <a:xfrm>
              <a:off x="6197943" y="3325630"/>
              <a:ext cx="1033522" cy="1033353"/>
            </a:xfrm>
            <a:prstGeom prst="ellipse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67" name="TextBox 9"/>
            <p:cNvSpPr txBox="1"/>
            <p:nvPr/>
          </p:nvSpPr>
          <p:spPr>
            <a:xfrm>
              <a:off x="571514" y="4678035"/>
              <a:ext cx="2128962" cy="12460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单击此处添加文本单击此处添加文本，单击此处添加文本单击此处添加文本</a:t>
              </a:r>
              <a:endParaRPr lang="zh-CN" altLang="en-US" sz="12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TextBox 10"/>
            <p:cNvSpPr txBox="1"/>
            <p:nvPr/>
          </p:nvSpPr>
          <p:spPr>
            <a:xfrm>
              <a:off x="3157702" y="4011356"/>
              <a:ext cx="2821153" cy="1247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此处添加</a:t>
              </a: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zh-CN" altLang="en-US" sz="12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TextBox 11"/>
            <p:cNvSpPr txBox="1"/>
            <p:nvPr/>
          </p:nvSpPr>
          <p:spPr>
            <a:xfrm>
              <a:off x="6444020" y="4678035"/>
              <a:ext cx="2128963" cy="12460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lang="en-US" altLang="zh-CN" sz="14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单击此处添加文本单击此处添加文本，单击此处添加文本单击此处添加文本</a:t>
              </a:r>
              <a:endParaRPr lang="zh-CN" altLang="en-US" sz="1200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形标注 5"/>
          <p:cNvSpPr/>
          <p:nvPr/>
        </p:nvSpPr>
        <p:spPr>
          <a:xfrm>
            <a:off x="9134475" y="1477963"/>
            <a:ext cx="1439863" cy="1079500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4" name="文本框 7"/>
          <p:cNvSpPr txBox="1">
            <a:spLocks noChangeArrowheads="1"/>
          </p:cNvSpPr>
          <p:nvPr/>
        </p:nvSpPr>
        <p:spPr bwMode="auto">
          <a:xfrm>
            <a:off x="9220200" y="1663700"/>
            <a:ext cx="2160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cs typeface="Arial" charset="0"/>
              </a:rPr>
              <a:t>90%</a:t>
            </a:r>
            <a:endParaRPr lang="zh-CN" altLang="en-US" sz="40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8" name="椭圆形标注 47"/>
          <p:cNvSpPr/>
          <p:nvPr/>
        </p:nvSpPr>
        <p:spPr>
          <a:xfrm>
            <a:off x="7446963" y="2919413"/>
            <a:ext cx="1439862" cy="1081087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6" name="文本框 48"/>
          <p:cNvSpPr txBox="1">
            <a:spLocks noChangeArrowheads="1"/>
          </p:cNvSpPr>
          <p:nvPr/>
        </p:nvSpPr>
        <p:spPr bwMode="auto">
          <a:xfrm>
            <a:off x="7591425" y="3117850"/>
            <a:ext cx="21605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cs typeface="Arial" charset="0"/>
              </a:rPr>
              <a:t>75%</a:t>
            </a:r>
            <a:endParaRPr lang="zh-CN" altLang="en-US" sz="40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7" name="椭圆形标注 56"/>
          <p:cNvSpPr/>
          <p:nvPr/>
        </p:nvSpPr>
        <p:spPr>
          <a:xfrm>
            <a:off x="6492875" y="4495800"/>
            <a:ext cx="1439863" cy="1081088"/>
          </a:xfrm>
          <a:prstGeom prst="wedgeEllipseCallout">
            <a:avLst>
              <a:gd name="adj1" fmla="val -50379"/>
              <a:gd name="adj2" fmla="val 40708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798" name="文本框 57"/>
          <p:cNvSpPr txBox="1">
            <a:spLocks noChangeArrowheads="1"/>
          </p:cNvSpPr>
          <p:nvPr/>
        </p:nvSpPr>
        <p:spPr bwMode="auto">
          <a:xfrm>
            <a:off x="6637338" y="4694238"/>
            <a:ext cx="21605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cs typeface="Arial" charset="0"/>
              </a:rPr>
              <a:t>60%</a:t>
            </a:r>
            <a:endParaRPr lang="zh-CN" altLang="en-US" sz="4000" b="1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3799" name="Text Box 4"/>
          <p:cNvSpPr txBox="1">
            <a:spLocks noChangeArrowheads="1"/>
          </p:cNvSpPr>
          <p:nvPr/>
        </p:nvSpPr>
        <p:spPr bwMode="auto">
          <a:xfrm>
            <a:off x="9110663" y="2957513"/>
            <a:ext cx="2217737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800" name="Text Box 4"/>
          <p:cNvSpPr txBox="1">
            <a:spLocks noChangeArrowheads="1"/>
          </p:cNvSpPr>
          <p:nvPr/>
        </p:nvSpPr>
        <p:spPr bwMode="auto">
          <a:xfrm>
            <a:off x="8345488" y="4541838"/>
            <a:ext cx="221773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  <p:sp>
        <p:nvSpPr>
          <p:cNvPr id="33802" name="Text Box 4"/>
          <p:cNvSpPr txBox="1">
            <a:spLocks noChangeArrowheads="1"/>
          </p:cNvSpPr>
          <p:nvPr/>
        </p:nvSpPr>
        <p:spPr bwMode="auto">
          <a:xfrm>
            <a:off x="10598150" y="1504950"/>
            <a:ext cx="221773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380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8" y="1795463"/>
            <a:ext cx="969962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图片 3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0338" y="1803400"/>
            <a:ext cx="969962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图片 3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9188" y="1795463"/>
            <a:ext cx="969962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图片 6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0738" y="1803400"/>
            <a:ext cx="969962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7" name="图片 6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33875" y="1811338"/>
            <a:ext cx="969963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8" name="图片 6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8438" y="1803400"/>
            <a:ext cx="969962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9" name="图片 6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0" y="1793875"/>
            <a:ext cx="969963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0" name="图片 6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96138" y="1803400"/>
            <a:ext cx="969962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图片 6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0700" y="1793875"/>
            <a:ext cx="969963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2" name="图片 6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5613" y="3225800"/>
            <a:ext cx="985837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3" name="图片 7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14463" y="3232150"/>
            <a:ext cx="98583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4" name="图片 7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3313" y="3225800"/>
            <a:ext cx="985837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5" name="图片 7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4863" y="3233738"/>
            <a:ext cx="985837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6" name="图片 7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000" y="3241675"/>
            <a:ext cx="98583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7" name="图片 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2563" y="3233738"/>
            <a:ext cx="985837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8" name="图片 7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0125" y="3224213"/>
            <a:ext cx="412750" cy="97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9" name="图片 7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8" y="4702175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0" name="图片 7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30338" y="4710113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1" name="图片 7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9188" y="4702175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2" name="图片 7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60738" y="4710113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3" name="图片 8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33875" y="4719638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24" name="图片 8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8438" y="4710113"/>
            <a:ext cx="1069975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06"/>
          <p:cNvGrpSpPr>
            <a:grpSpLocks/>
          </p:cNvGrpSpPr>
          <p:nvPr/>
        </p:nvGrpSpPr>
        <p:grpSpPr bwMode="auto">
          <a:xfrm>
            <a:off x="2063750" y="2247900"/>
            <a:ext cx="1692275" cy="1450975"/>
            <a:chOff x="886924" y="2277459"/>
            <a:chExt cx="1692634" cy="1450562"/>
          </a:xfrm>
        </p:grpSpPr>
        <p:sp>
          <p:nvSpPr>
            <p:cNvPr id="34855" name="任意多边形 17"/>
            <p:cNvSpPr>
              <a:spLocks/>
            </p:cNvSpPr>
            <p:nvPr/>
          </p:nvSpPr>
          <p:spPr bwMode="auto">
            <a:xfrm rot="7127193">
              <a:off x="1594396" y="2742858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EAE0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6" name="任意多边形 18"/>
            <p:cNvSpPr>
              <a:spLocks/>
            </p:cNvSpPr>
            <p:nvPr/>
          </p:nvSpPr>
          <p:spPr bwMode="auto">
            <a:xfrm rot="-7425192">
              <a:off x="886924" y="2277459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EAE05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57" name="组合 19"/>
            <p:cNvGrpSpPr>
              <a:grpSpLocks/>
            </p:cNvGrpSpPr>
            <p:nvPr/>
          </p:nvGrpSpPr>
          <p:grpSpPr bwMode="auto">
            <a:xfrm>
              <a:off x="1052050" y="2406398"/>
              <a:ext cx="803738" cy="846860"/>
              <a:chOff x="1052050" y="2406398"/>
              <a:chExt cx="803738" cy="846860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129863" y="2406010"/>
                <a:ext cx="655776" cy="52372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06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52059" y="2791662"/>
                <a:ext cx="803445" cy="4618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01"/>
          <p:cNvGrpSpPr>
            <a:grpSpLocks/>
          </p:cNvGrpSpPr>
          <p:nvPr/>
        </p:nvGrpSpPr>
        <p:grpSpPr bwMode="auto">
          <a:xfrm>
            <a:off x="3281363" y="1627188"/>
            <a:ext cx="1158875" cy="1782762"/>
            <a:chOff x="2105070" y="1655416"/>
            <a:chExt cx="1158851" cy="1783346"/>
          </a:xfrm>
        </p:grpSpPr>
        <p:sp>
          <p:nvSpPr>
            <p:cNvPr id="34850" name="任意多边形 23"/>
            <p:cNvSpPr>
              <a:spLocks/>
            </p:cNvSpPr>
            <p:nvPr/>
          </p:nvSpPr>
          <p:spPr bwMode="auto">
            <a:xfrm rot="-10692676">
              <a:off x="2144626" y="2501571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A2B9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1" name="任意多边形 24"/>
            <p:cNvSpPr>
              <a:spLocks/>
            </p:cNvSpPr>
            <p:nvPr/>
          </p:nvSpPr>
          <p:spPr bwMode="auto">
            <a:xfrm rot="-3645061">
              <a:off x="2105070" y="1655416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A2B9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52" name="组合 25"/>
            <p:cNvGrpSpPr>
              <a:grpSpLocks/>
            </p:cNvGrpSpPr>
            <p:nvPr/>
          </p:nvGrpSpPr>
          <p:grpSpPr bwMode="auto">
            <a:xfrm>
              <a:off x="2284044" y="1771488"/>
              <a:ext cx="803738" cy="846860"/>
              <a:chOff x="1052050" y="2406398"/>
              <a:chExt cx="803738" cy="84686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130245" y="2406251"/>
                <a:ext cx="655623" cy="52245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01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052459" y="2790552"/>
                <a:ext cx="803258" cy="46211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02"/>
          <p:cNvGrpSpPr>
            <a:grpSpLocks/>
          </p:cNvGrpSpPr>
          <p:nvPr/>
        </p:nvGrpSpPr>
        <p:grpSpPr bwMode="auto">
          <a:xfrm>
            <a:off x="3860800" y="2230438"/>
            <a:ext cx="1685925" cy="1465262"/>
            <a:chOff x="2684954" y="2259098"/>
            <a:chExt cx="1684472" cy="1465012"/>
          </a:xfrm>
        </p:grpSpPr>
        <p:sp>
          <p:nvSpPr>
            <p:cNvPr id="34845" name="任意多边形 29"/>
            <p:cNvSpPr>
              <a:spLocks/>
            </p:cNvSpPr>
            <p:nvPr/>
          </p:nvSpPr>
          <p:spPr bwMode="auto">
            <a:xfrm rot="-7207915">
              <a:off x="2636983" y="2738947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8EBA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任意多边形 30"/>
            <p:cNvSpPr>
              <a:spLocks/>
            </p:cNvSpPr>
            <p:nvPr/>
          </p:nvSpPr>
          <p:spPr bwMode="auto">
            <a:xfrm rot="-160300">
              <a:off x="3210575" y="2259098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8EBAA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47" name="组合 31"/>
            <p:cNvGrpSpPr>
              <a:grpSpLocks/>
            </p:cNvGrpSpPr>
            <p:nvPr/>
          </p:nvGrpSpPr>
          <p:grpSpPr bwMode="auto">
            <a:xfrm>
              <a:off x="3364370" y="2417695"/>
              <a:ext cx="803738" cy="846860"/>
              <a:chOff x="1052050" y="2406398"/>
              <a:chExt cx="803738" cy="84686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29219" y="2406524"/>
                <a:ext cx="656659" cy="52219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02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051498" y="2790633"/>
                <a:ext cx="804170" cy="4618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9" name="03"/>
          <p:cNvGrpSpPr>
            <a:grpSpLocks/>
          </p:cNvGrpSpPr>
          <p:nvPr/>
        </p:nvGrpSpPr>
        <p:grpSpPr bwMode="auto">
          <a:xfrm>
            <a:off x="3829050" y="3195638"/>
            <a:ext cx="1693863" cy="1449387"/>
            <a:chOff x="2653031" y="3223918"/>
            <a:chExt cx="1692634" cy="1450561"/>
          </a:xfrm>
        </p:grpSpPr>
        <p:sp>
          <p:nvSpPr>
            <p:cNvPr id="34840" name="任意多边形 39"/>
            <p:cNvSpPr>
              <a:spLocks/>
            </p:cNvSpPr>
            <p:nvPr/>
          </p:nvSpPr>
          <p:spPr bwMode="auto">
            <a:xfrm rot="-3672807">
              <a:off x="2605060" y="3271889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558A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任意多边形 41"/>
            <p:cNvSpPr>
              <a:spLocks/>
            </p:cNvSpPr>
            <p:nvPr/>
          </p:nvSpPr>
          <p:spPr bwMode="auto">
            <a:xfrm rot="3374808">
              <a:off x="3186814" y="3515628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558A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42" name="组合 42"/>
            <p:cNvGrpSpPr>
              <a:grpSpLocks/>
            </p:cNvGrpSpPr>
            <p:nvPr/>
          </p:nvGrpSpPr>
          <p:grpSpPr bwMode="auto">
            <a:xfrm>
              <a:off x="3388890" y="3598144"/>
              <a:ext cx="803738" cy="846860"/>
              <a:chOff x="1052050" y="2406398"/>
              <a:chExt cx="803738" cy="84686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129988" y="2407126"/>
                <a:ext cx="656748" cy="52271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03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052257" y="2791612"/>
                <a:ext cx="804279" cy="46233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04"/>
          <p:cNvGrpSpPr>
            <a:grpSpLocks/>
          </p:cNvGrpSpPr>
          <p:nvPr/>
        </p:nvGrpSpPr>
        <p:grpSpPr bwMode="auto">
          <a:xfrm>
            <a:off x="3186113" y="3479800"/>
            <a:ext cx="1158875" cy="1782763"/>
            <a:chOff x="2008800" y="3508086"/>
            <a:chExt cx="1158851" cy="1783308"/>
          </a:xfrm>
        </p:grpSpPr>
        <p:sp>
          <p:nvSpPr>
            <p:cNvPr id="34835" name="任意多边形 46"/>
            <p:cNvSpPr>
              <a:spLocks/>
            </p:cNvSpPr>
            <p:nvPr/>
          </p:nvSpPr>
          <p:spPr bwMode="auto">
            <a:xfrm rot="112561">
              <a:off x="2096081" y="3508086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DD86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任意多边形 47"/>
            <p:cNvSpPr>
              <a:spLocks/>
            </p:cNvSpPr>
            <p:nvPr/>
          </p:nvSpPr>
          <p:spPr bwMode="auto">
            <a:xfrm rot="7160176">
              <a:off x="2008800" y="4132543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DD863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37" name="组合 48"/>
            <p:cNvGrpSpPr>
              <a:grpSpLocks/>
            </p:cNvGrpSpPr>
            <p:nvPr/>
          </p:nvGrpSpPr>
          <p:grpSpPr bwMode="auto">
            <a:xfrm>
              <a:off x="2205425" y="4259168"/>
              <a:ext cx="803738" cy="846860"/>
              <a:chOff x="1052050" y="2406398"/>
              <a:chExt cx="803738" cy="846860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130056" y="2406434"/>
                <a:ext cx="655624" cy="52244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04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052271" y="2790727"/>
                <a:ext cx="803258" cy="46210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6" name="05"/>
          <p:cNvGrpSpPr>
            <a:grpSpLocks/>
          </p:cNvGrpSpPr>
          <p:nvPr/>
        </p:nvGrpSpPr>
        <p:grpSpPr bwMode="auto">
          <a:xfrm>
            <a:off x="2092325" y="3201988"/>
            <a:ext cx="1684338" cy="1465262"/>
            <a:chOff x="915884" y="3230935"/>
            <a:chExt cx="1684472" cy="1465011"/>
          </a:xfrm>
        </p:grpSpPr>
        <p:sp>
          <p:nvSpPr>
            <p:cNvPr id="34830" name="任意多边形 59"/>
            <p:cNvSpPr>
              <a:spLocks/>
            </p:cNvSpPr>
            <p:nvPr/>
          </p:nvSpPr>
          <p:spPr bwMode="auto">
            <a:xfrm rot="3592085">
              <a:off x="1615194" y="3278906"/>
              <a:ext cx="1033134" cy="937191"/>
            </a:xfrm>
            <a:custGeom>
              <a:avLst/>
              <a:gdLst>
                <a:gd name="T0" fmla="*/ 1033134 w 1411103"/>
                <a:gd name="T1" fmla="*/ 937191 h 1280061"/>
                <a:gd name="T2" fmla="*/ 946909 w 1411103"/>
                <a:gd name="T3" fmla="*/ 937191 h 1280061"/>
                <a:gd name="T4" fmla="*/ 908059 w 1411103"/>
                <a:gd name="T5" fmla="*/ 879695 h 1280061"/>
                <a:gd name="T6" fmla="*/ 750798 w 1411103"/>
                <a:gd name="T7" fmla="*/ 752919 h 1280061"/>
                <a:gd name="T8" fmla="*/ 121301 w 1411103"/>
                <a:gd name="T9" fmla="*/ 883517 h 1280061"/>
                <a:gd name="T10" fmla="*/ 86155 w 1411103"/>
                <a:gd name="T11" fmla="*/ 937191 h 1280061"/>
                <a:gd name="T12" fmla="*/ 0 w 1411103"/>
                <a:gd name="T13" fmla="*/ 937191 h 1280061"/>
                <a:gd name="T14" fmla="*/ 516567 w 1411103"/>
                <a:gd name="T15" fmla="*/ 0 h 12800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11103" h="1280061">
                  <a:moveTo>
                    <a:pt x="1411103" y="1280061"/>
                  </a:moveTo>
                  <a:lnTo>
                    <a:pt x="1293333" y="1280061"/>
                  </a:lnTo>
                  <a:lnTo>
                    <a:pt x="1240269" y="1201530"/>
                  </a:lnTo>
                  <a:cubicBezTo>
                    <a:pt x="1182724" y="1132002"/>
                    <a:pt x="1110597" y="1072609"/>
                    <a:pt x="1025475" y="1028373"/>
                  </a:cubicBezTo>
                  <a:cubicBezTo>
                    <a:pt x="727550" y="873545"/>
                    <a:pt x="369161" y="955695"/>
                    <a:pt x="165678" y="1206750"/>
                  </a:cubicBezTo>
                  <a:lnTo>
                    <a:pt x="117674" y="1280061"/>
                  </a:lnTo>
                  <a:lnTo>
                    <a:pt x="0" y="1280061"/>
                  </a:lnTo>
                  <a:lnTo>
                    <a:pt x="705552" y="0"/>
                  </a:lnTo>
                  <a:close/>
                </a:path>
              </a:pathLst>
            </a:custGeom>
            <a:solidFill>
              <a:srgbClr val="C6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1" name="任意多边形 60"/>
            <p:cNvSpPr>
              <a:spLocks/>
            </p:cNvSpPr>
            <p:nvPr/>
          </p:nvSpPr>
          <p:spPr bwMode="auto">
            <a:xfrm rot="10639700">
              <a:off x="915884" y="3537095"/>
              <a:ext cx="1158851" cy="1158851"/>
            </a:xfrm>
            <a:custGeom>
              <a:avLst/>
              <a:gdLst>
                <a:gd name="T0" fmla="*/ 579426 w 1582814"/>
                <a:gd name="T1" fmla="*/ 70742 h 1582814"/>
                <a:gd name="T2" fmla="*/ 70742 w 1582814"/>
                <a:gd name="T3" fmla="*/ 579426 h 1582814"/>
                <a:gd name="T4" fmla="*/ 579426 w 1582814"/>
                <a:gd name="T5" fmla="*/ 1088109 h 1582814"/>
                <a:gd name="T6" fmla="*/ 1088109 w 1582814"/>
                <a:gd name="T7" fmla="*/ 579426 h 1582814"/>
                <a:gd name="T8" fmla="*/ 579426 w 1582814"/>
                <a:gd name="T9" fmla="*/ 70742 h 1582814"/>
                <a:gd name="T10" fmla="*/ 579426 w 1582814"/>
                <a:gd name="T11" fmla="*/ 0 h 1582814"/>
                <a:gd name="T12" fmla="*/ 1158851 w 1582814"/>
                <a:gd name="T13" fmla="*/ 579426 h 1582814"/>
                <a:gd name="T14" fmla="*/ 579426 w 1582814"/>
                <a:gd name="T15" fmla="*/ 1158851 h 1582814"/>
                <a:gd name="T16" fmla="*/ 0 w 1582814"/>
                <a:gd name="T17" fmla="*/ 579426 h 1582814"/>
                <a:gd name="T18" fmla="*/ 579426 w 1582814"/>
                <a:gd name="T19" fmla="*/ 0 h 15828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82814" h="1582814">
                  <a:moveTo>
                    <a:pt x="791407" y="96623"/>
                  </a:moveTo>
                  <a:cubicBezTo>
                    <a:pt x="407688" y="96623"/>
                    <a:pt x="96623" y="407688"/>
                    <a:pt x="96623" y="791407"/>
                  </a:cubicBezTo>
                  <a:cubicBezTo>
                    <a:pt x="96623" y="1175126"/>
                    <a:pt x="407688" y="1486191"/>
                    <a:pt x="791407" y="1486191"/>
                  </a:cubicBezTo>
                  <a:cubicBezTo>
                    <a:pt x="1175126" y="1486191"/>
                    <a:pt x="1486191" y="1175126"/>
                    <a:pt x="1486191" y="791407"/>
                  </a:cubicBezTo>
                  <a:cubicBezTo>
                    <a:pt x="1486191" y="407688"/>
                    <a:pt x="1175126" y="96623"/>
                    <a:pt x="791407" y="96623"/>
                  </a:cubicBezTo>
                  <a:close/>
                  <a:moveTo>
                    <a:pt x="791407" y="0"/>
                  </a:moveTo>
                  <a:cubicBezTo>
                    <a:pt x="1228489" y="0"/>
                    <a:pt x="1582814" y="354325"/>
                    <a:pt x="1582814" y="791407"/>
                  </a:cubicBezTo>
                  <a:cubicBezTo>
                    <a:pt x="1582814" y="1228489"/>
                    <a:pt x="1228489" y="1582814"/>
                    <a:pt x="791407" y="1582814"/>
                  </a:cubicBezTo>
                  <a:cubicBezTo>
                    <a:pt x="354325" y="1582814"/>
                    <a:pt x="0" y="1228489"/>
                    <a:pt x="0" y="791407"/>
                  </a:cubicBezTo>
                  <a:cubicBezTo>
                    <a:pt x="0" y="354325"/>
                    <a:pt x="354325" y="0"/>
                    <a:pt x="791407" y="0"/>
                  </a:cubicBezTo>
                  <a:close/>
                </a:path>
              </a:pathLst>
            </a:custGeom>
            <a:solidFill>
              <a:srgbClr val="C642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32" name="组合 61"/>
            <p:cNvGrpSpPr>
              <a:grpSpLocks/>
            </p:cNvGrpSpPr>
            <p:nvPr/>
          </p:nvGrpSpPr>
          <p:grpSpPr bwMode="auto">
            <a:xfrm>
              <a:off x="1111253" y="3688042"/>
              <a:ext cx="803738" cy="846860"/>
              <a:chOff x="1052050" y="2406398"/>
              <a:chExt cx="803738" cy="846860"/>
            </a:xfrm>
          </p:grpSpPr>
          <p:sp>
            <p:nvSpPr>
              <p:cNvPr id="63" name="文本框 62"/>
              <p:cNvSpPr txBox="1"/>
              <p:nvPr/>
            </p:nvSpPr>
            <p:spPr>
              <a:xfrm>
                <a:off x="1129753" y="2406413"/>
                <a:ext cx="655690" cy="52378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odoni MT Black" panose="02070A03080606020203" pitchFamily="18" charset="0"/>
                    <a:ea typeface="+mn-ea"/>
                  </a:rPr>
                  <a:t>05</a:t>
                </a:r>
                <a:endPara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Bodoni MT Black" panose="02070A03080606020203" pitchFamily="18" charset="0"/>
                  <a:ea typeface="+mn-ea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51960" y="2792109"/>
                <a:ext cx="803339" cy="46188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823" name="文本框 66"/>
          <p:cNvSpPr txBox="1">
            <a:spLocks noChangeArrowheads="1"/>
          </p:cNvSpPr>
          <p:nvPr/>
        </p:nvSpPr>
        <p:spPr bwMode="auto">
          <a:xfrm>
            <a:off x="6134100" y="2195513"/>
            <a:ext cx="34559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6134100" y="2830513"/>
            <a:ext cx="2217738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134100" y="3700463"/>
            <a:ext cx="2217738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6253163" y="2736850"/>
            <a:ext cx="266541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 Box 4"/>
          <p:cNvSpPr txBox="1">
            <a:spLocks noChangeArrowheads="1"/>
          </p:cNvSpPr>
          <p:nvPr/>
        </p:nvSpPr>
        <p:spPr bwMode="auto">
          <a:xfrm>
            <a:off x="7721600" y="2819400"/>
            <a:ext cx="2217738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7721600" y="3689350"/>
            <a:ext cx="221773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文本框 72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9 -0.65949 L 3.33333E-6 3.7037E-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3296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 0.68333 L -4.16667E-6 1.48148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3416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971 -0.33356 L -1.875E-6 -4.81481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79" y="166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282 0.28935 L 5E-6 -1.1111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41" y="-1446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922 -0.51342 L 2.70833E-6 -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61" y="256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81 0.51227 L -3.54167E-6 2.22222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0" y="-2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1" grpId="0"/>
      <p:bldP spid="72" grpId="0"/>
      <p:bldP spid="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" name="Group 3"/>
          <p:cNvGraphicFramePr>
            <a:graphicFrameLocks noGrp="1"/>
          </p:cNvGraphicFramePr>
          <p:nvPr/>
        </p:nvGraphicFramePr>
        <p:xfrm>
          <a:off x="5980113" y="1970088"/>
          <a:ext cx="5692775" cy="3208337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74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76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6" name="Rectangle 53"/>
          <p:cNvSpPr>
            <a:spLocks noChangeArrowheads="1"/>
          </p:cNvSpPr>
          <p:nvPr/>
        </p:nvSpPr>
        <p:spPr bwMode="gray">
          <a:xfrm>
            <a:off x="5981700" y="2084388"/>
            <a:ext cx="968375" cy="274637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rgbClr val="BC000D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2" name="Rectangle 54"/>
          <p:cNvSpPr>
            <a:spLocks noChangeArrowheads="1"/>
          </p:cNvSpPr>
          <p:nvPr/>
        </p:nvSpPr>
        <p:spPr bwMode="gray">
          <a:xfrm>
            <a:off x="5981700" y="2644775"/>
            <a:ext cx="849313" cy="274638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B3B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3" name="Rectangle 55"/>
          <p:cNvSpPr>
            <a:spLocks noChangeArrowheads="1"/>
          </p:cNvSpPr>
          <p:nvPr/>
        </p:nvSpPr>
        <p:spPr bwMode="gray">
          <a:xfrm>
            <a:off x="5981700" y="3187700"/>
            <a:ext cx="419100" cy="274638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0517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4" name="Rectangle 56"/>
          <p:cNvSpPr>
            <a:spLocks noChangeArrowheads="1"/>
          </p:cNvSpPr>
          <p:nvPr/>
        </p:nvSpPr>
        <p:spPr bwMode="gray">
          <a:xfrm>
            <a:off x="5981700" y="3690938"/>
            <a:ext cx="1316038" cy="274637"/>
          </a:xfrm>
          <a:prstGeom prst="rect">
            <a:avLst/>
          </a:prstGeom>
          <a:gradFill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A000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5" name="Rectangle 57"/>
          <p:cNvSpPr>
            <a:spLocks noChangeArrowheads="1"/>
          </p:cNvSpPr>
          <p:nvPr/>
        </p:nvSpPr>
        <p:spPr bwMode="gray">
          <a:xfrm>
            <a:off x="5981700" y="4244975"/>
            <a:ext cx="3573463" cy="274638"/>
          </a:xfrm>
          <a:prstGeom prst="rect">
            <a:avLst/>
          </a:prstGeom>
          <a:gradFill rotWithShape="1">
            <a:gsLst>
              <a:gs pos="0">
                <a:schemeClr val="tx1">
                  <a:lumMod val="95000"/>
                  <a:lumOff val="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3A0004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6" name="Rectangle 58"/>
          <p:cNvSpPr>
            <a:spLocks noChangeArrowheads="1"/>
          </p:cNvSpPr>
          <p:nvPr/>
        </p:nvSpPr>
        <p:spPr bwMode="gray">
          <a:xfrm>
            <a:off x="5981700" y="4778375"/>
            <a:ext cx="4725988" cy="274638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0000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FF3B3B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 kern="0">
              <a:solidFill>
                <a:srgbClr val="000000"/>
              </a:solidFill>
              <a:ea typeface="+mn-ea"/>
            </a:endParaRPr>
          </a:p>
        </p:txBody>
      </p:sp>
      <p:sp>
        <p:nvSpPr>
          <p:cNvPr id="67" name="Text Box 59"/>
          <p:cNvSpPr txBox="1">
            <a:spLocks noChangeArrowheads="1"/>
          </p:cNvSpPr>
          <p:nvPr/>
        </p:nvSpPr>
        <p:spPr bwMode="auto">
          <a:xfrm>
            <a:off x="5880100" y="5221288"/>
            <a:ext cx="6164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400" kern="0" smtClean="0">
                <a:solidFill>
                  <a:srgbClr val="000000"/>
                </a:solidFill>
              </a:rPr>
              <a:t>0%               20%                40%                60%                80%              100%    </a:t>
            </a:r>
          </a:p>
        </p:txBody>
      </p:sp>
      <p:sp>
        <p:nvSpPr>
          <p:cNvPr id="68" name="Text Box 60"/>
          <p:cNvSpPr txBox="1">
            <a:spLocks noChangeArrowheads="1"/>
          </p:cNvSpPr>
          <p:nvPr/>
        </p:nvSpPr>
        <p:spPr bwMode="auto">
          <a:xfrm>
            <a:off x="7094538" y="2074863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18.5%</a:t>
            </a:r>
          </a:p>
        </p:txBody>
      </p:sp>
      <p:sp>
        <p:nvSpPr>
          <p:cNvPr id="69" name="Text Box 61"/>
          <p:cNvSpPr txBox="1">
            <a:spLocks noChangeArrowheads="1"/>
          </p:cNvSpPr>
          <p:nvPr/>
        </p:nvSpPr>
        <p:spPr bwMode="auto">
          <a:xfrm>
            <a:off x="7094538" y="2636838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17.5%</a:t>
            </a:r>
          </a:p>
        </p:txBody>
      </p:sp>
      <p:sp>
        <p:nvSpPr>
          <p:cNvPr id="70" name="Text Box 62"/>
          <p:cNvSpPr txBox="1">
            <a:spLocks noChangeArrowheads="1"/>
          </p:cNvSpPr>
          <p:nvPr/>
        </p:nvSpPr>
        <p:spPr bwMode="auto">
          <a:xfrm>
            <a:off x="6521450" y="3170238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8.7%</a:t>
            </a:r>
          </a:p>
        </p:txBody>
      </p:sp>
      <p:sp>
        <p:nvSpPr>
          <p:cNvPr id="71" name="Text Box 63"/>
          <p:cNvSpPr txBox="1">
            <a:spLocks noChangeArrowheads="1"/>
          </p:cNvSpPr>
          <p:nvPr/>
        </p:nvSpPr>
        <p:spPr bwMode="auto">
          <a:xfrm>
            <a:off x="7427913" y="3684588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23.6%</a:t>
            </a:r>
          </a:p>
        </p:txBody>
      </p:sp>
      <p:sp>
        <p:nvSpPr>
          <p:cNvPr id="72" name="Text Box 64"/>
          <p:cNvSpPr txBox="1">
            <a:spLocks noChangeArrowheads="1"/>
          </p:cNvSpPr>
          <p:nvPr/>
        </p:nvSpPr>
        <p:spPr bwMode="auto">
          <a:xfrm>
            <a:off x="9666288" y="4230688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63.6%</a:t>
            </a:r>
          </a:p>
        </p:txBody>
      </p:sp>
      <p:sp>
        <p:nvSpPr>
          <p:cNvPr id="73" name="Text Box 65"/>
          <p:cNvSpPr txBox="1">
            <a:spLocks noChangeArrowheads="1"/>
          </p:cNvSpPr>
          <p:nvPr/>
        </p:nvSpPr>
        <p:spPr bwMode="auto">
          <a:xfrm>
            <a:off x="10807700" y="4767263"/>
            <a:ext cx="87947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1200" b="1" kern="0" smtClean="0">
                <a:solidFill>
                  <a:srgbClr val="000000"/>
                </a:solidFill>
              </a:rPr>
              <a:t>84.3%</a:t>
            </a:r>
          </a:p>
        </p:txBody>
      </p:sp>
      <p:pic>
        <p:nvPicPr>
          <p:cNvPr id="35898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888" y="1916113"/>
            <a:ext cx="488791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" name="文本框 73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9"/>
          <p:cNvSpPr>
            <a:spLocks noChangeArrowheads="1"/>
          </p:cNvSpPr>
          <p:nvPr/>
        </p:nvSpPr>
        <p:spPr bwMode="gray">
          <a:xfrm>
            <a:off x="2389396" y="2822600"/>
            <a:ext cx="2106345" cy="2108991"/>
          </a:xfrm>
          <a:prstGeom prst="rect">
            <a:avLst/>
          </a:prstGeom>
          <a:solidFill>
            <a:srgbClr val="000000">
              <a:alpha val="25000"/>
            </a:srgbClr>
          </a:solidFill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gray">
          <a:xfrm>
            <a:off x="2945876" y="3382927"/>
            <a:ext cx="991086" cy="988337"/>
          </a:xfrm>
          <a:prstGeom prst="rect">
            <a:avLst/>
          </a:prstGeom>
          <a:solidFill>
            <a:srgbClr val="000000">
              <a:alpha val="25000"/>
            </a:srgbClr>
          </a:solidFill>
          <a:ln w="9525">
            <a:noFill/>
            <a:miter lim="800000"/>
            <a:headEnd/>
            <a:tailEnd/>
          </a:ln>
          <a:effectLst>
            <a:softEdge rad="63500"/>
          </a:effectLst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1155700">
            <a:bevelT w="0" h="0" prst="angle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4081463" y="2209800"/>
            <a:ext cx="1382712" cy="422275"/>
          </a:xfrm>
          <a:prstGeom prst="line">
            <a:avLst/>
          </a:prstGeom>
          <a:ln>
            <a:solidFill>
              <a:srgbClr val="F075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4840288" y="3182938"/>
            <a:ext cx="1382712" cy="422275"/>
          </a:xfrm>
          <a:prstGeom prst="line">
            <a:avLst/>
          </a:prstGeom>
          <a:ln>
            <a:solidFill>
              <a:srgbClr val="70BD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588000" y="4168775"/>
            <a:ext cx="1382713" cy="423863"/>
          </a:xfrm>
          <a:prstGeom prst="line">
            <a:avLst/>
          </a:prstGeom>
          <a:ln>
            <a:solidFill>
              <a:srgbClr val="765B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18"/>
          <p:cNvSpPr>
            <a:spLocks noChangeArrowheads="1"/>
          </p:cNvSpPr>
          <p:nvPr/>
        </p:nvSpPr>
        <p:spPr bwMode="gray">
          <a:xfrm>
            <a:off x="1847528" y="2216056"/>
            <a:ext cx="3240000" cy="3240000"/>
          </a:xfrm>
          <a:prstGeom prst="rect">
            <a:avLst/>
          </a:prstGeom>
          <a:solidFill>
            <a:schemeClr val="bg1">
              <a:lumMod val="50000"/>
              <a:alpha val="89804"/>
            </a:scheme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>
            <a:bevelT w="565150" h="1028700" prst="angle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3" name="Rectangle 19"/>
          <p:cNvSpPr>
            <a:spLocks noChangeAspect="1" noChangeArrowheads="1"/>
          </p:cNvSpPr>
          <p:nvPr/>
        </p:nvSpPr>
        <p:spPr bwMode="gray">
          <a:xfrm>
            <a:off x="2418725" y="2884896"/>
            <a:ext cx="2088000" cy="2090623"/>
          </a:xfrm>
          <a:prstGeom prst="rect">
            <a:avLst/>
          </a:prstGeom>
          <a:solidFill>
            <a:schemeClr val="tx1">
              <a:lumMod val="85000"/>
              <a:lumOff val="15000"/>
              <a:alpha val="89804"/>
            </a:scheme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1155700">
            <a:bevelT w="565150" h="1028700" prst="angle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gray">
          <a:xfrm>
            <a:off x="3006454" y="3526782"/>
            <a:ext cx="936000" cy="936000"/>
          </a:xfrm>
          <a:prstGeom prst="rect">
            <a:avLst/>
          </a:prstGeom>
          <a:solidFill>
            <a:srgbClr val="C00000">
              <a:alpha val="84706"/>
            </a:srgbClr>
          </a:solidFill>
          <a:ln w="9525">
            <a:noFill/>
            <a:miter lim="800000"/>
            <a:headEnd/>
            <a:tailEnd/>
          </a:ln>
          <a:scene3d>
            <a:camera prst="perspectiveRelaxed">
              <a:rot lat="18966000" lon="17448000" rev="4518000"/>
            </a:camera>
            <a:lightRig rig="balanced" dir="t">
              <a:rot lat="0" lon="0" rev="11400000"/>
            </a:lightRig>
          </a:scene3d>
          <a:sp3d z="2311400">
            <a:bevelT w="552450" h="1028700" prst="angle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36873" name="Text Box 4"/>
          <p:cNvSpPr txBox="1">
            <a:spLocks noChangeArrowheads="1"/>
          </p:cNvSpPr>
          <p:nvPr/>
        </p:nvSpPr>
        <p:spPr bwMode="auto">
          <a:xfrm>
            <a:off x="5861050" y="1868488"/>
            <a:ext cx="2217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4" name="Text Box 4"/>
          <p:cNvSpPr txBox="1">
            <a:spLocks noChangeArrowheads="1"/>
          </p:cNvSpPr>
          <p:nvPr/>
        </p:nvSpPr>
        <p:spPr bwMode="auto">
          <a:xfrm>
            <a:off x="6600825" y="2757488"/>
            <a:ext cx="22161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875" name="Text Box 4"/>
          <p:cNvSpPr txBox="1">
            <a:spLocks noChangeArrowheads="1"/>
          </p:cNvSpPr>
          <p:nvPr/>
        </p:nvSpPr>
        <p:spPr bwMode="auto">
          <a:xfrm>
            <a:off x="7175500" y="3835400"/>
            <a:ext cx="2217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22"/>
          <p:cNvGrpSpPr>
            <a:grpSpLocks/>
          </p:cNvGrpSpPr>
          <p:nvPr/>
        </p:nvGrpSpPr>
        <p:grpSpPr bwMode="auto">
          <a:xfrm>
            <a:off x="1976438" y="1681163"/>
            <a:ext cx="3849687" cy="3851275"/>
            <a:chOff x="1297350" y="902834"/>
            <a:chExt cx="3850291" cy="3850290"/>
          </a:xfrm>
        </p:grpSpPr>
        <p:sp>
          <p:nvSpPr>
            <p:cNvPr id="26" name="空心弧 25"/>
            <p:cNvSpPr>
              <a:spLocks noChangeAspect="1"/>
            </p:cNvSpPr>
            <p:nvPr/>
          </p:nvSpPr>
          <p:spPr>
            <a:xfrm>
              <a:off x="1297350" y="902834"/>
              <a:ext cx="3850291" cy="3850290"/>
            </a:xfrm>
            <a:prstGeom prst="blockArc">
              <a:avLst>
                <a:gd name="adj1" fmla="val 6428798"/>
                <a:gd name="adj2" fmla="val 98133"/>
                <a:gd name="adj3" fmla="val 3130"/>
              </a:avLst>
            </a:prstGeom>
            <a:solidFill>
              <a:srgbClr val="00608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7" name="空心弧 26"/>
            <p:cNvSpPr>
              <a:spLocks noChangeAspect="1"/>
            </p:cNvSpPr>
            <p:nvPr/>
          </p:nvSpPr>
          <p:spPr>
            <a:xfrm>
              <a:off x="1549802" y="1155181"/>
              <a:ext cx="3345388" cy="3345594"/>
            </a:xfrm>
            <a:prstGeom prst="blockArc">
              <a:avLst>
                <a:gd name="adj1" fmla="val 8943962"/>
                <a:gd name="adj2" fmla="val 33506"/>
                <a:gd name="adj3" fmla="val 3240"/>
              </a:avLst>
            </a:prstGeom>
            <a:solidFill>
              <a:srgbClr val="D941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8" name="空心弧 27"/>
            <p:cNvSpPr>
              <a:spLocks noChangeAspect="1"/>
            </p:cNvSpPr>
            <p:nvPr/>
          </p:nvSpPr>
          <p:spPr>
            <a:xfrm>
              <a:off x="1789552" y="1394833"/>
              <a:ext cx="2865887" cy="2866292"/>
            </a:xfrm>
            <a:prstGeom prst="blockArc">
              <a:avLst>
                <a:gd name="adj1" fmla="val 10632826"/>
                <a:gd name="adj2" fmla="val 76642"/>
                <a:gd name="adj3" fmla="val 3999"/>
              </a:avLst>
            </a:prstGeom>
            <a:solidFill>
              <a:srgbClr val="B6B44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30" name="空心弧 29"/>
            <p:cNvSpPr>
              <a:spLocks noChangeAspect="1"/>
            </p:cNvSpPr>
            <p:nvPr/>
          </p:nvSpPr>
          <p:spPr>
            <a:xfrm>
              <a:off x="2015013" y="1620200"/>
              <a:ext cx="2414966" cy="2415557"/>
            </a:xfrm>
            <a:prstGeom prst="blockArc">
              <a:avLst>
                <a:gd name="adj1" fmla="val 13476405"/>
                <a:gd name="adj2" fmla="val 70113"/>
                <a:gd name="adj3" fmla="val 4338"/>
              </a:avLst>
            </a:prstGeom>
            <a:solidFill>
              <a:srgbClr val="7BA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31" name="空心弧 30"/>
            <p:cNvSpPr>
              <a:spLocks noChangeAspect="1"/>
            </p:cNvSpPr>
            <p:nvPr/>
          </p:nvSpPr>
          <p:spPr>
            <a:xfrm>
              <a:off x="2267464" y="1872548"/>
              <a:ext cx="1910063" cy="1910861"/>
            </a:xfrm>
            <a:prstGeom prst="blockArc">
              <a:avLst>
                <a:gd name="adj1" fmla="val 15531894"/>
                <a:gd name="adj2" fmla="val 27943"/>
                <a:gd name="adj3" fmla="val 5923"/>
              </a:avLst>
            </a:prstGeom>
            <a:solidFill>
              <a:srgbClr val="FFCC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33" name="TextBox 34"/>
            <p:cNvSpPr txBox="1"/>
            <p:nvPr/>
          </p:nvSpPr>
          <p:spPr>
            <a:xfrm>
              <a:off x="2642173" y="4396027"/>
              <a:ext cx="504904" cy="307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73</a:t>
              </a:r>
              <a:r>
                <a:rPr lang="en-US" altLang="zh-CN" sz="1050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lang="zh-CN" altLang="en-US" kern="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8" name="TextBox 35"/>
            <p:cNvSpPr txBox="1"/>
            <p:nvPr/>
          </p:nvSpPr>
          <p:spPr>
            <a:xfrm>
              <a:off x="1768911" y="3607242"/>
              <a:ext cx="503317" cy="307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61</a:t>
              </a:r>
              <a:r>
                <a:rPr lang="en-US" altLang="zh-CN" sz="1050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lang="zh-CN" altLang="en-US" kern="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39" name="TextBox 36"/>
            <p:cNvSpPr txBox="1"/>
            <p:nvPr/>
          </p:nvSpPr>
          <p:spPr>
            <a:xfrm>
              <a:off x="1697463" y="2888288"/>
              <a:ext cx="503316" cy="307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51</a:t>
              </a:r>
              <a:r>
                <a:rPr lang="en-US" altLang="zh-CN" sz="1050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lang="zh-CN" altLang="en-US" kern="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TextBox 37"/>
            <p:cNvSpPr txBox="1"/>
            <p:nvPr/>
          </p:nvSpPr>
          <p:spPr>
            <a:xfrm>
              <a:off x="2126155" y="2067761"/>
              <a:ext cx="504904" cy="307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33</a:t>
              </a:r>
              <a:r>
                <a:rPr lang="en-US" altLang="zh-CN" sz="1050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lang="zh-CN" altLang="en-US" kern="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TextBox 38"/>
            <p:cNvSpPr txBox="1"/>
            <p:nvPr/>
          </p:nvSpPr>
          <p:spPr>
            <a:xfrm>
              <a:off x="2651699" y="1910638"/>
              <a:ext cx="503317" cy="3078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b="1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27</a:t>
              </a:r>
              <a:r>
                <a:rPr lang="en-US" altLang="zh-CN" sz="1050" kern="0" dirty="0">
                  <a:solidFill>
                    <a:prstClr val="black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%</a:t>
              </a:r>
              <a:endParaRPr lang="zh-CN" altLang="en-US" kern="0" dirty="0">
                <a:solidFill>
                  <a:prstClr val="black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7890" name="组合 42"/>
          <p:cNvGrpSpPr>
            <a:grpSpLocks/>
          </p:cNvGrpSpPr>
          <p:nvPr/>
        </p:nvGrpSpPr>
        <p:grpSpPr bwMode="auto">
          <a:xfrm>
            <a:off x="4803775" y="4189413"/>
            <a:ext cx="1787525" cy="1241425"/>
            <a:chOff x="4124595" y="3355758"/>
            <a:chExt cx="1787435" cy="1240423"/>
          </a:xfrm>
        </p:grpSpPr>
        <p:sp>
          <p:nvSpPr>
            <p:cNvPr id="44" name="矩形 43"/>
            <p:cNvSpPr/>
            <p:nvPr/>
          </p:nvSpPr>
          <p:spPr>
            <a:xfrm>
              <a:off x="4124595" y="3673002"/>
              <a:ext cx="130168" cy="130070"/>
            </a:xfrm>
            <a:prstGeom prst="rect">
              <a:avLst/>
            </a:prstGeom>
            <a:solidFill>
              <a:srgbClr val="7BA69C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5" name="矩形 1"/>
            <p:cNvSpPr>
              <a:spLocks noChangeArrowheads="1"/>
            </p:cNvSpPr>
            <p:nvPr/>
          </p:nvSpPr>
          <p:spPr bwMode="auto">
            <a:xfrm>
              <a:off x="4302386" y="3593691"/>
              <a:ext cx="1609644" cy="288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24595" y="3910935"/>
              <a:ext cx="130168" cy="130070"/>
            </a:xfrm>
            <a:prstGeom prst="rect">
              <a:avLst/>
            </a:prstGeom>
            <a:solidFill>
              <a:srgbClr val="B6B44F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7" name="矩形 1"/>
            <p:cNvSpPr>
              <a:spLocks noChangeArrowheads="1"/>
            </p:cNvSpPr>
            <p:nvPr/>
          </p:nvSpPr>
          <p:spPr bwMode="auto">
            <a:xfrm>
              <a:off x="4302386" y="3831624"/>
              <a:ext cx="1609644" cy="288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24595" y="4148867"/>
              <a:ext cx="130168" cy="130070"/>
            </a:xfrm>
            <a:prstGeom prst="rect">
              <a:avLst/>
            </a:prstGeom>
            <a:solidFill>
              <a:srgbClr val="D94129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49" name="矩形 1"/>
            <p:cNvSpPr>
              <a:spLocks noChangeArrowheads="1"/>
            </p:cNvSpPr>
            <p:nvPr/>
          </p:nvSpPr>
          <p:spPr bwMode="auto">
            <a:xfrm>
              <a:off x="4302386" y="4069556"/>
              <a:ext cx="1609644" cy="288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124595" y="4386800"/>
              <a:ext cx="130168" cy="130070"/>
            </a:xfrm>
            <a:prstGeom prst="rect">
              <a:avLst/>
            </a:prstGeom>
            <a:solidFill>
              <a:srgbClr val="00608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4302386" y="4307489"/>
              <a:ext cx="1609644" cy="288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4124595" y="3435069"/>
              <a:ext cx="130168" cy="130070"/>
            </a:xfrm>
            <a:prstGeom prst="rect">
              <a:avLst/>
            </a:prstGeom>
            <a:solidFill>
              <a:srgbClr val="FFCC00"/>
            </a:soli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prstClr val="black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60" name="矩形 1"/>
            <p:cNvSpPr>
              <a:spLocks noChangeArrowheads="1"/>
            </p:cNvSpPr>
            <p:nvPr/>
          </p:nvSpPr>
          <p:spPr bwMode="auto">
            <a:xfrm>
              <a:off x="4302386" y="3355758"/>
              <a:ext cx="1609644" cy="288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在此输入文字说明</a:t>
              </a:r>
              <a:endPara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7891" name="文本框 60"/>
          <p:cNvSpPr txBox="1">
            <a:spLocks noChangeArrowheads="1"/>
          </p:cNvSpPr>
          <p:nvPr/>
        </p:nvSpPr>
        <p:spPr bwMode="auto">
          <a:xfrm>
            <a:off x="7535863" y="1736725"/>
            <a:ext cx="345598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7535863" y="2370138"/>
            <a:ext cx="2217737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3" name="Text Box 4"/>
          <p:cNvSpPr txBox="1">
            <a:spLocks noChangeArrowheads="1"/>
          </p:cNvSpPr>
          <p:nvPr/>
        </p:nvSpPr>
        <p:spPr bwMode="auto">
          <a:xfrm>
            <a:off x="7535863" y="3241675"/>
            <a:ext cx="2217737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654925" y="2278063"/>
            <a:ext cx="2665413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7620000" y="2303463"/>
            <a:ext cx="266382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7" name="图片 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2275" y="2922588"/>
            <a:ext cx="17621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5"/>
          <p:cNvGrpSpPr>
            <a:grpSpLocks/>
          </p:cNvGrpSpPr>
          <p:nvPr/>
        </p:nvGrpSpPr>
        <p:grpSpPr bwMode="auto">
          <a:xfrm>
            <a:off x="4741863" y="2057400"/>
            <a:ext cx="4922837" cy="552450"/>
            <a:chOff x="460128" y="312440"/>
            <a:chExt cx="5580684" cy="625205"/>
          </a:xfrm>
        </p:grpSpPr>
        <p:sp>
          <p:nvSpPr>
            <p:cNvPr id="27" name="矩形 26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</p:sp>
        <p:sp>
          <p:nvSpPr>
            <p:cNvPr id="20521" name="矩形 27"/>
            <p:cNvSpPr>
              <a:spLocks noChangeArrowheads="1"/>
            </p:cNvSpPr>
            <p:nvPr/>
          </p:nvSpPr>
          <p:spPr bwMode="auto">
            <a:xfrm>
              <a:off x="460128" y="312440"/>
              <a:ext cx="5580684" cy="625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96257" tIns="60960" rIns="60960" bIns="6096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>
                  <a:solidFill>
                    <a:srgbClr val="646464"/>
                  </a:solidFill>
                  <a:latin typeface="Calibri" pitchFamily="34" charset="0"/>
                  <a:ea typeface="微软雅黑" pitchFamily="34" charset="-122"/>
                </a:rPr>
                <a:t>单击此处添加文字内容</a:t>
              </a:r>
              <a:endParaRPr lang="zh-CN" altLang="en-US" sz="24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03319" y="341185"/>
              <a:ext cx="5505099" cy="56052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20482" name="组合 29"/>
          <p:cNvGrpSpPr>
            <a:grpSpLocks/>
          </p:cNvGrpSpPr>
          <p:nvPr/>
        </p:nvGrpSpPr>
        <p:grpSpPr bwMode="auto">
          <a:xfrm>
            <a:off x="5100638" y="2760663"/>
            <a:ext cx="4922837" cy="552450"/>
            <a:chOff x="460128" y="312440"/>
            <a:chExt cx="5580684" cy="625205"/>
          </a:xfrm>
        </p:grpSpPr>
        <p:sp>
          <p:nvSpPr>
            <p:cNvPr id="31" name="矩形 30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20518" name="矩形 31"/>
            <p:cNvSpPr>
              <a:spLocks noChangeArrowheads="1"/>
            </p:cNvSpPr>
            <p:nvPr/>
          </p:nvSpPr>
          <p:spPr bwMode="auto">
            <a:xfrm>
              <a:off x="460128" y="312440"/>
              <a:ext cx="5580684" cy="6252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96257" tIns="60960" rIns="60960" bIns="6096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400">
                  <a:solidFill>
                    <a:srgbClr val="646464"/>
                  </a:solidFill>
                  <a:latin typeface="Calibri" pitchFamily="34" charset="0"/>
                  <a:ea typeface="微软雅黑" pitchFamily="34" charset="-122"/>
                </a:rPr>
                <a:t>单击此处添加文字内容</a:t>
              </a:r>
              <a:endParaRPr lang="zh-CN" altLang="en-US" sz="2400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03319" y="341185"/>
              <a:ext cx="5505099" cy="56052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20483" name="组合 33"/>
          <p:cNvGrpSpPr>
            <a:grpSpLocks/>
          </p:cNvGrpSpPr>
          <p:nvPr/>
        </p:nvGrpSpPr>
        <p:grpSpPr bwMode="auto">
          <a:xfrm>
            <a:off x="5100638" y="4168775"/>
            <a:ext cx="4922837" cy="550863"/>
            <a:chOff x="460128" y="312440"/>
            <a:chExt cx="5580684" cy="625205"/>
          </a:xfrm>
        </p:grpSpPr>
        <p:sp>
          <p:nvSpPr>
            <p:cNvPr id="35" name="矩形 34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36" name="矩形 35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496257" tIns="60960" rIns="60960" bIns="60960" spcCol="1270" anchor="ctr"/>
            <a:lstStyle/>
            <a:p>
              <a:pPr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solidFill>
                    <a:srgbClr val="646464"/>
                  </a:solidFill>
                  <a:latin typeface="Calibri"/>
                  <a:ea typeface="微软雅黑" pitchFamily="34" charset="-122"/>
                </a:rPr>
                <a:t>单击此处添加文字内容</a:t>
              </a:r>
              <a:endParaRPr lang="zh-CN" altLang="en-US" sz="240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03319" y="341268"/>
              <a:ext cx="5505099" cy="56034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20484" name="组合 37"/>
          <p:cNvGrpSpPr>
            <a:grpSpLocks/>
          </p:cNvGrpSpPr>
          <p:nvPr/>
        </p:nvGrpSpPr>
        <p:grpSpPr bwMode="auto">
          <a:xfrm>
            <a:off x="4741863" y="4872038"/>
            <a:ext cx="4922837" cy="550862"/>
            <a:chOff x="460128" y="312440"/>
            <a:chExt cx="5580684" cy="625205"/>
          </a:xfrm>
        </p:grpSpPr>
        <p:sp>
          <p:nvSpPr>
            <p:cNvPr id="39" name="矩形 38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40" name="矩形 39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496257" tIns="60960" rIns="60960" bIns="60960" spcCol="1270" anchor="ctr"/>
            <a:lstStyle/>
            <a:p>
              <a:pPr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solidFill>
                    <a:srgbClr val="646464"/>
                  </a:solidFill>
                  <a:latin typeface="Calibri"/>
                  <a:ea typeface="微软雅黑" pitchFamily="34" charset="-122"/>
                </a:rPr>
                <a:t>单击此处添加文字内容</a:t>
              </a:r>
              <a:endParaRPr lang="zh-CN" altLang="en-US" sz="240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03319" y="341268"/>
              <a:ext cx="5505099" cy="56034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20485" name="组合 41"/>
          <p:cNvGrpSpPr>
            <a:grpSpLocks/>
          </p:cNvGrpSpPr>
          <p:nvPr/>
        </p:nvGrpSpPr>
        <p:grpSpPr bwMode="auto">
          <a:xfrm>
            <a:off x="5278438" y="3465513"/>
            <a:ext cx="4921250" cy="550862"/>
            <a:chOff x="460128" y="312440"/>
            <a:chExt cx="5580684" cy="625205"/>
          </a:xfrm>
        </p:grpSpPr>
        <p:sp>
          <p:nvSpPr>
            <p:cNvPr id="43" name="矩形 42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  <p:sp>
          <p:nvSpPr>
            <p:cNvPr id="44" name="矩形 43"/>
            <p:cNvSpPr/>
            <p:nvPr/>
          </p:nvSpPr>
          <p:spPr>
            <a:xfrm>
              <a:off x="460128" y="312440"/>
              <a:ext cx="5580684" cy="62520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lIns="496257" tIns="60960" rIns="60960" bIns="60960" spcCol="1270" anchor="ctr"/>
            <a:lstStyle/>
            <a:p>
              <a:pPr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solidFill>
                    <a:srgbClr val="646464"/>
                  </a:solidFill>
                  <a:latin typeface="Calibri"/>
                  <a:ea typeface="微软雅黑" pitchFamily="34" charset="-122"/>
                </a:rPr>
                <a:t>单击此处添加文字内容</a:t>
              </a:r>
              <a:endParaRPr lang="zh-CN" altLang="en-US" sz="2400" dirty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03333" y="341268"/>
              <a:ext cx="5505075" cy="56034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</p:sp>
      </p:grpSp>
      <p:grpSp>
        <p:nvGrpSpPr>
          <p:cNvPr id="20486" name="组合 45"/>
          <p:cNvGrpSpPr>
            <a:grpSpLocks/>
          </p:cNvGrpSpPr>
          <p:nvPr/>
        </p:nvGrpSpPr>
        <p:grpSpPr bwMode="auto">
          <a:xfrm>
            <a:off x="4397375" y="1989138"/>
            <a:ext cx="688975" cy="688975"/>
            <a:chOff x="1537511" y="1631288"/>
            <a:chExt cx="781507" cy="781507"/>
          </a:xfrm>
        </p:grpSpPr>
        <p:sp>
          <p:nvSpPr>
            <p:cNvPr id="47" name="椭圆 46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itchFamily="34" charset="0"/>
                  <a:ea typeface="+mn-ea"/>
                </a:rPr>
                <a:t>1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1616742" y="1645694"/>
              <a:ext cx="614042" cy="30071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20487" name="组合 48"/>
          <p:cNvGrpSpPr>
            <a:grpSpLocks/>
          </p:cNvGrpSpPr>
          <p:nvPr/>
        </p:nvGrpSpPr>
        <p:grpSpPr bwMode="auto">
          <a:xfrm>
            <a:off x="4756150" y="2692400"/>
            <a:ext cx="688975" cy="688975"/>
            <a:chOff x="1537511" y="1631288"/>
            <a:chExt cx="781507" cy="781507"/>
          </a:xfrm>
        </p:grpSpPr>
        <p:sp>
          <p:nvSpPr>
            <p:cNvPr id="50" name="椭圆 49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itchFamily="34" charset="0"/>
                  <a:ea typeface="+mn-ea"/>
                </a:rPr>
                <a:t>2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1616742" y="1645694"/>
              <a:ext cx="614042" cy="30071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20488" name="组合 51"/>
          <p:cNvGrpSpPr>
            <a:grpSpLocks/>
          </p:cNvGrpSpPr>
          <p:nvPr/>
        </p:nvGrpSpPr>
        <p:grpSpPr bwMode="auto">
          <a:xfrm>
            <a:off x="4756150" y="4098925"/>
            <a:ext cx="688975" cy="688975"/>
            <a:chOff x="1537511" y="1631288"/>
            <a:chExt cx="781507" cy="781507"/>
          </a:xfrm>
        </p:grpSpPr>
        <p:sp>
          <p:nvSpPr>
            <p:cNvPr id="53" name="椭圆 52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itchFamily="34" charset="0"/>
                  <a:ea typeface="+mn-ea"/>
                </a:rPr>
                <a:t>4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1616742" y="1645694"/>
              <a:ext cx="614042" cy="300719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20489" name="组合 54"/>
          <p:cNvGrpSpPr>
            <a:grpSpLocks/>
          </p:cNvGrpSpPr>
          <p:nvPr/>
        </p:nvGrpSpPr>
        <p:grpSpPr bwMode="auto">
          <a:xfrm>
            <a:off x="4397375" y="4802188"/>
            <a:ext cx="688975" cy="690562"/>
            <a:chOff x="1537511" y="1631288"/>
            <a:chExt cx="781507" cy="781507"/>
          </a:xfrm>
        </p:grpSpPr>
        <p:sp>
          <p:nvSpPr>
            <p:cNvPr id="56" name="椭圆 55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itchFamily="34" charset="0"/>
                  <a:ea typeface="+mn-ea"/>
                </a:rPr>
                <a:t>5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1616742" y="1645661"/>
              <a:ext cx="614042" cy="30182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20490" name="组合 57"/>
          <p:cNvGrpSpPr>
            <a:grpSpLocks/>
          </p:cNvGrpSpPr>
          <p:nvPr/>
        </p:nvGrpSpPr>
        <p:grpSpPr bwMode="auto">
          <a:xfrm>
            <a:off x="4933950" y="3395663"/>
            <a:ext cx="688975" cy="688975"/>
            <a:chOff x="1537511" y="1631288"/>
            <a:chExt cx="781507" cy="781507"/>
          </a:xfrm>
        </p:grpSpPr>
        <p:sp>
          <p:nvSpPr>
            <p:cNvPr id="59" name="椭圆 58"/>
            <p:cNvSpPr/>
            <p:nvPr/>
          </p:nvSpPr>
          <p:spPr>
            <a:xfrm>
              <a:off x="1537511" y="1631288"/>
              <a:ext cx="781507" cy="781507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itchFamily="34" charset="0"/>
                  <a:ea typeface="+mn-ea"/>
                </a:rPr>
                <a:t>3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itchFamily="34" charset="0"/>
                <a:ea typeface="+mn-ea"/>
              </a:endParaRPr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1616742" y="1645694"/>
              <a:ext cx="614042" cy="300718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172075" y="2128838"/>
            <a:ext cx="2032000" cy="395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2" name="矩形 61"/>
          <p:cNvSpPr/>
          <p:nvPr/>
        </p:nvSpPr>
        <p:spPr>
          <a:xfrm>
            <a:off x="5514975" y="2822575"/>
            <a:ext cx="2032000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5678488" y="3522663"/>
            <a:ext cx="2032000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5534025" y="4244975"/>
            <a:ext cx="2032000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5102225" y="4949825"/>
            <a:ext cx="2032000" cy="396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单击此处输入文本</a:t>
            </a:r>
          </a:p>
        </p:txBody>
      </p:sp>
      <p:pic>
        <p:nvPicPr>
          <p:cNvPr id="20496" name="图片 6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1835150"/>
            <a:ext cx="3609975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" descr="0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7000" y="-90488"/>
            <a:ext cx="12353925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-3841104" y="-90908"/>
            <a:ext cx="7143429" cy="6963946"/>
          </a:xfrm>
          <a:prstGeom prst="rect">
            <a:avLst/>
          </a:prstGeom>
        </p:spPr>
      </p:pic>
      <p:grpSp>
        <p:nvGrpSpPr>
          <p:cNvPr id="38915" name="组合 40"/>
          <p:cNvGrpSpPr>
            <a:grpSpLocks/>
          </p:cNvGrpSpPr>
          <p:nvPr/>
        </p:nvGrpSpPr>
        <p:grpSpPr bwMode="auto">
          <a:xfrm>
            <a:off x="3416300" y="2525713"/>
            <a:ext cx="5359400" cy="1806575"/>
            <a:chOff x="3959802" y="4436381"/>
            <a:chExt cx="4272396" cy="1440891"/>
          </a:xfrm>
        </p:grpSpPr>
        <p:grpSp>
          <p:nvGrpSpPr>
            <p:cNvPr id="38917" name="组合 41"/>
            <p:cNvGrpSpPr>
              <a:grpSpLocks/>
            </p:cNvGrpSpPr>
            <p:nvPr/>
          </p:nvGrpSpPr>
          <p:grpSpPr bwMode="auto">
            <a:xfrm>
              <a:off x="3959802" y="4674622"/>
              <a:ext cx="4272396" cy="1202650"/>
              <a:chOff x="3655781" y="4482992"/>
              <a:chExt cx="4272396" cy="1202650"/>
            </a:xfrm>
          </p:grpSpPr>
          <p:grpSp>
            <p:nvGrpSpPr>
              <p:cNvPr id="46" name="组合 2356"/>
              <p:cNvGrpSpPr/>
              <p:nvPr/>
            </p:nvGrpSpPr>
            <p:grpSpPr>
              <a:xfrm>
                <a:off x="5944613" y="4538440"/>
                <a:ext cx="917179" cy="961134"/>
                <a:chOff x="-3175" y="-3175"/>
                <a:chExt cx="993776" cy="1041401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1" name="Freeform 1349"/>
                <p:cNvSpPr>
                  <a:spLocks/>
                </p:cNvSpPr>
                <p:nvPr/>
              </p:nvSpPr>
              <p:spPr bwMode="auto">
                <a:xfrm>
                  <a:off x="750888" y="779463"/>
                  <a:ext cx="239713" cy="258763"/>
                </a:xfrm>
                <a:custGeom>
                  <a:avLst/>
                  <a:gdLst/>
                  <a:ahLst/>
                  <a:cxnLst>
                    <a:cxn ang="0">
                      <a:pos x="0" y="29"/>
                    </a:cxn>
                    <a:cxn ang="0">
                      <a:pos x="0" y="1"/>
                    </a:cxn>
                    <a:cxn ang="0">
                      <a:pos x="24" y="3"/>
                    </a:cxn>
                    <a:cxn ang="0">
                      <a:pos x="51" y="18"/>
                    </a:cxn>
                    <a:cxn ang="0">
                      <a:pos x="60" y="34"/>
                    </a:cxn>
                    <a:cxn ang="0">
                      <a:pos x="64" y="49"/>
                    </a:cxn>
                    <a:cxn ang="0">
                      <a:pos x="63" y="55"/>
                    </a:cxn>
                    <a:cxn ang="0">
                      <a:pos x="59" y="61"/>
                    </a:cxn>
                    <a:cxn ang="0">
                      <a:pos x="47" y="68"/>
                    </a:cxn>
                    <a:cxn ang="0">
                      <a:pos x="34" y="64"/>
                    </a:cxn>
                    <a:cxn ang="0">
                      <a:pos x="20" y="53"/>
                    </a:cxn>
                    <a:cxn ang="0">
                      <a:pos x="9" y="39"/>
                    </a:cxn>
                    <a:cxn ang="0">
                      <a:pos x="0" y="29"/>
                    </a:cxn>
                  </a:cxnLst>
                  <a:rect l="0" t="0" r="r" b="b"/>
                  <a:pathLst>
                    <a:path w="64" h="69">
                      <a:moveTo>
                        <a:pt x="0" y="29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8" y="0"/>
                        <a:pt x="16" y="0"/>
                        <a:pt x="24" y="3"/>
                      </a:cubicBezTo>
                      <a:cubicBezTo>
                        <a:pt x="32" y="6"/>
                        <a:pt x="41" y="11"/>
                        <a:pt x="51" y="18"/>
                      </a:cubicBezTo>
                      <a:cubicBezTo>
                        <a:pt x="56" y="24"/>
                        <a:pt x="58" y="29"/>
                        <a:pt x="60" y="34"/>
                      </a:cubicBezTo>
                      <a:cubicBezTo>
                        <a:pt x="61" y="39"/>
                        <a:pt x="63" y="44"/>
                        <a:pt x="64" y="49"/>
                      </a:cubicBezTo>
                      <a:cubicBezTo>
                        <a:pt x="64" y="51"/>
                        <a:pt x="64" y="53"/>
                        <a:pt x="63" y="55"/>
                      </a:cubicBezTo>
                      <a:cubicBezTo>
                        <a:pt x="62" y="58"/>
                        <a:pt x="61" y="60"/>
                        <a:pt x="59" y="61"/>
                      </a:cubicBezTo>
                      <a:cubicBezTo>
                        <a:pt x="54" y="66"/>
                        <a:pt x="50" y="68"/>
                        <a:pt x="47" y="68"/>
                      </a:cubicBezTo>
                      <a:cubicBezTo>
                        <a:pt x="43" y="69"/>
                        <a:pt x="39" y="67"/>
                        <a:pt x="34" y="64"/>
                      </a:cubicBezTo>
                      <a:cubicBezTo>
                        <a:pt x="29" y="60"/>
                        <a:pt x="24" y="57"/>
                        <a:pt x="20" y="53"/>
                      </a:cubicBezTo>
                      <a:cubicBezTo>
                        <a:pt x="16" y="49"/>
                        <a:pt x="12" y="44"/>
                        <a:pt x="9" y="39"/>
                      </a:cubicBezTo>
                      <a:cubicBezTo>
                        <a:pt x="6" y="35"/>
                        <a:pt x="4" y="33"/>
                        <a:pt x="0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2" name="Freeform 1350"/>
                <p:cNvSpPr>
                  <a:spLocks/>
                </p:cNvSpPr>
                <p:nvPr/>
              </p:nvSpPr>
              <p:spPr bwMode="auto">
                <a:xfrm>
                  <a:off x="750888" y="146050"/>
                  <a:ext cx="206375" cy="457200"/>
                </a:xfrm>
                <a:custGeom>
                  <a:avLst/>
                  <a:gdLst/>
                  <a:ahLst/>
                  <a:cxnLst>
                    <a:cxn ang="0">
                      <a:pos x="0" y="122"/>
                    </a:cxn>
                    <a:cxn ang="0">
                      <a:pos x="0" y="93"/>
                    </a:cxn>
                    <a:cxn ang="0">
                      <a:pos x="6" y="90"/>
                    </a:cxn>
                    <a:cxn ang="0">
                      <a:pos x="20" y="82"/>
                    </a:cxn>
                    <a:cxn ang="0">
                      <a:pos x="22" y="74"/>
                    </a:cxn>
                    <a:cxn ang="0">
                      <a:pos x="22" y="67"/>
                    </a:cxn>
                    <a:cxn ang="0">
                      <a:pos x="20" y="64"/>
                    </a:cxn>
                    <a:cxn ang="0">
                      <a:pos x="16" y="67"/>
                    </a:cxn>
                    <a:cxn ang="0">
                      <a:pos x="4" y="80"/>
                    </a:cxn>
                    <a:cxn ang="0">
                      <a:pos x="0" y="84"/>
                    </a:cxn>
                    <a:cxn ang="0">
                      <a:pos x="0" y="62"/>
                    </a:cxn>
                    <a:cxn ang="0">
                      <a:pos x="4" y="58"/>
                    </a:cxn>
                    <a:cxn ang="0">
                      <a:pos x="6" y="37"/>
                    </a:cxn>
                    <a:cxn ang="0">
                      <a:pos x="0" y="40"/>
                    </a:cxn>
                    <a:cxn ang="0">
                      <a:pos x="0" y="28"/>
                    </a:cxn>
                    <a:cxn ang="0">
                      <a:pos x="4" y="21"/>
                    </a:cxn>
                    <a:cxn ang="0">
                      <a:pos x="0" y="16"/>
                    </a:cxn>
                    <a:cxn ang="0">
                      <a:pos x="0" y="0"/>
                    </a:cxn>
                    <a:cxn ang="0">
                      <a:pos x="11" y="13"/>
                    </a:cxn>
                    <a:cxn ang="0">
                      <a:pos x="27" y="26"/>
                    </a:cxn>
                    <a:cxn ang="0">
                      <a:pos x="34" y="36"/>
                    </a:cxn>
                    <a:cxn ang="0">
                      <a:pos x="32" y="49"/>
                    </a:cxn>
                    <a:cxn ang="0">
                      <a:pos x="42" y="70"/>
                    </a:cxn>
                    <a:cxn ang="0">
                      <a:pos x="45" y="74"/>
                    </a:cxn>
                    <a:cxn ang="0">
                      <a:pos x="50" y="78"/>
                    </a:cxn>
                    <a:cxn ang="0">
                      <a:pos x="55" y="83"/>
                    </a:cxn>
                    <a:cxn ang="0">
                      <a:pos x="52" y="91"/>
                    </a:cxn>
                    <a:cxn ang="0">
                      <a:pos x="16" y="116"/>
                    </a:cxn>
                    <a:cxn ang="0">
                      <a:pos x="0" y="122"/>
                    </a:cxn>
                  </a:cxnLst>
                  <a:rect l="0" t="0" r="r" b="b"/>
                  <a:pathLst>
                    <a:path w="55" h="122">
                      <a:moveTo>
                        <a:pt x="0" y="122"/>
                      </a:move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2" y="92"/>
                        <a:pt x="4" y="91"/>
                        <a:pt x="6" y="90"/>
                      </a:cubicBezTo>
                      <a:cubicBezTo>
                        <a:pt x="10" y="88"/>
                        <a:pt x="15" y="85"/>
                        <a:pt x="20" y="82"/>
                      </a:cubicBezTo>
                      <a:cubicBezTo>
                        <a:pt x="21" y="79"/>
                        <a:pt x="22" y="77"/>
                        <a:pt x="22" y="74"/>
                      </a:cubicBezTo>
                      <a:cubicBezTo>
                        <a:pt x="22" y="72"/>
                        <a:pt x="22" y="69"/>
                        <a:pt x="22" y="67"/>
                      </a:cubicBezTo>
                      <a:cubicBezTo>
                        <a:pt x="20" y="64"/>
                        <a:pt x="20" y="64"/>
                        <a:pt x="20" y="64"/>
                      </a:cubicBezTo>
                      <a:cubicBezTo>
                        <a:pt x="16" y="67"/>
                        <a:pt x="16" y="67"/>
                        <a:pt x="16" y="67"/>
                      </a:cubicBezTo>
                      <a:cubicBezTo>
                        <a:pt x="12" y="72"/>
                        <a:pt x="8" y="76"/>
                        <a:pt x="4" y="80"/>
                      </a:cubicBezTo>
                      <a:cubicBezTo>
                        <a:pt x="3" y="81"/>
                        <a:pt x="1" y="83"/>
                        <a:pt x="0" y="84"/>
                      </a:cubicBez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" y="61"/>
                        <a:pt x="2" y="60"/>
                        <a:pt x="4" y="58"/>
                      </a:cubicBezTo>
                      <a:cubicBezTo>
                        <a:pt x="14" y="46"/>
                        <a:pt x="15" y="39"/>
                        <a:pt x="6" y="37"/>
                      </a:cubicBezTo>
                      <a:cubicBezTo>
                        <a:pt x="4" y="38"/>
                        <a:pt x="2" y="39"/>
                        <a:pt x="0" y="4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4" y="26"/>
                        <a:pt x="6" y="24"/>
                        <a:pt x="4" y="21"/>
                      </a:cubicBezTo>
                      <a:cubicBezTo>
                        <a:pt x="3" y="19"/>
                        <a:pt x="1" y="18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4"/>
                        <a:pt x="8" y="9"/>
                        <a:pt x="11" y="13"/>
                      </a:cubicBezTo>
                      <a:cubicBezTo>
                        <a:pt x="16" y="17"/>
                        <a:pt x="21" y="22"/>
                        <a:pt x="27" y="26"/>
                      </a:cubicBezTo>
                      <a:cubicBezTo>
                        <a:pt x="32" y="29"/>
                        <a:pt x="34" y="33"/>
                        <a:pt x="34" y="36"/>
                      </a:cubicBezTo>
                      <a:cubicBezTo>
                        <a:pt x="34" y="40"/>
                        <a:pt x="33" y="44"/>
                        <a:pt x="32" y="49"/>
                      </a:cubicBezTo>
                      <a:cubicBezTo>
                        <a:pt x="42" y="70"/>
                        <a:pt x="42" y="70"/>
                        <a:pt x="42" y="70"/>
                      </a:cubicBezTo>
                      <a:cubicBezTo>
                        <a:pt x="42" y="72"/>
                        <a:pt x="43" y="74"/>
                        <a:pt x="45" y="74"/>
                      </a:cubicBezTo>
                      <a:cubicBezTo>
                        <a:pt x="46" y="75"/>
                        <a:pt x="48" y="76"/>
                        <a:pt x="50" y="78"/>
                      </a:cubicBezTo>
                      <a:cubicBezTo>
                        <a:pt x="53" y="78"/>
                        <a:pt x="55" y="80"/>
                        <a:pt x="55" y="83"/>
                      </a:cubicBezTo>
                      <a:cubicBezTo>
                        <a:pt x="55" y="85"/>
                        <a:pt x="54" y="87"/>
                        <a:pt x="52" y="91"/>
                      </a:cubicBezTo>
                      <a:cubicBezTo>
                        <a:pt x="40" y="102"/>
                        <a:pt x="28" y="111"/>
                        <a:pt x="16" y="116"/>
                      </a:cubicBezTo>
                      <a:cubicBezTo>
                        <a:pt x="11" y="118"/>
                        <a:pt x="6" y="120"/>
                        <a:pt x="0" y="1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3" name="Freeform 1351"/>
                <p:cNvSpPr>
                  <a:spLocks/>
                </p:cNvSpPr>
                <p:nvPr/>
              </p:nvSpPr>
              <p:spPr bwMode="auto">
                <a:xfrm>
                  <a:off x="374650" y="-3175"/>
                  <a:ext cx="376238" cy="966788"/>
                </a:xfrm>
                <a:custGeom>
                  <a:avLst/>
                  <a:gdLst/>
                  <a:ahLst/>
                  <a:cxnLst>
                    <a:cxn ang="0">
                      <a:pos x="100" y="56"/>
                    </a:cxn>
                    <a:cxn ang="0">
                      <a:pos x="92" y="48"/>
                    </a:cxn>
                    <a:cxn ang="0">
                      <a:pos x="87" y="52"/>
                    </a:cxn>
                    <a:cxn ang="0">
                      <a:pos x="88" y="72"/>
                    </a:cxn>
                    <a:cxn ang="0">
                      <a:pos x="100" y="68"/>
                    </a:cxn>
                    <a:cxn ang="0">
                      <a:pos x="95" y="82"/>
                    </a:cxn>
                    <a:cxn ang="0">
                      <a:pos x="78" y="104"/>
                    </a:cxn>
                    <a:cxn ang="0">
                      <a:pos x="76" y="122"/>
                    </a:cxn>
                    <a:cxn ang="0">
                      <a:pos x="100" y="102"/>
                    </a:cxn>
                    <a:cxn ang="0">
                      <a:pos x="91" y="133"/>
                    </a:cxn>
                    <a:cxn ang="0">
                      <a:pos x="92" y="137"/>
                    </a:cxn>
                    <a:cxn ang="0">
                      <a:pos x="100" y="162"/>
                    </a:cxn>
                    <a:cxn ang="0">
                      <a:pos x="69" y="178"/>
                    </a:cxn>
                    <a:cxn ang="0">
                      <a:pos x="66" y="204"/>
                    </a:cxn>
                    <a:cxn ang="0">
                      <a:pos x="51" y="232"/>
                    </a:cxn>
                    <a:cxn ang="0">
                      <a:pos x="27" y="255"/>
                    </a:cxn>
                    <a:cxn ang="0">
                      <a:pos x="0" y="252"/>
                    </a:cxn>
                    <a:cxn ang="0">
                      <a:pos x="20" y="225"/>
                    </a:cxn>
                    <a:cxn ang="0">
                      <a:pos x="30" y="198"/>
                    </a:cxn>
                    <a:cxn ang="0">
                      <a:pos x="24" y="194"/>
                    </a:cxn>
                    <a:cxn ang="0">
                      <a:pos x="0" y="197"/>
                    </a:cxn>
                    <a:cxn ang="0">
                      <a:pos x="4" y="164"/>
                    </a:cxn>
                    <a:cxn ang="0">
                      <a:pos x="18" y="159"/>
                    </a:cxn>
                    <a:cxn ang="0">
                      <a:pos x="36" y="155"/>
                    </a:cxn>
                    <a:cxn ang="0">
                      <a:pos x="48" y="129"/>
                    </a:cxn>
                    <a:cxn ang="0">
                      <a:pos x="48" y="111"/>
                    </a:cxn>
                    <a:cxn ang="0">
                      <a:pos x="34" y="113"/>
                    </a:cxn>
                    <a:cxn ang="0">
                      <a:pos x="16" y="115"/>
                    </a:cxn>
                    <a:cxn ang="0">
                      <a:pos x="9" y="104"/>
                    </a:cxn>
                    <a:cxn ang="0">
                      <a:pos x="17" y="96"/>
                    </a:cxn>
                    <a:cxn ang="0">
                      <a:pos x="28" y="96"/>
                    </a:cxn>
                    <a:cxn ang="0">
                      <a:pos x="51" y="83"/>
                    </a:cxn>
                    <a:cxn ang="0">
                      <a:pos x="65" y="13"/>
                    </a:cxn>
                    <a:cxn ang="0">
                      <a:pos x="78" y="3"/>
                    </a:cxn>
                    <a:cxn ang="0">
                      <a:pos x="96" y="21"/>
                    </a:cxn>
                    <a:cxn ang="0">
                      <a:pos x="96" y="34"/>
                    </a:cxn>
                    <a:cxn ang="0">
                      <a:pos x="100" y="40"/>
                    </a:cxn>
                  </a:cxnLst>
                  <a:rect l="0" t="0" r="r" b="b"/>
                  <a:pathLst>
                    <a:path w="100" h="258">
                      <a:moveTo>
                        <a:pt x="100" y="40"/>
                      </a:moveTo>
                      <a:cubicBezTo>
                        <a:pt x="100" y="56"/>
                        <a:pt x="100" y="56"/>
                        <a:pt x="100" y="56"/>
                      </a:cubicBezTo>
                      <a:cubicBezTo>
                        <a:pt x="99" y="53"/>
                        <a:pt x="97" y="52"/>
                        <a:pt x="95" y="49"/>
                      </a:cubicBezTo>
                      <a:cubicBezTo>
                        <a:pt x="92" y="48"/>
                        <a:pt x="92" y="48"/>
                        <a:pt x="92" y="48"/>
                      </a:cubicBezTo>
                      <a:cubicBezTo>
                        <a:pt x="91" y="48"/>
                        <a:pt x="90" y="48"/>
                        <a:pt x="89" y="49"/>
                      </a:cubicBezTo>
                      <a:cubicBezTo>
                        <a:pt x="89" y="49"/>
                        <a:pt x="88" y="50"/>
                        <a:pt x="87" y="52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9"/>
                        <a:pt x="86" y="71"/>
                        <a:pt x="88" y="72"/>
                      </a:cubicBezTo>
                      <a:cubicBezTo>
                        <a:pt x="91" y="72"/>
                        <a:pt x="93" y="71"/>
                        <a:pt x="96" y="69"/>
                      </a:cubicBezTo>
                      <a:cubicBezTo>
                        <a:pt x="97" y="69"/>
                        <a:pt x="99" y="68"/>
                        <a:pt x="100" y="68"/>
                      </a:cubicBezTo>
                      <a:cubicBezTo>
                        <a:pt x="100" y="80"/>
                        <a:pt x="100" y="80"/>
                        <a:pt x="100" y="80"/>
                      </a:cubicBezTo>
                      <a:cubicBezTo>
                        <a:pt x="98" y="81"/>
                        <a:pt x="96" y="81"/>
                        <a:pt x="95" y="82"/>
                      </a:cubicBezTo>
                      <a:cubicBezTo>
                        <a:pt x="91" y="83"/>
                        <a:pt x="87" y="86"/>
                        <a:pt x="83" y="89"/>
                      </a:cubicBezTo>
                      <a:cubicBezTo>
                        <a:pt x="81" y="94"/>
                        <a:pt x="79" y="99"/>
                        <a:pt x="78" y="104"/>
                      </a:cubicBezTo>
                      <a:cubicBezTo>
                        <a:pt x="78" y="109"/>
                        <a:pt x="77" y="114"/>
                        <a:pt x="76" y="119"/>
                      </a:cubicBezTo>
                      <a:cubicBezTo>
                        <a:pt x="76" y="120"/>
                        <a:pt x="76" y="121"/>
                        <a:pt x="76" y="122"/>
                      </a:cubicBezTo>
                      <a:cubicBezTo>
                        <a:pt x="76" y="123"/>
                        <a:pt x="77" y="124"/>
                        <a:pt x="78" y="124"/>
                      </a:cubicBezTo>
                      <a:cubicBezTo>
                        <a:pt x="85" y="119"/>
                        <a:pt x="92" y="112"/>
                        <a:pt x="100" y="102"/>
                      </a:cubicBezTo>
                      <a:cubicBezTo>
                        <a:pt x="100" y="124"/>
                        <a:pt x="100" y="124"/>
                        <a:pt x="100" y="124"/>
                      </a:cubicBezTo>
                      <a:cubicBezTo>
                        <a:pt x="97" y="127"/>
                        <a:pt x="94" y="130"/>
                        <a:pt x="91" y="133"/>
                      </a:cubicBezTo>
                      <a:cubicBezTo>
                        <a:pt x="89" y="135"/>
                        <a:pt x="88" y="136"/>
                        <a:pt x="88" y="137"/>
                      </a:cubicBezTo>
                      <a:cubicBezTo>
                        <a:pt x="88" y="137"/>
                        <a:pt x="90" y="137"/>
                        <a:pt x="92" y="137"/>
                      </a:cubicBezTo>
                      <a:cubicBezTo>
                        <a:pt x="95" y="135"/>
                        <a:pt x="97" y="134"/>
                        <a:pt x="100" y="133"/>
                      </a:cubicBezTo>
                      <a:cubicBezTo>
                        <a:pt x="100" y="162"/>
                        <a:pt x="100" y="162"/>
                        <a:pt x="100" y="162"/>
                      </a:cubicBezTo>
                      <a:cubicBezTo>
                        <a:pt x="93" y="165"/>
                        <a:pt x="86" y="169"/>
                        <a:pt x="79" y="172"/>
                      </a:cubicBezTo>
                      <a:cubicBezTo>
                        <a:pt x="73" y="174"/>
                        <a:pt x="70" y="176"/>
                        <a:pt x="69" y="178"/>
                      </a:cubicBezTo>
                      <a:cubicBezTo>
                        <a:pt x="67" y="180"/>
                        <a:pt x="66" y="184"/>
                        <a:pt x="66" y="189"/>
                      </a:cubicBezTo>
                      <a:cubicBezTo>
                        <a:pt x="67" y="195"/>
                        <a:pt x="66" y="200"/>
                        <a:pt x="66" y="204"/>
                      </a:cubicBezTo>
                      <a:cubicBezTo>
                        <a:pt x="65" y="208"/>
                        <a:pt x="62" y="213"/>
                        <a:pt x="57" y="220"/>
                      </a:cubicBezTo>
                      <a:cubicBezTo>
                        <a:pt x="55" y="224"/>
                        <a:pt x="53" y="228"/>
                        <a:pt x="51" y="232"/>
                      </a:cubicBezTo>
                      <a:cubicBezTo>
                        <a:pt x="49" y="237"/>
                        <a:pt x="45" y="241"/>
                        <a:pt x="41" y="245"/>
                      </a:cubicBezTo>
                      <a:cubicBezTo>
                        <a:pt x="36" y="250"/>
                        <a:pt x="32" y="253"/>
                        <a:pt x="27" y="255"/>
                      </a:cubicBezTo>
                      <a:cubicBezTo>
                        <a:pt x="22" y="256"/>
                        <a:pt x="17" y="257"/>
                        <a:pt x="12" y="258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20" y="225"/>
                        <a:pt x="20" y="225"/>
                        <a:pt x="20" y="225"/>
                      </a:cubicBezTo>
                      <a:cubicBezTo>
                        <a:pt x="23" y="220"/>
                        <a:pt x="25" y="215"/>
                        <a:pt x="26" y="211"/>
                      </a:cubicBezTo>
                      <a:cubicBezTo>
                        <a:pt x="27" y="207"/>
                        <a:pt x="29" y="202"/>
                        <a:pt x="30" y="198"/>
                      </a:cubicBezTo>
                      <a:cubicBezTo>
                        <a:pt x="30" y="195"/>
                        <a:pt x="30" y="194"/>
                        <a:pt x="29" y="194"/>
                      </a:cubicBezTo>
                      <a:cubicBezTo>
                        <a:pt x="27" y="193"/>
                        <a:pt x="26" y="193"/>
                        <a:pt x="24" y="194"/>
                      </a:cubicBezTo>
                      <a:cubicBezTo>
                        <a:pt x="8" y="197"/>
                        <a:pt x="8" y="197"/>
                        <a:pt x="8" y="197"/>
                      </a:cubicBezTo>
                      <a:cubicBezTo>
                        <a:pt x="5" y="197"/>
                        <a:pt x="2" y="197"/>
                        <a:pt x="0" y="197"/>
                      </a:cubicBezTo>
                      <a:cubicBezTo>
                        <a:pt x="0" y="171"/>
                        <a:pt x="0" y="171"/>
                        <a:pt x="0" y="171"/>
                      </a:cubicBezTo>
                      <a:cubicBezTo>
                        <a:pt x="1" y="167"/>
                        <a:pt x="2" y="165"/>
                        <a:pt x="4" y="164"/>
                      </a:cubicBezTo>
                      <a:cubicBezTo>
                        <a:pt x="5" y="163"/>
                        <a:pt x="8" y="162"/>
                        <a:pt x="13" y="161"/>
                      </a:cubicBezTo>
                      <a:cubicBezTo>
                        <a:pt x="15" y="160"/>
                        <a:pt x="16" y="160"/>
                        <a:pt x="18" y="159"/>
                      </a:cubicBezTo>
                      <a:cubicBezTo>
                        <a:pt x="19" y="158"/>
                        <a:pt x="21" y="159"/>
                        <a:pt x="22" y="160"/>
                      </a:cubicBezTo>
                      <a:cubicBezTo>
                        <a:pt x="26" y="160"/>
                        <a:pt x="31" y="158"/>
                        <a:pt x="36" y="155"/>
                      </a:cubicBezTo>
                      <a:cubicBezTo>
                        <a:pt x="42" y="151"/>
                        <a:pt x="45" y="148"/>
                        <a:pt x="45" y="144"/>
                      </a:cubicBezTo>
                      <a:cubicBezTo>
                        <a:pt x="46" y="139"/>
                        <a:pt x="47" y="134"/>
                        <a:pt x="48" y="129"/>
                      </a:cubicBezTo>
                      <a:cubicBezTo>
                        <a:pt x="48" y="124"/>
                        <a:pt x="49" y="119"/>
                        <a:pt x="49" y="115"/>
                      </a:cubicBezTo>
                      <a:cubicBezTo>
                        <a:pt x="49" y="113"/>
                        <a:pt x="49" y="112"/>
                        <a:pt x="48" y="111"/>
                      </a:cubicBezTo>
                      <a:cubicBezTo>
                        <a:pt x="48" y="111"/>
                        <a:pt x="46" y="111"/>
                        <a:pt x="45" y="111"/>
                      </a:cubicBezTo>
                      <a:cubicBezTo>
                        <a:pt x="41" y="113"/>
                        <a:pt x="37" y="113"/>
                        <a:pt x="34" y="113"/>
                      </a:cubicBezTo>
                      <a:cubicBezTo>
                        <a:pt x="31" y="112"/>
                        <a:pt x="27" y="113"/>
                        <a:pt x="22" y="115"/>
                      </a:cubicBezTo>
                      <a:cubicBezTo>
                        <a:pt x="19" y="115"/>
                        <a:pt x="17" y="115"/>
                        <a:pt x="16" y="115"/>
                      </a:cubicBezTo>
                      <a:cubicBezTo>
                        <a:pt x="15" y="114"/>
                        <a:pt x="13" y="113"/>
                        <a:pt x="13" y="110"/>
                      </a:cubicBezTo>
                      <a:cubicBezTo>
                        <a:pt x="10" y="107"/>
                        <a:pt x="9" y="105"/>
                        <a:pt x="9" y="104"/>
                      </a:cubicBezTo>
                      <a:cubicBezTo>
                        <a:pt x="9" y="102"/>
                        <a:pt x="10" y="101"/>
                        <a:pt x="13" y="100"/>
                      </a:cubicBezTo>
                      <a:cubicBezTo>
                        <a:pt x="15" y="99"/>
                        <a:pt x="16" y="97"/>
                        <a:pt x="17" y="96"/>
                      </a:cubicBezTo>
                      <a:cubicBezTo>
                        <a:pt x="17" y="95"/>
                        <a:pt x="18" y="95"/>
                        <a:pt x="20" y="95"/>
                      </a:cubicBezTo>
                      <a:cubicBezTo>
                        <a:pt x="28" y="96"/>
                        <a:pt x="28" y="96"/>
                        <a:pt x="28" y="96"/>
                      </a:cubicBezTo>
                      <a:cubicBezTo>
                        <a:pt x="32" y="94"/>
                        <a:pt x="36" y="92"/>
                        <a:pt x="40" y="90"/>
                      </a:cubicBezTo>
                      <a:cubicBezTo>
                        <a:pt x="44" y="89"/>
                        <a:pt x="48" y="86"/>
                        <a:pt x="51" y="83"/>
                      </a:cubicBezTo>
                      <a:cubicBezTo>
                        <a:pt x="54" y="70"/>
                        <a:pt x="55" y="59"/>
                        <a:pt x="55" y="48"/>
                      </a:cubicBezTo>
                      <a:cubicBezTo>
                        <a:pt x="55" y="37"/>
                        <a:pt x="59" y="25"/>
                        <a:pt x="65" y="13"/>
                      </a:cubicBezTo>
                      <a:cubicBezTo>
                        <a:pt x="66" y="10"/>
                        <a:pt x="68" y="8"/>
                        <a:pt x="70" y="7"/>
                      </a:cubicBezTo>
                      <a:cubicBezTo>
                        <a:pt x="73" y="6"/>
                        <a:pt x="76" y="4"/>
                        <a:pt x="78" y="3"/>
                      </a:cubicBezTo>
                      <a:cubicBezTo>
                        <a:pt x="85" y="0"/>
                        <a:pt x="91" y="1"/>
                        <a:pt x="94" y="5"/>
                      </a:cubicBezTo>
                      <a:cubicBezTo>
                        <a:pt x="98" y="9"/>
                        <a:pt x="98" y="15"/>
                        <a:pt x="96" y="21"/>
                      </a:cubicBezTo>
                      <a:cubicBezTo>
                        <a:pt x="96" y="24"/>
                        <a:pt x="96" y="26"/>
                        <a:pt x="95" y="28"/>
                      </a:cubicBezTo>
                      <a:cubicBezTo>
                        <a:pt x="95" y="29"/>
                        <a:pt x="95" y="31"/>
                        <a:pt x="96" y="34"/>
                      </a:cubicBezTo>
                      <a:cubicBezTo>
                        <a:pt x="97" y="38"/>
                        <a:pt x="97" y="38"/>
                        <a:pt x="97" y="38"/>
                      </a:cubicBezTo>
                      <a:cubicBezTo>
                        <a:pt x="98" y="39"/>
                        <a:pt x="99" y="39"/>
                        <a:pt x="100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4" name="Freeform 1352"/>
                <p:cNvSpPr>
                  <a:spLocks/>
                </p:cNvSpPr>
                <p:nvPr/>
              </p:nvSpPr>
              <p:spPr bwMode="auto">
                <a:xfrm>
                  <a:off x="682625" y="784225"/>
                  <a:ext cx="68263" cy="104775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5" y="4"/>
                    </a:cxn>
                    <a:cxn ang="0">
                      <a:pos x="9" y="20"/>
                    </a:cxn>
                    <a:cxn ang="0">
                      <a:pos x="18" y="28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18" h="28">
                      <a:moveTo>
                        <a:pt x="18" y="0"/>
                      </a:moveTo>
                      <a:cubicBezTo>
                        <a:pt x="17" y="0"/>
                        <a:pt x="16" y="1"/>
                        <a:pt x="14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0" y="8"/>
                        <a:pt x="1" y="14"/>
                        <a:pt x="9" y="20"/>
                      </a:cubicBezTo>
                      <a:cubicBezTo>
                        <a:pt x="12" y="23"/>
                        <a:pt x="15" y="25"/>
                        <a:pt x="18" y="28"/>
                      </a:cubicBezTo>
                      <a:cubicBezTo>
                        <a:pt x="18" y="0"/>
                        <a:pt x="18" y="0"/>
                        <a:pt x="1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5" name="Freeform 1353"/>
                <p:cNvSpPr>
                  <a:spLocks/>
                </p:cNvSpPr>
                <p:nvPr/>
              </p:nvSpPr>
              <p:spPr bwMode="auto">
                <a:xfrm>
                  <a:off x="374650" y="319088"/>
                  <a:ext cx="41275" cy="74613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1" y="19"/>
                    </a:cxn>
                    <a:cxn ang="0">
                      <a:pos x="8" y="14"/>
                    </a:cxn>
                    <a:cxn ang="0">
                      <a:pos x="9" y="4"/>
                    </a:cxn>
                    <a:cxn ang="0">
                      <a:pos x="2" y="1"/>
                    </a:cxn>
                    <a:cxn ang="0">
                      <a:pos x="0" y="1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11" h="20">
                      <a:moveTo>
                        <a:pt x="0" y="20"/>
                      </a:moveTo>
                      <a:cubicBezTo>
                        <a:pt x="0" y="20"/>
                        <a:pt x="1" y="19"/>
                        <a:pt x="1" y="19"/>
                      </a:cubicBezTo>
                      <a:cubicBezTo>
                        <a:pt x="3" y="17"/>
                        <a:pt x="5" y="15"/>
                        <a:pt x="8" y="14"/>
                      </a:cubicBezTo>
                      <a:cubicBezTo>
                        <a:pt x="10" y="10"/>
                        <a:pt x="11" y="7"/>
                        <a:pt x="9" y="4"/>
                      </a:cubicBezTo>
                      <a:cubicBezTo>
                        <a:pt x="8" y="2"/>
                        <a:pt x="6" y="0"/>
                        <a:pt x="2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6" name="Freeform 1354"/>
                <p:cNvSpPr>
                  <a:spLocks/>
                </p:cNvSpPr>
                <p:nvPr/>
              </p:nvSpPr>
              <p:spPr bwMode="auto">
                <a:xfrm>
                  <a:off x="-3175" y="85725"/>
                  <a:ext cx="377825" cy="952500"/>
                </a:xfrm>
                <a:custGeom>
                  <a:avLst/>
                  <a:gdLst/>
                  <a:ahLst/>
                  <a:cxnLst>
                    <a:cxn ang="0">
                      <a:pos x="101" y="63"/>
                    </a:cxn>
                    <a:cxn ang="0">
                      <a:pos x="101" y="82"/>
                    </a:cxn>
                    <a:cxn ang="0">
                      <a:pos x="97" y="86"/>
                    </a:cxn>
                    <a:cxn ang="0">
                      <a:pos x="90" y="91"/>
                    </a:cxn>
                    <a:cxn ang="0">
                      <a:pos x="83" y="97"/>
                    </a:cxn>
                    <a:cxn ang="0">
                      <a:pos x="82" y="103"/>
                    </a:cxn>
                    <a:cxn ang="0">
                      <a:pos x="82" y="108"/>
                    </a:cxn>
                    <a:cxn ang="0">
                      <a:pos x="77" y="140"/>
                    </a:cxn>
                    <a:cxn ang="0">
                      <a:pos x="75" y="171"/>
                    </a:cxn>
                    <a:cxn ang="0">
                      <a:pos x="76" y="174"/>
                    </a:cxn>
                    <a:cxn ang="0">
                      <a:pos x="79" y="173"/>
                    </a:cxn>
                    <a:cxn ang="0">
                      <a:pos x="85" y="171"/>
                    </a:cxn>
                    <a:cxn ang="0">
                      <a:pos x="87" y="177"/>
                    </a:cxn>
                    <a:cxn ang="0">
                      <a:pos x="85" y="204"/>
                    </a:cxn>
                    <a:cxn ang="0">
                      <a:pos x="81" y="232"/>
                    </a:cxn>
                    <a:cxn ang="0">
                      <a:pos x="75" y="240"/>
                    </a:cxn>
                    <a:cxn ang="0">
                      <a:pos x="73" y="249"/>
                    </a:cxn>
                    <a:cxn ang="0">
                      <a:pos x="66" y="253"/>
                    </a:cxn>
                    <a:cxn ang="0">
                      <a:pos x="58" y="247"/>
                    </a:cxn>
                    <a:cxn ang="0">
                      <a:pos x="53" y="234"/>
                    </a:cxn>
                    <a:cxn ang="0">
                      <a:pos x="44" y="220"/>
                    </a:cxn>
                    <a:cxn ang="0">
                      <a:pos x="44" y="201"/>
                    </a:cxn>
                    <a:cxn ang="0">
                      <a:pos x="45" y="159"/>
                    </a:cxn>
                    <a:cxn ang="0">
                      <a:pos x="48" y="116"/>
                    </a:cxn>
                    <a:cxn ang="0">
                      <a:pos x="48" y="113"/>
                    </a:cxn>
                    <a:cxn ang="0">
                      <a:pos x="47" y="114"/>
                    </a:cxn>
                    <a:cxn ang="0">
                      <a:pos x="43" y="120"/>
                    </a:cxn>
                    <a:cxn ang="0">
                      <a:pos x="41" y="126"/>
                    </a:cxn>
                    <a:cxn ang="0">
                      <a:pos x="38" y="136"/>
                    </a:cxn>
                    <a:cxn ang="0">
                      <a:pos x="31" y="143"/>
                    </a:cxn>
                    <a:cxn ang="0">
                      <a:pos x="16" y="145"/>
                    </a:cxn>
                    <a:cxn ang="0">
                      <a:pos x="0" y="140"/>
                    </a:cxn>
                    <a:cxn ang="0">
                      <a:pos x="0" y="139"/>
                    </a:cxn>
                    <a:cxn ang="0">
                      <a:pos x="0" y="98"/>
                    </a:cxn>
                    <a:cxn ang="0">
                      <a:pos x="0" y="97"/>
                    </a:cxn>
                    <a:cxn ang="0">
                      <a:pos x="3" y="85"/>
                    </a:cxn>
                    <a:cxn ang="0">
                      <a:pos x="11" y="75"/>
                    </a:cxn>
                    <a:cxn ang="0">
                      <a:pos x="18" y="64"/>
                    </a:cxn>
                    <a:cxn ang="0">
                      <a:pos x="29" y="62"/>
                    </a:cxn>
                    <a:cxn ang="0">
                      <a:pos x="31" y="67"/>
                    </a:cxn>
                    <a:cxn ang="0">
                      <a:pos x="32" y="72"/>
                    </a:cxn>
                    <a:cxn ang="0">
                      <a:pos x="39" y="82"/>
                    </a:cxn>
                    <a:cxn ang="0">
                      <a:pos x="40" y="93"/>
                    </a:cxn>
                    <a:cxn ang="0">
                      <a:pos x="44" y="98"/>
                    </a:cxn>
                    <a:cxn ang="0">
                      <a:pos x="50" y="94"/>
                    </a:cxn>
                    <a:cxn ang="0">
                      <a:pos x="52" y="81"/>
                    </a:cxn>
                    <a:cxn ang="0">
                      <a:pos x="54" y="69"/>
                    </a:cxn>
                    <a:cxn ang="0">
                      <a:pos x="57" y="41"/>
                    </a:cxn>
                    <a:cxn ang="0">
                      <a:pos x="59" y="13"/>
                    </a:cxn>
                    <a:cxn ang="0">
                      <a:pos x="60" y="6"/>
                    </a:cxn>
                    <a:cxn ang="0">
                      <a:pos x="65" y="2"/>
                    </a:cxn>
                    <a:cxn ang="0">
                      <a:pos x="80" y="2"/>
                    </a:cxn>
                    <a:cxn ang="0">
                      <a:pos x="87" y="15"/>
                    </a:cxn>
                    <a:cxn ang="0">
                      <a:pos x="86" y="23"/>
                    </a:cxn>
                    <a:cxn ang="0">
                      <a:pos x="87" y="32"/>
                    </a:cxn>
                    <a:cxn ang="0">
                      <a:pos x="86" y="52"/>
                    </a:cxn>
                    <a:cxn ang="0">
                      <a:pos x="90" y="62"/>
                    </a:cxn>
                    <a:cxn ang="0">
                      <a:pos x="101" y="63"/>
                    </a:cxn>
                  </a:cxnLst>
                  <a:rect l="0" t="0" r="r" b="b"/>
                  <a:pathLst>
                    <a:path w="101" h="254">
                      <a:moveTo>
                        <a:pt x="101" y="63"/>
                      </a:move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99" y="84"/>
                        <a:pt x="98" y="85"/>
                        <a:pt x="97" y="86"/>
                      </a:cubicBezTo>
                      <a:cubicBezTo>
                        <a:pt x="95" y="88"/>
                        <a:pt x="92" y="89"/>
                        <a:pt x="90" y="91"/>
                      </a:cubicBezTo>
                      <a:cubicBezTo>
                        <a:pt x="87" y="92"/>
                        <a:pt x="85" y="94"/>
                        <a:pt x="83" y="97"/>
                      </a:cubicBezTo>
                      <a:cubicBezTo>
                        <a:pt x="82" y="99"/>
                        <a:pt x="82" y="101"/>
                        <a:pt x="82" y="103"/>
                      </a:cubicBezTo>
                      <a:cubicBezTo>
                        <a:pt x="82" y="105"/>
                        <a:pt x="82" y="107"/>
                        <a:pt x="82" y="108"/>
                      </a:cubicBezTo>
                      <a:cubicBezTo>
                        <a:pt x="80" y="119"/>
                        <a:pt x="78" y="130"/>
                        <a:pt x="77" y="140"/>
                      </a:cubicBezTo>
                      <a:cubicBezTo>
                        <a:pt x="76" y="149"/>
                        <a:pt x="76" y="160"/>
                        <a:pt x="75" y="171"/>
                      </a:cubicBezTo>
                      <a:cubicBezTo>
                        <a:pt x="76" y="172"/>
                        <a:pt x="76" y="173"/>
                        <a:pt x="76" y="174"/>
                      </a:cubicBezTo>
                      <a:cubicBezTo>
                        <a:pt x="77" y="175"/>
                        <a:pt x="78" y="174"/>
                        <a:pt x="79" y="173"/>
                      </a:cubicBezTo>
                      <a:cubicBezTo>
                        <a:pt x="82" y="171"/>
                        <a:pt x="83" y="170"/>
                        <a:pt x="85" y="171"/>
                      </a:cubicBezTo>
                      <a:cubicBezTo>
                        <a:pt x="86" y="172"/>
                        <a:pt x="87" y="174"/>
                        <a:pt x="87" y="177"/>
                      </a:cubicBezTo>
                      <a:cubicBezTo>
                        <a:pt x="88" y="186"/>
                        <a:pt x="87" y="195"/>
                        <a:pt x="85" y="204"/>
                      </a:cubicBezTo>
                      <a:cubicBezTo>
                        <a:pt x="82" y="213"/>
                        <a:pt x="81" y="222"/>
                        <a:pt x="81" y="232"/>
                      </a:cubicBezTo>
                      <a:cubicBezTo>
                        <a:pt x="79" y="235"/>
                        <a:pt x="77" y="238"/>
                        <a:pt x="75" y="240"/>
                      </a:cubicBezTo>
                      <a:cubicBezTo>
                        <a:pt x="74" y="242"/>
                        <a:pt x="73" y="245"/>
                        <a:pt x="73" y="249"/>
                      </a:cubicBezTo>
                      <a:cubicBezTo>
                        <a:pt x="71" y="252"/>
                        <a:pt x="68" y="254"/>
                        <a:pt x="66" y="253"/>
                      </a:cubicBezTo>
                      <a:cubicBezTo>
                        <a:pt x="63" y="253"/>
                        <a:pt x="60" y="251"/>
                        <a:pt x="58" y="247"/>
                      </a:cubicBezTo>
                      <a:cubicBezTo>
                        <a:pt x="56" y="242"/>
                        <a:pt x="54" y="237"/>
                        <a:pt x="53" y="234"/>
                      </a:cubicBezTo>
                      <a:cubicBezTo>
                        <a:pt x="51" y="229"/>
                        <a:pt x="48" y="225"/>
                        <a:pt x="44" y="220"/>
                      </a:cubicBezTo>
                      <a:cubicBezTo>
                        <a:pt x="44" y="201"/>
                        <a:pt x="44" y="201"/>
                        <a:pt x="44" y="201"/>
                      </a:cubicBezTo>
                      <a:cubicBezTo>
                        <a:pt x="44" y="187"/>
                        <a:pt x="44" y="173"/>
                        <a:pt x="45" y="159"/>
                      </a:cubicBezTo>
                      <a:cubicBezTo>
                        <a:pt x="46" y="146"/>
                        <a:pt x="47" y="132"/>
                        <a:pt x="48" y="116"/>
                      </a:cubicBezTo>
                      <a:cubicBezTo>
                        <a:pt x="48" y="115"/>
                        <a:pt x="48" y="114"/>
                        <a:pt x="48" y="113"/>
                      </a:cubicBezTo>
                      <a:cubicBezTo>
                        <a:pt x="48" y="113"/>
                        <a:pt x="47" y="113"/>
                        <a:pt x="47" y="114"/>
                      </a:cubicBezTo>
                      <a:cubicBezTo>
                        <a:pt x="45" y="116"/>
                        <a:pt x="44" y="118"/>
                        <a:pt x="43" y="120"/>
                      </a:cubicBezTo>
                      <a:cubicBezTo>
                        <a:pt x="42" y="122"/>
                        <a:pt x="41" y="124"/>
                        <a:pt x="41" y="126"/>
                      </a:cubicBezTo>
                      <a:cubicBezTo>
                        <a:pt x="40" y="129"/>
                        <a:pt x="39" y="132"/>
                        <a:pt x="38" y="136"/>
                      </a:cubicBezTo>
                      <a:cubicBezTo>
                        <a:pt x="36" y="139"/>
                        <a:pt x="34" y="141"/>
                        <a:pt x="31" y="143"/>
                      </a:cubicBezTo>
                      <a:cubicBezTo>
                        <a:pt x="27" y="144"/>
                        <a:pt x="21" y="145"/>
                        <a:pt x="16" y="145"/>
                      </a:cubicBezTo>
                      <a:cubicBezTo>
                        <a:pt x="10" y="144"/>
                        <a:pt x="5" y="142"/>
                        <a:pt x="0" y="140"/>
                      </a:cubicBezTo>
                      <a:cubicBezTo>
                        <a:pt x="0" y="140"/>
                        <a:pt x="0" y="140"/>
                        <a:pt x="0" y="139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0" y="98"/>
                        <a:pt x="0" y="97"/>
                        <a:pt x="0" y="97"/>
                      </a:cubicBezTo>
                      <a:cubicBezTo>
                        <a:pt x="1" y="92"/>
                        <a:pt x="2" y="88"/>
                        <a:pt x="3" y="85"/>
                      </a:cubicBezTo>
                      <a:cubicBezTo>
                        <a:pt x="3" y="82"/>
                        <a:pt x="6" y="78"/>
                        <a:pt x="11" y="75"/>
                      </a:cubicBezTo>
                      <a:cubicBezTo>
                        <a:pt x="13" y="70"/>
                        <a:pt x="15" y="67"/>
                        <a:pt x="18" y="64"/>
                      </a:cubicBezTo>
                      <a:cubicBezTo>
                        <a:pt x="21" y="62"/>
                        <a:pt x="25" y="61"/>
                        <a:pt x="29" y="62"/>
                      </a:cubicBezTo>
                      <a:cubicBezTo>
                        <a:pt x="30" y="63"/>
                        <a:pt x="30" y="65"/>
                        <a:pt x="31" y="67"/>
                      </a:cubicBezTo>
                      <a:cubicBezTo>
                        <a:pt x="31" y="69"/>
                        <a:pt x="31" y="71"/>
                        <a:pt x="32" y="72"/>
                      </a:cubicBezTo>
                      <a:cubicBezTo>
                        <a:pt x="36" y="76"/>
                        <a:pt x="38" y="80"/>
                        <a:pt x="39" y="82"/>
                      </a:cubicBezTo>
                      <a:cubicBezTo>
                        <a:pt x="39" y="85"/>
                        <a:pt x="40" y="88"/>
                        <a:pt x="40" y="93"/>
                      </a:cubicBezTo>
                      <a:cubicBezTo>
                        <a:pt x="40" y="96"/>
                        <a:pt x="41" y="98"/>
                        <a:pt x="44" y="98"/>
                      </a:cubicBezTo>
                      <a:cubicBezTo>
                        <a:pt x="46" y="98"/>
                        <a:pt x="48" y="97"/>
                        <a:pt x="50" y="94"/>
                      </a:cubicBezTo>
                      <a:cubicBezTo>
                        <a:pt x="51" y="89"/>
                        <a:pt x="51" y="85"/>
                        <a:pt x="52" y="81"/>
                      </a:cubicBezTo>
                      <a:cubicBezTo>
                        <a:pt x="53" y="77"/>
                        <a:pt x="54" y="73"/>
                        <a:pt x="54" y="69"/>
                      </a:cubicBezTo>
                      <a:cubicBezTo>
                        <a:pt x="55" y="59"/>
                        <a:pt x="56" y="50"/>
                        <a:pt x="57" y="41"/>
                      </a:cubicBezTo>
                      <a:cubicBezTo>
                        <a:pt x="58" y="32"/>
                        <a:pt x="59" y="23"/>
                        <a:pt x="59" y="13"/>
                      </a:cubicBezTo>
                      <a:cubicBezTo>
                        <a:pt x="58" y="10"/>
                        <a:pt x="59" y="7"/>
                        <a:pt x="60" y="6"/>
                      </a:cubicBezTo>
                      <a:cubicBezTo>
                        <a:pt x="61" y="4"/>
                        <a:pt x="63" y="3"/>
                        <a:pt x="65" y="2"/>
                      </a:cubicBezTo>
                      <a:cubicBezTo>
                        <a:pt x="71" y="0"/>
                        <a:pt x="77" y="0"/>
                        <a:pt x="80" y="2"/>
                      </a:cubicBezTo>
                      <a:cubicBezTo>
                        <a:pt x="84" y="4"/>
                        <a:pt x="86" y="8"/>
                        <a:pt x="87" y="15"/>
                      </a:cubicBezTo>
                      <a:cubicBezTo>
                        <a:pt x="87" y="18"/>
                        <a:pt x="87" y="20"/>
                        <a:pt x="86" y="23"/>
                      </a:cubicBezTo>
                      <a:cubicBezTo>
                        <a:pt x="86" y="25"/>
                        <a:pt x="87" y="29"/>
                        <a:pt x="87" y="32"/>
                      </a:cubicBezTo>
                      <a:cubicBezTo>
                        <a:pt x="86" y="52"/>
                        <a:pt x="86" y="52"/>
                        <a:pt x="86" y="52"/>
                      </a:cubicBezTo>
                      <a:cubicBezTo>
                        <a:pt x="85" y="57"/>
                        <a:pt x="86" y="61"/>
                        <a:pt x="90" y="62"/>
                      </a:cubicBezTo>
                      <a:cubicBezTo>
                        <a:pt x="94" y="63"/>
                        <a:pt x="97" y="63"/>
                        <a:pt x="101" y="6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7" name="Freeform 1355"/>
                <p:cNvSpPr>
                  <a:spLocks/>
                </p:cNvSpPr>
                <p:nvPr/>
              </p:nvSpPr>
              <p:spPr bwMode="auto">
                <a:xfrm>
                  <a:off x="333375" y="638175"/>
                  <a:ext cx="41275" cy="96838"/>
                </a:xfrm>
                <a:custGeom>
                  <a:avLst/>
                  <a:gdLst/>
                  <a:ahLst/>
                  <a:cxnLst>
                    <a:cxn ang="0">
                      <a:pos x="11" y="0"/>
                    </a:cxn>
                    <a:cxn ang="0">
                      <a:pos x="10" y="2"/>
                    </a:cxn>
                    <a:cxn ang="0">
                      <a:pos x="3" y="9"/>
                    </a:cxn>
                    <a:cxn ang="0">
                      <a:pos x="0" y="17"/>
                    </a:cxn>
                    <a:cxn ang="0">
                      <a:pos x="8" y="25"/>
                    </a:cxn>
                    <a:cxn ang="0">
                      <a:pos x="11" y="26"/>
                    </a:cxn>
                    <a:cxn ang="0">
                      <a:pos x="11" y="0"/>
                    </a:cxn>
                  </a:cxnLst>
                  <a:rect l="0" t="0" r="r" b="b"/>
                  <a:pathLst>
                    <a:path w="11" h="26">
                      <a:moveTo>
                        <a:pt x="11" y="0"/>
                      </a:moveTo>
                      <a:cubicBezTo>
                        <a:pt x="10" y="1"/>
                        <a:pt x="10" y="1"/>
                        <a:pt x="10" y="2"/>
                      </a:cubicBezTo>
                      <a:cubicBezTo>
                        <a:pt x="8" y="4"/>
                        <a:pt x="5" y="7"/>
                        <a:pt x="3" y="9"/>
                      </a:cubicBezTo>
                      <a:cubicBezTo>
                        <a:pt x="1" y="11"/>
                        <a:pt x="0" y="14"/>
                        <a:pt x="0" y="17"/>
                      </a:cubicBezTo>
                      <a:cubicBezTo>
                        <a:pt x="2" y="21"/>
                        <a:pt x="5" y="24"/>
                        <a:pt x="8" y="25"/>
                      </a:cubicBezTo>
                      <a:cubicBezTo>
                        <a:pt x="9" y="26"/>
                        <a:pt x="10" y="26"/>
                        <a:pt x="11" y="26"/>
                      </a:cubicBezTo>
                      <a:cubicBezTo>
                        <a:pt x="11" y="0"/>
                        <a:pt x="11" y="0"/>
                        <a:pt x="1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8" name="Freeform 1356"/>
                <p:cNvSpPr>
                  <a:spLocks/>
                </p:cNvSpPr>
                <p:nvPr/>
              </p:nvSpPr>
              <p:spPr bwMode="auto">
                <a:xfrm>
                  <a:off x="349250" y="889000"/>
                  <a:ext cx="25400" cy="52388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5" y="1"/>
                    </a:cxn>
                    <a:cxn ang="0">
                      <a:pos x="0" y="6"/>
                    </a:cxn>
                    <a:cxn ang="0">
                      <a:pos x="3" y="12"/>
                    </a:cxn>
                    <a:cxn ang="0">
                      <a:pos x="7" y="14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4">
                      <a:moveTo>
                        <a:pt x="7" y="0"/>
                      </a:move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2" y="2"/>
                        <a:pt x="1" y="4"/>
                        <a:pt x="0" y="6"/>
                      </a:cubicBezTo>
                      <a:cubicBezTo>
                        <a:pt x="0" y="8"/>
                        <a:pt x="1" y="10"/>
                        <a:pt x="3" y="12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0"/>
                        <a:pt x="7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47" name="Freeform 1301"/>
              <p:cNvSpPr>
                <a:spLocks noEditPoints="1"/>
              </p:cNvSpPr>
              <p:nvPr/>
            </p:nvSpPr>
            <p:spPr bwMode="auto">
              <a:xfrm>
                <a:off x="6975342" y="4521703"/>
                <a:ext cx="952835" cy="977870"/>
              </a:xfrm>
              <a:custGeom>
                <a:avLst/>
                <a:gdLst/>
                <a:ahLst/>
                <a:cxnLst>
                  <a:cxn ang="0">
                    <a:pos x="240" y="243"/>
                  </a:cxn>
                  <a:cxn ang="0">
                    <a:pos x="217" y="160"/>
                  </a:cxn>
                  <a:cxn ang="0">
                    <a:pos x="268" y="164"/>
                  </a:cxn>
                  <a:cxn ang="0">
                    <a:pos x="218" y="94"/>
                  </a:cxn>
                  <a:cxn ang="0">
                    <a:pos x="217" y="67"/>
                  </a:cxn>
                  <a:cxn ang="0">
                    <a:pos x="222" y="57"/>
                  </a:cxn>
                  <a:cxn ang="0">
                    <a:pos x="217" y="202"/>
                  </a:cxn>
                  <a:cxn ang="0">
                    <a:pos x="181" y="200"/>
                  </a:cxn>
                  <a:cxn ang="0">
                    <a:pos x="215" y="71"/>
                  </a:cxn>
                  <a:cxn ang="0">
                    <a:pos x="186" y="140"/>
                  </a:cxn>
                  <a:cxn ang="0">
                    <a:pos x="165" y="148"/>
                  </a:cxn>
                  <a:cxn ang="0">
                    <a:pos x="156" y="113"/>
                  </a:cxn>
                  <a:cxn ang="0">
                    <a:pos x="171" y="63"/>
                  </a:cxn>
                  <a:cxn ang="0">
                    <a:pos x="156" y="11"/>
                  </a:cxn>
                  <a:cxn ang="0">
                    <a:pos x="173" y="48"/>
                  </a:cxn>
                  <a:cxn ang="0">
                    <a:pos x="183" y="68"/>
                  </a:cxn>
                  <a:cxn ang="0">
                    <a:pos x="196" y="123"/>
                  </a:cxn>
                  <a:cxn ang="0">
                    <a:pos x="199" y="97"/>
                  </a:cxn>
                  <a:cxn ang="0">
                    <a:pos x="198" y="57"/>
                  </a:cxn>
                  <a:cxn ang="0">
                    <a:pos x="217" y="160"/>
                  </a:cxn>
                  <a:cxn ang="0">
                    <a:pos x="156" y="152"/>
                  </a:cxn>
                  <a:cxn ang="0">
                    <a:pos x="159" y="215"/>
                  </a:cxn>
                  <a:cxn ang="0">
                    <a:pos x="217" y="169"/>
                  </a:cxn>
                  <a:cxn ang="0">
                    <a:pos x="162" y="84"/>
                  </a:cxn>
                  <a:cxn ang="0">
                    <a:pos x="152" y="69"/>
                  </a:cxn>
                  <a:cxn ang="0">
                    <a:pos x="156" y="82"/>
                  </a:cxn>
                  <a:cxn ang="0">
                    <a:pos x="143" y="146"/>
                  </a:cxn>
                  <a:cxn ang="0">
                    <a:pos x="138" y="125"/>
                  </a:cxn>
                  <a:cxn ang="0">
                    <a:pos x="153" y="7"/>
                  </a:cxn>
                  <a:cxn ang="0">
                    <a:pos x="139" y="275"/>
                  </a:cxn>
                  <a:cxn ang="0">
                    <a:pos x="138" y="193"/>
                  </a:cxn>
                  <a:cxn ang="0">
                    <a:pos x="156" y="152"/>
                  </a:cxn>
                  <a:cxn ang="0">
                    <a:pos x="138" y="130"/>
                  </a:cxn>
                  <a:cxn ang="0">
                    <a:pos x="121" y="163"/>
                  </a:cxn>
                  <a:cxn ang="0">
                    <a:pos x="132" y="29"/>
                  </a:cxn>
                  <a:cxn ang="0">
                    <a:pos x="136" y="191"/>
                  </a:cxn>
                  <a:cxn ang="0">
                    <a:pos x="138" y="178"/>
                  </a:cxn>
                  <a:cxn ang="0">
                    <a:pos x="117" y="238"/>
                  </a:cxn>
                  <a:cxn ang="0">
                    <a:pos x="117" y="223"/>
                  </a:cxn>
                  <a:cxn ang="0">
                    <a:pos x="116" y="160"/>
                  </a:cxn>
                  <a:cxn ang="0">
                    <a:pos x="83" y="156"/>
                  </a:cxn>
                  <a:cxn ang="0">
                    <a:pos x="53" y="149"/>
                  </a:cxn>
                  <a:cxn ang="0">
                    <a:pos x="60" y="105"/>
                  </a:cxn>
                  <a:cxn ang="0">
                    <a:pos x="37" y="86"/>
                  </a:cxn>
                  <a:cxn ang="0">
                    <a:pos x="95" y="68"/>
                  </a:cxn>
                  <a:cxn ang="0">
                    <a:pos x="82" y="129"/>
                  </a:cxn>
                  <a:cxn ang="0">
                    <a:pos x="103" y="111"/>
                  </a:cxn>
                  <a:cxn ang="0">
                    <a:pos x="110" y="41"/>
                  </a:cxn>
                  <a:cxn ang="0">
                    <a:pos x="100" y="201"/>
                  </a:cxn>
                  <a:cxn ang="0">
                    <a:pos x="105" y="219"/>
                  </a:cxn>
                  <a:cxn ang="0">
                    <a:pos x="116" y="224"/>
                  </a:cxn>
                  <a:cxn ang="0">
                    <a:pos x="102" y="248"/>
                  </a:cxn>
                  <a:cxn ang="0">
                    <a:pos x="61" y="256"/>
                  </a:cxn>
                  <a:cxn ang="0">
                    <a:pos x="56" y="220"/>
                  </a:cxn>
                  <a:cxn ang="0">
                    <a:pos x="3" y="229"/>
                  </a:cxn>
                  <a:cxn ang="0">
                    <a:pos x="28" y="198"/>
                  </a:cxn>
                  <a:cxn ang="0">
                    <a:pos x="56" y="198"/>
                  </a:cxn>
                </a:cxnLst>
                <a:rect l="0" t="0" r="r" b="b"/>
                <a:pathLst>
                  <a:path w="274" h="281">
                    <a:moveTo>
                      <a:pt x="217" y="202"/>
                    </a:moveTo>
                    <a:cubicBezTo>
                      <a:pt x="222" y="204"/>
                      <a:pt x="227" y="206"/>
                      <a:pt x="232" y="210"/>
                    </a:cubicBezTo>
                    <a:cubicBezTo>
                      <a:pt x="240" y="216"/>
                      <a:pt x="247" y="224"/>
                      <a:pt x="253" y="234"/>
                    </a:cubicBezTo>
                    <a:cubicBezTo>
                      <a:pt x="254" y="238"/>
                      <a:pt x="253" y="241"/>
                      <a:pt x="250" y="244"/>
                    </a:cubicBezTo>
                    <a:cubicBezTo>
                      <a:pt x="247" y="247"/>
                      <a:pt x="243" y="247"/>
                      <a:pt x="240" y="243"/>
                    </a:cubicBezTo>
                    <a:cubicBezTo>
                      <a:pt x="233" y="238"/>
                      <a:pt x="227" y="234"/>
                      <a:pt x="221" y="231"/>
                    </a:cubicBezTo>
                    <a:cubicBezTo>
                      <a:pt x="219" y="230"/>
                      <a:pt x="218" y="229"/>
                      <a:pt x="217" y="229"/>
                    </a:cubicBezTo>
                    <a:cubicBezTo>
                      <a:pt x="217" y="202"/>
                      <a:pt x="217" y="202"/>
                      <a:pt x="217" y="202"/>
                    </a:cubicBezTo>
                    <a:close/>
                    <a:moveTo>
                      <a:pt x="217" y="169"/>
                    </a:moveTo>
                    <a:cubicBezTo>
                      <a:pt x="217" y="160"/>
                      <a:pt x="217" y="160"/>
                      <a:pt x="217" y="160"/>
                    </a:cubicBezTo>
                    <a:cubicBezTo>
                      <a:pt x="227" y="157"/>
                      <a:pt x="238" y="155"/>
                      <a:pt x="249" y="152"/>
                    </a:cubicBezTo>
                    <a:cubicBezTo>
                      <a:pt x="252" y="151"/>
                      <a:pt x="256" y="150"/>
                      <a:pt x="259" y="151"/>
                    </a:cubicBezTo>
                    <a:cubicBezTo>
                      <a:pt x="263" y="152"/>
                      <a:pt x="266" y="153"/>
                      <a:pt x="270" y="155"/>
                    </a:cubicBezTo>
                    <a:cubicBezTo>
                      <a:pt x="273" y="156"/>
                      <a:pt x="274" y="158"/>
                      <a:pt x="273" y="160"/>
                    </a:cubicBezTo>
                    <a:cubicBezTo>
                      <a:pt x="273" y="161"/>
                      <a:pt x="271" y="162"/>
                      <a:pt x="268" y="164"/>
                    </a:cubicBezTo>
                    <a:cubicBezTo>
                      <a:pt x="253" y="164"/>
                      <a:pt x="238" y="166"/>
                      <a:pt x="224" y="168"/>
                    </a:cubicBezTo>
                    <a:cubicBezTo>
                      <a:pt x="222" y="168"/>
                      <a:pt x="219" y="169"/>
                      <a:pt x="217" y="169"/>
                    </a:cubicBezTo>
                    <a:close/>
                    <a:moveTo>
                      <a:pt x="217" y="122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7" y="94"/>
                      <a:pt x="217" y="94"/>
                      <a:pt x="218" y="94"/>
                    </a:cubicBezTo>
                    <a:cubicBezTo>
                      <a:pt x="221" y="97"/>
                      <a:pt x="224" y="100"/>
                      <a:pt x="226" y="104"/>
                    </a:cubicBezTo>
                    <a:cubicBezTo>
                      <a:pt x="228" y="106"/>
                      <a:pt x="229" y="109"/>
                      <a:pt x="228" y="111"/>
                    </a:cubicBezTo>
                    <a:cubicBezTo>
                      <a:pt x="228" y="113"/>
                      <a:pt x="226" y="116"/>
                      <a:pt x="223" y="118"/>
                    </a:cubicBezTo>
                    <a:cubicBezTo>
                      <a:pt x="221" y="119"/>
                      <a:pt x="219" y="121"/>
                      <a:pt x="217" y="122"/>
                    </a:cubicBezTo>
                    <a:close/>
                    <a:moveTo>
                      <a:pt x="217" y="67"/>
                    </a:moveTo>
                    <a:cubicBezTo>
                      <a:pt x="217" y="37"/>
                      <a:pt x="217" y="37"/>
                      <a:pt x="217" y="37"/>
                    </a:cubicBezTo>
                    <a:cubicBezTo>
                      <a:pt x="219" y="37"/>
                      <a:pt x="221" y="37"/>
                      <a:pt x="223" y="37"/>
                    </a:cubicBezTo>
                    <a:cubicBezTo>
                      <a:pt x="226" y="38"/>
                      <a:pt x="227" y="39"/>
                      <a:pt x="228" y="42"/>
                    </a:cubicBezTo>
                    <a:cubicBezTo>
                      <a:pt x="229" y="44"/>
                      <a:pt x="229" y="46"/>
                      <a:pt x="227" y="48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0" y="60"/>
                      <a:pt x="219" y="64"/>
                      <a:pt x="217" y="67"/>
                    </a:cubicBezTo>
                    <a:close/>
                    <a:moveTo>
                      <a:pt x="187" y="199"/>
                    </a:moveTo>
                    <a:cubicBezTo>
                      <a:pt x="191" y="198"/>
                      <a:pt x="194" y="198"/>
                      <a:pt x="197" y="198"/>
                    </a:cubicBezTo>
                    <a:cubicBezTo>
                      <a:pt x="201" y="198"/>
                      <a:pt x="204" y="199"/>
                      <a:pt x="207" y="200"/>
                    </a:cubicBezTo>
                    <a:cubicBezTo>
                      <a:pt x="210" y="200"/>
                      <a:pt x="214" y="201"/>
                      <a:pt x="217" y="202"/>
                    </a:cubicBezTo>
                    <a:cubicBezTo>
                      <a:pt x="217" y="229"/>
                      <a:pt x="217" y="229"/>
                      <a:pt x="217" y="229"/>
                    </a:cubicBezTo>
                    <a:cubicBezTo>
                      <a:pt x="212" y="227"/>
                      <a:pt x="206" y="225"/>
                      <a:pt x="201" y="224"/>
                    </a:cubicBezTo>
                    <a:cubicBezTo>
                      <a:pt x="196" y="221"/>
                      <a:pt x="192" y="218"/>
                      <a:pt x="188" y="215"/>
                    </a:cubicBezTo>
                    <a:cubicBezTo>
                      <a:pt x="184" y="213"/>
                      <a:pt x="182" y="208"/>
                      <a:pt x="181" y="203"/>
                    </a:cubicBezTo>
                    <a:cubicBezTo>
                      <a:pt x="180" y="201"/>
                      <a:pt x="180" y="200"/>
                      <a:pt x="181" y="200"/>
                    </a:cubicBezTo>
                    <a:cubicBezTo>
                      <a:pt x="182" y="199"/>
                      <a:pt x="183" y="198"/>
                      <a:pt x="184" y="199"/>
                    </a:cubicBezTo>
                    <a:cubicBezTo>
                      <a:pt x="187" y="199"/>
                      <a:pt x="187" y="199"/>
                      <a:pt x="187" y="199"/>
                    </a:cubicBezTo>
                    <a:close/>
                    <a:moveTo>
                      <a:pt x="217" y="37"/>
                    </a:moveTo>
                    <a:cubicBezTo>
                      <a:pt x="217" y="67"/>
                      <a:pt x="217" y="67"/>
                      <a:pt x="217" y="67"/>
                    </a:cubicBezTo>
                    <a:cubicBezTo>
                      <a:pt x="216" y="69"/>
                      <a:pt x="216" y="70"/>
                      <a:pt x="215" y="71"/>
                    </a:cubicBezTo>
                    <a:cubicBezTo>
                      <a:pt x="213" y="76"/>
                      <a:pt x="212" y="81"/>
                      <a:pt x="211" y="86"/>
                    </a:cubicBezTo>
                    <a:cubicBezTo>
                      <a:pt x="213" y="89"/>
                      <a:pt x="215" y="91"/>
                      <a:pt x="217" y="94"/>
                    </a:cubicBezTo>
                    <a:cubicBezTo>
                      <a:pt x="217" y="122"/>
                      <a:pt x="217" y="122"/>
                      <a:pt x="217" y="122"/>
                    </a:cubicBezTo>
                    <a:cubicBezTo>
                      <a:pt x="212" y="125"/>
                      <a:pt x="208" y="128"/>
                      <a:pt x="204" y="130"/>
                    </a:cubicBezTo>
                    <a:cubicBezTo>
                      <a:pt x="199" y="133"/>
                      <a:pt x="192" y="136"/>
                      <a:pt x="186" y="140"/>
                    </a:cubicBezTo>
                    <a:cubicBezTo>
                      <a:pt x="183" y="141"/>
                      <a:pt x="181" y="141"/>
                      <a:pt x="179" y="143"/>
                    </a:cubicBezTo>
                    <a:cubicBezTo>
                      <a:pt x="178" y="144"/>
                      <a:pt x="177" y="146"/>
                      <a:pt x="177" y="150"/>
                    </a:cubicBezTo>
                    <a:cubicBezTo>
                      <a:pt x="176" y="152"/>
                      <a:pt x="175" y="153"/>
                      <a:pt x="174" y="154"/>
                    </a:cubicBezTo>
                    <a:cubicBezTo>
                      <a:pt x="173" y="154"/>
                      <a:pt x="172" y="154"/>
                      <a:pt x="170" y="152"/>
                    </a:cubicBezTo>
                    <a:cubicBezTo>
                      <a:pt x="168" y="150"/>
                      <a:pt x="166" y="149"/>
                      <a:pt x="165" y="148"/>
                    </a:cubicBezTo>
                    <a:cubicBezTo>
                      <a:pt x="163" y="147"/>
                      <a:pt x="163" y="145"/>
                      <a:pt x="163" y="143"/>
                    </a:cubicBezTo>
                    <a:cubicBezTo>
                      <a:pt x="163" y="141"/>
                      <a:pt x="162" y="140"/>
                      <a:pt x="160" y="140"/>
                    </a:cubicBezTo>
                    <a:cubicBezTo>
                      <a:pt x="159" y="140"/>
                      <a:pt x="157" y="140"/>
                      <a:pt x="156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5"/>
                      <a:pt x="160" y="117"/>
                      <a:pt x="162" y="118"/>
                    </a:cubicBezTo>
                    <a:cubicBezTo>
                      <a:pt x="164" y="119"/>
                      <a:pt x="164" y="118"/>
                      <a:pt x="165" y="118"/>
                    </a:cubicBezTo>
                    <a:cubicBezTo>
                      <a:pt x="166" y="116"/>
                      <a:pt x="166" y="115"/>
                      <a:pt x="166" y="114"/>
                    </a:cubicBezTo>
                    <a:cubicBezTo>
                      <a:pt x="172" y="67"/>
                      <a:pt x="172" y="67"/>
                      <a:pt x="172" y="67"/>
                    </a:cubicBezTo>
                    <a:cubicBezTo>
                      <a:pt x="172" y="66"/>
                      <a:pt x="172" y="64"/>
                      <a:pt x="171" y="63"/>
                    </a:cubicBezTo>
                    <a:cubicBezTo>
                      <a:pt x="171" y="61"/>
                      <a:pt x="169" y="61"/>
                      <a:pt x="167" y="61"/>
                    </a:cubicBezTo>
                    <a:cubicBezTo>
                      <a:pt x="164" y="62"/>
                      <a:pt x="164" y="62"/>
                      <a:pt x="164" y="62"/>
                    </a:cubicBezTo>
                    <a:cubicBezTo>
                      <a:pt x="161" y="63"/>
                      <a:pt x="159" y="65"/>
                      <a:pt x="156" y="66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60" y="13"/>
                      <a:pt x="163" y="15"/>
                      <a:pt x="163" y="18"/>
                    </a:cubicBezTo>
                    <a:cubicBezTo>
                      <a:pt x="163" y="21"/>
                      <a:pt x="164" y="24"/>
                      <a:pt x="164" y="28"/>
                    </a:cubicBezTo>
                    <a:cubicBezTo>
                      <a:pt x="166" y="31"/>
                      <a:pt x="167" y="33"/>
                      <a:pt x="169" y="36"/>
                    </a:cubicBezTo>
                    <a:cubicBezTo>
                      <a:pt x="171" y="38"/>
                      <a:pt x="172" y="41"/>
                      <a:pt x="172" y="45"/>
                    </a:cubicBezTo>
                    <a:cubicBezTo>
                      <a:pt x="172" y="47"/>
                      <a:pt x="173" y="48"/>
                      <a:pt x="173" y="48"/>
                    </a:cubicBezTo>
                    <a:cubicBezTo>
                      <a:pt x="174" y="49"/>
                      <a:pt x="176" y="49"/>
                      <a:pt x="178" y="49"/>
                    </a:cubicBezTo>
                    <a:cubicBezTo>
                      <a:pt x="182" y="49"/>
                      <a:pt x="184" y="49"/>
                      <a:pt x="186" y="51"/>
                    </a:cubicBezTo>
                    <a:cubicBezTo>
                      <a:pt x="187" y="53"/>
                      <a:pt x="187" y="55"/>
                      <a:pt x="187" y="59"/>
                    </a:cubicBezTo>
                    <a:cubicBezTo>
                      <a:pt x="187" y="61"/>
                      <a:pt x="187" y="62"/>
                      <a:pt x="186" y="64"/>
                    </a:cubicBezTo>
                    <a:cubicBezTo>
                      <a:pt x="184" y="65"/>
                      <a:pt x="183" y="67"/>
                      <a:pt x="183" y="68"/>
                    </a:cubicBezTo>
                    <a:cubicBezTo>
                      <a:pt x="180" y="79"/>
                      <a:pt x="178" y="89"/>
                      <a:pt x="178" y="98"/>
                    </a:cubicBezTo>
                    <a:cubicBezTo>
                      <a:pt x="177" y="108"/>
                      <a:pt x="177" y="118"/>
                      <a:pt x="177" y="129"/>
                    </a:cubicBezTo>
                    <a:cubicBezTo>
                      <a:pt x="177" y="132"/>
                      <a:pt x="177" y="132"/>
                      <a:pt x="178" y="133"/>
                    </a:cubicBezTo>
                    <a:cubicBezTo>
                      <a:pt x="179" y="133"/>
                      <a:pt x="181" y="133"/>
                      <a:pt x="183" y="132"/>
                    </a:cubicBezTo>
                    <a:cubicBezTo>
                      <a:pt x="188" y="129"/>
                      <a:pt x="192" y="126"/>
                      <a:pt x="196" y="123"/>
                    </a:cubicBezTo>
                    <a:cubicBezTo>
                      <a:pt x="201" y="119"/>
                      <a:pt x="205" y="114"/>
                      <a:pt x="209" y="109"/>
                    </a:cubicBezTo>
                    <a:cubicBezTo>
                      <a:pt x="211" y="107"/>
                      <a:pt x="211" y="104"/>
                      <a:pt x="210" y="103"/>
                    </a:cubicBezTo>
                    <a:cubicBezTo>
                      <a:pt x="210" y="101"/>
                      <a:pt x="208" y="99"/>
                      <a:pt x="205" y="99"/>
                    </a:cubicBezTo>
                    <a:cubicBezTo>
                      <a:pt x="204" y="99"/>
                      <a:pt x="203" y="99"/>
                      <a:pt x="201" y="99"/>
                    </a:cubicBezTo>
                    <a:cubicBezTo>
                      <a:pt x="201" y="99"/>
                      <a:pt x="200" y="98"/>
                      <a:pt x="199" y="97"/>
                    </a:cubicBezTo>
                    <a:cubicBezTo>
                      <a:pt x="196" y="92"/>
                      <a:pt x="196" y="87"/>
                      <a:pt x="197" y="82"/>
                    </a:cubicBezTo>
                    <a:cubicBezTo>
                      <a:pt x="199" y="77"/>
                      <a:pt x="201" y="72"/>
                      <a:pt x="203" y="67"/>
                    </a:cubicBezTo>
                    <a:cubicBezTo>
                      <a:pt x="203" y="66"/>
                      <a:pt x="204" y="64"/>
                      <a:pt x="204" y="62"/>
                    </a:cubicBezTo>
                    <a:cubicBezTo>
                      <a:pt x="205" y="61"/>
                      <a:pt x="204" y="59"/>
                      <a:pt x="203" y="58"/>
                    </a:cubicBezTo>
                    <a:cubicBezTo>
                      <a:pt x="198" y="57"/>
                      <a:pt x="198" y="57"/>
                      <a:pt x="198" y="57"/>
                    </a:cubicBezTo>
                    <a:cubicBezTo>
                      <a:pt x="197" y="56"/>
                      <a:pt x="197" y="55"/>
                      <a:pt x="198" y="53"/>
                    </a:cubicBezTo>
                    <a:cubicBezTo>
                      <a:pt x="199" y="52"/>
                      <a:pt x="200" y="50"/>
                      <a:pt x="200" y="49"/>
                    </a:cubicBezTo>
                    <a:cubicBezTo>
                      <a:pt x="202" y="43"/>
                      <a:pt x="205" y="39"/>
                      <a:pt x="209" y="38"/>
                    </a:cubicBezTo>
                    <a:cubicBezTo>
                      <a:pt x="211" y="37"/>
                      <a:pt x="214" y="37"/>
                      <a:pt x="217" y="37"/>
                    </a:cubicBezTo>
                    <a:close/>
                    <a:moveTo>
                      <a:pt x="217" y="160"/>
                    </a:moveTo>
                    <a:cubicBezTo>
                      <a:pt x="215" y="160"/>
                      <a:pt x="213" y="160"/>
                      <a:pt x="211" y="160"/>
                    </a:cubicBezTo>
                    <a:cubicBezTo>
                      <a:pt x="200" y="163"/>
                      <a:pt x="187" y="166"/>
                      <a:pt x="174" y="169"/>
                    </a:cubicBezTo>
                    <a:cubicBezTo>
                      <a:pt x="169" y="170"/>
                      <a:pt x="166" y="170"/>
                      <a:pt x="165" y="168"/>
                    </a:cubicBezTo>
                    <a:cubicBezTo>
                      <a:pt x="163" y="166"/>
                      <a:pt x="161" y="163"/>
                      <a:pt x="159" y="159"/>
                    </a:cubicBezTo>
                    <a:cubicBezTo>
                      <a:pt x="159" y="156"/>
                      <a:pt x="157" y="154"/>
                      <a:pt x="156" y="152"/>
                    </a:cubicBezTo>
                    <a:cubicBezTo>
                      <a:pt x="156" y="278"/>
                      <a:pt x="156" y="278"/>
                      <a:pt x="156" y="278"/>
                    </a:cubicBezTo>
                    <a:cubicBezTo>
                      <a:pt x="159" y="276"/>
                      <a:pt x="161" y="273"/>
                      <a:pt x="161" y="269"/>
                    </a:cubicBezTo>
                    <a:cubicBezTo>
                      <a:pt x="161" y="264"/>
                      <a:pt x="161" y="259"/>
                      <a:pt x="160" y="255"/>
                    </a:cubicBezTo>
                    <a:cubicBezTo>
                      <a:pt x="159" y="250"/>
                      <a:pt x="159" y="245"/>
                      <a:pt x="158" y="240"/>
                    </a:cubicBezTo>
                    <a:cubicBezTo>
                      <a:pt x="159" y="231"/>
                      <a:pt x="159" y="222"/>
                      <a:pt x="159" y="215"/>
                    </a:cubicBezTo>
                    <a:cubicBezTo>
                      <a:pt x="159" y="207"/>
                      <a:pt x="161" y="198"/>
                      <a:pt x="163" y="189"/>
                    </a:cubicBezTo>
                    <a:cubicBezTo>
                      <a:pt x="164" y="185"/>
                      <a:pt x="164" y="185"/>
                      <a:pt x="164" y="185"/>
                    </a:cubicBezTo>
                    <a:cubicBezTo>
                      <a:pt x="165" y="182"/>
                      <a:pt x="168" y="180"/>
                      <a:pt x="171" y="179"/>
                    </a:cubicBezTo>
                    <a:cubicBezTo>
                      <a:pt x="174" y="178"/>
                      <a:pt x="177" y="178"/>
                      <a:pt x="180" y="178"/>
                    </a:cubicBezTo>
                    <a:cubicBezTo>
                      <a:pt x="193" y="174"/>
                      <a:pt x="205" y="171"/>
                      <a:pt x="217" y="169"/>
                    </a:cubicBezTo>
                    <a:cubicBezTo>
                      <a:pt x="217" y="160"/>
                      <a:pt x="217" y="160"/>
                      <a:pt x="217" y="160"/>
                    </a:cubicBezTo>
                    <a:close/>
                    <a:moveTo>
                      <a:pt x="156" y="96"/>
                    </a:moveTo>
                    <a:cubicBezTo>
                      <a:pt x="156" y="96"/>
                      <a:pt x="157" y="96"/>
                      <a:pt x="157" y="95"/>
                    </a:cubicBezTo>
                    <a:cubicBezTo>
                      <a:pt x="159" y="94"/>
                      <a:pt x="160" y="91"/>
                      <a:pt x="161" y="90"/>
                    </a:cubicBezTo>
                    <a:cubicBezTo>
                      <a:pt x="162" y="87"/>
                      <a:pt x="162" y="85"/>
                      <a:pt x="162" y="84"/>
                    </a:cubicBezTo>
                    <a:cubicBezTo>
                      <a:pt x="160" y="82"/>
                      <a:pt x="159" y="81"/>
                      <a:pt x="156" y="82"/>
                    </a:cubicBezTo>
                    <a:lnTo>
                      <a:pt x="156" y="96"/>
                    </a:lnTo>
                    <a:close/>
                    <a:moveTo>
                      <a:pt x="156" y="11"/>
                    </a:moveTo>
                    <a:cubicBezTo>
                      <a:pt x="156" y="66"/>
                      <a:pt x="156" y="66"/>
                      <a:pt x="156" y="66"/>
                    </a:cubicBezTo>
                    <a:cubicBezTo>
                      <a:pt x="154" y="67"/>
                      <a:pt x="153" y="68"/>
                      <a:pt x="152" y="69"/>
                    </a:cubicBezTo>
                    <a:cubicBezTo>
                      <a:pt x="148" y="71"/>
                      <a:pt x="145" y="75"/>
                      <a:pt x="141" y="78"/>
                    </a:cubicBezTo>
                    <a:cubicBezTo>
                      <a:pt x="140" y="81"/>
                      <a:pt x="140" y="83"/>
                      <a:pt x="141" y="84"/>
                    </a:cubicBezTo>
                    <a:cubicBezTo>
                      <a:pt x="142" y="85"/>
                      <a:pt x="145" y="85"/>
                      <a:pt x="147" y="85"/>
                    </a:cubicBezTo>
                    <a:cubicBezTo>
                      <a:pt x="149" y="83"/>
                      <a:pt x="151" y="82"/>
                      <a:pt x="154" y="82"/>
                    </a:cubicBezTo>
                    <a:cubicBezTo>
                      <a:pt x="155" y="82"/>
                      <a:pt x="155" y="82"/>
                      <a:pt x="156" y="82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52" y="101"/>
                      <a:pt x="150" y="104"/>
                      <a:pt x="152" y="107"/>
                    </a:cubicBezTo>
                    <a:cubicBezTo>
                      <a:pt x="152" y="109"/>
                      <a:pt x="154" y="111"/>
                      <a:pt x="156" y="11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1" y="143"/>
                      <a:pt x="147" y="145"/>
                      <a:pt x="143" y="146"/>
                    </a:cubicBezTo>
                    <a:cubicBezTo>
                      <a:pt x="142" y="147"/>
                      <a:pt x="140" y="148"/>
                      <a:pt x="138" y="149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9"/>
                      <a:pt x="139" y="128"/>
                      <a:pt x="139" y="127"/>
                    </a:cubicBezTo>
                    <a:cubicBezTo>
                      <a:pt x="140" y="127"/>
                      <a:pt x="139" y="126"/>
                      <a:pt x="139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9" y="12"/>
                      <a:pt x="140" y="8"/>
                      <a:pt x="140" y="3"/>
                    </a:cubicBezTo>
                    <a:cubicBezTo>
                      <a:pt x="142" y="1"/>
                      <a:pt x="143" y="0"/>
                      <a:pt x="144" y="0"/>
                    </a:cubicBezTo>
                    <a:cubicBezTo>
                      <a:pt x="145" y="0"/>
                      <a:pt x="148" y="1"/>
                      <a:pt x="150" y="3"/>
                    </a:cubicBezTo>
                    <a:cubicBezTo>
                      <a:pt x="151" y="4"/>
                      <a:pt x="152" y="5"/>
                      <a:pt x="153" y="7"/>
                    </a:cubicBezTo>
                    <a:cubicBezTo>
                      <a:pt x="154" y="8"/>
                      <a:pt x="154" y="10"/>
                      <a:pt x="156" y="11"/>
                    </a:cubicBezTo>
                    <a:close/>
                    <a:moveTo>
                      <a:pt x="156" y="152"/>
                    </a:moveTo>
                    <a:cubicBezTo>
                      <a:pt x="156" y="278"/>
                      <a:pt x="156" y="278"/>
                      <a:pt x="156" y="278"/>
                    </a:cubicBezTo>
                    <a:cubicBezTo>
                      <a:pt x="155" y="279"/>
                      <a:pt x="154" y="279"/>
                      <a:pt x="153" y="280"/>
                    </a:cubicBezTo>
                    <a:cubicBezTo>
                      <a:pt x="148" y="281"/>
                      <a:pt x="143" y="279"/>
                      <a:pt x="139" y="275"/>
                    </a:cubicBezTo>
                    <a:cubicBezTo>
                      <a:pt x="138" y="275"/>
                      <a:pt x="138" y="274"/>
                      <a:pt x="138" y="274"/>
                    </a:cubicBezTo>
                    <a:cubicBezTo>
                      <a:pt x="138" y="233"/>
                      <a:pt x="138" y="233"/>
                      <a:pt x="138" y="233"/>
                    </a:cubicBezTo>
                    <a:cubicBezTo>
                      <a:pt x="138" y="232"/>
                      <a:pt x="138" y="231"/>
                      <a:pt x="139" y="230"/>
                    </a:cubicBezTo>
                    <a:cubicBezTo>
                      <a:pt x="139" y="195"/>
                      <a:pt x="139" y="195"/>
                      <a:pt x="139" y="195"/>
                    </a:cubicBezTo>
                    <a:cubicBezTo>
                      <a:pt x="138" y="194"/>
                      <a:pt x="138" y="193"/>
                      <a:pt x="138" y="193"/>
                    </a:cubicBez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42" y="175"/>
                      <a:pt x="143" y="172"/>
                      <a:pt x="142" y="168"/>
                    </a:cubicBezTo>
                    <a:cubicBezTo>
                      <a:pt x="141" y="162"/>
                      <a:pt x="143" y="157"/>
                      <a:pt x="148" y="152"/>
                    </a:cubicBezTo>
                    <a:cubicBezTo>
                      <a:pt x="151" y="151"/>
                      <a:pt x="154" y="151"/>
                      <a:pt x="155" y="152"/>
                    </a:cubicBezTo>
                    <a:cubicBezTo>
                      <a:pt x="156" y="152"/>
                      <a:pt x="156" y="152"/>
                      <a:pt x="156" y="152"/>
                    </a:cubicBezTo>
                    <a:close/>
                    <a:moveTo>
                      <a:pt x="138" y="16"/>
                    </a:move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7" y="125"/>
                      <a:pt x="137" y="126"/>
                      <a:pt x="137" y="126"/>
                    </a:cubicBezTo>
                    <a:cubicBezTo>
                      <a:pt x="136" y="127"/>
                      <a:pt x="136" y="129"/>
                      <a:pt x="136" y="132"/>
                    </a:cubicBezTo>
                    <a:cubicBezTo>
                      <a:pt x="137" y="131"/>
                      <a:pt x="137" y="130"/>
                      <a:pt x="138" y="130"/>
                    </a:cubicBezTo>
                    <a:cubicBezTo>
                      <a:pt x="138" y="149"/>
                      <a:pt x="138" y="149"/>
                      <a:pt x="138" y="149"/>
                    </a:cubicBezTo>
                    <a:cubicBezTo>
                      <a:pt x="136" y="150"/>
                      <a:pt x="133" y="151"/>
                      <a:pt x="131" y="152"/>
                    </a:cubicBezTo>
                    <a:cubicBezTo>
                      <a:pt x="128" y="152"/>
                      <a:pt x="127" y="153"/>
                      <a:pt x="127" y="154"/>
                    </a:cubicBezTo>
                    <a:cubicBezTo>
                      <a:pt x="126" y="155"/>
                      <a:pt x="126" y="157"/>
                      <a:pt x="126" y="159"/>
                    </a:cubicBezTo>
                    <a:cubicBezTo>
                      <a:pt x="124" y="161"/>
                      <a:pt x="123" y="163"/>
                      <a:pt x="121" y="163"/>
                    </a:cubicBezTo>
                    <a:cubicBezTo>
                      <a:pt x="120" y="163"/>
                      <a:pt x="118" y="162"/>
                      <a:pt x="117" y="160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8" y="39"/>
                      <a:pt x="119" y="39"/>
                      <a:pt x="120" y="39"/>
                    </a:cubicBezTo>
                    <a:cubicBezTo>
                      <a:pt x="123" y="40"/>
                      <a:pt x="126" y="39"/>
                      <a:pt x="128" y="38"/>
                    </a:cubicBezTo>
                    <a:cubicBezTo>
                      <a:pt x="130" y="35"/>
                      <a:pt x="131" y="33"/>
                      <a:pt x="132" y="29"/>
                    </a:cubicBezTo>
                    <a:cubicBezTo>
                      <a:pt x="134" y="25"/>
                      <a:pt x="136" y="20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lose/>
                    <a:moveTo>
                      <a:pt x="138" y="178"/>
                    </a:move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2"/>
                      <a:pt x="136" y="191"/>
                      <a:pt x="136" y="191"/>
                    </a:cubicBezTo>
                    <a:cubicBezTo>
                      <a:pt x="135" y="191"/>
                      <a:pt x="133" y="191"/>
                      <a:pt x="131" y="191"/>
                    </a:cubicBezTo>
                    <a:cubicBezTo>
                      <a:pt x="126" y="193"/>
                      <a:pt x="122" y="195"/>
                      <a:pt x="117" y="196"/>
                    </a:cubicBezTo>
                    <a:cubicBezTo>
                      <a:pt x="117" y="185"/>
                      <a:pt x="117" y="185"/>
                      <a:pt x="117" y="185"/>
                    </a:cubicBezTo>
                    <a:cubicBezTo>
                      <a:pt x="122" y="183"/>
                      <a:pt x="128" y="182"/>
                      <a:pt x="135" y="180"/>
                    </a:cubicBezTo>
                    <a:cubicBezTo>
                      <a:pt x="136" y="179"/>
                      <a:pt x="137" y="178"/>
                      <a:pt x="138" y="178"/>
                    </a:cubicBezTo>
                    <a:close/>
                    <a:moveTo>
                      <a:pt x="138" y="233"/>
                    </a:moveTo>
                    <a:cubicBezTo>
                      <a:pt x="138" y="274"/>
                      <a:pt x="138" y="274"/>
                      <a:pt x="138" y="274"/>
                    </a:cubicBezTo>
                    <a:cubicBezTo>
                      <a:pt x="134" y="267"/>
                      <a:pt x="128" y="262"/>
                      <a:pt x="122" y="258"/>
                    </a:cubicBezTo>
                    <a:cubicBezTo>
                      <a:pt x="120" y="257"/>
                      <a:pt x="118" y="257"/>
                      <a:pt x="117" y="256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20" y="239"/>
                      <a:pt x="122" y="239"/>
                      <a:pt x="125" y="239"/>
                    </a:cubicBezTo>
                    <a:cubicBezTo>
                      <a:pt x="129" y="239"/>
                      <a:pt x="132" y="239"/>
                      <a:pt x="134" y="238"/>
                    </a:cubicBezTo>
                    <a:cubicBezTo>
                      <a:pt x="136" y="238"/>
                      <a:pt x="137" y="236"/>
                      <a:pt x="138" y="233"/>
                    </a:cubicBezTo>
                    <a:close/>
                    <a:moveTo>
                      <a:pt x="117" y="223"/>
                    </a:moveTo>
                    <a:cubicBezTo>
                      <a:pt x="117" y="219"/>
                      <a:pt x="117" y="219"/>
                      <a:pt x="117" y="219"/>
                    </a:cubicBezTo>
                    <a:cubicBezTo>
                      <a:pt x="117" y="220"/>
                      <a:pt x="117" y="221"/>
                      <a:pt x="117" y="223"/>
                    </a:cubicBezTo>
                    <a:close/>
                    <a:moveTo>
                      <a:pt x="117" y="39"/>
                    </a:moveTo>
                    <a:cubicBezTo>
                      <a:pt x="117" y="160"/>
                      <a:pt x="117" y="160"/>
                      <a:pt x="117" y="160"/>
                    </a:cubicBezTo>
                    <a:cubicBezTo>
                      <a:pt x="116" y="160"/>
                      <a:pt x="116" y="160"/>
                      <a:pt x="116" y="160"/>
                    </a:cubicBezTo>
                    <a:cubicBezTo>
                      <a:pt x="113" y="157"/>
                      <a:pt x="110" y="155"/>
                      <a:pt x="109" y="152"/>
                    </a:cubicBezTo>
                    <a:cubicBezTo>
                      <a:pt x="108" y="150"/>
                      <a:pt x="107" y="148"/>
                      <a:pt x="107" y="145"/>
                    </a:cubicBezTo>
                    <a:cubicBezTo>
                      <a:pt x="105" y="141"/>
                      <a:pt x="103" y="140"/>
                      <a:pt x="102" y="140"/>
                    </a:cubicBezTo>
                    <a:cubicBezTo>
                      <a:pt x="101" y="139"/>
                      <a:pt x="99" y="140"/>
                      <a:pt x="96" y="142"/>
                    </a:cubicBezTo>
                    <a:cubicBezTo>
                      <a:pt x="92" y="147"/>
                      <a:pt x="87" y="152"/>
                      <a:pt x="83" y="156"/>
                    </a:cubicBezTo>
                    <a:cubicBezTo>
                      <a:pt x="78" y="160"/>
                      <a:pt x="74" y="164"/>
                      <a:pt x="72" y="168"/>
                    </a:cubicBezTo>
                    <a:cubicBezTo>
                      <a:pt x="70" y="170"/>
                      <a:pt x="68" y="170"/>
                      <a:pt x="66" y="170"/>
                    </a:cubicBezTo>
                    <a:cubicBezTo>
                      <a:pt x="65" y="170"/>
                      <a:pt x="63" y="169"/>
                      <a:pt x="62" y="168"/>
                    </a:cubicBezTo>
                    <a:cubicBezTo>
                      <a:pt x="58" y="164"/>
                      <a:pt x="56" y="162"/>
                      <a:pt x="55" y="159"/>
                    </a:cubicBezTo>
                    <a:cubicBezTo>
                      <a:pt x="54" y="156"/>
                      <a:pt x="54" y="153"/>
                      <a:pt x="53" y="149"/>
                    </a:cubicBezTo>
                    <a:cubicBezTo>
                      <a:pt x="52" y="146"/>
                      <a:pt x="52" y="142"/>
                      <a:pt x="52" y="141"/>
                    </a:cubicBezTo>
                    <a:cubicBezTo>
                      <a:pt x="52" y="138"/>
                      <a:pt x="54" y="136"/>
                      <a:pt x="57" y="132"/>
                    </a:cubicBezTo>
                    <a:cubicBezTo>
                      <a:pt x="59" y="128"/>
                      <a:pt x="61" y="125"/>
                      <a:pt x="62" y="122"/>
                    </a:cubicBezTo>
                    <a:cubicBezTo>
                      <a:pt x="62" y="119"/>
                      <a:pt x="63" y="116"/>
                      <a:pt x="64" y="112"/>
                    </a:cubicBezTo>
                    <a:cubicBezTo>
                      <a:pt x="63" y="109"/>
                      <a:pt x="62" y="106"/>
                      <a:pt x="60" y="105"/>
                    </a:cubicBezTo>
                    <a:cubicBezTo>
                      <a:pt x="57" y="104"/>
                      <a:pt x="55" y="105"/>
                      <a:pt x="52" y="109"/>
                    </a:cubicBezTo>
                    <a:cubicBezTo>
                      <a:pt x="50" y="110"/>
                      <a:pt x="48" y="111"/>
                      <a:pt x="47" y="112"/>
                    </a:cubicBezTo>
                    <a:cubicBezTo>
                      <a:pt x="46" y="113"/>
                      <a:pt x="44" y="113"/>
                      <a:pt x="43" y="113"/>
                    </a:cubicBezTo>
                    <a:cubicBezTo>
                      <a:pt x="38" y="109"/>
                      <a:pt x="35" y="104"/>
                      <a:pt x="34" y="101"/>
                    </a:cubicBezTo>
                    <a:cubicBezTo>
                      <a:pt x="34" y="97"/>
                      <a:pt x="35" y="92"/>
                      <a:pt x="37" y="86"/>
                    </a:cubicBezTo>
                    <a:cubicBezTo>
                      <a:pt x="37" y="83"/>
                      <a:pt x="38" y="80"/>
                      <a:pt x="39" y="79"/>
                    </a:cubicBezTo>
                    <a:cubicBezTo>
                      <a:pt x="40" y="77"/>
                      <a:pt x="43" y="76"/>
                      <a:pt x="47" y="74"/>
                    </a:cubicBezTo>
                    <a:cubicBezTo>
                      <a:pt x="53" y="68"/>
                      <a:pt x="60" y="62"/>
                      <a:pt x="67" y="55"/>
                    </a:cubicBezTo>
                    <a:cubicBezTo>
                      <a:pt x="75" y="48"/>
                      <a:pt x="82" y="46"/>
                      <a:pt x="89" y="47"/>
                    </a:cubicBezTo>
                    <a:cubicBezTo>
                      <a:pt x="95" y="53"/>
                      <a:pt x="97" y="60"/>
                      <a:pt x="95" y="68"/>
                    </a:cubicBezTo>
                    <a:cubicBezTo>
                      <a:pt x="94" y="76"/>
                      <a:pt x="89" y="81"/>
                      <a:pt x="79" y="83"/>
                    </a:cubicBezTo>
                    <a:cubicBezTo>
                      <a:pt x="76" y="84"/>
                      <a:pt x="73" y="86"/>
                      <a:pt x="71" y="89"/>
                    </a:cubicBezTo>
                    <a:cubicBezTo>
                      <a:pt x="69" y="91"/>
                      <a:pt x="70" y="94"/>
                      <a:pt x="73" y="97"/>
                    </a:cubicBezTo>
                    <a:cubicBezTo>
                      <a:pt x="76" y="103"/>
                      <a:pt x="79" y="109"/>
                      <a:pt x="80" y="113"/>
                    </a:cubicBezTo>
                    <a:cubicBezTo>
                      <a:pt x="81" y="118"/>
                      <a:pt x="81" y="123"/>
                      <a:pt x="82" y="129"/>
                    </a:cubicBezTo>
                    <a:cubicBezTo>
                      <a:pt x="82" y="131"/>
                      <a:pt x="83" y="132"/>
                      <a:pt x="85" y="133"/>
                    </a:cubicBezTo>
                    <a:cubicBezTo>
                      <a:pt x="86" y="133"/>
                      <a:pt x="88" y="133"/>
                      <a:pt x="90" y="132"/>
                    </a:cubicBezTo>
                    <a:cubicBezTo>
                      <a:pt x="101" y="125"/>
                      <a:pt x="101" y="125"/>
                      <a:pt x="101" y="125"/>
                    </a:cubicBezTo>
                    <a:cubicBezTo>
                      <a:pt x="103" y="123"/>
                      <a:pt x="104" y="120"/>
                      <a:pt x="103" y="118"/>
                    </a:cubicBezTo>
                    <a:cubicBezTo>
                      <a:pt x="103" y="115"/>
                      <a:pt x="103" y="113"/>
                      <a:pt x="103" y="111"/>
                    </a:cubicBezTo>
                    <a:cubicBezTo>
                      <a:pt x="102" y="108"/>
                      <a:pt x="103" y="106"/>
                      <a:pt x="103" y="104"/>
                    </a:cubicBezTo>
                    <a:cubicBezTo>
                      <a:pt x="104" y="102"/>
                      <a:pt x="105" y="100"/>
                      <a:pt x="107" y="97"/>
                    </a:cubicBezTo>
                    <a:cubicBezTo>
                      <a:pt x="108" y="90"/>
                      <a:pt x="108" y="82"/>
                      <a:pt x="108" y="75"/>
                    </a:cubicBezTo>
                    <a:cubicBezTo>
                      <a:pt x="107" y="67"/>
                      <a:pt x="107" y="59"/>
                      <a:pt x="107" y="51"/>
                    </a:cubicBezTo>
                    <a:cubicBezTo>
                      <a:pt x="107" y="47"/>
                      <a:pt x="108" y="43"/>
                      <a:pt x="110" y="41"/>
                    </a:cubicBezTo>
                    <a:cubicBezTo>
                      <a:pt x="111" y="39"/>
                      <a:pt x="113" y="39"/>
                      <a:pt x="117" y="39"/>
                    </a:cubicBezTo>
                    <a:close/>
                    <a:moveTo>
                      <a:pt x="117" y="185"/>
                    </a:moveTo>
                    <a:cubicBezTo>
                      <a:pt x="117" y="196"/>
                      <a:pt x="117" y="196"/>
                      <a:pt x="117" y="196"/>
                    </a:cubicBezTo>
                    <a:cubicBezTo>
                      <a:pt x="117" y="197"/>
                      <a:pt x="116" y="197"/>
                      <a:pt x="116" y="197"/>
                    </a:cubicBezTo>
                    <a:cubicBezTo>
                      <a:pt x="111" y="198"/>
                      <a:pt x="105" y="200"/>
                      <a:pt x="100" y="201"/>
                    </a:cubicBezTo>
                    <a:cubicBezTo>
                      <a:pt x="98" y="201"/>
                      <a:pt x="96" y="202"/>
                      <a:pt x="95" y="202"/>
                    </a:cubicBezTo>
                    <a:cubicBezTo>
                      <a:pt x="95" y="203"/>
                      <a:pt x="95" y="204"/>
                      <a:pt x="95" y="206"/>
                    </a:cubicBezTo>
                    <a:cubicBezTo>
                      <a:pt x="96" y="208"/>
                      <a:pt x="97" y="211"/>
                      <a:pt x="97" y="213"/>
                    </a:cubicBezTo>
                    <a:cubicBezTo>
                      <a:pt x="97" y="215"/>
                      <a:pt x="98" y="218"/>
                      <a:pt x="100" y="220"/>
                    </a:cubicBezTo>
                    <a:cubicBezTo>
                      <a:pt x="102" y="220"/>
                      <a:pt x="103" y="219"/>
                      <a:pt x="105" y="219"/>
                    </a:cubicBezTo>
                    <a:cubicBezTo>
                      <a:pt x="107" y="218"/>
                      <a:pt x="109" y="217"/>
                      <a:pt x="111" y="217"/>
                    </a:cubicBezTo>
                    <a:cubicBezTo>
                      <a:pt x="113" y="216"/>
                      <a:pt x="115" y="217"/>
                      <a:pt x="117" y="218"/>
                    </a:cubicBezTo>
                    <a:cubicBezTo>
                      <a:pt x="117" y="218"/>
                      <a:pt x="117" y="218"/>
                      <a:pt x="117" y="219"/>
                    </a:cubicBezTo>
                    <a:cubicBezTo>
                      <a:pt x="117" y="223"/>
                      <a:pt x="117" y="223"/>
                      <a:pt x="117" y="223"/>
                    </a:cubicBezTo>
                    <a:cubicBezTo>
                      <a:pt x="117" y="223"/>
                      <a:pt x="116" y="224"/>
                      <a:pt x="116" y="224"/>
                    </a:cubicBezTo>
                    <a:cubicBezTo>
                      <a:pt x="114" y="225"/>
                      <a:pt x="113" y="227"/>
                      <a:pt x="112" y="228"/>
                    </a:cubicBezTo>
                    <a:cubicBezTo>
                      <a:pt x="111" y="229"/>
                      <a:pt x="111" y="231"/>
                      <a:pt x="111" y="234"/>
                    </a:cubicBezTo>
                    <a:cubicBezTo>
                      <a:pt x="113" y="236"/>
                      <a:pt x="114" y="237"/>
                      <a:pt x="117" y="238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2" y="253"/>
                      <a:pt x="107" y="251"/>
                      <a:pt x="102" y="248"/>
                    </a:cubicBezTo>
                    <a:cubicBezTo>
                      <a:pt x="99" y="246"/>
                      <a:pt x="96" y="246"/>
                      <a:pt x="92" y="247"/>
                    </a:cubicBezTo>
                    <a:cubicBezTo>
                      <a:pt x="88" y="248"/>
                      <a:pt x="85" y="250"/>
                      <a:pt x="83" y="253"/>
                    </a:cubicBezTo>
                    <a:cubicBezTo>
                      <a:pt x="81" y="256"/>
                      <a:pt x="78" y="258"/>
                      <a:pt x="75" y="260"/>
                    </a:cubicBezTo>
                    <a:cubicBezTo>
                      <a:pt x="72" y="262"/>
                      <a:pt x="69" y="263"/>
                      <a:pt x="66" y="263"/>
                    </a:cubicBezTo>
                    <a:cubicBezTo>
                      <a:pt x="65" y="261"/>
                      <a:pt x="63" y="258"/>
                      <a:pt x="61" y="256"/>
                    </a:cubicBezTo>
                    <a:cubicBezTo>
                      <a:pt x="60" y="253"/>
                      <a:pt x="58" y="251"/>
                      <a:pt x="57" y="249"/>
                    </a:cubicBezTo>
                    <a:cubicBezTo>
                      <a:pt x="57" y="246"/>
                      <a:pt x="56" y="243"/>
                      <a:pt x="57" y="241"/>
                    </a:cubicBezTo>
                    <a:cubicBezTo>
                      <a:pt x="57" y="239"/>
                      <a:pt x="57" y="236"/>
                      <a:pt x="57" y="234"/>
                    </a:cubicBezTo>
                    <a:cubicBezTo>
                      <a:pt x="56" y="230"/>
                      <a:pt x="55" y="228"/>
                      <a:pt x="55" y="226"/>
                    </a:cubicBezTo>
                    <a:cubicBezTo>
                      <a:pt x="54" y="225"/>
                      <a:pt x="55" y="223"/>
                      <a:pt x="56" y="220"/>
                    </a:cubicBezTo>
                    <a:cubicBezTo>
                      <a:pt x="56" y="218"/>
                      <a:pt x="56" y="216"/>
                      <a:pt x="55" y="216"/>
                    </a:cubicBezTo>
                    <a:cubicBezTo>
                      <a:pt x="53" y="215"/>
                      <a:pt x="52" y="215"/>
                      <a:pt x="52" y="215"/>
                    </a:cubicBezTo>
                    <a:cubicBezTo>
                      <a:pt x="44" y="217"/>
                      <a:pt x="38" y="219"/>
                      <a:pt x="32" y="221"/>
                    </a:cubicBezTo>
                    <a:cubicBezTo>
                      <a:pt x="25" y="224"/>
                      <a:pt x="19" y="226"/>
                      <a:pt x="12" y="229"/>
                    </a:cubicBezTo>
                    <a:cubicBezTo>
                      <a:pt x="8" y="230"/>
                      <a:pt x="5" y="230"/>
                      <a:pt x="3" y="229"/>
                    </a:cubicBezTo>
                    <a:cubicBezTo>
                      <a:pt x="1" y="228"/>
                      <a:pt x="1" y="225"/>
                      <a:pt x="0" y="220"/>
                    </a:cubicBezTo>
                    <a:cubicBezTo>
                      <a:pt x="0" y="216"/>
                      <a:pt x="0" y="212"/>
                      <a:pt x="2" y="208"/>
                    </a:cubicBezTo>
                    <a:cubicBezTo>
                      <a:pt x="3" y="205"/>
                      <a:pt x="7" y="203"/>
                      <a:pt x="13" y="203"/>
                    </a:cubicBezTo>
                    <a:cubicBezTo>
                      <a:pt x="15" y="204"/>
                      <a:pt x="18" y="204"/>
                      <a:pt x="20" y="203"/>
                    </a:cubicBezTo>
                    <a:cubicBezTo>
                      <a:pt x="23" y="201"/>
                      <a:pt x="25" y="200"/>
                      <a:pt x="28" y="198"/>
                    </a:cubicBezTo>
                    <a:cubicBezTo>
                      <a:pt x="34" y="198"/>
                      <a:pt x="38" y="197"/>
                      <a:pt x="43" y="195"/>
                    </a:cubicBezTo>
                    <a:cubicBezTo>
                      <a:pt x="47" y="192"/>
                      <a:pt x="51" y="190"/>
                      <a:pt x="56" y="187"/>
                    </a:cubicBezTo>
                    <a:cubicBezTo>
                      <a:pt x="60" y="186"/>
                      <a:pt x="62" y="186"/>
                      <a:pt x="62" y="187"/>
                    </a:cubicBezTo>
                    <a:cubicBezTo>
                      <a:pt x="62" y="189"/>
                      <a:pt x="61" y="192"/>
                      <a:pt x="57" y="195"/>
                    </a:cubicBezTo>
                    <a:cubicBezTo>
                      <a:pt x="57" y="196"/>
                      <a:pt x="56" y="197"/>
                      <a:pt x="56" y="198"/>
                    </a:cubicBezTo>
                    <a:cubicBezTo>
                      <a:pt x="56" y="199"/>
                      <a:pt x="57" y="199"/>
                      <a:pt x="58" y="199"/>
                    </a:cubicBezTo>
                    <a:cubicBezTo>
                      <a:pt x="71" y="196"/>
                      <a:pt x="84" y="193"/>
                      <a:pt x="96" y="190"/>
                    </a:cubicBezTo>
                    <a:cubicBezTo>
                      <a:pt x="103" y="189"/>
                      <a:pt x="109" y="187"/>
                      <a:pt x="117" y="18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82" name="组合 2344"/>
              <p:cNvGrpSpPr/>
              <p:nvPr/>
            </p:nvGrpSpPr>
            <p:grpSpPr>
              <a:xfrm>
                <a:off x="3655781" y="4536346"/>
                <a:ext cx="984573" cy="1005124"/>
                <a:chOff x="-7938" y="3175"/>
                <a:chExt cx="1017589" cy="1108075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2" name="Freeform 1336"/>
                <p:cNvSpPr>
                  <a:spLocks/>
                </p:cNvSpPr>
                <p:nvPr/>
              </p:nvSpPr>
              <p:spPr bwMode="auto">
                <a:xfrm>
                  <a:off x="941388" y="387350"/>
                  <a:ext cx="68263" cy="77788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0" y="0"/>
                    </a:cxn>
                    <a:cxn ang="0">
                      <a:pos x="12" y="3"/>
                    </a:cxn>
                    <a:cxn ang="0">
                      <a:pos x="18" y="9"/>
                    </a:cxn>
                    <a:cxn ang="0">
                      <a:pos x="11" y="15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18" h="21">
                      <a:moveTo>
                        <a:pt x="0" y="2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8" y="1"/>
                        <a:pt x="12" y="3"/>
                      </a:cubicBezTo>
                      <a:cubicBezTo>
                        <a:pt x="16" y="4"/>
                        <a:pt x="18" y="6"/>
                        <a:pt x="18" y="9"/>
                      </a:cubicBezTo>
                      <a:cubicBezTo>
                        <a:pt x="17" y="11"/>
                        <a:pt x="15" y="14"/>
                        <a:pt x="11" y="15"/>
                      </a:cubicBezTo>
                      <a:cubicBezTo>
                        <a:pt x="7" y="17"/>
                        <a:pt x="3" y="19"/>
                        <a:pt x="0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3" name="Freeform 1337"/>
                <p:cNvSpPr>
                  <a:spLocks/>
                </p:cNvSpPr>
                <p:nvPr/>
              </p:nvSpPr>
              <p:spPr bwMode="auto">
                <a:xfrm>
                  <a:off x="479425" y="187325"/>
                  <a:ext cx="49213" cy="793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12" y="7"/>
                    </a:cxn>
                    <a:cxn ang="0">
                      <a:pos x="9" y="16"/>
                    </a:cxn>
                    <a:cxn ang="0">
                      <a:pos x="0" y="2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21">
                      <a:moveTo>
                        <a:pt x="0" y="0"/>
                      </a:move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8" y="2"/>
                        <a:pt x="11" y="4"/>
                        <a:pt x="12" y="7"/>
                      </a:cubicBezTo>
                      <a:cubicBezTo>
                        <a:pt x="13" y="9"/>
                        <a:pt x="12" y="12"/>
                        <a:pt x="9" y="16"/>
                      </a:cubicBezTo>
                      <a:cubicBezTo>
                        <a:pt x="6" y="17"/>
                        <a:pt x="3" y="20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4" name="Freeform 1338"/>
                <p:cNvSpPr>
                  <a:spLocks/>
                </p:cNvSpPr>
                <p:nvPr/>
              </p:nvSpPr>
              <p:spPr bwMode="auto">
                <a:xfrm>
                  <a:off x="479425" y="319088"/>
                  <a:ext cx="19050" cy="603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5"/>
                    </a:cxn>
                    <a:cxn ang="0">
                      <a:pos x="1" y="15"/>
                    </a:cxn>
                    <a:cxn ang="0">
                      <a:pos x="0" y="1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" h="16">
                      <a:moveTo>
                        <a:pt x="0" y="0"/>
                      </a:moveTo>
                      <a:cubicBezTo>
                        <a:pt x="2" y="1"/>
                        <a:pt x="3" y="2"/>
                        <a:pt x="5" y="5"/>
                      </a:cubicBezTo>
                      <a:cubicBezTo>
                        <a:pt x="5" y="9"/>
                        <a:pt x="3" y="12"/>
                        <a:pt x="1" y="15"/>
                      </a:cubicBezTo>
                      <a:cubicBezTo>
                        <a:pt x="0" y="15"/>
                        <a:pt x="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5" name="Freeform 1339"/>
                <p:cNvSpPr>
                  <a:spLocks/>
                </p:cNvSpPr>
                <p:nvPr/>
              </p:nvSpPr>
              <p:spPr bwMode="auto">
                <a:xfrm>
                  <a:off x="479425" y="544513"/>
                  <a:ext cx="26988" cy="523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1"/>
                    </a:cxn>
                    <a:cxn ang="0">
                      <a:pos x="7" y="5"/>
                    </a:cxn>
                    <a:cxn ang="0">
                      <a:pos x="5" y="10"/>
                    </a:cxn>
                    <a:cxn ang="0">
                      <a:pos x="0" y="1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7" h="14">
                      <a:moveTo>
                        <a:pt x="0" y="0"/>
                      </a:moveTo>
                      <a:cubicBezTo>
                        <a:pt x="1" y="0"/>
                        <a:pt x="3" y="1"/>
                        <a:pt x="5" y="1"/>
                      </a:cubicBezTo>
                      <a:cubicBezTo>
                        <a:pt x="7" y="3"/>
                        <a:pt x="7" y="4"/>
                        <a:pt x="7" y="5"/>
                      </a:cubicBezTo>
                      <a:cubicBezTo>
                        <a:pt x="7" y="6"/>
                        <a:pt x="6" y="8"/>
                        <a:pt x="5" y="10"/>
                      </a:cubicBezTo>
                      <a:cubicBezTo>
                        <a:pt x="3" y="11"/>
                        <a:pt x="2" y="12"/>
                        <a:pt x="0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6" name="Freeform 1340"/>
                <p:cNvSpPr>
                  <a:spLocks/>
                </p:cNvSpPr>
                <p:nvPr/>
              </p:nvSpPr>
              <p:spPr bwMode="auto">
                <a:xfrm>
                  <a:off x="479425" y="123825"/>
                  <a:ext cx="461963" cy="987425"/>
                </a:xfrm>
                <a:custGeom>
                  <a:avLst/>
                  <a:gdLst/>
                  <a:ahLst/>
                  <a:cxnLst>
                    <a:cxn ang="0">
                      <a:pos x="115" y="70"/>
                    </a:cxn>
                    <a:cxn ang="0">
                      <a:pos x="64" y="90"/>
                    </a:cxn>
                    <a:cxn ang="0">
                      <a:pos x="55" y="89"/>
                    </a:cxn>
                    <a:cxn ang="0">
                      <a:pos x="44" y="44"/>
                    </a:cxn>
                    <a:cxn ang="0">
                      <a:pos x="59" y="35"/>
                    </a:cxn>
                    <a:cxn ang="0">
                      <a:pos x="88" y="41"/>
                    </a:cxn>
                    <a:cxn ang="0">
                      <a:pos x="103" y="31"/>
                    </a:cxn>
                    <a:cxn ang="0">
                      <a:pos x="87" y="3"/>
                    </a:cxn>
                    <a:cxn ang="0">
                      <a:pos x="80" y="2"/>
                    </a:cxn>
                    <a:cxn ang="0">
                      <a:pos x="68" y="18"/>
                    </a:cxn>
                    <a:cxn ang="0">
                      <a:pos x="41" y="41"/>
                    </a:cxn>
                    <a:cxn ang="0">
                      <a:pos x="31" y="49"/>
                    </a:cxn>
                    <a:cxn ang="0">
                      <a:pos x="24" y="61"/>
                    </a:cxn>
                    <a:cxn ang="0">
                      <a:pos x="23" y="69"/>
                    </a:cxn>
                    <a:cxn ang="0">
                      <a:pos x="23" y="96"/>
                    </a:cxn>
                    <a:cxn ang="0">
                      <a:pos x="18" y="130"/>
                    </a:cxn>
                    <a:cxn ang="0">
                      <a:pos x="9" y="157"/>
                    </a:cxn>
                    <a:cxn ang="0">
                      <a:pos x="2" y="146"/>
                    </a:cxn>
                    <a:cxn ang="0">
                      <a:pos x="0" y="176"/>
                    </a:cxn>
                    <a:cxn ang="0">
                      <a:pos x="8" y="179"/>
                    </a:cxn>
                    <a:cxn ang="0">
                      <a:pos x="17" y="182"/>
                    </a:cxn>
                    <a:cxn ang="0">
                      <a:pos x="27" y="197"/>
                    </a:cxn>
                    <a:cxn ang="0">
                      <a:pos x="34" y="191"/>
                    </a:cxn>
                    <a:cxn ang="0">
                      <a:pos x="44" y="174"/>
                    </a:cxn>
                    <a:cxn ang="0">
                      <a:pos x="52" y="157"/>
                    </a:cxn>
                    <a:cxn ang="0">
                      <a:pos x="63" y="123"/>
                    </a:cxn>
                    <a:cxn ang="0">
                      <a:pos x="80" y="113"/>
                    </a:cxn>
                    <a:cxn ang="0">
                      <a:pos x="78" y="167"/>
                    </a:cxn>
                    <a:cxn ang="0">
                      <a:pos x="73" y="219"/>
                    </a:cxn>
                    <a:cxn ang="0">
                      <a:pos x="75" y="234"/>
                    </a:cxn>
                    <a:cxn ang="0">
                      <a:pos x="81" y="250"/>
                    </a:cxn>
                    <a:cxn ang="0">
                      <a:pos x="102" y="263"/>
                    </a:cxn>
                    <a:cxn ang="0">
                      <a:pos x="111" y="247"/>
                    </a:cxn>
                    <a:cxn ang="0">
                      <a:pos x="108" y="192"/>
                    </a:cxn>
                    <a:cxn ang="0">
                      <a:pos x="113" y="109"/>
                    </a:cxn>
                    <a:cxn ang="0">
                      <a:pos x="118" y="93"/>
                    </a:cxn>
                    <a:cxn ang="0">
                      <a:pos x="123" y="70"/>
                    </a:cxn>
                  </a:cxnLst>
                  <a:rect l="0" t="0" r="r" b="b"/>
                  <a:pathLst>
                    <a:path w="123" h="263">
                      <a:moveTo>
                        <a:pt x="123" y="70"/>
                      </a:moveTo>
                      <a:cubicBezTo>
                        <a:pt x="120" y="70"/>
                        <a:pt x="117" y="70"/>
                        <a:pt x="115" y="70"/>
                      </a:cubicBezTo>
                      <a:cubicBezTo>
                        <a:pt x="108" y="71"/>
                        <a:pt x="101" y="73"/>
                        <a:pt x="94" y="77"/>
                      </a:cubicBezTo>
                      <a:cubicBezTo>
                        <a:pt x="64" y="90"/>
                        <a:pt x="64" y="90"/>
                        <a:pt x="64" y="90"/>
                      </a:cubicBezTo>
                      <a:cubicBezTo>
                        <a:pt x="63" y="92"/>
                        <a:pt x="61" y="93"/>
                        <a:pt x="60" y="93"/>
                      </a:cubicBezTo>
                      <a:cubicBezTo>
                        <a:pt x="59" y="93"/>
                        <a:pt x="57" y="91"/>
                        <a:pt x="55" y="89"/>
                      </a:cubicBezTo>
                      <a:cubicBezTo>
                        <a:pt x="53" y="81"/>
                        <a:pt x="50" y="73"/>
                        <a:pt x="48" y="66"/>
                      </a:cubicBezTo>
                      <a:cubicBezTo>
                        <a:pt x="46" y="59"/>
                        <a:pt x="45" y="52"/>
                        <a:pt x="44" y="44"/>
                      </a:cubicBezTo>
                      <a:cubicBezTo>
                        <a:pt x="45" y="41"/>
                        <a:pt x="47" y="39"/>
                        <a:pt x="50" y="38"/>
                      </a:cubicBezTo>
                      <a:cubicBezTo>
                        <a:pt x="53" y="37"/>
                        <a:pt x="56" y="36"/>
                        <a:pt x="59" y="35"/>
                      </a:cubicBezTo>
                      <a:cubicBezTo>
                        <a:pt x="65" y="34"/>
                        <a:pt x="70" y="33"/>
                        <a:pt x="74" y="34"/>
                      </a:cubicBezTo>
                      <a:cubicBezTo>
                        <a:pt x="78" y="35"/>
                        <a:pt x="82" y="37"/>
                        <a:pt x="88" y="41"/>
                      </a:cubicBezTo>
                      <a:cubicBezTo>
                        <a:pt x="92" y="43"/>
                        <a:pt x="96" y="44"/>
                        <a:pt x="100" y="41"/>
                      </a:cubicBezTo>
                      <a:cubicBezTo>
                        <a:pt x="103" y="39"/>
                        <a:pt x="104" y="36"/>
                        <a:pt x="103" y="31"/>
                      </a:cubicBezTo>
                      <a:cubicBezTo>
                        <a:pt x="101" y="26"/>
                        <a:pt x="98" y="21"/>
                        <a:pt x="96" y="17"/>
                      </a:cubicBezTo>
                      <a:cubicBezTo>
                        <a:pt x="94" y="12"/>
                        <a:pt x="91" y="8"/>
                        <a:pt x="87" y="3"/>
                      </a:cubicBezTo>
                      <a:cubicBezTo>
                        <a:pt x="87" y="1"/>
                        <a:pt x="85" y="0"/>
                        <a:pt x="84" y="0"/>
                      </a:cubicBezTo>
                      <a:cubicBezTo>
                        <a:pt x="82" y="0"/>
                        <a:pt x="81" y="1"/>
                        <a:pt x="80" y="2"/>
                      </a:cubicBezTo>
                      <a:cubicBezTo>
                        <a:pt x="79" y="6"/>
                        <a:pt x="78" y="9"/>
                        <a:pt x="76" y="11"/>
                      </a:cubicBezTo>
                      <a:cubicBezTo>
                        <a:pt x="74" y="13"/>
                        <a:pt x="71" y="16"/>
                        <a:pt x="68" y="18"/>
                      </a:cubicBezTo>
                      <a:cubicBezTo>
                        <a:pt x="63" y="20"/>
                        <a:pt x="58" y="24"/>
                        <a:pt x="54" y="27"/>
                      </a:cubicBezTo>
                      <a:cubicBezTo>
                        <a:pt x="50" y="31"/>
                        <a:pt x="45" y="35"/>
                        <a:pt x="41" y="41"/>
                      </a:cubicBezTo>
                      <a:cubicBezTo>
                        <a:pt x="39" y="42"/>
                        <a:pt x="37" y="43"/>
                        <a:pt x="36" y="44"/>
                      </a:cubicBezTo>
                      <a:cubicBezTo>
                        <a:pt x="34" y="45"/>
                        <a:pt x="32" y="47"/>
                        <a:pt x="31" y="49"/>
                      </a:cubicBezTo>
                      <a:cubicBezTo>
                        <a:pt x="29" y="51"/>
                        <a:pt x="28" y="53"/>
                        <a:pt x="27" y="55"/>
                      </a:cubicBezTo>
                      <a:cubicBezTo>
                        <a:pt x="27" y="57"/>
                        <a:pt x="26" y="58"/>
                        <a:pt x="24" y="61"/>
                      </a:cubicBezTo>
                      <a:cubicBezTo>
                        <a:pt x="23" y="62"/>
                        <a:pt x="22" y="62"/>
                        <a:pt x="22" y="64"/>
                      </a:cubicBezTo>
                      <a:cubicBezTo>
                        <a:pt x="22" y="66"/>
                        <a:pt x="22" y="67"/>
                        <a:pt x="23" y="69"/>
                      </a:cubicBezTo>
                      <a:cubicBezTo>
                        <a:pt x="25" y="73"/>
                        <a:pt x="25" y="77"/>
                        <a:pt x="25" y="82"/>
                      </a:cubicBezTo>
                      <a:cubicBezTo>
                        <a:pt x="25" y="87"/>
                        <a:pt x="24" y="92"/>
                        <a:pt x="23" y="96"/>
                      </a:cubicBezTo>
                      <a:cubicBezTo>
                        <a:pt x="19" y="107"/>
                        <a:pt x="19" y="107"/>
                        <a:pt x="19" y="107"/>
                      </a:cubicBezTo>
                      <a:cubicBezTo>
                        <a:pt x="20" y="115"/>
                        <a:pt x="20" y="122"/>
                        <a:pt x="18" y="130"/>
                      </a:cubicBezTo>
                      <a:cubicBezTo>
                        <a:pt x="17" y="138"/>
                        <a:pt x="15" y="145"/>
                        <a:pt x="13" y="153"/>
                      </a:cubicBezTo>
                      <a:cubicBezTo>
                        <a:pt x="12" y="156"/>
                        <a:pt x="11" y="157"/>
                        <a:pt x="9" y="157"/>
                      </a:cubicBezTo>
                      <a:cubicBezTo>
                        <a:pt x="7" y="156"/>
                        <a:pt x="5" y="155"/>
                        <a:pt x="5" y="152"/>
                      </a:cubicBezTo>
                      <a:cubicBezTo>
                        <a:pt x="3" y="150"/>
                        <a:pt x="3" y="149"/>
                        <a:pt x="2" y="146"/>
                      </a:cubicBezTo>
                      <a:cubicBezTo>
                        <a:pt x="1" y="146"/>
                        <a:pt x="1" y="145"/>
                        <a:pt x="0" y="144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77"/>
                        <a:pt x="3" y="178"/>
                        <a:pt x="4" y="178"/>
                      </a:cubicBezTo>
                      <a:cubicBezTo>
                        <a:pt x="5" y="179"/>
                        <a:pt x="7" y="179"/>
                        <a:pt x="8" y="179"/>
                      </a:cubicBezTo>
                      <a:cubicBezTo>
                        <a:pt x="11" y="177"/>
                        <a:pt x="13" y="176"/>
                        <a:pt x="14" y="177"/>
                      </a:cubicBezTo>
                      <a:cubicBezTo>
                        <a:pt x="15" y="178"/>
                        <a:pt x="16" y="180"/>
                        <a:pt x="17" y="182"/>
                      </a:cubicBezTo>
                      <a:cubicBezTo>
                        <a:pt x="18" y="184"/>
                        <a:pt x="19" y="187"/>
                        <a:pt x="21" y="190"/>
                      </a:cubicBezTo>
                      <a:cubicBezTo>
                        <a:pt x="22" y="193"/>
                        <a:pt x="24" y="196"/>
                        <a:pt x="27" y="197"/>
                      </a:cubicBezTo>
                      <a:cubicBezTo>
                        <a:pt x="29" y="197"/>
                        <a:pt x="31" y="197"/>
                        <a:pt x="31" y="195"/>
                      </a:cubicBezTo>
                      <a:cubicBezTo>
                        <a:pt x="32" y="194"/>
                        <a:pt x="33" y="192"/>
                        <a:pt x="34" y="191"/>
                      </a:cubicBezTo>
                      <a:cubicBezTo>
                        <a:pt x="35" y="187"/>
                        <a:pt x="36" y="184"/>
                        <a:pt x="37" y="182"/>
                      </a:cubicBezTo>
                      <a:cubicBezTo>
                        <a:pt x="38" y="179"/>
                        <a:pt x="41" y="176"/>
                        <a:pt x="44" y="174"/>
                      </a:cubicBezTo>
                      <a:cubicBezTo>
                        <a:pt x="45" y="170"/>
                        <a:pt x="46" y="168"/>
                        <a:pt x="47" y="165"/>
                      </a:cubicBezTo>
                      <a:cubicBezTo>
                        <a:pt x="49" y="162"/>
                        <a:pt x="51" y="160"/>
                        <a:pt x="52" y="157"/>
                      </a:cubicBezTo>
                      <a:cubicBezTo>
                        <a:pt x="58" y="136"/>
                        <a:pt x="58" y="136"/>
                        <a:pt x="58" y="136"/>
                      </a:cubicBezTo>
                      <a:cubicBezTo>
                        <a:pt x="59" y="131"/>
                        <a:pt x="60" y="127"/>
                        <a:pt x="63" y="123"/>
                      </a:cubicBezTo>
                      <a:cubicBezTo>
                        <a:pt x="65" y="120"/>
                        <a:pt x="69" y="117"/>
                        <a:pt x="75" y="115"/>
                      </a:cubicBezTo>
                      <a:cubicBezTo>
                        <a:pt x="77" y="113"/>
                        <a:pt x="79" y="113"/>
                        <a:pt x="80" y="113"/>
                      </a:cubicBezTo>
                      <a:cubicBezTo>
                        <a:pt x="81" y="114"/>
                        <a:pt x="81" y="116"/>
                        <a:pt x="81" y="118"/>
                      </a:cubicBezTo>
                      <a:cubicBezTo>
                        <a:pt x="79" y="136"/>
                        <a:pt x="78" y="152"/>
                        <a:pt x="78" y="167"/>
                      </a:cubicBezTo>
                      <a:cubicBezTo>
                        <a:pt x="78" y="182"/>
                        <a:pt x="77" y="198"/>
                        <a:pt x="77" y="215"/>
                      </a:cubicBezTo>
                      <a:cubicBezTo>
                        <a:pt x="76" y="216"/>
                        <a:pt x="75" y="218"/>
                        <a:pt x="73" y="219"/>
                      </a:cubicBezTo>
                      <a:cubicBezTo>
                        <a:pt x="72" y="220"/>
                        <a:pt x="71" y="222"/>
                        <a:pt x="70" y="224"/>
                      </a:cubicBezTo>
                      <a:cubicBezTo>
                        <a:pt x="71" y="227"/>
                        <a:pt x="73" y="231"/>
                        <a:pt x="75" y="234"/>
                      </a:cubicBezTo>
                      <a:cubicBezTo>
                        <a:pt x="77" y="238"/>
                        <a:pt x="78" y="242"/>
                        <a:pt x="79" y="246"/>
                      </a:cubicBezTo>
                      <a:cubicBezTo>
                        <a:pt x="81" y="250"/>
                        <a:pt x="81" y="250"/>
                        <a:pt x="81" y="250"/>
                      </a:cubicBezTo>
                      <a:cubicBezTo>
                        <a:pt x="83" y="254"/>
                        <a:pt x="87" y="258"/>
                        <a:pt x="90" y="260"/>
                      </a:cubicBezTo>
                      <a:cubicBezTo>
                        <a:pt x="94" y="262"/>
                        <a:pt x="98" y="263"/>
                        <a:pt x="102" y="263"/>
                      </a:cubicBezTo>
                      <a:cubicBezTo>
                        <a:pt x="104" y="262"/>
                        <a:pt x="106" y="259"/>
                        <a:pt x="108" y="256"/>
                      </a:cubicBezTo>
                      <a:cubicBezTo>
                        <a:pt x="110" y="252"/>
                        <a:pt x="110" y="249"/>
                        <a:pt x="111" y="247"/>
                      </a:cubicBezTo>
                      <a:cubicBezTo>
                        <a:pt x="110" y="237"/>
                        <a:pt x="110" y="228"/>
                        <a:pt x="109" y="219"/>
                      </a:cubicBezTo>
                      <a:cubicBezTo>
                        <a:pt x="108" y="211"/>
                        <a:pt x="108" y="202"/>
                        <a:pt x="108" y="192"/>
                      </a:cubicBezTo>
                      <a:cubicBezTo>
                        <a:pt x="108" y="178"/>
                        <a:pt x="108" y="164"/>
                        <a:pt x="109" y="150"/>
                      </a:cubicBezTo>
                      <a:cubicBezTo>
                        <a:pt x="110" y="137"/>
                        <a:pt x="111" y="123"/>
                        <a:pt x="113" y="109"/>
                      </a:cubicBezTo>
                      <a:cubicBezTo>
                        <a:pt x="111" y="108"/>
                        <a:pt x="111" y="108"/>
                        <a:pt x="111" y="108"/>
                      </a:cubicBezTo>
                      <a:cubicBezTo>
                        <a:pt x="111" y="99"/>
                        <a:pt x="113" y="95"/>
                        <a:pt x="118" y="93"/>
                      </a:cubicBezTo>
                      <a:cubicBezTo>
                        <a:pt x="120" y="92"/>
                        <a:pt x="121" y="91"/>
                        <a:pt x="123" y="91"/>
                      </a:cubicBezTo>
                      <a:cubicBezTo>
                        <a:pt x="123" y="70"/>
                        <a:pt x="123" y="70"/>
                        <a:pt x="123" y="7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7" name="Freeform 1341"/>
                <p:cNvSpPr>
                  <a:spLocks/>
                </p:cNvSpPr>
                <p:nvPr/>
              </p:nvSpPr>
              <p:spPr bwMode="auto">
                <a:xfrm>
                  <a:off x="479425" y="60325"/>
                  <a:ext cx="26988" cy="71438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0" y="0"/>
                    </a:cxn>
                    <a:cxn ang="0">
                      <a:pos x="3" y="3"/>
                    </a:cxn>
                    <a:cxn ang="0">
                      <a:pos x="4" y="16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7" h="19">
                      <a:moveTo>
                        <a:pt x="0" y="1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2" y="2"/>
                        <a:pt x="3" y="3"/>
                      </a:cubicBezTo>
                      <a:cubicBezTo>
                        <a:pt x="7" y="8"/>
                        <a:pt x="7" y="12"/>
                        <a:pt x="4" y="16"/>
                      </a:cubicBezTo>
                      <a:cubicBezTo>
                        <a:pt x="3" y="17"/>
                        <a:pt x="1" y="19"/>
                        <a:pt x="0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8" name="Freeform 1342"/>
                <p:cNvSpPr>
                  <a:spLocks/>
                </p:cNvSpPr>
                <p:nvPr/>
              </p:nvSpPr>
              <p:spPr bwMode="auto">
                <a:xfrm>
                  <a:off x="-7938" y="184150"/>
                  <a:ext cx="487363" cy="762000"/>
                </a:xfrm>
                <a:custGeom>
                  <a:avLst/>
                  <a:gdLst/>
                  <a:ahLst/>
                  <a:cxnLst>
                    <a:cxn ang="0">
                      <a:pos x="122" y="0"/>
                    </a:cxn>
                    <a:cxn ang="0">
                      <a:pos x="130" y="22"/>
                    </a:cxn>
                    <a:cxn ang="0">
                      <a:pos x="110" y="32"/>
                    </a:cxn>
                    <a:cxn ang="0">
                      <a:pos x="99" y="41"/>
                    </a:cxn>
                    <a:cxn ang="0">
                      <a:pos x="102" y="45"/>
                    </a:cxn>
                    <a:cxn ang="0">
                      <a:pos x="119" y="36"/>
                    </a:cxn>
                    <a:cxn ang="0">
                      <a:pos x="130" y="36"/>
                    </a:cxn>
                    <a:cxn ang="0">
                      <a:pos x="121" y="62"/>
                    </a:cxn>
                    <a:cxn ang="0">
                      <a:pos x="122" y="69"/>
                    </a:cxn>
                    <a:cxn ang="0">
                      <a:pos x="121" y="83"/>
                    </a:cxn>
                    <a:cxn ang="0">
                      <a:pos x="122" y="93"/>
                    </a:cxn>
                    <a:cxn ang="0">
                      <a:pos x="130" y="96"/>
                    </a:cxn>
                    <a:cxn ang="0">
                      <a:pos x="123" y="114"/>
                    </a:cxn>
                    <a:cxn ang="0">
                      <a:pos x="108" y="157"/>
                    </a:cxn>
                    <a:cxn ang="0">
                      <a:pos x="103" y="202"/>
                    </a:cxn>
                    <a:cxn ang="0">
                      <a:pos x="85" y="178"/>
                    </a:cxn>
                    <a:cxn ang="0">
                      <a:pos x="65" y="180"/>
                    </a:cxn>
                    <a:cxn ang="0">
                      <a:pos x="52" y="196"/>
                    </a:cxn>
                    <a:cxn ang="0">
                      <a:pos x="43" y="177"/>
                    </a:cxn>
                    <a:cxn ang="0">
                      <a:pos x="45" y="160"/>
                    </a:cxn>
                    <a:cxn ang="0">
                      <a:pos x="61" y="158"/>
                    </a:cxn>
                    <a:cxn ang="0">
                      <a:pos x="74" y="153"/>
                    </a:cxn>
                    <a:cxn ang="0">
                      <a:pos x="80" y="156"/>
                    </a:cxn>
                    <a:cxn ang="0">
                      <a:pos x="87" y="169"/>
                    </a:cxn>
                    <a:cxn ang="0">
                      <a:pos x="96" y="136"/>
                    </a:cxn>
                    <a:cxn ang="0">
                      <a:pos x="88" y="132"/>
                    </a:cxn>
                    <a:cxn ang="0">
                      <a:pos x="47" y="148"/>
                    </a:cxn>
                    <a:cxn ang="0">
                      <a:pos x="14" y="164"/>
                    </a:cxn>
                    <a:cxn ang="0">
                      <a:pos x="2" y="163"/>
                    </a:cxn>
                    <a:cxn ang="0">
                      <a:pos x="16" y="137"/>
                    </a:cxn>
                    <a:cxn ang="0">
                      <a:pos x="19" y="140"/>
                    </a:cxn>
                    <a:cxn ang="0">
                      <a:pos x="27" y="143"/>
                    </a:cxn>
                    <a:cxn ang="0">
                      <a:pos x="94" y="116"/>
                    </a:cxn>
                    <a:cxn ang="0">
                      <a:pos x="100" y="104"/>
                    </a:cxn>
                    <a:cxn ang="0">
                      <a:pos x="92" y="100"/>
                    </a:cxn>
                    <a:cxn ang="0">
                      <a:pos x="67" y="111"/>
                    </a:cxn>
                    <a:cxn ang="0">
                      <a:pos x="63" y="108"/>
                    </a:cxn>
                    <a:cxn ang="0">
                      <a:pos x="65" y="94"/>
                    </a:cxn>
                    <a:cxn ang="0">
                      <a:pos x="69" y="90"/>
                    </a:cxn>
                    <a:cxn ang="0">
                      <a:pos x="111" y="54"/>
                    </a:cxn>
                    <a:cxn ang="0">
                      <a:pos x="107" y="50"/>
                    </a:cxn>
                    <a:cxn ang="0">
                      <a:pos x="80" y="77"/>
                    </a:cxn>
                    <a:cxn ang="0">
                      <a:pos x="64" y="82"/>
                    </a:cxn>
                    <a:cxn ang="0">
                      <a:pos x="70" y="57"/>
                    </a:cxn>
                    <a:cxn ang="0">
                      <a:pos x="78" y="46"/>
                    </a:cxn>
                    <a:cxn ang="0">
                      <a:pos x="75" y="39"/>
                    </a:cxn>
                    <a:cxn ang="0">
                      <a:pos x="52" y="36"/>
                    </a:cxn>
                    <a:cxn ang="0">
                      <a:pos x="53" y="28"/>
                    </a:cxn>
                  </a:cxnLst>
                  <a:rect l="0" t="0" r="r" b="b"/>
                  <a:pathLst>
                    <a:path w="130" h="203">
                      <a:moveTo>
                        <a:pt x="110" y="2"/>
                      </a:moveTo>
                      <a:cubicBezTo>
                        <a:pt x="114" y="1"/>
                        <a:pt x="118" y="1"/>
                        <a:pt x="122" y="0"/>
                      </a:cubicBezTo>
                      <a:cubicBezTo>
                        <a:pt x="124" y="0"/>
                        <a:pt x="127" y="0"/>
                        <a:pt x="130" y="1"/>
                      </a:cubicBezTo>
                      <a:cubicBezTo>
                        <a:pt x="130" y="22"/>
                        <a:pt x="130" y="22"/>
                        <a:pt x="130" y="22"/>
                      </a:cubicBezTo>
                      <a:cubicBezTo>
                        <a:pt x="128" y="23"/>
                        <a:pt x="126" y="24"/>
                        <a:pt x="124" y="25"/>
                      </a:cubicBezTo>
                      <a:cubicBezTo>
                        <a:pt x="119" y="28"/>
                        <a:pt x="115" y="30"/>
                        <a:pt x="110" y="32"/>
                      </a:cubicBezTo>
                      <a:cubicBezTo>
                        <a:pt x="107" y="32"/>
                        <a:pt x="106" y="33"/>
                        <a:pt x="104" y="35"/>
                      </a:cubicBezTo>
                      <a:cubicBezTo>
                        <a:pt x="102" y="36"/>
                        <a:pt x="100" y="38"/>
                        <a:pt x="99" y="41"/>
                      </a:cubicBezTo>
                      <a:cubicBezTo>
                        <a:pt x="98" y="43"/>
                        <a:pt x="97" y="44"/>
                        <a:pt x="98" y="45"/>
                      </a:cubicBezTo>
                      <a:cubicBezTo>
                        <a:pt x="99" y="46"/>
                        <a:pt x="100" y="46"/>
                        <a:pt x="102" y="45"/>
                      </a:cubicBezTo>
                      <a:cubicBezTo>
                        <a:pt x="105" y="43"/>
                        <a:pt x="108" y="41"/>
                        <a:pt x="111" y="39"/>
                      </a:cubicBezTo>
                      <a:cubicBezTo>
                        <a:pt x="114" y="38"/>
                        <a:pt x="117" y="37"/>
                        <a:pt x="119" y="36"/>
                      </a:cubicBezTo>
                      <a:cubicBezTo>
                        <a:pt x="122" y="34"/>
                        <a:pt x="125" y="34"/>
                        <a:pt x="128" y="35"/>
                      </a:cubicBezTo>
                      <a:cubicBezTo>
                        <a:pt x="129" y="35"/>
                        <a:pt x="129" y="35"/>
                        <a:pt x="130" y="36"/>
                      </a:cubicBezTo>
                      <a:cubicBezTo>
                        <a:pt x="130" y="52"/>
                        <a:pt x="130" y="52"/>
                        <a:pt x="130" y="52"/>
                      </a:cubicBezTo>
                      <a:cubicBezTo>
                        <a:pt x="128" y="55"/>
                        <a:pt x="124" y="59"/>
                        <a:pt x="121" y="62"/>
                      </a:cubicBezTo>
                      <a:cubicBezTo>
                        <a:pt x="119" y="64"/>
                        <a:pt x="119" y="65"/>
                        <a:pt x="119" y="65"/>
                      </a:cubicBezTo>
                      <a:cubicBezTo>
                        <a:pt x="119" y="66"/>
                        <a:pt x="120" y="68"/>
                        <a:pt x="122" y="69"/>
                      </a:cubicBezTo>
                      <a:cubicBezTo>
                        <a:pt x="126" y="71"/>
                        <a:pt x="128" y="73"/>
                        <a:pt x="128" y="75"/>
                      </a:cubicBezTo>
                      <a:cubicBezTo>
                        <a:pt x="127" y="78"/>
                        <a:pt x="125" y="80"/>
                        <a:pt x="121" y="83"/>
                      </a:cubicBezTo>
                      <a:cubicBezTo>
                        <a:pt x="118" y="85"/>
                        <a:pt x="117" y="87"/>
                        <a:pt x="117" y="89"/>
                      </a:cubicBezTo>
                      <a:cubicBezTo>
                        <a:pt x="117" y="91"/>
                        <a:pt x="119" y="93"/>
                        <a:pt x="122" y="93"/>
                      </a:cubicBezTo>
                      <a:cubicBezTo>
                        <a:pt x="124" y="93"/>
                        <a:pt x="126" y="94"/>
                        <a:pt x="128" y="95"/>
                      </a:cubicBezTo>
                      <a:cubicBezTo>
                        <a:pt x="129" y="95"/>
                        <a:pt x="129" y="95"/>
                        <a:pt x="130" y="96"/>
                      </a:cubicBezTo>
                      <a:cubicBezTo>
                        <a:pt x="130" y="110"/>
                        <a:pt x="130" y="110"/>
                        <a:pt x="130" y="110"/>
                      </a:cubicBezTo>
                      <a:cubicBezTo>
                        <a:pt x="128" y="111"/>
                        <a:pt x="125" y="112"/>
                        <a:pt x="123" y="114"/>
                      </a:cubicBezTo>
                      <a:cubicBezTo>
                        <a:pt x="119" y="116"/>
                        <a:pt x="116" y="118"/>
                        <a:pt x="113" y="121"/>
                      </a:cubicBezTo>
                      <a:cubicBezTo>
                        <a:pt x="110" y="133"/>
                        <a:pt x="109" y="145"/>
                        <a:pt x="108" y="157"/>
                      </a:cubicBezTo>
                      <a:cubicBezTo>
                        <a:pt x="108" y="168"/>
                        <a:pt x="109" y="180"/>
                        <a:pt x="110" y="192"/>
                      </a:cubicBezTo>
                      <a:cubicBezTo>
                        <a:pt x="110" y="199"/>
                        <a:pt x="107" y="203"/>
                        <a:pt x="103" y="202"/>
                      </a:cubicBezTo>
                      <a:cubicBezTo>
                        <a:pt x="100" y="202"/>
                        <a:pt x="96" y="199"/>
                        <a:pt x="92" y="193"/>
                      </a:cubicBezTo>
                      <a:cubicBezTo>
                        <a:pt x="92" y="186"/>
                        <a:pt x="89" y="181"/>
                        <a:pt x="85" y="178"/>
                      </a:cubicBezTo>
                      <a:cubicBezTo>
                        <a:pt x="81" y="174"/>
                        <a:pt x="76" y="173"/>
                        <a:pt x="70" y="174"/>
                      </a:cubicBezTo>
                      <a:cubicBezTo>
                        <a:pt x="68" y="176"/>
                        <a:pt x="66" y="177"/>
                        <a:pt x="65" y="180"/>
                      </a:cubicBezTo>
                      <a:cubicBezTo>
                        <a:pt x="64" y="183"/>
                        <a:pt x="64" y="185"/>
                        <a:pt x="63" y="188"/>
                      </a:cubicBezTo>
                      <a:cubicBezTo>
                        <a:pt x="59" y="194"/>
                        <a:pt x="56" y="196"/>
                        <a:pt x="52" y="196"/>
                      </a:cubicBezTo>
                      <a:cubicBezTo>
                        <a:pt x="49" y="195"/>
                        <a:pt x="46" y="192"/>
                        <a:pt x="45" y="187"/>
                      </a:cubicBezTo>
                      <a:cubicBezTo>
                        <a:pt x="44" y="184"/>
                        <a:pt x="43" y="180"/>
                        <a:pt x="43" y="177"/>
                      </a:cubicBezTo>
                      <a:cubicBezTo>
                        <a:pt x="44" y="173"/>
                        <a:pt x="43" y="170"/>
                        <a:pt x="42" y="166"/>
                      </a:cubicBezTo>
                      <a:cubicBezTo>
                        <a:pt x="42" y="163"/>
                        <a:pt x="43" y="161"/>
                        <a:pt x="45" y="160"/>
                      </a:cubicBezTo>
                      <a:cubicBezTo>
                        <a:pt x="47" y="158"/>
                        <a:pt x="49" y="158"/>
                        <a:pt x="52" y="158"/>
                      </a:cubicBezTo>
                      <a:cubicBezTo>
                        <a:pt x="55" y="158"/>
                        <a:pt x="59" y="158"/>
                        <a:pt x="61" y="158"/>
                      </a:cubicBezTo>
                      <a:cubicBezTo>
                        <a:pt x="64" y="158"/>
                        <a:pt x="68" y="156"/>
                        <a:pt x="72" y="154"/>
                      </a:cubicBezTo>
                      <a:cubicBezTo>
                        <a:pt x="73" y="153"/>
                        <a:pt x="74" y="153"/>
                        <a:pt x="74" y="153"/>
                      </a:cubicBezTo>
                      <a:cubicBezTo>
                        <a:pt x="75" y="152"/>
                        <a:pt x="77" y="152"/>
                        <a:pt x="78" y="153"/>
                      </a:cubicBezTo>
                      <a:cubicBezTo>
                        <a:pt x="80" y="154"/>
                        <a:pt x="81" y="155"/>
                        <a:pt x="80" y="156"/>
                      </a:cubicBezTo>
                      <a:cubicBezTo>
                        <a:pt x="80" y="158"/>
                        <a:pt x="80" y="159"/>
                        <a:pt x="80" y="161"/>
                      </a:cubicBezTo>
                      <a:cubicBezTo>
                        <a:pt x="80" y="166"/>
                        <a:pt x="82" y="169"/>
                        <a:pt x="87" y="169"/>
                      </a:cubicBezTo>
                      <a:cubicBezTo>
                        <a:pt x="93" y="170"/>
                        <a:pt x="96" y="167"/>
                        <a:pt x="96" y="162"/>
                      </a:cubicBezTo>
                      <a:cubicBezTo>
                        <a:pt x="96" y="136"/>
                        <a:pt x="96" y="136"/>
                        <a:pt x="96" y="136"/>
                      </a:cubicBezTo>
                      <a:cubicBezTo>
                        <a:pt x="96" y="133"/>
                        <a:pt x="96" y="130"/>
                        <a:pt x="94" y="130"/>
                      </a:cubicBezTo>
                      <a:cubicBezTo>
                        <a:pt x="92" y="130"/>
                        <a:pt x="91" y="130"/>
                        <a:pt x="88" y="132"/>
                      </a:cubicBezTo>
                      <a:cubicBezTo>
                        <a:pt x="81" y="135"/>
                        <a:pt x="74" y="139"/>
                        <a:pt x="68" y="141"/>
                      </a:cubicBezTo>
                      <a:cubicBezTo>
                        <a:pt x="61" y="144"/>
                        <a:pt x="54" y="146"/>
                        <a:pt x="47" y="148"/>
                      </a:cubicBezTo>
                      <a:cubicBezTo>
                        <a:pt x="41" y="152"/>
                        <a:pt x="36" y="154"/>
                        <a:pt x="30" y="157"/>
                      </a:cubicBezTo>
                      <a:cubicBezTo>
                        <a:pt x="25" y="160"/>
                        <a:pt x="20" y="162"/>
                        <a:pt x="14" y="164"/>
                      </a:cubicBezTo>
                      <a:cubicBezTo>
                        <a:pt x="12" y="164"/>
                        <a:pt x="10" y="165"/>
                        <a:pt x="8" y="165"/>
                      </a:cubicBezTo>
                      <a:cubicBezTo>
                        <a:pt x="5" y="165"/>
                        <a:pt x="4" y="165"/>
                        <a:pt x="2" y="163"/>
                      </a:cubicBezTo>
                      <a:cubicBezTo>
                        <a:pt x="0" y="159"/>
                        <a:pt x="1" y="154"/>
                        <a:pt x="4" y="149"/>
                      </a:cubicBezTo>
                      <a:cubicBezTo>
                        <a:pt x="6" y="145"/>
                        <a:pt x="10" y="141"/>
                        <a:pt x="16" y="137"/>
                      </a:cubicBezTo>
                      <a:cubicBezTo>
                        <a:pt x="17" y="137"/>
                        <a:pt x="17" y="137"/>
                        <a:pt x="17" y="137"/>
                      </a:cubicBezTo>
                      <a:cubicBezTo>
                        <a:pt x="18" y="138"/>
                        <a:pt x="18" y="139"/>
                        <a:pt x="19" y="140"/>
                      </a:cubicBezTo>
                      <a:cubicBezTo>
                        <a:pt x="19" y="142"/>
                        <a:pt x="20" y="143"/>
                        <a:pt x="22" y="144"/>
                      </a:cubicBezTo>
                      <a:cubicBezTo>
                        <a:pt x="23" y="144"/>
                        <a:pt x="25" y="144"/>
                        <a:pt x="27" y="143"/>
                      </a:cubicBezTo>
                      <a:cubicBezTo>
                        <a:pt x="38" y="139"/>
                        <a:pt x="49" y="135"/>
                        <a:pt x="59" y="131"/>
                      </a:cubicBezTo>
                      <a:cubicBezTo>
                        <a:pt x="70" y="126"/>
                        <a:pt x="82" y="121"/>
                        <a:pt x="94" y="116"/>
                      </a:cubicBezTo>
                      <a:cubicBezTo>
                        <a:pt x="96" y="114"/>
                        <a:pt x="98" y="112"/>
                        <a:pt x="99" y="111"/>
                      </a:cubicBezTo>
                      <a:cubicBezTo>
                        <a:pt x="99" y="109"/>
                        <a:pt x="100" y="106"/>
                        <a:pt x="100" y="104"/>
                      </a:cubicBezTo>
                      <a:cubicBezTo>
                        <a:pt x="100" y="102"/>
                        <a:pt x="99" y="100"/>
                        <a:pt x="98" y="99"/>
                      </a:cubicBezTo>
                      <a:cubicBezTo>
                        <a:pt x="97" y="98"/>
                        <a:pt x="95" y="99"/>
                        <a:pt x="92" y="100"/>
                      </a:cubicBezTo>
                      <a:cubicBezTo>
                        <a:pt x="88" y="103"/>
                        <a:pt x="83" y="105"/>
                        <a:pt x="79" y="106"/>
                      </a:cubicBezTo>
                      <a:cubicBezTo>
                        <a:pt x="75" y="108"/>
                        <a:pt x="71" y="109"/>
                        <a:pt x="67" y="111"/>
                      </a:cubicBezTo>
                      <a:cubicBezTo>
                        <a:pt x="65" y="111"/>
                        <a:pt x="64" y="111"/>
                        <a:pt x="63" y="110"/>
                      </a:cubicBezTo>
                      <a:cubicBezTo>
                        <a:pt x="62" y="110"/>
                        <a:pt x="62" y="109"/>
                        <a:pt x="63" y="108"/>
                      </a:cubicBezTo>
                      <a:cubicBezTo>
                        <a:pt x="64" y="105"/>
                        <a:pt x="64" y="103"/>
                        <a:pt x="64" y="101"/>
                      </a:cubicBezTo>
                      <a:cubicBezTo>
                        <a:pt x="64" y="99"/>
                        <a:pt x="64" y="97"/>
                        <a:pt x="65" y="94"/>
                      </a:cubicBezTo>
                      <a:cubicBezTo>
                        <a:pt x="65" y="93"/>
                        <a:pt x="65" y="92"/>
                        <a:pt x="66" y="91"/>
                      </a:cubicBezTo>
                      <a:cubicBezTo>
                        <a:pt x="67" y="90"/>
                        <a:pt x="68" y="90"/>
                        <a:pt x="69" y="90"/>
                      </a:cubicBezTo>
                      <a:cubicBezTo>
                        <a:pt x="77" y="88"/>
                        <a:pt x="84" y="84"/>
                        <a:pt x="92" y="77"/>
                      </a:cubicBezTo>
                      <a:cubicBezTo>
                        <a:pt x="100" y="70"/>
                        <a:pt x="106" y="62"/>
                        <a:pt x="111" y="54"/>
                      </a:cubicBezTo>
                      <a:cubicBezTo>
                        <a:pt x="112" y="52"/>
                        <a:pt x="112" y="50"/>
                        <a:pt x="111" y="49"/>
                      </a:cubicBezTo>
                      <a:cubicBezTo>
                        <a:pt x="111" y="49"/>
                        <a:pt x="110" y="49"/>
                        <a:pt x="107" y="50"/>
                      </a:cubicBezTo>
                      <a:cubicBezTo>
                        <a:pt x="102" y="53"/>
                        <a:pt x="97" y="57"/>
                        <a:pt x="92" y="62"/>
                      </a:cubicBezTo>
                      <a:cubicBezTo>
                        <a:pt x="87" y="67"/>
                        <a:pt x="83" y="72"/>
                        <a:pt x="80" y="77"/>
                      </a:cubicBezTo>
                      <a:cubicBezTo>
                        <a:pt x="78" y="80"/>
                        <a:pt x="75" y="82"/>
                        <a:pt x="72" y="83"/>
                      </a:cubicBezTo>
                      <a:cubicBezTo>
                        <a:pt x="69" y="84"/>
                        <a:pt x="67" y="83"/>
                        <a:pt x="64" y="82"/>
                      </a:cubicBezTo>
                      <a:cubicBezTo>
                        <a:pt x="62" y="79"/>
                        <a:pt x="62" y="74"/>
                        <a:pt x="63" y="69"/>
                      </a:cubicBezTo>
                      <a:cubicBezTo>
                        <a:pt x="65" y="64"/>
                        <a:pt x="67" y="60"/>
                        <a:pt x="70" y="57"/>
                      </a:cubicBezTo>
                      <a:cubicBezTo>
                        <a:pt x="72" y="55"/>
                        <a:pt x="73" y="53"/>
                        <a:pt x="74" y="51"/>
                      </a:cubicBezTo>
                      <a:cubicBezTo>
                        <a:pt x="76" y="50"/>
                        <a:pt x="77" y="49"/>
                        <a:pt x="78" y="46"/>
                      </a:cubicBezTo>
                      <a:cubicBezTo>
                        <a:pt x="79" y="44"/>
                        <a:pt x="80" y="42"/>
                        <a:pt x="80" y="41"/>
                      </a:cubicBezTo>
                      <a:cubicBezTo>
                        <a:pt x="79" y="39"/>
                        <a:pt x="78" y="39"/>
                        <a:pt x="75" y="39"/>
                      </a:cubicBezTo>
                      <a:cubicBezTo>
                        <a:pt x="70" y="39"/>
                        <a:pt x="67" y="39"/>
                        <a:pt x="63" y="39"/>
                      </a:cubicBezTo>
                      <a:cubicBezTo>
                        <a:pt x="59" y="39"/>
                        <a:pt x="56" y="38"/>
                        <a:pt x="52" y="36"/>
                      </a:cubicBezTo>
                      <a:cubicBezTo>
                        <a:pt x="48" y="33"/>
                        <a:pt x="46" y="31"/>
                        <a:pt x="47" y="30"/>
                      </a:cubicBezTo>
                      <a:cubicBezTo>
                        <a:pt x="48" y="29"/>
                        <a:pt x="50" y="28"/>
                        <a:pt x="53" y="28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9" name="Freeform 1343"/>
                <p:cNvSpPr>
                  <a:spLocks/>
                </p:cNvSpPr>
                <p:nvPr/>
              </p:nvSpPr>
              <p:spPr bwMode="auto">
                <a:xfrm>
                  <a:off x="319088" y="3175"/>
                  <a:ext cx="160338" cy="147638"/>
                </a:xfrm>
                <a:custGeom>
                  <a:avLst/>
                  <a:gdLst/>
                  <a:ahLst/>
                  <a:cxnLst>
                    <a:cxn ang="0">
                      <a:pos x="43" y="15"/>
                    </a:cxn>
                    <a:cxn ang="0">
                      <a:pos x="43" y="34"/>
                    </a:cxn>
                    <a:cxn ang="0">
                      <a:pos x="33" y="39"/>
                    </a:cxn>
                    <a:cxn ang="0">
                      <a:pos x="20" y="39"/>
                    </a:cxn>
                    <a:cxn ang="0">
                      <a:pos x="7" y="36"/>
                    </a:cxn>
                    <a:cxn ang="0">
                      <a:pos x="3" y="32"/>
                    </a:cxn>
                    <a:cxn ang="0">
                      <a:pos x="4" y="27"/>
                    </a:cxn>
                    <a:cxn ang="0">
                      <a:pos x="1" y="14"/>
                    </a:cxn>
                    <a:cxn ang="0">
                      <a:pos x="5" y="1"/>
                    </a:cxn>
                    <a:cxn ang="0">
                      <a:pos x="8" y="0"/>
                    </a:cxn>
                    <a:cxn ang="0">
                      <a:pos x="11" y="0"/>
                    </a:cxn>
                    <a:cxn ang="0">
                      <a:pos x="28" y="4"/>
                    </a:cxn>
                    <a:cxn ang="0">
                      <a:pos x="43" y="15"/>
                    </a:cxn>
                  </a:cxnLst>
                  <a:rect l="0" t="0" r="r" b="b"/>
                  <a:pathLst>
                    <a:path w="43" h="39">
                      <a:moveTo>
                        <a:pt x="43" y="15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40" y="36"/>
                        <a:pt x="37" y="38"/>
                        <a:pt x="33" y="39"/>
                      </a:cubicBezTo>
                      <a:cubicBezTo>
                        <a:pt x="29" y="39"/>
                        <a:pt x="24" y="39"/>
                        <a:pt x="20" y="39"/>
                      </a:cubicBezTo>
                      <a:cubicBezTo>
                        <a:pt x="16" y="38"/>
                        <a:pt x="12" y="37"/>
                        <a:pt x="7" y="36"/>
                      </a:cubicBezTo>
                      <a:cubicBezTo>
                        <a:pt x="5" y="35"/>
                        <a:pt x="4" y="34"/>
                        <a:pt x="3" y="32"/>
                      </a:cubicBezTo>
                      <a:cubicBezTo>
                        <a:pt x="2" y="31"/>
                        <a:pt x="2" y="29"/>
                        <a:pt x="4" y="27"/>
                      </a:cubicBezTo>
                      <a:cubicBezTo>
                        <a:pt x="4" y="23"/>
                        <a:pt x="4" y="18"/>
                        <a:pt x="1" y="14"/>
                      </a:cubicBezTo>
                      <a:cubicBezTo>
                        <a:pt x="0" y="9"/>
                        <a:pt x="0" y="5"/>
                        <a:pt x="5" y="1"/>
                      </a:cubicBezTo>
                      <a:cubicBezTo>
                        <a:pt x="6" y="1"/>
                        <a:pt x="7" y="0"/>
                        <a:pt x="8" y="0"/>
                      </a:cubicBezTo>
                      <a:cubicBezTo>
                        <a:pt x="9" y="0"/>
                        <a:pt x="10" y="0"/>
                        <a:pt x="11" y="0"/>
                      </a:cubicBezTo>
                      <a:cubicBezTo>
                        <a:pt x="17" y="0"/>
                        <a:pt x="23" y="1"/>
                        <a:pt x="28" y="4"/>
                      </a:cubicBezTo>
                      <a:cubicBezTo>
                        <a:pt x="33" y="6"/>
                        <a:pt x="38" y="10"/>
                        <a:pt x="43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0" name="Freeform 1344"/>
                <p:cNvSpPr>
                  <a:spLocks/>
                </p:cNvSpPr>
                <p:nvPr/>
              </p:nvSpPr>
              <p:spPr bwMode="auto">
                <a:xfrm>
                  <a:off x="431800" y="660400"/>
                  <a:ext cx="47625" cy="123825"/>
                </a:xfrm>
                <a:custGeom>
                  <a:avLst/>
                  <a:gdLst/>
                  <a:ahLst/>
                  <a:cxnLst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3" y="2"/>
                    </a:cxn>
                    <a:cxn ang="0">
                      <a:pos x="1" y="8"/>
                    </a:cxn>
                    <a:cxn ang="0">
                      <a:pos x="4" y="21"/>
                    </a:cxn>
                    <a:cxn ang="0">
                      <a:pos x="12" y="32"/>
                    </a:cxn>
                    <a:cxn ang="0">
                      <a:pos x="13" y="33"/>
                    </a:cxn>
                    <a:cxn ang="0">
                      <a:pos x="13" y="1"/>
                    </a:cxn>
                  </a:cxnLst>
                  <a:rect l="0" t="0" r="r" b="b"/>
                  <a:pathLst>
                    <a:path w="13" h="33">
                      <a:moveTo>
                        <a:pt x="13" y="1"/>
                      </a:moveTo>
                      <a:cubicBezTo>
                        <a:pt x="12" y="1"/>
                        <a:pt x="11" y="0"/>
                        <a:pt x="10" y="0"/>
                      </a:cubicBezTo>
                      <a:cubicBezTo>
                        <a:pt x="8" y="0"/>
                        <a:pt x="6" y="1"/>
                        <a:pt x="3" y="2"/>
                      </a:cubicBezTo>
                      <a:cubicBezTo>
                        <a:pt x="1" y="3"/>
                        <a:pt x="0" y="6"/>
                        <a:pt x="1" y="8"/>
                      </a:cubicBezTo>
                      <a:cubicBezTo>
                        <a:pt x="2" y="13"/>
                        <a:pt x="3" y="17"/>
                        <a:pt x="4" y="21"/>
                      </a:cubicBezTo>
                      <a:cubicBezTo>
                        <a:pt x="5" y="25"/>
                        <a:pt x="7" y="29"/>
                        <a:pt x="12" y="32"/>
                      </a:cubicBezTo>
                      <a:cubicBezTo>
                        <a:pt x="12" y="33"/>
                        <a:pt x="13" y="33"/>
                        <a:pt x="13" y="33"/>
                      </a:cubicBezTo>
                      <a:lnTo>
                        <a:pt x="13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83" name="组合 2333"/>
              <p:cNvGrpSpPr/>
              <p:nvPr/>
            </p:nvGrpSpPr>
            <p:grpSpPr>
              <a:xfrm>
                <a:off x="4753903" y="4482992"/>
                <a:ext cx="1077161" cy="1202650"/>
                <a:chOff x="150813" y="552450"/>
                <a:chExt cx="973137" cy="1147763"/>
              </a:xfrm>
              <a:gradFill>
                <a:gsLst>
                  <a:gs pos="0">
                    <a:srgbClr val="FFFF00"/>
                  </a:gs>
                  <a:gs pos="100000">
                    <a:srgbClr val="FFFF99"/>
                  </a:gs>
                </a:gsLst>
                <a:lin ang="5400000" scaled="0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84" name="Freeform 1324"/>
                <p:cNvSpPr>
                  <a:spLocks/>
                </p:cNvSpPr>
                <p:nvPr/>
              </p:nvSpPr>
              <p:spPr bwMode="auto">
                <a:xfrm>
                  <a:off x="681038" y="638175"/>
                  <a:ext cx="442912" cy="1062038"/>
                </a:xfrm>
                <a:custGeom>
                  <a:avLst/>
                  <a:gdLst/>
                  <a:ahLst/>
                  <a:cxnLst>
                    <a:cxn ang="0">
                      <a:pos x="118" y="130"/>
                    </a:cxn>
                    <a:cxn ang="0">
                      <a:pos x="114" y="127"/>
                    </a:cxn>
                    <a:cxn ang="0">
                      <a:pos x="81" y="126"/>
                    </a:cxn>
                    <a:cxn ang="0">
                      <a:pos x="48" y="131"/>
                    </a:cxn>
                    <a:cxn ang="0">
                      <a:pos x="42" y="131"/>
                    </a:cxn>
                    <a:cxn ang="0">
                      <a:pos x="39" y="126"/>
                    </a:cxn>
                    <a:cxn ang="0">
                      <a:pos x="37" y="86"/>
                    </a:cxn>
                    <a:cxn ang="0">
                      <a:pos x="42" y="66"/>
                    </a:cxn>
                    <a:cxn ang="0">
                      <a:pos x="39" y="51"/>
                    </a:cxn>
                    <a:cxn ang="0">
                      <a:pos x="40" y="38"/>
                    </a:cxn>
                    <a:cxn ang="0">
                      <a:pos x="51" y="31"/>
                    </a:cxn>
                    <a:cxn ang="0">
                      <a:pos x="63" y="27"/>
                    </a:cxn>
                    <a:cxn ang="0">
                      <a:pos x="71" y="17"/>
                    </a:cxn>
                    <a:cxn ang="0">
                      <a:pos x="64" y="7"/>
                    </a:cxn>
                    <a:cxn ang="0">
                      <a:pos x="43" y="0"/>
                    </a:cxn>
                    <a:cxn ang="0">
                      <a:pos x="36" y="2"/>
                    </a:cxn>
                    <a:cxn ang="0">
                      <a:pos x="31" y="5"/>
                    </a:cxn>
                    <a:cxn ang="0">
                      <a:pos x="1" y="10"/>
                    </a:cxn>
                    <a:cxn ang="0">
                      <a:pos x="0" y="9"/>
                    </a:cxn>
                    <a:cxn ang="0">
                      <a:pos x="0" y="65"/>
                    </a:cxn>
                    <a:cxn ang="0">
                      <a:pos x="2" y="65"/>
                    </a:cxn>
                    <a:cxn ang="0">
                      <a:pos x="1" y="66"/>
                    </a:cxn>
                    <a:cxn ang="0">
                      <a:pos x="0" y="67"/>
                    </a:cxn>
                    <a:cxn ang="0">
                      <a:pos x="0" y="68"/>
                    </a:cxn>
                    <a:cxn ang="0">
                      <a:pos x="0" y="94"/>
                    </a:cxn>
                    <a:cxn ang="0">
                      <a:pos x="2" y="94"/>
                    </a:cxn>
                    <a:cxn ang="0">
                      <a:pos x="7" y="103"/>
                    </a:cxn>
                    <a:cxn ang="0">
                      <a:pos x="0" y="114"/>
                    </a:cxn>
                    <a:cxn ang="0">
                      <a:pos x="0" y="130"/>
                    </a:cxn>
                    <a:cxn ang="0">
                      <a:pos x="4" y="134"/>
                    </a:cxn>
                    <a:cxn ang="0">
                      <a:pos x="0" y="141"/>
                    </a:cxn>
                    <a:cxn ang="0">
                      <a:pos x="0" y="166"/>
                    </a:cxn>
                    <a:cxn ang="0">
                      <a:pos x="4" y="167"/>
                    </a:cxn>
                    <a:cxn ang="0">
                      <a:pos x="7" y="176"/>
                    </a:cxn>
                    <a:cxn ang="0">
                      <a:pos x="6" y="195"/>
                    </a:cxn>
                    <a:cxn ang="0">
                      <a:pos x="8" y="213"/>
                    </a:cxn>
                    <a:cxn ang="0">
                      <a:pos x="7" y="245"/>
                    </a:cxn>
                    <a:cxn ang="0">
                      <a:pos x="16" y="276"/>
                    </a:cxn>
                    <a:cxn ang="0">
                      <a:pos x="24" y="283"/>
                    </a:cxn>
                    <a:cxn ang="0">
                      <a:pos x="33" y="274"/>
                    </a:cxn>
                    <a:cxn ang="0">
                      <a:pos x="38" y="236"/>
                    </a:cxn>
                    <a:cxn ang="0">
                      <a:pos x="39" y="197"/>
                    </a:cxn>
                    <a:cxn ang="0">
                      <a:pos x="38" y="183"/>
                    </a:cxn>
                    <a:cxn ang="0">
                      <a:pos x="39" y="169"/>
                    </a:cxn>
                    <a:cxn ang="0">
                      <a:pos x="39" y="162"/>
                    </a:cxn>
                    <a:cxn ang="0">
                      <a:pos x="46" y="158"/>
                    </a:cxn>
                    <a:cxn ang="0">
                      <a:pos x="116" y="143"/>
                    </a:cxn>
                    <a:cxn ang="0">
                      <a:pos x="118" y="142"/>
                    </a:cxn>
                    <a:cxn ang="0">
                      <a:pos x="118" y="130"/>
                    </a:cxn>
                  </a:cxnLst>
                  <a:rect l="0" t="0" r="r" b="b"/>
                  <a:pathLst>
                    <a:path w="118" h="283">
                      <a:moveTo>
                        <a:pt x="118" y="130"/>
                      </a:moveTo>
                      <a:cubicBezTo>
                        <a:pt x="117" y="129"/>
                        <a:pt x="116" y="128"/>
                        <a:pt x="114" y="127"/>
                      </a:cubicBezTo>
                      <a:cubicBezTo>
                        <a:pt x="102" y="126"/>
                        <a:pt x="91" y="125"/>
                        <a:pt x="81" y="126"/>
                      </a:cubicBezTo>
                      <a:cubicBezTo>
                        <a:pt x="70" y="126"/>
                        <a:pt x="60" y="128"/>
                        <a:pt x="48" y="131"/>
                      </a:cubicBezTo>
                      <a:cubicBezTo>
                        <a:pt x="46" y="132"/>
                        <a:pt x="44" y="132"/>
                        <a:pt x="42" y="131"/>
                      </a:cubicBezTo>
                      <a:cubicBezTo>
                        <a:pt x="41" y="131"/>
                        <a:pt x="40" y="130"/>
                        <a:pt x="39" y="126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42" y="66"/>
                        <a:pt x="42" y="66"/>
                        <a:pt x="42" y="66"/>
                      </a:cubicBezTo>
                      <a:cubicBezTo>
                        <a:pt x="41" y="61"/>
                        <a:pt x="40" y="56"/>
                        <a:pt x="39" y="51"/>
                      </a:cubicBezTo>
                      <a:cubicBezTo>
                        <a:pt x="39" y="47"/>
                        <a:pt x="39" y="42"/>
                        <a:pt x="40" y="38"/>
                      </a:cubicBezTo>
                      <a:cubicBezTo>
                        <a:pt x="42" y="34"/>
                        <a:pt x="46" y="32"/>
                        <a:pt x="51" y="31"/>
                      </a:cubicBezTo>
                      <a:cubicBezTo>
                        <a:pt x="55" y="29"/>
                        <a:pt x="59" y="28"/>
                        <a:pt x="63" y="27"/>
                      </a:cubicBezTo>
                      <a:cubicBezTo>
                        <a:pt x="68" y="24"/>
                        <a:pt x="71" y="20"/>
                        <a:pt x="71" y="17"/>
                      </a:cubicBezTo>
                      <a:cubicBezTo>
                        <a:pt x="72" y="13"/>
                        <a:pt x="70" y="9"/>
                        <a:pt x="64" y="7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0" y="0"/>
                        <a:pt x="38" y="0"/>
                        <a:pt x="36" y="2"/>
                      </a:cubicBezTo>
                      <a:cubicBezTo>
                        <a:pt x="35" y="3"/>
                        <a:pt x="33" y="4"/>
                        <a:pt x="31" y="5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0" y="10"/>
                        <a:pt x="0" y="9"/>
                        <a:pt x="0" y="9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3" y="65"/>
                        <a:pt x="2" y="65"/>
                        <a:pt x="1" y="66"/>
                      </a:cubicBezTo>
                      <a:cubicBezTo>
                        <a:pt x="1" y="67"/>
                        <a:pt x="0" y="67"/>
                        <a:pt x="0" y="67"/>
                      </a:cubicBezTo>
                      <a:cubicBezTo>
                        <a:pt x="0" y="67"/>
                        <a:pt x="0" y="67"/>
                        <a:pt x="0" y="68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" y="94"/>
                        <a:pt x="2" y="94"/>
                        <a:pt x="2" y="94"/>
                      </a:cubicBezTo>
                      <a:cubicBezTo>
                        <a:pt x="6" y="95"/>
                        <a:pt x="7" y="98"/>
                        <a:pt x="7" y="103"/>
                      </a:cubicBezTo>
                      <a:cubicBezTo>
                        <a:pt x="7" y="108"/>
                        <a:pt x="4" y="112"/>
                        <a:pt x="0" y="114"/>
                      </a:cubicBezTo>
                      <a:cubicBezTo>
                        <a:pt x="0" y="130"/>
                        <a:pt x="0" y="130"/>
                        <a:pt x="0" y="130"/>
                      </a:cubicBezTo>
                      <a:cubicBezTo>
                        <a:pt x="2" y="130"/>
                        <a:pt x="4" y="132"/>
                        <a:pt x="4" y="134"/>
                      </a:cubicBezTo>
                      <a:cubicBezTo>
                        <a:pt x="4" y="137"/>
                        <a:pt x="3" y="140"/>
                        <a:pt x="0" y="141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2" y="166"/>
                        <a:pt x="3" y="166"/>
                        <a:pt x="4" y="167"/>
                      </a:cubicBezTo>
                      <a:cubicBezTo>
                        <a:pt x="5" y="169"/>
                        <a:pt x="6" y="172"/>
                        <a:pt x="7" y="176"/>
                      </a:cubicBezTo>
                      <a:cubicBezTo>
                        <a:pt x="6" y="182"/>
                        <a:pt x="5" y="188"/>
                        <a:pt x="6" y="195"/>
                      </a:cubicBezTo>
                      <a:cubicBezTo>
                        <a:pt x="6" y="200"/>
                        <a:pt x="7" y="207"/>
                        <a:pt x="8" y="213"/>
                      </a:cubicBezTo>
                      <a:cubicBezTo>
                        <a:pt x="7" y="224"/>
                        <a:pt x="7" y="235"/>
                        <a:pt x="7" y="245"/>
                      </a:cubicBezTo>
                      <a:cubicBezTo>
                        <a:pt x="7" y="255"/>
                        <a:pt x="10" y="265"/>
                        <a:pt x="16" y="276"/>
                      </a:cubicBezTo>
                      <a:cubicBezTo>
                        <a:pt x="18" y="281"/>
                        <a:pt x="21" y="283"/>
                        <a:pt x="24" y="283"/>
                      </a:cubicBezTo>
                      <a:cubicBezTo>
                        <a:pt x="28" y="283"/>
                        <a:pt x="31" y="279"/>
                        <a:pt x="33" y="274"/>
                      </a:cubicBezTo>
                      <a:cubicBezTo>
                        <a:pt x="35" y="260"/>
                        <a:pt x="37" y="247"/>
                        <a:pt x="38" y="236"/>
                      </a:cubicBezTo>
                      <a:cubicBezTo>
                        <a:pt x="39" y="223"/>
                        <a:pt x="39" y="211"/>
                        <a:pt x="39" y="197"/>
                      </a:cubicBezTo>
                      <a:cubicBezTo>
                        <a:pt x="38" y="192"/>
                        <a:pt x="38" y="187"/>
                        <a:pt x="38" y="183"/>
                      </a:cubicBezTo>
                      <a:cubicBezTo>
                        <a:pt x="37" y="178"/>
                        <a:pt x="38" y="174"/>
                        <a:pt x="39" y="169"/>
                      </a:cubicBezTo>
                      <a:cubicBezTo>
                        <a:pt x="38" y="167"/>
                        <a:pt x="38" y="164"/>
                        <a:pt x="39" y="162"/>
                      </a:cubicBezTo>
                      <a:cubicBezTo>
                        <a:pt x="40" y="160"/>
                        <a:pt x="42" y="159"/>
                        <a:pt x="46" y="158"/>
                      </a:cubicBezTo>
                      <a:cubicBezTo>
                        <a:pt x="116" y="143"/>
                        <a:pt x="116" y="143"/>
                        <a:pt x="116" y="143"/>
                      </a:cubicBezTo>
                      <a:cubicBezTo>
                        <a:pt x="116" y="143"/>
                        <a:pt x="117" y="142"/>
                        <a:pt x="118" y="142"/>
                      </a:cubicBezTo>
                      <a:lnTo>
                        <a:pt x="118" y="1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5" name="Freeform 1325"/>
                <p:cNvSpPr>
                  <a:spLocks/>
                </p:cNvSpPr>
                <p:nvPr/>
              </p:nvSpPr>
              <p:spPr bwMode="auto">
                <a:xfrm>
                  <a:off x="642938" y="623888"/>
                  <a:ext cx="38100" cy="388938"/>
                </a:xfrm>
                <a:custGeom>
                  <a:avLst/>
                  <a:gdLst/>
                  <a:ahLst/>
                  <a:cxnLst>
                    <a:cxn ang="0">
                      <a:pos x="10" y="13"/>
                    </a:cxn>
                    <a:cxn ang="0">
                      <a:pos x="10" y="69"/>
                    </a:cxn>
                    <a:cxn ang="0">
                      <a:pos x="10" y="69"/>
                    </a:cxn>
                    <a:cxn ang="0">
                      <a:pos x="7" y="71"/>
                    </a:cxn>
                    <a:cxn ang="0">
                      <a:pos x="10" y="72"/>
                    </a:cxn>
                    <a:cxn ang="0">
                      <a:pos x="10" y="98"/>
                    </a:cxn>
                    <a:cxn ang="0">
                      <a:pos x="9" y="99"/>
                    </a:cxn>
                    <a:cxn ang="0">
                      <a:pos x="0" y="104"/>
                    </a:cxn>
                    <a:cxn ang="0">
                      <a:pos x="0" y="61"/>
                    </a:cxn>
                    <a:cxn ang="0">
                      <a:pos x="0" y="60"/>
                    </a:cxn>
                    <a:cxn ang="0">
                      <a:pos x="1" y="57"/>
                    </a:cxn>
                    <a:cxn ang="0">
                      <a:pos x="0" y="55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0" y="13"/>
                    </a:cxn>
                  </a:cxnLst>
                  <a:rect l="0" t="0" r="r" b="b"/>
                  <a:pathLst>
                    <a:path w="10" h="104">
                      <a:moveTo>
                        <a:pt x="10" y="13"/>
                      </a:move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10" y="69"/>
                        <a:pt x="10" y="69"/>
                        <a:pt x="10" y="69"/>
                      </a:cubicBezTo>
                      <a:cubicBezTo>
                        <a:pt x="8" y="69"/>
                        <a:pt x="7" y="70"/>
                        <a:pt x="7" y="71"/>
                      </a:cubicBezTo>
                      <a:cubicBezTo>
                        <a:pt x="7" y="72"/>
                        <a:pt x="8" y="72"/>
                        <a:pt x="10" y="72"/>
                      </a:cubicBezTo>
                      <a:cubicBezTo>
                        <a:pt x="10" y="98"/>
                        <a:pt x="10" y="98"/>
                        <a:pt x="10" y="98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5" y="101"/>
                        <a:pt x="2" y="102"/>
                        <a:pt x="0" y="10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" y="59"/>
                        <a:pt x="2" y="58"/>
                        <a:pt x="1" y="57"/>
                      </a:cubicBezTo>
                      <a:cubicBezTo>
                        <a:pt x="1" y="56"/>
                        <a:pt x="1" y="55"/>
                        <a:pt x="0" y="5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5"/>
                        <a:pt x="6" y="9"/>
                        <a:pt x="10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Freeform 1326"/>
                <p:cNvSpPr>
                  <a:spLocks/>
                </p:cNvSpPr>
                <p:nvPr/>
              </p:nvSpPr>
              <p:spPr bwMode="auto">
                <a:xfrm>
                  <a:off x="642938" y="1065213"/>
                  <a:ext cx="38100" cy="682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16"/>
                    </a:cxn>
                    <a:cxn ang="0">
                      <a:pos x="6" y="16"/>
                    </a:cxn>
                    <a:cxn ang="0">
                      <a:pos x="0" y="18"/>
                    </a:cxn>
                    <a:cxn ang="0">
                      <a:pos x="0" y="1"/>
                    </a:cxn>
                    <a:cxn ang="0">
                      <a:pos x="10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18">
                      <a:moveTo>
                        <a:pt x="10" y="0"/>
                      </a:moveTo>
                      <a:cubicBezTo>
                        <a:pt x="10" y="16"/>
                        <a:pt x="10" y="16"/>
                        <a:pt x="10" y="16"/>
                      </a:cubicBezTo>
                      <a:cubicBezTo>
                        <a:pt x="9" y="16"/>
                        <a:pt x="8" y="16"/>
                        <a:pt x="6" y="16"/>
                      </a:cubicBezTo>
                      <a:cubicBezTo>
                        <a:pt x="4" y="16"/>
                        <a:pt x="2" y="17"/>
                        <a:pt x="0" y="1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" y="0"/>
                        <a:pt x="6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7" name="Freeform 1327"/>
                <p:cNvSpPr>
                  <a:spLocks/>
                </p:cNvSpPr>
                <p:nvPr/>
              </p:nvSpPr>
              <p:spPr bwMode="auto">
                <a:xfrm>
                  <a:off x="642938" y="1166813"/>
                  <a:ext cx="38100" cy="101600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10" y="25"/>
                    </a:cxn>
                    <a:cxn ang="0">
                      <a:pos x="7" y="26"/>
                    </a:cxn>
                    <a:cxn ang="0">
                      <a:pos x="0" y="27"/>
                    </a:cxn>
                    <a:cxn ang="0">
                      <a:pos x="0" y="4"/>
                    </a:cxn>
                    <a:cxn ang="0">
                      <a:pos x="9" y="1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0" h="27">
                      <a:moveTo>
                        <a:pt x="10" y="0"/>
                      </a:move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9" y="25"/>
                        <a:pt x="8" y="26"/>
                        <a:pt x="7" y="26"/>
                      </a:cubicBezTo>
                      <a:cubicBezTo>
                        <a:pt x="5" y="26"/>
                        <a:pt x="2" y="26"/>
                        <a:pt x="0" y="27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10" y="1"/>
                        <a:pt x="1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1328"/>
                <p:cNvSpPr>
                  <a:spLocks/>
                </p:cNvSpPr>
                <p:nvPr/>
              </p:nvSpPr>
              <p:spPr bwMode="auto">
                <a:xfrm>
                  <a:off x="398463" y="552450"/>
                  <a:ext cx="244475" cy="319088"/>
                </a:xfrm>
                <a:custGeom>
                  <a:avLst/>
                  <a:gdLst/>
                  <a:ahLst/>
                  <a:cxnLst>
                    <a:cxn ang="0">
                      <a:pos x="65" y="19"/>
                    </a:cxn>
                    <a:cxn ang="0">
                      <a:pos x="65" y="74"/>
                    </a:cxn>
                    <a:cxn ang="0">
                      <a:pos x="64" y="74"/>
                    </a:cxn>
                    <a:cxn ang="0">
                      <a:pos x="46" y="78"/>
                    </a:cxn>
                    <a:cxn ang="0">
                      <a:pos x="27" y="83"/>
                    </a:cxn>
                    <a:cxn ang="0">
                      <a:pos x="19" y="85"/>
                    </a:cxn>
                    <a:cxn ang="0">
                      <a:pos x="11" y="83"/>
                    </a:cxn>
                    <a:cxn ang="0">
                      <a:pos x="1" y="65"/>
                    </a:cxn>
                    <a:cxn ang="0">
                      <a:pos x="4" y="46"/>
                    </a:cxn>
                    <a:cxn ang="0">
                      <a:pos x="16" y="32"/>
                    </a:cxn>
                    <a:cxn ang="0">
                      <a:pos x="28" y="18"/>
                    </a:cxn>
                    <a:cxn ang="0">
                      <a:pos x="33" y="7"/>
                    </a:cxn>
                    <a:cxn ang="0">
                      <a:pos x="46" y="0"/>
                    </a:cxn>
                    <a:cxn ang="0">
                      <a:pos x="51" y="0"/>
                    </a:cxn>
                    <a:cxn ang="0">
                      <a:pos x="54" y="6"/>
                    </a:cxn>
                    <a:cxn ang="0">
                      <a:pos x="65" y="19"/>
                    </a:cxn>
                  </a:cxnLst>
                  <a:rect l="0" t="0" r="r" b="b"/>
                  <a:pathLst>
                    <a:path w="65" h="85">
                      <a:moveTo>
                        <a:pt x="65" y="19"/>
                      </a:moveTo>
                      <a:cubicBezTo>
                        <a:pt x="65" y="74"/>
                        <a:pt x="65" y="74"/>
                        <a:pt x="65" y="74"/>
                      </a:cubicBezTo>
                      <a:cubicBezTo>
                        <a:pt x="64" y="74"/>
                        <a:pt x="64" y="74"/>
                        <a:pt x="64" y="74"/>
                      </a:cubicBezTo>
                      <a:cubicBezTo>
                        <a:pt x="57" y="75"/>
                        <a:pt x="52" y="77"/>
                        <a:pt x="46" y="78"/>
                      </a:cubicBezTo>
                      <a:cubicBezTo>
                        <a:pt x="40" y="79"/>
                        <a:pt x="33" y="81"/>
                        <a:pt x="27" y="83"/>
                      </a:cubicBezTo>
                      <a:cubicBezTo>
                        <a:pt x="24" y="84"/>
                        <a:pt x="22" y="85"/>
                        <a:pt x="19" y="85"/>
                      </a:cubicBezTo>
                      <a:cubicBezTo>
                        <a:pt x="17" y="85"/>
                        <a:pt x="15" y="84"/>
                        <a:pt x="11" y="83"/>
                      </a:cubicBezTo>
                      <a:cubicBezTo>
                        <a:pt x="5" y="77"/>
                        <a:pt x="2" y="71"/>
                        <a:pt x="1" y="65"/>
                      </a:cubicBezTo>
                      <a:cubicBezTo>
                        <a:pt x="0" y="59"/>
                        <a:pt x="1" y="52"/>
                        <a:pt x="4" y="46"/>
                      </a:cubicBezTo>
                      <a:cubicBezTo>
                        <a:pt x="8" y="41"/>
                        <a:pt x="12" y="36"/>
                        <a:pt x="16" y="32"/>
                      </a:cubicBezTo>
                      <a:cubicBezTo>
                        <a:pt x="21" y="28"/>
                        <a:pt x="25" y="23"/>
                        <a:pt x="28" y="18"/>
                      </a:cubicBezTo>
                      <a:cubicBezTo>
                        <a:pt x="29" y="12"/>
                        <a:pt x="31" y="8"/>
                        <a:pt x="33" y="7"/>
                      </a:cubicBezTo>
                      <a:cubicBezTo>
                        <a:pt x="36" y="6"/>
                        <a:pt x="40" y="4"/>
                        <a:pt x="46" y="0"/>
                      </a:cubicBezTo>
                      <a:cubicBezTo>
                        <a:pt x="49" y="0"/>
                        <a:pt x="50" y="0"/>
                        <a:pt x="51" y="0"/>
                      </a:cubicBezTo>
                      <a:cubicBezTo>
                        <a:pt x="52" y="1"/>
                        <a:pt x="53" y="3"/>
                        <a:pt x="54" y="6"/>
                      </a:cubicBezTo>
                      <a:cubicBezTo>
                        <a:pt x="58" y="10"/>
                        <a:pt x="61" y="14"/>
                        <a:pt x="65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1329"/>
                <p:cNvSpPr>
                  <a:spLocks/>
                </p:cNvSpPr>
                <p:nvPr/>
              </p:nvSpPr>
              <p:spPr bwMode="auto">
                <a:xfrm>
                  <a:off x="409575" y="852488"/>
                  <a:ext cx="233362" cy="341313"/>
                </a:xfrm>
                <a:custGeom>
                  <a:avLst/>
                  <a:gdLst/>
                  <a:ahLst/>
                  <a:cxnLst>
                    <a:cxn ang="0">
                      <a:pos x="62" y="0"/>
                    </a:cxn>
                    <a:cxn ang="0">
                      <a:pos x="43" y="14"/>
                    </a:cxn>
                    <a:cxn ang="0">
                      <a:pos x="24" y="23"/>
                    </a:cxn>
                    <a:cxn ang="0">
                      <a:pos x="16" y="26"/>
                    </a:cxn>
                    <a:cxn ang="0">
                      <a:pos x="10" y="28"/>
                    </a:cxn>
                    <a:cxn ang="0">
                      <a:pos x="5" y="30"/>
                    </a:cxn>
                    <a:cxn ang="0">
                      <a:pos x="5" y="36"/>
                    </a:cxn>
                    <a:cxn ang="0">
                      <a:pos x="1" y="40"/>
                    </a:cxn>
                    <a:cxn ang="0">
                      <a:pos x="3" y="45"/>
                    </a:cxn>
                    <a:cxn ang="0">
                      <a:pos x="17" y="53"/>
                    </a:cxn>
                    <a:cxn ang="0">
                      <a:pos x="30" y="49"/>
                    </a:cxn>
                    <a:cxn ang="0">
                      <a:pos x="35" y="49"/>
                    </a:cxn>
                    <a:cxn ang="0">
                      <a:pos x="35" y="54"/>
                    </a:cxn>
                    <a:cxn ang="0">
                      <a:pos x="23" y="66"/>
                    </a:cxn>
                    <a:cxn ang="0">
                      <a:pos x="10" y="73"/>
                    </a:cxn>
                    <a:cxn ang="0">
                      <a:pos x="4" y="85"/>
                    </a:cxn>
                    <a:cxn ang="0">
                      <a:pos x="15" y="91"/>
                    </a:cxn>
                    <a:cxn ang="0">
                      <a:pos x="42" y="81"/>
                    </a:cxn>
                    <a:cxn ang="0">
                      <a:pos x="62" y="75"/>
                    </a:cxn>
                    <a:cxn ang="0">
                      <a:pos x="62" y="58"/>
                    </a:cxn>
                    <a:cxn ang="0">
                      <a:pos x="59" y="59"/>
                    </a:cxn>
                    <a:cxn ang="0">
                      <a:pos x="47" y="61"/>
                    </a:cxn>
                    <a:cxn ang="0">
                      <a:pos x="44" y="59"/>
                    </a:cxn>
                    <a:cxn ang="0">
                      <a:pos x="45" y="54"/>
                    </a:cxn>
                    <a:cxn ang="0">
                      <a:pos x="58" y="45"/>
                    </a:cxn>
                    <a:cxn ang="0">
                      <a:pos x="62" y="43"/>
                    </a:cxn>
                    <a:cxn ang="0">
                      <a:pos x="62" y="0"/>
                    </a:cxn>
                  </a:cxnLst>
                  <a:rect l="0" t="0" r="r" b="b"/>
                  <a:pathLst>
                    <a:path w="62" h="91">
                      <a:moveTo>
                        <a:pt x="62" y="0"/>
                      </a:moveTo>
                      <a:cubicBezTo>
                        <a:pt x="54" y="6"/>
                        <a:pt x="48" y="10"/>
                        <a:pt x="43" y="14"/>
                      </a:cubicBezTo>
                      <a:cubicBezTo>
                        <a:pt x="37" y="17"/>
                        <a:pt x="31" y="21"/>
                        <a:pt x="24" y="23"/>
                      </a:cubicBezTo>
                      <a:cubicBezTo>
                        <a:pt x="21" y="25"/>
                        <a:pt x="19" y="26"/>
                        <a:pt x="16" y="26"/>
                      </a:cubicBezTo>
                      <a:cubicBezTo>
                        <a:pt x="15" y="27"/>
                        <a:pt x="12" y="27"/>
                        <a:pt x="10" y="28"/>
                      </a:cubicBezTo>
                      <a:cubicBezTo>
                        <a:pt x="7" y="29"/>
                        <a:pt x="5" y="29"/>
                        <a:pt x="5" y="30"/>
                      </a:cubicBezTo>
                      <a:cubicBezTo>
                        <a:pt x="5" y="31"/>
                        <a:pt x="5" y="33"/>
                        <a:pt x="5" y="36"/>
                      </a:cubicBezTo>
                      <a:cubicBezTo>
                        <a:pt x="3" y="37"/>
                        <a:pt x="2" y="39"/>
                        <a:pt x="1" y="40"/>
                      </a:cubicBezTo>
                      <a:cubicBezTo>
                        <a:pt x="0" y="41"/>
                        <a:pt x="1" y="43"/>
                        <a:pt x="3" y="45"/>
                      </a:cubicBezTo>
                      <a:cubicBezTo>
                        <a:pt x="8" y="50"/>
                        <a:pt x="13" y="53"/>
                        <a:pt x="17" y="53"/>
                      </a:cubicBezTo>
                      <a:cubicBezTo>
                        <a:pt x="21" y="53"/>
                        <a:pt x="25" y="52"/>
                        <a:pt x="30" y="49"/>
                      </a:cubicBezTo>
                      <a:cubicBezTo>
                        <a:pt x="32" y="48"/>
                        <a:pt x="34" y="48"/>
                        <a:pt x="35" y="49"/>
                      </a:cubicBezTo>
                      <a:cubicBezTo>
                        <a:pt x="36" y="50"/>
                        <a:pt x="36" y="51"/>
                        <a:pt x="35" y="54"/>
                      </a:cubicBezTo>
                      <a:cubicBezTo>
                        <a:pt x="31" y="58"/>
                        <a:pt x="27" y="63"/>
                        <a:pt x="23" y="66"/>
                      </a:cubicBezTo>
                      <a:cubicBezTo>
                        <a:pt x="19" y="70"/>
                        <a:pt x="14" y="73"/>
                        <a:pt x="10" y="73"/>
                      </a:cubicBezTo>
                      <a:cubicBezTo>
                        <a:pt x="4" y="77"/>
                        <a:pt x="2" y="81"/>
                        <a:pt x="4" y="85"/>
                      </a:cubicBezTo>
                      <a:cubicBezTo>
                        <a:pt x="6" y="89"/>
                        <a:pt x="10" y="91"/>
                        <a:pt x="15" y="91"/>
                      </a:cubicBezTo>
                      <a:cubicBezTo>
                        <a:pt x="25" y="87"/>
                        <a:pt x="34" y="83"/>
                        <a:pt x="42" y="81"/>
                      </a:cubicBezTo>
                      <a:cubicBezTo>
                        <a:pt x="48" y="79"/>
                        <a:pt x="55" y="77"/>
                        <a:pt x="62" y="75"/>
                      </a:cubicBezTo>
                      <a:cubicBezTo>
                        <a:pt x="62" y="58"/>
                        <a:pt x="62" y="58"/>
                        <a:pt x="62" y="58"/>
                      </a:cubicBezTo>
                      <a:cubicBezTo>
                        <a:pt x="61" y="58"/>
                        <a:pt x="60" y="59"/>
                        <a:pt x="59" y="59"/>
                      </a:cubicBezTo>
                      <a:cubicBezTo>
                        <a:pt x="55" y="60"/>
                        <a:pt x="51" y="60"/>
                        <a:pt x="47" y="61"/>
                      </a:cubicBezTo>
                      <a:cubicBezTo>
                        <a:pt x="44" y="60"/>
                        <a:pt x="44" y="60"/>
                        <a:pt x="44" y="59"/>
                      </a:cubicBezTo>
                      <a:cubicBezTo>
                        <a:pt x="43" y="58"/>
                        <a:pt x="44" y="56"/>
                        <a:pt x="45" y="54"/>
                      </a:cubicBezTo>
                      <a:cubicBezTo>
                        <a:pt x="50" y="51"/>
                        <a:pt x="54" y="48"/>
                        <a:pt x="58" y="45"/>
                      </a:cubicBezTo>
                      <a:cubicBezTo>
                        <a:pt x="59" y="45"/>
                        <a:pt x="60" y="44"/>
                        <a:pt x="62" y="43"/>
                      </a:cubicBezTo>
                      <a:cubicBezTo>
                        <a:pt x="62" y="0"/>
                        <a:pt x="62" y="0"/>
                        <a:pt x="6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1330"/>
                <p:cNvSpPr>
                  <a:spLocks/>
                </p:cNvSpPr>
                <p:nvPr/>
              </p:nvSpPr>
              <p:spPr bwMode="auto">
                <a:xfrm>
                  <a:off x="222250" y="1182688"/>
                  <a:ext cx="420687" cy="209550"/>
                </a:xfrm>
                <a:custGeom>
                  <a:avLst/>
                  <a:gdLst/>
                  <a:ahLst/>
                  <a:cxnLst>
                    <a:cxn ang="0">
                      <a:pos x="112" y="0"/>
                    </a:cxn>
                    <a:cxn ang="0">
                      <a:pos x="112" y="23"/>
                    </a:cxn>
                    <a:cxn ang="0">
                      <a:pos x="64" y="34"/>
                    </a:cxn>
                    <a:cxn ang="0">
                      <a:pos x="9" y="54"/>
                    </a:cxn>
                    <a:cxn ang="0">
                      <a:pos x="0" y="5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13" y="22"/>
                    </a:cxn>
                    <a:cxn ang="0">
                      <a:pos x="20" y="24"/>
                    </a:cxn>
                    <a:cxn ang="0">
                      <a:pos x="31" y="22"/>
                    </a:cxn>
                    <a:cxn ang="0">
                      <a:pos x="43" y="19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112" h="56">
                      <a:moveTo>
                        <a:pt x="112" y="0"/>
                      </a:moveTo>
                      <a:cubicBezTo>
                        <a:pt x="112" y="23"/>
                        <a:pt x="112" y="23"/>
                        <a:pt x="112" y="23"/>
                      </a:cubicBezTo>
                      <a:cubicBezTo>
                        <a:pt x="95" y="26"/>
                        <a:pt x="79" y="29"/>
                        <a:pt x="64" y="34"/>
                      </a:cubicBezTo>
                      <a:cubicBezTo>
                        <a:pt x="47" y="39"/>
                        <a:pt x="29" y="46"/>
                        <a:pt x="9" y="54"/>
                      </a:cubicBezTo>
                      <a:cubicBezTo>
                        <a:pt x="6" y="55"/>
                        <a:pt x="2" y="56"/>
                        <a:pt x="0" y="56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2"/>
                        <a:pt x="1" y="21"/>
                        <a:pt x="1" y="21"/>
                      </a:cubicBezTo>
                      <a:cubicBezTo>
                        <a:pt x="4" y="20"/>
                        <a:pt x="8" y="20"/>
                        <a:pt x="13" y="22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4" y="23"/>
                        <a:pt x="28" y="23"/>
                        <a:pt x="31" y="22"/>
                      </a:cubicBezTo>
                      <a:cubicBezTo>
                        <a:pt x="35" y="21"/>
                        <a:pt x="38" y="20"/>
                        <a:pt x="43" y="19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1" name="Freeform 1331"/>
                <p:cNvSpPr>
                  <a:spLocks/>
                </p:cNvSpPr>
                <p:nvPr/>
              </p:nvSpPr>
              <p:spPr bwMode="auto">
                <a:xfrm>
                  <a:off x="150813" y="1265238"/>
                  <a:ext cx="71437" cy="12700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19" y="34"/>
                    </a:cxn>
                    <a:cxn ang="0">
                      <a:pos x="15" y="34"/>
                    </a:cxn>
                    <a:cxn ang="0">
                      <a:pos x="2" y="28"/>
                    </a:cxn>
                    <a:cxn ang="0">
                      <a:pos x="1" y="16"/>
                    </a:cxn>
                    <a:cxn ang="0">
                      <a:pos x="9" y="6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19" h="34">
                      <a:moveTo>
                        <a:pt x="19" y="0"/>
                      </a:moveTo>
                      <a:cubicBezTo>
                        <a:pt x="19" y="34"/>
                        <a:pt x="19" y="34"/>
                        <a:pt x="19" y="34"/>
                      </a:cubicBezTo>
                      <a:cubicBezTo>
                        <a:pt x="17" y="34"/>
                        <a:pt x="16" y="34"/>
                        <a:pt x="15" y="34"/>
                      </a:cubicBezTo>
                      <a:cubicBezTo>
                        <a:pt x="11" y="34"/>
                        <a:pt x="7" y="32"/>
                        <a:pt x="2" y="28"/>
                      </a:cubicBezTo>
                      <a:cubicBezTo>
                        <a:pt x="0" y="25"/>
                        <a:pt x="0" y="21"/>
                        <a:pt x="1" y="16"/>
                      </a:cubicBezTo>
                      <a:cubicBezTo>
                        <a:pt x="2" y="11"/>
                        <a:pt x="5" y="8"/>
                        <a:pt x="9" y="6"/>
                      </a:cubicBezTo>
                      <a:cubicBezTo>
                        <a:pt x="13" y="3"/>
                        <a:pt x="16" y="1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8918" name="组合 162"/>
            <p:cNvGrpSpPr>
              <a:grpSpLocks/>
            </p:cNvGrpSpPr>
            <p:nvPr/>
          </p:nvGrpSpPr>
          <p:grpSpPr bwMode="auto">
            <a:xfrm>
              <a:off x="4811755" y="4436381"/>
              <a:ext cx="784225" cy="782637"/>
              <a:chOff x="7074568" y="0"/>
              <a:chExt cx="2069432" cy="2065544"/>
            </a:xfrm>
          </p:grpSpPr>
          <p:sp>
            <p:nvSpPr>
              <p:cNvPr id="38919" name="Freeform 1276"/>
              <p:cNvSpPr>
                <a:spLocks noEditPoints="1"/>
              </p:cNvSpPr>
              <p:nvPr/>
            </p:nvSpPr>
            <p:spPr bwMode="auto">
              <a:xfrm>
                <a:off x="7074568" y="0"/>
                <a:ext cx="2069432" cy="1545248"/>
              </a:xfrm>
              <a:custGeom>
                <a:avLst/>
                <a:gdLst>
                  <a:gd name="T0" fmla="*/ 1730974 w 642"/>
                  <a:gd name="T1" fmla="*/ 912955 h 479"/>
                  <a:gd name="T2" fmla="*/ 2008187 w 642"/>
                  <a:gd name="T3" fmla="*/ 606486 h 479"/>
                  <a:gd name="T4" fmla="*/ 2024304 w 642"/>
                  <a:gd name="T5" fmla="*/ 387118 h 479"/>
                  <a:gd name="T6" fmla="*/ 2046868 w 642"/>
                  <a:gd name="T7" fmla="*/ 425830 h 479"/>
                  <a:gd name="T8" fmla="*/ 1689069 w 642"/>
                  <a:gd name="T9" fmla="*/ 522610 h 479"/>
                  <a:gd name="T10" fmla="*/ 1689069 w 642"/>
                  <a:gd name="T11" fmla="*/ 506480 h 479"/>
                  <a:gd name="T12" fmla="*/ 1689069 w 642"/>
                  <a:gd name="T13" fmla="*/ 506480 h 479"/>
                  <a:gd name="T14" fmla="*/ 1689069 w 642"/>
                  <a:gd name="T15" fmla="*/ 1403305 h 479"/>
                  <a:gd name="T16" fmla="*/ 1602037 w 642"/>
                  <a:gd name="T17" fmla="*/ 1138774 h 479"/>
                  <a:gd name="T18" fmla="*/ 1689069 w 642"/>
                  <a:gd name="T19" fmla="*/ 374215 h 479"/>
                  <a:gd name="T20" fmla="*/ 1592366 w 642"/>
                  <a:gd name="T21" fmla="*/ 719395 h 479"/>
                  <a:gd name="T22" fmla="*/ 1289366 w 642"/>
                  <a:gd name="T23" fmla="*/ 1483954 h 479"/>
                  <a:gd name="T24" fmla="*/ 1266802 w 642"/>
                  <a:gd name="T25" fmla="*/ 1458146 h 479"/>
                  <a:gd name="T26" fmla="*/ 1286142 w 642"/>
                  <a:gd name="T27" fmla="*/ 464542 h 479"/>
                  <a:gd name="T28" fmla="*/ 1366728 w 642"/>
                  <a:gd name="T29" fmla="*/ 735525 h 479"/>
                  <a:gd name="T30" fmla="*/ 1466653 w 642"/>
                  <a:gd name="T31" fmla="*/ 822627 h 479"/>
                  <a:gd name="T32" fmla="*/ 1444089 w 642"/>
                  <a:gd name="T33" fmla="*/ 1429112 h 479"/>
                  <a:gd name="T34" fmla="*/ 1134642 w 642"/>
                  <a:gd name="T35" fmla="*/ 664553 h 479"/>
                  <a:gd name="T36" fmla="*/ 1150759 w 642"/>
                  <a:gd name="T37" fmla="*/ 851661 h 479"/>
                  <a:gd name="T38" fmla="*/ 1250685 w 642"/>
                  <a:gd name="T39" fmla="*/ 432282 h 479"/>
                  <a:gd name="T40" fmla="*/ 1137865 w 642"/>
                  <a:gd name="T41" fmla="*/ 90328 h 479"/>
                  <a:gd name="T42" fmla="*/ 1099184 w 642"/>
                  <a:gd name="T43" fmla="*/ 1412983 h 479"/>
                  <a:gd name="T44" fmla="*/ 1250685 w 642"/>
                  <a:gd name="T45" fmla="*/ 1445242 h 479"/>
                  <a:gd name="T46" fmla="*/ 1192663 w 642"/>
                  <a:gd name="T47" fmla="*/ 1416209 h 479"/>
                  <a:gd name="T48" fmla="*/ 957354 w 642"/>
                  <a:gd name="T49" fmla="*/ 409700 h 479"/>
                  <a:gd name="T50" fmla="*/ 1028269 w 642"/>
                  <a:gd name="T51" fmla="*/ 116136 h 479"/>
                  <a:gd name="T52" fmla="*/ 1086291 w 642"/>
                  <a:gd name="T53" fmla="*/ 754881 h 479"/>
                  <a:gd name="T54" fmla="*/ 1099184 w 642"/>
                  <a:gd name="T55" fmla="*/ 1158130 h 479"/>
                  <a:gd name="T56" fmla="*/ 889662 w 642"/>
                  <a:gd name="T57" fmla="*/ 929085 h 479"/>
                  <a:gd name="T58" fmla="*/ 1099184 w 642"/>
                  <a:gd name="T59" fmla="*/ 1303299 h 479"/>
                  <a:gd name="T60" fmla="*/ 1079844 w 642"/>
                  <a:gd name="T61" fmla="*/ 1435564 h 479"/>
                  <a:gd name="T62" fmla="*/ 689811 w 642"/>
                  <a:gd name="T63" fmla="*/ 854887 h 479"/>
                  <a:gd name="T64" fmla="*/ 667247 w 642"/>
                  <a:gd name="T65" fmla="*/ 1029090 h 479"/>
                  <a:gd name="T66" fmla="*/ 689811 w 642"/>
                  <a:gd name="T67" fmla="*/ 912955 h 479"/>
                  <a:gd name="T68" fmla="*/ 867099 w 642"/>
                  <a:gd name="T69" fmla="*/ 929085 h 479"/>
                  <a:gd name="T70" fmla="*/ 973471 w 642"/>
                  <a:gd name="T71" fmla="*/ 577452 h 479"/>
                  <a:gd name="T72" fmla="*/ 667247 w 642"/>
                  <a:gd name="T73" fmla="*/ 1090384 h 479"/>
                  <a:gd name="T74" fmla="*/ 667247 w 642"/>
                  <a:gd name="T75" fmla="*/ 912955 h 479"/>
                  <a:gd name="T76" fmla="*/ 573768 w 642"/>
                  <a:gd name="T77" fmla="*/ 603260 h 479"/>
                  <a:gd name="T78" fmla="*/ 496406 w 642"/>
                  <a:gd name="T79" fmla="*/ 664553 h 479"/>
                  <a:gd name="T80" fmla="*/ 499629 w 642"/>
                  <a:gd name="T81" fmla="*/ 1109740 h 479"/>
                  <a:gd name="T82" fmla="*/ 544757 w 642"/>
                  <a:gd name="T83" fmla="*/ 1177486 h 479"/>
                  <a:gd name="T84" fmla="*/ 667247 w 642"/>
                  <a:gd name="T85" fmla="*/ 1129096 h 479"/>
                  <a:gd name="T86" fmla="*/ 586661 w 642"/>
                  <a:gd name="T87" fmla="*/ 1058124 h 479"/>
                  <a:gd name="T88" fmla="*/ 454501 w 642"/>
                  <a:gd name="T89" fmla="*/ 635520 h 479"/>
                  <a:gd name="T90" fmla="*/ 496406 w 642"/>
                  <a:gd name="T91" fmla="*/ 1116192 h 479"/>
                  <a:gd name="T92" fmla="*/ 496406 w 642"/>
                  <a:gd name="T93" fmla="*/ 664553 h 479"/>
                  <a:gd name="T94" fmla="*/ 470619 w 642"/>
                  <a:gd name="T95" fmla="*/ 1425886 h 479"/>
                  <a:gd name="T96" fmla="*/ 454501 w 642"/>
                  <a:gd name="T97" fmla="*/ 635520 h 479"/>
                  <a:gd name="T98" fmla="*/ 454501 w 642"/>
                  <a:gd name="T99" fmla="*/ 1193615 h 479"/>
                  <a:gd name="T100" fmla="*/ 409374 w 642"/>
                  <a:gd name="T101" fmla="*/ 1106514 h 479"/>
                  <a:gd name="T102" fmla="*/ 270767 w 642"/>
                  <a:gd name="T103" fmla="*/ 1096836 h 479"/>
                  <a:gd name="T104" fmla="*/ 270767 w 642"/>
                  <a:gd name="T105" fmla="*/ 929085 h 479"/>
                  <a:gd name="T106" fmla="*/ 235309 w 642"/>
                  <a:gd name="T107" fmla="*/ 1009734 h 479"/>
                  <a:gd name="T108" fmla="*/ 58021 w 642"/>
                  <a:gd name="T109" fmla="*/ 1006508 h 479"/>
                  <a:gd name="T110" fmla="*/ 244979 w 642"/>
                  <a:gd name="T111" fmla="*/ 1177486 h 479"/>
                  <a:gd name="T112" fmla="*/ 270767 w 642"/>
                  <a:gd name="T113" fmla="*/ 1112966 h 47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42"/>
                  <a:gd name="T172" fmla="*/ 0 h 479"/>
                  <a:gd name="T173" fmla="*/ 642 w 642"/>
                  <a:gd name="T174" fmla="*/ 479 h 479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42" h="479">
                    <a:moveTo>
                      <a:pt x="524" y="435"/>
                    </a:moveTo>
                    <a:cubicBezTo>
                      <a:pt x="539" y="424"/>
                      <a:pt x="557" y="404"/>
                      <a:pt x="553" y="374"/>
                    </a:cubicBezTo>
                    <a:cubicBezTo>
                      <a:pt x="548" y="335"/>
                      <a:pt x="539" y="313"/>
                      <a:pt x="524" y="297"/>
                    </a:cubicBezTo>
                    <a:cubicBezTo>
                      <a:pt x="524" y="435"/>
                      <a:pt x="524" y="435"/>
                      <a:pt x="524" y="435"/>
                    </a:cubicBezTo>
                    <a:close/>
                    <a:moveTo>
                      <a:pt x="524" y="278"/>
                    </a:moveTo>
                    <a:cubicBezTo>
                      <a:pt x="529" y="281"/>
                      <a:pt x="534" y="282"/>
                      <a:pt x="537" y="283"/>
                    </a:cubicBezTo>
                    <a:cubicBezTo>
                      <a:pt x="562" y="287"/>
                      <a:pt x="578" y="271"/>
                      <a:pt x="588" y="265"/>
                    </a:cubicBezTo>
                    <a:cubicBezTo>
                      <a:pt x="597" y="259"/>
                      <a:pt x="608" y="265"/>
                      <a:pt x="608" y="265"/>
                    </a:cubicBezTo>
                    <a:cubicBezTo>
                      <a:pt x="608" y="265"/>
                      <a:pt x="603" y="247"/>
                      <a:pt x="588" y="247"/>
                    </a:cubicBezTo>
                    <a:cubicBezTo>
                      <a:pt x="574" y="247"/>
                      <a:pt x="557" y="256"/>
                      <a:pt x="550" y="248"/>
                    </a:cubicBezTo>
                    <a:cubicBezTo>
                      <a:pt x="543" y="239"/>
                      <a:pt x="580" y="233"/>
                      <a:pt x="585" y="230"/>
                    </a:cubicBezTo>
                    <a:cubicBezTo>
                      <a:pt x="591" y="227"/>
                      <a:pt x="619" y="203"/>
                      <a:pt x="623" y="188"/>
                    </a:cubicBezTo>
                    <a:cubicBezTo>
                      <a:pt x="629" y="174"/>
                      <a:pt x="628" y="174"/>
                      <a:pt x="628" y="174"/>
                    </a:cubicBezTo>
                    <a:cubicBezTo>
                      <a:pt x="628" y="174"/>
                      <a:pt x="632" y="172"/>
                      <a:pt x="635" y="168"/>
                    </a:cubicBezTo>
                    <a:cubicBezTo>
                      <a:pt x="640" y="162"/>
                      <a:pt x="642" y="156"/>
                      <a:pt x="642" y="150"/>
                    </a:cubicBezTo>
                    <a:cubicBezTo>
                      <a:pt x="642" y="149"/>
                      <a:pt x="642" y="149"/>
                      <a:pt x="642" y="149"/>
                    </a:cubicBezTo>
                    <a:cubicBezTo>
                      <a:pt x="642" y="147"/>
                      <a:pt x="642" y="147"/>
                      <a:pt x="642" y="147"/>
                    </a:cubicBezTo>
                    <a:cubicBezTo>
                      <a:pt x="642" y="137"/>
                      <a:pt x="636" y="125"/>
                      <a:pt x="628" y="120"/>
                    </a:cubicBezTo>
                    <a:cubicBezTo>
                      <a:pt x="628" y="120"/>
                      <a:pt x="630" y="114"/>
                      <a:pt x="625" y="112"/>
                    </a:cubicBezTo>
                    <a:cubicBezTo>
                      <a:pt x="620" y="110"/>
                      <a:pt x="609" y="109"/>
                      <a:pt x="608" y="119"/>
                    </a:cubicBezTo>
                    <a:cubicBezTo>
                      <a:pt x="608" y="122"/>
                      <a:pt x="608" y="125"/>
                      <a:pt x="610" y="127"/>
                    </a:cubicBezTo>
                    <a:cubicBezTo>
                      <a:pt x="611" y="129"/>
                      <a:pt x="614" y="131"/>
                      <a:pt x="618" y="130"/>
                    </a:cubicBezTo>
                    <a:cubicBezTo>
                      <a:pt x="623" y="130"/>
                      <a:pt x="627" y="125"/>
                      <a:pt x="627" y="123"/>
                    </a:cubicBezTo>
                    <a:cubicBezTo>
                      <a:pt x="630" y="125"/>
                      <a:pt x="632" y="128"/>
                      <a:pt x="635" y="132"/>
                    </a:cubicBezTo>
                    <a:cubicBezTo>
                      <a:pt x="637" y="135"/>
                      <a:pt x="639" y="140"/>
                      <a:pt x="639" y="145"/>
                    </a:cubicBezTo>
                    <a:cubicBezTo>
                      <a:pt x="640" y="154"/>
                      <a:pt x="636" y="163"/>
                      <a:pt x="625" y="168"/>
                    </a:cubicBezTo>
                    <a:cubicBezTo>
                      <a:pt x="618" y="171"/>
                      <a:pt x="606" y="171"/>
                      <a:pt x="601" y="164"/>
                    </a:cubicBezTo>
                    <a:cubicBezTo>
                      <a:pt x="596" y="157"/>
                      <a:pt x="585" y="151"/>
                      <a:pt x="571" y="151"/>
                    </a:cubicBezTo>
                    <a:cubicBezTo>
                      <a:pt x="556" y="152"/>
                      <a:pt x="530" y="159"/>
                      <a:pt x="529" y="160"/>
                    </a:cubicBezTo>
                    <a:cubicBezTo>
                      <a:pt x="528" y="160"/>
                      <a:pt x="526" y="161"/>
                      <a:pt x="524" y="162"/>
                    </a:cubicBezTo>
                    <a:cubicBezTo>
                      <a:pt x="524" y="208"/>
                      <a:pt x="524" y="208"/>
                      <a:pt x="524" y="208"/>
                    </a:cubicBezTo>
                    <a:cubicBezTo>
                      <a:pt x="526" y="208"/>
                      <a:pt x="529" y="207"/>
                      <a:pt x="531" y="206"/>
                    </a:cubicBezTo>
                    <a:cubicBezTo>
                      <a:pt x="565" y="195"/>
                      <a:pt x="586" y="189"/>
                      <a:pt x="586" y="189"/>
                    </a:cubicBezTo>
                    <a:cubicBezTo>
                      <a:pt x="567" y="202"/>
                      <a:pt x="546" y="211"/>
                      <a:pt x="524" y="217"/>
                    </a:cubicBezTo>
                    <a:cubicBezTo>
                      <a:pt x="524" y="278"/>
                      <a:pt x="524" y="278"/>
                      <a:pt x="524" y="278"/>
                    </a:cubicBezTo>
                    <a:close/>
                    <a:moveTo>
                      <a:pt x="524" y="157"/>
                    </a:moveTo>
                    <a:cubicBezTo>
                      <a:pt x="524" y="116"/>
                      <a:pt x="524" y="116"/>
                      <a:pt x="524" y="116"/>
                    </a:cubicBezTo>
                    <a:cubicBezTo>
                      <a:pt x="538" y="114"/>
                      <a:pt x="549" y="113"/>
                      <a:pt x="551" y="113"/>
                    </a:cubicBezTo>
                    <a:cubicBezTo>
                      <a:pt x="554" y="112"/>
                      <a:pt x="562" y="95"/>
                      <a:pt x="562" y="95"/>
                    </a:cubicBezTo>
                    <a:cubicBezTo>
                      <a:pt x="562" y="95"/>
                      <a:pt x="562" y="99"/>
                      <a:pt x="560" y="108"/>
                    </a:cubicBezTo>
                    <a:cubicBezTo>
                      <a:pt x="558" y="116"/>
                      <a:pt x="552" y="128"/>
                      <a:pt x="546" y="133"/>
                    </a:cubicBezTo>
                    <a:cubicBezTo>
                      <a:pt x="542" y="137"/>
                      <a:pt x="531" y="149"/>
                      <a:pt x="524" y="157"/>
                    </a:cubicBezTo>
                    <a:close/>
                    <a:moveTo>
                      <a:pt x="455" y="452"/>
                    </a:moveTo>
                    <a:cubicBezTo>
                      <a:pt x="466" y="463"/>
                      <a:pt x="468" y="463"/>
                      <a:pt x="468" y="463"/>
                    </a:cubicBezTo>
                    <a:cubicBezTo>
                      <a:pt x="468" y="463"/>
                      <a:pt x="477" y="436"/>
                      <a:pt x="477" y="427"/>
                    </a:cubicBezTo>
                    <a:cubicBezTo>
                      <a:pt x="477" y="417"/>
                      <a:pt x="468" y="401"/>
                      <a:pt x="479" y="403"/>
                    </a:cubicBezTo>
                    <a:cubicBezTo>
                      <a:pt x="491" y="405"/>
                      <a:pt x="508" y="445"/>
                      <a:pt x="508" y="445"/>
                    </a:cubicBezTo>
                    <a:cubicBezTo>
                      <a:pt x="508" y="445"/>
                      <a:pt x="515" y="442"/>
                      <a:pt x="524" y="435"/>
                    </a:cubicBezTo>
                    <a:cubicBezTo>
                      <a:pt x="524" y="297"/>
                      <a:pt x="524" y="297"/>
                      <a:pt x="524" y="297"/>
                    </a:cubicBezTo>
                    <a:cubicBezTo>
                      <a:pt x="520" y="292"/>
                      <a:pt x="516" y="289"/>
                      <a:pt x="511" y="285"/>
                    </a:cubicBezTo>
                    <a:cubicBezTo>
                      <a:pt x="496" y="275"/>
                      <a:pt x="472" y="263"/>
                      <a:pt x="455" y="255"/>
                    </a:cubicBezTo>
                    <a:cubicBezTo>
                      <a:pt x="455" y="277"/>
                      <a:pt x="455" y="277"/>
                      <a:pt x="455" y="277"/>
                    </a:cubicBezTo>
                    <a:cubicBezTo>
                      <a:pt x="462" y="283"/>
                      <a:pt x="468" y="289"/>
                      <a:pt x="472" y="295"/>
                    </a:cubicBezTo>
                    <a:cubicBezTo>
                      <a:pt x="487" y="320"/>
                      <a:pt x="497" y="353"/>
                      <a:pt x="497" y="353"/>
                    </a:cubicBezTo>
                    <a:cubicBezTo>
                      <a:pt x="497" y="353"/>
                      <a:pt x="479" y="319"/>
                      <a:pt x="455" y="292"/>
                    </a:cubicBezTo>
                    <a:cubicBezTo>
                      <a:pt x="455" y="452"/>
                      <a:pt x="455" y="452"/>
                      <a:pt x="455" y="452"/>
                    </a:cubicBezTo>
                    <a:close/>
                    <a:moveTo>
                      <a:pt x="455" y="233"/>
                    </a:moveTo>
                    <a:cubicBezTo>
                      <a:pt x="455" y="158"/>
                      <a:pt x="455" y="158"/>
                      <a:pt x="455" y="158"/>
                    </a:cubicBezTo>
                    <a:cubicBezTo>
                      <a:pt x="463" y="144"/>
                      <a:pt x="479" y="135"/>
                      <a:pt x="495" y="125"/>
                    </a:cubicBezTo>
                    <a:cubicBezTo>
                      <a:pt x="504" y="121"/>
                      <a:pt x="515" y="118"/>
                      <a:pt x="524" y="116"/>
                    </a:cubicBezTo>
                    <a:cubicBezTo>
                      <a:pt x="524" y="157"/>
                      <a:pt x="524" y="157"/>
                      <a:pt x="524" y="157"/>
                    </a:cubicBezTo>
                    <a:cubicBezTo>
                      <a:pt x="520" y="162"/>
                      <a:pt x="517" y="166"/>
                      <a:pt x="517" y="166"/>
                    </a:cubicBezTo>
                    <a:cubicBezTo>
                      <a:pt x="517" y="166"/>
                      <a:pt x="521" y="164"/>
                      <a:pt x="524" y="162"/>
                    </a:cubicBezTo>
                    <a:cubicBezTo>
                      <a:pt x="524" y="208"/>
                      <a:pt x="524" y="208"/>
                      <a:pt x="524" y="208"/>
                    </a:cubicBezTo>
                    <a:cubicBezTo>
                      <a:pt x="492" y="218"/>
                      <a:pt x="462" y="222"/>
                      <a:pt x="462" y="222"/>
                    </a:cubicBezTo>
                    <a:cubicBezTo>
                      <a:pt x="473" y="224"/>
                      <a:pt x="484" y="224"/>
                      <a:pt x="494" y="223"/>
                    </a:cubicBezTo>
                    <a:cubicBezTo>
                      <a:pt x="505" y="222"/>
                      <a:pt x="515" y="220"/>
                      <a:pt x="524" y="217"/>
                    </a:cubicBezTo>
                    <a:cubicBezTo>
                      <a:pt x="524" y="278"/>
                      <a:pt x="524" y="278"/>
                      <a:pt x="524" y="278"/>
                    </a:cubicBezTo>
                    <a:cubicBezTo>
                      <a:pt x="502" y="268"/>
                      <a:pt x="473" y="242"/>
                      <a:pt x="459" y="234"/>
                    </a:cubicBezTo>
                    <a:cubicBezTo>
                      <a:pt x="458" y="234"/>
                      <a:pt x="456" y="233"/>
                      <a:pt x="455" y="233"/>
                    </a:cubicBezTo>
                    <a:close/>
                    <a:moveTo>
                      <a:pt x="388" y="453"/>
                    </a:moveTo>
                    <a:cubicBezTo>
                      <a:pt x="392" y="456"/>
                      <a:pt x="396" y="458"/>
                      <a:pt x="400" y="460"/>
                    </a:cubicBezTo>
                    <a:cubicBezTo>
                      <a:pt x="407" y="463"/>
                      <a:pt x="414" y="460"/>
                      <a:pt x="418" y="456"/>
                    </a:cubicBezTo>
                    <a:cubicBezTo>
                      <a:pt x="423" y="450"/>
                      <a:pt x="424" y="441"/>
                      <a:pt x="414" y="437"/>
                    </a:cubicBezTo>
                    <a:cubicBezTo>
                      <a:pt x="405" y="433"/>
                      <a:pt x="398" y="433"/>
                      <a:pt x="398" y="433"/>
                    </a:cubicBezTo>
                    <a:cubicBezTo>
                      <a:pt x="398" y="433"/>
                      <a:pt x="399" y="437"/>
                      <a:pt x="406" y="439"/>
                    </a:cubicBezTo>
                    <a:cubicBezTo>
                      <a:pt x="416" y="442"/>
                      <a:pt x="419" y="448"/>
                      <a:pt x="416" y="452"/>
                    </a:cubicBezTo>
                    <a:cubicBezTo>
                      <a:pt x="410" y="460"/>
                      <a:pt x="401" y="457"/>
                      <a:pt x="393" y="452"/>
                    </a:cubicBezTo>
                    <a:cubicBezTo>
                      <a:pt x="391" y="451"/>
                      <a:pt x="390" y="450"/>
                      <a:pt x="388" y="448"/>
                    </a:cubicBezTo>
                    <a:cubicBezTo>
                      <a:pt x="388" y="453"/>
                      <a:pt x="388" y="453"/>
                      <a:pt x="388" y="453"/>
                    </a:cubicBezTo>
                    <a:close/>
                    <a:moveTo>
                      <a:pt x="388" y="316"/>
                    </a:moveTo>
                    <a:cubicBezTo>
                      <a:pt x="388" y="134"/>
                      <a:pt x="388" y="134"/>
                      <a:pt x="388" y="134"/>
                    </a:cubicBezTo>
                    <a:cubicBezTo>
                      <a:pt x="400" y="164"/>
                      <a:pt x="392" y="227"/>
                      <a:pt x="392" y="227"/>
                    </a:cubicBezTo>
                    <a:cubicBezTo>
                      <a:pt x="411" y="212"/>
                      <a:pt x="409" y="175"/>
                      <a:pt x="399" y="144"/>
                    </a:cubicBezTo>
                    <a:cubicBezTo>
                      <a:pt x="396" y="134"/>
                      <a:pt x="393" y="125"/>
                      <a:pt x="388" y="117"/>
                    </a:cubicBezTo>
                    <a:cubicBezTo>
                      <a:pt x="388" y="29"/>
                      <a:pt x="388" y="29"/>
                      <a:pt x="388" y="29"/>
                    </a:cubicBezTo>
                    <a:cubicBezTo>
                      <a:pt x="392" y="31"/>
                      <a:pt x="395" y="33"/>
                      <a:pt x="398" y="35"/>
                    </a:cubicBezTo>
                    <a:cubicBezTo>
                      <a:pt x="418" y="50"/>
                      <a:pt x="427" y="78"/>
                      <a:pt x="436" y="107"/>
                    </a:cubicBezTo>
                    <a:cubicBezTo>
                      <a:pt x="445" y="136"/>
                      <a:pt x="426" y="188"/>
                      <a:pt x="420" y="197"/>
                    </a:cubicBezTo>
                    <a:cubicBezTo>
                      <a:pt x="414" y="206"/>
                      <a:pt x="424" y="228"/>
                      <a:pt x="424" y="228"/>
                    </a:cubicBezTo>
                    <a:cubicBezTo>
                      <a:pt x="424" y="228"/>
                      <a:pt x="440" y="218"/>
                      <a:pt x="445" y="213"/>
                    </a:cubicBezTo>
                    <a:cubicBezTo>
                      <a:pt x="449" y="208"/>
                      <a:pt x="446" y="189"/>
                      <a:pt x="451" y="169"/>
                    </a:cubicBezTo>
                    <a:cubicBezTo>
                      <a:pt x="452" y="165"/>
                      <a:pt x="453" y="161"/>
                      <a:pt x="455" y="158"/>
                    </a:cubicBezTo>
                    <a:cubicBezTo>
                      <a:pt x="455" y="233"/>
                      <a:pt x="455" y="233"/>
                      <a:pt x="455" y="233"/>
                    </a:cubicBezTo>
                    <a:cubicBezTo>
                      <a:pt x="441" y="228"/>
                      <a:pt x="439" y="248"/>
                      <a:pt x="439" y="248"/>
                    </a:cubicBezTo>
                    <a:cubicBezTo>
                      <a:pt x="439" y="248"/>
                      <a:pt x="446" y="251"/>
                      <a:pt x="455" y="255"/>
                    </a:cubicBezTo>
                    <a:cubicBezTo>
                      <a:pt x="455" y="277"/>
                      <a:pt x="455" y="277"/>
                      <a:pt x="455" y="277"/>
                    </a:cubicBezTo>
                    <a:cubicBezTo>
                      <a:pt x="437" y="261"/>
                      <a:pt x="414" y="251"/>
                      <a:pt x="414" y="251"/>
                    </a:cubicBezTo>
                    <a:cubicBezTo>
                      <a:pt x="414" y="251"/>
                      <a:pt x="428" y="260"/>
                      <a:pt x="453" y="289"/>
                    </a:cubicBezTo>
                    <a:cubicBezTo>
                      <a:pt x="454" y="290"/>
                      <a:pt x="454" y="291"/>
                      <a:pt x="455" y="292"/>
                    </a:cubicBezTo>
                    <a:cubicBezTo>
                      <a:pt x="455" y="452"/>
                      <a:pt x="455" y="452"/>
                      <a:pt x="455" y="452"/>
                    </a:cubicBezTo>
                    <a:cubicBezTo>
                      <a:pt x="453" y="449"/>
                      <a:pt x="451" y="447"/>
                      <a:pt x="448" y="443"/>
                    </a:cubicBezTo>
                    <a:cubicBezTo>
                      <a:pt x="432" y="424"/>
                      <a:pt x="413" y="371"/>
                      <a:pt x="412" y="365"/>
                    </a:cubicBezTo>
                    <a:cubicBezTo>
                      <a:pt x="411" y="358"/>
                      <a:pt x="410" y="299"/>
                      <a:pt x="403" y="292"/>
                    </a:cubicBezTo>
                    <a:cubicBezTo>
                      <a:pt x="396" y="286"/>
                      <a:pt x="394" y="306"/>
                      <a:pt x="388" y="316"/>
                    </a:cubicBezTo>
                    <a:close/>
                    <a:moveTo>
                      <a:pt x="341" y="182"/>
                    </a:moveTo>
                    <a:cubicBezTo>
                      <a:pt x="344" y="185"/>
                      <a:pt x="346" y="187"/>
                      <a:pt x="348" y="188"/>
                    </a:cubicBezTo>
                    <a:cubicBezTo>
                      <a:pt x="355" y="193"/>
                      <a:pt x="363" y="206"/>
                      <a:pt x="352" y="206"/>
                    </a:cubicBezTo>
                    <a:cubicBezTo>
                      <a:pt x="349" y="206"/>
                      <a:pt x="346" y="205"/>
                      <a:pt x="341" y="203"/>
                    </a:cubicBezTo>
                    <a:cubicBezTo>
                      <a:pt x="341" y="230"/>
                      <a:pt x="341" y="230"/>
                      <a:pt x="341" y="230"/>
                    </a:cubicBezTo>
                    <a:cubicBezTo>
                      <a:pt x="358" y="238"/>
                      <a:pt x="370" y="244"/>
                      <a:pt x="367" y="243"/>
                    </a:cubicBezTo>
                    <a:cubicBezTo>
                      <a:pt x="358" y="240"/>
                      <a:pt x="349" y="238"/>
                      <a:pt x="341" y="235"/>
                    </a:cubicBezTo>
                    <a:cubicBezTo>
                      <a:pt x="341" y="278"/>
                      <a:pt x="341" y="278"/>
                      <a:pt x="341" y="278"/>
                    </a:cubicBezTo>
                    <a:cubicBezTo>
                      <a:pt x="349" y="269"/>
                      <a:pt x="357" y="264"/>
                      <a:pt x="357" y="264"/>
                    </a:cubicBezTo>
                    <a:cubicBezTo>
                      <a:pt x="357" y="264"/>
                      <a:pt x="350" y="277"/>
                      <a:pt x="344" y="288"/>
                    </a:cubicBezTo>
                    <a:cubicBezTo>
                      <a:pt x="343" y="290"/>
                      <a:pt x="342" y="292"/>
                      <a:pt x="341" y="294"/>
                    </a:cubicBezTo>
                    <a:cubicBezTo>
                      <a:pt x="341" y="359"/>
                      <a:pt x="341" y="359"/>
                      <a:pt x="341" y="359"/>
                    </a:cubicBezTo>
                    <a:cubicBezTo>
                      <a:pt x="357" y="357"/>
                      <a:pt x="382" y="327"/>
                      <a:pt x="388" y="317"/>
                    </a:cubicBezTo>
                    <a:cubicBezTo>
                      <a:pt x="388" y="317"/>
                      <a:pt x="388" y="317"/>
                      <a:pt x="388" y="316"/>
                    </a:cubicBezTo>
                    <a:cubicBezTo>
                      <a:pt x="388" y="134"/>
                      <a:pt x="388" y="134"/>
                      <a:pt x="388" y="134"/>
                    </a:cubicBezTo>
                    <a:cubicBezTo>
                      <a:pt x="388" y="134"/>
                      <a:pt x="388" y="134"/>
                      <a:pt x="388" y="133"/>
                    </a:cubicBezTo>
                    <a:cubicBezTo>
                      <a:pt x="376" y="104"/>
                      <a:pt x="371" y="98"/>
                      <a:pt x="371" y="98"/>
                    </a:cubicBezTo>
                    <a:cubicBezTo>
                      <a:pt x="376" y="98"/>
                      <a:pt x="383" y="106"/>
                      <a:pt x="388" y="117"/>
                    </a:cubicBezTo>
                    <a:cubicBezTo>
                      <a:pt x="388" y="29"/>
                      <a:pt x="388" y="29"/>
                      <a:pt x="388" y="29"/>
                    </a:cubicBezTo>
                    <a:cubicBezTo>
                      <a:pt x="369" y="15"/>
                      <a:pt x="347" y="0"/>
                      <a:pt x="347" y="0"/>
                    </a:cubicBezTo>
                    <a:cubicBezTo>
                      <a:pt x="347" y="0"/>
                      <a:pt x="360" y="22"/>
                      <a:pt x="353" y="28"/>
                    </a:cubicBezTo>
                    <a:cubicBezTo>
                      <a:pt x="348" y="32"/>
                      <a:pt x="344" y="31"/>
                      <a:pt x="341" y="28"/>
                    </a:cubicBezTo>
                    <a:cubicBezTo>
                      <a:pt x="341" y="182"/>
                      <a:pt x="341" y="182"/>
                      <a:pt x="341" y="182"/>
                    </a:cubicBezTo>
                    <a:close/>
                    <a:moveTo>
                      <a:pt x="341" y="459"/>
                    </a:moveTo>
                    <a:cubicBezTo>
                      <a:pt x="351" y="479"/>
                      <a:pt x="351" y="479"/>
                      <a:pt x="351" y="479"/>
                    </a:cubicBezTo>
                    <a:cubicBezTo>
                      <a:pt x="351" y="479"/>
                      <a:pt x="364" y="478"/>
                      <a:pt x="359" y="466"/>
                    </a:cubicBezTo>
                    <a:cubicBezTo>
                      <a:pt x="355" y="459"/>
                      <a:pt x="350" y="448"/>
                      <a:pt x="341" y="438"/>
                    </a:cubicBezTo>
                    <a:cubicBezTo>
                      <a:pt x="341" y="459"/>
                      <a:pt x="341" y="459"/>
                      <a:pt x="341" y="459"/>
                    </a:cubicBezTo>
                    <a:close/>
                    <a:moveTo>
                      <a:pt x="341" y="411"/>
                    </a:moveTo>
                    <a:cubicBezTo>
                      <a:pt x="341" y="404"/>
                      <a:pt x="341" y="404"/>
                      <a:pt x="341" y="404"/>
                    </a:cubicBezTo>
                    <a:cubicBezTo>
                      <a:pt x="345" y="405"/>
                      <a:pt x="349" y="406"/>
                      <a:pt x="353" y="407"/>
                    </a:cubicBezTo>
                    <a:cubicBezTo>
                      <a:pt x="375" y="413"/>
                      <a:pt x="375" y="431"/>
                      <a:pt x="377" y="435"/>
                    </a:cubicBezTo>
                    <a:cubicBezTo>
                      <a:pt x="378" y="438"/>
                      <a:pt x="383" y="443"/>
                      <a:pt x="388" y="448"/>
                    </a:cubicBezTo>
                    <a:cubicBezTo>
                      <a:pt x="388" y="453"/>
                      <a:pt x="388" y="453"/>
                      <a:pt x="388" y="453"/>
                    </a:cubicBezTo>
                    <a:cubicBezTo>
                      <a:pt x="384" y="450"/>
                      <a:pt x="381" y="447"/>
                      <a:pt x="381" y="447"/>
                    </a:cubicBezTo>
                    <a:cubicBezTo>
                      <a:pt x="381" y="447"/>
                      <a:pt x="380" y="452"/>
                      <a:pt x="378" y="460"/>
                    </a:cubicBezTo>
                    <a:cubicBezTo>
                      <a:pt x="376" y="468"/>
                      <a:pt x="364" y="477"/>
                      <a:pt x="364" y="477"/>
                    </a:cubicBezTo>
                    <a:cubicBezTo>
                      <a:pt x="364" y="477"/>
                      <a:pt x="376" y="452"/>
                      <a:pt x="376" y="445"/>
                    </a:cubicBezTo>
                    <a:cubicBezTo>
                      <a:pt x="376" y="439"/>
                      <a:pt x="375" y="438"/>
                      <a:pt x="370" y="439"/>
                    </a:cubicBezTo>
                    <a:cubicBezTo>
                      <a:pt x="366" y="439"/>
                      <a:pt x="369" y="431"/>
                      <a:pt x="369" y="431"/>
                    </a:cubicBezTo>
                    <a:cubicBezTo>
                      <a:pt x="370" y="421"/>
                      <a:pt x="360" y="415"/>
                      <a:pt x="347" y="412"/>
                    </a:cubicBezTo>
                    <a:cubicBezTo>
                      <a:pt x="345" y="412"/>
                      <a:pt x="343" y="411"/>
                      <a:pt x="341" y="411"/>
                    </a:cubicBezTo>
                    <a:close/>
                    <a:moveTo>
                      <a:pt x="296" y="12"/>
                    </a:moveTo>
                    <a:cubicBezTo>
                      <a:pt x="296" y="12"/>
                      <a:pt x="301" y="26"/>
                      <a:pt x="295" y="34"/>
                    </a:cubicBezTo>
                    <a:cubicBezTo>
                      <a:pt x="289" y="42"/>
                      <a:pt x="274" y="89"/>
                      <a:pt x="297" y="127"/>
                    </a:cubicBezTo>
                    <a:cubicBezTo>
                      <a:pt x="315" y="158"/>
                      <a:pt x="331" y="174"/>
                      <a:pt x="341" y="182"/>
                    </a:cubicBezTo>
                    <a:cubicBezTo>
                      <a:pt x="341" y="28"/>
                      <a:pt x="341" y="28"/>
                      <a:pt x="341" y="28"/>
                    </a:cubicBezTo>
                    <a:cubicBezTo>
                      <a:pt x="340" y="26"/>
                      <a:pt x="339" y="24"/>
                      <a:pt x="338" y="22"/>
                    </a:cubicBezTo>
                    <a:cubicBezTo>
                      <a:pt x="335" y="16"/>
                      <a:pt x="329" y="6"/>
                      <a:pt x="329" y="6"/>
                    </a:cubicBezTo>
                    <a:cubicBezTo>
                      <a:pt x="329" y="6"/>
                      <a:pt x="338" y="28"/>
                      <a:pt x="334" y="32"/>
                    </a:cubicBezTo>
                    <a:cubicBezTo>
                      <a:pt x="330" y="37"/>
                      <a:pt x="324" y="43"/>
                      <a:pt x="319" y="36"/>
                    </a:cubicBezTo>
                    <a:cubicBezTo>
                      <a:pt x="313" y="28"/>
                      <a:pt x="311" y="20"/>
                      <a:pt x="306" y="16"/>
                    </a:cubicBezTo>
                    <a:cubicBezTo>
                      <a:pt x="302" y="13"/>
                      <a:pt x="296" y="12"/>
                      <a:pt x="296" y="12"/>
                    </a:cubicBezTo>
                    <a:close/>
                    <a:moveTo>
                      <a:pt x="341" y="203"/>
                    </a:moveTo>
                    <a:cubicBezTo>
                      <a:pt x="341" y="230"/>
                      <a:pt x="341" y="230"/>
                      <a:pt x="341" y="230"/>
                    </a:cubicBezTo>
                    <a:cubicBezTo>
                      <a:pt x="308" y="215"/>
                      <a:pt x="259" y="193"/>
                      <a:pt x="273" y="202"/>
                    </a:cubicBezTo>
                    <a:cubicBezTo>
                      <a:pt x="294" y="216"/>
                      <a:pt x="313" y="227"/>
                      <a:pt x="337" y="234"/>
                    </a:cubicBezTo>
                    <a:cubicBezTo>
                      <a:pt x="338" y="234"/>
                      <a:pt x="340" y="235"/>
                      <a:pt x="341" y="235"/>
                    </a:cubicBezTo>
                    <a:cubicBezTo>
                      <a:pt x="341" y="278"/>
                      <a:pt x="341" y="278"/>
                      <a:pt x="341" y="278"/>
                    </a:cubicBezTo>
                    <a:cubicBezTo>
                      <a:pt x="337" y="284"/>
                      <a:pt x="332" y="292"/>
                      <a:pt x="330" y="301"/>
                    </a:cubicBezTo>
                    <a:cubicBezTo>
                      <a:pt x="324" y="326"/>
                      <a:pt x="325" y="351"/>
                      <a:pt x="325" y="351"/>
                    </a:cubicBezTo>
                    <a:cubicBezTo>
                      <a:pt x="325" y="351"/>
                      <a:pt x="335" y="312"/>
                      <a:pt x="341" y="294"/>
                    </a:cubicBezTo>
                    <a:cubicBezTo>
                      <a:pt x="341" y="359"/>
                      <a:pt x="341" y="359"/>
                      <a:pt x="341" y="359"/>
                    </a:cubicBezTo>
                    <a:cubicBezTo>
                      <a:pt x="341" y="359"/>
                      <a:pt x="340" y="359"/>
                      <a:pt x="339" y="359"/>
                    </a:cubicBezTo>
                    <a:cubicBezTo>
                      <a:pt x="324" y="359"/>
                      <a:pt x="326" y="377"/>
                      <a:pt x="326" y="377"/>
                    </a:cubicBezTo>
                    <a:cubicBezTo>
                      <a:pt x="326" y="377"/>
                      <a:pt x="313" y="365"/>
                      <a:pt x="308" y="338"/>
                    </a:cubicBezTo>
                    <a:cubicBezTo>
                      <a:pt x="305" y="313"/>
                      <a:pt x="323" y="278"/>
                      <a:pt x="328" y="269"/>
                    </a:cubicBezTo>
                    <a:cubicBezTo>
                      <a:pt x="321" y="270"/>
                      <a:pt x="310" y="272"/>
                      <a:pt x="300" y="275"/>
                    </a:cubicBezTo>
                    <a:cubicBezTo>
                      <a:pt x="289" y="279"/>
                      <a:pt x="281" y="283"/>
                      <a:pt x="276" y="288"/>
                    </a:cubicBezTo>
                    <a:cubicBezTo>
                      <a:pt x="270" y="294"/>
                      <a:pt x="266" y="302"/>
                      <a:pt x="264" y="313"/>
                    </a:cubicBezTo>
                    <a:cubicBezTo>
                      <a:pt x="264" y="313"/>
                      <a:pt x="270" y="310"/>
                      <a:pt x="275" y="311"/>
                    </a:cubicBezTo>
                    <a:cubicBezTo>
                      <a:pt x="280" y="312"/>
                      <a:pt x="275" y="322"/>
                      <a:pt x="272" y="323"/>
                    </a:cubicBezTo>
                    <a:cubicBezTo>
                      <a:pt x="269" y="324"/>
                      <a:pt x="261" y="318"/>
                      <a:pt x="261" y="318"/>
                    </a:cubicBezTo>
                    <a:cubicBezTo>
                      <a:pt x="256" y="334"/>
                      <a:pt x="259" y="406"/>
                      <a:pt x="296" y="405"/>
                    </a:cubicBezTo>
                    <a:cubicBezTo>
                      <a:pt x="313" y="405"/>
                      <a:pt x="326" y="402"/>
                      <a:pt x="341" y="404"/>
                    </a:cubicBezTo>
                    <a:cubicBezTo>
                      <a:pt x="341" y="411"/>
                      <a:pt x="341" y="411"/>
                      <a:pt x="341" y="411"/>
                    </a:cubicBezTo>
                    <a:cubicBezTo>
                      <a:pt x="324" y="409"/>
                      <a:pt x="305" y="411"/>
                      <a:pt x="303" y="413"/>
                    </a:cubicBezTo>
                    <a:cubicBezTo>
                      <a:pt x="303" y="413"/>
                      <a:pt x="307" y="414"/>
                      <a:pt x="325" y="424"/>
                    </a:cubicBezTo>
                    <a:cubicBezTo>
                      <a:pt x="331" y="427"/>
                      <a:pt x="336" y="432"/>
                      <a:pt x="341" y="438"/>
                    </a:cubicBezTo>
                    <a:cubicBezTo>
                      <a:pt x="341" y="459"/>
                      <a:pt x="341" y="459"/>
                      <a:pt x="341" y="459"/>
                    </a:cubicBezTo>
                    <a:cubicBezTo>
                      <a:pt x="335" y="445"/>
                      <a:pt x="335" y="445"/>
                      <a:pt x="335" y="445"/>
                    </a:cubicBezTo>
                    <a:cubicBezTo>
                      <a:pt x="315" y="432"/>
                      <a:pt x="315" y="432"/>
                      <a:pt x="315" y="432"/>
                    </a:cubicBezTo>
                    <a:cubicBezTo>
                      <a:pt x="315" y="432"/>
                      <a:pt x="294" y="421"/>
                      <a:pt x="275" y="406"/>
                    </a:cubicBezTo>
                    <a:cubicBezTo>
                      <a:pt x="257" y="391"/>
                      <a:pt x="250" y="352"/>
                      <a:pt x="251" y="339"/>
                    </a:cubicBezTo>
                    <a:cubicBezTo>
                      <a:pt x="252" y="327"/>
                      <a:pt x="257" y="294"/>
                      <a:pt x="256" y="274"/>
                    </a:cubicBezTo>
                    <a:cubicBezTo>
                      <a:pt x="255" y="257"/>
                      <a:pt x="252" y="249"/>
                      <a:pt x="247" y="245"/>
                    </a:cubicBezTo>
                    <a:cubicBezTo>
                      <a:pt x="232" y="237"/>
                      <a:pt x="211" y="245"/>
                      <a:pt x="214" y="265"/>
                    </a:cubicBezTo>
                    <a:cubicBezTo>
                      <a:pt x="216" y="273"/>
                      <a:pt x="220" y="281"/>
                      <a:pt x="221" y="283"/>
                    </a:cubicBezTo>
                    <a:cubicBezTo>
                      <a:pt x="225" y="283"/>
                      <a:pt x="228" y="283"/>
                      <a:pt x="229" y="281"/>
                    </a:cubicBezTo>
                    <a:cubicBezTo>
                      <a:pt x="232" y="277"/>
                      <a:pt x="232" y="270"/>
                      <a:pt x="232" y="270"/>
                    </a:cubicBezTo>
                    <a:cubicBezTo>
                      <a:pt x="232" y="270"/>
                      <a:pt x="239" y="286"/>
                      <a:pt x="234" y="304"/>
                    </a:cubicBezTo>
                    <a:cubicBezTo>
                      <a:pt x="229" y="319"/>
                      <a:pt x="211" y="334"/>
                      <a:pt x="207" y="336"/>
                    </a:cubicBezTo>
                    <a:cubicBezTo>
                      <a:pt x="207" y="319"/>
                      <a:pt x="207" y="319"/>
                      <a:pt x="207" y="319"/>
                    </a:cubicBezTo>
                    <a:cubicBezTo>
                      <a:pt x="209" y="317"/>
                      <a:pt x="211" y="316"/>
                      <a:pt x="212" y="314"/>
                    </a:cubicBezTo>
                    <a:cubicBezTo>
                      <a:pt x="219" y="304"/>
                      <a:pt x="226" y="291"/>
                      <a:pt x="226" y="291"/>
                    </a:cubicBezTo>
                    <a:cubicBezTo>
                      <a:pt x="226" y="291"/>
                      <a:pt x="214" y="305"/>
                      <a:pt x="209" y="310"/>
                    </a:cubicBezTo>
                    <a:cubicBezTo>
                      <a:pt x="208" y="311"/>
                      <a:pt x="208" y="312"/>
                      <a:pt x="207" y="312"/>
                    </a:cubicBezTo>
                    <a:cubicBezTo>
                      <a:pt x="207" y="283"/>
                      <a:pt x="207" y="283"/>
                      <a:pt x="207" y="283"/>
                    </a:cubicBezTo>
                    <a:cubicBezTo>
                      <a:pt x="209" y="283"/>
                      <a:pt x="211" y="283"/>
                      <a:pt x="214" y="283"/>
                    </a:cubicBezTo>
                    <a:cubicBezTo>
                      <a:pt x="213" y="279"/>
                      <a:pt x="211" y="274"/>
                      <a:pt x="210" y="270"/>
                    </a:cubicBezTo>
                    <a:cubicBezTo>
                      <a:pt x="207" y="261"/>
                      <a:pt x="207" y="252"/>
                      <a:pt x="212" y="245"/>
                    </a:cubicBezTo>
                    <a:cubicBezTo>
                      <a:pt x="217" y="240"/>
                      <a:pt x="222" y="237"/>
                      <a:pt x="227" y="236"/>
                    </a:cubicBezTo>
                    <a:cubicBezTo>
                      <a:pt x="243" y="232"/>
                      <a:pt x="254" y="241"/>
                      <a:pt x="259" y="252"/>
                    </a:cubicBezTo>
                    <a:cubicBezTo>
                      <a:pt x="264" y="265"/>
                      <a:pt x="262" y="279"/>
                      <a:pt x="264" y="293"/>
                    </a:cubicBezTo>
                    <a:cubicBezTo>
                      <a:pt x="264" y="293"/>
                      <a:pt x="266" y="291"/>
                      <a:pt x="269" y="288"/>
                    </a:cubicBezTo>
                    <a:cubicBezTo>
                      <a:pt x="278" y="279"/>
                      <a:pt x="284" y="275"/>
                      <a:pt x="297" y="271"/>
                    </a:cubicBezTo>
                    <a:cubicBezTo>
                      <a:pt x="321" y="263"/>
                      <a:pt x="321" y="263"/>
                      <a:pt x="321" y="263"/>
                    </a:cubicBezTo>
                    <a:cubicBezTo>
                      <a:pt x="307" y="258"/>
                      <a:pt x="280" y="246"/>
                      <a:pt x="267" y="227"/>
                    </a:cubicBezTo>
                    <a:cubicBezTo>
                      <a:pt x="249" y="201"/>
                      <a:pt x="252" y="173"/>
                      <a:pt x="252" y="173"/>
                    </a:cubicBezTo>
                    <a:cubicBezTo>
                      <a:pt x="252" y="173"/>
                      <a:pt x="258" y="184"/>
                      <a:pt x="264" y="188"/>
                    </a:cubicBezTo>
                    <a:cubicBezTo>
                      <a:pt x="270" y="194"/>
                      <a:pt x="295" y="179"/>
                      <a:pt x="302" y="179"/>
                    </a:cubicBezTo>
                    <a:cubicBezTo>
                      <a:pt x="308" y="179"/>
                      <a:pt x="327" y="195"/>
                      <a:pt x="341" y="203"/>
                    </a:cubicBezTo>
                    <a:close/>
                    <a:moveTo>
                      <a:pt x="207" y="391"/>
                    </a:moveTo>
                    <a:cubicBezTo>
                      <a:pt x="211" y="392"/>
                      <a:pt x="215" y="393"/>
                      <a:pt x="217" y="392"/>
                    </a:cubicBezTo>
                    <a:cubicBezTo>
                      <a:pt x="226" y="389"/>
                      <a:pt x="229" y="400"/>
                      <a:pt x="229" y="400"/>
                    </a:cubicBezTo>
                    <a:cubicBezTo>
                      <a:pt x="229" y="400"/>
                      <a:pt x="234" y="390"/>
                      <a:pt x="231" y="374"/>
                    </a:cubicBezTo>
                    <a:cubicBezTo>
                      <a:pt x="229" y="359"/>
                      <a:pt x="211" y="341"/>
                      <a:pt x="207" y="338"/>
                    </a:cubicBezTo>
                    <a:cubicBezTo>
                      <a:pt x="207" y="350"/>
                      <a:pt x="207" y="350"/>
                      <a:pt x="207" y="350"/>
                    </a:cubicBezTo>
                    <a:cubicBezTo>
                      <a:pt x="209" y="352"/>
                      <a:pt x="211" y="354"/>
                      <a:pt x="212" y="357"/>
                    </a:cubicBezTo>
                    <a:cubicBezTo>
                      <a:pt x="220" y="370"/>
                      <a:pt x="224" y="385"/>
                      <a:pt x="224" y="385"/>
                    </a:cubicBezTo>
                    <a:cubicBezTo>
                      <a:pt x="224" y="385"/>
                      <a:pt x="214" y="368"/>
                      <a:pt x="207" y="358"/>
                    </a:cubicBezTo>
                    <a:lnTo>
                      <a:pt x="207" y="391"/>
                    </a:lnTo>
                    <a:close/>
                    <a:moveTo>
                      <a:pt x="207" y="283"/>
                    </a:moveTo>
                    <a:cubicBezTo>
                      <a:pt x="206" y="283"/>
                      <a:pt x="206" y="283"/>
                      <a:pt x="205" y="283"/>
                    </a:cubicBezTo>
                    <a:cubicBezTo>
                      <a:pt x="201" y="284"/>
                      <a:pt x="188" y="305"/>
                      <a:pt x="182" y="307"/>
                    </a:cubicBezTo>
                    <a:cubicBezTo>
                      <a:pt x="176" y="310"/>
                      <a:pt x="178" y="300"/>
                      <a:pt x="181" y="296"/>
                    </a:cubicBezTo>
                    <a:cubicBezTo>
                      <a:pt x="184" y="292"/>
                      <a:pt x="193" y="279"/>
                      <a:pt x="199" y="253"/>
                    </a:cubicBezTo>
                    <a:cubicBezTo>
                      <a:pt x="204" y="227"/>
                      <a:pt x="188" y="203"/>
                      <a:pt x="183" y="199"/>
                    </a:cubicBezTo>
                    <a:cubicBezTo>
                      <a:pt x="178" y="196"/>
                      <a:pt x="178" y="187"/>
                      <a:pt x="178" y="187"/>
                    </a:cubicBezTo>
                    <a:cubicBezTo>
                      <a:pt x="178" y="187"/>
                      <a:pt x="175" y="188"/>
                      <a:pt x="173" y="192"/>
                    </a:cubicBezTo>
                    <a:cubicBezTo>
                      <a:pt x="171" y="195"/>
                      <a:pt x="171" y="200"/>
                      <a:pt x="169" y="205"/>
                    </a:cubicBezTo>
                    <a:cubicBezTo>
                      <a:pt x="168" y="210"/>
                      <a:pt x="164" y="208"/>
                      <a:pt x="160" y="206"/>
                    </a:cubicBezTo>
                    <a:cubicBezTo>
                      <a:pt x="157" y="203"/>
                      <a:pt x="158" y="190"/>
                      <a:pt x="158" y="190"/>
                    </a:cubicBezTo>
                    <a:cubicBezTo>
                      <a:pt x="158" y="190"/>
                      <a:pt x="157" y="197"/>
                      <a:pt x="156" y="200"/>
                    </a:cubicBezTo>
                    <a:cubicBezTo>
                      <a:pt x="156" y="203"/>
                      <a:pt x="155" y="205"/>
                      <a:pt x="154" y="206"/>
                    </a:cubicBezTo>
                    <a:cubicBezTo>
                      <a:pt x="154" y="302"/>
                      <a:pt x="154" y="302"/>
                      <a:pt x="154" y="302"/>
                    </a:cubicBezTo>
                    <a:cubicBezTo>
                      <a:pt x="158" y="315"/>
                      <a:pt x="164" y="326"/>
                      <a:pt x="164" y="326"/>
                    </a:cubicBezTo>
                    <a:cubicBezTo>
                      <a:pt x="164" y="326"/>
                      <a:pt x="159" y="326"/>
                      <a:pt x="155" y="319"/>
                    </a:cubicBezTo>
                    <a:cubicBezTo>
                      <a:pt x="154" y="318"/>
                      <a:pt x="154" y="317"/>
                      <a:pt x="154" y="316"/>
                    </a:cubicBezTo>
                    <a:cubicBezTo>
                      <a:pt x="154" y="346"/>
                      <a:pt x="154" y="346"/>
                      <a:pt x="154" y="346"/>
                    </a:cubicBezTo>
                    <a:cubicBezTo>
                      <a:pt x="154" y="344"/>
                      <a:pt x="155" y="344"/>
                      <a:pt x="155" y="344"/>
                    </a:cubicBezTo>
                    <a:cubicBezTo>
                      <a:pt x="155" y="344"/>
                      <a:pt x="155" y="345"/>
                      <a:pt x="154" y="346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7" y="466"/>
                      <a:pt x="164" y="474"/>
                      <a:pt x="164" y="474"/>
                    </a:cubicBezTo>
                    <a:cubicBezTo>
                      <a:pt x="164" y="474"/>
                      <a:pt x="165" y="474"/>
                      <a:pt x="171" y="460"/>
                    </a:cubicBezTo>
                    <a:cubicBezTo>
                      <a:pt x="177" y="445"/>
                      <a:pt x="178" y="412"/>
                      <a:pt x="177" y="408"/>
                    </a:cubicBezTo>
                    <a:cubicBezTo>
                      <a:pt x="177" y="404"/>
                      <a:pt x="166" y="370"/>
                      <a:pt x="169" y="365"/>
                    </a:cubicBezTo>
                    <a:cubicBezTo>
                      <a:pt x="172" y="361"/>
                      <a:pt x="177" y="372"/>
                      <a:pt x="182" y="377"/>
                    </a:cubicBezTo>
                    <a:cubicBezTo>
                      <a:pt x="186" y="380"/>
                      <a:pt x="197" y="387"/>
                      <a:pt x="207" y="391"/>
                    </a:cubicBezTo>
                    <a:cubicBezTo>
                      <a:pt x="207" y="358"/>
                      <a:pt x="207" y="358"/>
                      <a:pt x="207" y="358"/>
                    </a:cubicBezTo>
                    <a:cubicBezTo>
                      <a:pt x="205" y="356"/>
                      <a:pt x="203" y="353"/>
                      <a:pt x="202" y="352"/>
                    </a:cubicBezTo>
                    <a:cubicBezTo>
                      <a:pt x="196" y="347"/>
                      <a:pt x="190" y="341"/>
                      <a:pt x="190" y="341"/>
                    </a:cubicBezTo>
                    <a:cubicBezTo>
                      <a:pt x="190" y="341"/>
                      <a:pt x="199" y="343"/>
                      <a:pt x="207" y="350"/>
                    </a:cubicBezTo>
                    <a:cubicBezTo>
                      <a:pt x="207" y="338"/>
                      <a:pt x="207" y="338"/>
                      <a:pt x="207" y="338"/>
                    </a:cubicBezTo>
                    <a:cubicBezTo>
                      <a:pt x="206" y="337"/>
                      <a:pt x="206" y="337"/>
                      <a:pt x="206" y="337"/>
                    </a:cubicBezTo>
                    <a:cubicBezTo>
                      <a:pt x="206" y="337"/>
                      <a:pt x="206" y="337"/>
                      <a:pt x="207" y="336"/>
                    </a:cubicBezTo>
                    <a:cubicBezTo>
                      <a:pt x="207" y="319"/>
                      <a:pt x="207" y="319"/>
                      <a:pt x="207" y="319"/>
                    </a:cubicBezTo>
                    <a:cubicBezTo>
                      <a:pt x="197" y="326"/>
                      <a:pt x="180" y="330"/>
                      <a:pt x="180" y="330"/>
                    </a:cubicBezTo>
                    <a:cubicBezTo>
                      <a:pt x="182" y="328"/>
                      <a:pt x="182" y="328"/>
                      <a:pt x="182" y="328"/>
                    </a:cubicBezTo>
                    <a:cubicBezTo>
                      <a:pt x="182" y="328"/>
                      <a:pt x="199" y="318"/>
                      <a:pt x="207" y="312"/>
                    </a:cubicBezTo>
                    <a:lnTo>
                      <a:pt x="207" y="283"/>
                    </a:lnTo>
                    <a:close/>
                    <a:moveTo>
                      <a:pt x="154" y="206"/>
                    </a:moveTo>
                    <a:cubicBezTo>
                      <a:pt x="152" y="207"/>
                      <a:pt x="151" y="208"/>
                      <a:pt x="149" y="206"/>
                    </a:cubicBezTo>
                    <a:cubicBezTo>
                      <a:pt x="144" y="204"/>
                      <a:pt x="147" y="189"/>
                      <a:pt x="147" y="189"/>
                    </a:cubicBezTo>
                    <a:cubicBezTo>
                      <a:pt x="147" y="189"/>
                      <a:pt x="144" y="192"/>
                      <a:pt x="141" y="197"/>
                    </a:cubicBezTo>
                    <a:cubicBezTo>
                      <a:pt x="141" y="314"/>
                      <a:pt x="141" y="314"/>
                      <a:pt x="141" y="314"/>
                    </a:cubicBezTo>
                    <a:cubicBezTo>
                      <a:pt x="141" y="314"/>
                      <a:pt x="141" y="314"/>
                      <a:pt x="142" y="315"/>
                    </a:cubicBezTo>
                    <a:cubicBezTo>
                      <a:pt x="147" y="319"/>
                      <a:pt x="145" y="333"/>
                      <a:pt x="145" y="333"/>
                    </a:cubicBezTo>
                    <a:cubicBezTo>
                      <a:pt x="145" y="333"/>
                      <a:pt x="143" y="332"/>
                      <a:pt x="141" y="331"/>
                    </a:cubicBez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46" y="353"/>
                      <a:pt x="151" y="348"/>
                      <a:pt x="154" y="346"/>
                    </a:cubicBezTo>
                    <a:cubicBezTo>
                      <a:pt x="154" y="316"/>
                      <a:pt x="154" y="316"/>
                      <a:pt x="154" y="316"/>
                    </a:cubicBezTo>
                    <a:cubicBezTo>
                      <a:pt x="151" y="308"/>
                      <a:pt x="148" y="293"/>
                      <a:pt x="144" y="282"/>
                    </a:cubicBezTo>
                    <a:cubicBezTo>
                      <a:pt x="141" y="270"/>
                      <a:pt x="152" y="250"/>
                      <a:pt x="152" y="250"/>
                    </a:cubicBezTo>
                    <a:cubicBezTo>
                      <a:pt x="152" y="250"/>
                      <a:pt x="149" y="253"/>
                      <a:pt x="148" y="273"/>
                    </a:cubicBezTo>
                    <a:cubicBezTo>
                      <a:pt x="147" y="281"/>
                      <a:pt x="150" y="292"/>
                      <a:pt x="154" y="302"/>
                    </a:cubicBezTo>
                    <a:cubicBezTo>
                      <a:pt x="154" y="206"/>
                      <a:pt x="154" y="206"/>
                      <a:pt x="154" y="206"/>
                    </a:cubicBezTo>
                    <a:close/>
                    <a:moveTo>
                      <a:pt x="141" y="452"/>
                    </a:moveTo>
                    <a:cubicBezTo>
                      <a:pt x="141" y="370"/>
                      <a:pt x="141" y="370"/>
                      <a:pt x="141" y="370"/>
                    </a:cubicBezTo>
                    <a:cubicBezTo>
                      <a:pt x="147" y="357"/>
                      <a:pt x="151" y="350"/>
                      <a:pt x="154" y="346"/>
                    </a:cubicBezTo>
                    <a:cubicBezTo>
                      <a:pt x="154" y="459"/>
                      <a:pt x="154" y="459"/>
                      <a:pt x="154" y="459"/>
                    </a:cubicBezTo>
                    <a:cubicBezTo>
                      <a:pt x="153" y="458"/>
                      <a:pt x="152" y="456"/>
                      <a:pt x="152" y="456"/>
                    </a:cubicBezTo>
                    <a:cubicBezTo>
                      <a:pt x="150" y="450"/>
                      <a:pt x="152" y="439"/>
                      <a:pt x="146" y="442"/>
                    </a:cubicBezTo>
                    <a:cubicBezTo>
                      <a:pt x="144" y="443"/>
                      <a:pt x="142" y="448"/>
                      <a:pt x="141" y="452"/>
                    </a:cubicBezTo>
                    <a:close/>
                    <a:moveTo>
                      <a:pt x="141" y="197"/>
                    </a:moveTo>
                    <a:cubicBezTo>
                      <a:pt x="136" y="203"/>
                      <a:pt x="130" y="212"/>
                      <a:pt x="125" y="219"/>
                    </a:cubicBezTo>
                    <a:cubicBezTo>
                      <a:pt x="116" y="231"/>
                      <a:pt x="116" y="248"/>
                      <a:pt x="116" y="266"/>
                    </a:cubicBezTo>
                    <a:cubicBezTo>
                      <a:pt x="116" y="284"/>
                      <a:pt x="135" y="309"/>
                      <a:pt x="141" y="314"/>
                    </a:cubicBezTo>
                    <a:cubicBezTo>
                      <a:pt x="141" y="197"/>
                      <a:pt x="141" y="197"/>
                      <a:pt x="141" y="197"/>
                    </a:cubicBezTo>
                    <a:close/>
                    <a:moveTo>
                      <a:pt x="141" y="331"/>
                    </a:moveTo>
                    <a:cubicBezTo>
                      <a:pt x="141" y="359"/>
                      <a:pt x="141" y="359"/>
                      <a:pt x="141" y="359"/>
                    </a:cubicBezTo>
                    <a:cubicBezTo>
                      <a:pt x="136" y="365"/>
                      <a:pt x="132" y="373"/>
                      <a:pt x="130" y="380"/>
                    </a:cubicBezTo>
                    <a:cubicBezTo>
                      <a:pt x="126" y="397"/>
                      <a:pt x="127" y="417"/>
                      <a:pt x="127" y="417"/>
                    </a:cubicBezTo>
                    <a:cubicBezTo>
                      <a:pt x="127" y="417"/>
                      <a:pt x="131" y="393"/>
                      <a:pt x="140" y="373"/>
                    </a:cubicBezTo>
                    <a:cubicBezTo>
                      <a:pt x="140" y="372"/>
                      <a:pt x="141" y="371"/>
                      <a:pt x="141" y="370"/>
                    </a:cubicBezTo>
                    <a:cubicBezTo>
                      <a:pt x="141" y="452"/>
                      <a:pt x="141" y="452"/>
                      <a:pt x="141" y="452"/>
                    </a:cubicBezTo>
                    <a:cubicBezTo>
                      <a:pt x="139" y="461"/>
                      <a:pt x="138" y="472"/>
                      <a:pt x="138" y="472"/>
                    </a:cubicBezTo>
                    <a:cubicBezTo>
                      <a:pt x="138" y="472"/>
                      <a:pt x="104" y="468"/>
                      <a:pt x="99" y="440"/>
                    </a:cubicBezTo>
                    <a:cubicBezTo>
                      <a:pt x="94" y="411"/>
                      <a:pt x="96" y="395"/>
                      <a:pt x="107" y="381"/>
                    </a:cubicBezTo>
                    <a:cubicBezTo>
                      <a:pt x="117" y="367"/>
                      <a:pt x="140" y="347"/>
                      <a:pt x="140" y="347"/>
                    </a:cubicBezTo>
                    <a:cubicBezTo>
                      <a:pt x="140" y="347"/>
                      <a:pt x="135" y="334"/>
                      <a:pt x="127" y="343"/>
                    </a:cubicBezTo>
                    <a:cubicBezTo>
                      <a:pt x="118" y="351"/>
                      <a:pt x="104" y="378"/>
                      <a:pt x="91" y="385"/>
                    </a:cubicBezTo>
                    <a:cubicBezTo>
                      <a:pt x="89" y="386"/>
                      <a:pt x="86" y="387"/>
                      <a:pt x="84" y="387"/>
                    </a:cubicBezTo>
                    <a:cubicBezTo>
                      <a:pt x="84" y="345"/>
                      <a:pt x="84" y="345"/>
                      <a:pt x="84" y="345"/>
                    </a:cubicBezTo>
                    <a:cubicBezTo>
                      <a:pt x="97" y="344"/>
                      <a:pt x="114" y="341"/>
                      <a:pt x="114" y="341"/>
                    </a:cubicBezTo>
                    <a:cubicBezTo>
                      <a:pt x="123" y="336"/>
                      <a:pt x="123" y="336"/>
                      <a:pt x="123" y="336"/>
                    </a:cubicBezTo>
                    <a:cubicBezTo>
                      <a:pt x="123" y="336"/>
                      <a:pt x="104" y="340"/>
                      <a:pt x="84" y="340"/>
                    </a:cubicBezTo>
                    <a:cubicBezTo>
                      <a:pt x="84" y="288"/>
                      <a:pt x="84" y="288"/>
                      <a:pt x="84" y="288"/>
                    </a:cubicBezTo>
                    <a:cubicBezTo>
                      <a:pt x="85" y="288"/>
                      <a:pt x="86" y="288"/>
                      <a:pt x="86" y="288"/>
                    </a:cubicBezTo>
                    <a:cubicBezTo>
                      <a:pt x="100" y="291"/>
                      <a:pt x="113" y="294"/>
                      <a:pt x="119" y="305"/>
                    </a:cubicBezTo>
                    <a:cubicBezTo>
                      <a:pt x="126" y="315"/>
                      <a:pt x="128" y="326"/>
                      <a:pt x="131" y="328"/>
                    </a:cubicBezTo>
                    <a:cubicBezTo>
                      <a:pt x="133" y="329"/>
                      <a:pt x="138" y="331"/>
                      <a:pt x="141" y="331"/>
                    </a:cubicBezTo>
                    <a:close/>
                    <a:moveTo>
                      <a:pt x="84" y="288"/>
                    </a:moveTo>
                    <a:cubicBezTo>
                      <a:pt x="71" y="286"/>
                      <a:pt x="53" y="291"/>
                      <a:pt x="52" y="291"/>
                    </a:cubicBezTo>
                    <a:cubicBezTo>
                      <a:pt x="50" y="291"/>
                      <a:pt x="42" y="283"/>
                      <a:pt x="42" y="283"/>
                    </a:cubicBezTo>
                    <a:cubicBezTo>
                      <a:pt x="42" y="283"/>
                      <a:pt x="43" y="286"/>
                      <a:pt x="46" y="290"/>
                    </a:cubicBezTo>
                    <a:cubicBezTo>
                      <a:pt x="48" y="294"/>
                      <a:pt x="54" y="300"/>
                      <a:pt x="59" y="302"/>
                    </a:cubicBezTo>
                    <a:cubicBezTo>
                      <a:pt x="63" y="304"/>
                      <a:pt x="81" y="314"/>
                      <a:pt x="81" y="314"/>
                    </a:cubicBezTo>
                    <a:cubicBezTo>
                      <a:pt x="81" y="314"/>
                      <a:pt x="74" y="313"/>
                      <a:pt x="73" y="313"/>
                    </a:cubicBezTo>
                    <a:cubicBezTo>
                      <a:pt x="73" y="313"/>
                      <a:pt x="56" y="314"/>
                      <a:pt x="48" y="316"/>
                    </a:cubicBezTo>
                    <a:cubicBezTo>
                      <a:pt x="40" y="318"/>
                      <a:pt x="35" y="324"/>
                      <a:pt x="33" y="329"/>
                    </a:cubicBezTo>
                    <a:cubicBezTo>
                      <a:pt x="31" y="334"/>
                      <a:pt x="25" y="335"/>
                      <a:pt x="20" y="335"/>
                    </a:cubicBezTo>
                    <a:cubicBezTo>
                      <a:pt x="10" y="336"/>
                      <a:pt x="4" y="327"/>
                      <a:pt x="8" y="318"/>
                    </a:cubicBezTo>
                    <a:cubicBezTo>
                      <a:pt x="9" y="314"/>
                      <a:pt x="11" y="311"/>
                      <a:pt x="11" y="311"/>
                    </a:cubicBezTo>
                    <a:cubicBezTo>
                      <a:pt x="11" y="311"/>
                      <a:pt x="15" y="313"/>
                      <a:pt x="18" y="312"/>
                    </a:cubicBezTo>
                    <a:cubicBezTo>
                      <a:pt x="21" y="312"/>
                      <a:pt x="22" y="311"/>
                      <a:pt x="21" y="305"/>
                    </a:cubicBezTo>
                    <a:cubicBezTo>
                      <a:pt x="19" y="299"/>
                      <a:pt x="12" y="302"/>
                      <a:pt x="10" y="304"/>
                    </a:cubicBezTo>
                    <a:cubicBezTo>
                      <a:pt x="8" y="307"/>
                      <a:pt x="9" y="310"/>
                      <a:pt x="9" y="310"/>
                    </a:cubicBezTo>
                    <a:cubicBezTo>
                      <a:pt x="0" y="319"/>
                      <a:pt x="3" y="336"/>
                      <a:pt x="19" y="338"/>
                    </a:cubicBezTo>
                    <a:cubicBezTo>
                      <a:pt x="19" y="338"/>
                      <a:pt x="19" y="340"/>
                      <a:pt x="25" y="347"/>
                    </a:cubicBezTo>
                    <a:cubicBezTo>
                      <a:pt x="42" y="369"/>
                      <a:pt x="61" y="356"/>
                      <a:pt x="76" y="365"/>
                    </a:cubicBezTo>
                    <a:cubicBezTo>
                      <a:pt x="78" y="365"/>
                      <a:pt x="78" y="366"/>
                      <a:pt x="78" y="367"/>
                    </a:cubicBezTo>
                    <a:cubicBezTo>
                      <a:pt x="75" y="373"/>
                      <a:pt x="64" y="371"/>
                      <a:pt x="55" y="374"/>
                    </a:cubicBezTo>
                    <a:cubicBezTo>
                      <a:pt x="47" y="376"/>
                      <a:pt x="48" y="388"/>
                      <a:pt x="48" y="388"/>
                    </a:cubicBezTo>
                    <a:cubicBezTo>
                      <a:pt x="48" y="388"/>
                      <a:pt x="53" y="382"/>
                      <a:pt x="60" y="384"/>
                    </a:cubicBezTo>
                    <a:cubicBezTo>
                      <a:pt x="65" y="385"/>
                      <a:pt x="74" y="390"/>
                      <a:pt x="84" y="387"/>
                    </a:cubicBezTo>
                    <a:cubicBezTo>
                      <a:pt x="84" y="345"/>
                      <a:pt x="84" y="345"/>
                      <a:pt x="84" y="345"/>
                    </a:cubicBezTo>
                    <a:cubicBezTo>
                      <a:pt x="82" y="345"/>
                      <a:pt x="81" y="345"/>
                      <a:pt x="79" y="346"/>
                    </a:cubicBezTo>
                    <a:cubicBezTo>
                      <a:pt x="66" y="346"/>
                      <a:pt x="46" y="340"/>
                      <a:pt x="46" y="340"/>
                    </a:cubicBezTo>
                    <a:cubicBezTo>
                      <a:pt x="46" y="340"/>
                      <a:pt x="59" y="340"/>
                      <a:pt x="80" y="340"/>
                    </a:cubicBezTo>
                    <a:cubicBezTo>
                      <a:pt x="82" y="340"/>
                      <a:pt x="83" y="340"/>
                      <a:pt x="84" y="340"/>
                    </a:cubicBezTo>
                    <a:lnTo>
                      <a:pt x="84" y="28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FFF00"/>
                  </a:gs>
                </a:gsLst>
                <a:lin ang="1260000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0" name="Freeform 1281"/>
              <p:cNvSpPr>
                <a:spLocks noEditPoints="1"/>
              </p:cNvSpPr>
              <p:nvPr/>
            </p:nvSpPr>
            <p:spPr bwMode="auto">
              <a:xfrm rot="-1503004">
                <a:off x="7870641" y="1383674"/>
                <a:ext cx="771904" cy="681870"/>
              </a:xfrm>
              <a:custGeom>
                <a:avLst/>
                <a:gdLst>
                  <a:gd name="T0" fmla="*/ 640649 w 247"/>
                  <a:gd name="T1" fmla="*/ 287762 h 218"/>
                  <a:gd name="T2" fmla="*/ 490644 w 247"/>
                  <a:gd name="T3" fmla="*/ 365958 h 218"/>
                  <a:gd name="T4" fmla="*/ 490644 w 247"/>
                  <a:gd name="T5" fmla="*/ 381597 h 218"/>
                  <a:gd name="T6" fmla="*/ 721902 w 247"/>
                  <a:gd name="T7" fmla="*/ 503583 h 218"/>
                  <a:gd name="T8" fmla="*/ 737528 w 247"/>
                  <a:gd name="T9" fmla="*/ 475432 h 218"/>
                  <a:gd name="T10" fmla="*/ 756278 w 247"/>
                  <a:gd name="T11" fmla="*/ 437898 h 218"/>
                  <a:gd name="T12" fmla="*/ 575022 w 247"/>
                  <a:gd name="T13" fmla="*/ 225205 h 218"/>
                  <a:gd name="T14" fmla="*/ 565646 w 247"/>
                  <a:gd name="T15" fmla="*/ 125114 h 218"/>
                  <a:gd name="T16" fmla="*/ 506269 w 247"/>
                  <a:gd name="T17" fmla="*/ 165776 h 218"/>
                  <a:gd name="T18" fmla="*/ 490644 w 247"/>
                  <a:gd name="T19" fmla="*/ 187671 h 218"/>
                  <a:gd name="T20" fmla="*/ 481268 w 247"/>
                  <a:gd name="T21" fmla="*/ 247100 h 218"/>
                  <a:gd name="T22" fmla="*/ 428141 w 247"/>
                  <a:gd name="T23" fmla="*/ 222077 h 218"/>
                  <a:gd name="T24" fmla="*/ 490644 w 247"/>
                  <a:gd name="T25" fmla="*/ 128242 h 218"/>
                  <a:gd name="T26" fmla="*/ 381264 w 247"/>
                  <a:gd name="T27" fmla="*/ 28151 h 218"/>
                  <a:gd name="T28" fmla="*/ 409390 w 247"/>
                  <a:gd name="T29" fmla="*/ 181415 h 218"/>
                  <a:gd name="T30" fmla="*/ 381264 w 247"/>
                  <a:gd name="T31" fmla="*/ 312784 h 218"/>
                  <a:gd name="T32" fmla="*/ 490644 w 247"/>
                  <a:gd name="T33" fmla="*/ 472305 h 218"/>
                  <a:gd name="T34" fmla="*/ 412516 w 247"/>
                  <a:gd name="T35" fmla="*/ 297145 h 218"/>
                  <a:gd name="T36" fmla="*/ 490644 w 247"/>
                  <a:gd name="T37" fmla="*/ 265867 h 218"/>
                  <a:gd name="T38" fmla="*/ 396890 w 247"/>
                  <a:gd name="T39" fmla="*/ 409748 h 218"/>
                  <a:gd name="T40" fmla="*/ 381264 w 247"/>
                  <a:gd name="T41" fmla="*/ 28151 h 218"/>
                  <a:gd name="T42" fmla="*/ 309387 w 247"/>
                  <a:gd name="T43" fmla="*/ 150137 h 218"/>
                  <a:gd name="T44" fmla="*/ 262510 w 247"/>
                  <a:gd name="T45" fmla="*/ 259611 h 218"/>
                  <a:gd name="T46" fmla="*/ 262510 w 247"/>
                  <a:gd name="T47" fmla="*/ 312784 h 218"/>
                  <a:gd name="T48" fmla="*/ 262510 w 247"/>
                  <a:gd name="T49" fmla="*/ 340935 h 218"/>
                  <a:gd name="T50" fmla="*/ 325012 w 247"/>
                  <a:gd name="T51" fmla="*/ 353446 h 218"/>
                  <a:gd name="T52" fmla="*/ 265635 w 247"/>
                  <a:gd name="T53" fmla="*/ 566140 h 218"/>
                  <a:gd name="T54" fmla="*/ 318762 w 247"/>
                  <a:gd name="T55" fmla="*/ 563012 h 218"/>
                  <a:gd name="T56" fmla="*/ 334388 w 247"/>
                  <a:gd name="T57" fmla="*/ 594290 h 218"/>
                  <a:gd name="T58" fmla="*/ 356263 w 247"/>
                  <a:gd name="T59" fmla="*/ 344063 h 218"/>
                  <a:gd name="T60" fmla="*/ 381264 w 247"/>
                  <a:gd name="T61" fmla="*/ 93835 h 218"/>
                  <a:gd name="T62" fmla="*/ 381264 w 247"/>
                  <a:gd name="T63" fmla="*/ 28151 h 218"/>
                  <a:gd name="T64" fmla="*/ 87503 w 247"/>
                  <a:gd name="T65" fmla="*/ 56301 h 218"/>
                  <a:gd name="T66" fmla="*/ 96879 w 247"/>
                  <a:gd name="T67" fmla="*/ 143881 h 218"/>
                  <a:gd name="T68" fmla="*/ 0 w 247"/>
                  <a:gd name="T69" fmla="*/ 190798 h 218"/>
                  <a:gd name="T70" fmla="*/ 262510 w 247"/>
                  <a:gd name="T71" fmla="*/ 312784 h 218"/>
                  <a:gd name="T72" fmla="*/ 131255 w 247"/>
                  <a:gd name="T73" fmla="*/ 228333 h 218"/>
                  <a:gd name="T74" fmla="*/ 262510 w 247"/>
                  <a:gd name="T75" fmla="*/ 153264 h 218"/>
                  <a:gd name="T76" fmla="*/ 115629 w 247"/>
                  <a:gd name="T77" fmla="*/ 441026 h 218"/>
                  <a:gd name="T78" fmla="*/ 181257 w 247"/>
                  <a:gd name="T79" fmla="*/ 422259 h 218"/>
                  <a:gd name="T80" fmla="*/ 171881 w 247"/>
                  <a:gd name="T81" fmla="*/ 609930 h 218"/>
                  <a:gd name="T82" fmla="*/ 243759 w 247"/>
                  <a:gd name="T83" fmla="*/ 678742 h 218"/>
                  <a:gd name="T84" fmla="*/ 228134 w 247"/>
                  <a:gd name="T85" fmla="*/ 666231 h 218"/>
                  <a:gd name="T86" fmla="*/ 212508 w 247"/>
                  <a:gd name="T87" fmla="*/ 588035 h 218"/>
                  <a:gd name="T88" fmla="*/ 253135 w 247"/>
                  <a:gd name="T89" fmla="*/ 453537 h 218"/>
                  <a:gd name="T90" fmla="*/ 262510 w 247"/>
                  <a:gd name="T91" fmla="*/ 412875 h 21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47"/>
                  <a:gd name="T139" fmla="*/ 0 h 218"/>
                  <a:gd name="T140" fmla="*/ 247 w 247"/>
                  <a:gd name="T141" fmla="*/ 218 h 21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47" h="218">
                    <a:moveTo>
                      <a:pt x="247" y="138"/>
                    </a:moveTo>
                    <a:cubicBezTo>
                      <a:pt x="247" y="138"/>
                      <a:pt x="240" y="134"/>
                      <a:pt x="240" y="129"/>
                    </a:cubicBezTo>
                    <a:cubicBezTo>
                      <a:pt x="239" y="123"/>
                      <a:pt x="228" y="99"/>
                      <a:pt x="205" y="92"/>
                    </a:cubicBezTo>
                    <a:cubicBezTo>
                      <a:pt x="182" y="84"/>
                      <a:pt x="167" y="85"/>
                      <a:pt x="162" y="86"/>
                    </a:cubicBezTo>
                    <a:cubicBezTo>
                      <a:pt x="161" y="86"/>
                      <a:pt x="159" y="86"/>
                      <a:pt x="157" y="85"/>
                    </a:cubicBezTo>
                    <a:cubicBezTo>
                      <a:pt x="157" y="117"/>
                      <a:pt x="157" y="117"/>
                      <a:pt x="157" y="117"/>
                    </a:cubicBezTo>
                    <a:cubicBezTo>
                      <a:pt x="161" y="119"/>
                      <a:pt x="163" y="121"/>
                      <a:pt x="166" y="122"/>
                    </a:cubicBezTo>
                    <a:cubicBezTo>
                      <a:pt x="182" y="130"/>
                      <a:pt x="186" y="130"/>
                      <a:pt x="186" y="130"/>
                    </a:cubicBezTo>
                    <a:cubicBezTo>
                      <a:pt x="186" y="130"/>
                      <a:pt x="166" y="130"/>
                      <a:pt x="157" y="122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71" y="159"/>
                      <a:pt x="184" y="167"/>
                      <a:pt x="198" y="165"/>
                    </a:cubicBezTo>
                    <a:cubicBezTo>
                      <a:pt x="211" y="164"/>
                      <a:pt x="231" y="161"/>
                      <a:pt x="231" y="161"/>
                    </a:cubicBezTo>
                    <a:cubicBezTo>
                      <a:pt x="231" y="161"/>
                      <a:pt x="218" y="157"/>
                      <a:pt x="219" y="152"/>
                    </a:cubicBezTo>
                    <a:cubicBezTo>
                      <a:pt x="219" y="147"/>
                      <a:pt x="224" y="147"/>
                      <a:pt x="227" y="149"/>
                    </a:cubicBezTo>
                    <a:cubicBezTo>
                      <a:pt x="230" y="151"/>
                      <a:pt x="236" y="152"/>
                      <a:pt x="236" y="152"/>
                    </a:cubicBezTo>
                    <a:cubicBezTo>
                      <a:pt x="236" y="152"/>
                      <a:pt x="225" y="147"/>
                      <a:pt x="225" y="143"/>
                    </a:cubicBezTo>
                    <a:cubicBezTo>
                      <a:pt x="224" y="140"/>
                      <a:pt x="225" y="136"/>
                      <a:pt x="229" y="137"/>
                    </a:cubicBezTo>
                    <a:cubicBezTo>
                      <a:pt x="234" y="138"/>
                      <a:pt x="238" y="140"/>
                      <a:pt x="242" y="140"/>
                    </a:cubicBezTo>
                    <a:cubicBezTo>
                      <a:pt x="245" y="140"/>
                      <a:pt x="247" y="138"/>
                      <a:pt x="247" y="138"/>
                    </a:cubicBezTo>
                    <a:close/>
                    <a:moveTo>
                      <a:pt x="157" y="78"/>
                    </a:moveTo>
                    <a:cubicBezTo>
                      <a:pt x="166" y="75"/>
                      <a:pt x="182" y="74"/>
                      <a:pt x="184" y="72"/>
                    </a:cubicBezTo>
                    <a:cubicBezTo>
                      <a:pt x="187" y="70"/>
                      <a:pt x="192" y="55"/>
                      <a:pt x="196" y="55"/>
                    </a:cubicBezTo>
                    <a:cubicBezTo>
                      <a:pt x="201" y="55"/>
                      <a:pt x="206" y="57"/>
                      <a:pt x="206" y="57"/>
                    </a:cubicBezTo>
                    <a:cubicBezTo>
                      <a:pt x="206" y="57"/>
                      <a:pt x="198" y="44"/>
                      <a:pt x="181" y="40"/>
                    </a:cubicBezTo>
                    <a:cubicBezTo>
                      <a:pt x="174" y="38"/>
                      <a:pt x="165" y="39"/>
                      <a:pt x="157" y="41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9" y="53"/>
                      <a:pt x="161" y="53"/>
                      <a:pt x="162" y="53"/>
                    </a:cubicBezTo>
                    <a:cubicBezTo>
                      <a:pt x="174" y="52"/>
                      <a:pt x="188" y="52"/>
                      <a:pt x="188" y="52"/>
                    </a:cubicBezTo>
                    <a:cubicBezTo>
                      <a:pt x="188" y="52"/>
                      <a:pt x="170" y="55"/>
                      <a:pt x="164" y="57"/>
                    </a:cubicBezTo>
                    <a:cubicBezTo>
                      <a:pt x="162" y="58"/>
                      <a:pt x="160" y="58"/>
                      <a:pt x="157" y="60"/>
                    </a:cubicBezTo>
                    <a:lnTo>
                      <a:pt x="157" y="78"/>
                    </a:lnTo>
                    <a:close/>
                    <a:moveTo>
                      <a:pt x="157" y="85"/>
                    </a:moveTo>
                    <a:cubicBezTo>
                      <a:pt x="154" y="84"/>
                      <a:pt x="151" y="82"/>
                      <a:pt x="154" y="79"/>
                    </a:cubicBezTo>
                    <a:cubicBezTo>
                      <a:pt x="155" y="79"/>
                      <a:pt x="156" y="78"/>
                      <a:pt x="157" y="78"/>
                    </a:cubicBezTo>
                    <a:cubicBezTo>
                      <a:pt x="157" y="60"/>
                      <a:pt x="157" y="60"/>
                      <a:pt x="157" y="60"/>
                    </a:cubicBezTo>
                    <a:cubicBezTo>
                      <a:pt x="149" y="64"/>
                      <a:pt x="137" y="71"/>
                      <a:pt x="137" y="71"/>
                    </a:cubicBezTo>
                    <a:cubicBezTo>
                      <a:pt x="135" y="70"/>
                      <a:pt x="135" y="70"/>
                      <a:pt x="135" y="70"/>
                    </a:cubicBezTo>
                    <a:cubicBezTo>
                      <a:pt x="135" y="70"/>
                      <a:pt x="147" y="58"/>
                      <a:pt x="157" y="54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48" y="43"/>
                      <a:pt x="141" y="47"/>
                      <a:pt x="141" y="47"/>
                    </a:cubicBezTo>
                    <a:cubicBezTo>
                      <a:pt x="141" y="47"/>
                      <a:pt x="136" y="20"/>
                      <a:pt x="124" y="10"/>
                    </a:cubicBezTo>
                    <a:cubicBezTo>
                      <a:pt x="123" y="10"/>
                      <a:pt x="123" y="9"/>
                      <a:pt x="122" y="9"/>
                    </a:cubicBezTo>
                    <a:cubicBezTo>
                      <a:pt x="122" y="23"/>
                      <a:pt x="122" y="23"/>
                      <a:pt x="122" y="23"/>
                    </a:cubicBezTo>
                    <a:cubicBezTo>
                      <a:pt x="124" y="26"/>
                      <a:pt x="127" y="29"/>
                      <a:pt x="128" y="33"/>
                    </a:cubicBezTo>
                    <a:cubicBezTo>
                      <a:pt x="135" y="45"/>
                      <a:pt x="131" y="58"/>
                      <a:pt x="131" y="58"/>
                    </a:cubicBezTo>
                    <a:cubicBezTo>
                      <a:pt x="131" y="58"/>
                      <a:pt x="129" y="50"/>
                      <a:pt x="127" y="43"/>
                    </a:cubicBezTo>
                    <a:cubicBezTo>
                      <a:pt x="127" y="41"/>
                      <a:pt x="125" y="36"/>
                      <a:pt x="122" y="30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5" y="102"/>
                      <a:pt x="129" y="105"/>
                      <a:pt x="130" y="108"/>
                    </a:cubicBezTo>
                    <a:cubicBezTo>
                      <a:pt x="131" y="114"/>
                      <a:pt x="142" y="142"/>
                      <a:pt x="156" y="150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7" y="122"/>
                      <a:pt x="157" y="122"/>
                      <a:pt x="157" y="122"/>
                    </a:cubicBezTo>
                    <a:cubicBezTo>
                      <a:pt x="157" y="121"/>
                      <a:pt x="157" y="121"/>
                      <a:pt x="157" y="121"/>
                    </a:cubicBezTo>
                    <a:cubicBezTo>
                      <a:pt x="149" y="112"/>
                      <a:pt x="136" y="102"/>
                      <a:pt x="132" y="95"/>
                    </a:cubicBezTo>
                    <a:cubicBezTo>
                      <a:pt x="128" y="89"/>
                      <a:pt x="130" y="86"/>
                      <a:pt x="130" y="86"/>
                    </a:cubicBezTo>
                    <a:cubicBezTo>
                      <a:pt x="130" y="86"/>
                      <a:pt x="144" y="106"/>
                      <a:pt x="157" y="117"/>
                    </a:cubicBezTo>
                    <a:cubicBezTo>
                      <a:pt x="157" y="85"/>
                      <a:pt x="157" y="85"/>
                      <a:pt x="157" y="85"/>
                    </a:cubicBezTo>
                    <a:close/>
                    <a:moveTo>
                      <a:pt x="122" y="171"/>
                    </a:move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24" y="125"/>
                      <a:pt x="126" y="128"/>
                      <a:pt x="127" y="131"/>
                    </a:cubicBezTo>
                    <a:cubicBezTo>
                      <a:pt x="133" y="140"/>
                      <a:pt x="130" y="152"/>
                      <a:pt x="125" y="164"/>
                    </a:cubicBezTo>
                    <a:cubicBezTo>
                      <a:pt x="125" y="167"/>
                      <a:pt x="123" y="169"/>
                      <a:pt x="122" y="171"/>
                    </a:cubicBezTo>
                    <a:close/>
                    <a:moveTo>
                      <a:pt x="122" y="9"/>
                    </a:moveTo>
                    <a:cubicBezTo>
                      <a:pt x="111" y="0"/>
                      <a:pt x="102" y="1"/>
                      <a:pt x="102" y="1"/>
                    </a:cubicBezTo>
                    <a:cubicBezTo>
                      <a:pt x="102" y="1"/>
                      <a:pt x="109" y="7"/>
                      <a:pt x="103" y="13"/>
                    </a:cubicBezTo>
                    <a:cubicBezTo>
                      <a:pt x="97" y="18"/>
                      <a:pt x="97" y="41"/>
                      <a:pt x="99" y="48"/>
                    </a:cubicBezTo>
                    <a:cubicBezTo>
                      <a:pt x="100" y="54"/>
                      <a:pt x="107" y="63"/>
                      <a:pt x="102" y="63"/>
                    </a:cubicBezTo>
                    <a:cubicBezTo>
                      <a:pt x="99" y="63"/>
                      <a:pt x="91" y="56"/>
                      <a:pt x="84" y="49"/>
                    </a:cubicBezTo>
                    <a:cubicBezTo>
                      <a:pt x="84" y="83"/>
                      <a:pt x="84" y="83"/>
                      <a:pt x="84" y="83"/>
                    </a:cubicBezTo>
                    <a:cubicBezTo>
                      <a:pt x="104" y="85"/>
                      <a:pt x="112" y="84"/>
                      <a:pt x="112" y="84"/>
                    </a:cubicBezTo>
                    <a:cubicBezTo>
                      <a:pt x="112" y="84"/>
                      <a:pt x="98" y="89"/>
                      <a:pt x="84" y="89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95" y="97"/>
                      <a:pt x="104" y="94"/>
                      <a:pt x="104" y="94"/>
                    </a:cubicBezTo>
                    <a:cubicBezTo>
                      <a:pt x="104" y="94"/>
                      <a:pt x="111" y="104"/>
                      <a:pt x="101" y="107"/>
                    </a:cubicBezTo>
                    <a:cubicBezTo>
                      <a:pt x="97" y="108"/>
                      <a:pt x="91" y="108"/>
                      <a:pt x="84" y="109"/>
                    </a:cubicBezTo>
                    <a:cubicBezTo>
                      <a:pt x="84" y="132"/>
                      <a:pt x="84" y="132"/>
                      <a:pt x="84" y="132"/>
                    </a:cubicBezTo>
                    <a:cubicBezTo>
                      <a:pt x="90" y="125"/>
                      <a:pt x="96" y="118"/>
                      <a:pt x="96" y="118"/>
                    </a:cubicBezTo>
                    <a:cubicBezTo>
                      <a:pt x="104" y="113"/>
                      <a:pt x="104" y="113"/>
                      <a:pt x="104" y="113"/>
                    </a:cubicBezTo>
                    <a:cubicBezTo>
                      <a:pt x="104" y="113"/>
                      <a:pt x="94" y="125"/>
                      <a:pt x="84" y="139"/>
                    </a:cubicBezTo>
                    <a:cubicBezTo>
                      <a:pt x="84" y="182"/>
                      <a:pt x="84" y="182"/>
                      <a:pt x="84" y="182"/>
                    </a:cubicBezTo>
                    <a:cubicBezTo>
                      <a:pt x="84" y="182"/>
                      <a:pt x="85" y="182"/>
                      <a:pt x="85" y="181"/>
                    </a:cubicBezTo>
                    <a:cubicBezTo>
                      <a:pt x="91" y="176"/>
                      <a:pt x="99" y="164"/>
                      <a:pt x="99" y="163"/>
                    </a:cubicBezTo>
                    <a:cubicBezTo>
                      <a:pt x="99" y="162"/>
                      <a:pt x="102" y="156"/>
                      <a:pt x="102" y="156"/>
                    </a:cubicBezTo>
                    <a:cubicBezTo>
                      <a:pt x="102" y="156"/>
                      <a:pt x="102" y="175"/>
                      <a:pt x="102" y="180"/>
                    </a:cubicBezTo>
                    <a:cubicBezTo>
                      <a:pt x="101" y="185"/>
                      <a:pt x="103" y="191"/>
                      <a:pt x="105" y="195"/>
                    </a:cubicBezTo>
                    <a:cubicBezTo>
                      <a:pt x="108" y="199"/>
                      <a:pt x="109" y="201"/>
                      <a:pt x="109" y="201"/>
                    </a:cubicBezTo>
                    <a:cubicBezTo>
                      <a:pt x="109" y="201"/>
                      <a:pt x="106" y="191"/>
                      <a:pt x="107" y="190"/>
                    </a:cubicBezTo>
                    <a:cubicBezTo>
                      <a:pt x="108" y="189"/>
                      <a:pt x="117" y="181"/>
                      <a:pt x="122" y="171"/>
                    </a:cubicBezTo>
                    <a:cubicBezTo>
                      <a:pt x="122" y="122"/>
                      <a:pt x="122" y="122"/>
                      <a:pt x="122" y="122"/>
                    </a:cubicBezTo>
                    <a:cubicBezTo>
                      <a:pt x="118" y="117"/>
                      <a:pt x="114" y="113"/>
                      <a:pt x="114" y="110"/>
                    </a:cubicBezTo>
                    <a:cubicBezTo>
                      <a:pt x="114" y="107"/>
                      <a:pt x="117" y="97"/>
                      <a:pt x="117" y="97"/>
                    </a:cubicBezTo>
                    <a:cubicBezTo>
                      <a:pt x="117" y="97"/>
                      <a:pt x="119" y="98"/>
                      <a:pt x="122" y="10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17" y="21"/>
                      <a:pt x="112" y="11"/>
                      <a:pt x="112" y="11"/>
                    </a:cubicBezTo>
                    <a:cubicBezTo>
                      <a:pt x="112" y="11"/>
                      <a:pt x="117" y="16"/>
                      <a:pt x="122" y="23"/>
                    </a:cubicBezTo>
                    <a:lnTo>
                      <a:pt x="122" y="9"/>
                    </a:lnTo>
                    <a:close/>
                    <a:moveTo>
                      <a:pt x="84" y="49"/>
                    </a:moveTo>
                    <a:cubicBezTo>
                      <a:pt x="78" y="43"/>
                      <a:pt x="73" y="38"/>
                      <a:pt x="72" y="37"/>
                    </a:cubicBezTo>
                    <a:cubicBezTo>
                      <a:pt x="69" y="35"/>
                      <a:pt x="42" y="20"/>
                      <a:pt x="28" y="18"/>
                    </a:cubicBezTo>
                    <a:cubicBezTo>
                      <a:pt x="15" y="16"/>
                      <a:pt x="13" y="17"/>
                      <a:pt x="13" y="17"/>
                    </a:cubicBezTo>
                    <a:cubicBezTo>
                      <a:pt x="13" y="17"/>
                      <a:pt x="19" y="32"/>
                      <a:pt x="23" y="35"/>
                    </a:cubicBezTo>
                    <a:cubicBezTo>
                      <a:pt x="26" y="39"/>
                      <a:pt x="36" y="43"/>
                      <a:pt x="31" y="46"/>
                    </a:cubicBezTo>
                    <a:cubicBezTo>
                      <a:pt x="25" y="49"/>
                      <a:pt x="3" y="39"/>
                      <a:pt x="3" y="39"/>
                    </a:cubicBezTo>
                    <a:cubicBezTo>
                      <a:pt x="3" y="39"/>
                      <a:pt x="0" y="47"/>
                      <a:pt x="0" y="56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9"/>
                      <a:pt x="3" y="78"/>
                      <a:pt x="11" y="85"/>
                    </a:cubicBezTo>
                    <a:cubicBezTo>
                      <a:pt x="31" y="102"/>
                      <a:pt x="45" y="107"/>
                      <a:pt x="61" y="105"/>
                    </a:cubicBezTo>
                    <a:cubicBezTo>
                      <a:pt x="68" y="105"/>
                      <a:pt x="76" y="102"/>
                      <a:pt x="84" y="100"/>
                    </a:cubicBezTo>
                    <a:cubicBezTo>
                      <a:pt x="84" y="89"/>
                      <a:pt x="84" y="89"/>
                      <a:pt x="84" y="89"/>
                    </a:cubicBezTo>
                    <a:cubicBezTo>
                      <a:pt x="80" y="89"/>
                      <a:pt x="76" y="88"/>
                      <a:pt x="73" y="87"/>
                    </a:cubicBezTo>
                    <a:cubicBezTo>
                      <a:pt x="57" y="83"/>
                      <a:pt x="42" y="73"/>
                      <a:pt x="42" y="73"/>
                    </a:cubicBezTo>
                    <a:cubicBezTo>
                      <a:pt x="42" y="73"/>
                      <a:pt x="62" y="80"/>
                      <a:pt x="83" y="83"/>
                    </a:cubicBezTo>
                    <a:cubicBezTo>
                      <a:pt x="83" y="83"/>
                      <a:pt x="84" y="83"/>
                      <a:pt x="84" y="83"/>
                    </a:cubicBezTo>
                    <a:cubicBezTo>
                      <a:pt x="84" y="49"/>
                      <a:pt x="84" y="49"/>
                      <a:pt x="84" y="49"/>
                    </a:cubicBezTo>
                    <a:close/>
                    <a:moveTo>
                      <a:pt x="84" y="109"/>
                    </a:moveTo>
                    <a:cubicBezTo>
                      <a:pt x="72" y="110"/>
                      <a:pt x="58" y="112"/>
                      <a:pt x="51" y="116"/>
                    </a:cubicBezTo>
                    <a:cubicBezTo>
                      <a:pt x="39" y="123"/>
                      <a:pt x="39" y="135"/>
                      <a:pt x="37" y="141"/>
                    </a:cubicBezTo>
                    <a:cubicBezTo>
                      <a:pt x="36" y="147"/>
                      <a:pt x="29" y="149"/>
                      <a:pt x="29" y="149"/>
                    </a:cubicBezTo>
                    <a:cubicBezTo>
                      <a:pt x="29" y="149"/>
                      <a:pt x="37" y="154"/>
                      <a:pt x="43" y="149"/>
                    </a:cubicBezTo>
                    <a:cubicBezTo>
                      <a:pt x="49" y="144"/>
                      <a:pt x="52" y="134"/>
                      <a:pt x="58" y="135"/>
                    </a:cubicBezTo>
                    <a:cubicBezTo>
                      <a:pt x="65" y="136"/>
                      <a:pt x="52" y="152"/>
                      <a:pt x="50" y="155"/>
                    </a:cubicBezTo>
                    <a:cubicBezTo>
                      <a:pt x="50" y="158"/>
                      <a:pt x="47" y="178"/>
                      <a:pt x="50" y="186"/>
                    </a:cubicBezTo>
                    <a:cubicBezTo>
                      <a:pt x="53" y="193"/>
                      <a:pt x="55" y="195"/>
                      <a:pt x="55" y="195"/>
                    </a:cubicBezTo>
                    <a:cubicBezTo>
                      <a:pt x="55" y="195"/>
                      <a:pt x="51" y="206"/>
                      <a:pt x="58" y="211"/>
                    </a:cubicBezTo>
                    <a:cubicBezTo>
                      <a:pt x="65" y="216"/>
                      <a:pt x="73" y="215"/>
                      <a:pt x="73" y="215"/>
                    </a:cubicBezTo>
                    <a:cubicBezTo>
                      <a:pt x="73" y="215"/>
                      <a:pt x="75" y="218"/>
                      <a:pt x="78" y="217"/>
                    </a:cubicBezTo>
                    <a:cubicBezTo>
                      <a:pt x="81" y="216"/>
                      <a:pt x="86" y="212"/>
                      <a:pt x="82" y="208"/>
                    </a:cubicBezTo>
                    <a:cubicBezTo>
                      <a:pt x="78" y="204"/>
                      <a:pt x="76" y="205"/>
                      <a:pt x="75" y="207"/>
                    </a:cubicBezTo>
                    <a:cubicBezTo>
                      <a:pt x="73" y="209"/>
                      <a:pt x="73" y="213"/>
                      <a:pt x="73" y="213"/>
                    </a:cubicBezTo>
                    <a:cubicBezTo>
                      <a:pt x="73" y="213"/>
                      <a:pt x="62" y="213"/>
                      <a:pt x="59" y="209"/>
                    </a:cubicBezTo>
                    <a:cubicBezTo>
                      <a:pt x="57" y="204"/>
                      <a:pt x="55" y="198"/>
                      <a:pt x="57" y="194"/>
                    </a:cubicBezTo>
                    <a:cubicBezTo>
                      <a:pt x="59" y="191"/>
                      <a:pt x="64" y="186"/>
                      <a:pt x="68" y="188"/>
                    </a:cubicBezTo>
                    <a:cubicBezTo>
                      <a:pt x="73" y="188"/>
                      <a:pt x="79" y="187"/>
                      <a:pt x="84" y="182"/>
                    </a:cubicBezTo>
                    <a:cubicBezTo>
                      <a:pt x="84" y="139"/>
                      <a:pt x="84" y="139"/>
                      <a:pt x="84" y="139"/>
                    </a:cubicBezTo>
                    <a:cubicBezTo>
                      <a:pt x="83" y="141"/>
                      <a:pt x="82" y="143"/>
                      <a:pt x="81" y="145"/>
                    </a:cubicBezTo>
                    <a:cubicBezTo>
                      <a:pt x="71" y="162"/>
                      <a:pt x="65" y="172"/>
                      <a:pt x="65" y="172"/>
                    </a:cubicBezTo>
                    <a:cubicBezTo>
                      <a:pt x="65" y="172"/>
                      <a:pt x="70" y="153"/>
                      <a:pt x="76" y="143"/>
                    </a:cubicBezTo>
                    <a:cubicBezTo>
                      <a:pt x="79" y="140"/>
                      <a:pt x="81" y="136"/>
                      <a:pt x="84" y="132"/>
                    </a:cubicBezTo>
                    <a:lnTo>
                      <a:pt x="84" y="1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FFF00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8916" name="图片 10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77238" y="3406775"/>
            <a:ext cx="2646362" cy="263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4"/>
          <p:cNvPicPr>
            <a:picLocks noChangeAspect="1"/>
          </p:cNvPicPr>
          <p:nvPr/>
        </p:nvPicPr>
        <p:blipFill>
          <a:blip r:embed="rId2"/>
          <a:srcRect l="-119" t="-3040"/>
          <a:stretch>
            <a:fillRect/>
          </a:stretch>
        </p:blipFill>
        <p:spPr bwMode="auto">
          <a:xfrm>
            <a:off x="8256588" y="1196975"/>
            <a:ext cx="35274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菱形 10"/>
          <p:cNvSpPr/>
          <p:nvPr/>
        </p:nvSpPr>
        <p:spPr>
          <a:xfrm rot="5400000">
            <a:off x="293688" y="3940175"/>
            <a:ext cx="565150" cy="558800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rot="5400000">
            <a:off x="4222750" y="3940175"/>
            <a:ext cx="565150" cy="558800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5400000">
            <a:off x="8147844" y="3940969"/>
            <a:ext cx="565150" cy="557212"/>
          </a:xfrm>
          <a:prstGeom prst="diamond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842963" y="4059238"/>
            <a:ext cx="294957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0" name="Text Box 4"/>
          <p:cNvSpPr txBox="1">
            <a:spLocks noChangeArrowheads="1"/>
          </p:cNvSpPr>
          <p:nvPr/>
        </p:nvSpPr>
        <p:spPr bwMode="auto">
          <a:xfrm>
            <a:off x="4781550" y="4033838"/>
            <a:ext cx="2754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Text Box 4"/>
          <p:cNvSpPr txBox="1">
            <a:spLocks noChangeArrowheads="1"/>
          </p:cNvSpPr>
          <p:nvPr/>
        </p:nvSpPr>
        <p:spPr bwMode="auto">
          <a:xfrm>
            <a:off x="8709025" y="4033838"/>
            <a:ext cx="2787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2" name="Text Box 4"/>
          <p:cNvSpPr txBox="1">
            <a:spLocks noChangeArrowheads="1"/>
          </p:cNvSpPr>
          <p:nvPr/>
        </p:nvSpPr>
        <p:spPr bwMode="auto">
          <a:xfrm>
            <a:off x="282575" y="4737100"/>
            <a:ext cx="45148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06400" y="4659313"/>
            <a:ext cx="35194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4" name="Text Box 4"/>
          <p:cNvSpPr txBox="1">
            <a:spLocks noChangeArrowheads="1"/>
          </p:cNvSpPr>
          <p:nvPr/>
        </p:nvSpPr>
        <p:spPr bwMode="auto">
          <a:xfrm>
            <a:off x="4232275" y="4745038"/>
            <a:ext cx="45148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356100" y="4667250"/>
            <a:ext cx="35210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6" name="Text Box 4"/>
          <p:cNvSpPr txBox="1">
            <a:spLocks noChangeArrowheads="1"/>
          </p:cNvSpPr>
          <p:nvPr/>
        </p:nvSpPr>
        <p:spPr bwMode="auto">
          <a:xfrm>
            <a:off x="8181975" y="4724400"/>
            <a:ext cx="4514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304213" y="4657725"/>
            <a:ext cx="35210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8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350" y="1271588"/>
            <a:ext cx="3529013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5925" y="1268413"/>
            <a:ext cx="3529013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2640013" y="0"/>
            <a:ext cx="0" cy="242093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640013" y="3933825"/>
            <a:ext cx="3175" cy="25844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1051589" y="2031677"/>
            <a:ext cx="3176053" cy="2257265"/>
          </a:xfrm>
          <a:prstGeom prst="diamond">
            <a:avLst/>
          </a:prstGeom>
          <a:ln w="25400">
            <a:solidFill>
              <a:srgbClr val="C00000"/>
            </a:solidFill>
          </a:ln>
        </p:spPr>
      </p:pic>
      <p:sp>
        <p:nvSpPr>
          <p:cNvPr id="22532" name="文本框 18"/>
          <p:cNvSpPr txBox="1">
            <a:spLocks noChangeArrowheads="1"/>
          </p:cNvSpPr>
          <p:nvPr/>
        </p:nvSpPr>
        <p:spPr bwMode="auto">
          <a:xfrm>
            <a:off x="4970463" y="1624013"/>
            <a:ext cx="3455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4970463" y="2085975"/>
            <a:ext cx="5918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4" name="文本框 20"/>
          <p:cNvSpPr txBox="1">
            <a:spLocks noChangeArrowheads="1"/>
          </p:cNvSpPr>
          <p:nvPr/>
        </p:nvSpPr>
        <p:spPr bwMode="auto">
          <a:xfrm>
            <a:off x="4992688" y="2868613"/>
            <a:ext cx="34559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5" name="Text Box 4"/>
          <p:cNvSpPr txBox="1">
            <a:spLocks noChangeArrowheads="1"/>
          </p:cNvSpPr>
          <p:nvPr/>
        </p:nvSpPr>
        <p:spPr bwMode="auto">
          <a:xfrm>
            <a:off x="4992688" y="3330575"/>
            <a:ext cx="5918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6" name="文本框 22"/>
          <p:cNvSpPr txBox="1">
            <a:spLocks noChangeArrowheads="1"/>
          </p:cNvSpPr>
          <p:nvPr/>
        </p:nvSpPr>
        <p:spPr bwMode="auto">
          <a:xfrm>
            <a:off x="4948238" y="4305300"/>
            <a:ext cx="3455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7" name="Text Box 4"/>
          <p:cNvSpPr txBox="1">
            <a:spLocks noChangeArrowheads="1"/>
          </p:cNvSpPr>
          <p:nvPr/>
        </p:nvSpPr>
        <p:spPr bwMode="auto">
          <a:xfrm>
            <a:off x="4948238" y="4767263"/>
            <a:ext cx="59182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/>
          <p:nvPr/>
        </p:nvCxnSpPr>
        <p:spPr>
          <a:xfrm flipV="1">
            <a:off x="4340225" y="1830388"/>
            <a:ext cx="1724025" cy="21605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364663" y="1808163"/>
            <a:ext cx="1689100" cy="28082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958850" y="2524125"/>
            <a:ext cx="1800225" cy="266541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59075" y="2524125"/>
            <a:ext cx="1592263" cy="143986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49963" y="1804988"/>
            <a:ext cx="742950" cy="302418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792913" y="3509963"/>
            <a:ext cx="825500" cy="13049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618413" y="3506788"/>
            <a:ext cx="1744662" cy="11096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文本框 37"/>
          <p:cNvSpPr txBox="1">
            <a:spLocks noChangeArrowheads="1"/>
          </p:cNvSpPr>
          <p:nvPr/>
        </p:nvSpPr>
        <p:spPr bwMode="auto">
          <a:xfrm>
            <a:off x="1635125" y="1665288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1" name="文本框 38"/>
          <p:cNvSpPr txBox="1">
            <a:spLocks noChangeArrowheads="1"/>
          </p:cNvSpPr>
          <p:nvPr/>
        </p:nvSpPr>
        <p:spPr bwMode="auto">
          <a:xfrm>
            <a:off x="3216275" y="4029075"/>
            <a:ext cx="22653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2" name="文本框 39"/>
          <p:cNvSpPr txBox="1">
            <a:spLocks noChangeArrowheads="1"/>
          </p:cNvSpPr>
          <p:nvPr/>
        </p:nvSpPr>
        <p:spPr bwMode="auto">
          <a:xfrm>
            <a:off x="4962525" y="1144588"/>
            <a:ext cx="2266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3" name="文本框 40"/>
          <p:cNvSpPr txBox="1">
            <a:spLocks noChangeArrowheads="1"/>
          </p:cNvSpPr>
          <p:nvPr/>
        </p:nvSpPr>
        <p:spPr bwMode="auto">
          <a:xfrm>
            <a:off x="5715000" y="4884738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4" name="文本框 41"/>
          <p:cNvSpPr txBox="1">
            <a:spLocks noChangeArrowheads="1"/>
          </p:cNvSpPr>
          <p:nvPr/>
        </p:nvSpPr>
        <p:spPr bwMode="auto">
          <a:xfrm>
            <a:off x="6530975" y="2668588"/>
            <a:ext cx="2265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5" name="文本框 42"/>
          <p:cNvSpPr txBox="1">
            <a:spLocks noChangeArrowheads="1"/>
          </p:cNvSpPr>
          <p:nvPr/>
        </p:nvSpPr>
        <p:spPr bwMode="auto">
          <a:xfrm>
            <a:off x="8285163" y="4908550"/>
            <a:ext cx="2265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输入您要的内容</a:t>
            </a:r>
          </a:p>
        </p:txBody>
      </p:sp>
      <p:sp>
        <p:nvSpPr>
          <p:cNvPr id="23566" name="文本框 48"/>
          <p:cNvSpPr txBox="1">
            <a:spLocks noChangeArrowheads="1"/>
          </p:cNvSpPr>
          <p:nvPr/>
        </p:nvSpPr>
        <p:spPr bwMode="auto">
          <a:xfrm>
            <a:off x="1438275" y="5335588"/>
            <a:ext cx="34559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Text Box 4"/>
          <p:cNvSpPr txBox="1">
            <a:spLocks noChangeArrowheads="1"/>
          </p:cNvSpPr>
          <p:nvPr/>
        </p:nvSpPr>
        <p:spPr bwMode="auto">
          <a:xfrm>
            <a:off x="1438275" y="5797550"/>
            <a:ext cx="59182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单击此处添加内容单击此处添加内容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  <p:pic>
        <p:nvPicPr>
          <p:cNvPr id="23569" name="图片 2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4583113"/>
            <a:ext cx="100965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0" name="图片 2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4588" y="2030413"/>
            <a:ext cx="1011237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图片 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2725" y="3141663"/>
            <a:ext cx="1011238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图片 3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22925" y="1450975"/>
            <a:ext cx="10096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图片 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0963" y="3990975"/>
            <a:ext cx="1011237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4" name="图片 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1863" y="2990850"/>
            <a:ext cx="10112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5" name="图片 3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4300" y="3990975"/>
            <a:ext cx="1011238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8027988" y="3213100"/>
            <a:ext cx="3157537" cy="2387600"/>
            <a:chOff x="6163662" y="3061907"/>
            <a:chExt cx="2368778" cy="1791614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6163662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grpSp>
          <p:nvGrpSpPr>
            <p:cNvPr id="24620" name="组合 77"/>
            <p:cNvGrpSpPr>
              <a:grpSpLocks/>
            </p:cNvGrpSpPr>
            <p:nvPr/>
          </p:nvGrpSpPr>
          <p:grpSpPr bwMode="auto">
            <a:xfrm>
              <a:off x="6720762" y="3061907"/>
              <a:ext cx="1261273" cy="1268083"/>
              <a:chOff x="6720762" y="3061907"/>
              <a:chExt cx="1261273" cy="1268083"/>
            </a:xfrm>
          </p:grpSpPr>
          <p:grpSp>
            <p:nvGrpSpPr>
              <p:cNvPr id="7" name="组合 12"/>
              <p:cNvGrpSpPr/>
              <p:nvPr/>
            </p:nvGrpSpPr>
            <p:grpSpPr>
              <a:xfrm>
                <a:off x="6720762" y="3061907"/>
                <a:ext cx="1261273" cy="1268083"/>
                <a:chOff x="3212441" y="1928276"/>
                <a:chExt cx="2547790" cy="2561547"/>
              </a:xfrm>
              <a:effectLst>
                <a:reflection blurRad="6350" stA="22000" endPos="16000" dir="5400000" sy="-100000" algn="bl" rotWithShape="0"/>
              </a:effectLst>
            </p:grpSpPr>
            <p:sp>
              <p:nvSpPr>
                <p:cNvPr id="9" name="椭圆 8"/>
                <p:cNvSpPr/>
                <p:nvPr/>
              </p:nvSpPr>
              <p:spPr>
                <a:xfrm>
                  <a:off x="3212441" y="1928276"/>
                  <a:ext cx="2542753" cy="2542756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3212879" y="1940997"/>
                  <a:ext cx="2542753" cy="2542756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3954077" y="2021041"/>
                  <a:ext cx="1059481" cy="525241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椭圆 29"/>
                <p:cNvSpPr/>
                <p:nvPr/>
              </p:nvSpPr>
              <p:spPr>
                <a:xfrm>
                  <a:off x="3217477" y="3195306"/>
                  <a:ext cx="2542754" cy="12945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2754" h="1294517">
                      <a:moveTo>
                        <a:pt x="2541586" y="0"/>
                      </a:moveTo>
                      <a:cubicBezTo>
                        <a:pt x="2542685" y="7685"/>
                        <a:pt x="2542754" y="15404"/>
                        <a:pt x="2542754" y="23139"/>
                      </a:cubicBezTo>
                      <a:cubicBezTo>
                        <a:pt x="2542754" y="725302"/>
                        <a:pt x="1973539" y="1294517"/>
                        <a:pt x="1271377" y="1294517"/>
                      </a:cubicBezTo>
                      <a:cubicBezTo>
                        <a:pt x="569215" y="1294517"/>
                        <a:pt x="0" y="725302"/>
                        <a:pt x="0" y="23139"/>
                      </a:cubicBezTo>
                      <a:lnTo>
                        <a:pt x="1169" y="1"/>
                      </a:lnTo>
                      <a:cubicBezTo>
                        <a:pt x="380089" y="94499"/>
                        <a:pt x="812439" y="147691"/>
                        <a:pt x="1271376" y="147691"/>
                      </a:cubicBezTo>
                      <a:cubicBezTo>
                        <a:pt x="1730315" y="147691"/>
                        <a:pt x="2162665" y="94499"/>
                        <a:pt x="254158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35000">
                      <a:srgbClr val="6C0000"/>
                    </a:gs>
                    <a:gs pos="60000">
                      <a:srgbClr val="C00000"/>
                    </a:gs>
                    <a:gs pos="87000">
                      <a:srgbClr val="FF0000"/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3215941" y="2956449"/>
                  <a:ext cx="2544290" cy="433327"/>
                </a:xfrm>
                <a:prstGeom prst="ellipse">
                  <a:avLst/>
                </a:prstGeom>
                <a:gradFill flip="none" rotWithShape="1">
                  <a:gsLst>
                    <a:gs pos="35000">
                      <a:srgbClr val="6C0000"/>
                    </a:gs>
                    <a:gs pos="60000">
                      <a:srgbClr val="C00000"/>
                    </a:gs>
                    <a:gs pos="87000">
                      <a:srgbClr val="FF0000"/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622" name="TextBox 12"/>
              <p:cNvSpPr txBox="1">
                <a:spLocks noChangeArrowheads="1"/>
              </p:cNvSpPr>
              <p:nvPr/>
            </p:nvSpPr>
            <p:spPr bwMode="auto">
              <a:xfrm>
                <a:off x="7043472" y="3883109"/>
                <a:ext cx="615853" cy="346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50%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6192838" y="3213100"/>
            <a:ext cx="3157537" cy="2387600"/>
            <a:chOff x="4787683" y="3061907"/>
            <a:chExt cx="2368778" cy="1791614"/>
          </a:xfrm>
        </p:grpSpPr>
        <p:sp>
          <p:nvSpPr>
            <p:cNvPr id="15" name="椭圆 10"/>
            <p:cNvSpPr>
              <a:spLocks noChangeArrowheads="1"/>
            </p:cNvSpPr>
            <p:nvPr/>
          </p:nvSpPr>
          <p:spPr bwMode="auto">
            <a:xfrm flipH="1" flipV="1">
              <a:off x="4787683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grpSp>
          <p:nvGrpSpPr>
            <p:cNvPr id="24614" name="组合 76"/>
            <p:cNvGrpSpPr>
              <a:grpSpLocks/>
            </p:cNvGrpSpPr>
            <p:nvPr/>
          </p:nvGrpSpPr>
          <p:grpSpPr bwMode="auto">
            <a:xfrm>
              <a:off x="5345043" y="3061907"/>
              <a:ext cx="1258997" cy="1266717"/>
              <a:chOff x="5345043" y="3061907"/>
              <a:chExt cx="1258997" cy="1266717"/>
            </a:xfrm>
          </p:grpSpPr>
          <p:grpSp>
            <p:nvGrpSpPr>
              <p:cNvPr id="17" name="组合 68"/>
              <p:cNvGrpSpPr/>
              <p:nvPr/>
            </p:nvGrpSpPr>
            <p:grpSpPr>
              <a:xfrm>
                <a:off x="5345043" y="3061907"/>
                <a:ext cx="1258997" cy="1266717"/>
                <a:chOff x="5531378" y="2852936"/>
                <a:chExt cx="1560265" cy="1569832"/>
              </a:xfrm>
              <a:effectLst>
                <a:reflection blurRad="6350" stA="20000" endPos="18000" dir="5400000" sy="-100000" algn="bl" rotWithShape="0"/>
              </a:effectLst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5531378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5531647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5986377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65"/>
                <p:cNvSpPr/>
                <p:nvPr/>
              </p:nvSpPr>
              <p:spPr>
                <a:xfrm>
                  <a:off x="5532867" y="3725059"/>
                  <a:ext cx="1551167" cy="697709"/>
                </a:xfrm>
                <a:custGeom>
                  <a:avLst/>
                  <a:gdLst>
                    <a:gd name="connsiteX0" fmla="*/ 0 w 1551167"/>
                    <a:gd name="connsiteY0" fmla="*/ 0 h 697709"/>
                    <a:gd name="connsiteX1" fmla="*/ 775583 w 1551167"/>
                    <a:gd name="connsiteY1" fmla="*/ 108850 h 697709"/>
                    <a:gd name="connsiteX2" fmla="*/ 1551167 w 1551167"/>
                    <a:gd name="connsiteY2" fmla="*/ 0 h 697709"/>
                    <a:gd name="connsiteX3" fmla="*/ 775583 w 1551167"/>
                    <a:gd name="connsiteY3" fmla="*/ 697709 h 697709"/>
                    <a:gd name="connsiteX4" fmla="*/ 0 w 1551167"/>
                    <a:gd name="connsiteY4" fmla="*/ 0 h 697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1167" h="697709">
                      <a:moveTo>
                        <a:pt x="0" y="0"/>
                      </a:moveTo>
                      <a:cubicBezTo>
                        <a:pt x="218912" y="88301"/>
                        <a:pt x="486598" y="108850"/>
                        <a:pt x="775583" y="108850"/>
                      </a:cubicBezTo>
                      <a:cubicBezTo>
                        <a:pt x="1064569" y="108850"/>
                        <a:pt x="1332255" y="88301"/>
                        <a:pt x="1551167" y="0"/>
                      </a:cubicBezTo>
                      <a:cubicBezTo>
                        <a:pt x="1510172" y="392107"/>
                        <a:pt x="1178566" y="697709"/>
                        <a:pt x="775583" y="697709"/>
                      </a:cubicBezTo>
                      <a:cubicBezTo>
                        <a:pt x="372600" y="697709"/>
                        <a:pt x="40994" y="392107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5533760" y="3600258"/>
                  <a:ext cx="1552656" cy="250223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616" name="TextBox 38"/>
              <p:cNvSpPr txBox="1">
                <a:spLocks noChangeArrowheads="1"/>
              </p:cNvSpPr>
              <p:nvPr/>
            </p:nvSpPr>
            <p:spPr bwMode="auto">
              <a:xfrm>
                <a:off x="5666614" y="3933468"/>
                <a:ext cx="615854" cy="3464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40%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4367213" y="3213100"/>
            <a:ext cx="3159125" cy="2387600"/>
            <a:chOff x="3419572" y="3061907"/>
            <a:chExt cx="2368778" cy="1791614"/>
          </a:xfrm>
        </p:grpSpPr>
        <p:sp>
          <p:nvSpPr>
            <p:cNvPr id="25" name="椭圆 10"/>
            <p:cNvSpPr>
              <a:spLocks noChangeArrowheads="1"/>
            </p:cNvSpPr>
            <p:nvPr/>
          </p:nvSpPr>
          <p:spPr bwMode="auto">
            <a:xfrm flipH="1" flipV="1">
              <a:off x="3419572" y="3991573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grpSp>
          <p:nvGrpSpPr>
            <p:cNvPr id="24608" name="组合 75"/>
            <p:cNvGrpSpPr>
              <a:grpSpLocks/>
            </p:cNvGrpSpPr>
            <p:nvPr/>
          </p:nvGrpSpPr>
          <p:grpSpPr bwMode="auto">
            <a:xfrm>
              <a:off x="3969325" y="3061907"/>
              <a:ext cx="1258997" cy="1266467"/>
              <a:chOff x="3969325" y="3061907"/>
              <a:chExt cx="1258997" cy="1266467"/>
            </a:xfrm>
          </p:grpSpPr>
          <p:grpSp>
            <p:nvGrpSpPr>
              <p:cNvPr id="27" name="组合 69"/>
              <p:cNvGrpSpPr/>
              <p:nvPr/>
            </p:nvGrpSpPr>
            <p:grpSpPr>
              <a:xfrm>
                <a:off x="3969325" y="3061907"/>
                <a:ext cx="1258997" cy="1266467"/>
                <a:chOff x="3826461" y="2852936"/>
                <a:chExt cx="1560265" cy="1569523"/>
              </a:xfrm>
              <a:effectLst>
                <a:reflection blurRad="6350" stA="20000" endPos="14000" dir="5400000" sy="-100000" algn="bl" rotWithShape="0"/>
              </a:effectLst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3826461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3826730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4281460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椭圆 61"/>
                <p:cNvSpPr/>
                <p:nvPr/>
              </p:nvSpPr>
              <p:spPr>
                <a:xfrm>
                  <a:off x="3857769" y="3851963"/>
                  <a:ext cx="1497380" cy="570496"/>
                </a:xfrm>
                <a:custGeom>
                  <a:avLst/>
                  <a:gdLst>
                    <a:gd name="connsiteX0" fmla="*/ 0 w 1497380"/>
                    <a:gd name="connsiteY0" fmla="*/ 1877 h 570496"/>
                    <a:gd name="connsiteX1" fmla="*/ 807345 w 1497380"/>
                    <a:gd name="connsiteY1" fmla="*/ 74830 h 570496"/>
                    <a:gd name="connsiteX2" fmla="*/ 1497380 w 1497380"/>
                    <a:gd name="connsiteY2" fmla="*/ 0 h 570496"/>
                    <a:gd name="connsiteX3" fmla="*/ 747332 w 1497380"/>
                    <a:gd name="connsiteY3" fmla="*/ 570496 h 570496"/>
                    <a:gd name="connsiteX4" fmla="*/ 0 w 1497380"/>
                    <a:gd name="connsiteY4" fmla="*/ 1877 h 570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80" h="570496">
                      <a:moveTo>
                        <a:pt x="0" y="1877"/>
                      </a:moveTo>
                      <a:cubicBezTo>
                        <a:pt x="240300" y="48459"/>
                        <a:pt x="557782" y="75143"/>
                        <a:pt x="807345" y="74830"/>
                      </a:cubicBezTo>
                      <a:cubicBezTo>
                        <a:pt x="1056908" y="74517"/>
                        <a:pt x="1288961" y="32928"/>
                        <a:pt x="1497380" y="0"/>
                      </a:cubicBezTo>
                      <a:cubicBezTo>
                        <a:pt x="1401471" y="317359"/>
                        <a:pt x="1096420" y="570496"/>
                        <a:pt x="747332" y="570496"/>
                      </a:cubicBezTo>
                      <a:cubicBezTo>
                        <a:pt x="390159" y="570496"/>
                        <a:pt x="89057" y="330424"/>
                        <a:pt x="0" y="187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3857768" y="3777705"/>
                  <a:ext cx="1495282" cy="156121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610" name="TextBox 39"/>
              <p:cNvSpPr txBox="1">
                <a:spLocks noChangeArrowheads="1"/>
              </p:cNvSpPr>
              <p:nvPr/>
            </p:nvSpPr>
            <p:spPr bwMode="auto">
              <a:xfrm>
                <a:off x="4303597" y="3980263"/>
                <a:ext cx="615854" cy="34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30%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2459038" y="3213100"/>
            <a:ext cx="3159125" cy="2438400"/>
            <a:chOff x="1988150" y="3061907"/>
            <a:chExt cx="2368778" cy="1829175"/>
          </a:xfrm>
        </p:grpSpPr>
        <p:sp>
          <p:nvSpPr>
            <p:cNvPr id="35" name="椭圆 10"/>
            <p:cNvSpPr>
              <a:spLocks noChangeArrowheads="1"/>
            </p:cNvSpPr>
            <p:nvPr/>
          </p:nvSpPr>
          <p:spPr bwMode="auto">
            <a:xfrm flipH="1" flipV="1">
              <a:off x="1988150" y="4029134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grpSp>
          <p:nvGrpSpPr>
            <p:cNvPr id="24602" name="组合 74"/>
            <p:cNvGrpSpPr>
              <a:grpSpLocks/>
            </p:cNvGrpSpPr>
            <p:nvPr/>
          </p:nvGrpSpPr>
          <p:grpSpPr bwMode="auto">
            <a:xfrm>
              <a:off x="2593607" y="3061907"/>
              <a:ext cx="1258997" cy="1298897"/>
              <a:chOff x="2593607" y="3061907"/>
              <a:chExt cx="1258997" cy="1298897"/>
            </a:xfrm>
          </p:grpSpPr>
          <p:grpSp>
            <p:nvGrpSpPr>
              <p:cNvPr id="37" name="组合 70"/>
              <p:cNvGrpSpPr/>
              <p:nvPr/>
            </p:nvGrpSpPr>
            <p:grpSpPr>
              <a:xfrm>
                <a:off x="2593607" y="3061907"/>
                <a:ext cx="1258997" cy="1265079"/>
                <a:chOff x="2121544" y="2852936"/>
                <a:chExt cx="1560265" cy="1567802"/>
              </a:xfrm>
              <a:effectLst>
                <a:reflection blurRad="6350" stA="19000" endPos="17000" dir="5400000" sy="-100000" algn="bl" rotWithShape="0"/>
              </a:effectLst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2121544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2121813" y="2860740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576543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42" name="组合 57"/>
                <p:cNvGrpSpPr/>
                <p:nvPr/>
              </p:nvGrpSpPr>
              <p:grpSpPr>
                <a:xfrm>
                  <a:off x="2230589" y="3971925"/>
                  <a:ext cx="1340333" cy="446212"/>
                  <a:chOff x="4095396" y="1578694"/>
                  <a:chExt cx="2128640" cy="691105"/>
                </a:xfrm>
              </p:grpSpPr>
              <p:sp>
                <p:nvSpPr>
                  <p:cNvPr id="43" name="椭圆 20"/>
                  <p:cNvSpPr/>
                  <p:nvPr/>
                </p:nvSpPr>
                <p:spPr>
                  <a:xfrm>
                    <a:off x="4097777" y="1700808"/>
                    <a:ext cx="2118762" cy="5689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18762" h="568991">
                        <a:moveTo>
                          <a:pt x="2118762" y="0"/>
                        </a:moveTo>
                        <a:cubicBezTo>
                          <a:pt x="1891393" y="343038"/>
                          <a:pt x="1501774" y="568991"/>
                          <a:pt x="1059381" y="568991"/>
                        </a:cubicBezTo>
                        <a:cubicBezTo>
                          <a:pt x="616988" y="568991"/>
                          <a:pt x="227370" y="343038"/>
                          <a:pt x="0" y="0"/>
                        </a:cubicBezTo>
                        <a:cubicBezTo>
                          <a:pt x="325651" y="60548"/>
                          <a:pt x="683632" y="94012"/>
                          <a:pt x="1059380" y="94012"/>
                        </a:cubicBezTo>
                        <a:cubicBezTo>
                          <a:pt x="1435129" y="94012"/>
                          <a:pt x="1793111" y="60548"/>
                          <a:pt x="2118762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5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  <a:gs pos="67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240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4095396" y="1578694"/>
                    <a:ext cx="2128640" cy="222126"/>
                  </a:xfrm>
                  <a:prstGeom prst="ellipse">
                    <a:avLst/>
                  </a:prstGeom>
                  <a:gradFill flip="none" rotWithShape="1">
                    <a:gsLst>
                      <a:gs pos="15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  <a:gs pos="67000">
                        <a:schemeClr val="tx1">
                          <a:lumMod val="50000"/>
                          <a:lumOff val="50000"/>
                        </a:schemeClr>
                      </a:gs>
                    </a:gsLst>
                    <a:lin ang="0" scaled="1"/>
                    <a:tileRect/>
                  </a:gradFill>
                  <a:ln w="3175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2400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sp>
            <p:nvSpPr>
              <p:cNvPr id="24604" name="TextBox 40"/>
              <p:cNvSpPr txBox="1">
                <a:spLocks noChangeArrowheads="1"/>
              </p:cNvSpPr>
              <p:nvPr/>
            </p:nvSpPr>
            <p:spPr bwMode="auto">
              <a:xfrm>
                <a:off x="2928085" y="4014484"/>
                <a:ext cx="615441" cy="346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20%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08013" y="3213100"/>
            <a:ext cx="3159125" cy="2438400"/>
            <a:chOff x="600266" y="3061907"/>
            <a:chExt cx="2368778" cy="1829175"/>
          </a:xfrm>
        </p:grpSpPr>
        <p:sp>
          <p:nvSpPr>
            <p:cNvPr id="46" name="椭圆 10"/>
            <p:cNvSpPr>
              <a:spLocks noChangeArrowheads="1"/>
            </p:cNvSpPr>
            <p:nvPr/>
          </p:nvSpPr>
          <p:spPr bwMode="auto">
            <a:xfrm flipH="1" flipV="1">
              <a:off x="600266" y="4029134"/>
              <a:ext cx="2368778" cy="86194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122767" tIns="61384" rIns="122767" bIns="61384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 kern="0">
                <a:solidFill>
                  <a:sysClr val="windowText" lastClr="000000"/>
                </a:solidFill>
                <a:latin typeface="Arial" pitchFamily="34" charset="0"/>
                <a:ea typeface="+mn-ea"/>
              </a:endParaRPr>
            </a:p>
          </p:txBody>
        </p:sp>
        <p:grpSp>
          <p:nvGrpSpPr>
            <p:cNvPr id="24596" name="组合 73"/>
            <p:cNvGrpSpPr>
              <a:grpSpLocks/>
            </p:cNvGrpSpPr>
            <p:nvPr/>
          </p:nvGrpSpPr>
          <p:grpSpPr bwMode="auto">
            <a:xfrm>
              <a:off x="1217889" y="3061907"/>
              <a:ext cx="1258997" cy="1275102"/>
              <a:chOff x="1217889" y="3061907"/>
              <a:chExt cx="1258997" cy="1275102"/>
            </a:xfrm>
          </p:grpSpPr>
          <p:grpSp>
            <p:nvGrpSpPr>
              <p:cNvPr id="48" name="组合 71"/>
              <p:cNvGrpSpPr/>
              <p:nvPr/>
            </p:nvGrpSpPr>
            <p:grpSpPr>
              <a:xfrm>
                <a:off x="1217889" y="3061907"/>
                <a:ext cx="1258997" cy="1265078"/>
                <a:chOff x="416626" y="2852936"/>
                <a:chExt cx="1560265" cy="1567801"/>
              </a:xfrm>
              <a:effectLst>
                <a:reflection blurRad="6350" stA="14000" endPos="15000" dir="5400000" sy="-100000" algn="bl" rotWithShape="0"/>
              </a:effectLst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416626" y="2852936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10000">
                      <a:schemeClr val="bg1"/>
                    </a:gs>
                    <a:gs pos="34000">
                      <a:schemeClr val="bg1">
                        <a:lumMod val="85000"/>
                      </a:schemeClr>
                    </a:gs>
                    <a:gs pos="6600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416895" y="2860739"/>
                  <a:ext cx="1559996" cy="1559998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chemeClr val="bg1">
                        <a:lumMod val="75000"/>
                      </a:scheme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871625" y="2909848"/>
                  <a:ext cx="649999" cy="322239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3" name="椭圆 58"/>
                <p:cNvSpPr/>
                <p:nvPr/>
              </p:nvSpPr>
              <p:spPr>
                <a:xfrm>
                  <a:off x="622612" y="4164857"/>
                  <a:ext cx="1144060" cy="253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060" h="253364">
                      <a:moveTo>
                        <a:pt x="0" y="0"/>
                      </a:moveTo>
                      <a:cubicBezTo>
                        <a:pt x="175507" y="36042"/>
                        <a:pt x="369036" y="55884"/>
                        <a:pt x="572361" y="55884"/>
                      </a:cubicBezTo>
                      <a:cubicBezTo>
                        <a:pt x="775429" y="55884"/>
                        <a:pt x="968726" y="36092"/>
                        <a:pt x="1144060" y="151"/>
                      </a:cubicBezTo>
                      <a:cubicBezTo>
                        <a:pt x="1003299" y="156464"/>
                        <a:pt x="799012" y="253364"/>
                        <a:pt x="572092" y="253364"/>
                      </a:cubicBezTo>
                      <a:cubicBezTo>
                        <a:pt x="345102" y="253364"/>
                        <a:pt x="140758" y="156403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108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617849" y="4100512"/>
                  <a:ext cx="1151419" cy="119860"/>
                </a:xfrm>
                <a:prstGeom prst="ellipse">
                  <a:avLst/>
                </a:prstGeom>
                <a:gradFill flip="none" rotWithShape="1">
                  <a:gsLst>
                    <a:gs pos="15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  <a:gs pos="67000">
                      <a:schemeClr val="tx1">
                        <a:lumMod val="50000"/>
                        <a:lumOff val="50000"/>
                      </a:schemeClr>
                    </a:gs>
                  </a:gsLst>
                  <a:lin ang="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598" name="TextBox 41"/>
              <p:cNvSpPr txBox="1">
                <a:spLocks noChangeArrowheads="1"/>
              </p:cNvSpPr>
              <p:nvPr/>
            </p:nvSpPr>
            <p:spPr bwMode="auto">
              <a:xfrm>
                <a:off x="1552160" y="3990689"/>
                <a:ext cx="615854" cy="346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10%</a:t>
                </a:r>
                <a:endPara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>
            <a:off x="2271713" y="2528888"/>
            <a:ext cx="0" cy="746125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1392238" y="1962150"/>
            <a:ext cx="1951037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105275" y="2528888"/>
            <a:ext cx="0" cy="746125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3227388" y="1962150"/>
            <a:ext cx="1951037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940425" y="2528888"/>
            <a:ext cx="0" cy="746125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5059363" y="1962150"/>
            <a:ext cx="1954212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773988" y="2528888"/>
            <a:ext cx="0" cy="746125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6894513" y="1962150"/>
            <a:ext cx="1952625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9610725" y="2528888"/>
            <a:ext cx="0" cy="746125"/>
          </a:xfrm>
          <a:prstGeom prst="line">
            <a:avLst/>
          </a:prstGeom>
          <a:ln w="31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8729663" y="1962150"/>
            <a:ext cx="1954212" cy="5842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600" kern="0" dirty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8" grpId="0"/>
      <p:bldP spid="60" grpId="0"/>
      <p:bldP spid="62" grpId="0"/>
      <p:bldP spid="64" grpId="0"/>
      <p:bldP spid="6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Freeform 21"/>
          <p:cNvSpPr>
            <a:spLocks/>
          </p:cNvSpPr>
          <p:nvPr/>
        </p:nvSpPr>
        <p:spPr bwMode="auto">
          <a:xfrm>
            <a:off x="1866900" y="1885950"/>
            <a:ext cx="288925" cy="306388"/>
          </a:xfrm>
          <a:custGeom>
            <a:avLst/>
            <a:gdLst>
              <a:gd name="T0" fmla="*/ 206375 w 63"/>
              <a:gd name="T1" fmla="*/ 178345 h 67"/>
              <a:gd name="T2" fmla="*/ 288925 w 63"/>
              <a:gd name="T3" fmla="*/ 205783 h 67"/>
              <a:gd name="T4" fmla="*/ 261408 w 63"/>
              <a:gd name="T5" fmla="*/ 260658 h 67"/>
              <a:gd name="T6" fmla="*/ 220133 w 63"/>
              <a:gd name="T7" fmla="*/ 292669 h 67"/>
              <a:gd name="T8" fmla="*/ 151342 w 63"/>
              <a:gd name="T9" fmla="*/ 306388 h 67"/>
              <a:gd name="T10" fmla="*/ 73378 w 63"/>
              <a:gd name="T11" fmla="*/ 292669 h 67"/>
              <a:gd name="T12" fmla="*/ 18344 w 63"/>
              <a:gd name="T13" fmla="*/ 242367 h 67"/>
              <a:gd name="T14" fmla="*/ 0 w 63"/>
              <a:gd name="T15" fmla="*/ 150908 h 67"/>
              <a:gd name="T16" fmla="*/ 36689 w 63"/>
              <a:gd name="T17" fmla="*/ 36584 h 67"/>
              <a:gd name="T18" fmla="*/ 146756 w 63"/>
              <a:gd name="T19" fmla="*/ 0 h 67"/>
              <a:gd name="T20" fmla="*/ 238478 w 63"/>
              <a:gd name="T21" fmla="*/ 22865 h 67"/>
              <a:gd name="T22" fmla="*/ 284339 w 63"/>
              <a:gd name="T23" fmla="*/ 91459 h 67"/>
              <a:gd name="T24" fmla="*/ 201789 w 63"/>
              <a:gd name="T25" fmla="*/ 109751 h 67"/>
              <a:gd name="T26" fmla="*/ 192617 w 63"/>
              <a:gd name="T27" fmla="*/ 91459 h 67"/>
              <a:gd name="T28" fmla="*/ 174272 w 63"/>
              <a:gd name="T29" fmla="*/ 73167 h 67"/>
              <a:gd name="T30" fmla="*/ 151342 w 63"/>
              <a:gd name="T31" fmla="*/ 68594 h 67"/>
              <a:gd name="T32" fmla="*/ 100894 w 63"/>
              <a:gd name="T33" fmla="*/ 91459 h 67"/>
              <a:gd name="T34" fmla="*/ 91722 w 63"/>
              <a:gd name="T35" fmla="*/ 150908 h 67"/>
              <a:gd name="T36" fmla="*/ 105481 w 63"/>
              <a:gd name="T37" fmla="*/ 219502 h 67"/>
              <a:gd name="T38" fmla="*/ 146756 w 63"/>
              <a:gd name="T39" fmla="*/ 237794 h 67"/>
              <a:gd name="T40" fmla="*/ 188031 w 63"/>
              <a:gd name="T41" fmla="*/ 224075 h 67"/>
              <a:gd name="T42" fmla="*/ 206375 w 63"/>
              <a:gd name="T43" fmla="*/ 178345 h 6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3"/>
              <a:gd name="T67" fmla="*/ 0 h 67"/>
              <a:gd name="T68" fmla="*/ 63 w 63"/>
              <a:gd name="T69" fmla="*/ 67 h 6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3" h="67">
                <a:moveTo>
                  <a:pt x="45" y="39"/>
                </a:moveTo>
                <a:cubicBezTo>
                  <a:pt x="63" y="45"/>
                  <a:pt x="63" y="45"/>
                  <a:pt x="63" y="45"/>
                </a:cubicBezTo>
                <a:cubicBezTo>
                  <a:pt x="62" y="50"/>
                  <a:pt x="60" y="54"/>
                  <a:pt x="57" y="57"/>
                </a:cubicBezTo>
                <a:cubicBezTo>
                  <a:pt x="55" y="60"/>
                  <a:pt x="51" y="63"/>
                  <a:pt x="48" y="64"/>
                </a:cubicBezTo>
                <a:cubicBezTo>
                  <a:pt x="44" y="66"/>
                  <a:pt x="39" y="67"/>
                  <a:pt x="33" y="67"/>
                </a:cubicBezTo>
                <a:cubicBezTo>
                  <a:pt x="26" y="67"/>
                  <a:pt x="20" y="66"/>
                  <a:pt x="16" y="64"/>
                </a:cubicBezTo>
                <a:cubicBezTo>
                  <a:pt x="12" y="62"/>
                  <a:pt x="8" y="58"/>
                  <a:pt x="4" y="53"/>
                </a:cubicBezTo>
                <a:cubicBezTo>
                  <a:pt x="1" y="48"/>
                  <a:pt x="0" y="41"/>
                  <a:pt x="0" y="33"/>
                </a:cubicBezTo>
                <a:cubicBezTo>
                  <a:pt x="0" y="22"/>
                  <a:pt x="2" y="14"/>
                  <a:pt x="8" y="8"/>
                </a:cubicBezTo>
                <a:cubicBezTo>
                  <a:pt x="14" y="3"/>
                  <a:pt x="22" y="0"/>
                  <a:pt x="32" y="0"/>
                </a:cubicBezTo>
                <a:cubicBezTo>
                  <a:pt x="41" y="0"/>
                  <a:pt x="47" y="1"/>
                  <a:pt x="52" y="5"/>
                </a:cubicBezTo>
                <a:cubicBezTo>
                  <a:pt x="56" y="8"/>
                  <a:pt x="60" y="13"/>
                  <a:pt x="62" y="20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2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7" y="15"/>
                  <a:pt x="35" y="15"/>
                  <a:pt x="33" y="15"/>
                </a:cubicBezTo>
                <a:cubicBezTo>
                  <a:pt x="28" y="15"/>
                  <a:pt x="25" y="17"/>
                  <a:pt x="22" y="20"/>
                </a:cubicBezTo>
                <a:cubicBezTo>
                  <a:pt x="21" y="23"/>
                  <a:pt x="20" y="27"/>
                  <a:pt x="20" y="33"/>
                </a:cubicBezTo>
                <a:cubicBezTo>
                  <a:pt x="20" y="40"/>
                  <a:pt x="21" y="45"/>
                  <a:pt x="23" y="48"/>
                </a:cubicBezTo>
                <a:cubicBezTo>
                  <a:pt x="25" y="51"/>
                  <a:pt x="28" y="52"/>
                  <a:pt x="32" y="52"/>
                </a:cubicBezTo>
                <a:cubicBezTo>
                  <a:pt x="36" y="52"/>
                  <a:pt x="39" y="51"/>
                  <a:pt x="41" y="49"/>
                </a:cubicBezTo>
                <a:cubicBezTo>
                  <a:pt x="43" y="47"/>
                  <a:pt x="44" y="43"/>
                  <a:pt x="45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2" name="Freeform 22"/>
          <p:cNvSpPr>
            <a:spLocks/>
          </p:cNvSpPr>
          <p:nvPr/>
        </p:nvSpPr>
        <p:spPr bwMode="auto">
          <a:xfrm>
            <a:off x="1276350" y="1728788"/>
            <a:ext cx="334963" cy="4579937"/>
          </a:xfrm>
          <a:custGeom>
            <a:avLst/>
            <a:gdLst>
              <a:gd name="T0" fmla="*/ 334963 w 73"/>
              <a:gd name="T1" fmla="*/ 77781 h 1001"/>
              <a:gd name="T2" fmla="*/ 334963 w 73"/>
              <a:gd name="T3" fmla="*/ 4502157 h 1001"/>
              <a:gd name="T4" fmla="*/ 256958 w 73"/>
              <a:gd name="T5" fmla="*/ 4579938 h 1001"/>
              <a:gd name="T6" fmla="*/ 78005 w 73"/>
              <a:gd name="T7" fmla="*/ 4579938 h 1001"/>
              <a:gd name="T8" fmla="*/ 0 w 73"/>
              <a:gd name="T9" fmla="*/ 4502157 h 1001"/>
              <a:gd name="T10" fmla="*/ 0 w 73"/>
              <a:gd name="T11" fmla="*/ 77781 h 1001"/>
              <a:gd name="T12" fmla="*/ 78005 w 73"/>
              <a:gd name="T13" fmla="*/ 0 h 1001"/>
              <a:gd name="T14" fmla="*/ 256958 w 73"/>
              <a:gd name="T15" fmla="*/ 0 h 1001"/>
              <a:gd name="T16" fmla="*/ 334963 w 73"/>
              <a:gd name="T17" fmla="*/ 77781 h 100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1001"/>
              <a:gd name="T29" fmla="*/ 73 w 73"/>
              <a:gd name="T30" fmla="*/ 1001 h 100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1001">
                <a:moveTo>
                  <a:pt x="73" y="17"/>
                </a:moveTo>
                <a:cubicBezTo>
                  <a:pt x="73" y="984"/>
                  <a:pt x="73" y="984"/>
                  <a:pt x="73" y="984"/>
                </a:cubicBezTo>
                <a:cubicBezTo>
                  <a:pt x="73" y="994"/>
                  <a:pt x="65" y="1001"/>
                  <a:pt x="56" y="1001"/>
                </a:cubicBezTo>
                <a:cubicBezTo>
                  <a:pt x="17" y="1001"/>
                  <a:pt x="17" y="1001"/>
                  <a:pt x="17" y="1001"/>
                </a:cubicBezTo>
                <a:cubicBezTo>
                  <a:pt x="8" y="1001"/>
                  <a:pt x="0" y="994"/>
                  <a:pt x="0" y="98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7"/>
                  <a:pt x="8" y="0"/>
                  <a:pt x="1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5" y="0"/>
                  <a:pt x="73" y="7"/>
                  <a:pt x="73" y="17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AutoShape 24"/>
          <p:cNvSpPr>
            <a:spLocks noChangeAspect="1" noChangeArrowheads="1" noTextEdit="1"/>
          </p:cNvSpPr>
          <p:nvPr/>
        </p:nvSpPr>
        <p:spPr bwMode="auto">
          <a:xfrm>
            <a:off x="4303713" y="1095375"/>
            <a:ext cx="15113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Freeform 26"/>
          <p:cNvSpPr>
            <a:spLocks/>
          </p:cNvSpPr>
          <p:nvPr/>
        </p:nvSpPr>
        <p:spPr bwMode="auto">
          <a:xfrm>
            <a:off x="4073525" y="2617788"/>
            <a:ext cx="1566863" cy="3527425"/>
          </a:xfrm>
          <a:custGeom>
            <a:avLst/>
            <a:gdLst>
              <a:gd name="T0" fmla="*/ 349 w 395"/>
              <a:gd name="T1" fmla="*/ 0 h 889"/>
              <a:gd name="T2" fmla="*/ 377 w 395"/>
              <a:gd name="T3" fmla="*/ 193 h 889"/>
              <a:gd name="T4" fmla="*/ 300 w 395"/>
              <a:gd name="T5" fmla="*/ 299 h 889"/>
              <a:gd name="T6" fmla="*/ 272 w 395"/>
              <a:gd name="T7" fmla="*/ 327 h 889"/>
              <a:gd name="T8" fmla="*/ 249 w 395"/>
              <a:gd name="T9" fmla="*/ 509 h 889"/>
              <a:gd name="T10" fmla="*/ 272 w 395"/>
              <a:gd name="T11" fmla="*/ 691 h 889"/>
              <a:gd name="T12" fmla="*/ 272 w 395"/>
              <a:gd name="T13" fmla="*/ 889 h 889"/>
              <a:gd name="T14" fmla="*/ 229 w 395"/>
              <a:gd name="T15" fmla="*/ 889 h 889"/>
              <a:gd name="T16" fmla="*/ 210 w 395"/>
              <a:gd name="T17" fmla="*/ 685 h 889"/>
              <a:gd name="T18" fmla="*/ 163 w 395"/>
              <a:gd name="T19" fmla="*/ 509 h 889"/>
              <a:gd name="T20" fmla="*/ 121 w 395"/>
              <a:gd name="T21" fmla="*/ 889 h 889"/>
              <a:gd name="T22" fmla="*/ 77 w 395"/>
              <a:gd name="T23" fmla="*/ 889 h 889"/>
              <a:gd name="T24" fmla="*/ 73 w 395"/>
              <a:gd name="T25" fmla="*/ 595 h 889"/>
              <a:gd name="T26" fmla="*/ 77 w 395"/>
              <a:gd name="T27" fmla="*/ 379 h 889"/>
              <a:gd name="T28" fmla="*/ 43 w 395"/>
              <a:gd name="T29" fmla="*/ 420 h 889"/>
              <a:gd name="T30" fmla="*/ 53 w 395"/>
              <a:gd name="T31" fmla="*/ 530 h 889"/>
              <a:gd name="T32" fmla="*/ 16 w 395"/>
              <a:gd name="T33" fmla="*/ 529 h 889"/>
              <a:gd name="T34" fmla="*/ 0 w 395"/>
              <a:gd name="T35" fmla="*/ 401 h 889"/>
              <a:gd name="T36" fmla="*/ 43 w 395"/>
              <a:gd name="T37" fmla="*/ 299 h 889"/>
              <a:gd name="T38" fmla="*/ 139 w 395"/>
              <a:gd name="T39" fmla="*/ 261 h 889"/>
              <a:gd name="T40" fmla="*/ 139 w 395"/>
              <a:gd name="T41" fmla="*/ 261 h 889"/>
              <a:gd name="T42" fmla="*/ 191 w 395"/>
              <a:gd name="T43" fmla="*/ 299 h 889"/>
              <a:gd name="T44" fmla="*/ 155 w 395"/>
              <a:gd name="T45" fmla="*/ 391 h 889"/>
              <a:gd name="T46" fmla="*/ 191 w 395"/>
              <a:gd name="T47" fmla="*/ 428 h 889"/>
              <a:gd name="T48" fmla="*/ 220 w 395"/>
              <a:gd name="T49" fmla="*/ 395 h 889"/>
              <a:gd name="T50" fmla="*/ 191 w 395"/>
              <a:gd name="T51" fmla="*/ 299 h 889"/>
              <a:gd name="T52" fmla="*/ 220 w 395"/>
              <a:gd name="T53" fmla="*/ 261 h 889"/>
              <a:gd name="T54" fmla="*/ 220 w 395"/>
              <a:gd name="T55" fmla="*/ 261 h 889"/>
              <a:gd name="T56" fmla="*/ 300 w 395"/>
              <a:gd name="T57" fmla="*/ 217 h 889"/>
              <a:gd name="T58" fmla="*/ 330 w 395"/>
              <a:gd name="T59" fmla="*/ 163 h 889"/>
              <a:gd name="T60" fmla="*/ 306 w 395"/>
              <a:gd name="T61" fmla="*/ 6 h 889"/>
              <a:gd name="T62" fmla="*/ 349 w 395"/>
              <a:gd name="T63" fmla="*/ 0 h 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95" h="889">
                <a:moveTo>
                  <a:pt x="349" y="0"/>
                </a:moveTo>
                <a:cubicBezTo>
                  <a:pt x="349" y="0"/>
                  <a:pt x="395" y="152"/>
                  <a:pt x="377" y="193"/>
                </a:cubicBezTo>
                <a:cubicBezTo>
                  <a:pt x="358" y="234"/>
                  <a:pt x="300" y="299"/>
                  <a:pt x="300" y="299"/>
                </a:cubicBezTo>
                <a:cubicBezTo>
                  <a:pt x="272" y="327"/>
                  <a:pt x="272" y="327"/>
                  <a:pt x="272" y="327"/>
                </a:cubicBezTo>
                <a:cubicBezTo>
                  <a:pt x="249" y="509"/>
                  <a:pt x="249" y="509"/>
                  <a:pt x="249" y="509"/>
                </a:cubicBezTo>
                <a:cubicBezTo>
                  <a:pt x="272" y="691"/>
                  <a:pt x="272" y="691"/>
                  <a:pt x="272" y="691"/>
                </a:cubicBezTo>
                <a:cubicBezTo>
                  <a:pt x="272" y="889"/>
                  <a:pt x="272" y="889"/>
                  <a:pt x="272" y="889"/>
                </a:cubicBezTo>
                <a:cubicBezTo>
                  <a:pt x="229" y="889"/>
                  <a:pt x="229" y="889"/>
                  <a:pt x="229" y="889"/>
                </a:cubicBezTo>
                <a:cubicBezTo>
                  <a:pt x="210" y="685"/>
                  <a:pt x="210" y="685"/>
                  <a:pt x="210" y="685"/>
                </a:cubicBezTo>
                <a:cubicBezTo>
                  <a:pt x="163" y="509"/>
                  <a:pt x="163" y="509"/>
                  <a:pt x="163" y="509"/>
                </a:cubicBezTo>
                <a:cubicBezTo>
                  <a:pt x="121" y="889"/>
                  <a:pt x="121" y="889"/>
                  <a:pt x="121" y="889"/>
                </a:cubicBezTo>
                <a:cubicBezTo>
                  <a:pt x="77" y="889"/>
                  <a:pt x="77" y="889"/>
                  <a:pt x="77" y="889"/>
                </a:cubicBezTo>
                <a:cubicBezTo>
                  <a:pt x="73" y="595"/>
                  <a:pt x="73" y="595"/>
                  <a:pt x="73" y="595"/>
                </a:cubicBezTo>
                <a:cubicBezTo>
                  <a:pt x="77" y="379"/>
                  <a:pt x="77" y="379"/>
                  <a:pt x="77" y="379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3" y="530"/>
                  <a:pt x="53" y="530"/>
                  <a:pt x="53" y="530"/>
                </a:cubicBezTo>
                <a:cubicBezTo>
                  <a:pt x="16" y="529"/>
                  <a:pt x="16" y="529"/>
                  <a:pt x="16" y="529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01"/>
                  <a:pt x="16" y="354"/>
                  <a:pt x="43" y="299"/>
                </a:cubicBezTo>
                <a:cubicBezTo>
                  <a:pt x="62" y="262"/>
                  <a:pt x="110" y="259"/>
                  <a:pt x="139" y="261"/>
                </a:cubicBezTo>
                <a:cubicBezTo>
                  <a:pt x="139" y="261"/>
                  <a:pt x="139" y="261"/>
                  <a:pt x="139" y="261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155" y="391"/>
                  <a:pt x="155" y="391"/>
                  <a:pt x="155" y="391"/>
                </a:cubicBezTo>
                <a:cubicBezTo>
                  <a:pt x="191" y="428"/>
                  <a:pt x="191" y="428"/>
                  <a:pt x="191" y="428"/>
                </a:cubicBezTo>
                <a:cubicBezTo>
                  <a:pt x="220" y="395"/>
                  <a:pt x="220" y="395"/>
                  <a:pt x="220" y="395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20" y="261"/>
                  <a:pt x="220" y="261"/>
                  <a:pt x="220" y="261"/>
                </a:cubicBezTo>
                <a:cubicBezTo>
                  <a:pt x="250" y="256"/>
                  <a:pt x="284" y="244"/>
                  <a:pt x="300" y="217"/>
                </a:cubicBezTo>
                <a:cubicBezTo>
                  <a:pt x="330" y="163"/>
                  <a:pt x="330" y="163"/>
                  <a:pt x="330" y="163"/>
                </a:cubicBezTo>
                <a:cubicBezTo>
                  <a:pt x="306" y="6"/>
                  <a:pt x="306" y="6"/>
                  <a:pt x="306" y="6"/>
                </a:cubicBezTo>
                <a:lnTo>
                  <a:pt x="34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62" name="Oval 27"/>
          <p:cNvSpPr>
            <a:spLocks noChangeArrowheads="1"/>
          </p:cNvSpPr>
          <p:nvPr/>
        </p:nvSpPr>
        <p:spPr bwMode="auto">
          <a:xfrm>
            <a:off x="4406900" y="2935288"/>
            <a:ext cx="682625" cy="68262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5606" name="Freeform 28"/>
          <p:cNvSpPr>
            <a:spLocks/>
          </p:cNvSpPr>
          <p:nvPr/>
        </p:nvSpPr>
        <p:spPr bwMode="auto">
          <a:xfrm>
            <a:off x="4687888" y="3803650"/>
            <a:ext cx="258762" cy="512763"/>
          </a:xfrm>
          <a:custGeom>
            <a:avLst/>
            <a:gdLst>
              <a:gd name="T0" fmla="*/ 142875 w 163"/>
              <a:gd name="T1" fmla="*/ 0 h 323"/>
              <a:gd name="T2" fmla="*/ 258763 w 163"/>
              <a:gd name="T3" fmla="*/ 381000 h 323"/>
              <a:gd name="T4" fmla="*/ 142875 w 163"/>
              <a:gd name="T5" fmla="*/ 512763 h 323"/>
              <a:gd name="T6" fmla="*/ 0 w 163"/>
              <a:gd name="T7" fmla="*/ 365125 h 323"/>
              <a:gd name="T8" fmla="*/ 142875 w 163"/>
              <a:gd name="T9" fmla="*/ 0 h 3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"/>
              <a:gd name="T16" fmla="*/ 0 h 323"/>
              <a:gd name="T17" fmla="*/ 163 w 163"/>
              <a:gd name="T18" fmla="*/ 323 h 3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" h="323">
                <a:moveTo>
                  <a:pt x="90" y="0"/>
                </a:moveTo>
                <a:lnTo>
                  <a:pt x="163" y="240"/>
                </a:lnTo>
                <a:lnTo>
                  <a:pt x="90" y="323"/>
                </a:lnTo>
                <a:lnTo>
                  <a:pt x="0" y="230"/>
                </a:lnTo>
                <a:lnTo>
                  <a:pt x="90" y="0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29"/>
          <p:cNvSpPr>
            <a:spLocks/>
          </p:cNvSpPr>
          <p:nvPr/>
        </p:nvSpPr>
        <p:spPr bwMode="auto">
          <a:xfrm>
            <a:off x="5240338" y="2173288"/>
            <a:ext cx="34925" cy="26987"/>
          </a:xfrm>
          <a:custGeom>
            <a:avLst/>
            <a:gdLst>
              <a:gd name="T0" fmla="*/ 34925 w 9"/>
              <a:gd name="T1" fmla="*/ 11566 h 7"/>
              <a:gd name="T2" fmla="*/ 23283 w 9"/>
              <a:gd name="T3" fmla="*/ 26988 h 7"/>
              <a:gd name="T4" fmla="*/ 0 w 9"/>
              <a:gd name="T5" fmla="*/ 26988 h 7"/>
              <a:gd name="T6" fmla="*/ 0 w 9"/>
              <a:gd name="T7" fmla="*/ 3855 h 7"/>
              <a:gd name="T8" fmla="*/ 19403 w 9"/>
              <a:gd name="T9" fmla="*/ 0 h 7"/>
              <a:gd name="T10" fmla="*/ 34925 w 9"/>
              <a:gd name="T11" fmla="*/ 11566 h 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7"/>
              <a:gd name="T20" fmla="*/ 9 w 9"/>
              <a:gd name="T21" fmla="*/ 7 h 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7">
                <a:moveTo>
                  <a:pt x="9" y="3"/>
                </a:moveTo>
                <a:cubicBezTo>
                  <a:pt x="9" y="5"/>
                  <a:pt x="8" y="6"/>
                  <a:pt x="6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1"/>
                  <a:pt x="0" y="1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9" y="1"/>
                  <a:pt x="9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30"/>
          <p:cNvSpPr>
            <a:spLocks/>
          </p:cNvSpPr>
          <p:nvPr/>
        </p:nvSpPr>
        <p:spPr bwMode="auto">
          <a:xfrm>
            <a:off x="5240338" y="2232025"/>
            <a:ext cx="34925" cy="31750"/>
          </a:xfrm>
          <a:custGeom>
            <a:avLst/>
            <a:gdLst>
              <a:gd name="T0" fmla="*/ 23283 w 9"/>
              <a:gd name="T1" fmla="*/ 27781 h 8"/>
              <a:gd name="T2" fmla="*/ 0 w 9"/>
              <a:gd name="T3" fmla="*/ 31750 h 8"/>
              <a:gd name="T4" fmla="*/ 0 w 9"/>
              <a:gd name="T5" fmla="*/ 3969 h 8"/>
              <a:gd name="T6" fmla="*/ 19403 w 9"/>
              <a:gd name="T7" fmla="*/ 3969 h 8"/>
              <a:gd name="T8" fmla="*/ 34925 w 9"/>
              <a:gd name="T9" fmla="*/ 11906 h 8"/>
              <a:gd name="T10" fmla="*/ 23283 w 9"/>
              <a:gd name="T11" fmla="*/ 27781 h 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"/>
              <a:gd name="T19" fmla="*/ 0 h 8"/>
              <a:gd name="T20" fmla="*/ 9 w 9"/>
              <a:gd name="T21" fmla="*/ 8 h 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" h="8">
                <a:moveTo>
                  <a:pt x="6" y="7"/>
                </a:moveTo>
                <a:cubicBezTo>
                  <a:pt x="0" y="8"/>
                  <a:pt x="0" y="8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5" y="1"/>
                  <a:pt x="5" y="1"/>
                  <a:pt x="5" y="1"/>
                </a:cubicBezTo>
                <a:cubicBezTo>
                  <a:pt x="7" y="0"/>
                  <a:pt x="9" y="2"/>
                  <a:pt x="9" y="3"/>
                </a:cubicBezTo>
                <a:cubicBezTo>
                  <a:pt x="9" y="5"/>
                  <a:pt x="8" y="7"/>
                  <a:pt x="6" y="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31"/>
          <p:cNvSpPr>
            <a:spLocks/>
          </p:cNvSpPr>
          <p:nvPr/>
        </p:nvSpPr>
        <p:spPr bwMode="auto">
          <a:xfrm>
            <a:off x="4854575" y="2263775"/>
            <a:ext cx="385763" cy="107950"/>
          </a:xfrm>
          <a:custGeom>
            <a:avLst/>
            <a:gdLst>
              <a:gd name="T0" fmla="*/ 385763 w 97"/>
              <a:gd name="T1" fmla="*/ 0 h 27"/>
              <a:gd name="T2" fmla="*/ 385763 w 97"/>
              <a:gd name="T3" fmla="*/ 43980 h 27"/>
              <a:gd name="T4" fmla="*/ 310201 w 97"/>
              <a:gd name="T5" fmla="*/ 107950 h 27"/>
              <a:gd name="T6" fmla="*/ 63631 w 97"/>
              <a:gd name="T7" fmla="*/ 107950 h 27"/>
              <a:gd name="T8" fmla="*/ 0 w 97"/>
              <a:gd name="T9" fmla="*/ 55974 h 27"/>
              <a:gd name="T10" fmla="*/ 385763 w 97"/>
              <a:gd name="T11" fmla="*/ 0 h 2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"/>
              <a:gd name="T19" fmla="*/ 0 h 27"/>
              <a:gd name="T20" fmla="*/ 97 w 97"/>
              <a:gd name="T21" fmla="*/ 27 h 2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" h="27">
                <a:moveTo>
                  <a:pt x="97" y="0"/>
                </a:moveTo>
                <a:cubicBezTo>
                  <a:pt x="97" y="11"/>
                  <a:pt x="97" y="11"/>
                  <a:pt x="97" y="11"/>
                </a:cubicBezTo>
                <a:cubicBezTo>
                  <a:pt x="97" y="11"/>
                  <a:pt x="97" y="27"/>
                  <a:pt x="78" y="27"/>
                </a:cubicBezTo>
                <a:cubicBezTo>
                  <a:pt x="58" y="27"/>
                  <a:pt x="16" y="27"/>
                  <a:pt x="16" y="27"/>
                </a:cubicBezTo>
                <a:cubicBezTo>
                  <a:pt x="16" y="27"/>
                  <a:pt x="1" y="24"/>
                  <a:pt x="0" y="14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32"/>
          <p:cNvSpPr>
            <a:spLocks/>
          </p:cNvSpPr>
          <p:nvPr/>
        </p:nvSpPr>
        <p:spPr bwMode="auto">
          <a:xfrm>
            <a:off x="4854575" y="2200275"/>
            <a:ext cx="385763" cy="95250"/>
          </a:xfrm>
          <a:custGeom>
            <a:avLst/>
            <a:gdLst>
              <a:gd name="T0" fmla="*/ 385763 w 97"/>
              <a:gd name="T1" fmla="*/ 0 h 24"/>
              <a:gd name="T2" fmla="*/ 385763 w 97"/>
              <a:gd name="T3" fmla="*/ 35719 h 24"/>
              <a:gd name="T4" fmla="*/ 0 w 97"/>
              <a:gd name="T5" fmla="*/ 95250 h 24"/>
              <a:gd name="T6" fmla="*/ 0 w 97"/>
              <a:gd name="T7" fmla="*/ 59531 h 24"/>
              <a:gd name="T8" fmla="*/ 385763 w 97"/>
              <a:gd name="T9" fmla="*/ 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4"/>
              <a:gd name="T17" fmla="*/ 97 w 97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4">
                <a:moveTo>
                  <a:pt x="97" y="0"/>
                </a:moveTo>
                <a:cubicBezTo>
                  <a:pt x="97" y="9"/>
                  <a:pt x="97" y="9"/>
                  <a:pt x="97" y="9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18"/>
                  <a:pt x="0" y="15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33"/>
          <p:cNvSpPr>
            <a:spLocks/>
          </p:cNvSpPr>
          <p:nvPr/>
        </p:nvSpPr>
        <p:spPr bwMode="auto">
          <a:xfrm>
            <a:off x="4854575" y="2157413"/>
            <a:ext cx="385763" cy="79375"/>
          </a:xfrm>
          <a:custGeom>
            <a:avLst/>
            <a:gdLst>
              <a:gd name="T0" fmla="*/ 385763 w 97"/>
              <a:gd name="T1" fmla="*/ 0 h 20"/>
              <a:gd name="T2" fmla="*/ 385763 w 97"/>
              <a:gd name="T3" fmla="*/ 19844 h 20"/>
              <a:gd name="T4" fmla="*/ 0 w 97"/>
              <a:gd name="T5" fmla="*/ 79375 h 20"/>
              <a:gd name="T6" fmla="*/ 0 w 97"/>
              <a:gd name="T7" fmla="*/ 0 h 20"/>
              <a:gd name="T8" fmla="*/ 385763 w 97"/>
              <a:gd name="T9" fmla="*/ 0 h 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7"/>
              <a:gd name="T16" fmla="*/ 0 h 20"/>
              <a:gd name="T17" fmla="*/ 97 w 97"/>
              <a:gd name="T18" fmla="*/ 20 h 2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7" h="20">
                <a:moveTo>
                  <a:pt x="97" y="0"/>
                </a:moveTo>
                <a:cubicBezTo>
                  <a:pt x="97" y="5"/>
                  <a:pt x="97" y="5"/>
                  <a:pt x="97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0"/>
                  <a:pt x="0" y="0"/>
                  <a:pt x="0" y="0"/>
                </a:cubicBezTo>
                <a:lnTo>
                  <a:pt x="9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34"/>
          <p:cNvSpPr>
            <a:spLocks/>
          </p:cNvSpPr>
          <p:nvPr/>
        </p:nvSpPr>
        <p:spPr bwMode="auto">
          <a:xfrm>
            <a:off x="4819650" y="2236788"/>
            <a:ext cx="34925" cy="26987"/>
          </a:xfrm>
          <a:custGeom>
            <a:avLst/>
            <a:gdLst>
              <a:gd name="T0" fmla="*/ 34925 w 9"/>
              <a:gd name="T1" fmla="*/ 0 h 7"/>
              <a:gd name="T2" fmla="*/ 34925 w 9"/>
              <a:gd name="T3" fmla="*/ 23133 h 7"/>
              <a:gd name="T4" fmla="*/ 15522 w 9"/>
              <a:gd name="T5" fmla="*/ 26988 h 7"/>
              <a:gd name="T6" fmla="*/ 0 w 9"/>
              <a:gd name="T7" fmla="*/ 15422 h 7"/>
              <a:gd name="T8" fmla="*/ 0 w 9"/>
              <a:gd name="T9" fmla="*/ 15422 h 7"/>
              <a:gd name="T10" fmla="*/ 11642 w 9"/>
              <a:gd name="T11" fmla="*/ 3855 h 7"/>
              <a:gd name="T12" fmla="*/ 34925 w 9"/>
              <a:gd name="T13" fmla="*/ 0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"/>
              <a:gd name="T22" fmla="*/ 0 h 7"/>
              <a:gd name="T23" fmla="*/ 9 w 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" h="7">
                <a:moveTo>
                  <a:pt x="9" y="0"/>
                </a:moveTo>
                <a:cubicBezTo>
                  <a:pt x="9" y="2"/>
                  <a:pt x="9" y="4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1"/>
                  <a:pt x="3" y="1"/>
                </a:cubicBez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35"/>
          <p:cNvSpPr>
            <a:spLocks/>
          </p:cNvSpPr>
          <p:nvPr/>
        </p:nvSpPr>
        <p:spPr bwMode="auto">
          <a:xfrm>
            <a:off x="4819650" y="2295525"/>
            <a:ext cx="34925" cy="28575"/>
          </a:xfrm>
          <a:custGeom>
            <a:avLst/>
            <a:gdLst>
              <a:gd name="T0" fmla="*/ 34925 w 9"/>
              <a:gd name="T1" fmla="*/ 20411 h 7"/>
              <a:gd name="T2" fmla="*/ 34925 w 9"/>
              <a:gd name="T3" fmla="*/ 24493 h 7"/>
              <a:gd name="T4" fmla="*/ 15522 w 9"/>
              <a:gd name="T5" fmla="*/ 28575 h 7"/>
              <a:gd name="T6" fmla="*/ 0 w 9"/>
              <a:gd name="T7" fmla="*/ 20411 h 7"/>
              <a:gd name="T8" fmla="*/ 0 w 9"/>
              <a:gd name="T9" fmla="*/ 16329 h 7"/>
              <a:gd name="T10" fmla="*/ 11642 w 9"/>
              <a:gd name="T11" fmla="*/ 4082 h 7"/>
              <a:gd name="T12" fmla="*/ 34925 w 9"/>
              <a:gd name="T13" fmla="*/ 0 h 7"/>
              <a:gd name="T14" fmla="*/ 34925 w 9"/>
              <a:gd name="T15" fmla="*/ 20411 h 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"/>
              <a:gd name="T25" fmla="*/ 0 h 7"/>
              <a:gd name="T26" fmla="*/ 9 w 9"/>
              <a:gd name="T27" fmla="*/ 7 h 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" h="7">
                <a:moveTo>
                  <a:pt x="9" y="5"/>
                </a:moveTo>
                <a:cubicBezTo>
                  <a:pt x="9" y="6"/>
                  <a:pt x="9" y="6"/>
                  <a:pt x="9" y="6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6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1" y="1"/>
                  <a:pt x="3" y="1"/>
                </a:cubicBezTo>
                <a:cubicBezTo>
                  <a:pt x="9" y="0"/>
                  <a:pt x="9" y="0"/>
                  <a:pt x="9" y="0"/>
                </a:cubicBezTo>
                <a:cubicBezTo>
                  <a:pt x="9" y="2"/>
                  <a:pt x="9" y="4"/>
                  <a:pt x="9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36"/>
          <p:cNvSpPr>
            <a:spLocks noEditPoints="1"/>
          </p:cNvSpPr>
          <p:nvPr/>
        </p:nvSpPr>
        <p:spPr bwMode="auto">
          <a:xfrm>
            <a:off x="4687888" y="1260475"/>
            <a:ext cx="722312" cy="841375"/>
          </a:xfrm>
          <a:custGeom>
            <a:avLst/>
            <a:gdLst>
              <a:gd name="T0" fmla="*/ 170656 w 182"/>
              <a:gd name="T1" fmla="*/ 781844 h 212"/>
              <a:gd name="T2" fmla="*/ 0 w 182"/>
              <a:gd name="T3" fmla="*/ 444500 h 212"/>
              <a:gd name="T4" fmla="*/ 635000 w 182"/>
              <a:gd name="T5" fmla="*/ 214312 h 212"/>
              <a:gd name="T6" fmla="*/ 722313 w 182"/>
              <a:gd name="T7" fmla="*/ 444500 h 212"/>
              <a:gd name="T8" fmla="*/ 551657 w 182"/>
              <a:gd name="T9" fmla="*/ 781844 h 212"/>
              <a:gd name="T10" fmla="*/ 551657 w 182"/>
              <a:gd name="T11" fmla="*/ 841375 h 212"/>
              <a:gd name="T12" fmla="*/ 170656 w 182"/>
              <a:gd name="T13" fmla="*/ 841375 h 212"/>
              <a:gd name="T14" fmla="*/ 170656 w 182"/>
              <a:gd name="T15" fmla="*/ 781844 h 212"/>
              <a:gd name="T16" fmla="*/ 250031 w 182"/>
              <a:gd name="T17" fmla="*/ 333375 h 212"/>
              <a:gd name="T18" fmla="*/ 297656 w 182"/>
              <a:gd name="T19" fmla="*/ 222250 h 212"/>
              <a:gd name="T20" fmla="*/ 178594 w 182"/>
              <a:gd name="T21" fmla="*/ 206375 h 212"/>
              <a:gd name="T22" fmla="*/ 130969 w 182"/>
              <a:gd name="T23" fmla="*/ 317500 h 212"/>
              <a:gd name="T24" fmla="*/ 250031 w 182"/>
              <a:gd name="T25" fmla="*/ 333375 h 212"/>
              <a:gd name="T26" fmla="*/ 134938 w 182"/>
              <a:gd name="T27" fmla="*/ 472281 h 212"/>
              <a:gd name="T28" fmla="*/ 142875 w 182"/>
              <a:gd name="T29" fmla="*/ 400844 h 212"/>
              <a:gd name="T30" fmla="*/ 71438 w 182"/>
              <a:gd name="T31" fmla="*/ 412750 h 212"/>
              <a:gd name="T32" fmla="*/ 63500 w 182"/>
              <a:gd name="T33" fmla="*/ 488156 h 212"/>
              <a:gd name="T34" fmla="*/ 134938 w 182"/>
              <a:gd name="T35" fmla="*/ 472281 h 21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82"/>
              <a:gd name="T55" fmla="*/ 0 h 212"/>
              <a:gd name="T56" fmla="*/ 182 w 182"/>
              <a:gd name="T57" fmla="*/ 212 h 21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82" h="212">
                <a:moveTo>
                  <a:pt x="43" y="197"/>
                </a:moveTo>
                <a:cubicBezTo>
                  <a:pt x="43" y="197"/>
                  <a:pt x="0" y="158"/>
                  <a:pt x="0" y="112"/>
                </a:cubicBezTo>
                <a:cubicBezTo>
                  <a:pt x="0" y="28"/>
                  <a:pt x="106" y="0"/>
                  <a:pt x="160" y="54"/>
                </a:cubicBezTo>
                <a:cubicBezTo>
                  <a:pt x="174" y="67"/>
                  <a:pt x="182" y="92"/>
                  <a:pt x="182" y="112"/>
                </a:cubicBezTo>
                <a:cubicBezTo>
                  <a:pt x="182" y="158"/>
                  <a:pt x="139" y="197"/>
                  <a:pt x="139" y="197"/>
                </a:cubicBezTo>
                <a:cubicBezTo>
                  <a:pt x="139" y="212"/>
                  <a:pt x="139" y="212"/>
                  <a:pt x="139" y="212"/>
                </a:cubicBezTo>
                <a:cubicBezTo>
                  <a:pt x="43" y="212"/>
                  <a:pt x="43" y="212"/>
                  <a:pt x="43" y="212"/>
                </a:cubicBezTo>
                <a:lnTo>
                  <a:pt x="43" y="197"/>
                </a:lnTo>
                <a:close/>
                <a:moveTo>
                  <a:pt x="63" y="84"/>
                </a:moveTo>
                <a:cubicBezTo>
                  <a:pt x="75" y="77"/>
                  <a:pt x="80" y="65"/>
                  <a:pt x="75" y="56"/>
                </a:cubicBezTo>
                <a:cubicBezTo>
                  <a:pt x="70" y="47"/>
                  <a:pt x="56" y="45"/>
                  <a:pt x="45" y="52"/>
                </a:cubicBezTo>
                <a:cubicBezTo>
                  <a:pt x="33" y="59"/>
                  <a:pt x="28" y="71"/>
                  <a:pt x="33" y="80"/>
                </a:cubicBezTo>
                <a:cubicBezTo>
                  <a:pt x="38" y="89"/>
                  <a:pt x="51" y="91"/>
                  <a:pt x="63" y="84"/>
                </a:cubicBezTo>
                <a:close/>
                <a:moveTo>
                  <a:pt x="34" y="119"/>
                </a:moveTo>
                <a:cubicBezTo>
                  <a:pt x="40" y="114"/>
                  <a:pt x="40" y="105"/>
                  <a:pt x="36" y="101"/>
                </a:cubicBezTo>
                <a:cubicBezTo>
                  <a:pt x="31" y="97"/>
                  <a:pt x="23" y="98"/>
                  <a:pt x="18" y="104"/>
                </a:cubicBezTo>
                <a:cubicBezTo>
                  <a:pt x="12" y="110"/>
                  <a:pt x="11" y="118"/>
                  <a:pt x="16" y="123"/>
                </a:cubicBezTo>
                <a:cubicBezTo>
                  <a:pt x="20" y="127"/>
                  <a:pt x="29" y="125"/>
                  <a:pt x="34" y="119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37"/>
          <p:cNvSpPr>
            <a:spLocks/>
          </p:cNvSpPr>
          <p:nvPr/>
        </p:nvSpPr>
        <p:spPr bwMode="auto">
          <a:xfrm>
            <a:off x="5187950" y="2359025"/>
            <a:ext cx="15875" cy="417513"/>
          </a:xfrm>
          <a:custGeom>
            <a:avLst/>
            <a:gdLst>
              <a:gd name="T0" fmla="*/ 15875 w 4"/>
              <a:gd name="T1" fmla="*/ 413537 h 105"/>
              <a:gd name="T2" fmla="*/ 7938 w 4"/>
              <a:gd name="T3" fmla="*/ 417513 h 105"/>
              <a:gd name="T4" fmla="*/ 7938 w 4"/>
              <a:gd name="T5" fmla="*/ 417513 h 105"/>
              <a:gd name="T6" fmla="*/ 0 w 4"/>
              <a:gd name="T7" fmla="*/ 413537 h 105"/>
              <a:gd name="T8" fmla="*/ 0 w 4"/>
              <a:gd name="T9" fmla="*/ 3976 h 105"/>
              <a:gd name="T10" fmla="*/ 7938 w 4"/>
              <a:gd name="T11" fmla="*/ 0 h 105"/>
              <a:gd name="T12" fmla="*/ 7938 w 4"/>
              <a:gd name="T13" fmla="*/ 0 h 105"/>
              <a:gd name="T14" fmla="*/ 15875 w 4"/>
              <a:gd name="T15" fmla="*/ 3976 h 105"/>
              <a:gd name="T16" fmla="*/ 15875 w 4"/>
              <a:gd name="T17" fmla="*/ 413537 h 1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"/>
              <a:gd name="T28" fmla="*/ 0 h 105"/>
              <a:gd name="T29" fmla="*/ 4 w 4"/>
              <a:gd name="T30" fmla="*/ 105 h 1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" h="105">
                <a:moveTo>
                  <a:pt x="4" y="104"/>
                </a:moveTo>
                <a:cubicBezTo>
                  <a:pt x="4" y="104"/>
                  <a:pt x="3" y="105"/>
                  <a:pt x="2" y="105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4"/>
                  <a:pt x="0" y="10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4" y="0"/>
                  <a:pt x="4" y="1"/>
                </a:cubicBezTo>
                <a:lnTo>
                  <a:pt x="4" y="104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38"/>
          <p:cNvSpPr>
            <a:spLocks/>
          </p:cNvSpPr>
          <p:nvPr/>
        </p:nvSpPr>
        <p:spPr bwMode="auto">
          <a:xfrm>
            <a:off x="5132388" y="2747963"/>
            <a:ext cx="107950" cy="84137"/>
          </a:xfrm>
          <a:custGeom>
            <a:avLst/>
            <a:gdLst>
              <a:gd name="T0" fmla="*/ 107950 w 27"/>
              <a:gd name="T1" fmla="*/ 56092 h 21"/>
              <a:gd name="T2" fmla="*/ 55974 w 27"/>
              <a:gd name="T3" fmla="*/ 84138 h 21"/>
              <a:gd name="T4" fmla="*/ 55974 w 27"/>
              <a:gd name="T5" fmla="*/ 84138 h 21"/>
              <a:gd name="T6" fmla="*/ 0 w 27"/>
              <a:gd name="T7" fmla="*/ 56092 h 21"/>
              <a:gd name="T8" fmla="*/ 0 w 27"/>
              <a:gd name="T9" fmla="*/ 28046 h 21"/>
              <a:gd name="T10" fmla="*/ 55974 w 27"/>
              <a:gd name="T11" fmla="*/ 0 h 21"/>
              <a:gd name="T12" fmla="*/ 55974 w 27"/>
              <a:gd name="T13" fmla="*/ 0 h 21"/>
              <a:gd name="T14" fmla="*/ 107950 w 27"/>
              <a:gd name="T15" fmla="*/ 28046 h 21"/>
              <a:gd name="T16" fmla="*/ 107950 w 27"/>
              <a:gd name="T17" fmla="*/ 56092 h 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"/>
              <a:gd name="T28" fmla="*/ 0 h 21"/>
              <a:gd name="T29" fmla="*/ 27 w 27"/>
              <a:gd name="T30" fmla="*/ 21 h 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" h="21">
                <a:moveTo>
                  <a:pt x="27" y="14"/>
                </a:moveTo>
                <a:cubicBezTo>
                  <a:pt x="27" y="18"/>
                  <a:pt x="21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6" y="21"/>
                  <a:pt x="0" y="18"/>
                  <a:pt x="0" y="14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6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7" y="3"/>
                  <a:pt x="27" y="7"/>
                </a:cubicBezTo>
                <a:lnTo>
                  <a:pt x="27" y="14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五边形 8"/>
          <p:cNvSpPr/>
          <p:nvPr/>
        </p:nvSpPr>
        <p:spPr>
          <a:xfrm>
            <a:off x="1703388" y="1728788"/>
            <a:ext cx="2736850" cy="100330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5618" name="Group 482"/>
          <p:cNvGrpSpPr>
            <a:grpSpLocks/>
          </p:cNvGrpSpPr>
          <p:nvPr/>
        </p:nvGrpSpPr>
        <p:grpSpPr bwMode="auto">
          <a:xfrm>
            <a:off x="6392863" y="2713038"/>
            <a:ext cx="5037137" cy="2674937"/>
            <a:chOff x="393" y="577"/>
            <a:chExt cx="4972" cy="2639"/>
          </a:xfrm>
        </p:grpSpPr>
        <p:sp>
          <p:nvSpPr>
            <p:cNvPr id="25623" name="Freeform 284"/>
            <p:cNvSpPr>
              <a:spLocks/>
            </p:cNvSpPr>
            <p:nvPr/>
          </p:nvSpPr>
          <p:spPr bwMode="auto">
            <a:xfrm>
              <a:off x="1629" y="2958"/>
              <a:ext cx="14" cy="17"/>
            </a:xfrm>
            <a:custGeom>
              <a:avLst/>
              <a:gdLst>
                <a:gd name="T0" fmla="*/ 7 w 6"/>
                <a:gd name="T1" fmla="*/ 0 h 7"/>
                <a:gd name="T2" fmla="*/ 0 w 6"/>
                <a:gd name="T3" fmla="*/ 7 h 7"/>
                <a:gd name="T4" fmla="*/ 7 w 6"/>
                <a:gd name="T5" fmla="*/ 17 h 7"/>
                <a:gd name="T6" fmla="*/ 14 w 6"/>
                <a:gd name="T7" fmla="*/ 17 h 7"/>
                <a:gd name="T8" fmla="*/ 14 w 6"/>
                <a:gd name="T9" fmla="*/ 5 h 7"/>
                <a:gd name="T10" fmla="*/ 7 w 6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7"/>
                <a:gd name="T20" fmla="*/ 6 w 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7">
                  <a:moveTo>
                    <a:pt x="3" y="0"/>
                  </a:moveTo>
                  <a:cubicBezTo>
                    <a:pt x="2" y="1"/>
                    <a:pt x="0" y="2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4" y="7"/>
                    <a:pt x="5" y="7"/>
                    <a:pt x="6" y="7"/>
                  </a:cubicBezTo>
                  <a:cubicBezTo>
                    <a:pt x="6" y="5"/>
                    <a:pt x="6" y="3"/>
                    <a:pt x="6" y="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Freeform 285"/>
            <p:cNvSpPr>
              <a:spLocks/>
            </p:cNvSpPr>
            <p:nvPr/>
          </p:nvSpPr>
          <p:spPr bwMode="auto">
            <a:xfrm>
              <a:off x="1513" y="894"/>
              <a:ext cx="28" cy="21"/>
            </a:xfrm>
            <a:custGeom>
              <a:avLst/>
              <a:gdLst>
                <a:gd name="T0" fmla="*/ 28 w 12"/>
                <a:gd name="T1" fmla="*/ 7 h 9"/>
                <a:gd name="T2" fmla="*/ 0 w 12"/>
                <a:gd name="T3" fmla="*/ 16 h 9"/>
                <a:gd name="T4" fmla="*/ 9 w 12"/>
                <a:gd name="T5" fmla="*/ 21 h 9"/>
                <a:gd name="T6" fmla="*/ 28 w 12"/>
                <a:gd name="T7" fmla="*/ 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9"/>
                <a:gd name="T14" fmla="*/ 12 w 12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9">
                  <a:moveTo>
                    <a:pt x="12" y="3"/>
                  </a:moveTo>
                  <a:cubicBezTo>
                    <a:pt x="8" y="0"/>
                    <a:pt x="1" y="5"/>
                    <a:pt x="0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8" y="9"/>
                    <a:pt x="12" y="5"/>
                    <a:pt x="12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Freeform 286"/>
            <p:cNvSpPr>
              <a:spLocks/>
            </p:cNvSpPr>
            <p:nvPr/>
          </p:nvSpPr>
          <p:spPr bwMode="auto">
            <a:xfrm>
              <a:off x="1407" y="776"/>
              <a:ext cx="37" cy="30"/>
            </a:xfrm>
            <a:custGeom>
              <a:avLst/>
              <a:gdLst>
                <a:gd name="T0" fmla="*/ 37 w 16"/>
                <a:gd name="T1" fmla="*/ 23 h 13"/>
                <a:gd name="T2" fmla="*/ 0 w 16"/>
                <a:gd name="T3" fmla="*/ 23 h 13"/>
                <a:gd name="T4" fmla="*/ 37 w 16"/>
                <a:gd name="T5" fmla="*/ 23 h 13"/>
                <a:gd name="T6" fmla="*/ 0 60000 65536"/>
                <a:gd name="T7" fmla="*/ 0 60000 65536"/>
                <a:gd name="T8" fmla="*/ 0 60000 65536"/>
                <a:gd name="T9" fmla="*/ 0 w 16"/>
                <a:gd name="T10" fmla="*/ 0 h 13"/>
                <a:gd name="T11" fmla="*/ 16 w 16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3">
                  <a:moveTo>
                    <a:pt x="16" y="10"/>
                  </a:moveTo>
                  <a:cubicBezTo>
                    <a:pt x="15" y="0"/>
                    <a:pt x="3" y="7"/>
                    <a:pt x="0" y="10"/>
                  </a:cubicBezTo>
                  <a:cubicBezTo>
                    <a:pt x="7" y="13"/>
                    <a:pt x="13" y="10"/>
                    <a:pt x="16" y="1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6" name="Freeform 287"/>
            <p:cNvSpPr>
              <a:spLocks/>
            </p:cNvSpPr>
            <p:nvPr/>
          </p:nvSpPr>
          <p:spPr bwMode="auto">
            <a:xfrm>
              <a:off x="1388" y="724"/>
              <a:ext cx="19" cy="9"/>
            </a:xfrm>
            <a:custGeom>
              <a:avLst/>
              <a:gdLst>
                <a:gd name="T0" fmla="*/ 19 w 8"/>
                <a:gd name="T1" fmla="*/ 5 h 4"/>
                <a:gd name="T2" fmla="*/ 19 w 8"/>
                <a:gd name="T3" fmla="*/ 0 h 4"/>
                <a:gd name="T4" fmla="*/ 7 w 8"/>
                <a:gd name="T5" fmla="*/ 0 h 4"/>
                <a:gd name="T6" fmla="*/ 0 w 8"/>
                <a:gd name="T7" fmla="*/ 5 h 4"/>
                <a:gd name="T8" fmla="*/ 7 w 8"/>
                <a:gd name="T9" fmla="*/ 9 h 4"/>
                <a:gd name="T10" fmla="*/ 19 w 8"/>
                <a:gd name="T11" fmla="*/ 5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4"/>
                <a:gd name="T20" fmla="*/ 8 w 8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4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3" y="4"/>
                    <a:pt x="3" y="4"/>
                  </a:cubicBezTo>
                  <a:cubicBezTo>
                    <a:pt x="6" y="4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7" name="Freeform 288"/>
            <p:cNvSpPr>
              <a:spLocks/>
            </p:cNvSpPr>
            <p:nvPr/>
          </p:nvSpPr>
          <p:spPr bwMode="auto">
            <a:xfrm>
              <a:off x="1806" y="1184"/>
              <a:ext cx="23" cy="22"/>
            </a:xfrm>
            <a:custGeom>
              <a:avLst/>
              <a:gdLst>
                <a:gd name="T0" fmla="*/ 12 w 10"/>
                <a:gd name="T1" fmla="*/ 22 h 9"/>
                <a:gd name="T2" fmla="*/ 23 w 10"/>
                <a:gd name="T3" fmla="*/ 0 h 9"/>
                <a:gd name="T4" fmla="*/ 0 w 10"/>
                <a:gd name="T5" fmla="*/ 15 h 9"/>
                <a:gd name="T6" fmla="*/ 12 w 10"/>
                <a:gd name="T7" fmla="*/ 22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5" y="9"/>
                  </a:moveTo>
                  <a:cubicBezTo>
                    <a:pt x="8" y="9"/>
                    <a:pt x="10" y="2"/>
                    <a:pt x="10" y="0"/>
                  </a:cubicBezTo>
                  <a:cubicBezTo>
                    <a:pt x="7" y="0"/>
                    <a:pt x="0" y="3"/>
                    <a:pt x="0" y="6"/>
                  </a:cubicBezTo>
                  <a:cubicBezTo>
                    <a:pt x="0" y="9"/>
                    <a:pt x="3" y="9"/>
                    <a:pt x="5" y="9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289"/>
            <p:cNvSpPr>
              <a:spLocks/>
            </p:cNvSpPr>
            <p:nvPr/>
          </p:nvSpPr>
          <p:spPr bwMode="auto">
            <a:xfrm>
              <a:off x="1676" y="1147"/>
              <a:ext cx="28" cy="14"/>
            </a:xfrm>
            <a:custGeom>
              <a:avLst/>
              <a:gdLst>
                <a:gd name="T0" fmla="*/ 28 w 12"/>
                <a:gd name="T1" fmla="*/ 9 h 6"/>
                <a:gd name="T2" fmla="*/ 21 w 12"/>
                <a:gd name="T3" fmla="*/ 5 h 6"/>
                <a:gd name="T4" fmla="*/ 9 w 12"/>
                <a:gd name="T5" fmla="*/ 0 h 6"/>
                <a:gd name="T6" fmla="*/ 0 w 12"/>
                <a:gd name="T7" fmla="*/ 0 h 6"/>
                <a:gd name="T8" fmla="*/ 19 w 12"/>
                <a:gd name="T9" fmla="*/ 14 h 6"/>
                <a:gd name="T10" fmla="*/ 28 w 12"/>
                <a:gd name="T11" fmla="*/ 9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6"/>
                <a:gd name="T20" fmla="*/ 12 w 1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6">
                  <a:moveTo>
                    <a:pt x="12" y="4"/>
                  </a:moveTo>
                  <a:cubicBezTo>
                    <a:pt x="11" y="3"/>
                    <a:pt x="10" y="2"/>
                    <a:pt x="9" y="2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3" y="4"/>
                    <a:pt x="4" y="6"/>
                    <a:pt x="8" y="6"/>
                  </a:cubicBezTo>
                  <a:cubicBezTo>
                    <a:pt x="9" y="6"/>
                    <a:pt x="11" y="5"/>
                    <a:pt x="12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290"/>
            <p:cNvSpPr>
              <a:spLocks/>
            </p:cNvSpPr>
            <p:nvPr/>
          </p:nvSpPr>
          <p:spPr bwMode="auto">
            <a:xfrm>
              <a:off x="1558" y="910"/>
              <a:ext cx="12" cy="12"/>
            </a:xfrm>
            <a:custGeom>
              <a:avLst/>
              <a:gdLst>
                <a:gd name="T0" fmla="*/ 12 w 5"/>
                <a:gd name="T1" fmla="*/ 2 h 5"/>
                <a:gd name="T2" fmla="*/ 7 w 5"/>
                <a:gd name="T3" fmla="*/ 2 h 5"/>
                <a:gd name="T4" fmla="*/ 0 w 5"/>
                <a:gd name="T5" fmla="*/ 7 h 5"/>
                <a:gd name="T6" fmla="*/ 0 w 5"/>
                <a:gd name="T7" fmla="*/ 12 h 5"/>
                <a:gd name="T8" fmla="*/ 7 w 5"/>
                <a:gd name="T9" fmla="*/ 12 h 5"/>
                <a:gd name="T10" fmla="*/ 12 w 5"/>
                <a:gd name="T11" fmla="*/ 2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5"/>
                <a:gd name="T20" fmla="*/ 5 w 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5">
                  <a:moveTo>
                    <a:pt x="5" y="1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5"/>
                    <a:pt x="5" y="3"/>
                    <a:pt x="5" y="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0" name="Freeform 291"/>
            <p:cNvSpPr>
              <a:spLocks/>
            </p:cNvSpPr>
            <p:nvPr/>
          </p:nvSpPr>
          <p:spPr bwMode="auto">
            <a:xfrm>
              <a:off x="1454" y="679"/>
              <a:ext cx="33" cy="19"/>
            </a:xfrm>
            <a:custGeom>
              <a:avLst/>
              <a:gdLst>
                <a:gd name="T0" fmla="*/ 12 w 14"/>
                <a:gd name="T1" fmla="*/ 19 h 8"/>
                <a:gd name="T2" fmla="*/ 33 w 14"/>
                <a:gd name="T3" fmla="*/ 5 h 8"/>
                <a:gd name="T4" fmla="*/ 9 w 14"/>
                <a:gd name="T5" fmla="*/ 2 h 8"/>
                <a:gd name="T6" fmla="*/ 0 w 14"/>
                <a:gd name="T7" fmla="*/ 12 h 8"/>
                <a:gd name="T8" fmla="*/ 12 w 14"/>
                <a:gd name="T9" fmla="*/ 1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8"/>
                <a:gd name="T17" fmla="*/ 14 w 14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8">
                  <a:moveTo>
                    <a:pt x="5" y="8"/>
                  </a:moveTo>
                  <a:cubicBezTo>
                    <a:pt x="11" y="8"/>
                    <a:pt x="13" y="5"/>
                    <a:pt x="14" y="2"/>
                  </a:cubicBezTo>
                  <a:cubicBezTo>
                    <a:pt x="8" y="0"/>
                    <a:pt x="7" y="1"/>
                    <a:pt x="4" y="1"/>
                  </a:cubicBezTo>
                  <a:cubicBezTo>
                    <a:pt x="3" y="1"/>
                    <a:pt x="0" y="2"/>
                    <a:pt x="0" y="5"/>
                  </a:cubicBezTo>
                  <a:cubicBezTo>
                    <a:pt x="2" y="7"/>
                    <a:pt x="4" y="8"/>
                    <a:pt x="5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Freeform 292"/>
            <p:cNvSpPr>
              <a:spLocks/>
            </p:cNvSpPr>
            <p:nvPr/>
          </p:nvSpPr>
          <p:spPr bwMode="auto">
            <a:xfrm>
              <a:off x="1482" y="672"/>
              <a:ext cx="45" cy="31"/>
            </a:xfrm>
            <a:custGeom>
              <a:avLst/>
              <a:gdLst>
                <a:gd name="T0" fmla="*/ 0 w 19"/>
                <a:gd name="T1" fmla="*/ 29 h 13"/>
                <a:gd name="T2" fmla="*/ 9 w 19"/>
                <a:gd name="T3" fmla="*/ 31 h 13"/>
                <a:gd name="T4" fmla="*/ 45 w 19"/>
                <a:gd name="T5" fmla="*/ 5 h 13"/>
                <a:gd name="T6" fmla="*/ 9 w 19"/>
                <a:gd name="T7" fmla="*/ 7 h 13"/>
                <a:gd name="T8" fmla="*/ 14 w 19"/>
                <a:gd name="T9" fmla="*/ 17 h 13"/>
                <a:gd name="T10" fmla="*/ 0 w 19"/>
                <a:gd name="T11" fmla="*/ 29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3"/>
                <a:gd name="T20" fmla="*/ 19 w 19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3">
                  <a:moveTo>
                    <a:pt x="0" y="12"/>
                  </a:moveTo>
                  <a:cubicBezTo>
                    <a:pt x="1" y="13"/>
                    <a:pt x="3" y="13"/>
                    <a:pt x="4" y="13"/>
                  </a:cubicBezTo>
                  <a:cubicBezTo>
                    <a:pt x="8" y="13"/>
                    <a:pt x="17" y="8"/>
                    <a:pt x="19" y="2"/>
                  </a:cubicBezTo>
                  <a:cubicBezTo>
                    <a:pt x="13" y="2"/>
                    <a:pt x="5" y="0"/>
                    <a:pt x="4" y="3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4" y="8"/>
                    <a:pt x="3" y="11"/>
                    <a:pt x="0" y="1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Freeform 293"/>
            <p:cNvSpPr>
              <a:spLocks/>
            </p:cNvSpPr>
            <p:nvPr/>
          </p:nvSpPr>
          <p:spPr bwMode="auto">
            <a:xfrm>
              <a:off x="1527" y="691"/>
              <a:ext cx="24" cy="16"/>
            </a:xfrm>
            <a:custGeom>
              <a:avLst/>
              <a:gdLst>
                <a:gd name="T0" fmla="*/ 14 w 10"/>
                <a:gd name="T1" fmla="*/ 14 h 7"/>
                <a:gd name="T2" fmla="*/ 24 w 10"/>
                <a:gd name="T3" fmla="*/ 7 h 7"/>
                <a:gd name="T4" fmla="*/ 22 w 10"/>
                <a:gd name="T5" fmla="*/ 0 h 7"/>
                <a:gd name="T6" fmla="*/ 0 w 10"/>
                <a:gd name="T7" fmla="*/ 11 h 7"/>
                <a:gd name="T8" fmla="*/ 14 w 10"/>
                <a:gd name="T9" fmla="*/ 14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6" y="6"/>
                  </a:moveTo>
                  <a:cubicBezTo>
                    <a:pt x="10" y="6"/>
                    <a:pt x="10" y="6"/>
                    <a:pt x="10" y="3"/>
                  </a:cubicBezTo>
                  <a:cubicBezTo>
                    <a:pt x="10" y="2"/>
                    <a:pt x="10" y="0"/>
                    <a:pt x="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7"/>
                    <a:pt x="4" y="6"/>
                    <a:pt x="6" y="6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Freeform 294"/>
            <p:cNvSpPr>
              <a:spLocks/>
            </p:cNvSpPr>
            <p:nvPr/>
          </p:nvSpPr>
          <p:spPr bwMode="auto">
            <a:xfrm>
              <a:off x="1494" y="636"/>
              <a:ext cx="50" cy="26"/>
            </a:xfrm>
            <a:custGeom>
              <a:avLst/>
              <a:gdLst>
                <a:gd name="T0" fmla="*/ 12 w 21"/>
                <a:gd name="T1" fmla="*/ 14 h 11"/>
                <a:gd name="T2" fmla="*/ 10 w 21"/>
                <a:gd name="T3" fmla="*/ 26 h 11"/>
                <a:gd name="T4" fmla="*/ 19 w 21"/>
                <a:gd name="T5" fmla="*/ 26 h 11"/>
                <a:gd name="T6" fmla="*/ 24 w 21"/>
                <a:gd name="T7" fmla="*/ 21 h 11"/>
                <a:gd name="T8" fmla="*/ 36 w 21"/>
                <a:gd name="T9" fmla="*/ 21 h 11"/>
                <a:gd name="T10" fmla="*/ 33 w 21"/>
                <a:gd name="T11" fmla="*/ 19 h 11"/>
                <a:gd name="T12" fmla="*/ 50 w 21"/>
                <a:gd name="T13" fmla="*/ 14 h 11"/>
                <a:gd name="T14" fmla="*/ 50 w 21"/>
                <a:gd name="T15" fmla="*/ 7 h 11"/>
                <a:gd name="T16" fmla="*/ 24 w 21"/>
                <a:gd name="T17" fmla="*/ 0 h 11"/>
                <a:gd name="T18" fmla="*/ 0 w 21"/>
                <a:gd name="T19" fmla="*/ 9 h 11"/>
                <a:gd name="T20" fmla="*/ 12 w 21"/>
                <a:gd name="T21" fmla="*/ 14 h 1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11"/>
                <a:gd name="T35" fmla="*/ 21 w 21"/>
                <a:gd name="T36" fmla="*/ 11 h 1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11">
                  <a:moveTo>
                    <a:pt x="5" y="6"/>
                  </a:moveTo>
                  <a:cubicBezTo>
                    <a:pt x="5" y="8"/>
                    <a:pt x="4" y="9"/>
                    <a:pt x="4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9"/>
                    <a:pt x="13" y="9"/>
                    <a:pt x="15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7" y="9"/>
                    <a:pt x="19" y="10"/>
                    <a:pt x="21" y="6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5" y="0"/>
                    <a:pt x="10" y="0"/>
                  </a:cubicBezTo>
                  <a:cubicBezTo>
                    <a:pt x="7" y="0"/>
                    <a:pt x="0" y="0"/>
                    <a:pt x="0" y="4"/>
                  </a:cubicBezTo>
                  <a:cubicBezTo>
                    <a:pt x="0" y="6"/>
                    <a:pt x="2" y="6"/>
                    <a:pt x="5" y="6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295"/>
            <p:cNvSpPr>
              <a:spLocks/>
            </p:cNvSpPr>
            <p:nvPr/>
          </p:nvSpPr>
          <p:spPr bwMode="auto">
            <a:xfrm>
              <a:off x="1558" y="644"/>
              <a:ext cx="33" cy="16"/>
            </a:xfrm>
            <a:custGeom>
              <a:avLst/>
              <a:gdLst>
                <a:gd name="T0" fmla="*/ 7 w 14"/>
                <a:gd name="T1" fmla="*/ 16 h 7"/>
                <a:gd name="T2" fmla="*/ 33 w 14"/>
                <a:gd name="T3" fmla="*/ 5 h 7"/>
                <a:gd name="T4" fmla="*/ 0 w 14"/>
                <a:gd name="T5" fmla="*/ 5 h 7"/>
                <a:gd name="T6" fmla="*/ 0 w 14"/>
                <a:gd name="T7" fmla="*/ 11 h 7"/>
                <a:gd name="T8" fmla="*/ 7 w 14"/>
                <a:gd name="T9" fmla="*/ 1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7"/>
                <a:gd name="T17" fmla="*/ 14 w 14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7">
                  <a:moveTo>
                    <a:pt x="3" y="7"/>
                  </a:moveTo>
                  <a:cubicBezTo>
                    <a:pt x="10" y="7"/>
                    <a:pt x="13" y="6"/>
                    <a:pt x="14" y="2"/>
                  </a:cubicBezTo>
                  <a:cubicBezTo>
                    <a:pt x="9" y="0"/>
                    <a:pt x="2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7"/>
                    <a:pt x="3" y="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Freeform 296"/>
            <p:cNvSpPr>
              <a:spLocks/>
            </p:cNvSpPr>
            <p:nvPr/>
          </p:nvSpPr>
          <p:spPr bwMode="auto">
            <a:xfrm>
              <a:off x="1551" y="667"/>
              <a:ext cx="23" cy="19"/>
            </a:xfrm>
            <a:custGeom>
              <a:avLst/>
              <a:gdLst>
                <a:gd name="T0" fmla="*/ 14 w 10"/>
                <a:gd name="T1" fmla="*/ 19 h 8"/>
                <a:gd name="T2" fmla="*/ 23 w 10"/>
                <a:gd name="T3" fmla="*/ 7 h 8"/>
                <a:gd name="T4" fmla="*/ 9 w 10"/>
                <a:gd name="T5" fmla="*/ 0 h 8"/>
                <a:gd name="T6" fmla="*/ 0 w 10"/>
                <a:gd name="T7" fmla="*/ 10 h 8"/>
                <a:gd name="T8" fmla="*/ 14 w 10"/>
                <a:gd name="T9" fmla="*/ 19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8"/>
                <a:gd name="T17" fmla="*/ 10 w 1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8">
                  <a:moveTo>
                    <a:pt x="6" y="8"/>
                  </a:moveTo>
                  <a:cubicBezTo>
                    <a:pt x="8" y="8"/>
                    <a:pt x="10" y="5"/>
                    <a:pt x="1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4" y="8"/>
                    <a:pt x="6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297"/>
            <p:cNvSpPr>
              <a:spLocks/>
            </p:cNvSpPr>
            <p:nvPr/>
          </p:nvSpPr>
          <p:spPr bwMode="auto">
            <a:xfrm>
              <a:off x="1385" y="660"/>
              <a:ext cx="29" cy="7"/>
            </a:xfrm>
            <a:custGeom>
              <a:avLst/>
              <a:gdLst>
                <a:gd name="T0" fmla="*/ 7 w 12"/>
                <a:gd name="T1" fmla="*/ 7 h 3"/>
                <a:gd name="T2" fmla="*/ 29 w 12"/>
                <a:gd name="T3" fmla="*/ 2 h 3"/>
                <a:gd name="T4" fmla="*/ 0 w 12"/>
                <a:gd name="T5" fmla="*/ 2 h 3"/>
                <a:gd name="T6" fmla="*/ 7 w 12"/>
                <a:gd name="T7" fmla="*/ 7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3"/>
                <a:gd name="T14" fmla="*/ 12 w 12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3">
                  <a:moveTo>
                    <a:pt x="3" y="3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298"/>
            <p:cNvSpPr>
              <a:spLocks/>
            </p:cNvSpPr>
            <p:nvPr/>
          </p:nvSpPr>
          <p:spPr bwMode="auto">
            <a:xfrm>
              <a:off x="1397" y="632"/>
              <a:ext cx="47" cy="26"/>
            </a:xfrm>
            <a:custGeom>
              <a:avLst/>
              <a:gdLst>
                <a:gd name="T0" fmla="*/ 28 w 20"/>
                <a:gd name="T1" fmla="*/ 26 h 11"/>
                <a:gd name="T2" fmla="*/ 47 w 20"/>
                <a:gd name="T3" fmla="*/ 19 h 11"/>
                <a:gd name="T4" fmla="*/ 0 w 20"/>
                <a:gd name="T5" fmla="*/ 19 h 11"/>
                <a:gd name="T6" fmla="*/ 28 w 20"/>
                <a:gd name="T7" fmla="*/ 26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11"/>
                <a:gd name="T14" fmla="*/ 20 w 20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11">
                  <a:moveTo>
                    <a:pt x="12" y="11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0" y="0"/>
                    <a:pt x="0" y="8"/>
                  </a:cubicBezTo>
                  <a:cubicBezTo>
                    <a:pt x="0" y="10"/>
                    <a:pt x="12" y="11"/>
                    <a:pt x="12" y="1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299"/>
            <p:cNvSpPr>
              <a:spLocks/>
            </p:cNvSpPr>
            <p:nvPr/>
          </p:nvSpPr>
          <p:spPr bwMode="auto">
            <a:xfrm>
              <a:off x="766" y="991"/>
              <a:ext cx="17" cy="14"/>
            </a:xfrm>
            <a:custGeom>
              <a:avLst/>
              <a:gdLst>
                <a:gd name="T0" fmla="*/ 0 w 7"/>
                <a:gd name="T1" fmla="*/ 14 h 6"/>
                <a:gd name="T2" fmla="*/ 5 w 7"/>
                <a:gd name="T3" fmla="*/ 14 h 6"/>
                <a:gd name="T4" fmla="*/ 17 w 7"/>
                <a:gd name="T5" fmla="*/ 5 h 6"/>
                <a:gd name="T6" fmla="*/ 12 w 7"/>
                <a:gd name="T7" fmla="*/ 0 h 6"/>
                <a:gd name="T8" fmla="*/ 0 w 7"/>
                <a:gd name="T9" fmla="*/ 14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6"/>
                <a:gd name="T17" fmla="*/ 7 w 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5" y="4"/>
                    <a:pt x="5" y="3"/>
                    <a:pt x="7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4"/>
                    <a:pt x="0" y="6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300"/>
            <p:cNvSpPr>
              <a:spLocks/>
            </p:cNvSpPr>
            <p:nvPr/>
          </p:nvSpPr>
          <p:spPr bwMode="auto">
            <a:xfrm>
              <a:off x="776" y="1021"/>
              <a:ext cx="12" cy="24"/>
            </a:xfrm>
            <a:custGeom>
              <a:avLst/>
              <a:gdLst>
                <a:gd name="T0" fmla="*/ 0 w 5"/>
                <a:gd name="T1" fmla="*/ 10 h 10"/>
                <a:gd name="T2" fmla="*/ 5 w 5"/>
                <a:gd name="T3" fmla="*/ 24 h 10"/>
                <a:gd name="T4" fmla="*/ 12 w 5"/>
                <a:gd name="T5" fmla="*/ 24 h 10"/>
                <a:gd name="T6" fmla="*/ 12 w 5"/>
                <a:gd name="T7" fmla="*/ 0 h 10"/>
                <a:gd name="T8" fmla="*/ 0 w 5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0"/>
                <a:gd name="T17" fmla="*/ 5 w 5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0">
                  <a:moveTo>
                    <a:pt x="0" y="4"/>
                  </a:moveTo>
                  <a:cubicBezTo>
                    <a:pt x="0" y="7"/>
                    <a:pt x="1" y="8"/>
                    <a:pt x="2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Freeform 301"/>
            <p:cNvSpPr>
              <a:spLocks/>
            </p:cNvSpPr>
            <p:nvPr/>
          </p:nvSpPr>
          <p:spPr bwMode="auto">
            <a:xfrm>
              <a:off x="514" y="988"/>
              <a:ext cx="45" cy="31"/>
            </a:xfrm>
            <a:custGeom>
              <a:avLst/>
              <a:gdLst>
                <a:gd name="T0" fmla="*/ 24 w 19"/>
                <a:gd name="T1" fmla="*/ 0 h 13"/>
                <a:gd name="T2" fmla="*/ 17 w 19"/>
                <a:gd name="T3" fmla="*/ 12 h 13"/>
                <a:gd name="T4" fmla="*/ 9 w 19"/>
                <a:gd name="T5" fmla="*/ 12 h 13"/>
                <a:gd name="T6" fmla="*/ 0 w 19"/>
                <a:gd name="T7" fmla="*/ 17 h 13"/>
                <a:gd name="T8" fmla="*/ 9 w 19"/>
                <a:gd name="T9" fmla="*/ 31 h 13"/>
                <a:gd name="T10" fmla="*/ 45 w 19"/>
                <a:gd name="T11" fmla="*/ 5 h 13"/>
                <a:gd name="T12" fmla="*/ 45 w 19"/>
                <a:gd name="T13" fmla="*/ 0 h 13"/>
                <a:gd name="T14" fmla="*/ 24 w 19"/>
                <a:gd name="T15" fmla="*/ 0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"/>
                <a:gd name="T25" fmla="*/ 0 h 13"/>
                <a:gd name="T26" fmla="*/ 19 w 19"/>
                <a:gd name="T27" fmla="*/ 13 h 1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" h="13">
                  <a:moveTo>
                    <a:pt x="10" y="0"/>
                  </a:moveTo>
                  <a:cubicBezTo>
                    <a:pt x="10" y="2"/>
                    <a:pt x="9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2" y="5"/>
                    <a:pt x="0" y="5"/>
                    <a:pt x="0" y="7"/>
                  </a:cubicBezTo>
                  <a:cubicBezTo>
                    <a:pt x="0" y="10"/>
                    <a:pt x="2" y="13"/>
                    <a:pt x="4" y="13"/>
                  </a:cubicBezTo>
                  <a:cubicBezTo>
                    <a:pt x="6" y="8"/>
                    <a:pt x="15" y="3"/>
                    <a:pt x="19" y="2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5" y="1"/>
                    <a:pt x="11" y="3"/>
                    <a:pt x="10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302"/>
            <p:cNvSpPr>
              <a:spLocks/>
            </p:cNvSpPr>
            <p:nvPr/>
          </p:nvSpPr>
          <p:spPr bwMode="auto">
            <a:xfrm>
              <a:off x="1629" y="3204"/>
              <a:ext cx="14" cy="9"/>
            </a:xfrm>
            <a:custGeom>
              <a:avLst/>
              <a:gdLst>
                <a:gd name="T0" fmla="*/ 0 w 6"/>
                <a:gd name="T1" fmla="*/ 2 h 4"/>
                <a:gd name="T2" fmla="*/ 14 w 6"/>
                <a:gd name="T3" fmla="*/ 2 h 4"/>
                <a:gd name="T4" fmla="*/ 0 w 6"/>
                <a:gd name="T5" fmla="*/ 2 h 4"/>
                <a:gd name="T6" fmla="*/ 0 60000 65536"/>
                <a:gd name="T7" fmla="*/ 0 60000 65536"/>
                <a:gd name="T8" fmla="*/ 0 60000 65536"/>
                <a:gd name="T9" fmla="*/ 0 w 6"/>
                <a:gd name="T10" fmla="*/ 0 h 4"/>
                <a:gd name="T11" fmla="*/ 6 w 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4">
                  <a:moveTo>
                    <a:pt x="0" y="1"/>
                  </a:moveTo>
                  <a:cubicBezTo>
                    <a:pt x="2" y="4"/>
                    <a:pt x="4" y="3"/>
                    <a:pt x="6" y="1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Freeform 303"/>
            <p:cNvSpPr>
              <a:spLocks/>
            </p:cNvSpPr>
            <p:nvPr/>
          </p:nvSpPr>
          <p:spPr bwMode="auto">
            <a:xfrm>
              <a:off x="1588" y="3187"/>
              <a:ext cx="38" cy="12"/>
            </a:xfrm>
            <a:custGeom>
              <a:avLst/>
              <a:gdLst>
                <a:gd name="T0" fmla="*/ 38 w 16"/>
                <a:gd name="T1" fmla="*/ 5 h 5"/>
                <a:gd name="T2" fmla="*/ 19 w 16"/>
                <a:gd name="T3" fmla="*/ 5 h 5"/>
                <a:gd name="T4" fmla="*/ 12 w 16"/>
                <a:gd name="T5" fmla="*/ 0 h 5"/>
                <a:gd name="T6" fmla="*/ 0 w 16"/>
                <a:gd name="T7" fmla="*/ 5 h 5"/>
                <a:gd name="T8" fmla="*/ 17 w 16"/>
                <a:gd name="T9" fmla="*/ 7 h 5"/>
                <a:gd name="T10" fmla="*/ 21 w 16"/>
                <a:gd name="T11" fmla="*/ 12 h 5"/>
                <a:gd name="T12" fmla="*/ 38 w 16"/>
                <a:gd name="T13" fmla="*/ 5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5"/>
                <a:gd name="T23" fmla="*/ 16 w 16"/>
                <a:gd name="T24" fmla="*/ 5 h 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5">
                  <a:moveTo>
                    <a:pt x="16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3" y="2"/>
                    <a:pt x="5" y="3"/>
                    <a:pt x="7" y="3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10" y="2"/>
                    <a:pt x="15" y="4"/>
                    <a:pt x="16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304"/>
            <p:cNvSpPr>
              <a:spLocks/>
            </p:cNvSpPr>
            <p:nvPr/>
          </p:nvSpPr>
          <p:spPr bwMode="auto">
            <a:xfrm>
              <a:off x="1584" y="3176"/>
              <a:ext cx="14" cy="16"/>
            </a:xfrm>
            <a:custGeom>
              <a:avLst/>
              <a:gdLst>
                <a:gd name="T0" fmla="*/ 14 w 6"/>
                <a:gd name="T1" fmla="*/ 5 h 7"/>
                <a:gd name="T2" fmla="*/ 9 w 6"/>
                <a:gd name="T3" fmla="*/ 0 h 7"/>
                <a:gd name="T4" fmla="*/ 0 w 6"/>
                <a:gd name="T5" fmla="*/ 7 h 7"/>
                <a:gd name="T6" fmla="*/ 14 w 6"/>
                <a:gd name="T7" fmla="*/ 5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6" y="2"/>
                  </a:moveTo>
                  <a:cubicBezTo>
                    <a:pt x="6" y="2"/>
                    <a:pt x="4" y="1"/>
                    <a:pt x="4" y="0"/>
                  </a:cubicBezTo>
                  <a:cubicBezTo>
                    <a:pt x="2" y="1"/>
                    <a:pt x="0" y="1"/>
                    <a:pt x="0" y="3"/>
                  </a:cubicBezTo>
                  <a:cubicBezTo>
                    <a:pt x="0" y="7"/>
                    <a:pt x="5" y="5"/>
                    <a:pt x="6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305"/>
            <p:cNvSpPr>
              <a:spLocks/>
            </p:cNvSpPr>
            <p:nvPr/>
          </p:nvSpPr>
          <p:spPr bwMode="auto">
            <a:xfrm>
              <a:off x="1551" y="3159"/>
              <a:ext cx="21" cy="9"/>
            </a:xfrm>
            <a:custGeom>
              <a:avLst/>
              <a:gdLst>
                <a:gd name="T0" fmla="*/ 12 w 9"/>
                <a:gd name="T1" fmla="*/ 0 h 4"/>
                <a:gd name="T2" fmla="*/ 0 w 9"/>
                <a:gd name="T3" fmla="*/ 5 h 4"/>
                <a:gd name="T4" fmla="*/ 7 w 9"/>
                <a:gd name="T5" fmla="*/ 9 h 4"/>
                <a:gd name="T6" fmla="*/ 21 w 9"/>
                <a:gd name="T7" fmla="*/ 5 h 4"/>
                <a:gd name="T8" fmla="*/ 12 w 9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4"/>
                <a:gd name="T17" fmla="*/ 9 w 9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4">
                  <a:moveTo>
                    <a:pt x="5" y="0"/>
                  </a:moveTo>
                  <a:cubicBezTo>
                    <a:pt x="4" y="0"/>
                    <a:pt x="2" y="2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5" y="4"/>
                    <a:pt x="7" y="3"/>
                    <a:pt x="9" y="2"/>
                  </a:cubicBezTo>
                  <a:cubicBezTo>
                    <a:pt x="8" y="1"/>
                    <a:pt x="7" y="0"/>
                    <a:pt x="5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306"/>
            <p:cNvSpPr>
              <a:spLocks/>
            </p:cNvSpPr>
            <p:nvPr/>
          </p:nvSpPr>
          <p:spPr bwMode="auto">
            <a:xfrm>
              <a:off x="1546" y="3147"/>
              <a:ext cx="21" cy="7"/>
            </a:xfrm>
            <a:custGeom>
              <a:avLst/>
              <a:gdLst>
                <a:gd name="T0" fmla="*/ 12 w 9"/>
                <a:gd name="T1" fmla="*/ 0 h 3"/>
                <a:gd name="T2" fmla="*/ 0 w 9"/>
                <a:gd name="T3" fmla="*/ 7 h 3"/>
                <a:gd name="T4" fmla="*/ 21 w 9"/>
                <a:gd name="T5" fmla="*/ 5 h 3"/>
                <a:gd name="T6" fmla="*/ 12 w 9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3"/>
                <a:gd name="T14" fmla="*/ 9 w 9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3">
                  <a:moveTo>
                    <a:pt x="5" y="0"/>
                  </a:moveTo>
                  <a:cubicBezTo>
                    <a:pt x="2" y="0"/>
                    <a:pt x="1" y="2"/>
                    <a:pt x="0" y="3"/>
                  </a:cubicBezTo>
                  <a:cubicBezTo>
                    <a:pt x="4" y="3"/>
                    <a:pt x="7" y="3"/>
                    <a:pt x="9" y="2"/>
                  </a:cubicBezTo>
                  <a:cubicBezTo>
                    <a:pt x="7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307"/>
            <p:cNvSpPr>
              <a:spLocks/>
            </p:cNvSpPr>
            <p:nvPr/>
          </p:nvSpPr>
          <p:spPr bwMode="auto">
            <a:xfrm>
              <a:off x="1482" y="2956"/>
              <a:ext cx="14" cy="26"/>
            </a:xfrm>
            <a:custGeom>
              <a:avLst/>
              <a:gdLst>
                <a:gd name="T0" fmla="*/ 14 w 6"/>
                <a:gd name="T1" fmla="*/ 21 h 11"/>
                <a:gd name="T2" fmla="*/ 9 w 6"/>
                <a:gd name="T3" fmla="*/ 5 h 11"/>
                <a:gd name="T4" fmla="*/ 5 w 6"/>
                <a:gd name="T5" fmla="*/ 0 h 11"/>
                <a:gd name="T6" fmla="*/ 0 w 6"/>
                <a:gd name="T7" fmla="*/ 9 h 11"/>
                <a:gd name="T8" fmla="*/ 9 w 6"/>
                <a:gd name="T9" fmla="*/ 26 h 11"/>
                <a:gd name="T10" fmla="*/ 14 w 6"/>
                <a:gd name="T11" fmla="*/ 2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1"/>
                <a:gd name="T20" fmla="*/ 6 w 6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1">
                  <a:moveTo>
                    <a:pt x="6" y="9"/>
                  </a:moveTo>
                  <a:cubicBezTo>
                    <a:pt x="6" y="6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11"/>
                    <a:pt x="4" y="11"/>
                  </a:cubicBezTo>
                  <a:cubicBezTo>
                    <a:pt x="5" y="11"/>
                    <a:pt x="6" y="10"/>
                    <a:pt x="6" y="9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308"/>
            <p:cNvSpPr>
              <a:spLocks/>
            </p:cNvSpPr>
            <p:nvPr/>
          </p:nvSpPr>
          <p:spPr bwMode="auto">
            <a:xfrm>
              <a:off x="1501" y="3013"/>
              <a:ext cx="12" cy="14"/>
            </a:xfrm>
            <a:custGeom>
              <a:avLst/>
              <a:gdLst>
                <a:gd name="T0" fmla="*/ 10 w 5"/>
                <a:gd name="T1" fmla="*/ 0 h 6"/>
                <a:gd name="T2" fmla="*/ 0 w 5"/>
                <a:gd name="T3" fmla="*/ 14 h 6"/>
                <a:gd name="T4" fmla="*/ 7 w 5"/>
                <a:gd name="T5" fmla="*/ 14 h 6"/>
                <a:gd name="T6" fmla="*/ 12 w 5"/>
                <a:gd name="T7" fmla="*/ 9 h 6"/>
                <a:gd name="T8" fmla="*/ 10 w 5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4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Freeform 309"/>
            <p:cNvSpPr>
              <a:spLocks/>
            </p:cNvSpPr>
            <p:nvPr/>
          </p:nvSpPr>
          <p:spPr bwMode="auto">
            <a:xfrm>
              <a:off x="1501" y="3076"/>
              <a:ext cx="21" cy="19"/>
            </a:xfrm>
            <a:custGeom>
              <a:avLst/>
              <a:gdLst>
                <a:gd name="T0" fmla="*/ 12 w 9"/>
                <a:gd name="T1" fmla="*/ 7 h 8"/>
                <a:gd name="T2" fmla="*/ 7 w 9"/>
                <a:gd name="T3" fmla="*/ 0 h 8"/>
                <a:gd name="T4" fmla="*/ 21 w 9"/>
                <a:gd name="T5" fmla="*/ 19 h 8"/>
                <a:gd name="T6" fmla="*/ 12 w 9"/>
                <a:gd name="T7" fmla="*/ 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5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5" y="8"/>
                    <a:pt x="9" y="8"/>
                  </a:cubicBezTo>
                  <a:cubicBezTo>
                    <a:pt x="9" y="4"/>
                    <a:pt x="7" y="3"/>
                    <a:pt x="5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Freeform 310"/>
            <p:cNvSpPr>
              <a:spLocks/>
            </p:cNvSpPr>
            <p:nvPr/>
          </p:nvSpPr>
          <p:spPr bwMode="auto">
            <a:xfrm>
              <a:off x="1522" y="3095"/>
              <a:ext cx="12" cy="14"/>
            </a:xfrm>
            <a:custGeom>
              <a:avLst/>
              <a:gdLst>
                <a:gd name="T0" fmla="*/ 10 w 5"/>
                <a:gd name="T1" fmla="*/ 5 h 6"/>
                <a:gd name="T2" fmla="*/ 2 w 5"/>
                <a:gd name="T3" fmla="*/ 0 h 6"/>
                <a:gd name="T4" fmla="*/ 0 w 5"/>
                <a:gd name="T5" fmla="*/ 7 h 6"/>
                <a:gd name="T6" fmla="*/ 5 w 5"/>
                <a:gd name="T7" fmla="*/ 14 h 6"/>
                <a:gd name="T8" fmla="*/ 10 w 5"/>
                <a:gd name="T9" fmla="*/ 5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6"/>
                <a:gd name="T17" fmla="*/ 5 w 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6">
                  <a:moveTo>
                    <a:pt x="4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0" y="3"/>
                  </a:cubicBezTo>
                  <a:cubicBezTo>
                    <a:pt x="0" y="4"/>
                    <a:pt x="0" y="6"/>
                    <a:pt x="2" y="6"/>
                  </a:cubicBezTo>
                  <a:cubicBezTo>
                    <a:pt x="5" y="6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Freeform 311"/>
            <p:cNvSpPr>
              <a:spLocks/>
            </p:cNvSpPr>
            <p:nvPr/>
          </p:nvSpPr>
          <p:spPr bwMode="auto">
            <a:xfrm>
              <a:off x="1522" y="3114"/>
              <a:ext cx="14" cy="10"/>
            </a:xfrm>
            <a:custGeom>
              <a:avLst/>
              <a:gdLst>
                <a:gd name="T0" fmla="*/ 14 w 6"/>
                <a:gd name="T1" fmla="*/ 7 h 4"/>
                <a:gd name="T2" fmla="*/ 14 w 6"/>
                <a:gd name="T3" fmla="*/ 0 h 4"/>
                <a:gd name="T4" fmla="*/ 0 w 6"/>
                <a:gd name="T5" fmla="*/ 7 h 4"/>
                <a:gd name="T6" fmla="*/ 14 w 6"/>
                <a:gd name="T7" fmla="*/ 7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4"/>
                <a:gd name="T14" fmla="*/ 6 w 6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4">
                  <a:moveTo>
                    <a:pt x="6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3" y="2"/>
                    <a:pt x="0" y="3"/>
                  </a:cubicBezTo>
                  <a:cubicBezTo>
                    <a:pt x="1" y="4"/>
                    <a:pt x="4" y="3"/>
                    <a:pt x="6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1" name="Freeform 312"/>
            <p:cNvSpPr>
              <a:spLocks/>
            </p:cNvSpPr>
            <p:nvPr/>
          </p:nvSpPr>
          <p:spPr bwMode="auto">
            <a:xfrm>
              <a:off x="1614" y="3199"/>
              <a:ext cx="24" cy="7"/>
            </a:xfrm>
            <a:custGeom>
              <a:avLst/>
              <a:gdLst>
                <a:gd name="T0" fmla="*/ 24 w 10"/>
                <a:gd name="T1" fmla="*/ 0 h 3"/>
                <a:gd name="T2" fmla="*/ 0 w 10"/>
                <a:gd name="T3" fmla="*/ 0 h 3"/>
                <a:gd name="T4" fmla="*/ 5 w 10"/>
                <a:gd name="T5" fmla="*/ 7 h 3"/>
                <a:gd name="T6" fmla="*/ 24 w 10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3"/>
                <a:gd name="T14" fmla="*/ 10 w 10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3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2"/>
                    <a:pt x="2" y="3"/>
                  </a:cubicBezTo>
                  <a:cubicBezTo>
                    <a:pt x="4" y="1"/>
                    <a:pt x="9" y="2"/>
                    <a:pt x="10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2" name="Freeform 313"/>
            <p:cNvSpPr>
              <a:spLocks/>
            </p:cNvSpPr>
            <p:nvPr/>
          </p:nvSpPr>
          <p:spPr bwMode="auto">
            <a:xfrm>
              <a:off x="1581" y="1914"/>
              <a:ext cx="14" cy="17"/>
            </a:xfrm>
            <a:custGeom>
              <a:avLst/>
              <a:gdLst>
                <a:gd name="T0" fmla="*/ 0 w 6"/>
                <a:gd name="T1" fmla="*/ 12 h 7"/>
                <a:gd name="T2" fmla="*/ 5 w 6"/>
                <a:gd name="T3" fmla="*/ 17 h 7"/>
                <a:gd name="T4" fmla="*/ 14 w 6"/>
                <a:gd name="T5" fmla="*/ 7 h 7"/>
                <a:gd name="T6" fmla="*/ 14 w 6"/>
                <a:gd name="T7" fmla="*/ 0 h 7"/>
                <a:gd name="T8" fmla="*/ 7 w 6"/>
                <a:gd name="T9" fmla="*/ 0 h 7"/>
                <a:gd name="T10" fmla="*/ 0 w 6"/>
                <a:gd name="T11" fmla="*/ 12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7"/>
                <a:gd name="T20" fmla="*/ 6 w 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7">
                  <a:moveTo>
                    <a:pt x="0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6" y="4"/>
                    <a:pt x="6" y="3"/>
                  </a:cubicBezTo>
                  <a:cubicBezTo>
                    <a:pt x="6" y="3"/>
                    <a:pt x="6" y="1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3" name="Freeform 314"/>
            <p:cNvSpPr>
              <a:spLocks/>
            </p:cNvSpPr>
            <p:nvPr/>
          </p:nvSpPr>
          <p:spPr bwMode="auto">
            <a:xfrm>
              <a:off x="1695" y="1201"/>
              <a:ext cx="14" cy="21"/>
            </a:xfrm>
            <a:custGeom>
              <a:avLst/>
              <a:gdLst>
                <a:gd name="T0" fmla="*/ 14 w 6"/>
                <a:gd name="T1" fmla="*/ 0 h 9"/>
                <a:gd name="T2" fmla="*/ 0 w 6"/>
                <a:gd name="T3" fmla="*/ 12 h 9"/>
                <a:gd name="T4" fmla="*/ 0 w 6"/>
                <a:gd name="T5" fmla="*/ 21 h 9"/>
                <a:gd name="T6" fmla="*/ 14 w 6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9"/>
                <a:gd name="T14" fmla="*/ 6 w 6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9">
                  <a:moveTo>
                    <a:pt x="6" y="0"/>
                  </a:moveTo>
                  <a:cubicBezTo>
                    <a:pt x="4" y="1"/>
                    <a:pt x="0" y="3"/>
                    <a:pt x="0" y="5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4" y="6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4" name="Freeform 315"/>
            <p:cNvSpPr>
              <a:spLocks/>
            </p:cNvSpPr>
            <p:nvPr/>
          </p:nvSpPr>
          <p:spPr bwMode="auto">
            <a:xfrm>
              <a:off x="1650" y="1201"/>
              <a:ext cx="35" cy="19"/>
            </a:xfrm>
            <a:custGeom>
              <a:avLst/>
              <a:gdLst>
                <a:gd name="T0" fmla="*/ 14 w 15"/>
                <a:gd name="T1" fmla="*/ 0 h 8"/>
                <a:gd name="T2" fmla="*/ 0 w 15"/>
                <a:gd name="T3" fmla="*/ 10 h 8"/>
                <a:gd name="T4" fmla="*/ 26 w 15"/>
                <a:gd name="T5" fmla="*/ 19 h 8"/>
                <a:gd name="T6" fmla="*/ 35 w 15"/>
                <a:gd name="T7" fmla="*/ 14 h 8"/>
                <a:gd name="T8" fmla="*/ 14 w 15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8"/>
                <a:gd name="T17" fmla="*/ 15 w 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8">
                  <a:moveTo>
                    <a:pt x="6" y="0"/>
                  </a:moveTo>
                  <a:cubicBezTo>
                    <a:pt x="4" y="1"/>
                    <a:pt x="1" y="3"/>
                    <a:pt x="0" y="4"/>
                  </a:cubicBezTo>
                  <a:cubicBezTo>
                    <a:pt x="4" y="7"/>
                    <a:pt x="6" y="8"/>
                    <a:pt x="11" y="8"/>
                  </a:cubicBezTo>
                  <a:cubicBezTo>
                    <a:pt x="12" y="8"/>
                    <a:pt x="14" y="8"/>
                    <a:pt x="15" y="6"/>
                  </a:cubicBezTo>
                  <a:cubicBezTo>
                    <a:pt x="11" y="4"/>
                    <a:pt x="6" y="4"/>
                    <a:pt x="6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5" name="Freeform 316"/>
            <p:cNvSpPr>
              <a:spLocks/>
            </p:cNvSpPr>
            <p:nvPr/>
          </p:nvSpPr>
          <p:spPr bwMode="auto">
            <a:xfrm>
              <a:off x="1473" y="1314"/>
              <a:ext cx="33" cy="12"/>
            </a:xfrm>
            <a:custGeom>
              <a:avLst/>
              <a:gdLst>
                <a:gd name="T0" fmla="*/ 19 w 14"/>
                <a:gd name="T1" fmla="*/ 12 h 5"/>
                <a:gd name="T2" fmla="*/ 33 w 14"/>
                <a:gd name="T3" fmla="*/ 0 h 5"/>
                <a:gd name="T4" fmla="*/ 0 w 14"/>
                <a:gd name="T5" fmla="*/ 12 h 5"/>
                <a:gd name="T6" fmla="*/ 19 w 14"/>
                <a:gd name="T7" fmla="*/ 12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5"/>
                <a:gd name="T14" fmla="*/ 14 w 14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5">
                  <a:moveTo>
                    <a:pt x="8" y="5"/>
                  </a:moveTo>
                  <a:cubicBezTo>
                    <a:pt x="10" y="2"/>
                    <a:pt x="13" y="3"/>
                    <a:pt x="14" y="0"/>
                  </a:cubicBezTo>
                  <a:cubicBezTo>
                    <a:pt x="11" y="0"/>
                    <a:pt x="1" y="1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6" name="Freeform 317"/>
            <p:cNvSpPr>
              <a:spLocks/>
            </p:cNvSpPr>
            <p:nvPr/>
          </p:nvSpPr>
          <p:spPr bwMode="auto">
            <a:xfrm>
              <a:off x="1345" y="1593"/>
              <a:ext cx="19" cy="26"/>
            </a:xfrm>
            <a:custGeom>
              <a:avLst/>
              <a:gdLst>
                <a:gd name="T0" fmla="*/ 19 w 8"/>
                <a:gd name="T1" fmla="*/ 19 h 11"/>
                <a:gd name="T2" fmla="*/ 14 w 8"/>
                <a:gd name="T3" fmla="*/ 5 h 11"/>
                <a:gd name="T4" fmla="*/ 7 w 8"/>
                <a:gd name="T5" fmla="*/ 0 h 11"/>
                <a:gd name="T6" fmla="*/ 0 w 8"/>
                <a:gd name="T7" fmla="*/ 0 h 11"/>
                <a:gd name="T8" fmla="*/ 7 w 8"/>
                <a:gd name="T9" fmla="*/ 5 h 11"/>
                <a:gd name="T10" fmla="*/ 14 w 8"/>
                <a:gd name="T11" fmla="*/ 9 h 11"/>
                <a:gd name="T12" fmla="*/ 17 w 8"/>
                <a:gd name="T13" fmla="*/ 26 h 11"/>
                <a:gd name="T14" fmla="*/ 19 w 8"/>
                <a:gd name="T15" fmla="*/ 19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"/>
                <a:gd name="T25" fmla="*/ 0 h 11"/>
                <a:gd name="T26" fmla="*/ 8 w 8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" h="11">
                  <a:moveTo>
                    <a:pt x="8" y="8"/>
                  </a:moveTo>
                  <a:cubicBezTo>
                    <a:pt x="8" y="5"/>
                    <a:pt x="7" y="4"/>
                    <a:pt x="6" y="2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5" y="4"/>
                    <a:pt x="6" y="4"/>
                  </a:cubicBezTo>
                  <a:cubicBezTo>
                    <a:pt x="5" y="5"/>
                    <a:pt x="6" y="8"/>
                    <a:pt x="7" y="11"/>
                  </a:cubicBezTo>
                  <a:cubicBezTo>
                    <a:pt x="7" y="11"/>
                    <a:pt x="8" y="9"/>
                    <a:pt x="8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7" name="Freeform 318"/>
            <p:cNvSpPr>
              <a:spLocks/>
            </p:cNvSpPr>
            <p:nvPr/>
          </p:nvSpPr>
          <p:spPr bwMode="auto">
            <a:xfrm>
              <a:off x="1338" y="1628"/>
              <a:ext cx="19" cy="31"/>
            </a:xfrm>
            <a:custGeom>
              <a:avLst/>
              <a:gdLst>
                <a:gd name="T0" fmla="*/ 7 w 8"/>
                <a:gd name="T1" fmla="*/ 5 h 13"/>
                <a:gd name="T2" fmla="*/ 2 w 8"/>
                <a:gd name="T3" fmla="*/ 0 h 13"/>
                <a:gd name="T4" fmla="*/ 0 w 8"/>
                <a:gd name="T5" fmla="*/ 12 h 13"/>
                <a:gd name="T6" fmla="*/ 7 w 8"/>
                <a:gd name="T7" fmla="*/ 31 h 13"/>
                <a:gd name="T8" fmla="*/ 7 w 8"/>
                <a:gd name="T9" fmla="*/ 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3"/>
                <a:gd name="T17" fmla="*/ 8 w 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3">
                  <a:moveTo>
                    <a:pt x="3" y="2"/>
                  </a:moveTo>
                  <a:cubicBezTo>
                    <a:pt x="2" y="2"/>
                    <a:pt x="1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1"/>
                    <a:pt x="3" y="13"/>
                  </a:cubicBezTo>
                  <a:cubicBezTo>
                    <a:pt x="4" y="11"/>
                    <a:pt x="8" y="2"/>
                    <a:pt x="3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8" name="Freeform 319"/>
            <p:cNvSpPr>
              <a:spLocks/>
            </p:cNvSpPr>
            <p:nvPr/>
          </p:nvSpPr>
          <p:spPr bwMode="auto">
            <a:xfrm>
              <a:off x="1364" y="1624"/>
              <a:ext cx="12" cy="16"/>
            </a:xfrm>
            <a:custGeom>
              <a:avLst/>
              <a:gdLst>
                <a:gd name="T0" fmla="*/ 12 w 5"/>
                <a:gd name="T1" fmla="*/ 9 h 7"/>
                <a:gd name="T2" fmla="*/ 0 w 5"/>
                <a:gd name="T3" fmla="*/ 0 h 7"/>
                <a:gd name="T4" fmla="*/ 7 w 5"/>
                <a:gd name="T5" fmla="*/ 16 h 7"/>
                <a:gd name="T6" fmla="*/ 12 w 5"/>
                <a:gd name="T7" fmla="*/ 9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7"/>
                <a:gd name="T14" fmla="*/ 5 w 5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7">
                  <a:moveTo>
                    <a:pt x="5" y="4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0" y="3"/>
                    <a:pt x="1" y="4"/>
                    <a:pt x="3" y="7"/>
                  </a:cubicBezTo>
                  <a:cubicBezTo>
                    <a:pt x="4" y="6"/>
                    <a:pt x="5" y="5"/>
                    <a:pt x="5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9" name="Freeform 320"/>
            <p:cNvSpPr>
              <a:spLocks/>
            </p:cNvSpPr>
            <p:nvPr/>
          </p:nvSpPr>
          <p:spPr bwMode="auto">
            <a:xfrm>
              <a:off x="1945" y="776"/>
              <a:ext cx="26" cy="21"/>
            </a:xfrm>
            <a:custGeom>
              <a:avLst/>
              <a:gdLst>
                <a:gd name="T0" fmla="*/ 26 w 11"/>
                <a:gd name="T1" fmla="*/ 12 h 9"/>
                <a:gd name="T2" fmla="*/ 0 w 11"/>
                <a:gd name="T3" fmla="*/ 0 h 9"/>
                <a:gd name="T4" fmla="*/ 0 w 11"/>
                <a:gd name="T5" fmla="*/ 12 h 9"/>
                <a:gd name="T6" fmla="*/ 26 w 11"/>
                <a:gd name="T7" fmla="*/ 12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11" y="5"/>
                  </a:moveTo>
                  <a:cubicBezTo>
                    <a:pt x="9" y="1"/>
                    <a:pt x="5" y="0"/>
                    <a:pt x="0" y="0"/>
                  </a:cubicBezTo>
                  <a:cubicBezTo>
                    <a:pt x="0" y="3"/>
                    <a:pt x="0" y="2"/>
                    <a:pt x="0" y="5"/>
                  </a:cubicBezTo>
                  <a:cubicBezTo>
                    <a:pt x="0" y="9"/>
                    <a:pt x="9" y="7"/>
                    <a:pt x="11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0" name="Freeform 321"/>
            <p:cNvSpPr>
              <a:spLocks/>
            </p:cNvSpPr>
            <p:nvPr/>
          </p:nvSpPr>
          <p:spPr bwMode="auto">
            <a:xfrm>
              <a:off x="1950" y="736"/>
              <a:ext cx="16" cy="14"/>
            </a:xfrm>
            <a:custGeom>
              <a:avLst/>
              <a:gdLst>
                <a:gd name="T0" fmla="*/ 7 w 7"/>
                <a:gd name="T1" fmla="*/ 0 h 6"/>
                <a:gd name="T2" fmla="*/ 7 w 7"/>
                <a:gd name="T3" fmla="*/ 5 h 6"/>
                <a:gd name="T4" fmla="*/ 0 w 7"/>
                <a:gd name="T5" fmla="*/ 12 h 6"/>
                <a:gd name="T6" fmla="*/ 16 w 7"/>
                <a:gd name="T7" fmla="*/ 14 h 6"/>
                <a:gd name="T8" fmla="*/ 7 w 7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6"/>
                <a:gd name="T17" fmla="*/ 7 w 7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6">
                  <a:moveTo>
                    <a:pt x="3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7" y="2"/>
                    <a:pt x="3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1" name="Freeform 322"/>
            <p:cNvSpPr>
              <a:spLocks/>
            </p:cNvSpPr>
            <p:nvPr/>
          </p:nvSpPr>
          <p:spPr bwMode="auto">
            <a:xfrm>
              <a:off x="1820" y="660"/>
              <a:ext cx="28" cy="17"/>
            </a:xfrm>
            <a:custGeom>
              <a:avLst/>
              <a:gdLst>
                <a:gd name="T0" fmla="*/ 9 w 12"/>
                <a:gd name="T1" fmla="*/ 17 h 7"/>
                <a:gd name="T2" fmla="*/ 28 w 12"/>
                <a:gd name="T3" fmla="*/ 12 h 7"/>
                <a:gd name="T4" fmla="*/ 0 w 12"/>
                <a:gd name="T5" fmla="*/ 0 h 7"/>
                <a:gd name="T6" fmla="*/ 0 w 12"/>
                <a:gd name="T7" fmla="*/ 5 h 7"/>
                <a:gd name="T8" fmla="*/ 9 w 12"/>
                <a:gd name="T9" fmla="*/ 5 h 7"/>
                <a:gd name="T10" fmla="*/ 9 w 12"/>
                <a:gd name="T11" fmla="*/ 1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7"/>
                <a:gd name="T20" fmla="*/ 12 w 12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7">
                  <a:moveTo>
                    <a:pt x="4" y="7"/>
                  </a:moveTo>
                  <a:cubicBezTo>
                    <a:pt x="6" y="7"/>
                    <a:pt x="7" y="5"/>
                    <a:pt x="12" y="5"/>
                  </a:cubicBezTo>
                  <a:cubicBezTo>
                    <a:pt x="11" y="1"/>
                    <a:pt x="5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4"/>
                    <a:pt x="3" y="7"/>
                    <a:pt x="4" y="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2" name="Freeform 323"/>
            <p:cNvSpPr>
              <a:spLocks/>
            </p:cNvSpPr>
            <p:nvPr/>
          </p:nvSpPr>
          <p:spPr bwMode="auto">
            <a:xfrm>
              <a:off x="2221" y="580"/>
              <a:ext cx="3" cy="0"/>
            </a:xfrm>
            <a:custGeom>
              <a:avLst/>
              <a:gdLst>
                <a:gd name="T0" fmla="*/ 0 w 1"/>
                <a:gd name="T1" fmla="*/ 3 w 1"/>
                <a:gd name="T2" fmla="*/ 3 w 1"/>
                <a:gd name="T3" fmla="*/ 0 w 1"/>
                <a:gd name="T4" fmla="*/ 0 60000 65536"/>
                <a:gd name="T5" fmla="*/ 0 60000 65536"/>
                <a:gd name="T6" fmla="*/ 0 60000 65536"/>
                <a:gd name="T7" fmla="*/ 0 60000 65536"/>
                <a:gd name="T8" fmla="*/ 0 w 1"/>
                <a:gd name="T9" fmla="*/ 1 w 1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T8" t="0" r="T9" b="0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3" name="Freeform 324"/>
            <p:cNvSpPr>
              <a:spLocks/>
            </p:cNvSpPr>
            <p:nvPr/>
          </p:nvSpPr>
          <p:spPr bwMode="auto">
            <a:xfrm>
              <a:off x="1626" y="577"/>
              <a:ext cx="841" cy="381"/>
            </a:xfrm>
            <a:custGeom>
              <a:avLst/>
              <a:gdLst>
                <a:gd name="T0" fmla="*/ 669 w 356"/>
                <a:gd name="T1" fmla="*/ 199 h 161"/>
                <a:gd name="T2" fmla="*/ 664 w 356"/>
                <a:gd name="T3" fmla="*/ 194 h 161"/>
                <a:gd name="T4" fmla="*/ 659 w 356"/>
                <a:gd name="T5" fmla="*/ 175 h 161"/>
                <a:gd name="T6" fmla="*/ 683 w 356"/>
                <a:gd name="T7" fmla="*/ 180 h 161"/>
                <a:gd name="T8" fmla="*/ 706 w 356"/>
                <a:gd name="T9" fmla="*/ 185 h 161"/>
                <a:gd name="T10" fmla="*/ 713 w 356"/>
                <a:gd name="T11" fmla="*/ 175 h 161"/>
                <a:gd name="T12" fmla="*/ 704 w 356"/>
                <a:gd name="T13" fmla="*/ 163 h 161"/>
                <a:gd name="T14" fmla="*/ 718 w 356"/>
                <a:gd name="T15" fmla="*/ 147 h 161"/>
                <a:gd name="T16" fmla="*/ 749 w 356"/>
                <a:gd name="T17" fmla="*/ 128 h 161"/>
                <a:gd name="T18" fmla="*/ 747 w 356"/>
                <a:gd name="T19" fmla="*/ 106 h 161"/>
                <a:gd name="T20" fmla="*/ 735 w 356"/>
                <a:gd name="T21" fmla="*/ 88 h 161"/>
                <a:gd name="T22" fmla="*/ 777 w 356"/>
                <a:gd name="T23" fmla="*/ 71 h 161"/>
                <a:gd name="T24" fmla="*/ 747 w 356"/>
                <a:gd name="T25" fmla="*/ 71 h 161"/>
                <a:gd name="T26" fmla="*/ 763 w 356"/>
                <a:gd name="T27" fmla="*/ 52 h 161"/>
                <a:gd name="T28" fmla="*/ 841 w 356"/>
                <a:gd name="T29" fmla="*/ 28 h 161"/>
                <a:gd name="T30" fmla="*/ 730 w 356"/>
                <a:gd name="T31" fmla="*/ 35 h 161"/>
                <a:gd name="T32" fmla="*/ 695 w 356"/>
                <a:gd name="T33" fmla="*/ 7 h 161"/>
                <a:gd name="T34" fmla="*/ 598 w 356"/>
                <a:gd name="T35" fmla="*/ 2 h 161"/>
                <a:gd name="T36" fmla="*/ 558 w 356"/>
                <a:gd name="T37" fmla="*/ 5 h 161"/>
                <a:gd name="T38" fmla="*/ 517 w 356"/>
                <a:gd name="T39" fmla="*/ 31 h 161"/>
                <a:gd name="T40" fmla="*/ 494 w 356"/>
                <a:gd name="T41" fmla="*/ 17 h 161"/>
                <a:gd name="T42" fmla="*/ 454 w 356"/>
                <a:gd name="T43" fmla="*/ 26 h 161"/>
                <a:gd name="T44" fmla="*/ 380 w 356"/>
                <a:gd name="T45" fmla="*/ 14 h 161"/>
                <a:gd name="T46" fmla="*/ 364 w 356"/>
                <a:gd name="T47" fmla="*/ 17 h 161"/>
                <a:gd name="T48" fmla="*/ 291 w 356"/>
                <a:gd name="T49" fmla="*/ 7 h 161"/>
                <a:gd name="T50" fmla="*/ 229 w 356"/>
                <a:gd name="T51" fmla="*/ 19 h 161"/>
                <a:gd name="T52" fmla="*/ 198 w 356"/>
                <a:gd name="T53" fmla="*/ 12 h 161"/>
                <a:gd name="T54" fmla="*/ 135 w 356"/>
                <a:gd name="T55" fmla="*/ 21 h 161"/>
                <a:gd name="T56" fmla="*/ 175 w 356"/>
                <a:gd name="T57" fmla="*/ 43 h 161"/>
                <a:gd name="T58" fmla="*/ 137 w 356"/>
                <a:gd name="T59" fmla="*/ 45 h 161"/>
                <a:gd name="T60" fmla="*/ 123 w 356"/>
                <a:gd name="T61" fmla="*/ 52 h 161"/>
                <a:gd name="T62" fmla="*/ 97 w 356"/>
                <a:gd name="T63" fmla="*/ 66 h 161"/>
                <a:gd name="T64" fmla="*/ 73 w 356"/>
                <a:gd name="T65" fmla="*/ 73 h 161"/>
                <a:gd name="T66" fmla="*/ 47 w 356"/>
                <a:gd name="T67" fmla="*/ 83 h 161"/>
                <a:gd name="T68" fmla="*/ 73 w 356"/>
                <a:gd name="T69" fmla="*/ 99 h 161"/>
                <a:gd name="T70" fmla="*/ 120 w 356"/>
                <a:gd name="T71" fmla="*/ 88 h 161"/>
                <a:gd name="T72" fmla="*/ 154 w 356"/>
                <a:gd name="T73" fmla="*/ 85 h 161"/>
                <a:gd name="T74" fmla="*/ 175 w 356"/>
                <a:gd name="T75" fmla="*/ 62 h 161"/>
                <a:gd name="T76" fmla="*/ 267 w 356"/>
                <a:gd name="T77" fmla="*/ 45 h 161"/>
                <a:gd name="T78" fmla="*/ 286 w 356"/>
                <a:gd name="T79" fmla="*/ 43 h 161"/>
                <a:gd name="T80" fmla="*/ 248 w 356"/>
                <a:gd name="T81" fmla="*/ 62 h 161"/>
                <a:gd name="T82" fmla="*/ 220 w 356"/>
                <a:gd name="T83" fmla="*/ 78 h 161"/>
                <a:gd name="T84" fmla="*/ 215 w 356"/>
                <a:gd name="T85" fmla="*/ 99 h 161"/>
                <a:gd name="T86" fmla="*/ 272 w 356"/>
                <a:gd name="T87" fmla="*/ 99 h 161"/>
                <a:gd name="T88" fmla="*/ 333 w 356"/>
                <a:gd name="T89" fmla="*/ 140 h 161"/>
                <a:gd name="T90" fmla="*/ 364 w 356"/>
                <a:gd name="T91" fmla="*/ 182 h 161"/>
                <a:gd name="T92" fmla="*/ 324 w 356"/>
                <a:gd name="T93" fmla="*/ 187 h 161"/>
                <a:gd name="T94" fmla="*/ 331 w 356"/>
                <a:gd name="T95" fmla="*/ 225 h 161"/>
                <a:gd name="T96" fmla="*/ 309 w 356"/>
                <a:gd name="T97" fmla="*/ 258 h 161"/>
                <a:gd name="T98" fmla="*/ 317 w 356"/>
                <a:gd name="T99" fmla="*/ 284 h 161"/>
                <a:gd name="T100" fmla="*/ 331 w 356"/>
                <a:gd name="T101" fmla="*/ 331 h 161"/>
                <a:gd name="T102" fmla="*/ 387 w 356"/>
                <a:gd name="T103" fmla="*/ 381 h 161"/>
                <a:gd name="T104" fmla="*/ 442 w 356"/>
                <a:gd name="T105" fmla="*/ 315 h 161"/>
                <a:gd name="T106" fmla="*/ 465 w 356"/>
                <a:gd name="T107" fmla="*/ 279 h 161"/>
                <a:gd name="T108" fmla="*/ 567 w 356"/>
                <a:gd name="T109" fmla="*/ 237 h 161"/>
                <a:gd name="T110" fmla="*/ 640 w 356"/>
                <a:gd name="T111" fmla="*/ 225 h 16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56"/>
                <a:gd name="T169" fmla="*/ 0 h 161"/>
                <a:gd name="T170" fmla="*/ 356 w 356"/>
                <a:gd name="T171" fmla="*/ 161 h 16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56" h="161">
                  <a:moveTo>
                    <a:pt x="297" y="84"/>
                  </a:moveTo>
                  <a:cubicBezTo>
                    <a:pt x="295" y="84"/>
                    <a:pt x="291" y="85"/>
                    <a:pt x="290" y="82"/>
                  </a:cubicBezTo>
                  <a:cubicBezTo>
                    <a:pt x="286" y="83"/>
                    <a:pt x="287" y="84"/>
                    <a:pt x="283" y="84"/>
                  </a:cubicBezTo>
                  <a:cubicBezTo>
                    <a:pt x="278" y="84"/>
                    <a:pt x="274" y="83"/>
                    <a:pt x="269" y="84"/>
                  </a:cubicBezTo>
                  <a:cubicBezTo>
                    <a:pt x="270" y="84"/>
                    <a:pt x="266" y="78"/>
                    <a:pt x="268" y="78"/>
                  </a:cubicBezTo>
                  <a:cubicBezTo>
                    <a:pt x="268" y="78"/>
                    <a:pt x="281" y="86"/>
                    <a:pt x="281" y="82"/>
                  </a:cubicBezTo>
                  <a:cubicBezTo>
                    <a:pt x="281" y="81"/>
                    <a:pt x="281" y="81"/>
                    <a:pt x="281" y="80"/>
                  </a:cubicBezTo>
                  <a:cubicBezTo>
                    <a:pt x="283" y="80"/>
                    <a:pt x="283" y="80"/>
                    <a:pt x="283" y="80"/>
                  </a:cubicBezTo>
                  <a:cubicBezTo>
                    <a:pt x="283" y="77"/>
                    <a:pt x="281" y="74"/>
                    <a:pt x="279" y="74"/>
                  </a:cubicBezTo>
                  <a:cubicBezTo>
                    <a:pt x="275" y="73"/>
                    <a:pt x="270" y="75"/>
                    <a:pt x="270" y="71"/>
                  </a:cubicBezTo>
                  <a:cubicBezTo>
                    <a:pt x="273" y="72"/>
                    <a:pt x="273" y="72"/>
                    <a:pt x="276" y="72"/>
                  </a:cubicBezTo>
                  <a:cubicBezTo>
                    <a:pt x="281" y="72"/>
                    <a:pt x="283" y="74"/>
                    <a:pt x="289" y="76"/>
                  </a:cubicBezTo>
                  <a:cubicBezTo>
                    <a:pt x="289" y="77"/>
                    <a:pt x="289" y="81"/>
                    <a:pt x="291" y="83"/>
                  </a:cubicBezTo>
                  <a:cubicBezTo>
                    <a:pt x="291" y="80"/>
                    <a:pt x="294" y="80"/>
                    <a:pt x="295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8" y="80"/>
                    <a:pt x="298" y="83"/>
                    <a:pt x="299" y="83"/>
                  </a:cubicBezTo>
                  <a:cubicBezTo>
                    <a:pt x="299" y="82"/>
                    <a:pt x="300" y="78"/>
                    <a:pt x="302" y="77"/>
                  </a:cubicBezTo>
                  <a:cubicBezTo>
                    <a:pt x="302" y="74"/>
                    <a:pt x="302" y="74"/>
                    <a:pt x="302" y="74"/>
                  </a:cubicBezTo>
                  <a:cubicBezTo>
                    <a:pt x="295" y="74"/>
                    <a:pt x="294" y="69"/>
                    <a:pt x="291" y="65"/>
                  </a:cubicBezTo>
                  <a:cubicBezTo>
                    <a:pt x="292" y="65"/>
                    <a:pt x="293" y="65"/>
                    <a:pt x="295" y="65"/>
                  </a:cubicBezTo>
                  <a:cubicBezTo>
                    <a:pt x="295" y="65"/>
                    <a:pt x="295" y="69"/>
                    <a:pt x="298" y="69"/>
                  </a:cubicBezTo>
                  <a:cubicBezTo>
                    <a:pt x="300" y="69"/>
                    <a:pt x="302" y="65"/>
                    <a:pt x="302" y="64"/>
                  </a:cubicBezTo>
                  <a:cubicBezTo>
                    <a:pt x="302" y="62"/>
                    <a:pt x="300" y="60"/>
                    <a:pt x="300" y="59"/>
                  </a:cubicBezTo>
                  <a:cubicBezTo>
                    <a:pt x="301" y="60"/>
                    <a:pt x="303" y="62"/>
                    <a:pt x="304" y="62"/>
                  </a:cubicBezTo>
                  <a:cubicBezTo>
                    <a:pt x="307" y="62"/>
                    <a:pt x="310" y="60"/>
                    <a:pt x="310" y="59"/>
                  </a:cubicBezTo>
                  <a:cubicBezTo>
                    <a:pt x="310" y="57"/>
                    <a:pt x="309" y="56"/>
                    <a:pt x="310" y="55"/>
                  </a:cubicBezTo>
                  <a:cubicBezTo>
                    <a:pt x="312" y="55"/>
                    <a:pt x="315" y="55"/>
                    <a:pt x="317" y="54"/>
                  </a:cubicBezTo>
                  <a:cubicBezTo>
                    <a:pt x="315" y="54"/>
                    <a:pt x="311" y="53"/>
                    <a:pt x="311" y="48"/>
                  </a:cubicBezTo>
                  <a:cubicBezTo>
                    <a:pt x="316" y="48"/>
                    <a:pt x="316" y="48"/>
                    <a:pt x="316" y="48"/>
                  </a:cubicBezTo>
                  <a:cubicBezTo>
                    <a:pt x="316" y="48"/>
                    <a:pt x="316" y="46"/>
                    <a:pt x="316" y="45"/>
                  </a:cubicBezTo>
                  <a:cubicBezTo>
                    <a:pt x="316" y="42"/>
                    <a:pt x="312" y="42"/>
                    <a:pt x="310" y="40"/>
                  </a:cubicBezTo>
                  <a:cubicBezTo>
                    <a:pt x="311" y="40"/>
                    <a:pt x="311" y="40"/>
                    <a:pt x="312" y="40"/>
                  </a:cubicBezTo>
                  <a:cubicBezTo>
                    <a:pt x="312" y="39"/>
                    <a:pt x="311" y="38"/>
                    <a:pt x="311" y="37"/>
                  </a:cubicBezTo>
                  <a:cubicBezTo>
                    <a:pt x="319" y="37"/>
                    <a:pt x="319" y="37"/>
                    <a:pt x="319" y="37"/>
                  </a:cubicBezTo>
                  <a:cubicBezTo>
                    <a:pt x="319" y="41"/>
                    <a:pt x="319" y="43"/>
                    <a:pt x="321" y="46"/>
                  </a:cubicBezTo>
                  <a:cubicBezTo>
                    <a:pt x="323" y="40"/>
                    <a:pt x="328" y="37"/>
                    <a:pt x="329" y="30"/>
                  </a:cubicBezTo>
                  <a:cubicBezTo>
                    <a:pt x="328" y="31"/>
                    <a:pt x="323" y="36"/>
                    <a:pt x="321" y="36"/>
                  </a:cubicBezTo>
                  <a:cubicBezTo>
                    <a:pt x="320" y="34"/>
                    <a:pt x="321" y="32"/>
                    <a:pt x="321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3" y="31"/>
                    <a:pt x="312" y="32"/>
                  </a:cubicBezTo>
                  <a:cubicBezTo>
                    <a:pt x="311" y="30"/>
                    <a:pt x="311" y="30"/>
                    <a:pt x="311" y="30"/>
                  </a:cubicBezTo>
                  <a:cubicBezTo>
                    <a:pt x="314" y="27"/>
                    <a:pt x="323" y="29"/>
                    <a:pt x="323" y="22"/>
                  </a:cubicBezTo>
                  <a:cubicBezTo>
                    <a:pt x="323" y="22"/>
                    <a:pt x="324" y="22"/>
                    <a:pt x="325" y="21"/>
                  </a:cubicBezTo>
                  <a:cubicBezTo>
                    <a:pt x="323" y="20"/>
                    <a:pt x="328" y="18"/>
                    <a:pt x="336" y="18"/>
                  </a:cubicBezTo>
                  <a:cubicBezTo>
                    <a:pt x="329" y="18"/>
                    <a:pt x="346" y="17"/>
                    <a:pt x="356" y="12"/>
                  </a:cubicBezTo>
                  <a:cubicBezTo>
                    <a:pt x="354" y="11"/>
                    <a:pt x="352" y="10"/>
                    <a:pt x="348" y="9"/>
                  </a:cubicBezTo>
                  <a:cubicBezTo>
                    <a:pt x="348" y="9"/>
                    <a:pt x="339" y="9"/>
                    <a:pt x="333" y="9"/>
                  </a:cubicBezTo>
                  <a:cubicBezTo>
                    <a:pt x="326" y="13"/>
                    <a:pt x="317" y="12"/>
                    <a:pt x="309" y="15"/>
                  </a:cubicBezTo>
                  <a:cubicBezTo>
                    <a:pt x="311" y="14"/>
                    <a:pt x="314" y="4"/>
                    <a:pt x="314" y="4"/>
                  </a:cubicBezTo>
                  <a:cubicBezTo>
                    <a:pt x="311" y="6"/>
                    <a:pt x="306" y="4"/>
                    <a:pt x="300" y="4"/>
                  </a:cubicBezTo>
                  <a:cubicBezTo>
                    <a:pt x="299" y="4"/>
                    <a:pt x="297" y="3"/>
                    <a:pt x="294" y="3"/>
                  </a:cubicBezTo>
                  <a:cubicBezTo>
                    <a:pt x="295" y="3"/>
                    <a:pt x="296" y="3"/>
                    <a:pt x="297" y="2"/>
                  </a:cubicBezTo>
                  <a:cubicBezTo>
                    <a:pt x="292" y="0"/>
                    <a:pt x="293" y="2"/>
                    <a:pt x="286" y="2"/>
                  </a:cubicBezTo>
                  <a:cubicBezTo>
                    <a:pt x="280" y="2"/>
                    <a:pt x="263" y="1"/>
                    <a:pt x="253" y="1"/>
                  </a:cubicBezTo>
                  <a:cubicBezTo>
                    <a:pt x="253" y="2"/>
                    <a:pt x="254" y="3"/>
                    <a:pt x="254" y="3"/>
                  </a:cubicBezTo>
                  <a:cubicBezTo>
                    <a:pt x="248" y="3"/>
                    <a:pt x="242" y="5"/>
                    <a:pt x="234" y="5"/>
                  </a:cubicBezTo>
                  <a:cubicBezTo>
                    <a:pt x="234" y="5"/>
                    <a:pt x="236" y="3"/>
                    <a:pt x="236" y="2"/>
                  </a:cubicBezTo>
                  <a:cubicBezTo>
                    <a:pt x="221" y="2"/>
                    <a:pt x="221" y="2"/>
                    <a:pt x="221" y="2"/>
                  </a:cubicBezTo>
                  <a:cubicBezTo>
                    <a:pt x="222" y="2"/>
                    <a:pt x="225" y="7"/>
                    <a:pt x="226" y="7"/>
                  </a:cubicBezTo>
                  <a:cubicBezTo>
                    <a:pt x="225" y="11"/>
                    <a:pt x="222" y="11"/>
                    <a:pt x="219" y="13"/>
                  </a:cubicBezTo>
                  <a:cubicBezTo>
                    <a:pt x="217" y="9"/>
                    <a:pt x="217" y="9"/>
                    <a:pt x="217" y="9"/>
                  </a:cubicBezTo>
                  <a:cubicBezTo>
                    <a:pt x="213" y="10"/>
                    <a:pt x="211" y="9"/>
                    <a:pt x="208" y="9"/>
                  </a:cubicBezTo>
                  <a:cubicBezTo>
                    <a:pt x="208" y="8"/>
                    <a:pt x="209" y="7"/>
                    <a:pt x="209" y="7"/>
                  </a:cubicBezTo>
                  <a:cubicBezTo>
                    <a:pt x="206" y="7"/>
                    <a:pt x="205" y="7"/>
                    <a:pt x="202" y="7"/>
                  </a:cubicBezTo>
                  <a:cubicBezTo>
                    <a:pt x="199" y="7"/>
                    <a:pt x="197" y="7"/>
                    <a:pt x="197" y="11"/>
                  </a:cubicBezTo>
                  <a:cubicBezTo>
                    <a:pt x="196" y="11"/>
                    <a:pt x="194" y="11"/>
                    <a:pt x="192" y="11"/>
                  </a:cubicBezTo>
                  <a:cubicBezTo>
                    <a:pt x="190" y="11"/>
                    <a:pt x="189" y="9"/>
                    <a:pt x="189" y="8"/>
                  </a:cubicBezTo>
                  <a:cubicBezTo>
                    <a:pt x="188" y="9"/>
                    <a:pt x="183" y="11"/>
                    <a:pt x="183" y="9"/>
                  </a:cubicBezTo>
                  <a:cubicBezTo>
                    <a:pt x="183" y="7"/>
                    <a:pt x="163" y="9"/>
                    <a:pt x="161" y="6"/>
                  </a:cubicBezTo>
                  <a:cubicBezTo>
                    <a:pt x="164" y="11"/>
                    <a:pt x="164" y="11"/>
                    <a:pt x="164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48" y="12"/>
                    <a:pt x="151" y="13"/>
                    <a:pt x="154" y="7"/>
                  </a:cubicBezTo>
                  <a:cubicBezTo>
                    <a:pt x="148" y="6"/>
                    <a:pt x="145" y="5"/>
                    <a:pt x="140" y="5"/>
                  </a:cubicBezTo>
                  <a:cubicBezTo>
                    <a:pt x="136" y="5"/>
                    <a:pt x="136" y="5"/>
                    <a:pt x="134" y="5"/>
                  </a:cubicBezTo>
                  <a:cubicBezTo>
                    <a:pt x="131" y="5"/>
                    <a:pt x="126" y="3"/>
                    <a:pt x="123" y="3"/>
                  </a:cubicBezTo>
                  <a:cubicBezTo>
                    <a:pt x="115" y="3"/>
                    <a:pt x="112" y="7"/>
                    <a:pt x="106" y="7"/>
                  </a:cubicBezTo>
                  <a:cubicBezTo>
                    <a:pt x="104" y="7"/>
                    <a:pt x="103" y="4"/>
                    <a:pt x="102" y="4"/>
                  </a:cubicBezTo>
                  <a:cubicBezTo>
                    <a:pt x="99" y="4"/>
                    <a:pt x="97" y="7"/>
                    <a:pt x="97" y="8"/>
                  </a:cubicBezTo>
                  <a:cubicBezTo>
                    <a:pt x="95" y="7"/>
                    <a:pt x="94" y="7"/>
                    <a:pt x="93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88" y="7"/>
                    <a:pt x="88" y="5"/>
                    <a:pt x="84" y="5"/>
                  </a:cubicBezTo>
                  <a:cubicBezTo>
                    <a:pt x="80" y="5"/>
                    <a:pt x="77" y="7"/>
                    <a:pt x="72" y="7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5" y="9"/>
                    <a:pt x="26" y="13"/>
                    <a:pt x="27" y="13"/>
                  </a:cubicBezTo>
                  <a:cubicBezTo>
                    <a:pt x="36" y="23"/>
                    <a:pt x="57" y="18"/>
                    <a:pt x="60" y="18"/>
                  </a:cubicBezTo>
                  <a:cubicBezTo>
                    <a:pt x="63" y="18"/>
                    <a:pt x="72" y="18"/>
                    <a:pt x="74" y="18"/>
                  </a:cubicBezTo>
                  <a:cubicBezTo>
                    <a:pt x="75" y="18"/>
                    <a:pt x="80" y="14"/>
                    <a:pt x="81" y="14"/>
                  </a:cubicBezTo>
                  <a:cubicBezTo>
                    <a:pt x="79" y="16"/>
                    <a:pt x="79" y="16"/>
                    <a:pt x="78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8" y="21"/>
                    <a:pt x="59" y="23"/>
                    <a:pt x="59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2" y="23"/>
                    <a:pt x="52" y="22"/>
                  </a:cubicBezTo>
                  <a:cubicBezTo>
                    <a:pt x="43" y="22"/>
                    <a:pt x="40" y="22"/>
                    <a:pt x="36" y="23"/>
                  </a:cubicBezTo>
                  <a:cubicBezTo>
                    <a:pt x="39" y="28"/>
                    <a:pt x="45" y="25"/>
                    <a:pt x="51" y="26"/>
                  </a:cubicBezTo>
                  <a:cubicBezTo>
                    <a:pt x="49" y="28"/>
                    <a:pt x="46" y="28"/>
                    <a:pt x="41" y="28"/>
                  </a:cubicBezTo>
                  <a:cubicBezTo>
                    <a:pt x="38" y="28"/>
                    <a:pt x="33" y="26"/>
                    <a:pt x="30" y="26"/>
                  </a:cubicBezTo>
                  <a:cubicBezTo>
                    <a:pt x="29" y="26"/>
                    <a:pt x="24" y="26"/>
                    <a:pt x="24" y="30"/>
                  </a:cubicBezTo>
                  <a:cubicBezTo>
                    <a:pt x="24" y="32"/>
                    <a:pt x="28" y="31"/>
                    <a:pt x="31" y="31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8" y="37"/>
                    <a:pt x="26" y="33"/>
                    <a:pt x="23" y="33"/>
                  </a:cubicBezTo>
                  <a:cubicBezTo>
                    <a:pt x="21" y="33"/>
                    <a:pt x="21" y="35"/>
                    <a:pt x="20" y="35"/>
                  </a:cubicBezTo>
                  <a:cubicBezTo>
                    <a:pt x="18" y="35"/>
                    <a:pt x="17" y="35"/>
                    <a:pt x="17" y="35"/>
                  </a:cubicBezTo>
                  <a:cubicBezTo>
                    <a:pt x="13" y="35"/>
                    <a:pt x="0" y="37"/>
                    <a:pt x="0" y="42"/>
                  </a:cubicBezTo>
                  <a:cubicBezTo>
                    <a:pt x="13" y="39"/>
                    <a:pt x="18" y="42"/>
                    <a:pt x="31" y="42"/>
                  </a:cubicBezTo>
                  <a:cubicBezTo>
                    <a:pt x="36" y="42"/>
                    <a:pt x="38" y="47"/>
                    <a:pt x="42" y="47"/>
                  </a:cubicBezTo>
                  <a:cubicBezTo>
                    <a:pt x="42" y="47"/>
                    <a:pt x="50" y="42"/>
                    <a:pt x="51" y="40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9" y="38"/>
                    <a:pt x="48" y="38"/>
                    <a:pt x="45" y="37"/>
                  </a:cubicBezTo>
                  <a:cubicBezTo>
                    <a:pt x="48" y="36"/>
                    <a:pt x="50" y="36"/>
                    <a:pt x="56" y="36"/>
                  </a:cubicBezTo>
                  <a:cubicBezTo>
                    <a:pt x="61" y="36"/>
                    <a:pt x="62" y="36"/>
                    <a:pt x="65" y="36"/>
                  </a:cubicBezTo>
                  <a:cubicBezTo>
                    <a:pt x="66" y="36"/>
                    <a:pt x="70" y="31"/>
                    <a:pt x="73" y="31"/>
                  </a:cubicBezTo>
                  <a:cubicBezTo>
                    <a:pt x="70" y="28"/>
                    <a:pt x="69" y="27"/>
                    <a:pt x="66" y="25"/>
                  </a:cubicBezTo>
                  <a:cubicBezTo>
                    <a:pt x="70" y="25"/>
                    <a:pt x="71" y="26"/>
                    <a:pt x="74" y="26"/>
                  </a:cubicBezTo>
                  <a:cubicBezTo>
                    <a:pt x="74" y="27"/>
                    <a:pt x="74" y="28"/>
                    <a:pt x="74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81" y="19"/>
                    <a:pt x="106" y="19"/>
                    <a:pt x="113" y="19"/>
                  </a:cubicBezTo>
                  <a:cubicBezTo>
                    <a:pt x="114" y="19"/>
                    <a:pt x="115" y="17"/>
                    <a:pt x="115" y="16"/>
                  </a:cubicBezTo>
                  <a:cubicBezTo>
                    <a:pt x="115" y="16"/>
                    <a:pt x="121" y="17"/>
                    <a:pt x="122" y="18"/>
                  </a:cubicBezTo>
                  <a:cubicBezTo>
                    <a:pt x="122" y="18"/>
                    <a:pt x="121" y="18"/>
                    <a:pt x="121" y="18"/>
                  </a:cubicBezTo>
                  <a:cubicBezTo>
                    <a:pt x="123" y="20"/>
                    <a:pt x="128" y="19"/>
                    <a:pt x="132" y="20"/>
                  </a:cubicBezTo>
                  <a:cubicBezTo>
                    <a:pt x="127" y="20"/>
                    <a:pt x="119" y="24"/>
                    <a:pt x="117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8"/>
                    <a:pt x="96" y="26"/>
                    <a:pt x="90" y="29"/>
                  </a:cubicBezTo>
                  <a:cubicBezTo>
                    <a:pt x="85" y="29"/>
                    <a:pt x="85" y="29"/>
                    <a:pt x="85" y="29"/>
                  </a:cubicBezTo>
                  <a:cubicBezTo>
                    <a:pt x="85" y="32"/>
                    <a:pt x="90" y="33"/>
                    <a:pt x="93" y="33"/>
                  </a:cubicBezTo>
                  <a:cubicBezTo>
                    <a:pt x="95" y="37"/>
                    <a:pt x="104" y="34"/>
                    <a:pt x="111" y="36"/>
                  </a:cubicBezTo>
                  <a:cubicBezTo>
                    <a:pt x="105" y="39"/>
                    <a:pt x="101" y="38"/>
                    <a:pt x="95" y="40"/>
                  </a:cubicBezTo>
                  <a:cubicBezTo>
                    <a:pt x="97" y="40"/>
                    <a:pt x="94" y="42"/>
                    <a:pt x="91" y="42"/>
                  </a:cubicBezTo>
                  <a:cubicBezTo>
                    <a:pt x="91" y="44"/>
                    <a:pt x="94" y="47"/>
                    <a:pt x="96" y="47"/>
                  </a:cubicBezTo>
                  <a:cubicBezTo>
                    <a:pt x="100" y="47"/>
                    <a:pt x="103" y="46"/>
                    <a:pt x="106" y="43"/>
                  </a:cubicBezTo>
                  <a:cubicBezTo>
                    <a:pt x="107" y="47"/>
                    <a:pt x="111" y="43"/>
                    <a:pt x="115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7" y="48"/>
                    <a:pt x="140" y="54"/>
                    <a:pt x="140" y="55"/>
                  </a:cubicBezTo>
                  <a:cubicBezTo>
                    <a:pt x="140" y="56"/>
                    <a:pt x="141" y="59"/>
                    <a:pt x="141" y="59"/>
                  </a:cubicBezTo>
                  <a:cubicBezTo>
                    <a:pt x="143" y="60"/>
                    <a:pt x="144" y="61"/>
                    <a:pt x="144" y="62"/>
                  </a:cubicBezTo>
                  <a:cubicBezTo>
                    <a:pt x="144" y="65"/>
                    <a:pt x="144" y="65"/>
                    <a:pt x="144" y="65"/>
                  </a:cubicBezTo>
                  <a:cubicBezTo>
                    <a:pt x="147" y="71"/>
                    <a:pt x="147" y="77"/>
                    <a:pt x="154" y="77"/>
                  </a:cubicBezTo>
                  <a:cubicBezTo>
                    <a:pt x="154" y="80"/>
                    <a:pt x="156" y="82"/>
                    <a:pt x="154" y="84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37" y="79"/>
                    <a:pt x="137" y="79"/>
                    <a:pt x="137" y="79"/>
                  </a:cubicBezTo>
                  <a:cubicBezTo>
                    <a:pt x="137" y="79"/>
                    <a:pt x="153" y="88"/>
                    <a:pt x="154" y="89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49" y="93"/>
                    <a:pt x="147" y="95"/>
                    <a:pt x="140" y="95"/>
                  </a:cubicBezTo>
                  <a:cubicBezTo>
                    <a:pt x="140" y="99"/>
                    <a:pt x="138" y="103"/>
                    <a:pt x="133" y="103"/>
                  </a:cubicBezTo>
                  <a:cubicBezTo>
                    <a:pt x="133" y="105"/>
                    <a:pt x="132" y="106"/>
                    <a:pt x="129" y="106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2"/>
                    <a:pt x="129" y="115"/>
                    <a:pt x="129" y="115"/>
                  </a:cubicBezTo>
                  <a:cubicBezTo>
                    <a:pt x="129" y="117"/>
                    <a:pt x="130" y="120"/>
                    <a:pt x="134" y="120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30"/>
                    <a:pt x="136" y="140"/>
                    <a:pt x="140" y="140"/>
                  </a:cubicBezTo>
                  <a:cubicBezTo>
                    <a:pt x="140" y="143"/>
                    <a:pt x="144" y="153"/>
                    <a:pt x="149" y="153"/>
                  </a:cubicBezTo>
                  <a:cubicBezTo>
                    <a:pt x="152" y="153"/>
                    <a:pt x="156" y="151"/>
                    <a:pt x="159" y="153"/>
                  </a:cubicBezTo>
                  <a:cubicBezTo>
                    <a:pt x="161" y="155"/>
                    <a:pt x="158" y="161"/>
                    <a:pt x="164" y="161"/>
                  </a:cubicBezTo>
                  <a:cubicBezTo>
                    <a:pt x="170" y="161"/>
                    <a:pt x="169" y="143"/>
                    <a:pt x="179" y="143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8"/>
                    <a:pt x="184" y="134"/>
                    <a:pt x="187" y="133"/>
                  </a:cubicBezTo>
                  <a:cubicBezTo>
                    <a:pt x="187" y="131"/>
                    <a:pt x="191" y="130"/>
                    <a:pt x="191" y="129"/>
                  </a:cubicBezTo>
                  <a:cubicBezTo>
                    <a:pt x="191" y="125"/>
                    <a:pt x="194" y="129"/>
                    <a:pt x="195" y="123"/>
                  </a:cubicBezTo>
                  <a:cubicBezTo>
                    <a:pt x="194" y="122"/>
                    <a:pt x="197" y="118"/>
                    <a:pt x="197" y="118"/>
                  </a:cubicBezTo>
                  <a:cubicBezTo>
                    <a:pt x="198" y="117"/>
                    <a:pt x="207" y="118"/>
                    <a:pt x="211" y="117"/>
                  </a:cubicBezTo>
                  <a:cubicBezTo>
                    <a:pt x="217" y="115"/>
                    <a:pt x="224" y="114"/>
                    <a:pt x="231" y="111"/>
                  </a:cubicBezTo>
                  <a:cubicBezTo>
                    <a:pt x="233" y="110"/>
                    <a:pt x="238" y="103"/>
                    <a:pt x="240" y="100"/>
                  </a:cubicBezTo>
                  <a:cubicBezTo>
                    <a:pt x="242" y="101"/>
                    <a:pt x="248" y="98"/>
                    <a:pt x="250" y="98"/>
                  </a:cubicBezTo>
                  <a:cubicBezTo>
                    <a:pt x="254" y="98"/>
                    <a:pt x="257" y="99"/>
                    <a:pt x="260" y="97"/>
                  </a:cubicBezTo>
                  <a:cubicBezTo>
                    <a:pt x="271" y="95"/>
                    <a:pt x="271" y="95"/>
                    <a:pt x="271" y="95"/>
                  </a:cubicBezTo>
                  <a:cubicBezTo>
                    <a:pt x="277" y="93"/>
                    <a:pt x="279" y="92"/>
                    <a:pt x="286" y="90"/>
                  </a:cubicBezTo>
                  <a:cubicBezTo>
                    <a:pt x="289" y="90"/>
                    <a:pt x="295" y="87"/>
                    <a:pt x="297" y="8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4" name="Freeform 325"/>
            <p:cNvSpPr>
              <a:spLocks/>
            </p:cNvSpPr>
            <p:nvPr/>
          </p:nvSpPr>
          <p:spPr bwMode="auto">
            <a:xfrm>
              <a:off x="2127" y="584"/>
              <a:ext cx="24" cy="12"/>
            </a:xfrm>
            <a:custGeom>
              <a:avLst/>
              <a:gdLst>
                <a:gd name="T0" fmla="*/ 22 w 10"/>
                <a:gd name="T1" fmla="*/ 12 h 5"/>
                <a:gd name="T2" fmla="*/ 22 w 10"/>
                <a:gd name="T3" fmla="*/ 5 h 5"/>
                <a:gd name="T4" fmla="*/ 12 w 10"/>
                <a:gd name="T5" fmla="*/ 0 h 5"/>
                <a:gd name="T6" fmla="*/ 5 w 10"/>
                <a:gd name="T7" fmla="*/ 5 h 5"/>
                <a:gd name="T8" fmla="*/ 0 w 10"/>
                <a:gd name="T9" fmla="*/ 5 h 5"/>
                <a:gd name="T10" fmla="*/ 22 w 10"/>
                <a:gd name="T11" fmla="*/ 12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5"/>
                <a:gd name="T20" fmla="*/ 10 w 10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5">
                  <a:moveTo>
                    <a:pt x="9" y="5"/>
                  </a:moveTo>
                  <a:cubicBezTo>
                    <a:pt x="10" y="5"/>
                    <a:pt x="9" y="3"/>
                    <a:pt x="9" y="2"/>
                  </a:cubicBezTo>
                  <a:cubicBezTo>
                    <a:pt x="8" y="1"/>
                    <a:pt x="6" y="0"/>
                    <a:pt x="5" y="0"/>
                  </a:cubicBezTo>
                  <a:cubicBezTo>
                    <a:pt x="5" y="1"/>
                    <a:pt x="3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5" name="Freeform 326"/>
            <p:cNvSpPr>
              <a:spLocks/>
            </p:cNvSpPr>
            <p:nvPr/>
          </p:nvSpPr>
          <p:spPr bwMode="auto">
            <a:xfrm>
              <a:off x="4770" y="2920"/>
              <a:ext cx="64" cy="55"/>
            </a:xfrm>
            <a:custGeom>
              <a:avLst/>
              <a:gdLst>
                <a:gd name="T0" fmla="*/ 33 w 27"/>
                <a:gd name="T1" fmla="*/ 10 h 23"/>
                <a:gd name="T2" fmla="*/ 17 w 27"/>
                <a:gd name="T3" fmla="*/ 0 h 23"/>
                <a:gd name="T4" fmla="*/ 0 w 27"/>
                <a:gd name="T5" fmla="*/ 43 h 23"/>
                <a:gd name="T6" fmla="*/ 7 w 27"/>
                <a:gd name="T7" fmla="*/ 55 h 23"/>
                <a:gd name="T8" fmla="*/ 33 w 27"/>
                <a:gd name="T9" fmla="*/ 41 h 23"/>
                <a:gd name="T10" fmla="*/ 36 w 27"/>
                <a:gd name="T11" fmla="*/ 45 h 23"/>
                <a:gd name="T12" fmla="*/ 64 w 27"/>
                <a:gd name="T13" fmla="*/ 0 h 23"/>
                <a:gd name="T14" fmla="*/ 52 w 27"/>
                <a:gd name="T15" fmla="*/ 0 h 23"/>
                <a:gd name="T16" fmla="*/ 33 w 27"/>
                <a:gd name="T17" fmla="*/ 1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23"/>
                <a:gd name="T29" fmla="*/ 27 w 27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23">
                  <a:moveTo>
                    <a:pt x="14" y="4"/>
                  </a:moveTo>
                  <a:cubicBezTo>
                    <a:pt x="12" y="4"/>
                    <a:pt x="11" y="0"/>
                    <a:pt x="7" y="0"/>
                  </a:cubicBezTo>
                  <a:cubicBezTo>
                    <a:pt x="3" y="0"/>
                    <a:pt x="0" y="13"/>
                    <a:pt x="0" y="18"/>
                  </a:cubicBezTo>
                  <a:cubicBezTo>
                    <a:pt x="0" y="21"/>
                    <a:pt x="2" y="22"/>
                    <a:pt x="3" y="23"/>
                  </a:cubicBezTo>
                  <a:cubicBezTo>
                    <a:pt x="10" y="23"/>
                    <a:pt x="10" y="18"/>
                    <a:pt x="14" y="17"/>
                  </a:cubicBezTo>
                  <a:cubicBezTo>
                    <a:pt x="14" y="18"/>
                    <a:pt x="14" y="19"/>
                    <a:pt x="15" y="19"/>
                  </a:cubicBezTo>
                  <a:cubicBezTo>
                    <a:pt x="15" y="12"/>
                    <a:pt x="24" y="9"/>
                    <a:pt x="2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2"/>
                    <a:pt x="18" y="4"/>
                    <a:pt x="14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6" name="Freeform 327"/>
            <p:cNvSpPr>
              <a:spLocks/>
            </p:cNvSpPr>
            <p:nvPr/>
          </p:nvSpPr>
          <p:spPr bwMode="auto">
            <a:xfrm>
              <a:off x="4723" y="2332"/>
              <a:ext cx="24" cy="17"/>
            </a:xfrm>
            <a:custGeom>
              <a:avLst/>
              <a:gdLst>
                <a:gd name="T0" fmla="*/ 0 w 10"/>
                <a:gd name="T1" fmla="*/ 10 h 7"/>
                <a:gd name="T2" fmla="*/ 14 w 10"/>
                <a:gd name="T3" fmla="*/ 17 h 7"/>
                <a:gd name="T4" fmla="*/ 24 w 10"/>
                <a:gd name="T5" fmla="*/ 2 h 7"/>
                <a:gd name="T6" fmla="*/ 14 w 10"/>
                <a:gd name="T7" fmla="*/ 0 h 7"/>
                <a:gd name="T8" fmla="*/ 0 w 10"/>
                <a:gd name="T9" fmla="*/ 1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7"/>
                <a:gd name="T17" fmla="*/ 10 w 1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7">
                  <a:moveTo>
                    <a:pt x="0" y="4"/>
                  </a:moveTo>
                  <a:cubicBezTo>
                    <a:pt x="1" y="4"/>
                    <a:pt x="6" y="7"/>
                    <a:pt x="6" y="7"/>
                  </a:cubicBezTo>
                  <a:cubicBezTo>
                    <a:pt x="10" y="7"/>
                    <a:pt x="9" y="3"/>
                    <a:pt x="10" y="1"/>
                  </a:cubicBezTo>
                  <a:cubicBezTo>
                    <a:pt x="9" y="0"/>
                    <a:pt x="6" y="0"/>
                    <a:pt x="6" y="0"/>
                  </a:cubicBezTo>
                  <a:cubicBezTo>
                    <a:pt x="3" y="0"/>
                    <a:pt x="1" y="2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7" name="Freeform 328"/>
            <p:cNvSpPr>
              <a:spLocks/>
            </p:cNvSpPr>
            <p:nvPr/>
          </p:nvSpPr>
          <p:spPr bwMode="auto">
            <a:xfrm>
              <a:off x="5040" y="2916"/>
              <a:ext cx="179" cy="116"/>
            </a:xfrm>
            <a:custGeom>
              <a:avLst/>
              <a:gdLst>
                <a:gd name="T0" fmla="*/ 170 w 76"/>
                <a:gd name="T1" fmla="*/ 0 h 49"/>
                <a:gd name="T2" fmla="*/ 137 w 76"/>
                <a:gd name="T3" fmla="*/ 19 h 49"/>
                <a:gd name="T4" fmla="*/ 111 w 76"/>
                <a:gd name="T5" fmla="*/ 40 h 49"/>
                <a:gd name="T6" fmla="*/ 106 w 76"/>
                <a:gd name="T7" fmla="*/ 40 h 49"/>
                <a:gd name="T8" fmla="*/ 52 w 76"/>
                <a:gd name="T9" fmla="*/ 64 h 49"/>
                <a:gd name="T10" fmla="*/ 35 w 76"/>
                <a:gd name="T11" fmla="*/ 83 h 49"/>
                <a:gd name="T12" fmla="*/ 24 w 76"/>
                <a:gd name="T13" fmla="*/ 83 h 49"/>
                <a:gd name="T14" fmla="*/ 2 w 76"/>
                <a:gd name="T15" fmla="*/ 97 h 49"/>
                <a:gd name="T16" fmla="*/ 0 w 76"/>
                <a:gd name="T17" fmla="*/ 107 h 49"/>
                <a:gd name="T18" fmla="*/ 9 w 76"/>
                <a:gd name="T19" fmla="*/ 111 h 49"/>
                <a:gd name="T20" fmla="*/ 26 w 76"/>
                <a:gd name="T21" fmla="*/ 116 h 49"/>
                <a:gd name="T22" fmla="*/ 97 w 76"/>
                <a:gd name="T23" fmla="*/ 66 h 49"/>
                <a:gd name="T24" fmla="*/ 115 w 76"/>
                <a:gd name="T25" fmla="*/ 64 h 49"/>
                <a:gd name="T26" fmla="*/ 127 w 76"/>
                <a:gd name="T27" fmla="*/ 57 h 49"/>
                <a:gd name="T28" fmla="*/ 179 w 76"/>
                <a:gd name="T29" fmla="*/ 7 h 49"/>
                <a:gd name="T30" fmla="*/ 170 w 76"/>
                <a:gd name="T31" fmla="*/ 0 h 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76"/>
                <a:gd name="T49" fmla="*/ 0 h 49"/>
                <a:gd name="T50" fmla="*/ 76 w 76"/>
                <a:gd name="T51" fmla="*/ 49 h 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76" h="49">
                  <a:moveTo>
                    <a:pt x="72" y="0"/>
                  </a:moveTo>
                  <a:cubicBezTo>
                    <a:pt x="65" y="1"/>
                    <a:pt x="64" y="8"/>
                    <a:pt x="58" y="8"/>
                  </a:cubicBezTo>
                  <a:cubicBezTo>
                    <a:pt x="57" y="12"/>
                    <a:pt x="50" y="17"/>
                    <a:pt x="47" y="17"/>
                  </a:cubicBezTo>
                  <a:cubicBezTo>
                    <a:pt x="47" y="17"/>
                    <a:pt x="45" y="17"/>
                    <a:pt x="45" y="17"/>
                  </a:cubicBezTo>
                  <a:cubicBezTo>
                    <a:pt x="39" y="23"/>
                    <a:pt x="31" y="23"/>
                    <a:pt x="22" y="27"/>
                  </a:cubicBezTo>
                  <a:cubicBezTo>
                    <a:pt x="20" y="28"/>
                    <a:pt x="19" y="34"/>
                    <a:pt x="15" y="35"/>
                  </a:cubicBezTo>
                  <a:cubicBezTo>
                    <a:pt x="13" y="35"/>
                    <a:pt x="12" y="36"/>
                    <a:pt x="10" y="35"/>
                  </a:cubicBezTo>
                  <a:cubicBezTo>
                    <a:pt x="8" y="38"/>
                    <a:pt x="7" y="41"/>
                    <a:pt x="1" y="4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8" y="47"/>
                    <a:pt x="6" y="49"/>
                    <a:pt x="11" y="49"/>
                  </a:cubicBezTo>
                  <a:cubicBezTo>
                    <a:pt x="22" y="49"/>
                    <a:pt x="38" y="36"/>
                    <a:pt x="41" y="28"/>
                  </a:cubicBezTo>
                  <a:cubicBezTo>
                    <a:pt x="43" y="31"/>
                    <a:pt x="46" y="27"/>
                    <a:pt x="49" y="27"/>
                  </a:cubicBezTo>
                  <a:cubicBezTo>
                    <a:pt x="52" y="27"/>
                    <a:pt x="53" y="28"/>
                    <a:pt x="54" y="24"/>
                  </a:cubicBezTo>
                  <a:cubicBezTo>
                    <a:pt x="63" y="24"/>
                    <a:pt x="73" y="14"/>
                    <a:pt x="76" y="3"/>
                  </a:cubicBezTo>
                  <a:cubicBezTo>
                    <a:pt x="74" y="3"/>
                    <a:pt x="72" y="3"/>
                    <a:pt x="72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8" name="Freeform 329"/>
            <p:cNvSpPr>
              <a:spLocks/>
            </p:cNvSpPr>
            <p:nvPr/>
          </p:nvSpPr>
          <p:spPr bwMode="auto">
            <a:xfrm>
              <a:off x="5283" y="2793"/>
              <a:ext cx="16" cy="42"/>
            </a:xfrm>
            <a:custGeom>
              <a:avLst/>
              <a:gdLst>
                <a:gd name="T0" fmla="*/ 5 w 7"/>
                <a:gd name="T1" fmla="*/ 0 h 18"/>
                <a:gd name="T2" fmla="*/ 0 w 7"/>
                <a:gd name="T3" fmla="*/ 0 h 18"/>
                <a:gd name="T4" fmla="*/ 7 w 7"/>
                <a:gd name="T5" fmla="*/ 42 h 18"/>
                <a:gd name="T6" fmla="*/ 16 w 7"/>
                <a:gd name="T7" fmla="*/ 23 h 18"/>
                <a:gd name="T8" fmla="*/ 5 w 7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18"/>
                <a:gd name="T17" fmla="*/ 7 w 7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18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5"/>
                    <a:pt x="0" y="16"/>
                    <a:pt x="3" y="18"/>
                  </a:cubicBezTo>
                  <a:cubicBezTo>
                    <a:pt x="3" y="15"/>
                    <a:pt x="7" y="14"/>
                    <a:pt x="7" y="10"/>
                  </a:cubicBezTo>
                  <a:cubicBezTo>
                    <a:pt x="7" y="5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9" name="Freeform 330"/>
            <p:cNvSpPr>
              <a:spLocks/>
            </p:cNvSpPr>
            <p:nvPr/>
          </p:nvSpPr>
          <p:spPr bwMode="auto">
            <a:xfrm>
              <a:off x="5233" y="2835"/>
              <a:ext cx="102" cy="97"/>
            </a:xfrm>
            <a:custGeom>
              <a:avLst/>
              <a:gdLst>
                <a:gd name="T0" fmla="*/ 83 w 43"/>
                <a:gd name="T1" fmla="*/ 28 h 41"/>
                <a:gd name="T2" fmla="*/ 64 w 43"/>
                <a:gd name="T3" fmla="*/ 0 h 41"/>
                <a:gd name="T4" fmla="*/ 64 w 43"/>
                <a:gd name="T5" fmla="*/ 9 h 41"/>
                <a:gd name="T6" fmla="*/ 57 w 43"/>
                <a:gd name="T7" fmla="*/ 0 h 41"/>
                <a:gd name="T8" fmla="*/ 47 w 43"/>
                <a:gd name="T9" fmla="*/ 26 h 41"/>
                <a:gd name="T10" fmla="*/ 12 w 43"/>
                <a:gd name="T11" fmla="*/ 54 h 41"/>
                <a:gd name="T12" fmla="*/ 5 w 43"/>
                <a:gd name="T13" fmla="*/ 59 h 41"/>
                <a:gd name="T14" fmla="*/ 21 w 43"/>
                <a:gd name="T15" fmla="*/ 71 h 41"/>
                <a:gd name="T16" fmla="*/ 21 w 43"/>
                <a:gd name="T17" fmla="*/ 78 h 41"/>
                <a:gd name="T18" fmla="*/ 0 w 43"/>
                <a:gd name="T19" fmla="*/ 90 h 41"/>
                <a:gd name="T20" fmla="*/ 5 w 43"/>
                <a:gd name="T21" fmla="*/ 97 h 41"/>
                <a:gd name="T22" fmla="*/ 52 w 43"/>
                <a:gd name="T23" fmla="*/ 69 h 41"/>
                <a:gd name="T24" fmla="*/ 62 w 43"/>
                <a:gd name="T25" fmla="*/ 54 h 41"/>
                <a:gd name="T26" fmla="*/ 102 w 43"/>
                <a:gd name="T27" fmla="*/ 19 h 41"/>
                <a:gd name="T28" fmla="*/ 83 w 43"/>
                <a:gd name="T29" fmla="*/ 28 h 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"/>
                <a:gd name="T46" fmla="*/ 0 h 41"/>
                <a:gd name="T47" fmla="*/ 43 w 43"/>
                <a:gd name="T48" fmla="*/ 41 h 4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" h="41">
                  <a:moveTo>
                    <a:pt x="35" y="12"/>
                  </a:moveTo>
                  <a:cubicBezTo>
                    <a:pt x="31" y="11"/>
                    <a:pt x="31" y="5"/>
                    <a:pt x="27" y="0"/>
                  </a:cubicBezTo>
                  <a:cubicBezTo>
                    <a:pt x="27" y="1"/>
                    <a:pt x="28" y="4"/>
                    <a:pt x="27" y="4"/>
                  </a:cubicBezTo>
                  <a:cubicBezTo>
                    <a:pt x="24" y="4"/>
                    <a:pt x="24" y="4"/>
                    <a:pt x="24" y="0"/>
                  </a:cubicBezTo>
                  <a:cubicBezTo>
                    <a:pt x="20" y="1"/>
                    <a:pt x="20" y="11"/>
                    <a:pt x="20" y="11"/>
                  </a:cubicBezTo>
                  <a:cubicBezTo>
                    <a:pt x="15" y="15"/>
                    <a:pt x="12" y="20"/>
                    <a:pt x="5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6" y="25"/>
                    <a:pt x="9" y="25"/>
                    <a:pt x="9" y="30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6" y="33"/>
                    <a:pt x="0" y="35"/>
                    <a:pt x="0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7" y="41"/>
                    <a:pt x="20" y="32"/>
                    <a:pt x="22" y="29"/>
                  </a:cubicBezTo>
                  <a:cubicBezTo>
                    <a:pt x="23" y="26"/>
                    <a:pt x="23" y="23"/>
                    <a:pt x="26" y="23"/>
                  </a:cubicBezTo>
                  <a:cubicBezTo>
                    <a:pt x="35" y="19"/>
                    <a:pt x="42" y="19"/>
                    <a:pt x="43" y="8"/>
                  </a:cubicBezTo>
                  <a:cubicBezTo>
                    <a:pt x="41" y="8"/>
                    <a:pt x="36" y="11"/>
                    <a:pt x="35" y="1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0" name="Freeform 331"/>
            <p:cNvSpPr>
              <a:spLocks/>
            </p:cNvSpPr>
            <p:nvPr/>
          </p:nvSpPr>
          <p:spPr bwMode="auto">
            <a:xfrm>
              <a:off x="4794" y="2219"/>
              <a:ext cx="16" cy="28"/>
            </a:xfrm>
            <a:custGeom>
              <a:avLst/>
              <a:gdLst>
                <a:gd name="T0" fmla="*/ 9 w 7"/>
                <a:gd name="T1" fmla="*/ 28 h 12"/>
                <a:gd name="T2" fmla="*/ 9 w 7"/>
                <a:gd name="T3" fmla="*/ 19 h 12"/>
                <a:gd name="T4" fmla="*/ 16 w 7"/>
                <a:gd name="T5" fmla="*/ 2 h 12"/>
                <a:gd name="T6" fmla="*/ 11 w 7"/>
                <a:gd name="T7" fmla="*/ 0 h 12"/>
                <a:gd name="T8" fmla="*/ 0 w 7"/>
                <a:gd name="T9" fmla="*/ 16 h 12"/>
                <a:gd name="T10" fmla="*/ 9 w 7"/>
                <a:gd name="T11" fmla="*/ 28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2"/>
                <a:gd name="T20" fmla="*/ 7 w 7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2">
                  <a:moveTo>
                    <a:pt x="4" y="12"/>
                  </a:moveTo>
                  <a:cubicBezTo>
                    <a:pt x="4" y="11"/>
                    <a:pt x="4" y="10"/>
                    <a:pt x="4" y="8"/>
                  </a:cubicBezTo>
                  <a:cubicBezTo>
                    <a:pt x="4" y="7"/>
                    <a:pt x="7" y="5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0" y="5"/>
                    <a:pt x="0" y="7"/>
                  </a:cubicBezTo>
                  <a:cubicBezTo>
                    <a:pt x="0" y="10"/>
                    <a:pt x="2" y="11"/>
                    <a:pt x="4" y="1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1" name="Freeform 332"/>
            <p:cNvSpPr>
              <a:spLocks/>
            </p:cNvSpPr>
            <p:nvPr/>
          </p:nvSpPr>
          <p:spPr bwMode="auto">
            <a:xfrm>
              <a:off x="5054" y="2278"/>
              <a:ext cx="21" cy="26"/>
            </a:xfrm>
            <a:custGeom>
              <a:avLst/>
              <a:gdLst>
                <a:gd name="T0" fmla="*/ 12 w 9"/>
                <a:gd name="T1" fmla="*/ 26 h 11"/>
                <a:gd name="T2" fmla="*/ 21 w 9"/>
                <a:gd name="T3" fmla="*/ 12 h 11"/>
                <a:gd name="T4" fmla="*/ 21 w 9"/>
                <a:gd name="T5" fmla="*/ 0 h 11"/>
                <a:gd name="T6" fmla="*/ 0 w 9"/>
                <a:gd name="T7" fmla="*/ 0 h 11"/>
                <a:gd name="T8" fmla="*/ 12 w 9"/>
                <a:gd name="T9" fmla="*/ 2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1"/>
                <a:gd name="T17" fmla="*/ 9 w 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1">
                  <a:moveTo>
                    <a:pt x="5" y="11"/>
                  </a:moveTo>
                  <a:cubicBezTo>
                    <a:pt x="6" y="9"/>
                    <a:pt x="9" y="8"/>
                    <a:pt x="9" y="5"/>
                  </a:cubicBezTo>
                  <a:cubicBezTo>
                    <a:pt x="9" y="4"/>
                    <a:pt x="9" y="2"/>
                    <a:pt x="9" y="0"/>
                  </a:cubicBezTo>
                  <a:cubicBezTo>
                    <a:pt x="5" y="0"/>
                    <a:pt x="4" y="0"/>
                    <a:pt x="0" y="0"/>
                  </a:cubicBezTo>
                  <a:cubicBezTo>
                    <a:pt x="0" y="8"/>
                    <a:pt x="2" y="9"/>
                    <a:pt x="5" y="1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2" name="Freeform 333"/>
            <p:cNvSpPr>
              <a:spLocks/>
            </p:cNvSpPr>
            <p:nvPr/>
          </p:nvSpPr>
          <p:spPr bwMode="auto">
            <a:xfrm>
              <a:off x="4598" y="1893"/>
              <a:ext cx="19" cy="40"/>
            </a:xfrm>
            <a:custGeom>
              <a:avLst/>
              <a:gdLst>
                <a:gd name="T0" fmla="*/ 0 w 8"/>
                <a:gd name="T1" fmla="*/ 26 h 17"/>
                <a:gd name="T2" fmla="*/ 12 w 8"/>
                <a:gd name="T3" fmla="*/ 40 h 17"/>
                <a:gd name="T4" fmla="*/ 19 w 8"/>
                <a:gd name="T5" fmla="*/ 26 h 17"/>
                <a:gd name="T6" fmla="*/ 12 w 8"/>
                <a:gd name="T7" fmla="*/ 0 h 17"/>
                <a:gd name="T8" fmla="*/ 0 w 8"/>
                <a:gd name="T9" fmla="*/ 2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7"/>
                <a:gd name="T17" fmla="*/ 8 w 8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7">
                  <a:moveTo>
                    <a:pt x="0" y="11"/>
                  </a:moveTo>
                  <a:cubicBezTo>
                    <a:pt x="1" y="12"/>
                    <a:pt x="3" y="17"/>
                    <a:pt x="5" y="17"/>
                  </a:cubicBezTo>
                  <a:cubicBezTo>
                    <a:pt x="6" y="17"/>
                    <a:pt x="8" y="12"/>
                    <a:pt x="8" y="11"/>
                  </a:cubicBezTo>
                  <a:cubicBezTo>
                    <a:pt x="8" y="6"/>
                    <a:pt x="6" y="3"/>
                    <a:pt x="5" y="0"/>
                  </a:cubicBezTo>
                  <a:cubicBezTo>
                    <a:pt x="2" y="3"/>
                    <a:pt x="2" y="10"/>
                    <a:pt x="0" y="1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3" name="Freeform 334"/>
            <p:cNvSpPr>
              <a:spLocks/>
            </p:cNvSpPr>
            <p:nvPr/>
          </p:nvSpPr>
          <p:spPr bwMode="auto">
            <a:xfrm>
              <a:off x="4629" y="1865"/>
              <a:ext cx="21" cy="28"/>
            </a:xfrm>
            <a:custGeom>
              <a:avLst/>
              <a:gdLst>
                <a:gd name="T0" fmla="*/ 0 w 9"/>
                <a:gd name="T1" fmla="*/ 5 h 12"/>
                <a:gd name="T2" fmla="*/ 14 w 9"/>
                <a:gd name="T3" fmla="*/ 28 h 12"/>
                <a:gd name="T4" fmla="*/ 21 w 9"/>
                <a:gd name="T5" fmla="*/ 28 h 12"/>
                <a:gd name="T6" fmla="*/ 21 w 9"/>
                <a:gd name="T7" fmla="*/ 2 h 12"/>
                <a:gd name="T8" fmla="*/ 0 w 9"/>
                <a:gd name="T9" fmla="*/ 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2"/>
                <a:gd name="T17" fmla="*/ 9 w 9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2">
                  <a:moveTo>
                    <a:pt x="0" y="2"/>
                  </a:moveTo>
                  <a:cubicBezTo>
                    <a:pt x="2" y="6"/>
                    <a:pt x="6" y="8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6"/>
                    <a:pt x="7" y="6"/>
                    <a:pt x="9" y="1"/>
                  </a:cubicBezTo>
                  <a:cubicBezTo>
                    <a:pt x="6" y="1"/>
                    <a:pt x="2" y="0"/>
                    <a:pt x="0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4" name="Freeform 335"/>
            <p:cNvSpPr>
              <a:spLocks/>
            </p:cNvSpPr>
            <p:nvPr/>
          </p:nvSpPr>
          <p:spPr bwMode="auto">
            <a:xfrm>
              <a:off x="4621" y="1860"/>
              <a:ext cx="3" cy="2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5" name="Freeform 336"/>
            <p:cNvSpPr>
              <a:spLocks/>
            </p:cNvSpPr>
            <p:nvPr/>
          </p:nvSpPr>
          <p:spPr bwMode="auto">
            <a:xfrm>
              <a:off x="4671" y="2172"/>
              <a:ext cx="21" cy="19"/>
            </a:xfrm>
            <a:custGeom>
              <a:avLst/>
              <a:gdLst>
                <a:gd name="T0" fmla="*/ 21 w 9"/>
                <a:gd name="T1" fmla="*/ 10 h 8"/>
                <a:gd name="T2" fmla="*/ 0 w 9"/>
                <a:gd name="T3" fmla="*/ 0 h 8"/>
                <a:gd name="T4" fmla="*/ 0 w 9"/>
                <a:gd name="T5" fmla="*/ 5 h 8"/>
                <a:gd name="T6" fmla="*/ 7 w 9"/>
                <a:gd name="T7" fmla="*/ 19 h 8"/>
                <a:gd name="T8" fmla="*/ 21 w 9"/>
                <a:gd name="T9" fmla="*/ 1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9" y="4"/>
                  </a:moveTo>
                  <a:cubicBezTo>
                    <a:pt x="6" y="0"/>
                    <a:pt x="3" y="3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5"/>
                    <a:pt x="2" y="8"/>
                    <a:pt x="3" y="8"/>
                  </a:cubicBezTo>
                  <a:cubicBezTo>
                    <a:pt x="6" y="8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6" name="Freeform 337"/>
            <p:cNvSpPr>
              <a:spLocks/>
            </p:cNvSpPr>
            <p:nvPr/>
          </p:nvSpPr>
          <p:spPr bwMode="auto">
            <a:xfrm>
              <a:off x="4543" y="2302"/>
              <a:ext cx="31" cy="9"/>
            </a:xfrm>
            <a:custGeom>
              <a:avLst/>
              <a:gdLst>
                <a:gd name="T0" fmla="*/ 31 w 13"/>
                <a:gd name="T1" fmla="*/ 7 h 4"/>
                <a:gd name="T2" fmla="*/ 12 w 13"/>
                <a:gd name="T3" fmla="*/ 0 h 4"/>
                <a:gd name="T4" fmla="*/ 0 w 13"/>
                <a:gd name="T5" fmla="*/ 2 h 4"/>
                <a:gd name="T6" fmla="*/ 21 w 13"/>
                <a:gd name="T7" fmla="*/ 9 h 4"/>
                <a:gd name="T8" fmla="*/ 31 w 13"/>
                <a:gd name="T9" fmla="*/ 7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4"/>
                <a:gd name="T17" fmla="*/ 13 w 13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4">
                  <a:moveTo>
                    <a:pt x="13" y="3"/>
                  </a:moveTo>
                  <a:cubicBezTo>
                    <a:pt x="11" y="1"/>
                    <a:pt x="8" y="0"/>
                    <a:pt x="5" y="0"/>
                  </a:cubicBezTo>
                  <a:cubicBezTo>
                    <a:pt x="4" y="0"/>
                    <a:pt x="1" y="0"/>
                    <a:pt x="0" y="1"/>
                  </a:cubicBezTo>
                  <a:cubicBezTo>
                    <a:pt x="1" y="1"/>
                    <a:pt x="8" y="4"/>
                    <a:pt x="9" y="4"/>
                  </a:cubicBezTo>
                  <a:cubicBezTo>
                    <a:pt x="10" y="4"/>
                    <a:pt x="12" y="3"/>
                    <a:pt x="13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7" name="Freeform 338"/>
            <p:cNvSpPr>
              <a:spLocks/>
            </p:cNvSpPr>
            <p:nvPr/>
          </p:nvSpPr>
          <p:spPr bwMode="auto">
            <a:xfrm>
              <a:off x="4496" y="2276"/>
              <a:ext cx="24" cy="14"/>
            </a:xfrm>
            <a:custGeom>
              <a:avLst/>
              <a:gdLst>
                <a:gd name="T0" fmla="*/ 0 w 10"/>
                <a:gd name="T1" fmla="*/ 9 h 6"/>
                <a:gd name="T2" fmla="*/ 0 w 10"/>
                <a:gd name="T3" fmla="*/ 14 h 6"/>
                <a:gd name="T4" fmla="*/ 10 w 10"/>
                <a:gd name="T5" fmla="*/ 14 h 6"/>
                <a:gd name="T6" fmla="*/ 24 w 10"/>
                <a:gd name="T7" fmla="*/ 2 h 6"/>
                <a:gd name="T8" fmla="*/ 10 w 10"/>
                <a:gd name="T9" fmla="*/ 2 h 6"/>
                <a:gd name="T10" fmla="*/ 0 w 10"/>
                <a:gd name="T11" fmla="*/ 9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6"/>
                <a:gd name="T20" fmla="*/ 10 w 1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6">
                  <a:moveTo>
                    <a:pt x="0" y="4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9" y="6"/>
                    <a:pt x="6" y="4"/>
                    <a:pt x="10" y="1"/>
                  </a:cubicBezTo>
                  <a:cubicBezTo>
                    <a:pt x="8" y="1"/>
                    <a:pt x="8" y="1"/>
                    <a:pt x="4" y="1"/>
                  </a:cubicBezTo>
                  <a:cubicBezTo>
                    <a:pt x="3" y="1"/>
                    <a:pt x="0" y="0"/>
                    <a:pt x="0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8" name="Freeform 339"/>
            <p:cNvSpPr>
              <a:spLocks/>
            </p:cNvSpPr>
            <p:nvPr/>
          </p:nvSpPr>
          <p:spPr bwMode="auto">
            <a:xfrm>
              <a:off x="4525" y="2271"/>
              <a:ext cx="26" cy="16"/>
            </a:xfrm>
            <a:custGeom>
              <a:avLst/>
              <a:gdLst>
                <a:gd name="T0" fmla="*/ 26 w 11"/>
                <a:gd name="T1" fmla="*/ 16 h 7"/>
                <a:gd name="T2" fmla="*/ 2 w 11"/>
                <a:gd name="T3" fmla="*/ 0 h 7"/>
                <a:gd name="T4" fmla="*/ 2 w 11"/>
                <a:gd name="T5" fmla="*/ 16 h 7"/>
                <a:gd name="T6" fmla="*/ 26 w 11"/>
                <a:gd name="T7" fmla="*/ 16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11" y="7"/>
                  </a:moveTo>
                  <a:cubicBezTo>
                    <a:pt x="8" y="3"/>
                    <a:pt x="4" y="3"/>
                    <a:pt x="1" y="0"/>
                  </a:cubicBezTo>
                  <a:cubicBezTo>
                    <a:pt x="1" y="2"/>
                    <a:pt x="0" y="5"/>
                    <a:pt x="1" y="7"/>
                  </a:cubicBezTo>
                  <a:lnTo>
                    <a:pt x="11" y="7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9" name="Freeform 340"/>
            <p:cNvSpPr>
              <a:spLocks/>
            </p:cNvSpPr>
            <p:nvPr/>
          </p:nvSpPr>
          <p:spPr bwMode="auto">
            <a:xfrm>
              <a:off x="4560" y="2273"/>
              <a:ext cx="26" cy="22"/>
            </a:xfrm>
            <a:custGeom>
              <a:avLst/>
              <a:gdLst>
                <a:gd name="T0" fmla="*/ 26 w 11"/>
                <a:gd name="T1" fmla="*/ 20 h 9"/>
                <a:gd name="T2" fmla="*/ 0 w 11"/>
                <a:gd name="T3" fmla="*/ 15 h 9"/>
                <a:gd name="T4" fmla="*/ 14 w 11"/>
                <a:gd name="T5" fmla="*/ 15 h 9"/>
                <a:gd name="T6" fmla="*/ 14 w 11"/>
                <a:gd name="T7" fmla="*/ 22 h 9"/>
                <a:gd name="T8" fmla="*/ 26 w 11"/>
                <a:gd name="T9" fmla="*/ 2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9"/>
                <a:gd name="T17" fmla="*/ 11 w 11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9">
                  <a:moveTo>
                    <a:pt x="11" y="8"/>
                  </a:moveTo>
                  <a:cubicBezTo>
                    <a:pt x="9" y="1"/>
                    <a:pt x="3" y="0"/>
                    <a:pt x="0" y="6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6" y="7"/>
                    <a:pt x="6" y="8"/>
                    <a:pt x="6" y="9"/>
                  </a:cubicBezTo>
                  <a:cubicBezTo>
                    <a:pt x="8" y="8"/>
                    <a:pt x="9" y="8"/>
                    <a:pt x="11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0" name="Freeform 342"/>
            <p:cNvSpPr>
              <a:spLocks/>
            </p:cNvSpPr>
            <p:nvPr/>
          </p:nvSpPr>
          <p:spPr bwMode="auto">
            <a:xfrm>
              <a:off x="3433" y="714"/>
              <a:ext cx="29" cy="15"/>
            </a:xfrm>
            <a:custGeom>
              <a:avLst/>
              <a:gdLst>
                <a:gd name="T0" fmla="*/ 29 w 12"/>
                <a:gd name="T1" fmla="*/ 8 h 6"/>
                <a:gd name="T2" fmla="*/ 29 w 12"/>
                <a:gd name="T3" fmla="*/ 0 h 6"/>
                <a:gd name="T4" fmla="*/ 0 w 12"/>
                <a:gd name="T5" fmla="*/ 13 h 6"/>
                <a:gd name="T6" fmla="*/ 12 w 12"/>
                <a:gd name="T7" fmla="*/ 15 h 6"/>
                <a:gd name="T8" fmla="*/ 29 w 12"/>
                <a:gd name="T9" fmla="*/ 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6"/>
                <a:gd name="T17" fmla="*/ 12 w 12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6">
                  <a:moveTo>
                    <a:pt x="12" y="3"/>
                  </a:moveTo>
                  <a:cubicBezTo>
                    <a:pt x="12" y="2"/>
                    <a:pt x="12" y="0"/>
                    <a:pt x="12" y="0"/>
                  </a:cubicBezTo>
                  <a:cubicBezTo>
                    <a:pt x="7" y="0"/>
                    <a:pt x="4" y="5"/>
                    <a:pt x="0" y="5"/>
                  </a:cubicBezTo>
                  <a:cubicBezTo>
                    <a:pt x="0" y="5"/>
                    <a:pt x="4" y="6"/>
                    <a:pt x="5" y="6"/>
                  </a:cubicBezTo>
                  <a:cubicBezTo>
                    <a:pt x="8" y="6"/>
                    <a:pt x="10" y="6"/>
                    <a:pt x="12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1" name="Freeform 343"/>
            <p:cNvSpPr>
              <a:spLocks/>
            </p:cNvSpPr>
            <p:nvPr/>
          </p:nvSpPr>
          <p:spPr bwMode="auto">
            <a:xfrm>
              <a:off x="3521" y="603"/>
              <a:ext cx="106" cy="33"/>
            </a:xfrm>
            <a:custGeom>
              <a:avLst/>
              <a:gdLst>
                <a:gd name="T0" fmla="*/ 26 w 45"/>
                <a:gd name="T1" fmla="*/ 19 h 14"/>
                <a:gd name="T2" fmla="*/ 38 w 45"/>
                <a:gd name="T3" fmla="*/ 19 h 14"/>
                <a:gd name="T4" fmla="*/ 57 w 45"/>
                <a:gd name="T5" fmla="*/ 28 h 14"/>
                <a:gd name="T6" fmla="*/ 97 w 45"/>
                <a:gd name="T7" fmla="*/ 33 h 14"/>
                <a:gd name="T8" fmla="*/ 106 w 45"/>
                <a:gd name="T9" fmla="*/ 28 h 14"/>
                <a:gd name="T10" fmla="*/ 78 w 45"/>
                <a:gd name="T11" fmla="*/ 17 h 14"/>
                <a:gd name="T12" fmla="*/ 73 w 45"/>
                <a:gd name="T13" fmla="*/ 19 h 14"/>
                <a:gd name="T14" fmla="*/ 61 w 45"/>
                <a:gd name="T15" fmla="*/ 7 h 14"/>
                <a:gd name="T16" fmla="*/ 19 w 45"/>
                <a:gd name="T17" fmla="*/ 0 h 14"/>
                <a:gd name="T18" fmla="*/ 0 w 45"/>
                <a:gd name="T19" fmla="*/ 19 h 14"/>
                <a:gd name="T20" fmla="*/ 26 w 45"/>
                <a:gd name="T21" fmla="*/ 19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14"/>
                <a:gd name="T35" fmla="*/ 45 w 45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14">
                  <a:moveTo>
                    <a:pt x="11" y="8"/>
                  </a:moveTo>
                  <a:cubicBezTo>
                    <a:pt x="12" y="8"/>
                    <a:pt x="18" y="8"/>
                    <a:pt x="16" y="8"/>
                  </a:cubicBezTo>
                  <a:cubicBezTo>
                    <a:pt x="17" y="13"/>
                    <a:pt x="21" y="12"/>
                    <a:pt x="24" y="12"/>
                  </a:cubicBezTo>
                  <a:cubicBezTo>
                    <a:pt x="24" y="12"/>
                    <a:pt x="39" y="14"/>
                    <a:pt x="41" y="14"/>
                  </a:cubicBezTo>
                  <a:cubicBezTo>
                    <a:pt x="42" y="14"/>
                    <a:pt x="45" y="13"/>
                    <a:pt x="45" y="12"/>
                  </a:cubicBezTo>
                  <a:cubicBezTo>
                    <a:pt x="41" y="11"/>
                    <a:pt x="38" y="7"/>
                    <a:pt x="33" y="7"/>
                  </a:cubicBezTo>
                  <a:cubicBezTo>
                    <a:pt x="32" y="7"/>
                    <a:pt x="31" y="8"/>
                    <a:pt x="31" y="8"/>
                  </a:cubicBezTo>
                  <a:cubicBezTo>
                    <a:pt x="28" y="8"/>
                    <a:pt x="26" y="5"/>
                    <a:pt x="26" y="3"/>
                  </a:cubicBezTo>
                  <a:cubicBezTo>
                    <a:pt x="22" y="1"/>
                    <a:pt x="15" y="0"/>
                    <a:pt x="8" y="0"/>
                  </a:cubicBezTo>
                  <a:cubicBezTo>
                    <a:pt x="4" y="0"/>
                    <a:pt x="2" y="4"/>
                    <a:pt x="0" y="8"/>
                  </a:cubicBezTo>
                  <a:cubicBezTo>
                    <a:pt x="4" y="7"/>
                    <a:pt x="7" y="8"/>
                    <a:pt x="11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2" name="Freeform 344"/>
            <p:cNvSpPr>
              <a:spLocks/>
            </p:cNvSpPr>
            <p:nvPr/>
          </p:nvSpPr>
          <p:spPr bwMode="auto">
            <a:xfrm>
              <a:off x="3636" y="622"/>
              <a:ext cx="55" cy="26"/>
            </a:xfrm>
            <a:custGeom>
              <a:avLst/>
              <a:gdLst>
                <a:gd name="T0" fmla="*/ 10 w 23"/>
                <a:gd name="T1" fmla="*/ 26 h 11"/>
                <a:gd name="T2" fmla="*/ 19 w 23"/>
                <a:gd name="T3" fmla="*/ 24 h 11"/>
                <a:gd name="T4" fmla="*/ 55 w 23"/>
                <a:gd name="T5" fmla="*/ 24 h 11"/>
                <a:gd name="T6" fmla="*/ 55 w 23"/>
                <a:gd name="T7" fmla="*/ 17 h 11"/>
                <a:gd name="T8" fmla="*/ 12 w 23"/>
                <a:gd name="T9" fmla="*/ 0 h 11"/>
                <a:gd name="T10" fmla="*/ 5 w 23"/>
                <a:gd name="T11" fmla="*/ 7 h 11"/>
                <a:gd name="T12" fmla="*/ 0 w 23"/>
                <a:gd name="T13" fmla="*/ 19 h 11"/>
                <a:gd name="T14" fmla="*/ 10 w 23"/>
                <a:gd name="T15" fmla="*/ 26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"/>
                <a:gd name="T25" fmla="*/ 0 h 11"/>
                <a:gd name="T26" fmla="*/ 23 w 23"/>
                <a:gd name="T27" fmla="*/ 11 h 1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" h="11">
                  <a:moveTo>
                    <a:pt x="4" y="11"/>
                  </a:moveTo>
                  <a:cubicBezTo>
                    <a:pt x="5" y="11"/>
                    <a:pt x="6" y="10"/>
                    <a:pt x="8" y="10"/>
                  </a:cubicBezTo>
                  <a:cubicBezTo>
                    <a:pt x="11" y="10"/>
                    <a:pt x="17" y="11"/>
                    <a:pt x="23" y="10"/>
                  </a:cubicBezTo>
                  <a:cubicBezTo>
                    <a:pt x="23" y="9"/>
                    <a:pt x="23" y="8"/>
                    <a:pt x="23" y="7"/>
                  </a:cubicBezTo>
                  <a:cubicBezTo>
                    <a:pt x="21" y="6"/>
                    <a:pt x="7" y="3"/>
                    <a:pt x="5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0" y="6"/>
                    <a:pt x="0" y="8"/>
                  </a:cubicBezTo>
                  <a:cubicBezTo>
                    <a:pt x="0" y="9"/>
                    <a:pt x="2" y="11"/>
                    <a:pt x="4" y="1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3" name="Freeform 345"/>
            <p:cNvSpPr>
              <a:spLocks/>
            </p:cNvSpPr>
            <p:nvPr/>
          </p:nvSpPr>
          <p:spPr bwMode="auto">
            <a:xfrm>
              <a:off x="3896" y="707"/>
              <a:ext cx="5" cy="0"/>
            </a:xfrm>
            <a:custGeom>
              <a:avLst/>
              <a:gdLst>
                <a:gd name="T0" fmla="*/ 0 w 2"/>
                <a:gd name="T1" fmla="*/ 5 w 2"/>
                <a:gd name="T2" fmla="*/ 0 w 2"/>
                <a:gd name="T3" fmla="*/ 0 60000 65536"/>
                <a:gd name="T4" fmla="*/ 0 60000 65536"/>
                <a:gd name="T5" fmla="*/ 0 60000 65536"/>
                <a:gd name="T6" fmla="*/ 0 w 2"/>
                <a:gd name="T7" fmla="*/ 2 w 2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2">
                  <a:moveTo>
                    <a:pt x="0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4" name="Freeform 346"/>
            <p:cNvSpPr>
              <a:spLocks/>
            </p:cNvSpPr>
            <p:nvPr/>
          </p:nvSpPr>
          <p:spPr bwMode="auto">
            <a:xfrm>
              <a:off x="4092" y="662"/>
              <a:ext cx="95" cy="33"/>
            </a:xfrm>
            <a:custGeom>
              <a:avLst/>
              <a:gdLst>
                <a:gd name="T0" fmla="*/ 19 w 40"/>
                <a:gd name="T1" fmla="*/ 26 h 14"/>
                <a:gd name="T2" fmla="*/ 45 w 40"/>
                <a:gd name="T3" fmla="*/ 28 h 14"/>
                <a:gd name="T4" fmla="*/ 95 w 40"/>
                <a:gd name="T5" fmla="*/ 26 h 14"/>
                <a:gd name="T6" fmla="*/ 43 w 40"/>
                <a:gd name="T7" fmla="*/ 9 h 14"/>
                <a:gd name="T8" fmla="*/ 38 w 40"/>
                <a:gd name="T9" fmla="*/ 19 h 14"/>
                <a:gd name="T10" fmla="*/ 0 w 40"/>
                <a:gd name="T11" fmla="*/ 9 h 14"/>
                <a:gd name="T12" fmla="*/ 0 w 40"/>
                <a:gd name="T13" fmla="*/ 17 h 14"/>
                <a:gd name="T14" fmla="*/ 19 w 40"/>
                <a:gd name="T15" fmla="*/ 2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14"/>
                <a:gd name="T26" fmla="*/ 40 w 40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14">
                  <a:moveTo>
                    <a:pt x="8" y="11"/>
                  </a:moveTo>
                  <a:cubicBezTo>
                    <a:pt x="8" y="13"/>
                    <a:pt x="17" y="12"/>
                    <a:pt x="19" y="12"/>
                  </a:cubicBezTo>
                  <a:cubicBezTo>
                    <a:pt x="23" y="12"/>
                    <a:pt x="34" y="14"/>
                    <a:pt x="40" y="11"/>
                  </a:cubicBezTo>
                  <a:cubicBezTo>
                    <a:pt x="38" y="6"/>
                    <a:pt x="23" y="4"/>
                    <a:pt x="18" y="4"/>
                  </a:cubicBezTo>
                  <a:cubicBezTo>
                    <a:pt x="18" y="5"/>
                    <a:pt x="18" y="7"/>
                    <a:pt x="16" y="8"/>
                  </a:cubicBezTo>
                  <a:cubicBezTo>
                    <a:pt x="15" y="5"/>
                    <a:pt x="7" y="0"/>
                    <a:pt x="0" y="4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5" y="7"/>
                    <a:pt x="3" y="11"/>
                    <a:pt x="8" y="1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5" name="Freeform 347"/>
            <p:cNvSpPr>
              <a:spLocks/>
            </p:cNvSpPr>
            <p:nvPr/>
          </p:nvSpPr>
          <p:spPr bwMode="auto">
            <a:xfrm>
              <a:off x="4199" y="674"/>
              <a:ext cx="63" cy="29"/>
            </a:xfrm>
            <a:custGeom>
              <a:avLst/>
              <a:gdLst>
                <a:gd name="T0" fmla="*/ 21 w 27"/>
                <a:gd name="T1" fmla="*/ 17 h 12"/>
                <a:gd name="T2" fmla="*/ 63 w 27"/>
                <a:gd name="T3" fmla="*/ 17 h 12"/>
                <a:gd name="T4" fmla="*/ 35 w 27"/>
                <a:gd name="T5" fmla="*/ 0 h 12"/>
                <a:gd name="T6" fmla="*/ 33 w 27"/>
                <a:gd name="T7" fmla="*/ 5 h 12"/>
                <a:gd name="T8" fmla="*/ 26 w 27"/>
                <a:gd name="T9" fmla="*/ 5 h 12"/>
                <a:gd name="T10" fmla="*/ 0 w 27"/>
                <a:gd name="T11" fmla="*/ 2 h 12"/>
                <a:gd name="T12" fmla="*/ 21 w 27"/>
                <a:gd name="T13" fmla="*/ 17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12"/>
                <a:gd name="T23" fmla="*/ 27 w 27"/>
                <a:gd name="T24" fmla="*/ 12 h 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12">
                  <a:moveTo>
                    <a:pt x="9" y="7"/>
                  </a:moveTo>
                  <a:cubicBezTo>
                    <a:pt x="14" y="12"/>
                    <a:pt x="18" y="7"/>
                    <a:pt x="27" y="7"/>
                  </a:cubicBezTo>
                  <a:cubicBezTo>
                    <a:pt x="23" y="3"/>
                    <a:pt x="19" y="4"/>
                    <a:pt x="15" y="0"/>
                  </a:cubicBezTo>
                  <a:cubicBezTo>
                    <a:pt x="15" y="1"/>
                    <a:pt x="15" y="4"/>
                    <a:pt x="14" y="2"/>
                  </a:cubicBezTo>
                  <a:cubicBezTo>
                    <a:pt x="13" y="3"/>
                    <a:pt x="11" y="2"/>
                    <a:pt x="11" y="2"/>
                  </a:cubicBezTo>
                  <a:cubicBezTo>
                    <a:pt x="7" y="2"/>
                    <a:pt x="4" y="2"/>
                    <a:pt x="0" y="1"/>
                  </a:cubicBezTo>
                  <a:cubicBezTo>
                    <a:pt x="0" y="6"/>
                    <a:pt x="5" y="7"/>
                    <a:pt x="9" y="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6" name="Freeform 348"/>
            <p:cNvSpPr>
              <a:spLocks/>
            </p:cNvSpPr>
            <p:nvPr/>
          </p:nvSpPr>
          <p:spPr bwMode="auto">
            <a:xfrm>
              <a:off x="4173" y="700"/>
              <a:ext cx="42" cy="17"/>
            </a:xfrm>
            <a:custGeom>
              <a:avLst/>
              <a:gdLst>
                <a:gd name="T0" fmla="*/ 0 w 18"/>
                <a:gd name="T1" fmla="*/ 12 h 7"/>
                <a:gd name="T2" fmla="*/ 28 w 18"/>
                <a:gd name="T3" fmla="*/ 12 h 7"/>
                <a:gd name="T4" fmla="*/ 42 w 18"/>
                <a:gd name="T5" fmla="*/ 12 h 7"/>
                <a:gd name="T6" fmla="*/ 30 w 18"/>
                <a:gd name="T7" fmla="*/ 7 h 7"/>
                <a:gd name="T8" fmla="*/ 21 w 18"/>
                <a:gd name="T9" fmla="*/ 7 h 7"/>
                <a:gd name="T10" fmla="*/ 5 w 18"/>
                <a:gd name="T11" fmla="*/ 5 h 7"/>
                <a:gd name="T12" fmla="*/ 0 w 18"/>
                <a:gd name="T13" fmla="*/ 12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7"/>
                <a:gd name="T23" fmla="*/ 18 w 18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7">
                  <a:moveTo>
                    <a:pt x="0" y="5"/>
                  </a:moveTo>
                  <a:cubicBezTo>
                    <a:pt x="7" y="5"/>
                    <a:pt x="9" y="5"/>
                    <a:pt x="12" y="5"/>
                  </a:cubicBezTo>
                  <a:cubicBezTo>
                    <a:pt x="14" y="5"/>
                    <a:pt x="17" y="7"/>
                    <a:pt x="18" y="5"/>
                  </a:cubicBezTo>
                  <a:cubicBezTo>
                    <a:pt x="16" y="2"/>
                    <a:pt x="15" y="0"/>
                    <a:pt x="13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5" y="2"/>
                    <a:pt x="2" y="2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7" name="Freeform 349"/>
            <p:cNvSpPr>
              <a:spLocks/>
            </p:cNvSpPr>
            <p:nvPr/>
          </p:nvSpPr>
          <p:spPr bwMode="auto">
            <a:xfrm>
              <a:off x="393" y="755"/>
              <a:ext cx="1630" cy="2432"/>
            </a:xfrm>
            <a:custGeom>
              <a:avLst/>
              <a:gdLst>
                <a:gd name="T0" fmla="*/ 1422 w 690"/>
                <a:gd name="T1" fmla="*/ 1381 h 1030"/>
                <a:gd name="T2" fmla="*/ 1361 w 690"/>
                <a:gd name="T3" fmla="*/ 1289 h 1030"/>
                <a:gd name="T4" fmla="*/ 1202 w 690"/>
                <a:gd name="T5" fmla="*/ 1181 h 1030"/>
                <a:gd name="T6" fmla="*/ 1117 w 690"/>
                <a:gd name="T7" fmla="*/ 1162 h 1030"/>
                <a:gd name="T8" fmla="*/ 1023 w 690"/>
                <a:gd name="T9" fmla="*/ 1178 h 1030"/>
                <a:gd name="T10" fmla="*/ 952 w 690"/>
                <a:gd name="T11" fmla="*/ 1195 h 1030"/>
                <a:gd name="T12" fmla="*/ 843 w 690"/>
                <a:gd name="T13" fmla="*/ 1063 h 1030"/>
                <a:gd name="T14" fmla="*/ 735 w 690"/>
                <a:gd name="T15" fmla="*/ 963 h 1030"/>
                <a:gd name="T16" fmla="*/ 643 w 690"/>
                <a:gd name="T17" fmla="*/ 859 h 1030"/>
                <a:gd name="T18" fmla="*/ 803 w 690"/>
                <a:gd name="T19" fmla="*/ 774 h 1030"/>
                <a:gd name="T20" fmla="*/ 917 w 690"/>
                <a:gd name="T21" fmla="*/ 796 h 1030"/>
                <a:gd name="T22" fmla="*/ 1032 w 690"/>
                <a:gd name="T23" fmla="*/ 628 h 1030"/>
                <a:gd name="T24" fmla="*/ 1061 w 690"/>
                <a:gd name="T25" fmla="*/ 595 h 1030"/>
                <a:gd name="T26" fmla="*/ 1214 w 690"/>
                <a:gd name="T27" fmla="*/ 484 h 1030"/>
                <a:gd name="T28" fmla="*/ 1276 w 690"/>
                <a:gd name="T29" fmla="*/ 482 h 1030"/>
                <a:gd name="T30" fmla="*/ 1261 w 690"/>
                <a:gd name="T31" fmla="*/ 425 h 1030"/>
                <a:gd name="T32" fmla="*/ 1306 w 690"/>
                <a:gd name="T33" fmla="*/ 378 h 1030"/>
                <a:gd name="T34" fmla="*/ 1420 w 690"/>
                <a:gd name="T35" fmla="*/ 312 h 1030"/>
                <a:gd name="T36" fmla="*/ 1356 w 690"/>
                <a:gd name="T37" fmla="*/ 234 h 1030"/>
                <a:gd name="T38" fmla="*/ 1295 w 690"/>
                <a:gd name="T39" fmla="*/ 184 h 1030"/>
                <a:gd name="T40" fmla="*/ 1167 w 690"/>
                <a:gd name="T41" fmla="*/ 250 h 1030"/>
                <a:gd name="T42" fmla="*/ 1063 w 690"/>
                <a:gd name="T43" fmla="*/ 293 h 1030"/>
                <a:gd name="T44" fmla="*/ 954 w 690"/>
                <a:gd name="T45" fmla="*/ 224 h 1030"/>
                <a:gd name="T46" fmla="*/ 1023 w 690"/>
                <a:gd name="T47" fmla="*/ 130 h 1030"/>
                <a:gd name="T48" fmla="*/ 1139 w 690"/>
                <a:gd name="T49" fmla="*/ 85 h 1030"/>
                <a:gd name="T50" fmla="*/ 1221 w 690"/>
                <a:gd name="T51" fmla="*/ 31 h 1030"/>
                <a:gd name="T52" fmla="*/ 1115 w 690"/>
                <a:gd name="T53" fmla="*/ 47 h 1030"/>
                <a:gd name="T54" fmla="*/ 1098 w 690"/>
                <a:gd name="T55" fmla="*/ 0 h 1030"/>
                <a:gd name="T56" fmla="*/ 1030 w 690"/>
                <a:gd name="T57" fmla="*/ 66 h 1030"/>
                <a:gd name="T58" fmla="*/ 926 w 690"/>
                <a:gd name="T59" fmla="*/ 57 h 1030"/>
                <a:gd name="T60" fmla="*/ 756 w 690"/>
                <a:gd name="T61" fmla="*/ 35 h 1030"/>
                <a:gd name="T62" fmla="*/ 567 w 690"/>
                <a:gd name="T63" fmla="*/ 52 h 1030"/>
                <a:gd name="T64" fmla="*/ 350 w 690"/>
                <a:gd name="T65" fmla="*/ 19 h 1030"/>
                <a:gd name="T66" fmla="*/ 125 w 690"/>
                <a:gd name="T67" fmla="*/ 123 h 1030"/>
                <a:gd name="T68" fmla="*/ 33 w 690"/>
                <a:gd name="T69" fmla="*/ 203 h 1030"/>
                <a:gd name="T70" fmla="*/ 40 w 690"/>
                <a:gd name="T71" fmla="*/ 267 h 1030"/>
                <a:gd name="T72" fmla="*/ 156 w 690"/>
                <a:gd name="T73" fmla="*/ 229 h 1030"/>
                <a:gd name="T74" fmla="*/ 269 w 690"/>
                <a:gd name="T75" fmla="*/ 182 h 1030"/>
                <a:gd name="T76" fmla="*/ 404 w 690"/>
                <a:gd name="T77" fmla="*/ 267 h 1030"/>
                <a:gd name="T78" fmla="*/ 387 w 690"/>
                <a:gd name="T79" fmla="*/ 328 h 1030"/>
                <a:gd name="T80" fmla="*/ 413 w 690"/>
                <a:gd name="T81" fmla="*/ 427 h 1030"/>
                <a:gd name="T82" fmla="*/ 324 w 690"/>
                <a:gd name="T83" fmla="*/ 685 h 1030"/>
                <a:gd name="T84" fmla="*/ 397 w 690"/>
                <a:gd name="T85" fmla="*/ 885 h 1030"/>
                <a:gd name="T86" fmla="*/ 404 w 690"/>
                <a:gd name="T87" fmla="*/ 831 h 1030"/>
                <a:gd name="T88" fmla="*/ 463 w 690"/>
                <a:gd name="T89" fmla="*/ 883 h 1030"/>
                <a:gd name="T90" fmla="*/ 628 w 690"/>
                <a:gd name="T91" fmla="*/ 1070 h 1030"/>
                <a:gd name="T92" fmla="*/ 820 w 690"/>
                <a:gd name="T93" fmla="*/ 1195 h 1030"/>
                <a:gd name="T94" fmla="*/ 926 w 690"/>
                <a:gd name="T95" fmla="*/ 1237 h 1030"/>
                <a:gd name="T96" fmla="*/ 886 w 690"/>
                <a:gd name="T97" fmla="*/ 1419 h 1030"/>
                <a:gd name="T98" fmla="*/ 954 w 690"/>
                <a:gd name="T99" fmla="*/ 1629 h 1030"/>
                <a:gd name="T100" fmla="*/ 1075 w 690"/>
                <a:gd name="T101" fmla="*/ 1889 h 1030"/>
                <a:gd name="T102" fmla="*/ 1087 w 690"/>
                <a:gd name="T103" fmla="*/ 2177 h 1030"/>
                <a:gd name="T104" fmla="*/ 1122 w 690"/>
                <a:gd name="T105" fmla="*/ 2314 h 1030"/>
                <a:gd name="T106" fmla="*/ 1214 w 690"/>
                <a:gd name="T107" fmla="*/ 2423 h 1030"/>
                <a:gd name="T108" fmla="*/ 1245 w 690"/>
                <a:gd name="T109" fmla="*/ 2300 h 1030"/>
                <a:gd name="T110" fmla="*/ 1254 w 690"/>
                <a:gd name="T111" fmla="*/ 2151 h 1030"/>
                <a:gd name="T112" fmla="*/ 1349 w 690"/>
                <a:gd name="T113" fmla="*/ 2064 h 1030"/>
                <a:gd name="T114" fmla="*/ 1479 w 690"/>
                <a:gd name="T115" fmla="*/ 1837 h 1030"/>
                <a:gd name="T116" fmla="*/ 1630 w 690"/>
                <a:gd name="T117" fmla="*/ 1523 h 10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90"/>
                <a:gd name="T178" fmla="*/ 0 h 1030"/>
                <a:gd name="T179" fmla="*/ 690 w 690"/>
                <a:gd name="T180" fmla="*/ 1030 h 10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90" h="1030">
                  <a:moveTo>
                    <a:pt x="676" y="622"/>
                  </a:moveTo>
                  <a:cubicBezTo>
                    <a:pt x="668" y="617"/>
                    <a:pt x="663" y="604"/>
                    <a:pt x="653" y="604"/>
                  </a:cubicBezTo>
                  <a:cubicBezTo>
                    <a:pt x="649" y="604"/>
                    <a:pt x="637" y="601"/>
                    <a:pt x="633" y="601"/>
                  </a:cubicBezTo>
                  <a:cubicBezTo>
                    <a:pt x="626" y="601"/>
                    <a:pt x="625" y="603"/>
                    <a:pt x="624" y="605"/>
                  </a:cubicBezTo>
                  <a:cubicBezTo>
                    <a:pt x="623" y="603"/>
                    <a:pt x="622" y="596"/>
                    <a:pt x="622" y="594"/>
                  </a:cubicBezTo>
                  <a:cubicBezTo>
                    <a:pt x="618" y="594"/>
                    <a:pt x="613" y="588"/>
                    <a:pt x="613" y="588"/>
                  </a:cubicBezTo>
                  <a:cubicBezTo>
                    <a:pt x="608" y="590"/>
                    <a:pt x="604" y="588"/>
                    <a:pt x="602" y="585"/>
                  </a:cubicBezTo>
                  <a:cubicBezTo>
                    <a:pt x="602" y="585"/>
                    <a:pt x="591" y="600"/>
                    <a:pt x="588" y="596"/>
                  </a:cubicBezTo>
                  <a:cubicBezTo>
                    <a:pt x="584" y="596"/>
                    <a:pt x="578" y="595"/>
                    <a:pt x="578" y="591"/>
                  </a:cubicBezTo>
                  <a:cubicBezTo>
                    <a:pt x="578" y="591"/>
                    <a:pt x="571" y="592"/>
                    <a:pt x="569" y="592"/>
                  </a:cubicBezTo>
                  <a:cubicBezTo>
                    <a:pt x="576" y="585"/>
                    <a:pt x="576" y="585"/>
                    <a:pt x="576" y="585"/>
                  </a:cubicBezTo>
                  <a:cubicBezTo>
                    <a:pt x="577" y="575"/>
                    <a:pt x="584" y="574"/>
                    <a:pt x="587" y="569"/>
                  </a:cubicBezTo>
                  <a:cubicBezTo>
                    <a:pt x="584" y="568"/>
                    <a:pt x="584" y="567"/>
                    <a:pt x="584" y="564"/>
                  </a:cubicBezTo>
                  <a:cubicBezTo>
                    <a:pt x="577" y="564"/>
                    <a:pt x="580" y="548"/>
                    <a:pt x="576" y="546"/>
                  </a:cubicBezTo>
                  <a:cubicBezTo>
                    <a:pt x="568" y="543"/>
                    <a:pt x="563" y="540"/>
                    <a:pt x="563" y="534"/>
                  </a:cubicBezTo>
                  <a:cubicBezTo>
                    <a:pt x="559" y="534"/>
                    <a:pt x="561" y="531"/>
                    <a:pt x="559" y="534"/>
                  </a:cubicBezTo>
                  <a:cubicBezTo>
                    <a:pt x="557" y="532"/>
                    <a:pt x="551" y="530"/>
                    <a:pt x="548" y="530"/>
                  </a:cubicBezTo>
                  <a:cubicBezTo>
                    <a:pt x="535" y="531"/>
                    <a:pt x="535" y="531"/>
                    <a:pt x="535" y="531"/>
                  </a:cubicBezTo>
                  <a:cubicBezTo>
                    <a:pt x="530" y="529"/>
                    <a:pt x="530" y="524"/>
                    <a:pt x="527" y="524"/>
                  </a:cubicBezTo>
                  <a:cubicBezTo>
                    <a:pt x="527" y="524"/>
                    <a:pt x="523" y="514"/>
                    <a:pt x="517" y="511"/>
                  </a:cubicBezTo>
                  <a:cubicBezTo>
                    <a:pt x="511" y="510"/>
                    <a:pt x="509" y="505"/>
                    <a:pt x="509" y="500"/>
                  </a:cubicBezTo>
                  <a:cubicBezTo>
                    <a:pt x="508" y="500"/>
                    <a:pt x="507" y="501"/>
                    <a:pt x="506" y="502"/>
                  </a:cubicBezTo>
                  <a:cubicBezTo>
                    <a:pt x="502" y="502"/>
                    <a:pt x="498" y="492"/>
                    <a:pt x="498" y="490"/>
                  </a:cubicBezTo>
                  <a:cubicBezTo>
                    <a:pt x="493" y="490"/>
                    <a:pt x="493" y="490"/>
                    <a:pt x="493" y="490"/>
                  </a:cubicBezTo>
                  <a:cubicBezTo>
                    <a:pt x="490" y="493"/>
                    <a:pt x="489" y="493"/>
                    <a:pt x="486" y="493"/>
                  </a:cubicBezTo>
                  <a:cubicBezTo>
                    <a:pt x="486" y="493"/>
                    <a:pt x="484" y="494"/>
                    <a:pt x="484" y="495"/>
                  </a:cubicBezTo>
                  <a:cubicBezTo>
                    <a:pt x="483" y="495"/>
                    <a:pt x="482" y="497"/>
                    <a:pt x="481" y="497"/>
                  </a:cubicBezTo>
                  <a:cubicBezTo>
                    <a:pt x="479" y="497"/>
                    <a:pt x="474" y="494"/>
                    <a:pt x="473" y="492"/>
                  </a:cubicBezTo>
                  <a:cubicBezTo>
                    <a:pt x="469" y="492"/>
                    <a:pt x="458" y="494"/>
                    <a:pt x="457" y="494"/>
                  </a:cubicBezTo>
                  <a:cubicBezTo>
                    <a:pt x="457" y="484"/>
                    <a:pt x="449" y="486"/>
                    <a:pt x="445" y="481"/>
                  </a:cubicBezTo>
                  <a:cubicBezTo>
                    <a:pt x="445" y="482"/>
                    <a:pt x="444" y="484"/>
                    <a:pt x="445" y="487"/>
                  </a:cubicBezTo>
                  <a:cubicBezTo>
                    <a:pt x="443" y="487"/>
                    <a:pt x="441" y="488"/>
                    <a:pt x="441" y="491"/>
                  </a:cubicBezTo>
                  <a:cubicBezTo>
                    <a:pt x="441" y="496"/>
                    <a:pt x="441" y="495"/>
                    <a:pt x="441" y="500"/>
                  </a:cubicBezTo>
                  <a:cubicBezTo>
                    <a:pt x="441" y="501"/>
                    <a:pt x="437" y="507"/>
                    <a:pt x="437" y="506"/>
                  </a:cubicBezTo>
                  <a:cubicBezTo>
                    <a:pt x="433" y="506"/>
                    <a:pt x="433" y="503"/>
                    <a:pt x="433" y="499"/>
                  </a:cubicBezTo>
                  <a:cubicBezTo>
                    <a:pt x="433" y="490"/>
                    <a:pt x="438" y="488"/>
                    <a:pt x="439" y="482"/>
                  </a:cubicBezTo>
                  <a:cubicBezTo>
                    <a:pt x="439" y="480"/>
                    <a:pt x="439" y="480"/>
                    <a:pt x="439" y="480"/>
                  </a:cubicBezTo>
                  <a:cubicBezTo>
                    <a:pt x="437" y="478"/>
                    <a:pt x="437" y="478"/>
                    <a:pt x="435" y="477"/>
                  </a:cubicBezTo>
                  <a:cubicBezTo>
                    <a:pt x="431" y="481"/>
                    <a:pt x="427" y="485"/>
                    <a:pt x="424" y="487"/>
                  </a:cubicBezTo>
                  <a:cubicBezTo>
                    <a:pt x="422" y="487"/>
                    <a:pt x="420" y="487"/>
                    <a:pt x="420" y="487"/>
                  </a:cubicBezTo>
                  <a:cubicBezTo>
                    <a:pt x="417" y="492"/>
                    <a:pt x="412" y="487"/>
                    <a:pt x="410" y="489"/>
                  </a:cubicBezTo>
                  <a:cubicBezTo>
                    <a:pt x="405" y="494"/>
                    <a:pt x="408" y="499"/>
                    <a:pt x="403" y="506"/>
                  </a:cubicBezTo>
                  <a:cubicBezTo>
                    <a:pt x="402" y="508"/>
                    <a:pt x="400" y="510"/>
                    <a:pt x="399" y="511"/>
                  </a:cubicBezTo>
                  <a:cubicBezTo>
                    <a:pt x="392" y="511"/>
                    <a:pt x="390" y="502"/>
                    <a:pt x="382" y="502"/>
                  </a:cubicBezTo>
                  <a:cubicBezTo>
                    <a:pt x="375" y="502"/>
                    <a:pt x="373" y="508"/>
                    <a:pt x="366" y="508"/>
                  </a:cubicBezTo>
                  <a:cubicBezTo>
                    <a:pt x="363" y="508"/>
                    <a:pt x="361" y="507"/>
                    <a:pt x="359" y="505"/>
                  </a:cubicBezTo>
                  <a:cubicBezTo>
                    <a:pt x="355" y="501"/>
                    <a:pt x="351" y="494"/>
                    <a:pt x="351" y="488"/>
                  </a:cubicBezTo>
                  <a:cubicBezTo>
                    <a:pt x="351" y="476"/>
                    <a:pt x="356" y="464"/>
                    <a:pt x="356" y="459"/>
                  </a:cubicBezTo>
                  <a:cubicBezTo>
                    <a:pt x="356" y="456"/>
                    <a:pt x="357" y="455"/>
                    <a:pt x="357" y="450"/>
                  </a:cubicBezTo>
                  <a:cubicBezTo>
                    <a:pt x="353" y="450"/>
                    <a:pt x="344" y="449"/>
                    <a:pt x="335" y="451"/>
                  </a:cubicBezTo>
                  <a:cubicBezTo>
                    <a:pt x="328" y="451"/>
                    <a:pt x="322" y="454"/>
                    <a:pt x="321" y="453"/>
                  </a:cubicBezTo>
                  <a:cubicBezTo>
                    <a:pt x="323" y="451"/>
                    <a:pt x="328" y="442"/>
                    <a:pt x="326" y="437"/>
                  </a:cubicBezTo>
                  <a:cubicBezTo>
                    <a:pt x="326" y="436"/>
                    <a:pt x="329" y="429"/>
                    <a:pt x="330" y="425"/>
                  </a:cubicBezTo>
                  <a:cubicBezTo>
                    <a:pt x="330" y="411"/>
                    <a:pt x="337" y="409"/>
                    <a:pt x="339" y="407"/>
                  </a:cubicBezTo>
                  <a:cubicBezTo>
                    <a:pt x="339" y="407"/>
                    <a:pt x="338" y="404"/>
                    <a:pt x="338" y="402"/>
                  </a:cubicBezTo>
                  <a:cubicBezTo>
                    <a:pt x="336" y="402"/>
                    <a:pt x="314" y="403"/>
                    <a:pt x="311" y="408"/>
                  </a:cubicBezTo>
                  <a:cubicBezTo>
                    <a:pt x="308" y="415"/>
                    <a:pt x="310" y="421"/>
                    <a:pt x="304" y="427"/>
                  </a:cubicBezTo>
                  <a:cubicBezTo>
                    <a:pt x="303" y="428"/>
                    <a:pt x="296" y="426"/>
                    <a:pt x="294" y="427"/>
                  </a:cubicBezTo>
                  <a:cubicBezTo>
                    <a:pt x="292" y="427"/>
                    <a:pt x="285" y="431"/>
                    <a:pt x="283" y="431"/>
                  </a:cubicBezTo>
                  <a:cubicBezTo>
                    <a:pt x="277" y="431"/>
                    <a:pt x="267" y="418"/>
                    <a:pt x="265" y="412"/>
                  </a:cubicBezTo>
                  <a:cubicBezTo>
                    <a:pt x="265" y="409"/>
                    <a:pt x="265" y="399"/>
                    <a:pt x="265" y="397"/>
                  </a:cubicBezTo>
                  <a:cubicBezTo>
                    <a:pt x="265" y="392"/>
                    <a:pt x="262" y="373"/>
                    <a:pt x="272" y="372"/>
                  </a:cubicBezTo>
                  <a:cubicBezTo>
                    <a:pt x="271" y="369"/>
                    <a:pt x="272" y="367"/>
                    <a:pt x="272" y="364"/>
                  </a:cubicBezTo>
                  <a:cubicBezTo>
                    <a:pt x="274" y="360"/>
                    <a:pt x="271" y="355"/>
                    <a:pt x="273" y="353"/>
                  </a:cubicBezTo>
                  <a:cubicBezTo>
                    <a:pt x="280" y="346"/>
                    <a:pt x="295" y="334"/>
                    <a:pt x="305" y="334"/>
                  </a:cubicBezTo>
                  <a:cubicBezTo>
                    <a:pt x="307" y="334"/>
                    <a:pt x="309" y="337"/>
                    <a:pt x="311" y="337"/>
                  </a:cubicBezTo>
                  <a:cubicBezTo>
                    <a:pt x="311" y="337"/>
                    <a:pt x="319" y="341"/>
                    <a:pt x="320" y="341"/>
                  </a:cubicBezTo>
                  <a:cubicBezTo>
                    <a:pt x="322" y="341"/>
                    <a:pt x="327" y="338"/>
                    <a:pt x="331" y="338"/>
                  </a:cubicBezTo>
                  <a:cubicBezTo>
                    <a:pt x="330" y="335"/>
                    <a:pt x="326" y="334"/>
                    <a:pt x="326" y="331"/>
                  </a:cubicBezTo>
                  <a:cubicBezTo>
                    <a:pt x="326" y="326"/>
                    <a:pt x="337" y="328"/>
                    <a:pt x="340" y="328"/>
                  </a:cubicBezTo>
                  <a:cubicBezTo>
                    <a:pt x="343" y="328"/>
                    <a:pt x="358" y="332"/>
                    <a:pt x="362" y="332"/>
                  </a:cubicBezTo>
                  <a:cubicBezTo>
                    <a:pt x="362" y="332"/>
                    <a:pt x="364" y="332"/>
                    <a:pt x="367" y="332"/>
                  </a:cubicBezTo>
                  <a:cubicBezTo>
                    <a:pt x="371" y="332"/>
                    <a:pt x="374" y="338"/>
                    <a:pt x="374" y="342"/>
                  </a:cubicBezTo>
                  <a:cubicBezTo>
                    <a:pt x="374" y="363"/>
                    <a:pt x="381" y="366"/>
                    <a:pt x="381" y="373"/>
                  </a:cubicBezTo>
                  <a:cubicBezTo>
                    <a:pt x="386" y="373"/>
                    <a:pt x="386" y="373"/>
                    <a:pt x="386" y="373"/>
                  </a:cubicBezTo>
                  <a:cubicBezTo>
                    <a:pt x="388" y="370"/>
                    <a:pt x="389" y="361"/>
                    <a:pt x="390" y="355"/>
                  </a:cubicBezTo>
                  <a:cubicBezTo>
                    <a:pt x="390" y="355"/>
                    <a:pt x="388" y="339"/>
                    <a:pt x="388" y="337"/>
                  </a:cubicBezTo>
                  <a:cubicBezTo>
                    <a:pt x="388" y="336"/>
                    <a:pt x="388" y="328"/>
                    <a:pt x="388" y="327"/>
                  </a:cubicBezTo>
                  <a:cubicBezTo>
                    <a:pt x="388" y="316"/>
                    <a:pt x="395" y="314"/>
                    <a:pt x="403" y="309"/>
                  </a:cubicBezTo>
                  <a:cubicBezTo>
                    <a:pt x="405" y="308"/>
                    <a:pt x="414" y="297"/>
                    <a:pt x="417" y="296"/>
                  </a:cubicBezTo>
                  <a:cubicBezTo>
                    <a:pt x="429" y="292"/>
                    <a:pt x="429" y="285"/>
                    <a:pt x="436" y="277"/>
                  </a:cubicBezTo>
                  <a:cubicBezTo>
                    <a:pt x="435" y="276"/>
                    <a:pt x="434" y="274"/>
                    <a:pt x="434" y="274"/>
                  </a:cubicBezTo>
                  <a:cubicBezTo>
                    <a:pt x="433" y="274"/>
                    <a:pt x="433" y="271"/>
                    <a:pt x="437" y="270"/>
                  </a:cubicBezTo>
                  <a:cubicBezTo>
                    <a:pt x="437" y="266"/>
                    <a:pt x="437" y="266"/>
                    <a:pt x="437" y="266"/>
                  </a:cubicBezTo>
                  <a:cubicBezTo>
                    <a:pt x="435" y="266"/>
                    <a:pt x="433" y="262"/>
                    <a:pt x="433" y="260"/>
                  </a:cubicBezTo>
                  <a:cubicBezTo>
                    <a:pt x="433" y="260"/>
                    <a:pt x="437" y="254"/>
                    <a:pt x="441" y="252"/>
                  </a:cubicBezTo>
                  <a:cubicBezTo>
                    <a:pt x="440" y="258"/>
                    <a:pt x="440" y="262"/>
                    <a:pt x="440" y="268"/>
                  </a:cubicBezTo>
                  <a:cubicBezTo>
                    <a:pt x="442" y="265"/>
                    <a:pt x="445" y="262"/>
                    <a:pt x="445" y="259"/>
                  </a:cubicBezTo>
                  <a:cubicBezTo>
                    <a:pt x="445" y="256"/>
                    <a:pt x="444" y="254"/>
                    <a:pt x="445" y="249"/>
                  </a:cubicBezTo>
                  <a:cubicBezTo>
                    <a:pt x="446" y="249"/>
                    <a:pt x="446" y="249"/>
                    <a:pt x="446" y="249"/>
                  </a:cubicBezTo>
                  <a:cubicBezTo>
                    <a:pt x="446" y="250"/>
                    <a:pt x="447" y="252"/>
                    <a:pt x="449" y="252"/>
                  </a:cubicBezTo>
                  <a:cubicBezTo>
                    <a:pt x="449" y="253"/>
                    <a:pt x="449" y="254"/>
                    <a:pt x="449" y="255"/>
                  </a:cubicBezTo>
                  <a:cubicBezTo>
                    <a:pt x="451" y="251"/>
                    <a:pt x="456" y="250"/>
                    <a:pt x="456" y="244"/>
                  </a:cubicBezTo>
                  <a:cubicBezTo>
                    <a:pt x="456" y="239"/>
                    <a:pt x="456" y="239"/>
                    <a:pt x="456" y="239"/>
                  </a:cubicBezTo>
                  <a:cubicBezTo>
                    <a:pt x="461" y="237"/>
                    <a:pt x="470" y="233"/>
                    <a:pt x="477" y="233"/>
                  </a:cubicBezTo>
                  <a:cubicBezTo>
                    <a:pt x="482" y="233"/>
                    <a:pt x="486" y="234"/>
                    <a:pt x="485" y="228"/>
                  </a:cubicBezTo>
                  <a:cubicBezTo>
                    <a:pt x="484" y="229"/>
                    <a:pt x="485" y="217"/>
                    <a:pt x="490" y="216"/>
                  </a:cubicBezTo>
                  <a:cubicBezTo>
                    <a:pt x="499" y="213"/>
                    <a:pt x="506" y="209"/>
                    <a:pt x="514" y="205"/>
                  </a:cubicBezTo>
                  <a:cubicBezTo>
                    <a:pt x="516" y="204"/>
                    <a:pt x="518" y="204"/>
                    <a:pt x="518" y="204"/>
                  </a:cubicBezTo>
                  <a:cubicBezTo>
                    <a:pt x="520" y="204"/>
                    <a:pt x="524" y="199"/>
                    <a:pt x="527" y="199"/>
                  </a:cubicBezTo>
                  <a:cubicBezTo>
                    <a:pt x="531" y="199"/>
                    <a:pt x="531" y="202"/>
                    <a:pt x="535" y="203"/>
                  </a:cubicBezTo>
                  <a:cubicBezTo>
                    <a:pt x="531" y="206"/>
                    <a:pt x="514" y="204"/>
                    <a:pt x="514" y="215"/>
                  </a:cubicBezTo>
                  <a:cubicBezTo>
                    <a:pt x="514" y="216"/>
                    <a:pt x="515" y="216"/>
                    <a:pt x="517" y="216"/>
                  </a:cubicBezTo>
                  <a:cubicBezTo>
                    <a:pt x="518" y="215"/>
                    <a:pt x="522" y="216"/>
                    <a:pt x="526" y="214"/>
                  </a:cubicBezTo>
                  <a:cubicBezTo>
                    <a:pt x="531" y="210"/>
                    <a:pt x="535" y="207"/>
                    <a:pt x="540" y="204"/>
                  </a:cubicBezTo>
                  <a:cubicBezTo>
                    <a:pt x="543" y="202"/>
                    <a:pt x="546" y="204"/>
                    <a:pt x="549" y="202"/>
                  </a:cubicBezTo>
                  <a:cubicBezTo>
                    <a:pt x="549" y="199"/>
                    <a:pt x="549" y="199"/>
                    <a:pt x="549" y="199"/>
                  </a:cubicBezTo>
                  <a:cubicBezTo>
                    <a:pt x="542" y="200"/>
                    <a:pt x="529" y="199"/>
                    <a:pt x="529" y="190"/>
                  </a:cubicBezTo>
                  <a:cubicBezTo>
                    <a:pt x="529" y="187"/>
                    <a:pt x="532" y="186"/>
                    <a:pt x="534" y="183"/>
                  </a:cubicBezTo>
                  <a:cubicBezTo>
                    <a:pt x="531" y="182"/>
                    <a:pt x="530" y="183"/>
                    <a:pt x="528" y="183"/>
                  </a:cubicBezTo>
                  <a:cubicBezTo>
                    <a:pt x="528" y="183"/>
                    <a:pt x="522" y="178"/>
                    <a:pt x="524" y="178"/>
                  </a:cubicBezTo>
                  <a:cubicBezTo>
                    <a:pt x="527" y="178"/>
                    <a:pt x="531" y="180"/>
                    <a:pt x="534" y="180"/>
                  </a:cubicBezTo>
                  <a:cubicBezTo>
                    <a:pt x="536" y="180"/>
                    <a:pt x="539" y="177"/>
                    <a:pt x="539" y="173"/>
                  </a:cubicBezTo>
                  <a:cubicBezTo>
                    <a:pt x="539" y="170"/>
                    <a:pt x="535" y="169"/>
                    <a:pt x="532" y="169"/>
                  </a:cubicBezTo>
                  <a:cubicBezTo>
                    <a:pt x="519" y="169"/>
                    <a:pt x="508" y="181"/>
                    <a:pt x="497" y="187"/>
                  </a:cubicBezTo>
                  <a:cubicBezTo>
                    <a:pt x="494" y="188"/>
                    <a:pt x="495" y="193"/>
                    <a:pt x="490" y="193"/>
                  </a:cubicBezTo>
                  <a:cubicBezTo>
                    <a:pt x="491" y="186"/>
                    <a:pt x="502" y="177"/>
                    <a:pt x="509" y="175"/>
                  </a:cubicBezTo>
                  <a:cubicBezTo>
                    <a:pt x="519" y="171"/>
                    <a:pt x="522" y="160"/>
                    <a:pt x="535" y="160"/>
                  </a:cubicBezTo>
                  <a:cubicBezTo>
                    <a:pt x="542" y="160"/>
                    <a:pt x="547" y="160"/>
                    <a:pt x="553" y="160"/>
                  </a:cubicBezTo>
                  <a:cubicBezTo>
                    <a:pt x="567" y="163"/>
                    <a:pt x="567" y="163"/>
                    <a:pt x="567" y="163"/>
                  </a:cubicBezTo>
                  <a:cubicBezTo>
                    <a:pt x="571" y="163"/>
                    <a:pt x="574" y="158"/>
                    <a:pt x="574" y="158"/>
                  </a:cubicBezTo>
                  <a:cubicBezTo>
                    <a:pt x="574" y="152"/>
                    <a:pt x="584" y="154"/>
                    <a:pt x="589" y="149"/>
                  </a:cubicBezTo>
                  <a:cubicBezTo>
                    <a:pt x="592" y="152"/>
                    <a:pt x="596" y="150"/>
                    <a:pt x="599" y="146"/>
                  </a:cubicBezTo>
                  <a:cubicBezTo>
                    <a:pt x="598" y="145"/>
                    <a:pt x="597" y="144"/>
                    <a:pt x="596" y="142"/>
                  </a:cubicBezTo>
                  <a:cubicBezTo>
                    <a:pt x="601" y="141"/>
                    <a:pt x="601" y="141"/>
                    <a:pt x="601" y="136"/>
                  </a:cubicBezTo>
                  <a:cubicBezTo>
                    <a:pt x="601" y="135"/>
                    <a:pt x="601" y="133"/>
                    <a:pt x="601" y="132"/>
                  </a:cubicBezTo>
                  <a:cubicBezTo>
                    <a:pt x="596" y="134"/>
                    <a:pt x="598" y="132"/>
                    <a:pt x="592" y="132"/>
                  </a:cubicBezTo>
                  <a:cubicBezTo>
                    <a:pt x="589" y="132"/>
                    <a:pt x="584" y="134"/>
                    <a:pt x="584" y="134"/>
                  </a:cubicBezTo>
                  <a:cubicBezTo>
                    <a:pt x="581" y="134"/>
                    <a:pt x="592" y="131"/>
                    <a:pt x="594" y="125"/>
                  </a:cubicBezTo>
                  <a:cubicBezTo>
                    <a:pt x="586" y="123"/>
                    <a:pt x="580" y="120"/>
                    <a:pt x="575" y="112"/>
                  </a:cubicBezTo>
                  <a:cubicBezTo>
                    <a:pt x="576" y="112"/>
                    <a:pt x="579" y="112"/>
                    <a:pt x="580" y="107"/>
                  </a:cubicBezTo>
                  <a:cubicBezTo>
                    <a:pt x="578" y="106"/>
                    <a:pt x="577" y="102"/>
                    <a:pt x="577" y="100"/>
                  </a:cubicBezTo>
                  <a:cubicBezTo>
                    <a:pt x="576" y="100"/>
                    <a:pt x="575" y="100"/>
                    <a:pt x="574" y="99"/>
                  </a:cubicBezTo>
                  <a:cubicBezTo>
                    <a:pt x="575" y="97"/>
                    <a:pt x="576" y="96"/>
                    <a:pt x="576" y="93"/>
                  </a:cubicBezTo>
                  <a:cubicBezTo>
                    <a:pt x="576" y="93"/>
                    <a:pt x="573" y="87"/>
                    <a:pt x="572" y="83"/>
                  </a:cubicBezTo>
                  <a:cubicBezTo>
                    <a:pt x="568" y="86"/>
                    <a:pt x="551" y="102"/>
                    <a:pt x="546" y="99"/>
                  </a:cubicBezTo>
                  <a:cubicBezTo>
                    <a:pt x="544" y="100"/>
                    <a:pt x="542" y="102"/>
                    <a:pt x="539" y="102"/>
                  </a:cubicBezTo>
                  <a:cubicBezTo>
                    <a:pt x="540" y="99"/>
                    <a:pt x="544" y="98"/>
                    <a:pt x="544" y="93"/>
                  </a:cubicBezTo>
                  <a:cubicBezTo>
                    <a:pt x="543" y="93"/>
                    <a:pt x="542" y="93"/>
                    <a:pt x="540" y="93"/>
                  </a:cubicBezTo>
                  <a:cubicBezTo>
                    <a:pt x="543" y="91"/>
                    <a:pt x="543" y="83"/>
                    <a:pt x="548" y="78"/>
                  </a:cubicBezTo>
                  <a:cubicBezTo>
                    <a:pt x="548" y="78"/>
                    <a:pt x="540" y="77"/>
                    <a:pt x="539" y="76"/>
                  </a:cubicBezTo>
                  <a:cubicBezTo>
                    <a:pt x="539" y="76"/>
                    <a:pt x="538" y="70"/>
                    <a:pt x="536" y="70"/>
                  </a:cubicBezTo>
                  <a:cubicBezTo>
                    <a:pt x="533" y="69"/>
                    <a:pt x="531" y="71"/>
                    <a:pt x="531" y="66"/>
                  </a:cubicBezTo>
                  <a:cubicBezTo>
                    <a:pt x="510" y="66"/>
                    <a:pt x="510" y="66"/>
                    <a:pt x="510" y="66"/>
                  </a:cubicBezTo>
                  <a:cubicBezTo>
                    <a:pt x="507" y="71"/>
                    <a:pt x="496" y="77"/>
                    <a:pt x="500" y="83"/>
                  </a:cubicBezTo>
                  <a:cubicBezTo>
                    <a:pt x="500" y="83"/>
                    <a:pt x="488" y="94"/>
                    <a:pt x="488" y="97"/>
                  </a:cubicBezTo>
                  <a:cubicBezTo>
                    <a:pt x="488" y="100"/>
                    <a:pt x="494" y="100"/>
                    <a:pt x="494" y="106"/>
                  </a:cubicBezTo>
                  <a:cubicBezTo>
                    <a:pt x="494" y="117"/>
                    <a:pt x="476" y="126"/>
                    <a:pt x="467" y="126"/>
                  </a:cubicBezTo>
                  <a:cubicBezTo>
                    <a:pt x="467" y="141"/>
                    <a:pt x="460" y="149"/>
                    <a:pt x="453" y="157"/>
                  </a:cubicBezTo>
                  <a:cubicBezTo>
                    <a:pt x="452" y="156"/>
                    <a:pt x="450" y="154"/>
                    <a:pt x="450" y="152"/>
                  </a:cubicBezTo>
                  <a:cubicBezTo>
                    <a:pt x="447" y="152"/>
                    <a:pt x="444" y="146"/>
                    <a:pt x="444" y="144"/>
                  </a:cubicBezTo>
                  <a:cubicBezTo>
                    <a:pt x="444" y="140"/>
                    <a:pt x="446" y="135"/>
                    <a:pt x="449" y="131"/>
                  </a:cubicBezTo>
                  <a:cubicBezTo>
                    <a:pt x="446" y="129"/>
                    <a:pt x="446" y="129"/>
                    <a:pt x="446" y="129"/>
                  </a:cubicBezTo>
                  <a:cubicBezTo>
                    <a:pt x="449" y="128"/>
                    <a:pt x="449" y="127"/>
                    <a:pt x="450" y="124"/>
                  </a:cubicBezTo>
                  <a:cubicBezTo>
                    <a:pt x="445" y="123"/>
                    <a:pt x="445" y="123"/>
                    <a:pt x="445" y="123"/>
                  </a:cubicBezTo>
                  <a:cubicBezTo>
                    <a:pt x="444" y="123"/>
                    <a:pt x="433" y="129"/>
                    <a:pt x="433" y="123"/>
                  </a:cubicBezTo>
                  <a:cubicBezTo>
                    <a:pt x="425" y="120"/>
                    <a:pt x="422" y="111"/>
                    <a:pt x="414" y="106"/>
                  </a:cubicBezTo>
                  <a:cubicBezTo>
                    <a:pt x="405" y="110"/>
                    <a:pt x="405" y="110"/>
                    <a:pt x="405" y="110"/>
                  </a:cubicBezTo>
                  <a:cubicBezTo>
                    <a:pt x="404" y="110"/>
                    <a:pt x="402" y="109"/>
                    <a:pt x="402" y="107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3" y="104"/>
                    <a:pt x="404" y="99"/>
                    <a:pt x="404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86"/>
                    <a:pt x="412" y="74"/>
                    <a:pt x="420" y="73"/>
                  </a:cubicBezTo>
                  <a:cubicBezTo>
                    <a:pt x="420" y="71"/>
                    <a:pt x="420" y="71"/>
                    <a:pt x="420" y="70"/>
                  </a:cubicBezTo>
                  <a:cubicBezTo>
                    <a:pt x="423" y="70"/>
                    <a:pt x="424" y="66"/>
                    <a:pt x="429" y="66"/>
                  </a:cubicBezTo>
                  <a:cubicBezTo>
                    <a:pt x="433" y="64"/>
                    <a:pt x="437" y="65"/>
                    <a:pt x="440" y="60"/>
                  </a:cubicBezTo>
                  <a:cubicBezTo>
                    <a:pt x="437" y="57"/>
                    <a:pt x="433" y="57"/>
                    <a:pt x="430" y="55"/>
                  </a:cubicBezTo>
                  <a:cubicBezTo>
                    <a:pt x="433" y="55"/>
                    <a:pt x="433" y="55"/>
                    <a:pt x="433" y="55"/>
                  </a:cubicBezTo>
                  <a:cubicBezTo>
                    <a:pt x="442" y="58"/>
                    <a:pt x="442" y="58"/>
                    <a:pt x="442" y="58"/>
                  </a:cubicBezTo>
                  <a:cubicBezTo>
                    <a:pt x="450" y="58"/>
                    <a:pt x="461" y="50"/>
                    <a:pt x="469" y="48"/>
                  </a:cubicBezTo>
                  <a:cubicBezTo>
                    <a:pt x="469" y="48"/>
                    <a:pt x="469" y="46"/>
                    <a:pt x="469" y="45"/>
                  </a:cubicBezTo>
                  <a:cubicBezTo>
                    <a:pt x="463" y="45"/>
                    <a:pt x="455" y="47"/>
                    <a:pt x="454" y="41"/>
                  </a:cubicBezTo>
                  <a:cubicBezTo>
                    <a:pt x="459" y="41"/>
                    <a:pt x="459" y="41"/>
                    <a:pt x="459" y="41"/>
                  </a:cubicBezTo>
                  <a:cubicBezTo>
                    <a:pt x="460" y="42"/>
                    <a:pt x="465" y="44"/>
                    <a:pt x="469" y="44"/>
                  </a:cubicBezTo>
                  <a:cubicBezTo>
                    <a:pt x="475" y="44"/>
                    <a:pt x="477" y="39"/>
                    <a:pt x="482" y="36"/>
                  </a:cubicBezTo>
                  <a:cubicBezTo>
                    <a:pt x="483" y="36"/>
                    <a:pt x="485" y="40"/>
                    <a:pt x="487" y="40"/>
                  </a:cubicBezTo>
                  <a:cubicBezTo>
                    <a:pt x="489" y="40"/>
                    <a:pt x="490" y="38"/>
                    <a:pt x="493" y="37"/>
                  </a:cubicBezTo>
                  <a:cubicBezTo>
                    <a:pt x="492" y="36"/>
                    <a:pt x="493" y="36"/>
                    <a:pt x="494" y="34"/>
                  </a:cubicBezTo>
                  <a:cubicBezTo>
                    <a:pt x="494" y="36"/>
                    <a:pt x="497" y="37"/>
                    <a:pt x="498" y="37"/>
                  </a:cubicBezTo>
                  <a:cubicBezTo>
                    <a:pt x="506" y="37"/>
                    <a:pt x="509" y="31"/>
                    <a:pt x="511" y="25"/>
                  </a:cubicBezTo>
                  <a:cubicBezTo>
                    <a:pt x="512" y="22"/>
                    <a:pt x="517" y="21"/>
                    <a:pt x="517" y="19"/>
                  </a:cubicBezTo>
                  <a:cubicBezTo>
                    <a:pt x="517" y="17"/>
                    <a:pt x="517" y="15"/>
                    <a:pt x="517" y="13"/>
                  </a:cubicBezTo>
                  <a:cubicBezTo>
                    <a:pt x="514" y="13"/>
                    <a:pt x="511" y="12"/>
                    <a:pt x="509" y="12"/>
                  </a:cubicBezTo>
                  <a:cubicBezTo>
                    <a:pt x="504" y="12"/>
                    <a:pt x="498" y="13"/>
                    <a:pt x="498" y="19"/>
                  </a:cubicBezTo>
                  <a:cubicBezTo>
                    <a:pt x="491" y="19"/>
                    <a:pt x="487" y="25"/>
                    <a:pt x="482" y="30"/>
                  </a:cubicBezTo>
                  <a:cubicBezTo>
                    <a:pt x="482" y="30"/>
                    <a:pt x="478" y="30"/>
                    <a:pt x="477" y="30"/>
                  </a:cubicBezTo>
                  <a:cubicBezTo>
                    <a:pt x="478" y="25"/>
                    <a:pt x="482" y="25"/>
                    <a:pt x="483" y="19"/>
                  </a:cubicBezTo>
                  <a:cubicBezTo>
                    <a:pt x="483" y="19"/>
                    <a:pt x="478" y="19"/>
                    <a:pt x="477" y="18"/>
                  </a:cubicBezTo>
                  <a:cubicBezTo>
                    <a:pt x="475" y="19"/>
                    <a:pt x="475" y="19"/>
                    <a:pt x="472" y="20"/>
                  </a:cubicBezTo>
                  <a:cubicBezTo>
                    <a:pt x="472" y="21"/>
                    <a:pt x="472" y="22"/>
                    <a:pt x="472" y="22"/>
                  </a:cubicBezTo>
                  <a:cubicBezTo>
                    <a:pt x="471" y="22"/>
                    <a:pt x="469" y="23"/>
                    <a:pt x="469" y="22"/>
                  </a:cubicBezTo>
                  <a:cubicBezTo>
                    <a:pt x="469" y="20"/>
                    <a:pt x="470" y="19"/>
                    <a:pt x="471" y="16"/>
                  </a:cubicBezTo>
                  <a:cubicBezTo>
                    <a:pt x="470" y="16"/>
                    <a:pt x="468" y="16"/>
                    <a:pt x="466" y="16"/>
                  </a:cubicBezTo>
                  <a:cubicBezTo>
                    <a:pt x="467" y="13"/>
                    <a:pt x="472" y="14"/>
                    <a:pt x="472" y="12"/>
                  </a:cubicBezTo>
                  <a:cubicBezTo>
                    <a:pt x="472" y="8"/>
                    <a:pt x="469" y="6"/>
                    <a:pt x="469" y="0"/>
                  </a:cubicBezTo>
                  <a:cubicBezTo>
                    <a:pt x="467" y="0"/>
                    <a:pt x="465" y="0"/>
                    <a:pt x="465" y="0"/>
                  </a:cubicBezTo>
                  <a:cubicBezTo>
                    <a:pt x="460" y="0"/>
                    <a:pt x="449" y="8"/>
                    <a:pt x="449" y="11"/>
                  </a:cubicBezTo>
                  <a:cubicBezTo>
                    <a:pt x="449" y="13"/>
                    <a:pt x="449" y="16"/>
                    <a:pt x="451" y="16"/>
                  </a:cubicBezTo>
                  <a:cubicBezTo>
                    <a:pt x="452" y="16"/>
                    <a:pt x="457" y="16"/>
                    <a:pt x="457" y="17"/>
                  </a:cubicBezTo>
                  <a:cubicBezTo>
                    <a:pt x="457" y="24"/>
                    <a:pt x="449" y="25"/>
                    <a:pt x="441" y="25"/>
                  </a:cubicBezTo>
                  <a:cubicBezTo>
                    <a:pt x="440" y="28"/>
                    <a:pt x="440" y="28"/>
                    <a:pt x="441" y="31"/>
                  </a:cubicBezTo>
                  <a:cubicBezTo>
                    <a:pt x="436" y="31"/>
                    <a:pt x="436" y="31"/>
                    <a:pt x="436" y="31"/>
                  </a:cubicBezTo>
                  <a:cubicBezTo>
                    <a:pt x="436" y="30"/>
                    <a:pt x="436" y="29"/>
                    <a:pt x="436" y="28"/>
                  </a:cubicBezTo>
                  <a:cubicBezTo>
                    <a:pt x="436" y="26"/>
                    <a:pt x="437" y="25"/>
                    <a:pt x="437" y="23"/>
                  </a:cubicBezTo>
                  <a:cubicBezTo>
                    <a:pt x="433" y="23"/>
                    <a:pt x="433" y="23"/>
                    <a:pt x="433" y="23"/>
                  </a:cubicBezTo>
                  <a:cubicBezTo>
                    <a:pt x="433" y="24"/>
                    <a:pt x="431" y="25"/>
                    <a:pt x="430" y="25"/>
                  </a:cubicBezTo>
                  <a:cubicBezTo>
                    <a:pt x="429" y="28"/>
                    <a:pt x="428" y="30"/>
                    <a:pt x="425" y="30"/>
                  </a:cubicBezTo>
                  <a:cubicBezTo>
                    <a:pt x="424" y="30"/>
                    <a:pt x="422" y="27"/>
                    <a:pt x="419" y="27"/>
                  </a:cubicBezTo>
                  <a:cubicBezTo>
                    <a:pt x="415" y="27"/>
                    <a:pt x="414" y="29"/>
                    <a:pt x="409" y="29"/>
                  </a:cubicBezTo>
                  <a:cubicBezTo>
                    <a:pt x="403" y="29"/>
                    <a:pt x="399" y="24"/>
                    <a:pt x="392" y="24"/>
                  </a:cubicBezTo>
                  <a:cubicBezTo>
                    <a:pt x="377" y="28"/>
                    <a:pt x="377" y="28"/>
                    <a:pt x="377" y="28"/>
                  </a:cubicBezTo>
                  <a:cubicBezTo>
                    <a:pt x="375" y="33"/>
                    <a:pt x="375" y="33"/>
                    <a:pt x="375" y="33"/>
                  </a:cubicBezTo>
                  <a:cubicBezTo>
                    <a:pt x="371" y="33"/>
                    <a:pt x="370" y="28"/>
                    <a:pt x="367" y="28"/>
                  </a:cubicBezTo>
                  <a:cubicBezTo>
                    <a:pt x="363" y="28"/>
                    <a:pt x="359" y="31"/>
                    <a:pt x="355" y="31"/>
                  </a:cubicBezTo>
                  <a:cubicBezTo>
                    <a:pt x="349" y="31"/>
                    <a:pt x="345" y="31"/>
                    <a:pt x="340" y="28"/>
                  </a:cubicBezTo>
                  <a:cubicBezTo>
                    <a:pt x="343" y="25"/>
                    <a:pt x="345" y="25"/>
                    <a:pt x="347" y="23"/>
                  </a:cubicBezTo>
                  <a:cubicBezTo>
                    <a:pt x="343" y="20"/>
                    <a:pt x="323" y="15"/>
                    <a:pt x="320" y="15"/>
                  </a:cubicBezTo>
                  <a:cubicBezTo>
                    <a:pt x="320" y="15"/>
                    <a:pt x="317" y="16"/>
                    <a:pt x="315" y="16"/>
                  </a:cubicBezTo>
                  <a:cubicBezTo>
                    <a:pt x="313" y="17"/>
                    <a:pt x="306" y="18"/>
                    <a:pt x="306" y="16"/>
                  </a:cubicBezTo>
                  <a:cubicBezTo>
                    <a:pt x="303" y="17"/>
                    <a:pt x="302" y="19"/>
                    <a:pt x="298" y="19"/>
                  </a:cubicBezTo>
                  <a:cubicBezTo>
                    <a:pt x="295" y="19"/>
                    <a:pt x="293" y="14"/>
                    <a:pt x="294" y="12"/>
                  </a:cubicBezTo>
                  <a:cubicBezTo>
                    <a:pt x="290" y="13"/>
                    <a:pt x="287" y="16"/>
                    <a:pt x="282" y="15"/>
                  </a:cubicBezTo>
                  <a:cubicBezTo>
                    <a:pt x="263" y="15"/>
                    <a:pt x="263" y="15"/>
                    <a:pt x="263" y="15"/>
                  </a:cubicBezTo>
                  <a:cubicBezTo>
                    <a:pt x="240" y="22"/>
                    <a:pt x="240" y="22"/>
                    <a:pt x="240" y="22"/>
                  </a:cubicBezTo>
                  <a:cubicBezTo>
                    <a:pt x="234" y="22"/>
                    <a:pt x="231" y="15"/>
                    <a:pt x="225" y="15"/>
                  </a:cubicBezTo>
                  <a:cubicBezTo>
                    <a:pt x="223" y="15"/>
                    <a:pt x="222" y="16"/>
                    <a:pt x="220" y="15"/>
                  </a:cubicBezTo>
                  <a:cubicBezTo>
                    <a:pt x="219" y="15"/>
                    <a:pt x="216" y="14"/>
                    <a:pt x="214" y="13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192" y="16"/>
                    <a:pt x="178" y="8"/>
                    <a:pt x="167" y="8"/>
                  </a:cubicBezTo>
                  <a:cubicBezTo>
                    <a:pt x="167" y="8"/>
                    <a:pt x="160" y="8"/>
                    <a:pt x="156" y="8"/>
                  </a:cubicBezTo>
                  <a:cubicBezTo>
                    <a:pt x="157" y="7"/>
                    <a:pt x="153" y="8"/>
                    <a:pt x="148" y="8"/>
                  </a:cubicBezTo>
                  <a:cubicBezTo>
                    <a:pt x="143" y="8"/>
                    <a:pt x="143" y="9"/>
                    <a:pt x="138" y="9"/>
                  </a:cubicBezTo>
                  <a:cubicBezTo>
                    <a:pt x="121" y="9"/>
                    <a:pt x="110" y="16"/>
                    <a:pt x="94" y="20"/>
                  </a:cubicBezTo>
                  <a:cubicBezTo>
                    <a:pt x="89" y="24"/>
                    <a:pt x="85" y="26"/>
                    <a:pt x="81" y="30"/>
                  </a:cubicBezTo>
                  <a:cubicBezTo>
                    <a:pt x="84" y="34"/>
                    <a:pt x="92" y="33"/>
                    <a:pt x="93" y="40"/>
                  </a:cubicBezTo>
                  <a:cubicBezTo>
                    <a:pt x="92" y="41"/>
                    <a:pt x="88" y="39"/>
                    <a:pt x="86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2" y="45"/>
                    <a:pt x="55" y="50"/>
                    <a:pt x="53" y="52"/>
                  </a:cubicBezTo>
                  <a:cubicBezTo>
                    <a:pt x="55" y="50"/>
                    <a:pt x="60" y="54"/>
                    <a:pt x="63" y="54"/>
                  </a:cubicBezTo>
                  <a:cubicBezTo>
                    <a:pt x="65" y="54"/>
                    <a:pt x="68" y="51"/>
                    <a:pt x="69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1" y="63"/>
                    <a:pt x="56" y="55"/>
                    <a:pt x="48" y="65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0" y="63"/>
                    <a:pt x="37" y="66"/>
                    <a:pt x="33" y="69"/>
                  </a:cubicBezTo>
                  <a:cubicBezTo>
                    <a:pt x="26" y="75"/>
                    <a:pt x="20" y="81"/>
                    <a:pt x="14" y="86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20" y="89"/>
                    <a:pt x="24" y="84"/>
                    <a:pt x="31" y="83"/>
                  </a:cubicBezTo>
                  <a:cubicBezTo>
                    <a:pt x="29" y="87"/>
                    <a:pt x="19" y="93"/>
                    <a:pt x="19" y="96"/>
                  </a:cubicBezTo>
                  <a:cubicBezTo>
                    <a:pt x="19" y="98"/>
                    <a:pt x="30" y="99"/>
                    <a:pt x="31" y="99"/>
                  </a:cubicBezTo>
                  <a:cubicBezTo>
                    <a:pt x="33" y="99"/>
                    <a:pt x="36" y="95"/>
                    <a:pt x="38" y="94"/>
                  </a:cubicBezTo>
                  <a:cubicBezTo>
                    <a:pt x="39" y="95"/>
                    <a:pt x="40" y="96"/>
                    <a:pt x="43" y="98"/>
                  </a:cubicBezTo>
                  <a:cubicBezTo>
                    <a:pt x="35" y="103"/>
                    <a:pt x="27" y="110"/>
                    <a:pt x="17" y="113"/>
                  </a:cubicBezTo>
                  <a:cubicBezTo>
                    <a:pt x="14" y="114"/>
                    <a:pt x="6" y="114"/>
                    <a:pt x="3" y="117"/>
                  </a:cubicBezTo>
                  <a:cubicBezTo>
                    <a:pt x="0" y="120"/>
                    <a:pt x="3" y="118"/>
                    <a:pt x="2" y="122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12" y="119"/>
                    <a:pt x="16" y="120"/>
                    <a:pt x="24" y="115"/>
                  </a:cubicBezTo>
                  <a:cubicBezTo>
                    <a:pt x="33" y="112"/>
                    <a:pt x="35" y="110"/>
                    <a:pt x="45" y="106"/>
                  </a:cubicBezTo>
                  <a:cubicBezTo>
                    <a:pt x="48" y="105"/>
                    <a:pt x="52" y="100"/>
                    <a:pt x="57" y="98"/>
                  </a:cubicBezTo>
                  <a:cubicBezTo>
                    <a:pt x="58" y="98"/>
                    <a:pt x="64" y="100"/>
                    <a:pt x="66" y="97"/>
                  </a:cubicBezTo>
                  <a:cubicBezTo>
                    <a:pt x="68" y="94"/>
                    <a:pt x="67" y="90"/>
                    <a:pt x="72" y="89"/>
                  </a:cubicBezTo>
                  <a:cubicBezTo>
                    <a:pt x="79" y="87"/>
                    <a:pt x="85" y="83"/>
                    <a:pt x="92" y="78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7" y="88"/>
                    <a:pt x="90" y="79"/>
                    <a:pt x="83" y="87"/>
                  </a:cubicBezTo>
                  <a:cubicBezTo>
                    <a:pt x="84" y="88"/>
                    <a:pt x="80" y="94"/>
                    <a:pt x="81" y="94"/>
                  </a:cubicBezTo>
                  <a:cubicBezTo>
                    <a:pt x="86" y="94"/>
                    <a:pt x="104" y="89"/>
                    <a:pt x="108" y="83"/>
                  </a:cubicBezTo>
                  <a:cubicBezTo>
                    <a:pt x="110" y="82"/>
                    <a:pt x="110" y="77"/>
                    <a:pt x="114" y="77"/>
                  </a:cubicBezTo>
                  <a:cubicBezTo>
                    <a:pt x="118" y="77"/>
                    <a:pt x="118" y="81"/>
                    <a:pt x="120" y="83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34" y="88"/>
                    <a:pt x="143" y="89"/>
                    <a:pt x="154" y="92"/>
                  </a:cubicBezTo>
                  <a:cubicBezTo>
                    <a:pt x="154" y="98"/>
                    <a:pt x="156" y="96"/>
                    <a:pt x="158" y="102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2" y="98"/>
                    <a:pt x="167" y="98"/>
                    <a:pt x="170" y="97"/>
                  </a:cubicBezTo>
                  <a:cubicBezTo>
                    <a:pt x="170" y="99"/>
                    <a:pt x="169" y="112"/>
                    <a:pt x="171" y="113"/>
                  </a:cubicBezTo>
                  <a:cubicBezTo>
                    <a:pt x="171" y="116"/>
                    <a:pt x="169" y="123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1" y="124"/>
                    <a:pt x="171" y="124"/>
                    <a:pt x="171" y="124"/>
                  </a:cubicBezTo>
                  <a:cubicBezTo>
                    <a:pt x="170" y="126"/>
                    <a:pt x="165" y="127"/>
                    <a:pt x="167" y="129"/>
                  </a:cubicBezTo>
                  <a:cubicBezTo>
                    <a:pt x="166" y="132"/>
                    <a:pt x="163" y="131"/>
                    <a:pt x="163" y="135"/>
                  </a:cubicBezTo>
                  <a:cubicBezTo>
                    <a:pt x="163" y="135"/>
                    <a:pt x="164" y="136"/>
                    <a:pt x="165" y="137"/>
                  </a:cubicBezTo>
                  <a:cubicBezTo>
                    <a:pt x="164" y="139"/>
                    <a:pt x="164" y="139"/>
                    <a:pt x="164" y="139"/>
                  </a:cubicBezTo>
                  <a:cubicBezTo>
                    <a:pt x="164" y="139"/>
                    <a:pt x="167" y="143"/>
                    <a:pt x="167" y="145"/>
                  </a:cubicBezTo>
                  <a:cubicBezTo>
                    <a:pt x="167" y="146"/>
                    <a:pt x="171" y="146"/>
                    <a:pt x="173" y="146"/>
                  </a:cubicBezTo>
                  <a:cubicBezTo>
                    <a:pt x="171" y="149"/>
                    <a:pt x="164" y="151"/>
                    <a:pt x="164" y="155"/>
                  </a:cubicBezTo>
                  <a:cubicBezTo>
                    <a:pt x="164" y="158"/>
                    <a:pt x="171" y="162"/>
                    <a:pt x="175" y="163"/>
                  </a:cubicBezTo>
                  <a:cubicBezTo>
                    <a:pt x="175" y="164"/>
                    <a:pt x="183" y="169"/>
                    <a:pt x="181" y="174"/>
                  </a:cubicBezTo>
                  <a:cubicBezTo>
                    <a:pt x="181" y="174"/>
                    <a:pt x="179" y="189"/>
                    <a:pt x="173" y="191"/>
                  </a:cubicBezTo>
                  <a:cubicBezTo>
                    <a:pt x="173" y="188"/>
                    <a:pt x="175" y="184"/>
                    <a:pt x="175" y="181"/>
                  </a:cubicBezTo>
                  <a:cubicBezTo>
                    <a:pt x="175" y="181"/>
                    <a:pt x="169" y="180"/>
                    <a:pt x="167" y="180"/>
                  </a:cubicBezTo>
                  <a:cubicBezTo>
                    <a:pt x="166" y="182"/>
                    <a:pt x="165" y="186"/>
                    <a:pt x="165" y="191"/>
                  </a:cubicBezTo>
                  <a:cubicBezTo>
                    <a:pt x="159" y="195"/>
                    <a:pt x="160" y="204"/>
                    <a:pt x="155" y="208"/>
                  </a:cubicBezTo>
                  <a:cubicBezTo>
                    <a:pt x="147" y="218"/>
                    <a:pt x="142" y="232"/>
                    <a:pt x="134" y="243"/>
                  </a:cubicBezTo>
                  <a:cubicBezTo>
                    <a:pt x="132" y="248"/>
                    <a:pt x="132" y="251"/>
                    <a:pt x="132" y="256"/>
                  </a:cubicBezTo>
                  <a:cubicBezTo>
                    <a:pt x="132" y="257"/>
                    <a:pt x="133" y="262"/>
                    <a:pt x="133" y="263"/>
                  </a:cubicBezTo>
                  <a:cubicBezTo>
                    <a:pt x="134" y="262"/>
                    <a:pt x="137" y="283"/>
                    <a:pt x="137" y="290"/>
                  </a:cubicBezTo>
                  <a:cubicBezTo>
                    <a:pt x="137" y="290"/>
                    <a:pt x="136" y="292"/>
                    <a:pt x="136" y="295"/>
                  </a:cubicBezTo>
                  <a:cubicBezTo>
                    <a:pt x="143" y="295"/>
                    <a:pt x="149" y="301"/>
                    <a:pt x="154" y="304"/>
                  </a:cubicBezTo>
                  <a:cubicBezTo>
                    <a:pt x="154" y="305"/>
                    <a:pt x="154" y="321"/>
                    <a:pt x="154" y="321"/>
                  </a:cubicBezTo>
                  <a:cubicBezTo>
                    <a:pt x="155" y="327"/>
                    <a:pt x="163" y="340"/>
                    <a:pt x="163" y="344"/>
                  </a:cubicBezTo>
                  <a:cubicBezTo>
                    <a:pt x="163" y="349"/>
                    <a:pt x="161" y="351"/>
                    <a:pt x="156" y="351"/>
                  </a:cubicBezTo>
                  <a:cubicBezTo>
                    <a:pt x="158" y="359"/>
                    <a:pt x="171" y="360"/>
                    <a:pt x="171" y="368"/>
                  </a:cubicBezTo>
                  <a:cubicBezTo>
                    <a:pt x="171" y="371"/>
                    <a:pt x="168" y="372"/>
                    <a:pt x="168" y="375"/>
                  </a:cubicBezTo>
                  <a:cubicBezTo>
                    <a:pt x="168" y="379"/>
                    <a:pt x="176" y="383"/>
                    <a:pt x="179" y="386"/>
                  </a:cubicBezTo>
                  <a:cubicBezTo>
                    <a:pt x="179" y="388"/>
                    <a:pt x="179" y="391"/>
                    <a:pt x="180" y="394"/>
                  </a:cubicBezTo>
                  <a:cubicBezTo>
                    <a:pt x="182" y="393"/>
                    <a:pt x="185" y="391"/>
                    <a:pt x="185" y="388"/>
                  </a:cubicBezTo>
                  <a:cubicBezTo>
                    <a:pt x="185" y="385"/>
                    <a:pt x="182" y="381"/>
                    <a:pt x="179" y="381"/>
                  </a:cubicBezTo>
                  <a:cubicBezTo>
                    <a:pt x="179" y="378"/>
                    <a:pt x="179" y="378"/>
                    <a:pt x="179" y="375"/>
                  </a:cubicBezTo>
                  <a:cubicBezTo>
                    <a:pt x="175" y="373"/>
                    <a:pt x="179" y="367"/>
                    <a:pt x="177" y="363"/>
                  </a:cubicBezTo>
                  <a:cubicBezTo>
                    <a:pt x="176" y="361"/>
                    <a:pt x="171" y="355"/>
                    <a:pt x="171" y="352"/>
                  </a:cubicBezTo>
                  <a:cubicBezTo>
                    <a:pt x="171" y="343"/>
                    <a:pt x="163" y="337"/>
                    <a:pt x="163" y="328"/>
                  </a:cubicBezTo>
                  <a:cubicBezTo>
                    <a:pt x="163" y="324"/>
                    <a:pt x="164" y="320"/>
                    <a:pt x="166" y="317"/>
                  </a:cubicBezTo>
                  <a:cubicBezTo>
                    <a:pt x="169" y="319"/>
                    <a:pt x="169" y="320"/>
                    <a:pt x="173" y="320"/>
                  </a:cubicBezTo>
                  <a:cubicBezTo>
                    <a:pt x="175" y="326"/>
                    <a:pt x="175" y="332"/>
                    <a:pt x="178" y="339"/>
                  </a:cubicBezTo>
                  <a:cubicBezTo>
                    <a:pt x="179" y="344"/>
                    <a:pt x="182" y="345"/>
                    <a:pt x="184" y="352"/>
                  </a:cubicBezTo>
                  <a:cubicBezTo>
                    <a:pt x="184" y="353"/>
                    <a:pt x="190" y="366"/>
                    <a:pt x="190" y="366"/>
                  </a:cubicBezTo>
                  <a:cubicBezTo>
                    <a:pt x="190" y="370"/>
                    <a:pt x="195" y="371"/>
                    <a:pt x="196" y="374"/>
                  </a:cubicBezTo>
                  <a:cubicBezTo>
                    <a:pt x="200" y="385"/>
                    <a:pt x="211" y="389"/>
                    <a:pt x="211" y="404"/>
                  </a:cubicBezTo>
                  <a:cubicBezTo>
                    <a:pt x="211" y="408"/>
                    <a:pt x="207" y="410"/>
                    <a:pt x="207" y="413"/>
                  </a:cubicBezTo>
                  <a:cubicBezTo>
                    <a:pt x="207" y="416"/>
                    <a:pt x="211" y="423"/>
                    <a:pt x="212" y="424"/>
                  </a:cubicBezTo>
                  <a:cubicBezTo>
                    <a:pt x="214" y="424"/>
                    <a:pt x="221" y="430"/>
                    <a:pt x="230" y="433"/>
                  </a:cubicBezTo>
                  <a:cubicBezTo>
                    <a:pt x="231" y="433"/>
                    <a:pt x="231" y="437"/>
                    <a:pt x="233" y="438"/>
                  </a:cubicBezTo>
                  <a:cubicBezTo>
                    <a:pt x="236" y="441"/>
                    <a:pt x="238" y="442"/>
                    <a:pt x="241" y="444"/>
                  </a:cubicBezTo>
                  <a:cubicBezTo>
                    <a:pt x="241" y="444"/>
                    <a:pt x="261" y="453"/>
                    <a:pt x="266" y="453"/>
                  </a:cubicBezTo>
                  <a:cubicBezTo>
                    <a:pt x="272" y="453"/>
                    <a:pt x="273" y="447"/>
                    <a:pt x="278" y="447"/>
                  </a:cubicBezTo>
                  <a:cubicBezTo>
                    <a:pt x="284" y="447"/>
                    <a:pt x="288" y="454"/>
                    <a:pt x="290" y="458"/>
                  </a:cubicBezTo>
                  <a:cubicBezTo>
                    <a:pt x="291" y="459"/>
                    <a:pt x="294" y="463"/>
                    <a:pt x="294" y="463"/>
                  </a:cubicBezTo>
                  <a:cubicBezTo>
                    <a:pt x="298" y="464"/>
                    <a:pt x="317" y="469"/>
                    <a:pt x="322" y="471"/>
                  </a:cubicBezTo>
                  <a:cubicBezTo>
                    <a:pt x="330" y="475"/>
                    <a:pt x="331" y="484"/>
                    <a:pt x="337" y="490"/>
                  </a:cubicBezTo>
                  <a:cubicBezTo>
                    <a:pt x="336" y="491"/>
                    <a:pt x="336" y="500"/>
                    <a:pt x="339" y="502"/>
                  </a:cubicBezTo>
                  <a:cubicBezTo>
                    <a:pt x="339" y="502"/>
                    <a:pt x="345" y="506"/>
                    <a:pt x="347" y="506"/>
                  </a:cubicBezTo>
                  <a:cubicBezTo>
                    <a:pt x="347" y="505"/>
                    <a:pt x="351" y="513"/>
                    <a:pt x="356" y="513"/>
                  </a:cubicBezTo>
                  <a:cubicBezTo>
                    <a:pt x="357" y="513"/>
                    <a:pt x="367" y="522"/>
                    <a:pt x="371" y="522"/>
                  </a:cubicBezTo>
                  <a:cubicBezTo>
                    <a:pt x="372" y="522"/>
                    <a:pt x="374" y="521"/>
                    <a:pt x="374" y="519"/>
                  </a:cubicBezTo>
                  <a:cubicBezTo>
                    <a:pt x="374" y="514"/>
                    <a:pt x="375" y="508"/>
                    <a:pt x="381" y="506"/>
                  </a:cubicBezTo>
                  <a:cubicBezTo>
                    <a:pt x="384" y="511"/>
                    <a:pt x="386" y="511"/>
                    <a:pt x="390" y="513"/>
                  </a:cubicBezTo>
                  <a:cubicBezTo>
                    <a:pt x="388" y="515"/>
                    <a:pt x="387" y="516"/>
                    <a:pt x="387" y="519"/>
                  </a:cubicBezTo>
                  <a:cubicBezTo>
                    <a:pt x="387" y="520"/>
                    <a:pt x="391" y="524"/>
                    <a:pt x="392" y="524"/>
                  </a:cubicBezTo>
                  <a:cubicBezTo>
                    <a:pt x="392" y="524"/>
                    <a:pt x="392" y="524"/>
                    <a:pt x="392" y="524"/>
                  </a:cubicBezTo>
                  <a:cubicBezTo>
                    <a:pt x="392" y="526"/>
                    <a:pt x="393" y="546"/>
                    <a:pt x="393" y="549"/>
                  </a:cubicBezTo>
                  <a:cubicBezTo>
                    <a:pt x="393" y="552"/>
                    <a:pt x="388" y="562"/>
                    <a:pt x="384" y="562"/>
                  </a:cubicBezTo>
                  <a:cubicBezTo>
                    <a:pt x="383" y="563"/>
                    <a:pt x="380" y="573"/>
                    <a:pt x="378" y="573"/>
                  </a:cubicBezTo>
                  <a:cubicBezTo>
                    <a:pt x="374" y="580"/>
                    <a:pt x="366" y="590"/>
                    <a:pt x="366" y="597"/>
                  </a:cubicBezTo>
                  <a:cubicBezTo>
                    <a:pt x="366" y="600"/>
                    <a:pt x="368" y="602"/>
                    <a:pt x="371" y="602"/>
                  </a:cubicBezTo>
                  <a:cubicBezTo>
                    <a:pt x="373" y="602"/>
                    <a:pt x="375" y="599"/>
                    <a:pt x="375" y="601"/>
                  </a:cubicBezTo>
                  <a:cubicBezTo>
                    <a:pt x="375" y="604"/>
                    <a:pt x="374" y="609"/>
                    <a:pt x="373" y="609"/>
                  </a:cubicBezTo>
                  <a:cubicBezTo>
                    <a:pt x="370" y="612"/>
                    <a:pt x="367" y="612"/>
                    <a:pt x="367" y="619"/>
                  </a:cubicBezTo>
                  <a:cubicBezTo>
                    <a:pt x="367" y="621"/>
                    <a:pt x="365" y="630"/>
                    <a:pt x="365" y="630"/>
                  </a:cubicBezTo>
                  <a:cubicBezTo>
                    <a:pt x="367" y="635"/>
                    <a:pt x="371" y="635"/>
                    <a:pt x="374" y="638"/>
                  </a:cubicBezTo>
                  <a:cubicBezTo>
                    <a:pt x="377" y="639"/>
                    <a:pt x="379" y="643"/>
                    <a:pt x="380" y="646"/>
                  </a:cubicBezTo>
                  <a:cubicBezTo>
                    <a:pt x="380" y="650"/>
                    <a:pt x="395" y="678"/>
                    <a:pt x="396" y="682"/>
                  </a:cubicBezTo>
                  <a:cubicBezTo>
                    <a:pt x="397" y="686"/>
                    <a:pt x="403" y="687"/>
                    <a:pt x="404" y="690"/>
                  </a:cubicBezTo>
                  <a:cubicBezTo>
                    <a:pt x="406" y="695"/>
                    <a:pt x="401" y="700"/>
                    <a:pt x="405" y="702"/>
                  </a:cubicBezTo>
                  <a:cubicBezTo>
                    <a:pt x="411" y="707"/>
                    <a:pt x="416" y="713"/>
                    <a:pt x="419" y="714"/>
                  </a:cubicBezTo>
                  <a:cubicBezTo>
                    <a:pt x="419" y="717"/>
                    <a:pt x="433" y="724"/>
                    <a:pt x="436" y="724"/>
                  </a:cubicBezTo>
                  <a:cubicBezTo>
                    <a:pt x="442" y="726"/>
                    <a:pt x="442" y="735"/>
                    <a:pt x="449" y="735"/>
                  </a:cubicBezTo>
                  <a:cubicBezTo>
                    <a:pt x="449" y="748"/>
                    <a:pt x="454" y="756"/>
                    <a:pt x="454" y="767"/>
                  </a:cubicBezTo>
                  <a:cubicBezTo>
                    <a:pt x="454" y="771"/>
                    <a:pt x="452" y="773"/>
                    <a:pt x="452" y="777"/>
                  </a:cubicBezTo>
                  <a:cubicBezTo>
                    <a:pt x="452" y="786"/>
                    <a:pt x="455" y="791"/>
                    <a:pt x="455" y="800"/>
                  </a:cubicBezTo>
                  <a:cubicBezTo>
                    <a:pt x="455" y="808"/>
                    <a:pt x="453" y="823"/>
                    <a:pt x="453" y="825"/>
                  </a:cubicBezTo>
                  <a:cubicBezTo>
                    <a:pt x="453" y="829"/>
                    <a:pt x="455" y="829"/>
                    <a:pt x="455" y="832"/>
                  </a:cubicBezTo>
                  <a:cubicBezTo>
                    <a:pt x="455" y="835"/>
                    <a:pt x="456" y="851"/>
                    <a:pt x="457" y="851"/>
                  </a:cubicBezTo>
                  <a:cubicBezTo>
                    <a:pt x="459" y="855"/>
                    <a:pt x="457" y="876"/>
                    <a:pt x="457" y="886"/>
                  </a:cubicBezTo>
                  <a:cubicBezTo>
                    <a:pt x="457" y="890"/>
                    <a:pt x="453" y="891"/>
                    <a:pt x="453" y="894"/>
                  </a:cubicBezTo>
                  <a:cubicBezTo>
                    <a:pt x="453" y="901"/>
                    <a:pt x="461" y="910"/>
                    <a:pt x="461" y="914"/>
                  </a:cubicBezTo>
                  <a:cubicBezTo>
                    <a:pt x="461" y="917"/>
                    <a:pt x="460" y="919"/>
                    <a:pt x="460" y="922"/>
                  </a:cubicBezTo>
                  <a:cubicBezTo>
                    <a:pt x="460" y="931"/>
                    <a:pt x="464" y="932"/>
                    <a:pt x="471" y="932"/>
                  </a:cubicBezTo>
                  <a:cubicBezTo>
                    <a:pt x="472" y="939"/>
                    <a:pt x="473" y="943"/>
                    <a:pt x="473" y="948"/>
                  </a:cubicBezTo>
                  <a:cubicBezTo>
                    <a:pt x="473" y="950"/>
                    <a:pt x="475" y="956"/>
                    <a:pt x="475" y="958"/>
                  </a:cubicBezTo>
                  <a:cubicBezTo>
                    <a:pt x="475" y="962"/>
                    <a:pt x="476" y="963"/>
                    <a:pt x="477" y="967"/>
                  </a:cubicBezTo>
                  <a:cubicBezTo>
                    <a:pt x="472" y="969"/>
                    <a:pt x="466" y="968"/>
                    <a:pt x="465" y="974"/>
                  </a:cubicBezTo>
                  <a:cubicBezTo>
                    <a:pt x="469" y="974"/>
                    <a:pt x="476" y="974"/>
                    <a:pt x="477" y="976"/>
                  </a:cubicBezTo>
                  <a:cubicBezTo>
                    <a:pt x="477" y="978"/>
                    <a:pt x="477" y="980"/>
                    <a:pt x="475" y="980"/>
                  </a:cubicBezTo>
                  <a:cubicBezTo>
                    <a:pt x="474" y="981"/>
                    <a:pt x="474" y="981"/>
                    <a:pt x="474" y="981"/>
                  </a:cubicBezTo>
                  <a:cubicBezTo>
                    <a:pt x="475" y="983"/>
                    <a:pt x="478" y="985"/>
                    <a:pt x="479" y="985"/>
                  </a:cubicBezTo>
                  <a:cubicBezTo>
                    <a:pt x="479" y="984"/>
                    <a:pt x="486" y="1004"/>
                    <a:pt x="492" y="1005"/>
                  </a:cubicBezTo>
                  <a:cubicBezTo>
                    <a:pt x="492" y="1013"/>
                    <a:pt x="500" y="1011"/>
                    <a:pt x="501" y="1015"/>
                  </a:cubicBezTo>
                  <a:cubicBezTo>
                    <a:pt x="500" y="1015"/>
                    <a:pt x="499" y="1016"/>
                    <a:pt x="498" y="1016"/>
                  </a:cubicBezTo>
                  <a:cubicBezTo>
                    <a:pt x="499" y="1019"/>
                    <a:pt x="503" y="1021"/>
                    <a:pt x="509" y="1021"/>
                  </a:cubicBezTo>
                  <a:cubicBezTo>
                    <a:pt x="512" y="1024"/>
                    <a:pt x="512" y="1030"/>
                    <a:pt x="514" y="1026"/>
                  </a:cubicBezTo>
                  <a:cubicBezTo>
                    <a:pt x="515" y="1020"/>
                    <a:pt x="517" y="1020"/>
                    <a:pt x="521" y="1019"/>
                  </a:cubicBezTo>
                  <a:cubicBezTo>
                    <a:pt x="520" y="1017"/>
                    <a:pt x="519" y="1016"/>
                    <a:pt x="520" y="1015"/>
                  </a:cubicBezTo>
                  <a:cubicBezTo>
                    <a:pt x="520" y="1015"/>
                    <a:pt x="518" y="1005"/>
                    <a:pt x="518" y="1004"/>
                  </a:cubicBezTo>
                  <a:cubicBezTo>
                    <a:pt x="518" y="1002"/>
                    <a:pt x="521" y="999"/>
                    <a:pt x="523" y="999"/>
                  </a:cubicBezTo>
                  <a:cubicBezTo>
                    <a:pt x="520" y="991"/>
                    <a:pt x="520" y="991"/>
                    <a:pt x="520" y="991"/>
                  </a:cubicBezTo>
                  <a:cubicBezTo>
                    <a:pt x="520" y="991"/>
                    <a:pt x="525" y="986"/>
                    <a:pt x="527" y="985"/>
                  </a:cubicBezTo>
                  <a:cubicBezTo>
                    <a:pt x="527" y="974"/>
                    <a:pt x="527" y="974"/>
                    <a:pt x="527" y="974"/>
                  </a:cubicBezTo>
                  <a:cubicBezTo>
                    <a:pt x="519" y="974"/>
                    <a:pt x="512" y="971"/>
                    <a:pt x="512" y="964"/>
                  </a:cubicBezTo>
                  <a:cubicBezTo>
                    <a:pt x="512" y="960"/>
                    <a:pt x="519" y="958"/>
                    <a:pt x="522" y="958"/>
                  </a:cubicBezTo>
                  <a:cubicBezTo>
                    <a:pt x="522" y="954"/>
                    <a:pt x="520" y="951"/>
                    <a:pt x="520" y="947"/>
                  </a:cubicBezTo>
                  <a:cubicBezTo>
                    <a:pt x="520" y="939"/>
                    <a:pt x="516" y="923"/>
                    <a:pt x="516" y="923"/>
                  </a:cubicBezTo>
                  <a:cubicBezTo>
                    <a:pt x="521" y="923"/>
                    <a:pt x="527" y="927"/>
                    <a:pt x="531" y="927"/>
                  </a:cubicBezTo>
                  <a:cubicBezTo>
                    <a:pt x="534" y="927"/>
                    <a:pt x="534" y="922"/>
                    <a:pt x="534" y="920"/>
                  </a:cubicBezTo>
                  <a:cubicBezTo>
                    <a:pt x="534" y="920"/>
                    <a:pt x="531" y="912"/>
                    <a:pt x="531" y="911"/>
                  </a:cubicBezTo>
                  <a:cubicBezTo>
                    <a:pt x="531" y="906"/>
                    <a:pt x="538" y="906"/>
                    <a:pt x="540" y="906"/>
                  </a:cubicBezTo>
                  <a:cubicBezTo>
                    <a:pt x="558" y="908"/>
                    <a:pt x="563" y="900"/>
                    <a:pt x="563" y="888"/>
                  </a:cubicBezTo>
                  <a:cubicBezTo>
                    <a:pt x="563" y="886"/>
                    <a:pt x="559" y="880"/>
                    <a:pt x="559" y="878"/>
                  </a:cubicBezTo>
                  <a:cubicBezTo>
                    <a:pt x="556" y="878"/>
                    <a:pt x="547" y="872"/>
                    <a:pt x="548" y="868"/>
                  </a:cubicBezTo>
                  <a:cubicBezTo>
                    <a:pt x="549" y="867"/>
                    <a:pt x="549" y="867"/>
                    <a:pt x="549" y="867"/>
                  </a:cubicBezTo>
                  <a:cubicBezTo>
                    <a:pt x="557" y="870"/>
                    <a:pt x="557" y="870"/>
                    <a:pt x="557" y="870"/>
                  </a:cubicBezTo>
                  <a:cubicBezTo>
                    <a:pt x="559" y="875"/>
                    <a:pt x="566" y="875"/>
                    <a:pt x="571" y="874"/>
                  </a:cubicBezTo>
                  <a:cubicBezTo>
                    <a:pt x="578" y="872"/>
                    <a:pt x="579" y="870"/>
                    <a:pt x="580" y="864"/>
                  </a:cubicBezTo>
                  <a:cubicBezTo>
                    <a:pt x="581" y="861"/>
                    <a:pt x="585" y="856"/>
                    <a:pt x="586" y="856"/>
                  </a:cubicBezTo>
                  <a:cubicBezTo>
                    <a:pt x="586" y="856"/>
                    <a:pt x="591" y="846"/>
                    <a:pt x="594" y="842"/>
                  </a:cubicBezTo>
                  <a:cubicBezTo>
                    <a:pt x="596" y="836"/>
                    <a:pt x="597" y="835"/>
                    <a:pt x="599" y="828"/>
                  </a:cubicBezTo>
                  <a:cubicBezTo>
                    <a:pt x="600" y="823"/>
                    <a:pt x="607" y="822"/>
                    <a:pt x="607" y="816"/>
                  </a:cubicBezTo>
                  <a:cubicBezTo>
                    <a:pt x="607" y="810"/>
                    <a:pt x="603" y="803"/>
                    <a:pt x="603" y="800"/>
                  </a:cubicBezTo>
                  <a:cubicBezTo>
                    <a:pt x="603" y="791"/>
                    <a:pt x="619" y="778"/>
                    <a:pt x="626" y="778"/>
                  </a:cubicBezTo>
                  <a:cubicBezTo>
                    <a:pt x="629" y="778"/>
                    <a:pt x="641" y="771"/>
                    <a:pt x="643" y="771"/>
                  </a:cubicBezTo>
                  <a:cubicBezTo>
                    <a:pt x="650" y="771"/>
                    <a:pt x="654" y="756"/>
                    <a:pt x="654" y="756"/>
                  </a:cubicBezTo>
                  <a:cubicBezTo>
                    <a:pt x="658" y="750"/>
                    <a:pt x="661" y="745"/>
                    <a:pt x="661" y="735"/>
                  </a:cubicBezTo>
                  <a:cubicBezTo>
                    <a:pt x="661" y="730"/>
                    <a:pt x="665" y="729"/>
                    <a:pt x="665" y="724"/>
                  </a:cubicBezTo>
                  <a:cubicBezTo>
                    <a:pt x="665" y="719"/>
                    <a:pt x="662" y="698"/>
                    <a:pt x="662" y="693"/>
                  </a:cubicBezTo>
                  <a:cubicBezTo>
                    <a:pt x="662" y="689"/>
                    <a:pt x="669" y="686"/>
                    <a:pt x="671" y="685"/>
                  </a:cubicBezTo>
                  <a:cubicBezTo>
                    <a:pt x="671" y="665"/>
                    <a:pt x="690" y="668"/>
                    <a:pt x="690" y="645"/>
                  </a:cubicBezTo>
                  <a:cubicBezTo>
                    <a:pt x="690" y="639"/>
                    <a:pt x="687" y="629"/>
                    <a:pt x="686" y="626"/>
                  </a:cubicBezTo>
                  <a:cubicBezTo>
                    <a:pt x="683" y="618"/>
                    <a:pt x="678" y="625"/>
                    <a:pt x="676" y="62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8" name="Freeform 350"/>
            <p:cNvSpPr>
              <a:spLocks/>
            </p:cNvSpPr>
            <p:nvPr/>
          </p:nvSpPr>
          <p:spPr bwMode="auto">
            <a:xfrm>
              <a:off x="1546" y="717"/>
              <a:ext cx="293" cy="198"/>
            </a:xfrm>
            <a:custGeom>
              <a:avLst/>
              <a:gdLst>
                <a:gd name="T0" fmla="*/ 182 w 124"/>
                <a:gd name="T1" fmla="*/ 28 h 84"/>
                <a:gd name="T2" fmla="*/ 123 w 124"/>
                <a:gd name="T3" fmla="*/ 28 h 84"/>
                <a:gd name="T4" fmla="*/ 121 w 124"/>
                <a:gd name="T5" fmla="*/ 7 h 84"/>
                <a:gd name="T6" fmla="*/ 71 w 124"/>
                <a:gd name="T7" fmla="*/ 33 h 84"/>
                <a:gd name="T8" fmla="*/ 52 w 124"/>
                <a:gd name="T9" fmla="*/ 28 h 84"/>
                <a:gd name="T10" fmla="*/ 61 w 124"/>
                <a:gd name="T11" fmla="*/ 0 h 84"/>
                <a:gd name="T12" fmla="*/ 9 w 124"/>
                <a:gd name="T13" fmla="*/ 45 h 84"/>
                <a:gd name="T14" fmla="*/ 24 w 124"/>
                <a:gd name="T15" fmla="*/ 42 h 84"/>
                <a:gd name="T16" fmla="*/ 0 w 124"/>
                <a:gd name="T17" fmla="*/ 57 h 84"/>
                <a:gd name="T18" fmla="*/ 26 w 124"/>
                <a:gd name="T19" fmla="*/ 66 h 84"/>
                <a:gd name="T20" fmla="*/ 97 w 124"/>
                <a:gd name="T21" fmla="*/ 68 h 84"/>
                <a:gd name="T22" fmla="*/ 121 w 124"/>
                <a:gd name="T23" fmla="*/ 57 h 84"/>
                <a:gd name="T24" fmla="*/ 165 w 124"/>
                <a:gd name="T25" fmla="*/ 90 h 84"/>
                <a:gd name="T26" fmla="*/ 151 w 124"/>
                <a:gd name="T27" fmla="*/ 120 h 84"/>
                <a:gd name="T28" fmla="*/ 172 w 124"/>
                <a:gd name="T29" fmla="*/ 115 h 84"/>
                <a:gd name="T30" fmla="*/ 198 w 124"/>
                <a:gd name="T31" fmla="*/ 125 h 84"/>
                <a:gd name="T32" fmla="*/ 163 w 124"/>
                <a:gd name="T33" fmla="*/ 123 h 84"/>
                <a:gd name="T34" fmla="*/ 132 w 124"/>
                <a:gd name="T35" fmla="*/ 127 h 84"/>
                <a:gd name="T36" fmla="*/ 102 w 124"/>
                <a:gd name="T37" fmla="*/ 148 h 84"/>
                <a:gd name="T38" fmla="*/ 137 w 124"/>
                <a:gd name="T39" fmla="*/ 179 h 84"/>
                <a:gd name="T40" fmla="*/ 198 w 124"/>
                <a:gd name="T41" fmla="*/ 196 h 84"/>
                <a:gd name="T42" fmla="*/ 184 w 124"/>
                <a:gd name="T43" fmla="*/ 170 h 84"/>
                <a:gd name="T44" fmla="*/ 227 w 124"/>
                <a:gd name="T45" fmla="*/ 179 h 84"/>
                <a:gd name="T46" fmla="*/ 203 w 124"/>
                <a:gd name="T47" fmla="*/ 137 h 84"/>
                <a:gd name="T48" fmla="*/ 213 w 124"/>
                <a:gd name="T49" fmla="*/ 132 h 84"/>
                <a:gd name="T50" fmla="*/ 229 w 124"/>
                <a:gd name="T51" fmla="*/ 125 h 84"/>
                <a:gd name="T52" fmla="*/ 243 w 124"/>
                <a:gd name="T53" fmla="*/ 134 h 84"/>
                <a:gd name="T54" fmla="*/ 248 w 124"/>
                <a:gd name="T55" fmla="*/ 148 h 84"/>
                <a:gd name="T56" fmla="*/ 293 w 124"/>
                <a:gd name="T57" fmla="*/ 115 h 84"/>
                <a:gd name="T58" fmla="*/ 258 w 124"/>
                <a:gd name="T59" fmla="*/ 108 h 84"/>
                <a:gd name="T60" fmla="*/ 224 w 124"/>
                <a:gd name="T61" fmla="*/ 83 h 84"/>
                <a:gd name="T62" fmla="*/ 248 w 124"/>
                <a:gd name="T63" fmla="*/ 66 h 84"/>
                <a:gd name="T64" fmla="*/ 222 w 124"/>
                <a:gd name="T65" fmla="*/ 57 h 84"/>
                <a:gd name="T66" fmla="*/ 215 w 124"/>
                <a:gd name="T67" fmla="*/ 52 h 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4"/>
                <a:gd name="T103" fmla="*/ 0 h 84"/>
                <a:gd name="T104" fmla="*/ 124 w 124"/>
                <a:gd name="T105" fmla="*/ 84 h 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4" h="84">
                  <a:moveTo>
                    <a:pt x="92" y="17"/>
                  </a:moveTo>
                  <a:cubicBezTo>
                    <a:pt x="86" y="17"/>
                    <a:pt x="84" y="12"/>
                    <a:pt x="77" y="12"/>
                  </a:cubicBezTo>
                  <a:cubicBezTo>
                    <a:pt x="75" y="12"/>
                    <a:pt x="71" y="12"/>
                    <a:pt x="68" y="12"/>
                  </a:cubicBezTo>
                  <a:cubicBezTo>
                    <a:pt x="64" y="12"/>
                    <a:pt x="59" y="12"/>
                    <a:pt x="52" y="12"/>
                  </a:cubicBezTo>
                  <a:cubicBezTo>
                    <a:pt x="52" y="10"/>
                    <a:pt x="53" y="10"/>
                    <a:pt x="55" y="7"/>
                  </a:cubicBezTo>
                  <a:cubicBezTo>
                    <a:pt x="55" y="7"/>
                    <a:pt x="53" y="3"/>
                    <a:pt x="51" y="3"/>
                  </a:cubicBezTo>
                  <a:cubicBezTo>
                    <a:pt x="43" y="3"/>
                    <a:pt x="38" y="8"/>
                    <a:pt x="30" y="11"/>
                  </a:cubicBezTo>
                  <a:cubicBezTo>
                    <a:pt x="30" y="12"/>
                    <a:pt x="30" y="12"/>
                    <a:pt x="30" y="14"/>
                  </a:cubicBezTo>
                  <a:cubicBezTo>
                    <a:pt x="27" y="15"/>
                    <a:pt x="25" y="16"/>
                    <a:pt x="22" y="16"/>
                  </a:cubicBezTo>
                  <a:cubicBezTo>
                    <a:pt x="22" y="14"/>
                    <a:pt x="22" y="13"/>
                    <a:pt x="22" y="12"/>
                  </a:cubicBezTo>
                  <a:cubicBezTo>
                    <a:pt x="22" y="6"/>
                    <a:pt x="31" y="6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9" y="4"/>
                    <a:pt x="2" y="9"/>
                    <a:pt x="2" y="17"/>
                  </a:cubicBezTo>
                  <a:cubicBezTo>
                    <a:pt x="2" y="18"/>
                    <a:pt x="3" y="18"/>
                    <a:pt x="4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20"/>
                    <a:pt x="10" y="21"/>
                    <a:pt x="10" y="23"/>
                  </a:cubicBezTo>
                  <a:cubicBezTo>
                    <a:pt x="9" y="21"/>
                    <a:pt x="2" y="21"/>
                    <a:pt x="0" y="24"/>
                  </a:cubicBezTo>
                  <a:cubicBezTo>
                    <a:pt x="2" y="27"/>
                    <a:pt x="5" y="25"/>
                    <a:pt x="9" y="24"/>
                  </a:cubicBezTo>
                  <a:cubicBezTo>
                    <a:pt x="9" y="26"/>
                    <a:pt x="10" y="28"/>
                    <a:pt x="11" y="28"/>
                  </a:cubicBezTo>
                  <a:cubicBezTo>
                    <a:pt x="14" y="28"/>
                    <a:pt x="15" y="24"/>
                    <a:pt x="19" y="24"/>
                  </a:cubicBezTo>
                  <a:cubicBezTo>
                    <a:pt x="27" y="24"/>
                    <a:pt x="34" y="26"/>
                    <a:pt x="41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7"/>
                    <a:pt x="48" y="24"/>
                    <a:pt x="51" y="24"/>
                  </a:cubicBezTo>
                  <a:cubicBezTo>
                    <a:pt x="54" y="24"/>
                    <a:pt x="54" y="30"/>
                    <a:pt x="58" y="28"/>
                  </a:cubicBezTo>
                  <a:cubicBezTo>
                    <a:pt x="59" y="32"/>
                    <a:pt x="63" y="38"/>
                    <a:pt x="70" y="38"/>
                  </a:cubicBezTo>
                  <a:cubicBezTo>
                    <a:pt x="69" y="39"/>
                    <a:pt x="70" y="41"/>
                    <a:pt x="70" y="42"/>
                  </a:cubicBezTo>
                  <a:cubicBezTo>
                    <a:pt x="70" y="46"/>
                    <a:pt x="65" y="47"/>
                    <a:pt x="64" y="51"/>
                  </a:cubicBezTo>
                  <a:cubicBezTo>
                    <a:pt x="65" y="51"/>
                    <a:pt x="66" y="51"/>
                    <a:pt x="67" y="51"/>
                  </a:cubicBezTo>
                  <a:cubicBezTo>
                    <a:pt x="69" y="51"/>
                    <a:pt x="70" y="50"/>
                    <a:pt x="73" y="49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5"/>
                    <a:pt x="81" y="56"/>
                    <a:pt x="77" y="56"/>
                  </a:cubicBezTo>
                  <a:cubicBezTo>
                    <a:pt x="73" y="56"/>
                    <a:pt x="70" y="57"/>
                    <a:pt x="69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1" y="54"/>
                    <a:pt x="56" y="54"/>
                  </a:cubicBezTo>
                  <a:cubicBezTo>
                    <a:pt x="56" y="56"/>
                    <a:pt x="55" y="57"/>
                    <a:pt x="55" y="60"/>
                  </a:cubicBezTo>
                  <a:cubicBezTo>
                    <a:pt x="54" y="60"/>
                    <a:pt x="43" y="61"/>
                    <a:pt x="43" y="63"/>
                  </a:cubicBezTo>
                  <a:cubicBezTo>
                    <a:pt x="43" y="66"/>
                    <a:pt x="49" y="66"/>
                    <a:pt x="52" y="68"/>
                  </a:cubicBezTo>
                  <a:cubicBezTo>
                    <a:pt x="54" y="69"/>
                    <a:pt x="57" y="72"/>
                    <a:pt x="58" y="76"/>
                  </a:cubicBezTo>
                  <a:cubicBezTo>
                    <a:pt x="59" y="80"/>
                    <a:pt x="75" y="84"/>
                    <a:pt x="80" y="84"/>
                  </a:cubicBezTo>
                  <a:cubicBezTo>
                    <a:pt x="81" y="84"/>
                    <a:pt x="83" y="84"/>
                    <a:pt x="84" y="83"/>
                  </a:cubicBezTo>
                  <a:cubicBezTo>
                    <a:pt x="83" y="78"/>
                    <a:pt x="76" y="79"/>
                    <a:pt x="75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6"/>
                    <a:pt x="84" y="78"/>
                    <a:pt x="89" y="78"/>
                  </a:cubicBezTo>
                  <a:cubicBezTo>
                    <a:pt x="92" y="78"/>
                    <a:pt x="93" y="76"/>
                    <a:pt x="96" y="76"/>
                  </a:cubicBezTo>
                  <a:cubicBezTo>
                    <a:pt x="96" y="74"/>
                    <a:pt x="96" y="73"/>
                    <a:pt x="96" y="71"/>
                  </a:cubicBezTo>
                  <a:cubicBezTo>
                    <a:pt x="96" y="70"/>
                    <a:pt x="88" y="58"/>
                    <a:pt x="86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0" y="53"/>
                    <a:pt x="91" y="51"/>
                    <a:pt x="92" y="51"/>
                  </a:cubicBezTo>
                  <a:cubicBezTo>
                    <a:pt x="95" y="51"/>
                    <a:pt x="95" y="53"/>
                    <a:pt x="97" y="53"/>
                  </a:cubicBezTo>
                  <a:cubicBezTo>
                    <a:pt x="99" y="53"/>
                    <a:pt x="100" y="53"/>
                    <a:pt x="103" y="53"/>
                  </a:cubicBezTo>
                  <a:cubicBezTo>
                    <a:pt x="103" y="55"/>
                    <a:pt x="103" y="56"/>
                    <a:pt x="103" y="57"/>
                  </a:cubicBezTo>
                  <a:cubicBezTo>
                    <a:pt x="102" y="57"/>
                    <a:pt x="101" y="57"/>
                    <a:pt x="100" y="57"/>
                  </a:cubicBezTo>
                  <a:cubicBezTo>
                    <a:pt x="100" y="58"/>
                    <a:pt x="104" y="63"/>
                    <a:pt x="105" y="63"/>
                  </a:cubicBezTo>
                  <a:cubicBezTo>
                    <a:pt x="108" y="63"/>
                    <a:pt x="107" y="58"/>
                    <a:pt x="110" y="58"/>
                  </a:cubicBezTo>
                  <a:cubicBezTo>
                    <a:pt x="116" y="58"/>
                    <a:pt x="118" y="52"/>
                    <a:pt x="124" y="49"/>
                  </a:cubicBezTo>
                  <a:cubicBezTo>
                    <a:pt x="122" y="49"/>
                    <a:pt x="120" y="48"/>
                    <a:pt x="119" y="46"/>
                  </a:cubicBezTo>
                  <a:cubicBezTo>
                    <a:pt x="117" y="47"/>
                    <a:pt x="112" y="47"/>
                    <a:pt x="109" y="46"/>
                  </a:cubicBezTo>
                  <a:cubicBezTo>
                    <a:pt x="110" y="45"/>
                    <a:pt x="111" y="43"/>
                    <a:pt x="111" y="41"/>
                  </a:cubicBezTo>
                  <a:cubicBezTo>
                    <a:pt x="104" y="41"/>
                    <a:pt x="100" y="39"/>
                    <a:pt x="95" y="35"/>
                  </a:cubicBezTo>
                  <a:cubicBezTo>
                    <a:pt x="95" y="35"/>
                    <a:pt x="104" y="35"/>
                    <a:pt x="104" y="3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6" y="26"/>
                    <a:pt x="96" y="27"/>
                    <a:pt x="96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2" y="24"/>
                    <a:pt x="88" y="25"/>
                    <a:pt x="86" y="27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2" y="19"/>
                    <a:pt x="88" y="20"/>
                    <a:pt x="92" y="1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9" name="Freeform 351"/>
            <p:cNvSpPr>
              <a:spLocks/>
            </p:cNvSpPr>
            <p:nvPr/>
          </p:nvSpPr>
          <p:spPr bwMode="auto">
            <a:xfrm>
              <a:off x="4737" y="2814"/>
              <a:ext cx="5" cy="5"/>
            </a:xfrm>
            <a:custGeom>
              <a:avLst/>
              <a:gdLst>
                <a:gd name="T0" fmla="*/ 0 w 2"/>
                <a:gd name="T1" fmla="*/ 5 h 2"/>
                <a:gd name="T2" fmla="*/ 5 w 2"/>
                <a:gd name="T3" fmla="*/ 0 h 2"/>
                <a:gd name="T4" fmla="*/ 3 w 2"/>
                <a:gd name="T5" fmla="*/ 0 h 2"/>
                <a:gd name="T6" fmla="*/ 0 w 2"/>
                <a:gd name="T7" fmla="*/ 5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2"/>
                <a:gd name="T14" fmla="*/ 2 w 2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2">
                  <a:moveTo>
                    <a:pt x="0" y="2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0" name="Freeform 352"/>
            <p:cNvSpPr>
              <a:spLocks/>
            </p:cNvSpPr>
            <p:nvPr/>
          </p:nvSpPr>
          <p:spPr bwMode="auto">
            <a:xfrm>
              <a:off x="4383" y="2316"/>
              <a:ext cx="661" cy="567"/>
            </a:xfrm>
            <a:custGeom>
              <a:avLst/>
              <a:gdLst>
                <a:gd name="T0" fmla="*/ 633 w 280"/>
                <a:gd name="T1" fmla="*/ 253 h 240"/>
                <a:gd name="T2" fmla="*/ 623 w 280"/>
                <a:gd name="T3" fmla="*/ 241 h 240"/>
                <a:gd name="T4" fmla="*/ 585 w 280"/>
                <a:gd name="T5" fmla="*/ 172 h 240"/>
                <a:gd name="T6" fmla="*/ 567 w 280"/>
                <a:gd name="T7" fmla="*/ 80 h 240"/>
                <a:gd name="T8" fmla="*/ 552 w 280"/>
                <a:gd name="T9" fmla="*/ 26 h 240"/>
                <a:gd name="T10" fmla="*/ 522 w 280"/>
                <a:gd name="T11" fmla="*/ 78 h 240"/>
                <a:gd name="T12" fmla="*/ 463 w 280"/>
                <a:gd name="T13" fmla="*/ 125 h 240"/>
                <a:gd name="T14" fmla="*/ 430 w 280"/>
                <a:gd name="T15" fmla="*/ 111 h 240"/>
                <a:gd name="T16" fmla="*/ 444 w 280"/>
                <a:gd name="T17" fmla="*/ 43 h 240"/>
                <a:gd name="T18" fmla="*/ 430 w 280"/>
                <a:gd name="T19" fmla="*/ 35 h 240"/>
                <a:gd name="T20" fmla="*/ 382 w 280"/>
                <a:gd name="T21" fmla="*/ 12 h 240"/>
                <a:gd name="T22" fmla="*/ 378 w 280"/>
                <a:gd name="T23" fmla="*/ 33 h 240"/>
                <a:gd name="T24" fmla="*/ 323 w 280"/>
                <a:gd name="T25" fmla="*/ 80 h 240"/>
                <a:gd name="T26" fmla="*/ 309 w 280"/>
                <a:gd name="T27" fmla="*/ 92 h 240"/>
                <a:gd name="T28" fmla="*/ 288 w 280"/>
                <a:gd name="T29" fmla="*/ 69 h 240"/>
                <a:gd name="T30" fmla="*/ 260 w 280"/>
                <a:gd name="T31" fmla="*/ 83 h 240"/>
                <a:gd name="T32" fmla="*/ 238 w 280"/>
                <a:gd name="T33" fmla="*/ 102 h 240"/>
                <a:gd name="T34" fmla="*/ 224 w 280"/>
                <a:gd name="T35" fmla="*/ 123 h 240"/>
                <a:gd name="T36" fmla="*/ 217 w 280"/>
                <a:gd name="T37" fmla="*/ 146 h 240"/>
                <a:gd name="T38" fmla="*/ 194 w 280"/>
                <a:gd name="T39" fmla="*/ 144 h 240"/>
                <a:gd name="T40" fmla="*/ 168 w 280"/>
                <a:gd name="T41" fmla="*/ 189 h 240"/>
                <a:gd name="T42" fmla="*/ 97 w 280"/>
                <a:gd name="T43" fmla="*/ 206 h 240"/>
                <a:gd name="T44" fmla="*/ 50 w 280"/>
                <a:gd name="T45" fmla="*/ 246 h 240"/>
                <a:gd name="T46" fmla="*/ 40 w 280"/>
                <a:gd name="T47" fmla="*/ 267 h 240"/>
                <a:gd name="T48" fmla="*/ 38 w 280"/>
                <a:gd name="T49" fmla="*/ 305 h 240"/>
                <a:gd name="T50" fmla="*/ 14 w 280"/>
                <a:gd name="T51" fmla="*/ 302 h 240"/>
                <a:gd name="T52" fmla="*/ 31 w 280"/>
                <a:gd name="T53" fmla="*/ 383 h 240"/>
                <a:gd name="T54" fmla="*/ 31 w 280"/>
                <a:gd name="T55" fmla="*/ 423 h 240"/>
                <a:gd name="T56" fmla="*/ 0 w 280"/>
                <a:gd name="T57" fmla="*/ 468 h 240"/>
                <a:gd name="T58" fmla="*/ 87 w 280"/>
                <a:gd name="T59" fmla="*/ 470 h 240"/>
                <a:gd name="T60" fmla="*/ 151 w 280"/>
                <a:gd name="T61" fmla="*/ 451 h 240"/>
                <a:gd name="T62" fmla="*/ 238 w 280"/>
                <a:gd name="T63" fmla="*/ 425 h 240"/>
                <a:gd name="T64" fmla="*/ 271 w 280"/>
                <a:gd name="T65" fmla="*/ 418 h 240"/>
                <a:gd name="T66" fmla="*/ 319 w 280"/>
                <a:gd name="T67" fmla="*/ 451 h 240"/>
                <a:gd name="T68" fmla="*/ 359 w 280"/>
                <a:gd name="T69" fmla="*/ 458 h 240"/>
                <a:gd name="T70" fmla="*/ 345 w 280"/>
                <a:gd name="T71" fmla="*/ 494 h 240"/>
                <a:gd name="T72" fmla="*/ 364 w 280"/>
                <a:gd name="T73" fmla="*/ 491 h 240"/>
                <a:gd name="T74" fmla="*/ 368 w 280"/>
                <a:gd name="T75" fmla="*/ 506 h 240"/>
                <a:gd name="T76" fmla="*/ 361 w 280"/>
                <a:gd name="T77" fmla="*/ 539 h 240"/>
                <a:gd name="T78" fmla="*/ 404 w 280"/>
                <a:gd name="T79" fmla="*/ 567 h 240"/>
                <a:gd name="T80" fmla="*/ 444 w 280"/>
                <a:gd name="T81" fmla="*/ 562 h 240"/>
                <a:gd name="T82" fmla="*/ 489 w 280"/>
                <a:gd name="T83" fmla="*/ 548 h 240"/>
                <a:gd name="T84" fmla="*/ 517 w 280"/>
                <a:gd name="T85" fmla="*/ 532 h 240"/>
                <a:gd name="T86" fmla="*/ 576 w 280"/>
                <a:gd name="T87" fmla="*/ 451 h 240"/>
                <a:gd name="T88" fmla="*/ 654 w 280"/>
                <a:gd name="T89" fmla="*/ 331 h 24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80"/>
                <a:gd name="T136" fmla="*/ 0 h 240"/>
                <a:gd name="T137" fmla="*/ 280 w 280"/>
                <a:gd name="T138" fmla="*/ 240 h 24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80" h="240">
                  <a:moveTo>
                    <a:pt x="280" y="127"/>
                  </a:moveTo>
                  <a:cubicBezTo>
                    <a:pt x="276" y="120"/>
                    <a:pt x="270" y="114"/>
                    <a:pt x="268" y="107"/>
                  </a:cubicBezTo>
                  <a:cubicBezTo>
                    <a:pt x="270" y="106"/>
                    <a:pt x="271" y="106"/>
                    <a:pt x="272" y="103"/>
                  </a:cubicBezTo>
                  <a:cubicBezTo>
                    <a:pt x="270" y="103"/>
                    <a:pt x="264" y="102"/>
                    <a:pt x="264" y="102"/>
                  </a:cubicBezTo>
                  <a:cubicBezTo>
                    <a:pt x="263" y="99"/>
                    <a:pt x="258" y="84"/>
                    <a:pt x="258" y="81"/>
                  </a:cubicBezTo>
                  <a:cubicBezTo>
                    <a:pt x="256" y="81"/>
                    <a:pt x="248" y="75"/>
                    <a:pt x="248" y="73"/>
                  </a:cubicBezTo>
                  <a:cubicBezTo>
                    <a:pt x="248" y="60"/>
                    <a:pt x="244" y="50"/>
                    <a:pt x="244" y="36"/>
                  </a:cubicBezTo>
                  <a:cubicBezTo>
                    <a:pt x="243" y="36"/>
                    <a:pt x="240" y="35"/>
                    <a:pt x="240" y="34"/>
                  </a:cubicBezTo>
                  <a:cubicBezTo>
                    <a:pt x="238" y="34"/>
                    <a:pt x="234" y="30"/>
                    <a:pt x="234" y="27"/>
                  </a:cubicBezTo>
                  <a:cubicBezTo>
                    <a:pt x="234" y="24"/>
                    <a:pt x="234" y="15"/>
                    <a:pt x="234" y="11"/>
                  </a:cubicBezTo>
                  <a:cubicBezTo>
                    <a:pt x="234" y="11"/>
                    <a:pt x="231" y="4"/>
                    <a:pt x="230" y="0"/>
                  </a:cubicBezTo>
                  <a:cubicBezTo>
                    <a:pt x="230" y="13"/>
                    <a:pt x="221" y="19"/>
                    <a:pt x="221" y="33"/>
                  </a:cubicBezTo>
                  <a:cubicBezTo>
                    <a:pt x="221" y="42"/>
                    <a:pt x="214" y="63"/>
                    <a:pt x="207" y="63"/>
                  </a:cubicBezTo>
                  <a:cubicBezTo>
                    <a:pt x="202" y="63"/>
                    <a:pt x="201" y="56"/>
                    <a:pt x="196" y="53"/>
                  </a:cubicBezTo>
                  <a:cubicBezTo>
                    <a:pt x="192" y="52"/>
                    <a:pt x="191" y="48"/>
                    <a:pt x="187" y="47"/>
                  </a:cubicBezTo>
                  <a:cubicBezTo>
                    <a:pt x="186" y="47"/>
                    <a:pt x="183" y="48"/>
                    <a:pt x="182" y="47"/>
                  </a:cubicBezTo>
                  <a:cubicBezTo>
                    <a:pt x="179" y="43"/>
                    <a:pt x="181" y="41"/>
                    <a:pt x="176" y="38"/>
                  </a:cubicBezTo>
                  <a:cubicBezTo>
                    <a:pt x="178" y="36"/>
                    <a:pt x="188" y="22"/>
                    <a:pt x="188" y="18"/>
                  </a:cubicBezTo>
                  <a:cubicBezTo>
                    <a:pt x="188" y="18"/>
                    <a:pt x="187" y="16"/>
                    <a:pt x="186" y="16"/>
                  </a:cubicBezTo>
                  <a:cubicBezTo>
                    <a:pt x="184" y="16"/>
                    <a:pt x="183" y="15"/>
                    <a:pt x="182" y="15"/>
                  </a:cubicBezTo>
                  <a:cubicBezTo>
                    <a:pt x="181" y="15"/>
                    <a:pt x="179" y="15"/>
                    <a:pt x="178" y="15"/>
                  </a:cubicBezTo>
                  <a:cubicBezTo>
                    <a:pt x="170" y="15"/>
                    <a:pt x="165" y="12"/>
                    <a:pt x="162" y="5"/>
                  </a:cubicBezTo>
                  <a:cubicBezTo>
                    <a:pt x="161" y="6"/>
                    <a:pt x="158" y="6"/>
                    <a:pt x="156" y="6"/>
                  </a:cubicBezTo>
                  <a:cubicBezTo>
                    <a:pt x="155" y="10"/>
                    <a:pt x="158" y="10"/>
                    <a:pt x="160" y="14"/>
                  </a:cubicBezTo>
                  <a:cubicBezTo>
                    <a:pt x="158" y="20"/>
                    <a:pt x="150" y="14"/>
                    <a:pt x="142" y="23"/>
                  </a:cubicBezTo>
                  <a:cubicBezTo>
                    <a:pt x="142" y="27"/>
                    <a:pt x="137" y="29"/>
                    <a:pt x="137" y="34"/>
                  </a:cubicBezTo>
                  <a:cubicBezTo>
                    <a:pt x="137" y="38"/>
                    <a:pt x="137" y="39"/>
                    <a:pt x="134" y="39"/>
                  </a:cubicBezTo>
                  <a:cubicBezTo>
                    <a:pt x="133" y="39"/>
                    <a:pt x="132" y="40"/>
                    <a:pt x="131" y="39"/>
                  </a:cubicBezTo>
                  <a:cubicBezTo>
                    <a:pt x="130" y="39"/>
                    <a:pt x="129" y="41"/>
                    <a:pt x="129" y="41"/>
                  </a:cubicBezTo>
                  <a:cubicBezTo>
                    <a:pt x="125" y="41"/>
                    <a:pt x="126" y="31"/>
                    <a:pt x="122" y="29"/>
                  </a:cubicBezTo>
                  <a:cubicBezTo>
                    <a:pt x="119" y="29"/>
                    <a:pt x="117" y="30"/>
                    <a:pt x="114" y="29"/>
                  </a:cubicBezTo>
                  <a:cubicBezTo>
                    <a:pt x="113" y="30"/>
                    <a:pt x="114" y="37"/>
                    <a:pt x="110" y="35"/>
                  </a:cubicBezTo>
                  <a:cubicBezTo>
                    <a:pt x="108" y="39"/>
                    <a:pt x="108" y="39"/>
                    <a:pt x="105" y="44"/>
                  </a:cubicBezTo>
                  <a:cubicBezTo>
                    <a:pt x="104" y="44"/>
                    <a:pt x="105" y="44"/>
                    <a:pt x="101" y="43"/>
                  </a:cubicBezTo>
                  <a:cubicBezTo>
                    <a:pt x="101" y="46"/>
                    <a:pt x="100" y="47"/>
                    <a:pt x="101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3" y="52"/>
                    <a:pt x="93" y="59"/>
                    <a:pt x="92" y="62"/>
                  </a:cubicBezTo>
                  <a:cubicBezTo>
                    <a:pt x="92" y="60"/>
                    <a:pt x="89" y="58"/>
                    <a:pt x="89" y="53"/>
                  </a:cubicBezTo>
                  <a:cubicBezTo>
                    <a:pt x="85" y="56"/>
                    <a:pt x="86" y="58"/>
                    <a:pt x="82" y="61"/>
                  </a:cubicBezTo>
                  <a:cubicBezTo>
                    <a:pt x="82" y="62"/>
                    <a:pt x="83" y="64"/>
                    <a:pt x="84" y="64"/>
                  </a:cubicBezTo>
                  <a:cubicBezTo>
                    <a:pt x="82" y="68"/>
                    <a:pt x="75" y="78"/>
                    <a:pt x="71" y="80"/>
                  </a:cubicBezTo>
                  <a:cubicBezTo>
                    <a:pt x="68" y="81"/>
                    <a:pt x="63" y="81"/>
                    <a:pt x="60" y="81"/>
                  </a:cubicBezTo>
                  <a:cubicBezTo>
                    <a:pt x="53" y="81"/>
                    <a:pt x="45" y="88"/>
                    <a:pt x="41" y="87"/>
                  </a:cubicBezTo>
                  <a:cubicBezTo>
                    <a:pt x="38" y="93"/>
                    <a:pt x="31" y="91"/>
                    <a:pt x="27" y="96"/>
                  </a:cubicBezTo>
                  <a:cubicBezTo>
                    <a:pt x="25" y="99"/>
                    <a:pt x="25" y="102"/>
                    <a:pt x="21" y="104"/>
                  </a:cubicBezTo>
                  <a:cubicBezTo>
                    <a:pt x="20" y="103"/>
                    <a:pt x="19" y="103"/>
                    <a:pt x="18" y="99"/>
                  </a:cubicBezTo>
                  <a:cubicBezTo>
                    <a:pt x="18" y="104"/>
                    <a:pt x="17" y="111"/>
                    <a:pt x="17" y="113"/>
                  </a:cubicBezTo>
                  <a:cubicBezTo>
                    <a:pt x="15" y="113"/>
                    <a:pt x="12" y="116"/>
                    <a:pt x="12" y="120"/>
                  </a:cubicBezTo>
                  <a:cubicBezTo>
                    <a:pt x="12" y="123"/>
                    <a:pt x="16" y="125"/>
                    <a:pt x="16" y="129"/>
                  </a:cubicBezTo>
                  <a:cubicBezTo>
                    <a:pt x="16" y="132"/>
                    <a:pt x="14" y="133"/>
                    <a:pt x="13" y="135"/>
                  </a:cubicBezTo>
                  <a:cubicBezTo>
                    <a:pt x="11" y="135"/>
                    <a:pt x="7" y="131"/>
                    <a:pt x="6" y="128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7" y="140"/>
                    <a:pt x="13" y="151"/>
                    <a:pt x="13" y="162"/>
                  </a:cubicBezTo>
                  <a:cubicBezTo>
                    <a:pt x="13" y="166"/>
                    <a:pt x="9" y="165"/>
                    <a:pt x="9" y="170"/>
                  </a:cubicBezTo>
                  <a:cubicBezTo>
                    <a:pt x="9" y="174"/>
                    <a:pt x="13" y="174"/>
                    <a:pt x="13" y="179"/>
                  </a:cubicBezTo>
                  <a:cubicBezTo>
                    <a:pt x="13" y="185"/>
                    <a:pt x="10" y="194"/>
                    <a:pt x="6" y="195"/>
                  </a:cubicBezTo>
                  <a:cubicBezTo>
                    <a:pt x="4" y="196"/>
                    <a:pt x="0" y="195"/>
                    <a:pt x="0" y="198"/>
                  </a:cubicBezTo>
                  <a:cubicBezTo>
                    <a:pt x="0" y="204"/>
                    <a:pt x="6" y="207"/>
                    <a:pt x="13" y="207"/>
                  </a:cubicBezTo>
                  <a:cubicBezTo>
                    <a:pt x="26" y="207"/>
                    <a:pt x="26" y="202"/>
                    <a:pt x="37" y="199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60" y="199"/>
                    <a:pt x="61" y="195"/>
                    <a:pt x="64" y="191"/>
                  </a:cubicBezTo>
                  <a:cubicBezTo>
                    <a:pt x="67" y="190"/>
                    <a:pt x="77" y="185"/>
                    <a:pt x="80" y="185"/>
                  </a:cubicBezTo>
                  <a:cubicBezTo>
                    <a:pt x="88" y="182"/>
                    <a:pt x="92" y="185"/>
                    <a:pt x="101" y="180"/>
                  </a:cubicBezTo>
                  <a:cubicBezTo>
                    <a:pt x="111" y="180"/>
                    <a:pt x="111" y="180"/>
                    <a:pt x="111" y="180"/>
                  </a:cubicBezTo>
                  <a:cubicBezTo>
                    <a:pt x="112" y="179"/>
                    <a:pt x="113" y="177"/>
                    <a:pt x="115" y="177"/>
                  </a:cubicBezTo>
                  <a:cubicBezTo>
                    <a:pt x="121" y="177"/>
                    <a:pt x="129" y="182"/>
                    <a:pt x="132" y="186"/>
                  </a:cubicBezTo>
                  <a:cubicBezTo>
                    <a:pt x="131" y="190"/>
                    <a:pt x="132" y="191"/>
                    <a:pt x="135" y="191"/>
                  </a:cubicBezTo>
                  <a:cubicBezTo>
                    <a:pt x="135" y="207"/>
                    <a:pt x="135" y="207"/>
                    <a:pt x="135" y="207"/>
                  </a:cubicBezTo>
                  <a:cubicBezTo>
                    <a:pt x="136" y="207"/>
                    <a:pt x="150" y="196"/>
                    <a:pt x="152" y="194"/>
                  </a:cubicBezTo>
                  <a:cubicBezTo>
                    <a:pt x="154" y="192"/>
                    <a:pt x="150" y="202"/>
                    <a:pt x="144" y="209"/>
                  </a:cubicBezTo>
                  <a:cubicBezTo>
                    <a:pt x="146" y="209"/>
                    <a:pt x="146" y="209"/>
                    <a:pt x="146" y="209"/>
                  </a:cubicBezTo>
                  <a:cubicBezTo>
                    <a:pt x="150" y="208"/>
                    <a:pt x="150" y="203"/>
                    <a:pt x="154" y="202"/>
                  </a:cubicBezTo>
                  <a:cubicBezTo>
                    <a:pt x="154" y="208"/>
                    <a:pt x="154" y="208"/>
                    <a:pt x="154" y="208"/>
                  </a:cubicBezTo>
                  <a:cubicBezTo>
                    <a:pt x="154" y="209"/>
                    <a:pt x="153" y="210"/>
                    <a:pt x="152" y="211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220"/>
                    <a:pt x="156" y="220"/>
                    <a:pt x="156" y="220"/>
                  </a:cubicBezTo>
                  <a:cubicBezTo>
                    <a:pt x="156" y="223"/>
                    <a:pt x="153" y="224"/>
                    <a:pt x="153" y="228"/>
                  </a:cubicBezTo>
                  <a:cubicBezTo>
                    <a:pt x="153" y="234"/>
                    <a:pt x="162" y="237"/>
                    <a:pt x="169" y="237"/>
                  </a:cubicBezTo>
                  <a:cubicBezTo>
                    <a:pt x="169" y="238"/>
                    <a:pt x="170" y="240"/>
                    <a:pt x="171" y="240"/>
                  </a:cubicBezTo>
                  <a:cubicBezTo>
                    <a:pt x="174" y="240"/>
                    <a:pt x="179" y="234"/>
                    <a:pt x="183" y="232"/>
                  </a:cubicBezTo>
                  <a:cubicBezTo>
                    <a:pt x="183" y="233"/>
                    <a:pt x="183" y="238"/>
                    <a:pt x="188" y="238"/>
                  </a:cubicBezTo>
                  <a:cubicBezTo>
                    <a:pt x="188" y="240"/>
                    <a:pt x="188" y="240"/>
                    <a:pt x="188" y="240"/>
                  </a:cubicBezTo>
                  <a:cubicBezTo>
                    <a:pt x="198" y="238"/>
                    <a:pt x="203" y="232"/>
                    <a:pt x="207" y="232"/>
                  </a:cubicBezTo>
                  <a:cubicBezTo>
                    <a:pt x="208" y="232"/>
                    <a:pt x="210" y="232"/>
                    <a:pt x="213" y="232"/>
                  </a:cubicBezTo>
                  <a:cubicBezTo>
                    <a:pt x="216" y="232"/>
                    <a:pt x="215" y="228"/>
                    <a:pt x="219" y="225"/>
                  </a:cubicBezTo>
                  <a:cubicBezTo>
                    <a:pt x="224" y="218"/>
                    <a:pt x="224" y="215"/>
                    <a:pt x="230" y="209"/>
                  </a:cubicBezTo>
                  <a:cubicBezTo>
                    <a:pt x="235" y="204"/>
                    <a:pt x="244" y="201"/>
                    <a:pt x="244" y="191"/>
                  </a:cubicBezTo>
                  <a:cubicBezTo>
                    <a:pt x="256" y="191"/>
                    <a:pt x="261" y="175"/>
                    <a:pt x="266" y="167"/>
                  </a:cubicBezTo>
                  <a:cubicBezTo>
                    <a:pt x="270" y="160"/>
                    <a:pt x="279" y="151"/>
                    <a:pt x="277" y="140"/>
                  </a:cubicBezTo>
                  <a:cubicBezTo>
                    <a:pt x="277" y="140"/>
                    <a:pt x="280" y="126"/>
                    <a:pt x="280" y="12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1" name="Freeform 353"/>
            <p:cNvSpPr>
              <a:spLocks/>
            </p:cNvSpPr>
            <p:nvPr/>
          </p:nvSpPr>
          <p:spPr bwMode="auto">
            <a:xfrm>
              <a:off x="4158" y="2002"/>
              <a:ext cx="180" cy="226"/>
            </a:xfrm>
            <a:custGeom>
              <a:avLst/>
              <a:gdLst>
                <a:gd name="T0" fmla="*/ 180 w 76"/>
                <a:gd name="T1" fmla="*/ 170 h 96"/>
                <a:gd name="T2" fmla="*/ 180 w 76"/>
                <a:gd name="T3" fmla="*/ 160 h 96"/>
                <a:gd name="T4" fmla="*/ 154 w 76"/>
                <a:gd name="T5" fmla="*/ 132 h 96"/>
                <a:gd name="T6" fmla="*/ 137 w 76"/>
                <a:gd name="T7" fmla="*/ 125 h 96"/>
                <a:gd name="T8" fmla="*/ 137 w 76"/>
                <a:gd name="T9" fmla="*/ 111 h 96"/>
                <a:gd name="T10" fmla="*/ 144 w 76"/>
                <a:gd name="T11" fmla="*/ 108 h 96"/>
                <a:gd name="T12" fmla="*/ 123 w 76"/>
                <a:gd name="T13" fmla="*/ 85 h 96"/>
                <a:gd name="T14" fmla="*/ 107 w 76"/>
                <a:gd name="T15" fmla="*/ 75 h 96"/>
                <a:gd name="T16" fmla="*/ 64 w 76"/>
                <a:gd name="T17" fmla="*/ 42 h 96"/>
                <a:gd name="T18" fmla="*/ 38 w 76"/>
                <a:gd name="T19" fmla="*/ 7 h 96"/>
                <a:gd name="T20" fmla="*/ 0 w 76"/>
                <a:gd name="T21" fmla="*/ 0 h 96"/>
                <a:gd name="T22" fmla="*/ 38 w 76"/>
                <a:gd name="T23" fmla="*/ 45 h 96"/>
                <a:gd name="T24" fmla="*/ 64 w 76"/>
                <a:gd name="T25" fmla="*/ 82 h 96"/>
                <a:gd name="T26" fmla="*/ 81 w 76"/>
                <a:gd name="T27" fmla="*/ 113 h 96"/>
                <a:gd name="T28" fmla="*/ 85 w 76"/>
                <a:gd name="T29" fmla="*/ 144 h 96"/>
                <a:gd name="T30" fmla="*/ 111 w 76"/>
                <a:gd name="T31" fmla="*/ 174 h 96"/>
                <a:gd name="T32" fmla="*/ 114 w 76"/>
                <a:gd name="T33" fmla="*/ 184 h 96"/>
                <a:gd name="T34" fmla="*/ 154 w 76"/>
                <a:gd name="T35" fmla="*/ 224 h 96"/>
                <a:gd name="T36" fmla="*/ 173 w 76"/>
                <a:gd name="T37" fmla="*/ 224 h 96"/>
                <a:gd name="T38" fmla="*/ 180 w 76"/>
                <a:gd name="T39" fmla="*/ 170 h 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6"/>
                <a:gd name="T61" fmla="*/ 0 h 96"/>
                <a:gd name="T62" fmla="*/ 76 w 76"/>
                <a:gd name="T63" fmla="*/ 96 h 9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6" h="96">
                  <a:moveTo>
                    <a:pt x="76" y="72"/>
                  </a:moveTo>
                  <a:cubicBezTo>
                    <a:pt x="76" y="70"/>
                    <a:pt x="76" y="69"/>
                    <a:pt x="76" y="68"/>
                  </a:cubicBezTo>
                  <a:cubicBezTo>
                    <a:pt x="69" y="68"/>
                    <a:pt x="67" y="64"/>
                    <a:pt x="65" y="56"/>
                  </a:cubicBezTo>
                  <a:cubicBezTo>
                    <a:pt x="62" y="57"/>
                    <a:pt x="61" y="55"/>
                    <a:pt x="58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7"/>
                    <a:pt x="61" y="47"/>
                    <a:pt x="61" y="4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8" y="32"/>
                    <a:pt x="45" y="32"/>
                  </a:cubicBezTo>
                  <a:cubicBezTo>
                    <a:pt x="36" y="32"/>
                    <a:pt x="32" y="23"/>
                    <a:pt x="27" y="18"/>
                  </a:cubicBezTo>
                  <a:cubicBezTo>
                    <a:pt x="24" y="16"/>
                    <a:pt x="19" y="4"/>
                    <a:pt x="16" y="3"/>
                  </a:cubicBezTo>
                  <a:cubicBezTo>
                    <a:pt x="10" y="0"/>
                    <a:pt x="6" y="3"/>
                    <a:pt x="0" y="0"/>
                  </a:cubicBezTo>
                  <a:cubicBezTo>
                    <a:pt x="1" y="6"/>
                    <a:pt x="10" y="19"/>
                    <a:pt x="16" y="19"/>
                  </a:cubicBezTo>
                  <a:cubicBezTo>
                    <a:pt x="17" y="27"/>
                    <a:pt x="25" y="29"/>
                    <a:pt x="27" y="35"/>
                  </a:cubicBezTo>
                  <a:cubicBezTo>
                    <a:pt x="28" y="41"/>
                    <a:pt x="30" y="45"/>
                    <a:pt x="34" y="48"/>
                  </a:cubicBezTo>
                  <a:cubicBezTo>
                    <a:pt x="36" y="52"/>
                    <a:pt x="34" y="57"/>
                    <a:pt x="36" y="61"/>
                  </a:cubicBezTo>
                  <a:cubicBezTo>
                    <a:pt x="38" y="64"/>
                    <a:pt x="44" y="70"/>
                    <a:pt x="47" y="74"/>
                  </a:cubicBezTo>
                  <a:cubicBezTo>
                    <a:pt x="48" y="75"/>
                    <a:pt x="48" y="77"/>
                    <a:pt x="48" y="78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6"/>
                    <a:pt x="68" y="95"/>
                    <a:pt x="73" y="95"/>
                  </a:cubicBezTo>
                  <a:cubicBezTo>
                    <a:pt x="73" y="89"/>
                    <a:pt x="76" y="76"/>
                    <a:pt x="76" y="7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2" name="Freeform 354"/>
            <p:cNvSpPr>
              <a:spLocks/>
            </p:cNvSpPr>
            <p:nvPr/>
          </p:nvSpPr>
          <p:spPr bwMode="auto">
            <a:xfrm>
              <a:off x="4380" y="1964"/>
              <a:ext cx="171" cy="227"/>
            </a:xfrm>
            <a:custGeom>
              <a:avLst/>
              <a:gdLst>
                <a:gd name="T0" fmla="*/ 145 w 72"/>
                <a:gd name="T1" fmla="*/ 147 h 96"/>
                <a:gd name="T2" fmla="*/ 154 w 72"/>
                <a:gd name="T3" fmla="*/ 135 h 96"/>
                <a:gd name="T4" fmla="*/ 171 w 72"/>
                <a:gd name="T5" fmla="*/ 135 h 96"/>
                <a:gd name="T6" fmla="*/ 147 w 72"/>
                <a:gd name="T7" fmla="*/ 85 h 96"/>
                <a:gd name="T8" fmla="*/ 152 w 72"/>
                <a:gd name="T9" fmla="*/ 69 h 96"/>
                <a:gd name="T10" fmla="*/ 154 w 72"/>
                <a:gd name="T11" fmla="*/ 69 h 96"/>
                <a:gd name="T12" fmla="*/ 154 w 72"/>
                <a:gd name="T13" fmla="*/ 54 h 96"/>
                <a:gd name="T14" fmla="*/ 169 w 72"/>
                <a:gd name="T15" fmla="*/ 52 h 96"/>
                <a:gd name="T16" fmla="*/ 138 w 72"/>
                <a:gd name="T17" fmla="*/ 0 h 96"/>
                <a:gd name="T18" fmla="*/ 107 w 72"/>
                <a:gd name="T19" fmla="*/ 47 h 96"/>
                <a:gd name="T20" fmla="*/ 93 w 72"/>
                <a:gd name="T21" fmla="*/ 52 h 96"/>
                <a:gd name="T22" fmla="*/ 90 w 72"/>
                <a:gd name="T23" fmla="*/ 52 h 96"/>
                <a:gd name="T24" fmla="*/ 86 w 72"/>
                <a:gd name="T25" fmla="*/ 64 h 96"/>
                <a:gd name="T26" fmla="*/ 45 w 72"/>
                <a:gd name="T27" fmla="*/ 102 h 96"/>
                <a:gd name="T28" fmla="*/ 38 w 72"/>
                <a:gd name="T29" fmla="*/ 118 h 96"/>
                <a:gd name="T30" fmla="*/ 21 w 72"/>
                <a:gd name="T31" fmla="*/ 111 h 96"/>
                <a:gd name="T32" fmla="*/ 12 w 72"/>
                <a:gd name="T33" fmla="*/ 111 h 96"/>
                <a:gd name="T34" fmla="*/ 2 w 72"/>
                <a:gd name="T35" fmla="*/ 137 h 96"/>
                <a:gd name="T36" fmla="*/ 28 w 72"/>
                <a:gd name="T37" fmla="*/ 206 h 96"/>
                <a:gd name="T38" fmla="*/ 47 w 72"/>
                <a:gd name="T39" fmla="*/ 210 h 96"/>
                <a:gd name="T40" fmla="*/ 66 w 72"/>
                <a:gd name="T41" fmla="*/ 218 h 96"/>
                <a:gd name="T42" fmla="*/ 97 w 72"/>
                <a:gd name="T43" fmla="*/ 215 h 96"/>
                <a:gd name="T44" fmla="*/ 100 w 72"/>
                <a:gd name="T45" fmla="*/ 227 h 96"/>
                <a:gd name="T46" fmla="*/ 104 w 72"/>
                <a:gd name="T47" fmla="*/ 227 h 96"/>
                <a:gd name="T48" fmla="*/ 128 w 72"/>
                <a:gd name="T49" fmla="*/ 199 h 96"/>
                <a:gd name="T50" fmla="*/ 152 w 72"/>
                <a:gd name="T51" fmla="*/ 161 h 96"/>
                <a:gd name="T52" fmla="*/ 145 w 72"/>
                <a:gd name="T53" fmla="*/ 147 h 9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2"/>
                <a:gd name="T82" fmla="*/ 0 h 96"/>
                <a:gd name="T83" fmla="*/ 72 w 72"/>
                <a:gd name="T84" fmla="*/ 96 h 9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2" h="96">
                  <a:moveTo>
                    <a:pt x="61" y="62"/>
                  </a:moveTo>
                  <a:cubicBezTo>
                    <a:pt x="63" y="61"/>
                    <a:pt x="63" y="58"/>
                    <a:pt x="65" y="57"/>
                  </a:cubicBezTo>
                  <a:cubicBezTo>
                    <a:pt x="68" y="57"/>
                    <a:pt x="69" y="57"/>
                    <a:pt x="72" y="57"/>
                  </a:cubicBezTo>
                  <a:cubicBezTo>
                    <a:pt x="69" y="49"/>
                    <a:pt x="62" y="45"/>
                    <a:pt x="62" y="36"/>
                  </a:cubicBezTo>
                  <a:cubicBezTo>
                    <a:pt x="61" y="36"/>
                    <a:pt x="64" y="31"/>
                    <a:pt x="64" y="29"/>
                  </a:cubicBezTo>
                  <a:cubicBezTo>
                    <a:pt x="64" y="29"/>
                    <a:pt x="64" y="29"/>
                    <a:pt x="65" y="29"/>
                  </a:cubicBezTo>
                  <a:cubicBezTo>
                    <a:pt x="65" y="28"/>
                    <a:pt x="65" y="24"/>
                    <a:pt x="65" y="23"/>
                  </a:cubicBezTo>
                  <a:cubicBezTo>
                    <a:pt x="68" y="22"/>
                    <a:pt x="69" y="22"/>
                    <a:pt x="71" y="22"/>
                  </a:cubicBezTo>
                  <a:cubicBezTo>
                    <a:pt x="69" y="13"/>
                    <a:pt x="58" y="13"/>
                    <a:pt x="58" y="0"/>
                  </a:cubicBezTo>
                  <a:cubicBezTo>
                    <a:pt x="51" y="5"/>
                    <a:pt x="51" y="16"/>
                    <a:pt x="45" y="20"/>
                  </a:cubicBezTo>
                  <a:cubicBezTo>
                    <a:pt x="43" y="21"/>
                    <a:pt x="39" y="22"/>
                    <a:pt x="39" y="22"/>
                  </a:cubicBezTo>
                  <a:cubicBezTo>
                    <a:pt x="39" y="22"/>
                    <a:pt x="37" y="22"/>
                    <a:pt x="38" y="22"/>
                  </a:cubicBezTo>
                  <a:cubicBezTo>
                    <a:pt x="38" y="22"/>
                    <a:pt x="36" y="26"/>
                    <a:pt x="36" y="27"/>
                  </a:cubicBezTo>
                  <a:cubicBezTo>
                    <a:pt x="36" y="36"/>
                    <a:pt x="19" y="34"/>
                    <a:pt x="19" y="43"/>
                  </a:cubicBezTo>
                  <a:cubicBezTo>
                    <a:pt x="16" y="43"/>
                    <a:pt x="16" y="46"/>
                    <a:pt x="16" y="50"/>
                  </a:cubicBezTo>
                  <a:cubicBezTo>
                    <a:pt x="13" y="50"/>
                    <a:pt x="11" y="47"/>
                    <a:pt x="9" y="47"/>
                  </a:cubicBezTo>
                  <a:cubicBezTo>
                    <a:pt x="8" y="47"/>
                    <a:pt x="7" y="47"/>
                    <a:pt x="5" y="47"/>
                  </a:cubicBezTo>
                  <a:cubicBezTo>
                    <a:pt x="4" y="47"/>
                    <a:pt x="0" y="57"/>
                    <a:pt x="1" y="58"/>
                  </a:cubicBezTo>
                  <a:cubicBezTo>
                    <a:pt x="5" y="77"/>
                    <a:pt x="8" y="61"/>
                    <a:pt x="12" y="87"/>
                  </a:cubicBezTo>
                  <a:cubicBezTo>
                    <a:pt x="12" y="88"/>
                    <a:pt x="19" y="89"/>
                    <a:pt x="20" y="89"/>
                  </a:cubicBezTo>
                  <a:cubicBezTo>
                    <a:pt x="22" y="89"/>
                    <a:pt x="25" y="91"/>
                    <a:pt x="28" y="92"/>
                  </a:cubicBezTo>
                  <a:cubicBezTo>
                    <a:pt x="28" y="92"/>
                    <a:pt x="36" y="91"/>
                    <a:pt x="41" y="91"/>
                  </a:cubicBezTo>
                  <a:cubicBezTo>
                    <a:pt x="40" y="93"/>
                    <a:pt x="40" y="96"/>
                    <a:pt x="42" y="96"/>
                  </a:cubicBezTo>
                  <a:cubicBezTo>
                    <a:pt x="43" y="96"/>
                    <a:pt x="44" y="96"/>
                    <a:pt x="44" y="96"/>
                  </a:cubicBezTo>
                  <a:cubicBezTo>
                    <a:pt x="48" y="92"/>
                    <a:pt x="54" y="96"/>
                    <a:pt x="54" y="84"/>
                  </a:cubicBezTo>
                  <a:cubicBezTo>
                    <a:pt x="54" y="81"/>
                    <a:pt x="64" y="72"/>
                    <a:pt x="64" y="68"/>
                  </a:cubicBezTo>
                  <a:cubicBezTo>
                    <a:pt x="64" y="65"/>
                    <a:pt x="62" y="63"/>
                    <a:pt x="61" y="6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3" name="Freeform 355"/>
            <p:cNvSpPr>
              <a:spLocks/>
            </p:cNvSpPr>
            <p:nvPr/>
          </p:nvSpPr>
          <p:spPr bwMode="auto">
            <a:xfrm>
              <a:off x="4468" y="2016"/>
              <a:ext cx="2" cy="5"/>
            </a:xfrm>
            <a:custGeom>
              <a:avLst/>
              <a:gdLst>
                <a:gd name="T0" fmla="*/ 2 w 1"/>
                <a:gd name="T1" fmla="*/ 0 h 2"/>
                <a:gd name="T2" fmla="*/ 2 w 1"/>
                <a:gd name="T3" fmla="*/ 0 h 2"/>
                <a:gd name="T4" fmla="*/ 0 60000 65536"/>
                <a:gd name="T5" fmla="*/ 0 60000 65536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2">
                  <a:moveTo>
                    <a:pt x="1" y="0"/>
                  </a:moveTo>
                  <a:cubicBezTo>
                    <a:pt x="0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4" name="Freeform 356"/>
            <p:cNvSpPr>
              <a:spLocks/>
            </p:cNvSpPr>
            <p:nvPr/>
          </p:nvSpPr>
          <p:spPr bwMode="auto">
            <a:xfrm>
              <a:off x="1612" y="3150"/>
              <a:ext cx="80" cy="66"/>
            </a:xfrm>
            <a:custGeom>
              <a:avLst/>
              <a:gdLst>
                <a:gd name="T0" fmla="*/ 26 w 34"/>
                <a:gd name="T1" fmla="*/ 5 h 28"/>
                <a:gd name="T2" fmla="*/ 16 w 34"/>
                <a:gd name="T3" fmla="*/ 0 h 28"/>
                <a:gd name="T4" fmla="*/ 12 w 34"/>
                <a:gd name="T5" fmla="*/ 17 h 28"/>
                <a:gd name="T6" fmla="*/ 5 w 34"/>
                <a:gd name="T7" fmla="*/ 24 h 28"/>
                <a:gd name="T8" fmla="*/ 16 w 34"/>
                <a:gd name="T9" fmla="*/ 40 h 28"/>
                <a:gd name="T10" fmla="*/ 33 w 34"/>
                <a:gd name="T11" fmla="*/ 54 h 28"/>
                <a:gd name="T12" fmla="*/ 45 w 34"/>
                <a:gd name="T13" fmla="*/ 61 h 28"/>
                <a:gd name="T14" fmla="*/ 68 w 34"/>
                <a:gd name="T15" fmla="*/ 61 h 28"/>
                <a:gd name="T16" fmla="*/ 80 w 34"/>
                <a:gd name="T17" fmla="*/ 54 h 28"/>
                <a:gd name="T18" fmla="*/ 26 w 34"/>
                <a:gd name="T19" fmla="*/ 5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28"/>
                <a:gd name="T32" fmla="*/ 34 w 34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28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0" y="10"/>
                    <a:pt x="2" y="10"/>
                  </a:cubicBezTo>
                  <a:cubicBezTo>
                    <a:pt x="2" y="11"/>
                    <a:pt x="7" y="16"/>
                    <a:pt x="7" y="17"/>
                  </a:cubicBezTo>
                  <a:cubicBezTo>
                    <a:pt x="7" y="18"/>
                    <a:pt x="14" y="20"/>
                    <a:pt x="14" y="23"/>
                  </a:cubicBezTo>
                  <a:cubicBezTo>
                    <a:pt x="14" y="28"/>
                    <a:pt x="15" y="26"/>
                    <a:pt x="19" y="26"/>
                  </a:cubicBezTo>
                  <a:cubicBezTo>
                    <a:pt x="25" y="26"/>
                    <a:pt x="23" y="24"/>
                    <a:pt x="29" y="2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11" y="2"/>
                    <a:pt x="11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5" name="Freeform 357"/>
            <p:cNvSpPr>
              <a:spLocks/>
            </p:cNvSpPr>
            <p:nvPr/>
          </p:nvSpPr>
          <p:spPr bwMode="auto">
            <a:xfrm>
              <a:off x="1754" y="2115"/>
              <a:ext cx="52" cy="43"/>
            </a:xfrm>
            <a:custGeom>
              <a:avLst/>
              <a:gdLst>
                <a:gd name="T0" fmla="*/ 9 w 22"/>
                <a:gd name="T1" fmla="*/ 10 h 18"/>
                <a:gd name="T2" fmla="*/ 0 w 22"/>
                <a:gd name="T3" fmla="*/ 31 h 18"/>
                <a:gd name="T4" fmla="*/ 19 w 22"/>
                <a:gd name="T5" fmla="*/ 41 h 18"/>
                <a:gd name="T6" fmla="*/ 43 w 22"/>
                <a:gd name="T7" fmla="*/ 31 h 18"/>
                <a:gd name="T8" fmla="*/ 52 w 22"/>
                <a:gd name="T9" fmla="*/ 14 h 18"/>
                <a:gd name="T10" fmla="*/ 43 w 22"/>
                <a:gd name="T11" fmla="*/ 14 h 18"/>
                <a:gd name="T12" fmla="*/ 31 w 22"/>
                <a:gd name="T13" fmla="*/ 10 h 18"/>
                <a:gd name="T14" fmla="*/ 9 w 22"/>
                <a:gd name="T15" fmla="*/ 10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"/>
                <a:gd name="T25" fmla="*/ 0 h 18"/>
                <a:gd name="T26" fmla="*/ 22 w 22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" h="18">
                  <a:moveTo>
                    <a:pt x="4" y="4"/>
                  </a:moveTo>
                  <a:cubicBezTo>
                    <a:pt x="4" y="5"/>
                    <a:pt x="0" y="12"/>
                    <a:pt x="0" y="13"/>
                  </a:cubicBezTo>
                  <a:cubicBezTo>
                    <a:pt x="5" y="13"/>
                    <a:pt x="4" y="17"/>
                    <a:pt x="8" y="17"/>
                  </a:cubicBezTo>
                  <a:cubicBezTo>
                    <a:pt x="15" y="17"/>
                    <a:pt x="17" y="18"/>
                    <a:pt x="18" y="13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5"/>
                    <a:pt x="16" y="4"/>
                    <a:pt x="13" y="4"/>
                  </a:cubicBezTo>
                  <a:cubicBezTo>
                    <a:pt x="9" y="4"/>
                    <a:pt x="4" y="0"/>
                    <a:pt x="4" y="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6" name="Freeform 358"/>
            <p:cNvSpPr>
              <a:spLocks/>
            </p:cNvSpPr>
            <p:nvPr/>
          </p:nvSpPr>
          <p:spPr bwMode="auto">
            <a:xfrm>
              <a:off x="764" y="1130"/>
              <a:ext cx="45" cy="38"/>
            </a:xfrm>
            <a:custGeom>
              <a:avLst/>
              <a:gdLst>
                <a:gd name="T0" fmla="*/ 0 w 19"/>
                <a:gd name="T1" fmla="*/ 0 h 16"/>
                <a:gd name="T2" fmla="*/ 36 w 19"/>
                <a:gd name="T3" fmla="*/ 38 h 16"/>
                <a:gd name="T4" fmla="*/ 45 w 19"/>
                <a:gd name="T5" fmla="*/ 38 h 16"/>
                <a:gd name="T6" fmla="*/ 36 w 19"/>
                <a:gd name="T7" fmla="*/ 19 h 16"/>
                <a:gd name="T8" fmla="*/ 19 w 19"/>
                <a:gd name="T9" fmla="*/ 2 h 16"/>
                <a:gd name="T10" fmla="*/ 9 w 19"/>
                <a:gd name="T11" fmla="*/ 0 h 16"/>
                <a:gd name="T12" fmla="*/ 0 w 19"/>
                <a:gd name="T13" fmla="*/ 0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16"/>
                <a:gd name="T23" fmla="*/ 19 w 19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16">
                  <a:moveTo>
                    <a:pt x="0" y="0"/>
                  </a:moveTo>
                  <a:cubicBezTo>
                    <a:pt x="0" y="8"/>
                    <a:pt x="10" y="16"/>
                    <a:pt x="15" y="16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18" y="13"/>
                    <a:pt x="15" y="11"/>
                    <a:pt x="15" y="8"/>
                  </a:cubicBezTo>
                  <a:cubicBezTo>
                    <a:pt x="14" y="8"/>
                    <a:pt x="8" y="4"/>
                    <a:pt x="8" y="1"/>
                  </a:cubicBezTo>
                  <a:cubicBezTo>
                    <a:pt x="6" y="1"/>
                    <a:pt x="5" y="2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7" name="Freeform 359"/>
            <p:cNvSpPr>
              <a:spLocks/>
            </p:cNvSpPr>
            <p:nvPr/>
          </p:nvSpPr>
          <p:spPr bwMode="auto">
            <a:xfrm>
              <a:off x="740" y="1064"/>
              <a:ext cx="22" cy="45"/>
            </a:xfrm>
            <a:custGeom>
              <a:avLst/>
              <a:gdLst>
                <a:gd name="T0" fmla="*/ 0 w 9"/>
                <a:gd name="T1" fmla="*/ 0 h 19"/>
                <a:gd name="T2" fmla="*/ 0 w 9"/>
                <a:gd name="T3" fmla="*/ 21 h 19"/>
                <a:gd name="T4" fmla="*/ 10 w 9"/>
                <a:gd name="T5" fmla="*/ 45 h 19"/>
                <a:gd name="T6" fmla="*/ 12 w 9"/>
                <a:gd name="T7" fmla="*/ 40 h 19"/>
                <a:gd name="T8" fmla="*/ 22 w 9"/>
                <a:gd name="T9" fmla="*/ 9 h 19"/>
                <a:gd name="T10" fmla="*/ 22 w 9"/>
                <a:gd name="T11" fmla="*/ 5 h 19"/>
                <a:gd name="T12" fmla="*/ 10 w 9"/>
                <a:gd name="T13" fmla="*/ 0 h 19"/>
                <a:gd name="T14" fmla="*/ 0 w 9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"/>
                <a:gd name="T25" fmla="*/ 0 h 19"/>
                <a:gd name="T26" fmla="*/ 9 w 9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" h="19">
                  <a:moveTo>
                    <a:pt x="0" y="0"/>
                  </a:moveTo>
                  <a:cubicBezTo>
                    <a:pt x="0" y="4"/>
                    <a:pt x="0" y="7"/>
                    <a:pt x="0" y="9"/>
                  </a:cubicBezTo>
                  <a:cubicBezTo>
                    <a:pt x="0" y="11"/>
                    <a:pt x="2" y="16"/>
                    <a:pt x="4" y="19"/>
                  </a:cubicBezTo>
                  <a:cubicBezTo>
                    <a:pt x="4" y="19"/>
                    <a:pt x="4" y="17"/>
                    <a:pt x="5" y="1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5" y="1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8" name="Freeform 360"/>
            <p:cNvSpPr>
              <a:spLocks/>
            </p:cNvSpPr>
            <p:nvPr/>
          </p:nvSpPr>
          <p:spPr bwMode="auto">
            <a:xfrm>
              <a:off x="1494" y="854"/>
              <a:ext cx="76" cy="42"/>
            </a:xfrm>
            <a:custGeom>
              <a:avLst/>
              <a:gdLst>
                <a:gd name="T0" fmla="*/ 76 w 32"/>
                <a:gd name="T1" fmla="*/ 42 h 18"/>
                <a:gd name="T2" fmla="*/ 76 w 32"/>
                <a:gd name="T3" fmla="*/ 33 h 18"/>
                <a:gd name="T4" fmla="*/ 66 w 32"/>
                <a:gd name="T5" fmla="*/ 30 h 18"/>
                <a:gd name="T6" fmla="*/ 71 w 32"/>
                <a:gd name="T7" fmla="*/ 26 h 18"/>
                <a:gd name="T8" fmla="*/ 38 w 32"/>
                <a:gd name="T9" fmla="*/ 0 h 18"/>
                <a:gd name="T10" fmla="*/ 0 w 32"/>
                <a:gd name="T11" fmla="*/ 33 h 18"/>
                <a:gd name="T12" fmla="*/ 19 w 32"/>
                <a:gd name="T13" fmla="*/ 42 h 18"/>
                <a:gd name="T14" fmla="*/ 45 w 32"/>
                <a:gd name="T15" fmla="*/ 30 h 18"/>
                <a:gd name="T16" fmla="*/ 64 w 32"/>
                <a:gd name="T17" fmla="*/ 42 h 18"/>
                <a:gd name="T18" fmla="*/ 76 w 32"/>
                <a:gd name="T19" fmla="*/ 42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18"/>
                <a:gd name="T32" fmla="*/ 32 w 32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18">
                  <a:moveTo>
                    <a:pt x="32" y="18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29" y="14"/>
                    <a:pt x="28" y="13"/>
                  </a:cubicBezTo>
                  <a:cubicBezTo>
                    <a:pt x="28" y="12"/>
                    <a:pt x="29" y="11"/>
                    <a:pt x="30" y="11"/>
                  </a:cubicBezTo>
                  <a:cubicBezTo>
                    <a:pt x="25" y="6"/>
                    <a:pt x="19" y="5"/>
                    <a:pt x="16" y="0"/>
                  </a:cubicBezTo>
                  <a:cubicBezTo>
                    <a:pt x="11" y="2"/>
                    <a:pt x="3" y="11"/>
                    <a:pt x="0" y="14"/>
                  </a:cubicBezTo>
                  <a:cubicBezTo>
                    <a:pt x="0" y="16"/>
                    <a:pt x="5" y="18"/>
                    <a:pt x="8" y="18"/>
                  </a:cubicBezTo>
                  <a:cubicBezTo>
                    <a:pt x="13" y="18"/>
                    <a:pt x="13" y="13"/>
                    <a:pt x="19" y="13"/>
                  </a:cubicBezTo>
                  <a:cubicBezTo>
                    <a:pt x="22" y="13"/>
                    <a:pt x="24" y="17"/>
                    <a:pt x="27" y="18"/>
                  </a:cubicBezTo>
                  <a:lnTo>
                    <a:pt x="32" y="18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9" name="Freeform 361"/>
            <p:cNvSpPr>
              <a:spLocks/>
            </p:cNvSpPr>
            <p:nvPr/>
          </p:nvSpPr>
          <p:spPr bwMode="auto">
            <a:xfrm>
              <a:off x="1610" y="861"/>
              <a:ext cx="35" cy="19"/>
            </a:xfrm>
            <a:custGeom>
              <a:avLst/>
              <a:gdLst>
                <a:gd name="T0" fmla="*/ 0 w 15"/>
                <a:gd name="T1" fmla="*/ 12 h 8"/>
                <a:gd name="T2" fmla="*/ 14 w 15"/>
                <a:gd name="T3" fmla="*/ 19 h 8"/>
                <a:gd name="T4" fmla="*/ 35 w 15"/>
                <a:gd name="T5" fmla="*/ 0 h 8"/>
                <a:gd name="T6" fmla="*/ 0 w 15"/>
                <a:gd name="T7" fmla="*/ 12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8"/>
                <a:gd name="T14" fmla="*/ 15 w 15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8">
                  <a:moveTo>
                    <a:pt x="0" y="5"/>
                  </a:moveTo>
                  <a:cubicBezTo>
                    <a:pt x="3" y="6"/>
                    <a:pt x="4" y="8"/>
                    <a:pt x="6" y="8"/>
                  </a:cubicBezTo>
                  <a:cubicBezTo>
                    <a:pt x="12" y="8"/>
                    <a:pt x="14" y="5"/>
                    <a:pt x="15" y="0"/>
                  </a:cubicBezTo>
                  <a:cubicBezTo>
                    <a:pt x="9" y="0"/>
                    <a:pt x="1" y="2"/>
                    <a:pt x="0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0" name="Freeform 362"/>
            <p:cNvSpPr>
              <a:spLocks/>
            </p:cNvSpPr>
            <p:nvPr/>
          </p:nvSpPr>
          <p:spPr bwMode="auto">
            <a:xfrm>
              <a:off x="1650" y="809"/>
              <a:ext cx="31" cy="19"/>
            </a:xfrm>
            <a:custGeom>
              <a:avLst/>
              <a:gdLst>
                <a:gd name="T0" fmla="*/ 31 w 13"/>
                <a:gd name="T1" fmla="*/ 7 h 8"/>
                <a:gd name="T2" fmla="*/ 31 w 13"/>
                <a:gd name="T3" fmla="*/ 0 h 8"/>
                <a:gd name="T4" fmla="*/ 0 w 13"/>
                <a:gd name="T5" fmla="*/ 17 h 8"/>
                <a:gd name="T6" fmla="*/ 10 w 13"/>
                <a:gd name="T7" fmla="*/ 17 h 8"/>
                <a:gd name="T8" fmla="*/ 31 w 13"/>
                <a:gd name="T9" fmla="*/ 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8"/>
                <a:gd name="T17" fmla="*/ 13 w 13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8">
                  <a:moveTo>
                    <a:pt x="13" y="3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3" y="2"/>
                    <a:pt x="0" y="7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7" y="7"/>
                    <a:pt x="10" y="6"/>
                    <a:pt x="13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1" name="Freeform 363"/>
            <p:cNvSpPr>
              <a:spLocks/>
            </p:cNvSpPr>
            <p:nvPr/>
          </p:nvSpPr>
          <p:spPr bwMode="auto">
            <a:xfrm>
              <a:off x="1496" y="717"/>
              <a:ext cx="71" cy="30"/>
            </a:xfrm>
            <a:custGeom>
              <a:avLst/>
              <a:gdLst>
                <a:gd name="T0" fmla="*/ 71 w 30"/>
                <a:gd name="T1" fmla="*/ 0 h 13"/>
                <a:gd name="T2" fmla="*/ 40 w 30"/>
                <a:gd name="T3" fmla="*/ 0 h 13"/>
                <a:gd name="T4" fmla="*/ 0 w 30"/>
                <a:gd name="T5" fmla="*/ 25 h 13"/>
                <a:gd name="T6" fmla="*/ 7 w 30"/>
                <a:gd name="T7" fmla="*/ 30 h 13"/>
                <a:gd name="T8" fmla="*/ 26 w 30"/>
                <a:gd name="T9" fmla="*/ 21 h 13"/>
                <a:gd name="T10" fmla="*/ 36 w 30"/>
                <a:gd name="T11" fmla="*/ 21 h 13"/>
                <a:gd name="T12" fmla="*/ 71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"/>
                <a:gd name="T22" fmla="*/ 0 h 13"/>
                <a:gd name="T23" fmla="*/ 30 w 30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" h="13">
                  <a:moveTo>
                    <a:pt x="30" y="0"/>
                  </a:moveTo>
                  <a:cubicBezTo>
                    <a:pt x="25" y="0"/>
                    <a:pt x="22" y="0"/>
                    <a:pt x="17" y="0"/>
                  </a:cubicBezTo>
                  <a:cubicBezTo>
                    <a:pt x="13" y="0"/>
                    <a:pt x="0" y="4"/>
                    <a:pt x="0" y="11"/>
                  </a:cubicBezTo>
                  <a:cubicBezTo>
                    <a:pt x="0" y="12"/>
                    <a:pt x="2" y="13"/>
                    <a:pt x="3" y="13"/>
                  </a:cubicBezTo>
                  <a:cubicBezTo>
                    <a:pt x="6" y="13"/>
                    <a:pt x="10" y="9"/>
                    <a:pt x="11" y="9"/>
                  </a:cubicBezTo>
                  <a:cubicBezTo>
                    <a:pt x="12" y="9"/>
                    <a:pt x="15" y="9"/>
                    <a:pt x="15" y="9"/>
                  </a:cubicBezTo>
                  <a:cubicBezTo>
                    <a:pt x="20" y="9"/>
                    <a:pt x="29" y="4"/>
                    <a:pt x="30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2" name="Freeform 364"/>
            <p:cNvSpPr>
              <a:spLocks/>
            </p:cNvSpPr>
            <p:nvPr/>
          </p:nvSpPr>
          <p:spPr bwMode="auto">
            <a:xfrm>
              <a:off x="1418" y="719"/>
              <a:ext cx="69" cy="40"/>
            </a:xfrm>
            <a:custGeom>
              <a:avLst/>
              <a:gdLst>
                <a:gd name="T0" fmla="*/ 69 w 29"/>
                <a:gd name="T1" fmla="*/ 0 h 17"/>
                <a:gd name="T2" fmla="*/ 64 w 29"/>
                <a:gd name="T3" fmla="*/ 0 h 17"/>
                <a:gd name="T4" fmla="*/ 52 w 29"/>
                <a:gd name="T5" fmla="*/ 7 h 17"/>
                <a:gd name="T6" fmla="*/ 45 w 29"/>
                <a:gd name="T7" fmla="*/ 0 h 17"/>
                <a:gd name="T8" fmla="*/ 19 w 29"/>
                <a:gd name="T9" fmla="*/ 12 h 17"/>
                <a:gd name="T10" fmla="*/ 7 w 29"/>
                <a:gd name="T11" fmla="*/ 12 h 17"/>
                <a:gd name="T12" fmla="*/ 0 w 29"/>
                <a:gd name="T13" fmla="*/ 21 h 17"/>
                <a:gd name="T14" fmla="*/ 0 w 29"/>
                <a:gd name="T15" fmla="*/ 26 h 17"/>
                <a:gd name="T16" fmla="*/ 17 w 29"/>
                <a:gd name="T17" fmla="*/ 31 h 17"/>
                <a:gd name="T18" fmla="*/ 19 w 29"/>
                <a:gd name="T19" fmla="*/ 40 h 17"/>
                <a:gd name="T20" fmla="*/ 38 w 29"/>
                <a:gd name="T21" fmla="*/ 35 h 17"/>
                <a:gd name="T22" fmla="*/ 62 w 29"/>
                <a:gd name="T23" fmla="*/ 26 h 17"/>
                <a:gd name="T24" fmla="*/ 59 w 29"/>
                <a:gd name="T25" fmla="*/ 12 h 17"/>
                <a:gd name="T26" fmla="*/ 69 w 29"/>
                <a:gd name="T27" fmla="*/ 0 h 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17"/>
                <a:gd name="T44" fmla="*/ 29 w 29"/>
                <a:gd name="T45" fmla="*/ 17 h 1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17">
                  <a:moveTo>
                    <a:pt x="29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3" y="3"/>
                    <a:pt x="22" y="3"/>
                  </a:cubicBezTo>
                  <a:cubicBezTo>
                    <a:pt x="21" y="3"/>
                    <a:pt x="19" y="2"/>
                    <a:pt x="19" y="0"/>
                  </a:cubicBezTo>
                  <a:cubicBezTo>
                    <a:pt x="15" y="3"/>
                    <a:pt x="12" y="5"/>
                    <a:pt x="8" y="5"/>
                  </a:cubicBezTo>
                  <a:cubicBezTo>
                    <a:pt x="7" y="5"/>
                    <a:pt x="5" y="5"/>
                    <a:pt x="3" y="5"/>
                  </a:cubicBezTo>
                  <a:cubicBezTo>
                    <a:pt x="2" y="5"/>
                    <a:pt x="2" y="8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2"/>
                    <a:pt x="4" y="12"/>
                    <a:pt x="7" y="13"/>
                  </a:cubicBezTo>
                  <a:cubicBezTo>
                    <a:pt x="7" y="15"/>
                    <a:pt x="7" y="17"/>
                    <a:pt x="8" y="17"/>
                  </a:cubicBezTo>
                  <a:cubicBezTo>
                    <a:pt x="11" y="17"/>
                    <a:pt x="12" y="15"/>
                    <a:pt x="16" y="15"/>
                  </a:cubicBezTo>
                  <a:cubicBezTo>
                    <a:pt x="19" y="15"/>
                    <a:pt x="22" y="13"/>
                    <a:pt x="26" y="11"/>
                  </a:cubicBezTo>
                  <a:cubicBezTo>
                    <a:pt x="26" y="9"/>
                    <a:pt x="25" y="8"/>
                    <a:pt x="25" y="5"/>
                  </a:cubicBezTo>
                  <a:cubicBezTo>
                    <a:pt x="27" y="5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3" name="Freeform 365"/>
            <p:cNvSpPr>
              <a:spLocks/>
            </p:cNvSpPr>
            <p:nvPr/>
          </p:nvSpPr>
          <p:spPr bwMode="auto">
            <a:xfrm>
              <a:off x="1144" y="707"/>
              <a:ext cx="140" cy="59"/>
            </a:xfrm>
            <a:custGeom>
              <a:avLst/>
              <a:gdLst>
                <a:gd name="T0" fmla="*/ 19 w 59"/>
                <a:gd name="T1" fmla="*/ 59 h 25"/>
                <a:gd name="T2" fmla="*/ 78 w 59"/>
                <a:gd name="T3" fmla="*/ 38 h 25"/>
                <a:gd name="T4" fmla="*/ 140 w 59"/>
                <a:gd name="T5" fmla="*/ 12 h 25"/>
                <a:gd name="T6" fmla="*/ 69 w 59"/>
                <a:gd name="T7" fmla="*/ 0 h 25"/>
                <a:gd name="T8" fmla="*/ 47 w 59"/>
                <a:gd name="T9" fmla="*/ 0 h 25"/>
                <a:gd name="T10" fmla="*/ 0 w 59"/>
                <a:gd name="T11" fmla="*/ 47 h 25"/>
                <a:gd name="T12" fmla="*/ 19 w 59"/>
                <a:gd name="T13" fmla="*/ 59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25"/>
                <a:gd name="T23" fmla="*/ 59 w 59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25">
                  <a:moveTo>
                    <a:pt x="8" y="25"/>
                  </a:moveTo>
                  <a:cubicBezTo>
                    <a:pt x="17" y="25"/>
                    <a:pt x="25" y="18"/>
                    <a:pt x="33" y="16"/>
                  </a:cubicBezTo>
                  <a:cubicBezTo>
                    <a:pt x="38" y="14"/>
                    <a:pt x="57" y="10"/>
                    <a:pt x="59" y="5"/>
                  </a:cubicBezTo>
                  <a:cubicBezTo>
                    <a:pt x="47" y="3"/>
                    <a:pt x="41" y="0"/>
                    <a:pt x="29" y="0"/>
                  </a:cubicBezTo>
                  <a:cubicBezTo>
                    <a:pt x="25" y="0"/>
                    <a:pt x="23" y="4"/>
                    <a:pt x="20" y="0"/>
                  </a:cubicBezTo>
                  <a:cubicBezTo>
                    <a:pt x="20" y="14"/>
                    <a:pt x="0" y="8"/>
                    <a:pt x="0" y="20"/>
                  </a:cubicBezTo>
                  <a:cubicBezTo>
                    <a:pt x="0" y="25"/>
                    <a:pt x="5" y="25"/>
                    <a:pt x="8" y="2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4" name="Freeform 366"/>
            <p:cNvSpPr>
              <a:spLocks/>
            </p:cNvSpPr>
            <p:nvPr/>
          </p:nvSpPr>
          <p:spPr bwMode="auto">
            <a:xfrm>
              <a:off x="1199" y="729"/>
              <a:ext cx="196" cy="85"/>
            </a:xfrm>
            <a:custGeom>
              <a:avLst/>
              <a:gdLst>
                <a:gd name="T0" fmla="*/ 71 w 83"/>
                <a:gd name="T1" fmla="*/ 76 h 36"/>
                <a:gd name="T2" fmla="*/ 118 w 83"/>
                <a:gd name="T3" fmla="*/ 64 h 36"/>
                <a:gd name="T4" fmla="*/ 144 w 83"/>
                <a:gd name="T5" fmla="*/ 71 h 36"/>
                <a:gd name="T6" fmla="*/ 165 w 83"/>
                <a:gd name="T7" fmla="*/ 57 h 36"/>
                <a:gd name="T8" fmla="*/ 196 w 83"/>
                <a:gd name="T9" fmla="*/ 57 h 36"/>
                <a:gd name="T10" fmla="*/ 196 w 83"/>
                <a:gd name="T11" fmla="*/ 52 h 36"/>
                <a:gd name="T12" fmla="*/ 177 w 83"/>
                <a:gd name="T13" fmla="*/ 43 h 36"/>
                <a:gd name="T14" fmla="*/ 187 w 83"/>
                <a:gd name="T15" fmla="*/ 17 h 36"/>
                <a:gd name="T16" fmla="*/ 184 w 83"/>
                <a:gd name="T17" fmla="*/ 0 h 36"/>
                <a:gd name="T18" fmla="*/ 165 w 83"/>
                <a:gd name="T19" fmla="*/ 0 h 36"/>
                <a:gd name="T20" fmla="*/ 158 w 83"/>
                <a:gd name="T21" fmla="*/ 5 h 36"/>
                <a:gd name="T22" fmla="*/ 149 w 83"/>
                <a:gd name="T23" fmla="*/ 26 h 36"/>
                <a:gd name="T24" fmla="*/ 144 w 83"/>
                <a:gd name="T25" fmla="*/ 7 h 36"/>
                <a:gd name="T26" fmla="*/ 116 w 83"/>
                <a:gd name="T27" fmla="*/ 21 h 36"/>
                <a:gd name="T28" fmla="*/ 109 w 83"/>
                <a:gd name="T29" fmla="*/ 21 h 36"/>
                <a:gd name="T30" fmla="*/ 106 w 83"/>
                <a:gd name="T31" fmla="*/ 5 h 36"/>
                <a:gd name="T32" fmla="*/ 85 w 83"/>
                <a:gd name="T33" fmla="*/ 17 h 36"/>
                <a:gd name="T34" fmla="*/ 90 w 83"/>
                <a:gd name="T35" fmla="*/ 0 h 36"/>
                <a:gd name="T36" fmla="*/ 14 w 83"/>
                <a:gd name="T37" fmla="*/ 26 h 36"/>
                <a:gd name="T38" fmla="*/ 14 w 83"/>
                <a:gd name="T39" fmla="*/ 28 h 36"/>
                <a:gd name="T40" fmla="*/ 14 w 83"/>
                <a:gd name="T41" fmla="*/ 38 h 36"/>
                <a:gd name="T42" fmla="*/ 52 w 83"/>
                <a:gd name="T43" fmla="*/ 31 h 36"/>
                <a:gd name="T44" fmla="*/ 7 w 83"/>
                <a:gd name="T45" fmla="*/ 45 h 36"/>
                <a:gd name="T46" fmla="*/ 35 w 83"/>
                <a:gd name="T47" fmla="*/ 47 h 36"/>
                <a:gd name="T48" fmla="*/ 66 w 83"/>
                <a:gd name="T49" fmla="*/ 52 h 36"/>
                <a:gd name="T50" fmla="*/ 28 w 83"/>
                <a:gd name="T51" fmla="*/ 52 h 36"/>
                <a:gd name="T52" fmla="*/ 0 w 83"/>
                <a:gd name="T53" fmla="*/ 57 h 36"/>
                <a:gd name="T54" fmla="*/ 28 w 83"/>
                <a:gd name="T55" fmla="*/ 68 h 36"/>
                <a:gd name="T56" fmla="*/ 28 w 83"/>
                <a:gd name="T57" fmla="*/ 76 h 36"/>
                <a:gd name="T58" fmla="*/ 71 w 83"/>
                <a:gd name="T59" fmla="*/ 76 h 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3"/>
                <a:gd name="T91" fmla="*/ 0 h 36"/>
                <a:gd name="T92" fmla="*/ 83 w 83"/>
                <a:gd name="T93" fmla="*/ 36 h 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3" h="36">
                  <a:moveTo>
                    <a:pt x="30" y="32"/>
                  </a:moveTo>
                  <a:cubicBezTo>
                    <a:pt x="32" y="31"/>
                    <a:pt x="49" y="27"/>
                    <a:pt x="50" y="27"/>
                  </a:cubicBezTo>
                  <a:cubicBezTo>
                    <a:pt x="53" y="27"/>
                    <a:pt x="55" y="30"/>
                    <a:pt x="61" y="30"/>
                  </a:cubicBezTo>
                  <a:cubicBezTo>
                    <a:pt x="66" y="30"/>
                    <a:pt x="67" y="24"/>
                    <a:pt x="70" y="24"/>
                  </a:cubicBezTo>
                  <a:cubicBezTo>
                    <a:pt x="76" y="24"/>
                    <a:pt x="75" y="27"/>
                    <a:pt x="83" y="24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0" y="19"/>
                    <a:pt x="78" y="19"/>
                    <a:pt x="75" y="18"/>
                  </a:cubicBezTo>
                  <a:cubicBezTo>
                    <a:pt x="76" y="16"/>
                    <a:pt x="79" y="10"/>
                    <a:pt x="79" y="7"/>
                  </a:cubicBezTo>
                  <a:cubicBezTo>
                    <a:pt x="79" y="5"/>
                    <a:pt x="79" y="3"/>
                    <a:pt x="78" y="0"/>
                  </a:cubicBezTo>
                  <a:cubicBezTo>
                    <a:pt x="75" y="1"/>
                    <a:pt x="73" y="0"/>
                    <a:pt x="70" y="0"/>
                  </a:cubicBezTo>
                  <a:cubicBezTo>
                    <a:pt x="69" y="0"/>
                    <a:pt x="67" y="1"/>
                    <a:pt x="67" y="2"/>
                  </a:cubicBezTo>
                  <a:cubicBezTo>
                    <a:pt x="67" y="7"/>
                    <a:pt x="67" y="8"/>
                    <a:pt x="63" y="11"/>
                  </a:cubicBezTo>
                  <a:cubicBezTo>
                    <a:pt x="61" y="9"/>
                    <a:pt x="61" y="7"/>
                    <a:pt x="61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7"/>
                    <a:pt x="47" y="5"/>
                    <a:pt x="45" y="2"/>
                  </a:cubicBezTo>
                  <a:cubicBezTo>
                    <a:pt x="43" y="4"/>
                    <a:pt x="42" y="7"/>
                    <a:pt x="36" y="7"/>
                  </a:cubicBezTo>
                  <a:cubicBezTo>
                    <a:pt x="34" y="7"/>
                    <a:pt x="38" y="1"/>
                    <a:pt x="38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6"/>
                    <a:pt x="6" y="16"/>
                  </a:cubicBezTo>
                  <a:cubicBezTo>
                    <a:pt x="11" y="16"/>
                    <a:pt x="18" y="11"/>
                    <a:pt x="22" y="13"/>
                  </a:cubicBezTo>
                  <a:cubicBezTo>
                    <a:pt x="18" y="17"/>
                    <a:pt x="7" y="17"/>
                    <a:pt x="3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2" y="24"/>
                    <a:pt x="19" y="22"/>
                    <a:pt x="12" y="22"/>
                  </a:cubicBezTo>
                  <a:cubicBezTo>
                    <a:pt x="7" y="22"/>
                    <a:pt x="4" y="23"/>
                    <a:pt x="0" y="24"/>
                  </a:cubicBezTo>
                  <a:cubicBezTo>
                    <a:pt x="2" y="27"/>
                    <a:pt x="6" y="29"/>
                    <a:pt x="12" y="2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7" y="36"/>
                    <a:pt x="23" y="32"/>
                    <a:pt x="30" y="3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5" name="Freeform 367"/>
            <p:cNvSpPr>
              <a:spLocks/>
            </p:cNvSpPr>
            <p:nvPr/>
          </p:nvSpPr>
          <p:spPr bwMode="auto">
            <a:xfrm>
              <a:off x="1735" y="1109"/>
              <a:ext cx="92" cy="99"/>
            </a:xfrm>
            <a:custGeom>
              <a:avLst/>
              <a:gdLst>
                <a:gd name="T0" fmla="*/ 83 w 39"/>
                <a:gd name="T1" fmla="*/ 57 h 42"/>
                <a:gd name="T2" fmla="*/ 90 w 39"/>
                <a:gd name="T3" fmla="*/ 47 h 42"/>
                <a:gd name="T4" fmla="*/ 57 w 39"/>
                <a:gd name="T5" fmla="*/ 40 h 42"/>
                <a:gd name="T6" fmla="*/ 61 w 39"/>
                <a:gd name="T7" fmla="*/ 28 h 42"/>
                <a:gd name="T8" fmla="*/ 50 w 39"/>
                <a:gd name="T9" fmla="*/ 28 h 42"/>
                <a:gd name="T10" fmla="*/ 66 w 39"/>
                <a:gd name="T11" fmla="*/ 5 h 42"/>
                <a:gd name="T12" fmla="*/ 47 w 39"/>
                <a:gd name="T13" fmla="*/ 19 h 42"/>
                <a:gd name="T14" fmla="*/ 26 w 39"/>
                <a:gd name="T15" fmla="*/ 52 h 42"/>
                <a:gd name="T16" fmla="*/ 0 w 39"/>
                <a:gd name="T17" fmla="*/ 75 h 42"/>
                <a:gd name="T18" fmla="*/ 5 w 39"/>
                <a:gd name="T19" fmla="*/ 83 h 42"/>
                <a:gd name="T20" fmla="*/ 54 w 39"/>
                <a:gd name="T21" fmla="*/ 83 h 42"/>
                <a:gd name="T22" fmla="*/ 47 w 39"/>
                <a:gd name="T23" fmla="*/ 87 h 42"/>
                <a:gd name="T24" fmla="*/ 50 w 39"/>
                <a:gd name="T25" fmla="*/ 99 h 42"/>
                <a:gd name="T26" fmla="*/ 92 w 39"/>
                <a:gd name="T27" fmla="*/ 68 h 42"/>
                <a:gd name="T28" fmla="*/ 83 w 39"/>
                <a:gd name="T29" fmla="*/ 57 h 4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9"/>
                <a:gd name="T46" fmla="*/ 0 h 42"/>
                <a:gd name="T47" fmla="*/ 39 w 39"/>
                <a:gd name="T48" fmla="*/ 42 h 4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9" h="42">
                  <a:moveTo>
                    <a:pt x="35" y="24"/>
                  </a:moveTo>
                  <a:cubicBezTo>
                    <a:pt x="35" y="24"/>
                    <a:pt x="37" y="21"/>
                    <a:pt x="38" y="20"/>
                  </a:cubicBezTo>
                  <a:cubicBezTo>
                    <a:pt x="38" y="20"/>
                    <a:pt x="24" y="18"/>
                    <a:pt x="24" y="17"/>
                  </a:cubicBezTo>
                  <a:cubicBezTo>
                    <a:pt x="24" y="15"/>
                    <a:pt x="26" y="14"/>
                    <a:pt x="26" y="12"/>
                  </a:cubicBezTo>
                  <a:cubicBezTo>
                    <a:pt x="24" y="13"/>
                    <a:pt x="23" y="14"/>
                    <a:pt x="21" y="12"/>
                  </a:cubicBezTo>
                  <a:cubicBezTo>
                    <a:pt x="24" y="12"/>
                    <a:pt x="28" y="6"/>
                    <a:pt x="28" y="2"/>
                  </a:cubicBezTo>
                  <a:cubicBezTo>
                    <a:pt x="28" y="0"/>
                    <a:pt x="21" y="8"/>
                    <a:pt x="20" y="8"/>
                  </a:cubicBezTo>
                  <a:cubicBezTo>
                    <a:pt x="14" y="8"/>
                    <a:pt x="15" y="18"/>
                    <a:pt x="11" y="22"/>
                  </a:cubicBezTo>
                  <a:cubicBezTo>
                    <a:pt x="8" y="25"/>
                    <a:pt x="0" y="30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6" y="35"/>
                    <a:pt x="15" y="35"/>
                    <a:pt x="23" y="35"/>
                  </a:cubicBezTo>
                  <a:cubicBezTo>
                    <a:pt x="22" y="36"/>
                    <a:pt x="21" y="37"/>
                    <a:pt x="20" y="3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8" y="35"/>
                    <a:pt x="31" y="33"/>
                    <a:pt x="39" y="29"/>
                  </a:cubicBezTo>
                  <a:cubicBezTo>
                    <a:pt x="38" y="27"/>
                    <a:pt x="35" y="26"/>
                    <a:pt x="35" y="2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6" name="Freeform 368"/>
            <p:cNvSpPr>
              <a:spLocks/>
            </p:cNvSpPr>
            <p:nvPr/>
          </p:nvSpPr>
          <p:spPr bwMode="auto">
            <a:xfrm>
              <a:off x="1251" y="662"/>
              <a:ext cx="96" cy="29"/>
            </a:xfrm>
            <a:custGeom>
              <a:avLst/>
              <a:gdLst>
                <a:gd name="T0" fmla="*/ 96 w 41"/>
                <a:gd name="T1" fmla="*/ 5 h 12"/>
                <a:gd name="T2" fmla="*/ 77 w 41"/>
                <a:gd name="T3" fmla="*/ 0 h 12"/>
                <a:gd name="T4" fmla="*/ 0 w 41"/>
                <a:gd name="T5" fmla="*/ 29 h 12"/>
                <a:gd name="T6" fmla="*/ 28 w 41"/>
                <a:gd name="T7" fmla="*/ 29 h 12"/>
                <a:gd name="T8" fmla="*/ 96 w 41"/>
                <a:gd name="T9" fmla="*/ 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12"/>
                <a:gd name="T17" fmla="*/ 41 w 41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12">
                  <a:moveTo>
                    <a:pt x="41" y="2"/>
                  </a:moveTo>
                  <a:cubicBezTo>
                    <a:pt x="38" y="1"/>
                    <a:pt x="36" y="0"/>
                    <a:pt x="33" y="0"/>
                  </a:cubicBezTo>
                  <a:cubicBezTo>
                    <a:pt x="25" y="0"/>
                    <a:pt x="3" y="7"/>
                    <a:pt x="0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1" y="7"/>
                    <a:pt x="35" y="9"/>
                    <a:pt x="41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7" name="Freeform 369"/>
            <p:cNvSpPr>
              <a:spLocks/>
            </p:cNvSpPr>
            <p:nvPr/>
          </p:nvSpPr>
          <p:spPr bwMode="auto">
            <a:xfrm>
              <a:off x="1300" y="674"/>
              <a:ext cx="133" cy="40"/>
            </a:xfrm>
            <a:custGeom>
              <a:avLst/>
              <a:gdLst>
                <a:gd name="T0" fmla="*/ 0 w 56"/>
                <a:gd name="T1" fmla="*/ 28 h 17"/>
                <a:gd name="T2" fmla="*/ 29 w 56"/>
                <a:gd name="T3" fmla="*/ 24 h 17"/>
                <a:gd name="T4" fmla="*/ 19 w 56"/>
                <a:gd name="T5" fmla="*/ 35 h 17"/>
                <a:gd name="T6" fmla="*/ 29 w 56"/>
                <a:gd name="T7" fmla="*/ 40 h 17"/>
                <a:gd name="T8" fmla="*/ 71 w 56"/>
                <a:gd name="T9" fmla="*/ 31 h 17"/>
                <a:gd name="T10" fmla="*/ 88 w 56"/>
                <a:gd name="T11" fmla="*/ 31 h 17"/>
                <a:gd name="T12" fmla="*/ 133 w 56"/>
                <a:gd name="T13" fmla="*/ 16 h 17"/>
                <a:gd name="T14" fmla="*/ 112 w 56"/>
                <a:gd name="T15" fmla="*/ 16 h 17"/>
                <a:gd name="T16" fmla="*/ 119 w 56"/>
                <a:gd name="T17" fmla="*/ 0 h 17"/>
                <a:gd name="T18" fmla="*/ 107 w 56"/>
                <a:gd name="T19" fmla="*/ 0 h 17"/>
                <a:gd name="T20" fmla="*/ 86 w 56"/>
                <a:gd name="T21" fmla="*/ 19 h 17"/>
                <a:gd name="T22" fmla="*/ 57 w 56"/>
                <a:gd name="T23" fmla="*/ 9 h 17"/>
                <a:gd name="T24" fmla="*/ 0 w 56"/>
                <a:gd name="T25" fmla="*/ 28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17"/>
                <a:gd name="T41" fmla="*/ 56 w 5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17">
                  <a:moveTo>
                    <a:pt x="0" y="12"/>
                  </a:moveTo>
                  <a:cubicBezTo>
                    <a:pt x="2" y="12"/>
                    <a:pt x="8" y="11"/>
                    <a:pt x="12" y="10"/>
                  </a:cubicBezTo>
                  <a:cubicBezTo>
                    <a:pt x="12" y="11"/>
                    <a:pt x="8" y="13"/>
                    <a:pt x="8" y="15"/>
                  </a:cubicBezTo>
                  <a:cubicBezTo>
                    <a:pt x="8" y="17"/>
                    <a:pt x="11" y="17"/>
                    <a:pt x="12" y="17"/>
                  </a:cubicBezTo>
                  <a:cubicBezTo>
                    <a:pt x="18" y="17"/>
                    <a:pt x="24" y="13"/>
                    <a:pt x="30" y="13"/>
                  </a:cubicBezTo>
                  <a:cubicBezTo>
                    <a:pt x="31" y="13"/>
                    <a:pt x="37" y="13"/>
                    <a:pt x="37" y="13"/>
                  </a:cubicBezTo>
                  <a:cubicBezTo>
                    <a:pt x="45" y="13"/>
                    <a:pt x="51" y="11"/>
                    <a:pt x="56" y="7"/>
                  </a:cubicBezTo>
                  <a:cubicBezTo>
                    <a:pt x="53" y="6"/>
                    <a:pt x="50" y="7"/>
                    <a:pt x="47" y="7"/>
                  </a:cubicBezTo>
                  <a:cubicBezTo>
                    <a:pt x="49" y="5"/>
                    <a:pt x="50" y="1"/>
                    <a:pt x="5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1" y="2"/>
                    <a:pt x="40" y="8"/>
                    <a:pt x="36" y="8"/>
                  </a:cubicBezTo>
                  <a:cubicBezTo>
                    <a:pt x="28" y="8"/>
                    <a:pt x="28" y="5"/>
                    <a:pt x="24" y="4"/>
                  </a:cubicBezTo>
                  <a:cubicBezTo>
                    <a:pt x="17" y="1"/>
                    <a:pt x="1" y="8"/>
                    <a:pt x="0" y="1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8" name="Freeform 370"/>
            <p:cNvSpPr>
              <a:spLocks/>
            </p:cNvSpPr>
            <p:nvPr/>
          </p:nvSpPr>
          <p:spPr bwMode="auto">
            <a:xfrm>
              <a:off x="1577" y="677"/>
              <a:ext cx="137" cy="30"/>
            </a:xfrm>
            <a:custGeom>
              <a:avLst/>
              <a:gdLst>
                <a:gd name="T0" fmla="*/ 21 w 58"/>
                <a:gd name="T1" fmla="*/ 0 h 13"/>
                <a:gd name="T2" fmla="*/ 12 w 58"/>
                <a:gd name="T3" fmla="*/ 0 h 13"/>
                <a:gd name="T4" fmla="*/ 2 w 58"/>
                <a:gd name="T5" fmla="*/ 7 h 13"/>
                <a:gd name="T6" fmla="*/ 7 w 58"/>
                <a:gd name="T7" fmla="*/ 14 h 13"/>
                <a:gd name="T8" fmla="*/ 0 w 58"/>
                <a:gd name="T9" fmla="*/ 21 h 13"/>
                <a:gd name="T10" fmla="*/ 54 w 58"/>
                <a:gd name="T11" fmla="*/ 30 h 13"/>
                <a:gd name="T12" fmla="*/ 106 w 58"/>
                <a:gd name="T13" fmla="*/ 30 h 13"/>
                <a:gd name="T14" fmla="*/ 137 w 58"/>
                <a:gd name="T15" fmla="*/ 25 h 13"/>
                <a:gd name="T16" fmla="*/ 137 w 58"/>
                <a:gd name="T17" fmla="*/ 14 h 13"/>
                <a:gd name="T18" fmla="*/ 123 w 58"/>
                <a:gd name="T19" fmla="*/ 7 h 13"/>
                <a:gd name="T20" fmla="*/ 76 w 58"/>
                <a:gd name="T21" fmla="*/ 14 h 13"/>
                <a:gd name="T22" fmla="*/ 31 w 58"/>
                <a:gd name="T23" fmla="*/ 14 h 13"/>
                <a:gd name="T24" fmla="*/ 19 w 58"/>
                <a:gd name="T25" fmla="*/ 5 h 13"/>
                <a:gd name="T26" fmla="*/ 21 w 58"/>
                <a:gd name="T27" fmla="*/ 0 h 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"/>
                <a:gd name="T43" fmla="*/ 0 h 13"/>
                <a:gd name="T44" fmla="*/ 58 w 58"/>
                <a:gd name="T45" fmla="*/ 13 h 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" h="13">
                  <a:moveTo>
                    <a:pt x="9" y="0"/>
                  </a:moveTo>
                  <a:cubicBezTo>
                    <a:pt x="8" y="0"/>
                    <a:pt x="6" y="0"/>
                    <a:pt x="5" y="0"/>
                  </a:cubicBezTo>
                  <a:cubicBezTo>
                    <a:pt x="3" y="0"/>
                    <a:pt x="1" y="1"/>
                    <a:pt x="1" y="3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0" y="11"/>
                    <a:pt x="18" y="13"/>
                    <a:pt x="23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7" y="8"/>
                    <a:pt x="53" y="12"/>
                    <a:pt x="58" y="1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5" y="5"/>
                    <a:pt x="54" y="3"/>
                    <a:pt x="52" y="3"/>
                  </a:cubicBezTo>
                  <a:cubicBezTo>
                    <a:pt x="46" y="3"/>
                    <a:pt x="40" y="6"/>
                    <a:pt x="32" y="6"/>
                  </a:cubicBezTo>
                  <a:cubicBezTo>
                    <a:pt x="22" y="6"/>
                    <a:pt x="20" y="6"/>
                    <a:pt x="13" y="6"/>
                  </a:cubicBezTo>
                  <a:cubicBezTo>
                    <a:pt x="9" y="6"/>
                    <a:pt x="8" y="4"/>
                    <a:pt x="8" y="2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9" name="Freeform 371"/>
            <p:cNvSpPr>
              <a:spLocks/>
            </p:cNvSpPr>
            <p:nvPr/>
          </p:nvSpPr>
          <p:spPr bwMode="auto">
            <a:xfrm>
              <a:off x="1614" y="610"/>
              <a:ext cx="93" cy="45"/>
            </a:xfrm>
            <a:custGeom>
              <a:avLst/>
              <a:gdLst>
                <a:gd name="T0" fmla="*/ 21 w 39"/>
                <a:gd name="T1" fmla="*/ 24 h 19"/>
                <a:gd name="T2" fmla="*/ 12 w 39"/>
                <a:gd name="T3" fmla="*/ 36 h 19"/>
                <a:gd name="T4" fmla="*/ 12 w 39"/>
                <a:gd name="T5" fmla="*/ 38 h 19"/>
                <a:gd name="T6" fmla="*/ 17 w 39"/>
                <a:gd name="T7" fmla="*/ 45 h 19"/>
                <a:gd name="T8" fmla="*/ 36 w 39"/>
                <a:gd name="T9" fmla="*/ 38 h 19"/>
                <a:gd name="T10" fmla="*/ 33 w 39"/>
                <a:gd name="T11" fmla="*/ 36 h 19"/>
                <a:gd name="T12" fmla="*/ 93 w 39"/>
                <a:gd name="T13" fmla="*/ 19 h 19"/>
                <a:gd name="T14" fmla="*/ 62 w 39"/>
                <a:gd name="T15" fmla="*/ 12 h 19"/>
                <a:gd name="T16" fmla="*/ 52 w 39"/>
                <a:gd name="T17" fmla="*/ 2 h 19"/>
                <a:gd name="T18" fmla="*/ 43 w 39"/>
                <a:gd name="T19" fmla="*/ 0 h 19"/>
                <a:gd name="T20" fmla="*/ 0 w 39"/>
                <a:gd name="T21" fmla="*/ 19 h 19"/>
                <a:gd name="T22" fmla="*/ 10 w 39"/>
                <a:gd name="T23" fmla="*/ 24 h 19"/>
                <a:gd name="T24" fmla="*/ 21 w 39"/>
                <a:gd name="T25" fmla="*/ 24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"/>
                <a:gd name="T40" fmla="*/ 0 h 19"/>
                <a:gd name="T41" fmla="*/ 39 w 39"/>
                <a:gd name="T42" fmla="*/ 19 h 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" h="19">
                  <a:moveTo>
                    <a:pt x="9" y="10"/>
                  </a:moveTo>
                  <a:cubicBezTo>
                    <a:pt x="5" y="11"/>
                    <a:pt x="4" y="11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6" y="19"/>
                    <a:pt x="7" y="19"/>
                  </a:cubicBezTo>
                  <a:cubicBezTo>
                    <a:pt x="10" y="19"/>
                    <a:pt x="12" y="17"/>
                    <a:pt x="15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22" y="14"/>
                    <a:pt x="35" y="12"/>
                    <a:pt x="39" y="8"/>
                  </a:cubicBezTo>
                  <a:cubicBezTo>
                    <a:pt x="37" y="4"/>
                    <a:pt x="31" y="5"/>
                    <a:pt x="26" y="5"/>
                  </a:cubicBezTo>
                  <a:cubicBezTo>
                    <a:pt x="24" y="5"/>
                    <a:pt x="24" y="1"/>
                    <a:pt x="22" y="1"/>
                  </a:cubicBezTo>
                  <a:cubicBezTo>
                    <a:pt x="22" y="1"/>
                    <a:pt x="20" y="0"/>
                    <a:pt x="18" y="0"/>
                  </a:cubicBezTo>
                  <a:cubicBezTo>
                    <a:pt x="14" y="0"/>
                    <a:pt x="0" y="3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0" name="Freeform 372"/>
            <p:cNvSpPr>
              <a:spLocks/>
            </p:cNvSpPr>
            <p:nvPr/>
          </p:nvSpPr>
          <p:spPr bwMode="auto">
            <a:xfrm>
              <a:off x="1676" y="712"/>
              <a:ext cx="47" cy="31"/>
            </a:xfrm>
            <a:custGeom>
              <a:avLst/>
              <a:gdLst>
                <a:gd name="T0" fmla="*/ 19 w 20"/>
                <a:gd name="T1" fmla="*/ 7 h 13"/>
                <a:gd name="T2" fmla="*/ 0 w 20"/>
                <a:gd name="T3" fmla="*/ 7 h 13"/>
                <a:gd name="T4" fmla="*/ 14 w 20"/>
                <a:gd name="T5" fmla="*/ 21 h 13"/>
                <a:gd name="T6" fmla="*/ 47 w 20"/>
                <a:gd name="T7" fmla="*/ 14 h 13"/>
                <a:gd name="T8" fmla="*/ 19 w 20"/>
                <a:gd name="T9" fmla="*/ 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13"/>
                <a:gd name="T17" fmla="*/ 20 w 20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13">
                  <a:moveTo>
                    <a:pt x="8" y="3"/>
                  </a:moveTo>
                  <a:cubicBezTo>
                    <a:pt x="7" y="3"/>
                    <a:pt x="4" y="3"/>
                    <a:pt x="0" y="3"/>
                  </a:cubicBezTo>
                  <a:cubicBezTo>
                    <a:pt x="0" y="6"/>
                    <a:pt x="4" y="9"/>
                    <a:pt x="6" y="9"/>
                  </a:cubicBezTo>
                  <a:cubicBezTo>
                    <a:pt x="10" y="9"/>
                    <a:pt x="20" y="13"/>
                    <a:pt x="20" y="6"/>
                  </a:cubicBezTo>
                  <a:cubicBezTo>
                    <a:pt x="20" y="0"/>
                    <a:pt x="10" y="3"/>
                    <a:pt x="8" y="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1" name="Freeform 373"/>
            <p:cNvSpPr>
              <a:spLocks/>
            </p:cNvSpPr>
            <p:nvPr/>
          </p:nvSpPr>
          <p:spPr bwMode="auto">
            <a:xfrm>
              <a:off x="2992" y="1291"/>
              <a:ext cx="30" cy="26"/>
            </a:xfrm>
            <a:custGeom>
              <a:avLst/>
              <a:gdLst>
                <a:gd name="T0" fmla="*/ 30 w 13"/>
                <a:gd name="T1" fmla="*/ 17 h 11"/>
                <a:gd name="T2" fmla="*/ 18 w 13"/>
                <a:gd name="T3" fmla="*/ 0 h 11"/>
                <a:gd name="T4" fmla="*/ 0 w 13"/>
                <a:gd name="T5" fmla="*/ 7 h 11"/>
                <a:gd name="T6" fmla="*/ 2 w 13"/>
                <a:gd name="T7" fmla="*/ 26 h 11"/>
                <a:gd name="T8" fmla="*/ 30 w 13"/>
                <a:gd name="T9" fmla="*/ 1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3" y="7"/>
                  </a:moveTo>
                  <a:cubicBezTo>
                    <a:pt x="12" y="4"/>
                    <a:pt x="8" y="5"/>
                    <a:pt x="8" y="0"/>
                  </a:cubicBezTo>
                  <a:cubicBezTo>
                    <a:pt x="8" y="0"/>
                    <a:pt x="3" y="2"/>
                    <a:pt x="0" y="3"/>
                  </a:cubicBezTo>
                  <a:cubicBezTo>
                    <a:pt x="1" y="5"/>
                    <a:pt x="1" y="11"/>
                    <a:pt x="1" y="11"/>
                  </a:cubicBezTo>
                  <a:cubicBezTo>
                    <a:pt x="1" y="11"/>
                    <a:pt x="11" y="8"/>
                    <a:pt x="13" y="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2" name="Freeform 374"/>
            <p:cNvSpPr>
              <a:spLocks/>
            </p:cNvSpPr>
            <p:nvPr/>
          </p:nvSpPr>
          <p:spPr bwMode="auto">
            <a:xfrm>
              <a:off x="2448" y="1019"/>
              <a:ext cx="62" cy="95"/>
            </a:xfrm>
            <a:custGeom>
              <a:avLst/>
              <a:gdLst>
                <a:gd name="T0" fmla="*/ 0 w 26"/>
                <a:gd name="T1" fmla="*/ 43 h 40"/>
                <a:gd name="T2" fmla="*/ 12 w 26"/>
                <a:gd name="T3" fmla="*/ 55 h 40"/>
                <a:gd name="T4" fmla="*/ 10 w 26"/>
                <a:gd name="T5" fmla="*/ 69 h 40"/>
                <a:gd name="T6" fmla="*/ 19 w 26"/>
                <a:gd name="T7" fmla="*/ 69 h 40"/>
                <a:gd name="T8" fmla="*/ 7 w 26"/>
                <a:gd name="T9" fmla="*/ 71 h 40"/>
                <a:gd name="T10" fmla="*/ 0 w 26"/>
                <a:gd name="T11" fmla="*/ 76 h 40"/>
                <a:gd name="T12" fmla="*/ 0 w 26"/>
                <a:gd name="T13" fmla="*/ 88 h 40"/>
                <a:gd name="T14" fmla="*/ 5 w 26"/>
                <a:gd name="T15" fmla="*/ 88 h 40"/>
                <a:gd name="T16" fmla="*/ 0 w 26"/>
                <a:gd name="T17" fmla="*/ 95 h 40"/>
                <a:gd name="T18" fmla="*/ 31 w 26"/>
                <a:gd name="T19" fmla="*/ 86 h 40"/>
                <a:gd name="T20" fmla="*/ 43 w 26"/>
                <a:gd name="T21" fmla="*/ 81 h 40"/>
                <a:gd name="T22" fmla="*/ 55 w 26"/>
                <a:gd name="T23" fmla="*/ 76 h 40"/>
                <a:gd name="T24" fmla="*/ 62 w 26"/>
                <a:gd name="T25" fmla="*/ 59 h 40"/>
                <a:gd name="T26" fmla="*/ 62 w 26"/>
                <a:gd name="T27" fmla="*/ 40 h 40"/>
                <a:gd name="T28" fmla="*/ 52 w 26"/>
                <a:gd name="T29" fmla="*/ 38 h 40"/>
                <a:gd name="T30" fmla="*/ 60 w 26"/>
                <a:gd name="T31" fmla="*/ 38 h 40"/>
                <a:gd name="T32" fmla="*/ 62 w 26"/>
                <a:gd name="T33" fmla="*/ 24 h 40"/>
                <a:gd name="T34" fmla="*/ 55 w 26"/>
                <a:gd name="T35" fmla="*/ 21 h 40"/>
                <a:gd name="T36" fmla="*/ 45 w 26"/>
                <a:gd name="T37" fmla="*/ 33 h 40"/>
                <a:gd name="T38" fmla="*/ 43 w 26"/>
                <a:gd name="T39" fmla="*/ 28 h 40"/>
                <a:gd name="T40" fmla="*/ 52 w 26"/>
                <a:gd name="T41" fmla="*/ 24 h 40"/>
                <a:gd name="T42" fmla="*/ 50 w 26"/>
                <a:gd name="T43" fmla="*/ 24 h 40"/>
                <a:gd name="T44" fmla="*/ 50 w 26"/>
                <a:gd name="T45" fmla="*/ 2 h 40"/>
                <a:gd name="T46" fmla="*/ 29 w 26"/>
                <a:gd name="T47" fmla="*/ 14 h 40"/>
                <a:gd name="T48" fmla="*/ 21 w 26"/>
                <a:gd name="T49" fmla="*/ 33 h 40"/>
                <a:gd name="T50" fmla="*/ 10 w 26"/>
                <a:gd name="T51" fmla="*/ 33 h 40"/>
                <a:gd name="T52" fmla="*/ 0 w 26"/>
                <a:gd name="T53" fmla="*/ 43 h 4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6"/>
                <a:gd name="T82" fmla="*/ 0 h 40"/>
                <a:gd name="T83" fmla="*/ 26 w 26"/>
                <a:gd name="T84" fmla="*/ 40 h 4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6" h="40">
                  <a:moveTo>
                    <a:pt x="0" y="18"/>
                  </a:moveTo>
                  <a:cubicBezTo>
                    <a:pt x="0" y="22"/>
                    <a:pt x="1" y="23"/>
                    <a:pt x="5" y="23"/>
                  </a:cubicBezTo>
                  <a:cubicBezTo>
                    <a:pt x="5" y="23"/>
                    <a:pt x="4" y="27"/>
                    <a:pt x="4" y="29"/>
                  </a:cubicBezTo>
                  <a:cubicBezTo>
                    <a:pt x="4" y="30"/>
                    <a:pt x="7" y="29"/>
                    <a:pt x="8" y="29"/>
                  </a:cubicBezTo>
                  <a:cubicBezTo>
                    <a:pt x="7" y="30"/>
                    <a:pt x="4" y="30"/>
                    <a:pt x="3" y="30"/>
                  </a:cubicBezTo>
                  <a:cubicBezTo>
                    <a:pt x="2" y="31"/>
                    <a:pt x="0" y="32"/>
                    <a:pt x="0" y="3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" y="37"/>
                    <a:pt x="2" y="3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38"/>
                    <a:pt x="7" y="36"/>
                    <a:pt x="13" y="36"/>
                  </a:cubicBezTo>
                  <a:cubicBezTo>
                    <a:pt x="15" y="36"/>
                    <a:pt x="16" y="34"/>
                    <a:pt x="18" y="34"/>
                  </a:cubicBezTo>
                  <a:cubicBezTo>
                    <a:pt x="18" y="33"/>
                    <a:pt x="20" y="32"/>
                    <a:pt x="23" y="32"/>
                  </a:cubicBezTo>
                  <a:cubicBezTo>
                    <a:pt x="23" y="29"/>
                    <a:pt x="26" y="28"/>
                    <a:pt x="26" y="25"/>
                  </a:cubicBezTo>
                  <a:cubicBezTo>
                    <a:pt x="26" y="22"/>
                    <a:pt x="26" y="19"/>
                    <a:pt x="26" y="17"/>
                  </a:cubicBezTo>
                  <a:cubicBezTo>
                    <a:pt x="25" y="17"/>
                    <a:pt x="23" y="17"/>
                    <a:pt x="22" y="16"/>
                  </a:cubicBezTo>
                  <a:cubicBezTo>
                    <a:pt x="23" y="16"/>
                    <a:pt x="24" y="16"/>
                    <a:pt x="25" y="16"/>
                  </a:cubicBezTo>
                  <a:cubicBezTo>
                    <a:pt x="25" y="14"/>
                    <a:pt x="26" y="12"/>
                    <a:pt x="26" y="10"/>
                  </a:cubicBezTo>
                  <a:cubicBezTo>
                    <a:pt x="25" y="11"/>
                    <a:pt x="25" y="10"/>
                    <a:pt x="23" y="9"/>
                  </a:cubicBezTo>
                  <a:cubicBezTo>
                    <a:pt x="22" y="10"/>
                    <a:pt x="20" y="13"/>
                    <a:pt x="19" y="14"/>
                  </a:cubicBezTo>
                  <a:cubicBezTo>
                    <a:pt x="18" y="13"/>
                    <a:pt x="18" y="13"/>
                    <a:pt x="18" y="12"/>
                  </a:cubicBezTo>
                  <a:cubicBezTo>
                    <a:pt x="20" y="12"/>
                    <a:pt x="21" y="11"/>
                    <a:pt x="22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5" y="8"/>
                    <a:pt x="22" y="5"/>
                    <a:pt x="21" y="1"/>
                  </a:cubicBezTo>
                  <a:cubicBezTo>
                    <a:pt x="14" y="0"/>
                    <a:pt x="16" y="6"/>
                    <a:pt x="12" y="6"/>
                  </a:cubicBezTo>
                  <a:cubicBezTo>
                    <a:pt x="12" y="10"/>
                    <a:pt x="12" y="14"/>
                    <a:pt x="9" y="14"/>
                  </a:cubicBezTo>
                  <a:cubicBezTo>
                    <a:pt x="8" y="14"/>
                    <a:pt x="7" y="14"/>
                    <a:pt x="4" y="14"/>
                  </a:cubicBezTo>
                  <a:cubicBezTo>
                    <a:pt x="4" y="17"/>
                    <a:pt x="3" y="17"/>
                    <a:pt x="0" y="1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3" name="Freeform 375"/>
            <p:cNvSpPr>
              <a:spLocks/>
            </p:cNvSpPr>
            <p:nvPr/>
          </p:nvSpPr>
          <p:spPr bwMode="auto">
            <a:xfrm>
              <a:off x="2290" y="835"/>
              <a:ext cx="128" cy="59"/>
            </a:xfrm>
            <a:custGeom>
              <a:avLst/>
              <a:gdLst>
                <a:gd name="T0" fmla="*/ 40 w 54"/>
                <a:gd name="T1" fmla="*/ 52 h 25"/>
                <a:gd name="T2" fmla="*/ 52 w 54"/>
                <a:gd name="T3" fmla="*/ 59 h 25"/>
                <a:gd name="T4" fmla="*/ 104 w 54"/>
                <a:gd name="T5" fmla="*/ 40 h 25"/>
                <a:gd name="T6" fmla="*/ 121 w 54"/>
                <a:gd name="T7" fmla="*/ 33 h 25"/>
                <a:gd name="T8" fmla="*/ 128 w 54"/>
                <a:gd name="T9" fmla="*/ 24 h 25"/>
                <a:gd name="T10" fmla="*/ 119 w 54"/>
                <a:gd name="T11" fmla="*/ 12 h 25"/>
                <a:gd name="T12" fmla="*/ 119 w 54"/>
                <a:gd name="T13" fmla="*/ 5 h 25"/>
                <a:gd name="T14" fmla="*/ 100 w 54"/>
                <a:gd name="T15" fmla="*/ 0 h 25"/>
                <a:gd name="T16" fmla="*/ 85 w 54"/>
                <a:gd name="T17" fmla="*/ 9 h 25"/>
                <a:gd name="T18" fmla="*/ 62 w 54"/>
                <a:gd name="T19" fmla="*/ 9 h 25"/>
                <a:gd name="T20" fmla="*/ 62 w 54"/>
                <a:gd name="T21" fmla="*/ 5 h 25"/>
                <a:gd name="T22" fmla="*/ 40 w 54"/>
                <a:gd name="T23" fmla="*/ 21 h 25"/>
                <a:gd name="T24" fmla="*/ 24 w 54"/>
                <a:gd name="T25" fmla="*/ 12 h 25"/>
                <a:gd name="T26" fmla="*/ 12 w 54"/>
                <a:gd name="T27" fmla="*/ 12 h 25"/>
                <a:gd name="T28" fmla="*/ 9 w 54"/>
                <a:gd name="T29" fmla="*/ 14 h 25"/>
                <a:gd name="T30" fmla="*/ 0 w 54"/>
                <a:gd name="T31" fmla="*/ 19 h 25"/>
                <a:gd name="T32" fmla="*/ 0 w 54"/>
                <a:gd name="T33" fmla="*/ 26 h 25"/>
                <a:gd name="T34" fmla="*/ 0 w 54"/>
                <a:gd name="T35" fmla="*/ 33 h 25"/>
                <a:gd name="T36" fmla="*/ 24 w 54"/>
                <a:gd name="T37" fmla="*/ 33 h 25"/>
                <a:gd name="T38" fmla="*/ 40 w 54"/>
                <a:gd name="T39" fmla="*/ 52 h 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4"/>
                <a:gd name="T61" fmla="*/ 0 h 25"/>
                <a:gd name="T62" fmla="*/ 54 w 54"/>
                <a:gd name="T63" fmla="*/ 25 h 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4" h="25">
                  <a:moveTo>
                    <a:pt x="17" y="22"/>
                  </a:moveTo>
                  <a:cubicBezTo>
                    <a:pt x="18" y="22"/>
                    <a:pt x="22" y="25"/>
                    <a:pt x="22" y="25"/>
                  </a:cubicBezTo>
                  <a:cubicBezTo>
                    <a:pt x="30" y="25"/>
                    <a:pt x="37" y="19"/>
                    <a:pt x="44" y="17"/>
                  </a:cubicBezTo>
                  <a:cubicBezTo>
                    <a:pt x="47" y="16"/>
                    <a:pt x="49" y="17"/>
                    <a:pt x="51" y="14"/>
                  </a:cubicBezTo>
                  <a:cubicBezTo>
                    <a:pt x="51" y="14"/>
                    <a:pt x="54" y="13"/>
                    <a:pt x="54" y="10"/>
                  </a:cubicBezTo>
                  <a:cubicBezTo>
                    <a:pt x="54" y="8"/>
                    <a:pt x="50" y="7"/>
                    <a:pt x="50" y="5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49" y="2"/>
                    <a:pt x="43" y="2"/>
                    <a:pt x="42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2"/>
                    <a:pt x="26" y="2"/>
                  </a:cubicBezTo>
                  <a:cubicBezTo>
                    <a:pt x="23" y="3"/>
                    <a:pt x="21" y="9"/>
                    <a:pt x="17" y="9"/>
                  </a:cubicBezTo>
                  <a:cubicBezTo>
                    <a:pt x="13" y="9"/>
                    <a:pt x="10" y="5"/>
                    <a:pt x="10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7"/>
                    <a:pt x="2" y="8"/>
                    <a:pt x="0" y="8"/>
                  </a:cubicBezTo>
                  <a:cubicBezTo>
                    <a:pt x="4" y="8"/>
                    <a:pt x="6" y="11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2"/>
                    <a:pt x="6" y="14"/>
                    <a:pt x="10" y="14"/>
                  </a:cubicBezTo>
                  <a:cubicBezTo>
                    <a:pt x="8" y="20"/>
                    <a:pt x="12" y="20"/>
                    <a:pt x="17" y="2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4" name="Freeform 376"/>
            <p:cNvSpPr>
              <a:spLocks/>
            </p:cNvSpPr>
            <p:nvPr/>
          </p:nvSpPr>
          <p:spPr bwMode="auto">
            <a:xfrm>
              <a:off x="2954" y="1418"/>
              <a:ext cx="42" cy="17"/>
            </a:xfrm>
            <a:custGeom>
              <a:avLst/>
              <a:gdLst>
                <a:gd name="T0" fmla="*/ 42 w 18"/>
                <a:gd name="T1" fmla="*/ 0 h 7"/>
                <a:gd name="T2" fmla="*/ 0 w 18"/>
                <a:gd name="T3" fmla="*/ 0 h 7"/>
                <a:gd name="T4" fmla="*/ 0 w 18"/>
                <a:gd name="T5" fmla="*/ 7 h 7"/>
                <a:gd name="T6" fmla="*/ 26 w 18"/>
                <a:gd name="T7" fmla="*/ 17 h 7"/>
                <a:gd name="T8" fmla="*/ 42 w 18"/>
                <a:gd name="T9" fmla="*/ 10 h 7"/>
                <a:gd name="T10" fmla="*/ 42 w 18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"/>
                <a:gd name="T19" fmla="*/ 0 h 7"/>
                <a:gd name="T20" fmla="*/ 18 w 1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" h="7">
                  <a:moveTo>
                    <a:pt x="18" y="0"/>
                  </a:moveTo>
                  <a:cubicBezTo>
                    <a:pt x="14" y="3"/>
                    <a:pt x="7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6" y="7"/>
                    <a:pt x="11" y="7"/>
                  </a:cubicBezTo>
                  <a:cubicBezTo>
                    <a:pt x="12" y="7"/>
                    <a:pt x="15" y="6"/>
                    <a:pt x="18" y="4"/>
                  </a:cubicBezTo>
                  <a:cubicBezTo>
                    <a:pt x="18" y="2"/>
                    <a:pt x="18" y="1"/>
                    <a:pt x="18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5" name="Freeform 377"/>
            <p:cNvSpPr>
              <a:spLocks/>
            </p:cNvSpPr>
            <p:nvPr/>
          </p:nvSpPr>
          <p:spPr bwMode="auto">
            <a:xfrm>
              <a:off x="2715" y="1305"/>
              <a:ext cx="24" cy="49"/>
            </a:xfrm>
            <a:custGeom>
              <a:avLst/>
              <a:gdLst>
                <a:gd name="T0" fmla="*/ 14 w 10"/>
                <a:gd name="T1" fmla="*/ 49 h 21"/>
                <a:gd name="T2" fmla="*/ 24 w 10"/>
                <a:gd name="T3" fmla="*/ 30 h 21"/>
                <a:gd name="T4" fmla="*/ 24 w 10"/>
                <a:gd name="T5" fmla="*/ 21 h 21"/>
                <a:gd name="T6" fmla="*/ 14 w 10"/>
                <a:gd name="T7" fmla="*/ 0 h 21"/>
                <a:gd name="T8" fmla="*/ 0 w 10"/>
                <a:gd name="T9" fmla="*/ 12 h 21"/>
                <a:gd name="T10" fmla="*/ 14 w 10"/>
                <a:gd name="T11" fmla="*/ 49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1"/>
                <a:gd name="T20" fmla="*/ 10 w 10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1">
                  <a:moveTo>
                    <a:pt x="6" y="21"/>
                  </a:moveTo>
                  <a:cubicBezTo>
                    <a:pt x="6" y="18"/>
                    <a:pt x="8" y="17"/>
                    <a:pt x="10" y="13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6"/>
                    <a:pt x="10" y="2"/>
                    <a:pt x="6" y="0"/>
                  </a:cubicBezTo>
                  <a:cubicBezTo>
                    <a:pt x="4" y="1"/>
                    <a:pt x="4" y="5"/>
                    <a:pt x="0" y="5"/>
                  </a:cubicBezTo>
                  <a:cubicBezTo>
                    <a:pt x="0" y="11"/>
                    <a:pt x="1" y="18"/>
                    <a:pt x="6" y="2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6" name="Freeform 378"/>
            <p:cNvSpPr>
              <a:spLocks/>
            </p:cNvSpPr>
            <p:nvPr/>
          </p:nvSpPr>
          <p:spPr bwMode="auto">
            <a:xfrm>
              <a:off x="2718" y="1267"/>
              <a:ext cx="14" cy="33"/>
            </a:xfrm>
            <a:custGeom>
              <a:avLst/>
              <a:gdLst>
                <a:gd name="T0" fmla="*/ 5 w 6"/>
                <a:gd name="T1" fmla="*/ 12 h 14"/>
                <a:gd name="T2" fmla="*/ 0 w 6"/>
                <a:gd name="T3" fmla="*/ 24 h 14"/>
                <a:gd name="T4" fmla="*/ 7 w 6"/>
                <a:gd name="T5" fmla="*/ 33 h 14"/>
                <a:gd name="T6" fmla="*/ 14 w 6"/>
                <a:gd name="T7" fmla="*/ 33 h 14"/>
                <a:gd name="T8" fmla="*/ 14 w 6"/>
                <a:gd name="T9" fmla="*/ 0 h 14"/>
                <a:gd name="T10" fmla="*/ 5 w 6"/>
                <a:gd name="T11" fmla="*/ 12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4"/>
                <a:gd name="T20" fmla="*/ 6 w 6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4">
                  <a:moveTo>
                    <a:pt x="2" y="5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ubicBezTo>
                    <a:pt x="4" y="14"/>
                    <a:pt x="5" y="14"/>
                    <a:pt x="6" y="14"/>
                  </a:cubicBezTo>
                  <a:cubicBezTo>
                    <a:pt x="5" y="12"/>
                    <a:pt x="6" y="5"/>
                    <a:pt x="6" y="0"/>
                  </a:cubicBezTo>
                  <a:cubicBezTo>
                    <a:pt x="6" y="0"/>
                    <a:pt x="3" y="5"/>
                    <a:pt x="2" y="5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7" name="Freeform 379"/>
            <p:cNvSpPr>
              <a:spLocks/>
            </p:cNvSpPr>
            <p:nvPr/>
          </p:nvSpPr>
          <p:spPr bwMode="auto">
            <a:xfrm>
              <a:off x="2831" y="986"/>
              <a:ext cx="16" cy="24"/>
            </a:xfrm>
            <a:custGeom>
              <a:avLst/>
              <a:gdLst>
                <a:gd name="T0" fmla="*/ 16 w 7"/>
                <a:gd name="T1" fmla="*/ 5 h 10"/>
                <a:gd name="T2" fmla="*/ 9 w 7"/>
                <a:gd name="T3" fmla="*/ 0 h 10"/>
                <a:gd name="T4" fmla="*/ 0 w 7"/>
                <a:gd name="T5" fmla="*/ 12 h 10"/>
                <a:gd name="T6" fmla="*/ 16 w 7"/>
                <a:gd name="T7" fmla="*/ 5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0"/>
                <a:gd name="T14" fmla="*/ 7 w 7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0">
                  <a:moveTo>
                    <a:pt x="7" y="2"/>
                  </a:moveTo>
                  <a:cubicBezTo>
                    <a:pt x="7" y="1"/>
                    <a:pt x="5" y="1"/>
                    <a:pt x="4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4" y="10"/>
                    <a:pt x="7" y="4"/>
                    <a:pt x="7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8" name="Freeform 380"/>
            <p:cNvSpPr>
              <a:spLocks/>
            </p:cNvSpPr>
            <p:nvPr/>
          </p:nvSpPr>
          <p:spPr bwMode="auto">
            <a:xfrm>
              <a:off x="3185" y="662"/>
              <a:ext cx="147" cy="104"/>
            </a:xfrm>
            <a:custGeom>
              <a:avLst/>
              <a:gdLst>
                <a:gd name="T0" fmla="*/ 47 w 62"/>
                <a:gd name="T1" fmla="*/ 102 h 44"/>
                <a:gd name="T2" fmla="*/ 78 w 62"/>
                <a:gd name="T3" fmla="*/ 99 h 44"/>
                <a:gd name="T4" fmla="*/ 40 w 62"/>
                <a:gd name="T5" fmla="*/ 69 h 44"/>
                <a:gd name="T6" fmla="*/ 55 w 62"/>
                <a:gd name="T7" fmla="*/ 50 h 44"/>
                <a:gd name="T8" fmla="*/ 100 w 62"/>
                <a:gd name="T9" fmla="*/ 28 h 44"/>
                <a:gd name="T10" fmla="*/ 147 w 62"/>
                <a:gd name="T11" fmla="*/ 0 h 44"/>
                <a:gd name="T12" fmla="*/ 123 w 62"/>
                <a:gd name="T13" fmla="*/ 0 h 44"/>
                <a:gd name="T14" fmla="*/ 88 w 62"/>
                <a:gd name="T15" fmla="*/ 9 h 44"/>
                <a:gd name="T16" fmla="*/ 78 w 62"/>
                <a:gd name="T17" fmla="*/ 9 h 44"/>
                <a:gd name="T18" fmla="*/ 28 w 62"/>
                <a:gd name="T19" fmla="*/ 28 h 44"/>
                <a:gd name="T20" fmla="*/ 36 w 62"/>
                <a:gd name="T21" fmla="*/ 38 h 44"/>
                <a:gd name="T22" fmla="*/ 17 w 62"/>
                <a:gd name="T23" fmla="*/ 47 h 44"/>
                <a:gd name="T24" fmla="*/ 9 w 62"/>
                <a:gd name="T25" fmla="*/ 57 h 44"/>
                <a:gd name="T26" fmla="*/ 0 w 62"/>
                <a:gd name="T27" fmla="*/ 83 h 44"/>
                <a:gd name="T28" fmla="*/ 24 w 62"/>
                <a:gd name="T29" fmla="*/ 97 h 44"/>
                <a:gd name="T30" fmla="*/ 47 w 62"/>
                <a:gd name="T31" fmla="*/ 102 h 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"/>
                <a:gd name="T49" fmla="*/ 0 h 44"/>
                <a:gd name="T50" fmla="*/ 62 w 62"/>
                <a:gd name="T51" fmla="*/ 44 h 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" h="44">
                  <a:moveTo>
                    <a:pt x="20" y="43"/>
                  </a:moveTo>
                  <a:cubicBezTo>
                    <a:pt x="23" y="43"/>
                    <a:pt x="28" y="44"/>
                    <a:pt x="33" y="42"/>
                  </a:cubicBezTo>
                  <a:cubicBezTo>
                    <a:pt x="28" y="41"/>
                    <a:pt x="17" y="34"/>
                    <a:pt x="17" y="29"/>
                  </a:cubicBezTo>
                  <a:cubicBezTo>
                    <a:pt x="17" y="27"/>
                    <a:pt x="23" y="23"/>
                    <a:pt x="23" y="21"/>
                  </a:cubicBezTo>
                  <a:cubicBezTo>
                    <a:pt x="23" y="21"/>
                    <a:pt x="33" y="12"/>
                    <a:pt x="42" y="12"/>
                  </a:cubicBezTo>
                  <a:cubicBezTo>
                    <a:pt x="48" y="12"/>
                    <a:pt x="62" y="1"/>
                    <a:pt x="6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9" y="5"/>
                    <a:pt x="43" y="1"/>
                    <a:pt x="37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7" y="6"/>
                    <a:pt x="17" y="12"/>
                    <a:pt x="12" y="12"/>
                  </a:cubicBezTo>
                  <a:cubicBezTo>
                    <a:pt x="12" y="12"/>
                    <a:pt x="14" y="15"/>
                    <a:pt x="15" y="16"/>
                  </a:cubicBezTo>
                  <a:cubicBezTo>
                    <a:pt x="12" y="18"/>
                    <a:pt x="11" y="18"/>
                    <a:pt x="7" y="20"/>
                  </a:cubicBezTo>
                  <a:cubicBezTo>
                    <a:pt x="11" y="23"/>
                    <a:pt x="11" y="24"/>
                    <a:pt x="4" y="24"/>
                  </a:cubicBezTo>
                  <a:cubicBezTo>
                    <a:pt x="7" y="28"/>
                    <a:pt x="3" y="33"/>
                    <a:pt x="0" y="35"/>
                  </a:cubicBezTo>
                  <a:cubicBezTo>
                    <a:pt x="3" y="37"/>
                    <a:pt x="5" y="40"/>
                    <a:pt x="10" y="41"/>
                  </a:cubicBezTo>
                  <a:cubicBezTo>
                    <a:pt x="10" y="40"/>
                    <a:pt x="16" y="43"/>
                    <a:pt x="20" y="4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9" name="Freeform 381"/>
            <p:cNvSpPr>
              <a:spLocks/>
            </p:cNvSpPr>
            <p:nvPr/>
          </p:nvSpPr>
          <p:spPr bwMode="auto">
            <a:xfrm>
              <a:off x="2484" y="967"/>
              <a:ext cx="132" cy="173"/>
            </a:xfrm>
            <a:custGeom>
              <a:avLst/>
              <a:gdLst>
                <a:gd name="T0" fmla="*/ 24 w 56"/>
                <a:gd name="T1" fmla="*/ 24 h 73"/>
                <a:gd name="T2" fmla="*/ 24 w 56"/>
                <a:gd name="T3" fmla="*/ 47 h 73"/>
                <a:gd name="T4" fmla="*/ 33 w 56"/>
                <a:gd name="T5" fmla="*/ 71 h 73"/>
                <a:gd name="T6" fmla="*/ 47 w 56"/>
                <a:gd name="T7" fmla="*/ 55 h 73"/>
                <a:gd name="T8" fmla="*/ 40 w 56"/>
                <a:gd name="T9" fmla="*/ 73 h 73"/>
                <a:gd name="T10" fmla="*/ 57 w 56"/>
                <a:gd name="T11" fmla="*/ 81 h 73"/>
                <a:gd name="T12" fmla="*/ 68 w 56"/>
                <a:gd name="T13" fmla="*/ 97 h 73"/>
                <a:gd name="T14" fmla="*/ 42 w 56"/>
                <a:gd name="T15" fmla="*/ 118 h 73"/>
                <a:gd name="T16" fmla="*/ 38 w 56"/>
                <a:gd name="T17" fmla="*/ 137 h 73"/>
                <a:gd name="T18" fmla="*/ 61 w 56"/>
                <a:gd name="T19" fmla="*/ 147 h 73"/>
                <a:gd name="T20" fmla="*/ 71 w 56"/>
                <a:gd name="T21" fmla="*/ 140 h 73"/>
                <a:gd name="T22" fmla="*/ 33 w 56"/>
                <a:gd name="T23" fmla="*/ 173 h 73"/>
                <a:gd name="T24" fmla="*/ 59 w 56"/>
                <a:gd name="T25" fmla="*/ 164 h 73"/>
                <a:gd name="T26" fmla="*/ 59 w 56"/>
                <a:gd name="T27" fmla="*/ 159 h 73"/>
                <a:gd name="T28" fmla="*/ 118 w 56"/>
                <a:gd name="T29" fmla="*/ 159 h 73"/>
                <a:gd name="T30" fmla="*/ 127 w 56"/>
                <a:gd name="T31" fmla="*/ 145 h 73"/>
                <a:gd name="T32" fmla="*/ 120 w 56"/>
                <a:gd name="T33" fmla="*/ 137 h 73"/>
                <a:gd name="T34" fmla="*/ 130 w 56"/>
                <a:gd name="T35" fmla="*/ 133 h 73"/>
                <a:gd name="T36" fmla="*/ 132 w 56"/>
                <a:gd name="T37" fmla="*/ 116 h 73"/>
                <a:gd name="T38" fmla="*/ 116 w 56"/>
                <a:gd name="T39" fmla="*/ 114 h 73"/>
                <a:gd name="T40" fmla="*/ 116 w 56"/>
                <a:gd name="T41" fmla="*/ 107 h 73"/>
                <a:gd name="T42" fmla="*/ 106 w 56"/>
                <a:gd name="T43" fmla="*/ 97 h 73"/>
                <a:gd name="T44" fmla="*/ 94 w 56"/>
                <a:gd name="T45" fmla="*/ 81 h 73"/>
                <a:gd name="T46" fmla="*/ 92 w 56"/>
                <a:gd name="T47" fmla="*/ 73 h 73"/>
                <a:gd name="T48" fmla="*/ 75 w 56"/>
                <a:gd name="T49" fmla="*/ 50 h 73"/>
                <a:gd name="T50" fmla="*/ 57 w 56"/>
                <a:gd name="T51" fmla="*/ 45 h 73"/>
                <a:gd name="T52" fmla="*/ 80 w 56"/>
                <a:gd name="T53" fmla="*/ 36 h 73"/>
                <a:gd name="T54" fmla="*/ 80 w 56"/>
                <a:gd name="T55" fmla="*/ 26 h 73"/>
                <a:gd name="T56" fmla="*/ 52 w 56"/>
                <a:gd name="T57" fmla="*/ 7 h 73"/>
                <a:gd name="T58" fmla="*/ 19 w 56"/>
                <a:gd name="T59" fmla="*/ 2 h 73"/>
                <a:gd name="T60" fmla="*/ 24 w 56"/>
                <a:gd name="T61" fmla="*/ 7 h 73"/>
                <a:gd name="T62" fmla="*/ 24 w 56"/>
                <a:gd name="T63" fmla="*/ 9 h 73"/>
                <a:gd name="T64" fmla="*/ 19 w 56"/>
                <a:gd name="T65" fmla="*/ 12 h 73"/>
                <a:gd name="T66" fmla="*/ 24 w 56"/>
                <a:gd name="T67" fmla="*/ 2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6"/>
                <a:gd name="T103" fmla="*/ 0 h 73"/>
                <a:gd name="T104" fmla="*/ 56 w 56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6" h="73">
                  <a:moveTo>
                    <a:pt x="10" y="10"/>
                  </a:moveTo>
                  <a:cubicBezTo>
                    <a:pt x="10" y="12"/>
                    <a:pt x="8" y="20"/>
                    <a:pt x="10" y="20"/>
                  </a:cubicBezTo>
                  <a:cubicBezTo>
                    <a:pt x="10" y="23"/>
                    <a:pt x="9" y="22"/>
                    <a:pt x="14" y="30"/>
                  </a:cubicBezTo>
                  <a:cubicBezTo>
                    <a:pt x="15" y="28"/>
                    <a:pt x="17" y="25"/>
                    <a:pt x="20" y="23"/>
                  </a:cubicBezTo>
                  <a:cubicBezTo>
                    <a:pt x="20" y="26"/>
                    <a:pt x="17" y="27"/>
                    <a:pt x="17" y="31"/>
                  </a:cubicBezTo>
                  <a:cubicBezTo>
                    <a:pt x="17" y="33"/>
                    <a:pt x="20" y="34"/>
                    <a:pt x="24" y="34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26" y="46"/>
                    <a:pt x="21" y="43"/>
                    <a:pt x="18" y="50"/>
                  </a:cubicBezTo>
                  <a:cubicBezTo>
                    <a:pt x="18" y="50"/>
                    <a:pt x="16" y="55"/>
                    <a:pt x="16" y="58"/>
                  </a:cubicBezTo>
                  <a:cubicBezTo>
                    <a:pt x="16" y="60"/>
                    <a:pt x="25" y="62"/>
                    <a:pt x="26" y="62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28" y="66"/>
                    <a:pt x="14" y="62"/>
                    <a:pt x="14" y="73"/>
                  </a:cubicBezTo>
                  <a:cubicBezTo>
                    <a:pt x="15" y="70"/>
                    <a:pt x="21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2" y="64"/>
                    <a:pt x="51" y="62"/>
                    <a:pt x="54" y="61"/>
                  </a:cubicBezTo>
                  <a:cubicBezTo>
                    <a:pt x="53" y="60"/>
                    <a:pt x="51" y="60"/>
                    <a:pt x="51" y="58"/>
                  </a:cubicBezTo>
                  <a:cubicBezTo>
                    <a:pt x="51" y="57"/>
                    <a:pt x="54" y="56"/>
                    <a:pt x="55" y="56"/>
                  </a:cubicBezTo>
                  <a:cubicBezTo>
                    <a:pt x="54" y="53"/>
                    <a:pt x="55" y="52"/>
                    <a:pt x="56" y="49"/>
                  </a:cubicBezTo>
                  <a:cubicBezTo>
                    <a:pt x="54" y="48"/>
                    <a:pt x="53" y="47"/>
                    <a:pt x="49" y="48"/>
                  </a:cubicBezTo>
                  <a:cubicBezTo>
                    <a:pt x="49" y="47"/>
                    <a:pt x="49" y="46"/>
                    <a:pt x="49" y="45"/>
                  </a:cubicBezTo>
                  <a:cubicBezTo>
                    <a:pt x="47" y="45"/>
                    <a:pt x="45" y="44"/>
                    <a:pt x="45" y="41"/>
                  </a:cubicBezTo>
                  <a:cubicBezTo>
                    <a:pt x="42" y="40"/>
                    <a:pt x="42" y="38"/>
                    <a:pt x="40" y="34"/>
                  </a:cubicBezTo>
                  <a:cubicBezTo>
                    <a:pt x="38" y="34"/>
                    <a:pt x="39" y="32"/>
                    <a:pt x="39" y="31"/>
                  </a:cubicBezTo>
                  <a:cubicBezTo>
                    <a:pt x="39" y="27"/>
                    <a:pt x="32" y="24"/>
                    <a:pt x="32" y="21"/>
                  </a:cubicBezTo>
                  <a:cubicBezTo>
                    <a:pt x="31" y="21"/>
                    <a:pt x="25" y="21"/>
                    <a:pt x="24" y="19"/>
                  </a:cubicBezTo>
                  <a:cubicBezTo>
                    <a:pt x="26" y="19"/>
                    <a:pt x="34" y="16"/>
                    <a:pt x="34" y="15"/>
                  </a:cubicBezTo>
                  <a:cubicBezTo>
                    <a:pt x="34" y="14"/>
                    <a:pt x="34" y="13"/>
                    <a:pt x="34" y="11"/>
                  </a:cubicBezTo>
                  <a:cubicBezTo>
                    <a:pt x="0" y="10"/>
                    <a:pt x="22" y="8"/>
                    <a:pt x="22" y="3"/>
                  </a:cubicBezTo>
                  <a:cubicBezTo>
                    <a:pt x="14" y="3"/>
                    <a:pt x="9" y="0"/>
                    <a:pt x="8" y="1"/>
                  </a:cubicBezTo>
                  <a:cubicBezTo>
                    <a:pt x="8" y="2"/>
                    <a:pt x="9" y="2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5"/>
                    <a:pt x="8" y="5"/>
                  </a:cubicBezTo>
                  <a:cubicBezTo>
                    <a:pt x="7" y="6"/>
                    <a:pt x="10" y="6"/>
                    <a:pt x="10" y="1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0" name="Freeform 382"/>
            <p:cNvSpPr>
              <a:spLocks/>
            </p:cNvSpPr>
            <p:nvPr/>
          </p:nvSpPr>
          <p:spPr bwMode="auto">
            <a:xfrm>
              <a:off x="3093" y="1414"/>
              <a:ext cx="31" cy="26"/>
            </a:xfrm>
            <a:custGeom>
              <a:avLst/>
              <a:gdLst>
                <a:gd name="T0" fmla="*/ 26 w 13"/>
                <a:gd name="T1" fmla="*/ 5 h 11"/>
                <a:gd name="T2" fmla="*/ 31 w 13"/>
                <a:gd name="T3" fmla="*/ 0 h 11"/>
                <a:gd name="T4" fmla="*/ 0 w 13"/>
                <a:gd name="T5" fmla="*/ 14 h 11"/>
                <a:gd name="T6" fmla="*/ 5 w 13"/>
                <a:gd name="T7" fmla="*/ 26 h 11"/>
                <a:gd name="T8" fmla="*/ 26 w 13"/>
                <a:gd name="T9" fmla="*/ 5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1" y="2"/>
                  </a:moveTo>
                  <a:cubicBezTo>
                    <a:pt x="12" y="2"/>
                    <a:pt x="13" y="1"/>
                    <a:pt x="13" y="0"/>
                  </a:cubicBezTo>
                  <a:cubicBezTo>
                    <a:pt x="9" y="1"/>
                    <a:pt x="2" y="5"/>
                    <a:pt x="0" y="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8" y="9"/>
                    <a:pt x="11" y="7"/>
                    <a:pt x="11" y="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1" name="Freeform 383"/>
            <p:cNvSpPr>
              <a:spLocks/>
            </p:cNvSpPr>
            <p:nvPr/>
          </p:nvSpPr>
          <p:spPr bwMode="auto">
            <a:xfrm>
              <a:off x="3292" y="2354"/>
              <a:ext cx="129" cy="271"/>
            </a:xfrm>
            <a:custGeom>
              <a:avLst/>
              <a:gdLst>
                <a:gd name="T0" fmla="*/ 108 w 55"/>
                <a:gd name="T1" fmla="*/ 0 h 115"/>
                <a:gd name="T2" fmla="*/ 73 w 55"/>
                <a:gd name="T3" fmla="*/ 59 h 115"/>
                <a:gd name="T4" fmla="*/ 66 w 55"/>
                <a:gd name="T5" fmla="*/ 59 h 115"/>
                <a:gd name="T6" fmla="*/ 66 w 55"/>
                <a:gd name="T7" fmla="*/ 68 h 115"/>
                <a:gd name="T8" fmla="*/ 47 w 55"/>
                <a:gd name="T9" fmla="*/ 80 h 115"/>
                <a:gd name="T10" fmla="*/ 26 w 55"/>
                <a:gd name="T11" fmla="*/ 85 h 115"/>
                <a:gd name="T12" fmla="*/ 16 w 55"/>
                <a:gd name="T13" fmla="*/ 120 h 115"/>
                <a:gd name="T14" fmla="*/ 26 w 55"/>
                <a:gd name="T15" fmla="*/ 153 h 115"/>
                <a:gd name="T16" fmla="*/ 0 w 55"/>
                <a:gd name="T17" fmla="*/ 193 h 115"/>
                <a:gd name="T18" fmla="*/ 0 w 55"/>
                <a:gd name="T19" fmla="*/ 214 h 115"/>
                <a:gd name="T20" fmla="*/ 7 w 55"/>
                <a:gd name="T21" fmla="*/ 222 h 115"/>
                <a:gd name="T22" fmla="*/ 0 w 55"/>
                <a:gd name="T23" fmla="*/ 231 h 115"/>
                <a:gd name="T24" fmla="*/ 19 w 55"/>
                <a:gd name="T25" fmla="*/ 266 h 115"/>
                <a:gd name="T26" fmla="*/ 26 w 55"/>
                <a:gd name="T27" fmla="*/ 271 h 115"/>
                <a:gd name="T28" fmla="*/ 66 w 55"/>
                <a:gd name="T29" fmla="*/ 214 h 115"/>
                <a:gd name="T30" fmla="*/ 91 w 55"/>
                <a:gd name="T31" fmla="*/ 160 h 115"/>
                <a:gd name="T32" fmla="*/ 108 w 55"/>
                <a:gd name="T33" fmla="*/ 104 h 115"/>
                <a:gd name="T34" fmla="*/ 115 w 55"/>
                <a:gd name="T35" fmla="*/ 92 h 115"/>
                <a:gd name="T36" fmla="*/ 129 w 55"/>
                <a:gd name="T37" fmla="*/ 61 h 115"/>
                <a:gd name="T38" fmla="*/ 129 w 55"/>
                <a:gd name="T39" fmla="*/ 26 h 115"/>
                <a:gd name="T40" fmla="*/ 108 w 55"/>
                <a:gd name="T41" fmla="*/ 0 h 1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5"/>
                <a:gd name="T64" fmla="*/ 0 h 115"/>
                <a:gd name="T65" fmla="*/ 55 w 55"/>
                <a:gd name="T66" fmla="*/ 115 h 1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5" h="115">
                  <a:moveTo>
                    <a:pt x="46" y="0"/>
                  </a:moveTo>
                  <a:cubicBezTo>
                    <a:pt x="43" y="6"/>
                    <a:pt x="39" y="25"/>
                    <a:pt x="31" y="25"/>
                  </a:cubicBezTo>
                  <a:cubicBezTo>
                    <a:pt x="30" y="25"/>
                    <a:pt x="29" y="25"/>
                    <a:pt x="28" y="25"/>
                  </a:cubicBezTo>
                  <a:cubicBezTo>
                    <a:pt x="28" y="26"/>
                    <a:pt x="28" y="28"/>
                    <a:pt x="28" y="29"/>
                  </a:cubicBezTo>
                  <a:cubicBezTo>
                    <a:pt x="25" y="30"/>
                    <a:pt x="23" y="34"/>
                    <a:pt x="20" y="34"/>
                  </a:cubicBezTo>
                  <a:cubicBezTo>
                    <a:pt x="16" y="34"/>
                    <a:pt x="15" y="36"/>
                    <a:pt x="11" y="36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6"/>
                    <a:pt x="11" y="58"/>
                    <a:pt x="11" y="65"/>
                  </a:cubicBezTo>
                  <a:cubicBezTo>
                    <a:pt x="11" y="69"/>
                    <a:pt x="7" y="82"/>
                    <a:pt x="0" y="82"/>
                  </a:cubicBezTo>
                  <a:cubicBezTo>
                    <a:pt x="3" y="87"/>
                    <a:pt x="0" y="86"/>
                    <a:pt x="0" y="91"/>
                  </a:cubicBezTo>
                  <a:cubicBezTo>
                    <a:pt x="0" y="92"/>
                    <a:pt x="2" y="94"/>
                    <a:pt x="3" y="94"/>
                  </a:cubicBezTo>
                  <a:cubicBezTo>
                    <a:pt x="2" y="96"/>
                    <a:pt x="0" y="95"/>
                    <a:pt x="0" y="98"/>
                  </a:cubicBezTo>
                  <a:cubicBezTo>
                    <a:pt x="0" y="105"/>
                    <a:pt x="1" y="113"/>
                    <a:pt x="8" y="113"/>
                  </a:cubicBezTo>
                  <a:cubicBezTo>
                    <a:pt x="8" y="114"/>
                    <a:pt x="11" y="115"/>
                    <a:pt x="11" y="115"/>
                  </a:cubicBezTo>
                  <a:cubicBezTo>
                    <a:pt x="23" y="115"/>
                    <a:pt x="28" y="106"/>
                    <a:pt x="28" y="91"/>
                  </a:cubicBezTo>
                  <a:cubicBezTo>
                    <a:pt x="33" y="91"/>
                    <a:pt x="39" y="73"/>
                    <a:pt x="39" y="68"/>
                  </a:cubicBezTo>
                  <a:cubicBezTo>
                    <a:pt x="39" y="59"/>
                    <a:pt x="46" y="53"/>
                    <a:pt x="46" y="44"/>
                  </a:cubicBezTo>
                  <a:cubicBezTo>
                    <a:pt x="48" y="44"/>
                    <a:pt x="49" y="40"/>
                    <a:pt x="49" y="39"/>
                  </a:cubicBezTo>
                  <a:cubicBezTo>
                    <a:pt x="49" y="34"/>
                    <a:pt x="55" y="31"/>
                    <a:pt x="55" y="26"/>
                  </a:cubicBezTo>
                  <a:cubicBezTo>
                    <a:pt x="55" y="19"/>
                    <a:pt x="52" y="15"/>
                    <a:pt x="55" y="11"/>
                  </a:cubicBezTo>
                  <a:cubicBezTo>
                    <a:pt x="52" y="9"/>
                    <a:pt x="47" y="6"/>
                    <a:pt x="46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2" name="Freeform 384"/>
            <p:cNvSpPr>
              <a:spLocks noEditPoints="1"/>
            </p:cNvSpPr>
            <p:nvPr/>
          </p:nvSpPr>
          <p:spPr bwMode="auto">
            <a:xfrm>
              <a:off x="2311" y="636"/>
              <a:ext cx="2641" cy="2173"/>
            </a:xfrm>
            <a:custGeom>
              <a:avLst/>
              <a:gdLst>
                <a:gd name="T0" fmla="*/ 1942 w 1118"/>
                <a:gd name="T1" fmla="*/ 1403 h 920"/>
                <a:gd name="T2" fmla="*/ 1921 w 1118"/>
                <a:gd name="T3" fmla="*/ 1245 h 920"/>
                <a:gd name="T4" fmla="*/ 2072 w 1118"/>
                <a:gd name="T5" fmla="*/ 1228 h 920"/>
                <a:gd name="T6" fmla="*/ 2109 w 1118"/>
                <a:gd name="T7" fmla="*/ 1025 h 920"/>
                <a:gd name="T8" fmla="*/ 2173 w 1118"/>
                <a:gd name="T9" fmla="*/ 829 h 920"/>
                <a:gd name="T10" fmla="*/ 2086 w 1118"/>
                <a:gd name="T11" fmla="*/ 702 h 920"/>
                <a:gd name="T12" fmla="*/ 2209 w 1118"/>
                <a:gd name="T13" fmla="*/ 725 h 920"/>
                <a:gd name="T14" fmla="*/ 2218 w 1118"/>
                <a:gd name="T15" fmla="*/ 690 h 920"/>
                <a:gd name="T16" fmla="*/ 2308 w 1118"/>
                <a:gd name="T17" fmla="*/ 517 h 920"/>
                <a:gd name="T18" fmla="*/ 2251 w 1118"/>
                <a:gd name="T19" fmla="*/ 314 h 920"/>
                <a:gd name="T20" fmla="*/ 2409 w 1118"/>
                <a:gd name="T21" fmla="*/ 286 h 920"/>
                <a:gd name="T22" fmla="*/ 2497 w 1118"/>
                <a:gd name="T23" fmla="*/ 409 h 920"/>
                <a:gd name="T24" fmla="*/ 2542 w 1118"/>
                <a:gd name="T25" fmla="*/ 265 h 920"/>
                <a:gd name="T26" fmla="*/ 2624 w 1118"/>
                <a:gd name="T27" fmla="*/ 210 h 920"/>
                <a:gd name="T28" fmla="*/ 2204 w 1118"/>
                <a:gd name="T29" fmla="*/ 139 h 920"/>
                <a:gd name="T30" fmla="*/ 1965 w 1118"/>
                <a:gd name="T31" fmla="*/ 104 h 920"/>
                <a:gd name="T32" fmla="*/ 1819 w 1118"/>
                <a:gd name="T33" fmla="*/ 118 h 920"/>
                <a:gd name="T34" fmla="*/ 1566 w 1118"/>
                <a:gd name="T35" fmla="*/ 73 h 920"/>
                <a:gd name="T36" fmla="*/ 1403 w 1118"/>
                <a:gd name="T37" fmla="*/ 5 h 920"/>
                <a:gd name="T38" fmla="*/ 1188 w 1118"/>
                <a:gd name="T39" fmla="*/ 85 h 920"/>
                <a:gd name="T40" fmla="*/ 1174 w 1118"/>
                <a:gd name="T41" fmla="*/ 156 h 920"/>
                <a:gd name="T42" fmla="*/ 1070 w 1118"/>
                <a:gd name="T43" fmla="*/ 99 h 920"/>
                <a:gd name="T44" fmla="*/ 893 w 1118"/>
                <a:gd name="T45" fmla="*/ 163 h 920"/>
                <a:gd name="T46" fmla="*/ 801 w 1118"/>
                <a:gd name="T47" fmla="*/ 194 h 920"/>
                <a:gd name="T48" fmla="*/ 772 w 1118"/>
                <a:gd name="T49" fmla="*/ 172 h 920"/>
                <a:gd name="T50" fmla="*/ 480 w 1118"/>
                <a:gd name="T51" fmla="*/ 151 h 920"/>
                <a:gd name="T52" fmla="*/ 345 w 1118"/>
                <a:gd name="T53" fmla="*/ 274 h 920"/>
                <a:gd name="T54" fmla="*/ 524 w 1118"/>
                <a:gd name="T55" fmla="*/ 317 h 920"/>
                <a:gd name="T56" fmla="*/ 574 w 1118"/>
                <a:gd name="T57" fmla="*/ 307 h 920"/>
                <a:gd name="T58" fmla="*/ 565 w 1118"/>
                <a:gd name="T59" fmla="*/ 399 h 920"/>
                <a:gd name="T60" fmla="*/ 420 w 1118"/>
                <a:gd name="T61" fmla="*/ 364 h 920"/>
                <a:gd name="T62" fmla="*/ 260 w 1118"/>
                <a:gd name="T63" fmla="*/ 505 h 920"/>
                <a:gd name="T64" fmla="*/ 137 w 1118"/>
                <a:gd name="T65" fmla="*/ 713 h 920"/>
                <a:gd name="T66" fmla="*/ 397 w 1118"/>
                <a:gd name="T67" fmla="*/ 619 h 920"/>
                <a:gd name="T68" fmla="*/ 543 w 1118"/>
                <a:gd name="T69" fmla="*/ 763 h 920"/>
                <a:gd name="T70" fmla="*/ 461 w 1118"/>
                <a:gd name="T71" fmla="*/ 600 h 920"/>
                <a:gd name="T72" fmla="*/ 609 w 1118"/>
                <a:gd name="T73" fmla="*/ 758 h 920"/>
                <a:gd name="T74" fmla="*/ 680 w 1118"/>
                <a:gd name="T75" fmla="*/ 680 h 920"/>
                <a:gd name="T76" fmla="*/ 732 w 1118"/>
                <a:gd name="T77" fmla="*/ 565 h 920"/>
                <a:gd name="T78" fmla="*/ 832 w 1118"/>
                <a:gd name="T79" fmla="*/ 560 h 920"/>
                <a:gd name="T80" fmla="*/ 848 w 1118"/>
                <a:gd name="T81" fmla="*/ 668 h 920"/>
                <a:gd name="T82" fmla="*/ 673 w 1118"/>
                <a:gd name="T83" fmla="*/ 699 h 920"/>
                <a:gd name="T84" fmla="*/ 824 w 1118"/>
                <a:gd name="T85" fmla="*/ 758 h 920"/>
                <a:gd name="T86" fmla="*/ 723 w 1118"/>
                <a:gd name="T87" fmla="*/ 874 h 920"/>
                <a:gd name="T88" fmla="*/ 465 w 1118"/>
                <a:gd name="T89" fmla="*/ 834 h 920"/>
                <a:gd name="T90" fmla="*/ 281 w 1118"/>
                <a:gd name="T91" fmla="*/ 775 h 920"/>
                <a:gd name="T92" fmla="*/ 73 w 1118"/>
                <a:gd name="T93" fmla="*/ 942 h 920"/>
                <a:gd name="T94" fmla="*/ 9 w 1118"/>
                <a:gd name="T95" fmla="*/ 1221 h 920"/>
                <a:gd name="T96" fmla="*/ 364 w 1118"/>
                <a:gd name="T97" fmla="*/ 1365 h 920"/>
                <a:gd name="T98" fmla="*/ 428 w 1118"/>
                <a:gd name="T99" fmla="*/ 1502 h 920"/>
                <a:gd name="T100" fmla="*/ 472 w 1118"/>
                <a:gd name="T101" fmla="*/ 1838 h 920"/>
                <a:gd name="T102" fmla="*/ 588 w 1118"/>
                <a:gd name="T103" fmla="*/ 2173 h 920"/>
                <a:gd name="T104" fmla="*/ 829 w 1118"/>
                <a:gd name="T105" fmla="*/ 1982 h 920"/>
                <a:gd name="T106" fmla="*/ 921 w 1118"/>
                <a:gd name="T107" fmla="*/ 1594 h 920"/>
                <a:gd name="T108" fmla="*/ 1013 w 1118"/>
                <a:gd name="T109" fmla="*/ 1271 h 920"/>
                <a:gd name="T110" fmla="*/ 883 w 1118"/>
                <a:gd name="T111" fmla="*/ 1068 h 920"/>
                <a:gd name="T112" fmla="*/ 841 w 1118"/>
                <a:gd name="T113" fmla="*/ 938 h 920"/>
                <a:gd name="T114" fmla="*/ 1141 w 1118"/>
                <a:gd name="T115" fmla="*/ 1162 h 920"/>
                <a:gd name="T116" fmla="*/ 1094 w 1118"/>
                <a:gd name="T117" fmla="*/ 964 h 920"/>
                <a:gd name="T118" fmla="*/ 1219 w 1118"/>
                <a:gd name="T119" fmla="*/ 983 h 920"/>
                <a:gd name="T120" fmla="*/ 1495 w 1118"/>
                <a:gd name="T121" fmla="*/ 1195 h 920"/>
                <a:gd name="T122" fmla="*/ 1590 w 1118"/>
                <a:gd name="T123" fmla="*/ 1172 h 920"/>
                <a:gd name="T124" fmla="*/ 1807 w 1118"/>
                <a:gd name="T125" fmla="*/ 1105 h 92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18"/>
                <a:gd name="T190" fmla="*/ 0 h 920"/>
                <a:gd name="T191" fmla="*/ 1118 w 1118"/>
                <a:gd name="T192" fmla="*/ 920 h 92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18" h="920">
                  <a:moveTo>
                    <a:pt x="786" y="482"/>
                  </a:moveTo>
                  <a:cubicBezTo>
                    <a:pt x="790" y="492"/>
                    <a:pt x="794" y="497"/>
                    <a:pt x="797" y="509"/>
                  </a:cubicBezTo>
                  <a:cubicBezTo>
                    <a:pt x="798" y="511"/>
                    <a:pt x="800" y="520"/>
                    <a:pt x="798" y="521"/>
                  </a:cubicBezTo>
                  <a:cubicBezTo>
                    <a:pt x="798" y="525"/>
                    <a:pt x="798" y="525"/>
                    <a:pt x="798" y="530"/>
                  </a:cubicBezTo>
                  <a:cubicBezTo>
                    <a:pt x="800" y="530"/>
                    <a:pt x="802" y="549"/>
                    <a:pt x="802" y="551"/>
                  </a:cubicBezTo>
                  <a:cubicBezTo>
                    <a:pt x="802" y="553"/>
                    <a:pt x="802" y="555"/>
                    <a:pt x="802" y="559"/>
                  </a:cubicBezTo>
                  <a:cubicBezTo>
                    <a:pt x="803" y="560"/>
                    <a:pt x="804" y="559"/>
                    <a:pt x="806" y="559"/>
                  </a:cubicBezTo>
                  <a:cubicBezTo>
                    <a:pt x="811" y="565"/>
                    <a:pt x="816" y="567"/>
                    <a:pt x="818" y="574"/>
                  </a:cubicBezTo>
                  <a:cubicBezTo>
                    <a:pt x="818" y="574"/>
                    <a:pt x="818" y="574"/>
                    <a:pt x="818" y="574"/>
                  </a:cubicBezTo>
                  <a:cubicBezTo>
                    <a:pt x="818" y="576"/>
                    <a:pt x="817" y="585"/>
                    <a:pt x="817" y="586"/>
                  </a:cubicBezTo>
                  <a:cubicBezTo>
                    <a:pt x="817" y="589"/>
                    <a:pt x="820" y="590"/>
                    <a:pt x="822" y="594"/>
                  </a:cubicBezTo>
                  <a:cubicBezTo>
                    <a:pt x="826" y="600"/>
                    <a:pt x="830" y="605"/>
                    <a:pt x="838" y="610"/>
                  </a:cubicBezTo>
                  <a:cubicBezTo>
                    <a:pt x="840" y="612"/>
                    <a:pt x="843" y="612"/>
                    <a:pt x="845" y="612"/>
                  </a:cubicBezTo>
                  <a:cubicBezTo>
                    <a:pt x="845" y="606"/>
                    <a:pt x="845" y="606"/>
                    <a:pt x="845" y="606"/>
                  </a:cubicBezTo>
                  <a:cubicBezTo>
                    <a:pt x="843" y="603"/>
                    <a:pt x="840" y="601"/>
                    <a:pt x="840" y="595"/>
                  </a:cubicBezTo>
                  <a:cubicBezTo>
                    <a:pt x="840" y="580"/>
                    <a:pt x="840" y="580"/>
                    <a:pt x="840" y="580"/>
                  </a:cubicBezTo>
                  <a:cubicBezTo>
                    <a:pt x="837" y="579"/>
                    <a:pt x="836" y="576"/>
                    <a:pt x="834" y="573"/>
                  </a:cubicBezTo>
                  <a:cubicBezTo>
                    <a:pt x="833" y="574"/>
                    <a:pt x="832" y="574"/>
                    <a:pt x="831" y="575"/>
                  </a:cubicBezTo>
                  <a:cubicBezTo>
                    <a:pt x="825" y="571"/>
                    <a:pt x="817" y="563"/>
                    <a:pt x="815" y="557"/>
                  </a:cubicBezTo>
                  <a:cubicBezTo>
                    <a:pt x="815" y="557"/>
                    <a:pt x="814" y="551"/>
                    <a:pt x="814" y="549"/>
                  </a:cubicBezTo>
                  <a:cubicBezTo>
                    <a:pt x="810" y="549"/>
                    <a:pt x="808" y="546"/>
                    <a:pt x="808" y="542"/>
                  </a:cubicBezTo>
                  <a:cubicBezTo>
                    <a:pt x="808" y="534"/>
                    <a:pt x="813" y="532"/>
                    <a:pt x="813" y="527"/>
                  </a:cubicBezTo>
                  <a:cubicBezTo>
                    <a:pt x="813" y="525"/>
                    <a:pt x="811" y="513"/>
                    <a:pt x="811" y="513"/>
                  </a:cubicBezTo>
                  <a:cubicBezTo>
                    <a:pt x="817" y="513"/>
                    <a:pt x="817" y="513"/>
                    <a:pt x="817" y="513"/>
                  </a:cubicBezTo>
                  <a:cubicBezTo>
                    <a:pt x="817" y="522"/>
                    <a:pt x="829" y="520"/>
                    <a:pt x="830" y="526"/>
                  </a:cubicBezTo>
                  <a:cubicBezTo>
                    <a:pt x="831" y="530"/>
                    <a:pt x="833" y="533"/>
                    <a:pt x="836" y="534"/>
                  </a:cubicBezTo>
                  <a:cubicBezTo>
                    <a:pt x="837" y="537"/>
                    <a:pt x="842" y="538"/>
                    <a:pt x="847" y="539"/>
                  </a:cubicBezTo>
                  <a:cubicBezTo>
                    <a:pt x="847" y="543"/>
                    <a:pt x="847" y="545"/>
                    <a:pt x="847" y="549"/>
                  </a:cubicBezTo>
                  <a:cubicBezTo>
                    <a:pt x="847" y="549"/>
                    <a:pt x="847" y="552"/>
                    <a:pt x="848" y="552"/>
                  </a:cubicBezTo>
                  <a:cubicBezTo>
                    <a:pt x="851" y="552"/>
                    <a:pt x="857" y="543"/>
                    <a:pt x="858" y="540"/>
                  </a:cubicBezTo>
                  <a:cubicBezTo>
                    <a:pt x="859" y="539"/>
                    <a:pt x="861" y="539"/>
                    <a:pt x="863" y="540"/>
                  </a:cubicBezTo>
                  <a:cubicBezTo>
                    <a:pt x="865" y="537"/>
                    <a:pt x="870" y="531"/>
                    <a:pt x="877" y="529"/>
                  </a:cubicBezTo>
                  <a:cubicBezTo>
                    <a:pt x="875" y="526"/>
                    <a:pt x="877" y="526"/>
                    <a:pt x="877" y="520"/>
                  </a:cubicBezTo>
                  <a:cubicBezTo>
                    <a:pt x="877" y="513"/>
                    <a:pt x="874" y="508"/>
                    <a:pt x="872" y="500"/>
                  </a:cubicBezTo>
                  <a:cubicBezTo>
                    <a:pt x="858" y="484"/>
                    <a:pt x="858" y="484"/>
                    <a:pt x="858" y="484"/>
                  </a:cubicBezTo>
                  <a:cubicBezTo>
                    <a:pt x="857" y="483"/>
                    <a:pt x="855" y="483"/>
                    <a:pt x="854" y="481"/>
                  </a:cubicBezTo>
                  <a:cubicBezTo>
                    <a:pt x="854" y="480"/>
                    <a:pt x="851" y="475"/>
                    <a:pt x="851" y="474"/>
                  </a:cubicBezTo>
                  <a:cubicBezTo>
                    <a:pt x="847" y="474"/>
                    <a:pt x="842" y="461"/>
                    <a:pt x="843" y="459"/>
                  </a:cubicBezTo>
                  <a:cubicBezTo>
                    <a:pt x="848" y="451"/>
                    <a:pt x="854" y="446"/>
                    <a:pt x="855" y="446"/>
                  </a:cubicBezTo>
                  <a:cubicBezTo>
                    <a:pt x="853" y="444"/>
                    <a:pt x="867" y="450"/>
                    <a:pt x="867" y="451"/>
                  </a:cubicBezTo>
                  <a:cubicBezTo>
                    <a:pt x="867" y="453"/>
                    <a:pt x="870" y="453"/>
                    <a:pt x="871" y="456"/>
                  </a:cubicBezTo>
                  <a:cubicBezTo>
                    <a:pt x="871" y="456"/>
                    <a:pt x="871" y="453"/>
                    <a:pt x="871" y="451"/>
                  </a:cubicBezTo>
                  <a:cubicBezTo>
                    <a:pt x="872" y="451"/>
                    <a:pt x="876" y="446"/>
                    <a:pt x="879" y="446"/>
                  </a:cubicBezTo>
                  <a:cubicBezTo>
                    <a:pt x="886" y="446"/>
                    <a:pt x="887" y="438"/>
                    <a:pt x="893" y="434"/>
                  </a:cubicBezTo>
                  <a:cubicBezTo>
                    <a:pt x="893" y="436"/>
                    <a:pt x="895" y="436"/>
                    <a:pt x="895" y="440"/>
                  </a:cubicBezTo>
                  <a:cubicBezTo>
                    <a:pt x="896" y="437"/>
                    <a:pt x="899" y="438"/>
                    <a:pt x="900" y="440"/>
                  </a:cubicBezTo>
                  <a:cubicBezTo>
                    <a:pt x="900" y="431"/>
                    <a:pt x="905" y="435"/>
                    <a:pt x="911" y="434"/>
                  </a:cubicBezTo>
                  <a:cubicBezTo>
                    <a:pt x="916" y="432"/>
                    <a:pt x="917" y="421"/>
                    <a:pt x="924" y="419"/>
                  </a:cubicBezTo>
                  <a:cubicBezTo>
                    <a:pt x="924" y="416"/>
                    <a:pt x="927" y="414"/>
                    <a:pt x="929" y="411"/>
                  </a:cubicBezTo>
                  <a:cubicBezTo>
                    <a:pt x="927" y="410"/>
                    <a:pt x="928" y="406"/>
                    <a:pt x="925" y="405"/>
                  </a:cubicBezTo>
                  <a:cubicBezTo>
                    <a:pt x="930" y="400"/>
                    <a:pt x="937" y="373"/>
                    <a:pt x="937" y="373"/>
                  </a:cubicBezTo>
                  <a:cubicBezTo>
                    <a:pt x="932" y="376"/>
                    <a:pt x="928" y="373"/>
                    <a:pt x="923" y="372"/>
                  </a:cubicBezTo>
                  <a:cubicBezTo>
                    <a:pt x="927" y="370"/>
                    <a:pt x="927" y="368"/>
                    <a:pt x="929" y="364"/>
                  </a:cubicBezTo>
                  <a:cubicBezTo>
                    <a:pt x="923" y="361"/>
                    <a:pt x="924" y="360"/>
                    <a:pt x="929" y="361"/>
                  </a:cubicBezTo>
                  <a:cubicBezTo>
                    <a:pt x="929" y="356"/>
                    <a:pt x="920" y="357"/>
                    <a:pt x="920" y="351"/>
                  </a:cubicBezTo>
                  <a:cubicBezTo>
                    <a:pt x="920" y="350"/>
                    <a:pt x="918" y="348"/>
                    <a:pt x="918" y="347"/>
                  </a:cubicBezTo>
                  <a:cubicBezTo>
                    <a:pt x="917" y="347"/>
                    <a:pt x="901" y="332"/>
                    <a:pt x="901" y="331"/>
                  </a:cubicBezTo>
                  <a:cubicBezTo>
                    <a:pt x="901" y="328"/>
                    <a:pt x="904" y="329"/>
                    <a:pt x="904" y="326"/>
                  </a:cubicBezTo>
                  <a:cubicBezTo>
                    <a:pt x="904" y="326"/>
                    <a:pt x="907" y="324"/>
                    <a:pt x="907" y="324"/>
                  </a:cubicBezTo>
                  <a:cubicBezTo>
                    <a:pt x="907" y="319"/>
                    <a:pt x="912" y="317"/>
                    <a:pt x="915" y="314"/>
                  </a:cubicBezTo>
                  <a:cubicBezTo>
                    <a:pt x="912" y="313"/>
                    <a:pt x="906" y="311"/>
                    <a:pt x="904" y="308"/>
                  </a:cubicBezTo>
                  <a:cubicBezTo>
                    <a:pt x="899" y="308"/>
                    <a:pt x="899" y="308"/>
                    <a:pt x="899" y="308"/>
                  </a:cubicBezTo>
                  <a:cubicBezTo>
                    <a:pt x="899" y="310"/>
                    <a:pt x="894" y="314"/>
                    <a:pt x="894" y="314"/>
                  </a:cubicBezTo>
                  <a:cubicBezTo>
                    <a:pt x="892" y="313"/>
                    <a:pt x="892" y="310"/>
                    <a:pt x="891" y="308"/>
                  </a:cubicBezTo>
                  <a:cubicBezTo>
                    <a:pt x="889" y="306"/>
                    <a:pt x="877" y="306"/>
                    <a:pt x="877" y="301"/>
                  </a:cubicBezTo>
                  <a:cubicBezTo>
                    <a:pt x="877" y="298"/>
                    <a:pt x="881" y="297"/>
                    <a:pt x="883" y="297"/>
                  </a:cubicBezTo>
                  <a:cubicBezTo>
                    <a:pt x="884" y="297"/>
                    <a:pt x="892" y="290"/>
                    <a:pt x="892" y="286"/>
                  </a:cubicBezTo>
                  <a:cubicBezTo>
                    <a:pt x="893" y="287"/>
                    <a:pt x="894" y="282"/>
                    <a:pt x="895" y="282"/>
                  </a:cubicBezTo>
                  <a:cubicBezTo>
                    <a:pt x="898" y="282"/>
                    <a:pt x="899" y="284"/>
                    <a:pt x="901" y="287"/>
                  </a:cubicBezTo>
                  <a:cubicBezTo>
                    <a:pt x="901" y="288"/>
                    <a:pt x="900" y="289"/>
                    <a:pt x="898" y="289"/>
                  </a:cubicBezTo>
                  <a:cubicBezTo>
                    <a:pt x="899" y="292"/>
                    <a:pt x="900" y="294"/>
                    <a:pt x="903" y="294"/>
                  </a:cubicBezTo>
                  <a:cubicBezTo>
                    <a:pt x="903" y="297"/>
                    <a:pt x="903" y="297"/>
                    <a:pt x="903" y="297"/>
                  </a:cubicBezTo>
                  <a:cubicBezTo>
                    <a:pt x="902" y="298"/>
                    <a:pt x="904" y="299"/>
                    <a:pt x="904" y="300"/>
                  </a:cubicBezTo>
                  <a:cubicBezTo>
                    <a:pt x="915" y="289"/>
                    <a:pt x="916" y="289"/>
                    <a:pt x="920" y="290"/>
                  </a:cubicBezTo>
                  <a:cubicBezTo>
                    <a:pt x="922" y="284"/>
                    <a:pt x="926" y="296"/>
                    <a:pt x="929" y="300"/>
                  </a:cubicBezTo>
                  <a:cubicBezTo>
                    <a:pt x="929" y="301"/>
                    <a:pt x="926" y="301"/>
                    <a:pt x="926" y="303"/>
                  </a:cubicBezTo>
                  <a:cubicBezTo>
                    <a:pt x="926" y="306"/>
                    <a:pt x="933" y="307"/>
                    <a:pt x="935" y="307"/>
                  </a:cubicBezTo>
                  <a:cubicBezTo>
                    <a:pt x="937" y="307"/>
                    <a:pt x="937" y="310"/>
                    <a:pt x="941" y="310"/>
                  </a:cubicBezTo>
                  <a:cubicBezTo>
                    <a:pt x="941" y="311"/>
                    <a:pt x="943" y="312"/>
                    <a:pt x="943" y="312"/>
                  </a:cubicBezTo>
                  <a:cubicBezTo>
                    <a:pt x="943" y="314"/>
                    <a:pt x="941" y="316"/>
                    <a:pt x="941" y="318"/>
                  </a:cubicBezTo>
                  <a:cubicBezTo>
                    <a:pt x="941" y="322"/>
                    <a:pt x="947" y="321"/>
                    <a:pt x="949" y="325"/>
                  </a:cubicBezTo>
                  <a:cubicBezTo>
                    <a:pt x="951" y="329"/>
                    <a:pt x="948" y="339"/>
                    <a:pt x="954" y="339"/>
                  </a:cubicBezTo>
                  <a:cubicBezTo>
                    <a:pt x="954" y="332"/>
                    <a:pt x="965" y="340"/>
                    <a:pt x="965" y="329"/>
                  </a:cubicBezTo>
                  <a:cubicBezTo>
                    <a:pt x="965" y="324"/>
                    <a:pt x="963" y="319"/>
                    <a:pt x="962" y="314"/>
                  </a:cubicBezTo>
                  <a:cubicBezTo>
                    <a:pt x="958" y="314"/>
                    <a:pt x="954" y="309"/>
                    <a:pt x="951" y="305"/>
                  </a:cubicBezTo>
                  <a:cubicBezTo>
                    <a:pt x="951" y="305"/>
                    <a:pt x="951" y="305"/>
                    <a:pt x="952" y="305"/>
                  </a:cubicBezTo>
                  <a:cubicBezTo>
                    <a:pt x="949" y="301"/>
                    <a:pt x="947" y="297"/>
                    <a:pt x="944" y="296"/>
                  </a:cubicBezTo>
                  <a:cubicBezTo>
                    <a:pt x="942" y="296"/>
                    <a:pt x="939" y="294"/>
                    <a:pt x="939" y="292"/>
                  </a:cubicBezTo>
                  <a:cubicBezTo>
                    <a:pt x="939" y="291"/>
                    <a:pt x="942" y="289"/>
                    <a:pt x="944" y="289"/>
                  </a:cubicBezTo>
                  <a:cubicBezTo>
                    <a:pt x="945" y="288"/>
                    <a:pt x="947" y="288"/>
                    <a:pt x="947" y="284"/>
                  </a:cubicBezTo>
                  <a:cubicBezTo>
                    <a:pt x="947" y="281"/>
                    <a:pt x="944" y="279"/>
                    <a:pt x="944" y="277"/>
                  </a:cubicBezTo>
                  <a:cubicBezTo>
                    <a:pt x="944" y="275"/>
                    <a:pt x="945" y="274"/>
                    <a:pt x="946" y="272"/>
                  </a:cubicBezTo>
                  <a:cubicBezTo>
                    <a:pt x="948" y="274"/>
                    <a:pt x="949" y="274"/>
                    <a:pt x="952" y="274"/>
                  </a:cubicBezTo>
                  <a:cubicBezTo>
                    <a:pt x="952" y="273"/>
                    <a:pt x="949" y="267"/>
                    <a:pt x="949" y="267"/>
                  </a:cubicBezTo>
                  <a:cubicBezTo>
                    <a:pt x="949" y="267"/>
                    <a:pt x="961" y="267"/>
                    <a:pt x="961" y="267"/>
                  </a:cubicBezTo>
                  <a:cubicBezTo>
                    <a:pt x="970" y="267"/>
                    <a:pt x="974" y="244"/>
                    <a:pt x="974" y="238"/>
                  </a:cubicBezTo>
                  <a:cubicBezTo>
                    <a:pt x="974" y="235"/>
                    <a:pt x="974" y="232"/>
                    <a:pt x="974" y="228"/>
                  </a:cubicBezTo>
                  <a:cubicBezTo>
                    <a:pt x="974" y="225"/>
                    <a:pt x="974" y="223"/>
                    <a:pt x="977" y="223"/>
                  </a:cubicBezTo>
                  <a:cubicBezTo>
                    <a:pt x="977" y="219"/>
                    <a:pt x="977" y="219"/>
                    <a:pt x="977" y="219"/>
                  </a:cubicBezTo>
                  <a:cubicBezTo>
                    <a:pt x="974" y="218"/>
                    <a:pt x="970" y="214"/>
                    <a:pt x="971" y="210"/>
                  </a:cubicBezTo>
                  <a:cubicBezTo>
                    <a:pt x="964" y="205"/>
                    <a:pt x="961" y="195"/>
                    <a:pt x="957" y="185"/>
                  </a:cubicBezTo>
                  <a:cubicBezTo>
                    <a:pt x="953" y="177"/>
                    <a:pt x="942" y="176"/>
                    <a:pt x="933" y="173"/>
                  </a:cubicBezTo>
                  <a:cubicBezTo>
                    <a:pt x="932" y="175"/>
                    <a:pt x="931" y="179"/>
                    <a:pt x="929" y="180"/>
                  </a:cubicBezTo>
                  <a:cubicBezTo>
                    <a:pt x="926" y="175"/>
                    <a:pt x="918" y="178"/>
                    <a:pt x="918" y="172"/>
                  </a:cubicBezTo>
                  <a:cubicBezTo>
                    <a:pt x="918" y="172"/>
                    <a:pt x="906" y="169"/>
                    <a:pt x="906" y="168"/>
                  </a:cubicBezTo>
                  <a:cubicBezTo>
                    <a:pt x="906" y="165"/>
                    <a:pt x="909" y="164"/>
                    <a:pt x="911" y="161"/>
                  </a:cubicBezTo>
                  <a:cubicBezTo>
                    <a:pt x="908" y="156"/>
                    <a:pt x="915" y="149"/>
                    <a:pt x="916" y="146"/>
                  </a:cubicBezTo>
                  <a:cubicBezTo>
                    <a:pt x="916" y="135"/>
                    <a:pt x="916" y="135"/>
                    <a:pt x="916" y="135"/>
                  </a:cubicBezTo>
                  <a:cubicBezTo>
                    <a:pt x="919" y="133"/>
                    <a:pt x="944" y="137"/>
                    <a:pt x="951" y="137"/>
                  </a:cubicBezTo>
                  <a:cubicBezTo>
                    <a:pt x="952" y="137"/>
                    <a:pt x="953" y="133"/>
                    <a:pt x="953" y="133"/>
                  </a:cubicBezTo>
                  <a:cubicBezTo>
                    <a:pt x="968" y="133"/>
                    <a:pt x="968" y="133"/>
                    <a:pt x="968" y="133"/>
                  </a:cubicBezTo>
                  <a:cubicBezTo>
                    <a:pt x="969" y="133"/>
                    <a:pt x="975" y="139"/>
                    <a:pt x="975" y="139"/>
                  </a:cubicBezTo>
                  <a:cubicBezTo>
                    <a:pt x="979" y="139"/>
                    <a:pt x="978" y="132"/>
                    <a:pt x="978" y="126"/>
                  </a:cubicBezTo>
                  <a:cubicBezTo>
                    <a:pt x="978" y="121"/>
                    <a:pt x="980" y="115"/>
                    <a:pt x="983" y="115"/>
                  </a:cubicBezTo>
                  <a:cubicBezTo>
                    <a:pt x="984" y="115"/>
                    <a:pt x="993" y="115"/>
                    <a:pt x="995" y="115"/>
                  </a:cubicBezTo>
                  <a:cubicBezTo>
                    <a:pt x="996" y="117"/>
                    <a:pt x="1002" y="124"/>
                    <a:pt x="1004" y="125"/>
                  </a:cubicBezTo>
                  <a:cubicBezTo>
                    <a:pt x="1005" y="121"/>
                    <a:pt x="1006" y="121"/>
                    <a:pt x="1006" y="116"/>
                  </a:cubicBezTo>
                  <a:cubicBezTo>
                    <a:pt x="1008" y="116"/>
                    <a:pt x="1010" y="116"/>
                    <a:pt x="1010" y="116"/>
                  </a:cubicBezTo>
                  <a:cubicBezTo>
                    <a:pt x="1010" y="114"/>
                    <a:pt x="1006" y="112"/>
                    <a:pt x="1006" y="109"/>
                  </a:cubicBezTo>
                  <a:cubicBezTo>
                    <a:pt x="1006" y="104"/>
                    <a:pt x="1014" y="110"/>
                    <a:pt x="1013" y="110"/>
                  </a:cubicBezTo>
                  <a:cubicBezTo>
                    <a:pt x="1014" y="115"/>
                    <a:pt x="1020" y="116"/>
                    <a:pt x="1020" y="121"/>
                  </a:cubicBezTo>
                  <a:cubicBezTo>
                    <a:pt x="1020" y="122"/>
                    <a:pt x="1015" y="130"/>
                    <a:pt x="1015" y="135"/>
                  </a:cubicBezTo>
                  <a:cubicBezTo>
                    <a:pt x="1015" y="138"/>
                    <a:pt x="1017" y="137"/>
                    <a:pt x="1017" y="139"/>
                  </a:cubicBezTo>
                  <a:cubicBezTo>
                    <a:pt x="1017" y="142"/>
                    <a:pt x="1016" y="146"/>
                    <a:pt x="1012" y="146"/>
                  </a:cubicBezTo>
                  <a:cubicBezTo>
                    <a:pt x="1012" y="160"/>
                    <a:pt x="1023" y="168"/>
                    <a:pt x="1034" y="173"/>
                  </a:cubicBezTo>
                  <a:cubicBezTo>
                    <a:pt x="1039" y="177"/>
                    <a:pt x="1038" y="185"/>
                    <a:pt x="1046" y="187"/>
                  </a:cubicBezTo>
                  <a:cubicBezTo>
                    <a:pt x="1047" y="187"/>
                    <a:pt x="1049" y="188"/>
                    <a:pt x="1050" y="190"/>
                  </a:cubicBezTo>
                  <a:cubicBezTo>
                    <a:pt x="1052" y="194"/>
                    <a:pt x="1056" y="198"/>
                    <a:pt x="1059" y="198"/>
                  </a:cubicBezTo>
                  <a:cubicBezTo>
                    <a:pt x="1061" y="198"/>
                    <a:pt x="1063" y="195"/>
                    <a:pt x="1063" y="191"/>
                  </a:cubicBezTo>
                  <a:cubicBezTo>
                    <a:pt x="1063" y="188"/>
                    <a:pt x="1056" y="187"/>
                    <a:pt x="1056" y="184"/>
                  </a:cubicBezTo>
                  <a:cubicBezTo>
                    <a:pt x="1056" y="183"/>
                    <a:pt x="1060" y="182"/>
                    <a:pt x="1062" y="181"/>
                  </a:cubicBezTo>
                  <a:cubicBezTo>
                    <a:pt x="1060" y="178"/>
                    <a:pt x="1059" y="177"/>
                    <a:pt x="1057" y="173"/>
                  </a:cubicBezTo>
                  <a:cubicBezTo>
                    <a:pt x="1058" y="173"/>
                    <a:pt x="1060" y="173"/>
                    <a:pt x="1064" y="173"/>
                  </a:cubicBezTo>
                  <a:cubicBezTo>
                    <a:pt x="1063" y="171"/>
                    <a:pt x="1060" y="169"/>
                    <a:pt x="1060" y="167"/>
                  </a:cubicBezTo>
                  <a:cubicBezTo>
                    <a:pt x="1057" y="167"/>
                    <a:pt x="1055" y="164"/>
                    <a:pt x="1056" y="160"/>
                  </a:cubicBezTo>
                  <a:cubicBezTo>
                    <a:pt x="1057" y="160"/>
                    <a:pt x="1059" y="158"/>
                    <a:pt x="1059" y="156"/>
                  </a:cubicBezTo>
                  <a:cubicBezTo>
                    <a:pt x="1047" y="152"/>
                    <a:pt x="1047" y="143"/>
                    <a:pt x="1037" y="144"/>
                  </a:cubicBezTo>
                  <a:cubicBezTo>
                    <a:pt x="1034" y="145"/>
                    <a:pt x="1037" y="132"/>
                    <a:pt x="1030" y="131"/>
                  </a:cubicBezTo>
                  <a:cubicBezTo>
                    <a:pt x="1039" y="125"/>
                    <a:pt x="1039" y="125"/>
                    <a:pt x="1039" y="125"/>
                  </a:cubicBezTo>
                  <a:cubicBezTo>
                    <a:pt x="1041" y="125"/>
                    <a:pt x="1041" y="128"/>
                    <a:pt x="1043" y="128"/>
                  </a:cubicBezTo>
                  <a:cubicBezTo>
                    <a:pt x="1046" y="128"/>
                    <a:pt x="1050" y="125"/>
                    <a:pt x="1055" y="123"/>
                  </a:cubicBezTo>
                  <a:cubicBezTo>
                    <a:pt x="1055" y="123"/>
                    <a:pt x="1060" y="127"/>
                    <a:pt x="1063" y="129"/>
                  </a:cubicBezTo>
                  <a:cubicBezTo>
                    <a:pt x="1064" y="121"/>
                    <a:pt x="1067" y="112"/>
                    <a:pt x="1076" y="112"/>
                  </a:cubicBezTo>
                  <a:cubicBezTo>
                    <a:pt x="1076" y="110"/>
                    <a:pt x="1076" y="109"/>
                    <a:pt x="1076" y="108"/>
                  </a:cubicBezTo>
                  <a:cubicBezTo>
                    <a:pt x="1078" y="110"/>
                    <a:pt x="1081" y="110"/>
                    <a:pt x="1084" y="110"/>
                  </a:cubicBezTo>
                  <a:cubicBezTo>
                    <a:pt x="1086" y="110"/>
                    <a:pt x="1088" y="111"/>
                    <a:pt x="1090" y="110"/>
                  </a:cubicBezTo>
                  <a:cubicBezTo>
                    <a:pt x="1089" y="106"/>
                    <a:pt x="1091" y="108"/>
                    <a:pt x="1091" y="104"/>
                  </a:cubicBezTo>
                  <a:cubicBezTo>
                    <a:pt x="1076" y="102"/>
                    <a:pt x="1070" y="95"/>
                    <a:pt x="1059" y="93"/>
                  </a:cubicBezTo>
                  <a:cubicBezTo>
                    <a:pt x="1064" y="93"/>
                    <a:pt x="1067" y="94"/>
                    <a:pt x="1071" y="91"/>
                  </a:cubicBezTo>
                  <a:cubicBezTo>
                    <a:pt x="1068" y="86"/>
                    <a:pt x="1088" y="90"/>
                    <a:pt x="1094" y="93"/>
                  </a:cubicBezTo>
                  <a:cubicBezTo>
                    <a:pt x="1106" y="93"/>
                    <a:pt x="1106" y="93"/>
                    <a:pt x="1106" y="93"/>
                  </a:cubicBezTo>
                  <a:cubicBezTo>
                    <a:pt x="1107" y="95"/>
                    <a:pt x="1109" y="95"/>
                    <a:pt x="1111" y="95"/>
                  </a:cubicBezTo>
                  <a:cubicBezTo>
                    <a:pt x="1111" y="95"/>
                    <a:pt x="1115" y="95"/>
                    <a:pt x="1118" y="95"/>
                  </a:cubicBezTo>
                  <a:cubicBezTo>
                    <a:pt x="1117" y="94"/>
                    <a:pt x="1111" y="92"/>
                    <a:pt x="1111" y="89"/>
                  </a:cubicBezTo>
                  <a:cubicBezTo>
                    <a:pt x="1111" y="86"/>
                    <a:pt x="1112" y="86"/>
                    <a:pt x="1111" y="82"/>
                  </a:cubicBezTo>
                  <a:cubicBezTo>
                    <a:pt x="1102" y="82"/>
                    <a:pt x="1096" y="75"/>
                    <a:pt x="1086" y="75"/>
                  </a:cubicBezTo>
                  <a:cubicBezTo>
                    <a:pt x="1085" y="75"/>
                    <a:pt x="1083" y="75"/>
                    <a:pt x="1083" y="77"/>
                  </a:cubicBezTo>
                  <a:cubicBezTo>
                    <a:pt x="1083" y="78"/>
                    <a:pt x="1076" y="73"/>
                    <a:pt x="1064" y="69"/>
                  </a:cubicBezTo>
                  <a:cubicBezTo>
                    <a:pt x="1048" y="63"/>
                    <a:pt x="1034" y="63"/>
                    <a:pt x="1019" y="58"/>
                  </a:cubicBezTo>
                  <a:cubicBezTo>
                    <a:pt x="1019" y="58"/>
                    <a:pt x="1006" y="57"/>
                    <a:pt x="1002" y="57"/>
                  </a:cubicBezTo>
                  <a:cubicBezTo>
                    <a:pt x="998" y="57"/>
                    <a:pt x="994" y="58"/>
                    <a:pt x="989" y="58"/>
                  </a:cubicBezTo>
                  <a:cubicBezTo>
                    <a:pt x="988" y="58"/>
                    <a:pt x="978" y="57"/>
                    <a:pt x="977" y="55"/>
                  </a:cubicBezTo>
                  <a:cubicBezTo>
                    <a:pt x="977" y="55"/>
                    <a:pt x="965" y="57"/>
                    <a:pt x="962" y="56"/>
                  </a:cubicBezTo>
                  <a:cubicBezTo>
                    <a:pt x="962" y="59"/>
                    <a:pt x="958" y="58"/>
                    <a:pt x="954" y="58"/>
                  </a:cubicBezTo>
                  <a:cubicBezTo>
                    <a:pt x="946" y="58"/>
                    <a:pt x="940" y="57"/>
                    <a:pt x="933" y="59"/>
                  </a:cubicBezTo>
                  <a:cubicBezTo>
                    <a:pt x="935" y="63"/>
                    <a:pt x="937" y="63"/>
                    <a:pt x="939" y="66"/>
                  </a:cubicBezTo>
                  <a:cubicBezTo>
                    <a:pt x="928" y="59"/>
                    <a:pt x="918" y="58"/>
                    <a:pt x="908" y="48"/>
                  </a:cubicBezTo>
                  <a:cubicBezTo>
                    <a:pt x="884" y="48"/>
                    <a:pt x="884" y="48"/>
                    <a:pt x="884" y="48"/>
                  </a:cubicBezTo>
                  <a:cubicBezTo>
                    <a:pt x="883" y="48"/>
                    <a:pt x="882" y="49"/>
                    <a:pt x="882" y="50"/>
                  </a:cubicBezTo>
                  <a:cubicBezTo>
                    <a:pt x="872" y="50"/>
                    <a:pt x="872" y="50"/>
                    <a:pt x="872" y="50"/>
                  </a:cubicBezTo>
                  <a:cubicBezTo>
                    <a:pt x="867" y="50"/>
                    <a:pt x="868" y="46"/>
                    <a:pt x="862" y="46"/>
                  </a:cubicBezTo>
                  <a:cubicBezTo>
                    <a:pt x="859" y="46"/>
                    <a:pt x="860" y="48"/>
                    <a:pt x="858" y="48"/>
                  </a:cubicBezTo>
                  <a:cubicBezTo>
                    <a:pt x="854" y="48"/>
                    <a:pt x="852" y="46"/>
                    <a:pt x="848" y="44"/>
                  </a:cubicBezTo>
                  <a:cubicBezTo>
                    <a:pt x="851" y="41"/>
                    <a:pt x="851" y="41"/>
                    <a:pt x="851" y="41"/>
                  </a:cubicBezTo>
                  <a:cubicBezTo>
                    <a:pt x="850" y="41"/>
                    <a:pt x="847" y="40"/>
                    <a:pt x="843" y="40"/>
                  </a:cubicBezTo>
                  <a:cubicBezTo>
                    <a:pt x="837" y="40"/>
                    <a:pt x="836" y="44"/>
                    <a:pt x="832" y="44"/>
                  </a:cubicBezTo>
                  <a:cubicBezTo>
                    <a:pt x="831" y="44"/>
                    <a:pt x="830" y="44"/>
                    <a:pt x="830" y="44"/>
                  </a:cubicBezTo>
                  <a:cubicBezTo>
                    <a:pt x="830" y="40"/>
                    <a:pt x="830" y="40"/>
                    <a:pt x="830" y="40"/>
                  </a:cubicBezTo>
                  <a:cubicBezTo>
                    <a:pt x="827" y="38"/>
                    <a:pt x="826" y="38"/>
                    <a:pt x="822" y="40"/>
                  </a:cubicBezTo>
                  <a:cubicBezTo>
                    <a:pt x="822" y="36"/>
                    <a:pt x="806" y="40"/>
                    <a:pt x="806" y="40"/>
                  </a:cubicBezTo>
                  <a:cubicBezTo>
                    <a:pt x="798" y="40"/>
                    <a:pt x="798" y="40"/>
                    <a:pt x="798" y="40"/>
                  </a:cubicBezTo>
                  <a:cubicBezTo>
                    <a:pt x="798" y="40"/>
                    <a:pt x="799" y="41"/>
                    <a:pt x="800" y="41"/>
                  </a:cubicBezTo>
                  <a:cubicBezTo>
                    <a:pt x="800" y="43"/>
                    <a:pt x="802" y="46"/>
                    <a:pt x="802" y="46"/>
                  </a:cubicBezTo>
                  <a:cubicBezTo>
                    <a:pt x="799" y="46"/>
                    <a:pt x="798" y="48"/>
                    <a:pt x="794" y="48"/>
                  </a:cubicBezTo>
                  <a:cubicBezTo>
                    <a:pt x="786" y="48"/>
                    <a:pt x="778" y="45"/>
                    <a:pt x="773" y="45"/>
                  </a:cubicBezTo>
                  <a:cubicBezTo>
                    <a:pt x="772" y="45"/>
                    <a:pt x="771" y="45"/>
                    <a:pt x="770" y="45"/>
                  </a:cubicBezTo>
                  <a:cubicBezTo>
                    <a:pt x="770" y="50"/>
                    <a:pt x="770" y="50"/>
                    <a:pt x="770" y="50"/>
                  </a:cubicBezTo>
                  <a:cubicBezTo>
                    <a:pt x="766" y="50"/>
                    <a:pt x="766" y="50"/>
                    <a:pt x="766" y="50"/>
                  </a:cubicBezTo>
                  <a:cubicBezTo>
                    <a:pt x="761" y="47"/>
                    <a:pt x="752" y="47"/>
                    <a:pt x="748" y="43"/>
                  </a:cubicBezTo>
                  <a:cubicBezTo>
                    <a:pt x="748" y="43"/>
                    <a:pt x="749" y="42"/>
                    <a:pt x="749" y="41"/>
                  </a:cubicBezTo>
                  <a:cubicBezTo>
                    <a:pt x="749" y="41"/>
                    <a:pt x="736" y="36"/>
                    <a:pt x="736" y="35"/>
                  </a:cubicBezTo>
                  <a:cubicBezTo>
                    <a:pt x="736" y="34"/>
                    <a:pt x="731" y="33"/>
                    <a:pt x="727" y="34"/>
                  </a:cubicBezTo>
                  <a:cubicBezTo>
                    <a:pt x="726" y="34"/>
                    <a:pt x="722" y="29"/>
                    <a:pt x="714" y="29"/>
                  </a:cubicBezTo>
                  <a:cubicBezTo>
                    <a:pt x="704" y="29"/>
                    <a:pt x="708" y="32"/>
                    <a:pt x="715" y="35"/>
                  </a:cubicBezTo>
                  <a:cubicBezTo>
                    <a:pt x="713" y="35"/>
                    <a:pt x="712" y="35"/>
                    <a:pt x="712" y="35"/>
                  </a:cubicBezTo>
                  <a:cubicBezTo>
                    <a:pt x="708" y="35"/>
                    <a:pt x="704" y="37"/>
                    <a:pt x="698" y="37"/>
                  </a:cubicBezTo>
                  <a:cubicBezTo>
                    <a:pt x="688" y="37"/>
                    <a:pt x="681" y="33"/>
                    <a:pt x="671" y="33"/>
                  </a:cubicBezTo>
                  <a:cubicBezTo>
                    <a:pt x="670" y="33"/>
                    <a:pt x="663" y="29"/>
                    <a:pt x="663" y="31"/>
                  </a:cubicBezTo>
                  <a:cubicBezTo>
                    <a:pt x="663" y="34"/>
                    <a:pt x="660" y="31"/>
                    <a:pt x="652" y="29"/>
                  </a:cubicBezTo>
                  <a:cubicBezTo>
                    <a:pt x="653" y="28"/>
                    <a:pt x="654" y="24"/>
                    <a:pt x="654" y="24"/>
                  </a:cubicBezTo>
                  <a:cubicBezTo>
                    <a:pt x="649" y="24"/>
                    <a:pt x="649" y="24"/>
                    <a:pt x="649" y="24"/>
                  </a:cubicBezTo>
                  <a:cubicBezTo>
                    <a:pt x="648" y="25"/>
                    <a:pt x="647" y="26"/>
                    <a:pt x="646" y="26"/>
                  </a:cubicBezTo>
                  <a:cubicBezTo>
                    <a:pt x="646" y="27"/>
                    <a:pt x="636" y="35"/>
                    <a:pt x="628" y="38"/>
                  </a:cubicBezTo>
                  <a:cubicBezTo>
                    <a:pt x="628" y="30"/>
                    <a:pt x="644" y="25"/>
                    <a:pt x="649" y="21"/>
                  </a:cubicBezTo>
                  <a:cubicBezTo>
                    <a:pt x="643" y="16"/>
                    <a:pt x="627" y="11"/>
                    <a:pt x="614" y="11"/>
                  </a:cubicBezTo>
                  <a:cubicBezTo>
                    <a:pt x="612" y="11"/>
                    <a:pt x="611" y="13"/>
                    <a:pt x="607" y="13"/>
                  </a:cubicBezTo>
                  <a:cubicBezTo>
                    <a:pt x="595" y="10"/>
                    <a:pt x="595" y="10"/>
                    <a:pt x="595" y="10"/>
                  </a:cubicBezTo>
                  <a:cubicBezTo>
                    <a:pt x="595" y="7"/>
                    <a:pt x="598" y="6"/>
                    <a:pt x="598" y="5"/>
                  </a:cubicBezTo>
                  <a:cubicBezTo>
                    <a:pt x="598" y="3"/>
                    <a:pt x="596" y="3"/>
                    <a:pt x="594" y="2"/>
                  </a:cubicBezTo>
                  <a:cubicBezTo>
                    <a:pt x="593" y="1"/>
                    <a:pt x="590" y="0"/>
                    <a:pt x="590" y="5"/>
                  </a:cubicBezTo>
                  <a:cubicBezTo>
                    <a:pt x="585" y="5"/>
                    <a:pt x="582" y="9"/>
                    <a:pt x="579" y="11"/>
                  </a:cubicBezTo>
                  <a:cubicBezTo>
                    <a:pt x="579" y="11"/>
                    <a:pt x="578" y="16"/>
                    <a:pt x="573" y="13"/>
                  </a:cubicBezTo>
                  <a:cubicBezTo>
                    <a:pt x="564" y="17"/>
                    <a:pt x="564" y="17"/>
                    <a:pt x="564" y="17"/>
                  </a:cubicBezTo>
                  <a:cubicBezTo>
                    <a:pt x="564" y="17"/>
                    <a:pt x="562" y="14"/>
                    <a:pt x="560" y="14"/>
                  </a:cubicBezTo>
                  <a:cubicBezTo>
                    <a:pt x="546" y="14"/>
                    <a:pt x="538" y="23"/>
                    <a:pt x="524" y="23"/>
                  </a:cubicBezTo>
                  <a:cubicBezTo>
                    <a:pt x="524" y="25"/>
                    <a:pt x="522" y="32"/>
                    <a:pt x="519" y="32"/>
                  </a:cubicBezTo>
                  <a:cubicBezTo>
                    <a:pt x="517" y="32"/>
                    <a:pt x="516" y="30"/>
                    <a:pt x="515" y="30"/>
                  </a:cubicBezTo>
                  <a:cubicBezTo>
                    <a:pt x="509" y="32"/>
                    <a:pt x="509" y="32"/>
                    <a:pt x="509" y="32"/>
                  </a:cubicBezTo>
                  <a:cubicBezTo>
                    <a:pt x="509" y="32"/>
                    <a:pt x="505" y="32"/>
                    <a:pt x="505" y="34"/>
                  </a:cubicBezTo>
                  <a:cubicBezTo>
                    <a:pt x="505" y="39"/>
                    <a:pt x="504" y="44"/>
                    <a:pt x="503" y="36"/>
                  </a:cubicBezTo>
                  <a:cubicBezTo>
                    <a:pt x="502" y="36"/>
                    <a:pt x="501" y="36"/>
                    <a:pt x="500" y="36"/>
                  </a:cubicBezTo>
                  <a:cubicBezTo>
                    <a:pt x="498" y="36"/>
                    <a:pt x="497" y="40"/>
                    <a:pt x="494" y="40"/>
                  </a:cubicBezTo>
                  <a:cubicBezTo>
                    <a:pt x="493" y="41"/>
                    <a:pt x="493" y="43"/>
                    <a:pt x="491" y="45"/>
                  </a:cubicBezTo>
                  <a:cubicBezTo>
                    <a:pt x="494" y="48"/>
                    <a:pt x="502" y="51"/>
                    <a:pt x="502" y="51"/>
                  </a:cubicBezTo>
                  <a:cubicBezTo>
                    <a:pt x="494" y="48"/>
                    <a:pt x="487" y="50"/>
                    <a:pt x="485" y="40"/>
                  </a:cubicBezTo>
                  <a:cubicBezTo>
                    <a:pt x="482" y="40"/>
                    <a:pt x="482" y="40"/>
                    <a:pt x="482" y="40"/>
                  </a:cubicBezTo>
                  <a:cubicBezTo>
                    <a:pt x="482" y="43"/>
                    <a:pt x="481" y="43"/>
                    <a:pt x="479" y="45"/>
                  </a:cubicBezTo>
                  <a:cubicBezTo>
                    <a:pt x="482" y="50"/>
                    <a:pt x="486" y="48"/>
                    <a:pt x="488" y="55"/>
                  </a:cubicBezTo>
                  <a:cubicBezTo>
                    <a:pt x="488" y="56"/>
                    <a:pt x="488" y="59"/>
                    <a:pt x="490" y="61"/>
                  </a:cubicBezTo>
                  <a:cubicBezTo>
                    <a:pt x="491" y="63"/>
                    <a:pt x="491" y="63"/>
                    <a:pt x="495" y="63"/>
                  </a:cubicBezTo>
                  <a:cubicBezTo>
                    <a:pt x="498" y="63"/>
                    <a:pt x="499" y="64"/>
                    <a:pt x="497" y="66"/>
                  </a:cubicBezTo>
                  <a:cubicBezTo>
                    <a:pt x="497" y="67"/>
                    <a:pt x="501" y="75"/>
                    <a:pt x="503" y="76"/>
                  </a:cubicBezTo>
                  <a:cubicBezTo>
                    <a:pt x="500" y="79"/>
                    <a:pt x="499" y="84"/>
                    <a:pt x="492" y="84"/>
                  </a:cubicBezTo>
                  <a:cubicBezTo>
                    <a:pt x="486" y="84"/>
                    <a:pt x="483" y="83"/>
                    <a:pt x="486" y="83"/>
                  </a:cubicBezTo>
                  <a:cubicBezTo>
                    <a:pt x="490" y="83"/>
                    <a:pt x="492" y="79"/>
                    <a:pt x="492" y="75"/>
                  </a:cubicBezTo>
                  <a:cubicBezTo>
                    <a:pt x="492" y="73"/>
                    <a:pt x="492" y="71"/>
                    <a:pt x="492" y="69"/>
                  </a:cubicBezTo>
                  <a:cubicBezTo>
                    <a:pt x="483" y="66"/>
                    <a:pt x="484" y="57"/>
                    <a:pt x="478" y="52"/>
                  </a:cubicBezTo>
                  <a:cubicBezTo>
                    <a:pt x="472" y="50"/>
                    <a:pt x="472" y="50"/>
                    <a:pt x="472" y="50"/>
                  </a:cubicBezTo>
                  <a:cubicBezTo>
                    <a:pt x="471" y="48"/>
                    <a:pt x="474" y="42"/>
                    <a:pt x="471" y="40"/>
                  </a:cubicBezTo>
                  <a:cubicBezTo>
                    <a:pt x="470" y="38"/>
                    <a:pt x="462" y="36"/>
                    <a:pt x="462" y="34"/>
                  </a:cubicBezTo>
                  <a:cubicBezTo>
                    <a:pt x="459" y="33"/>
                    <a:pt x="458" y="34"/>
                    <a:pt x="454" y="34"/>
                  </a:cubicBezTo>
                  <a:cubicBezTo>
                    <a:pt x="454" y="36"/>
                    <a:pt x="453" y="40"/>
                    <a:pt x="453" y="42"/>
                  </a:cubicBezTo>
                  <a:cubicBezTo>
                    <a:pt x="453" y="43"/>
                    <a:pt x="452" y="48"/>
                    <a:pt x="449" y="48"/>
                  </a:cubicBezTo>
                  <a:cubicBezTo>
                    <a:pt x="449" y="48"/>
                    <a:pt x="455" y="62"/>
                    <a:pt x="462" y="62"/>
                  </a:cubicBezTo>
                  <a:cubicBezTo>
                    <a:pt x="462" y="66"/>
                    <a:pt x="467" y="71"/>
                    <a:pt x="466" y="71"/>
                  </a:cubicBezTo>
                  <a:cubicBezTo>
                    <a:pt x="465" y="71"/>
                    <a:pt x="446" y="64"/>
                    <a:pt x="446" y="62"/>
                  </a:cubicBezTo>
                  <a:cubicBezTo>
                    <a:pt x="442" y="62"/>
                    <a:pt x="414" y="59"/>
                    <a:pt x="414" y="54"/>
                  </a:cubicBezTo>
                  <a:cubicBezTo>
                    <a:pt x="413" y="55"/>
                    <a:pt x="411" y="54"/>
                    <a:pt x="411" y="55"/>
                  </a:cubicBezTo>
                  <a:cubicBezTo>
                    <a:pt x="411" y="63"/>
                    <a:pt x="422" y="60"/>
                    <a:pt x="426" y="68"/>
                  </a:cubicBezTo>
                  <a:cubicBezTo>
                    <a:pt x="426" y="68"/>
                    <a:pt x="419" y="67"/>
                    <a:pt x="416" y="67"/>
                  </a:cubicBezTo>
                  <a:cubicBezTo>
                    <a:pt x="410" y="67"/>
                    <a:pt x="391" y="69"/>
                    <a:pt x="393" y="68"/>
                  </a:cubicBezTo>
                  <a:cubicBezTo>
                    <a:pt x="391" y="67"/>
                    <a:pt x="389" y="67"/>
                    <a:pt x="388" y="66"/>
                  </a:cubicBezTo>
                  <a:cubicBezTo>
                    <a:pt x="386" y="70"/>
                    <a:pt x="381" y="66"/>
                    <a:pt x="378" y="69"/>
                  </a:cubicBezTo>
                  <a:cubicBezTo>
                    <a:pt x="374" y="73"/>
                    <a:pt x="365" y="73"/>
                    <a:pt x="365" y="83"/>
                  </a:cubicBezTo>
                  <a:cubicBezTo>
                    <a:pt x="363" y="81"/>
                    <a:pt x="361" y="81"/>
                    <a:pt x="359" y="83"/>
                  </a:cubicBezTo>
                  <a:cubicBezTo>
                    <a:pt x="356" y="81"/>
                    <a:pt x="352" y="74"/>
                    <a:pt x="352" y="74"/>
                  </a:cubicBezTo>
                  <a:cubicBezTo>
                    <a:pt x="353" y="74"/>
                    <a:pt x="355" y="74"/>
                    <a:pt x="356" y="74"/>
                  </a:cubicBezTo>
                  <a:cubicBezTo>
                    <a:pt x="355" y="69"/>
                    <a:pt x="352" y="69"/>
                    <a:pt x="348" y="69"/>
                  </a:cubicBezTo>
                  <a:cubicBezTo>
                    <a:pt x="345" y="69"/>
                    <a:pt x="344" y="68"/>
                    <a:pt x="341" y="69"/>
                  </a:cubicBezTo>
                  <a:cubicBezTo>
                    <a:pt x="342" y="69"/>
                    <a:pt x="344" y="70"/>
                    <a:pt x="344" y="72"/>
                  </a:cubicBezTo>
                  <a:cubicBezTo>
                    <a:pt x="344" y="74"/>
                    <a:pt x="344" y="75"/>
                    <a:pt x="343" y="75"/>
                  </a:cubicBezTo>
                  <a:cubicBezTo>
                    <a:pt x="344" y="77"/>
                    <a:pt x="345" y="79"/>
                    <a:pt x="348" y="80"/>
                  </a:cubicBezTo>
                  <a:cubicBezTo>
                    <a:pt x="348" y="87"/>
                    <a:pt x="348" y="87"/>
                    <a:pt x="348" y="87"/>
                  </a:cubicBezTo>
                  <a:cubicBezTo>
                    <a:pt x="348" y="87"/>
                    <a:pt x="342" y="84"/>
                    <a:pt x="339" y="82"/>
                  </a:cubicBezTo>
                  <a:cubicBezTo>
                    <a:pt x="338" y="85"/>
                    <a:pt x="328" y="89"/>
                    <a:pt x="328" y="91"/>
                  </a:cubicBezTo>
                  <a:cubicBezTo>
                    <a:pt x="328" y="93"/>
                    <a:pt x="332" y="94"/>
                    <a:pt x="333" y="97"/>
                  </a:cubicBezTo>
                  <a:cubicBezTo>
                    <a:pt x="323" y="97"/>
                    <a:pt x="323" y="97"/>
                    <a:pt x="323" y="97"/>
                  </a:cubicBezTo>
                  <a:cubicBezTo>
                    <a:pt x="322" y="98"/>
                    <a:pt x="322" y="104"/>
                    <a:pt x="320" y="104"/>
                  </a:cubicBezTo>
                  <a:cubicBezTo>
                    <a:pt x="311" y="104"/>
                    <a:pt x="301" y="100"/>
                    <a:pt x="301" y="91"/>
                  </a:cubicBezTo>
                  <a:cubicBezTo>
                    <a:pt x="301" y="90"/>
                    <a:pt x="300" y="89"/>
                    <a:pt x="300" y="88"/>
                  </a:cubicBezTo>
                  <a:cubicBezTo>
                    <a:pt x="297" y="87"/>
                    <a:pt x="284" y="82"/>
                    <a:pt x="284" y="80"/>
                  </a:cubicBezTo>
                  <a:cubicBezTo>
                    <a:pt x="285" y="81"/>
                    <a:pt x="305" y="86"/>
                    <a:pt x="307" y="86"/>
                  </a:cubicBezTo>
                  <a:cubicBezTo>
                    <a:pt x="311" y="86"/>
                    <a:pt x="314" y="86"/>
                    <a:pt x="320" y="86"/>
                  </a:cubicBezTo>
                  <a:cubicBezTo>
                    <a:pt x="324" y="86"/>
                    <a:pt x="328" y="82"/>
                    <a:pt x="332" y="78"/>
                  </a:cubicBezTo>
                  <a:cubicBezTo>
                    <a:pt x="330" y="77"/>
                    <a:pt x="329" y="75"/>
                    <a:pt x="327" y="73"/>
                  </a:cubicBezTo>
                  <a:cubicBezTo>
                    <a:pt x="327" y="73"/>
                    <a:pt x="314" y="64"/>
                    <a:pt x="287" y="63"/>
                  </a:cubicBezTo>
                  <a:cubicBezTo>
                    <a:pt x="285" y="63"/>
                    <a:pt x="283" y="63"/>
                    <a:pt x="283" y="59"/>
                  </a:cubicBezTo>
                  <a:cubicBezTo>
                    <a:pt x="279" y="59"/>
                    <a:pt x="271" y="60"/>
                    <a:pt x="271" y="58"/>
                  </a:cubicBezTo>
                  <a:cubicBezTo>
                    <a:pt x="269" y="57"/>
                    <a:pt x="259" y="54"/>
                    <a:pt x="259" y="52"/>
                  </a:cubicBezTo>
                  <a:cubicBezTo>
                    <a:pt x="259" y="52"/>
                    <a:pt x="250" y="52"/>
                    <a:pt x="250" y="52"/>
                  </a:cubicBezTo>
                  <a:cubicBezTo>
                    <a:pt x="247" y="54"/>
                    <a:pt x="245" y="54"/>
                    <a:pt x="246" y="52"/>
                  </a:cubicBezTo>
                  <a:cubicBezTo>
                    <a:pt x="244" y="52"/>
                    <a:pt x="242" y="52"/>
                    <a:pt x="238" y="52"/>
                  </a:cubicBezTo>
                  <a:cubicBezTo>
                    <a:pt x="238" y="53"/>
                    <a:pt x="234" y="55"/>
                    <a:pt x="234" y="55"/>
                  </a:cubicBezTo>
                  <a:cubicBezTo>
                    <a:pt x="232" y="52"/>
                    <a:pt x="221" y="57"/>
                    <a:pt x="224" y="60"/>
                  </a:cubicBezTo>
                  <a:cubicBezTo>
                    <a:pt x="224" y="60"/>
                    <a:pt x="217" y="60"/>
                    <a:pt x="217" y="59"/>
                  </a:cubicBezTo>
                  <a:cubicBezTo>
                    <a:pt x="216" y="59"/>
                    <a:pt x="205" y="63"/>
                    <a:pt x="203" y="64"/>
                  </a:cubicBezTo>
                  <a:cubicBezTo>
                    <a:pt x="203" y="66"/>
                    <a:pt x="195" y="63"/>
                    <a:pt x="195" y="63"/>
                  </a:cubicBezTo>
                  <a:cubicBezTo>
                    <a:pt x="193" y="69"/>
                    <a:pt x="188" y="69"/>
                    <a:pt x="187" y="75"/>
                  </a:cubicBezTo>
                  <a:cubicBezTo>
                    <a:pt x="189" y="75"/>
                    <a:pt x="190" y="73"/>
                    <a:pt x="192" y="72"/>
                  </a:cubicBezTo>
                  <a:cubicBezTo>
                    <a:pt x="192" y="72"/>
                    <a:pt x="193" y="73"/>
                    <a:pt x="193" y="73"/>
                  </a:cubicBezTo>
                  <a:cubicBezTo>
                    <a:pt x="193" y="74"/>
                    <a:pt x="193" y="80"/>
                    <a:pt x="189" y="80"/>
                  </a:cubicBezTo>
                  <a:cubicBezTo>
                    <a:pt x="189" y="81"/>
                    <a:pt x="187" y="86"/>
                    <a:pt x="187" y="86"/>
                  </a:cubicBezTo>
                  <a:cubicBezTo>
                    <a:pt x="187" y="87"/>
                    <a:pt x="177" y="99"/>
                    <a:pt x="175" y="99"/>
                  </a:cubicBezTo>
                  <a:cubicBezTo>
                    <a:pt x="174" y="102"/>
                    <a:pt x="173" y="104"/>
                    <a:pt x="171" y="104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59" y="110"/>
                    <a:pt x="156" y="110"/>
                  </a:cubicBezTo>
                  <a:cubicBezTo>
                    <a:pt x="157" y="110"/>
                    <a:pt x="146" y="116"/>
                    <a:pt x="146" y="116"/>
                  </a:cubicBezTo>
                  <a:cubicBezTo>
                    <a:pt x="148" y="117"/>
                    <a:pt x="150" y="135"/>
                    <a:pt x="146" y="134"/>
                  </a:cubicBezTo>
                  <a:cubicBezTo>
                    <a:pt x="146" y="134"/>
                    <a:pt x="152" y="141"/>
                    <a:pt x="149" y="141"/>
                  </a:cubicBezTo>
                  <a:cubicBezTo>
                    <a:pt x="149" y="144"/>
                    <a:pt x="164" y="148"/>
                    <a:pt x="164" y="148"/>
                  </a:cubicBezTo>
                  <a:cubicBezTo>
                    <a:pt x="164" y="148"/>
                    <a:pt x="177" y="137"/>
                    <a:pt x="177" y="136"/>
                  </a:cubicBezTo>
                  <a:cubicBezTo>
                    <a:pt x="177" y="137"/>
                    <a:pt x="184" y="146"/>
                    <a:pt x="185" y="147"/>
                  </a:cubicBezTo>
                  <a:cubicBezTo>
                    <a:pt x="185" y="152"/>
                    <a:pt x="191" y="169"/>
                    <a:pt x="194" y="169"/>
                  </a:cubicBezTo>
                  <a:cubicBezTo>
                    <a:pt x="194" y="169"/>
                    <a:pt x="200" y="169"/>
                    <a:pt x="201" y="169"/>
                  </a:cubicBezTo>
                  <a:cubicBezTo>
                    <a:pt x="198" y="164"/>
                    <a:pt x="205" y="163"/>
                    <a:pt x="211" y="163"/>
                  </a:cubicBezTo>
                  <a:cubicBezTo>
                    <a:pt x="211" y="154"/>
                    <a:pt x="214" y="148"/>
                    <a:pt x="214" y="141"/>
                  </a:cubicBezTo>
                  <a:cubicBezTo>
                    <a:pt x="214" y="139"/>
                    <a:pt x="219" y="138"/>
                    <a:pt x="222" y="137"/>
                  </a:cubicBezTo>
                  <a:cubicBezTo>
                    <a:pt x="222" y="137"/>
                    <a:pt x="222" y="135"/>
                    <a:pt x="222" y="134"/>
                  </a:cubicBezTo>
                  <a:cubicBezTo>
                    <a:pt x="222" y="129"/>
                    <a:pt x="213" y="131"/>
                    <a:pt x="211" y="126"/>
                  </a:cubicBezTo>
                  <a:cubicBezTo>
                    <a:pt x="210" y="124"/>
                    <a:pt x="215" y="110"/>
                    <a:pt x="217" y="110"/>
                  </a:cubicBezTo>
                  <a:cubicBezTo>
                    <a:pt x="222" y="105"/>
                    <a:pt x="227" y="104"/>
                    <a:pt x="232" y="99"/>
                  </a:cubicBezTo>
                  <a:cubicBezTo>
                    <a:pt x="231" y="98"/>
                    <a:pt x="234" y="91"/>
                    <a:pt x="234" y="91"/>
                  </a:cubicBezTo>
                  <a:cubicBezTo>
                    <a:pt x="246" y="91"/>
                    <a:pt x="246" y="91"/>
                    <a:pt x="246" y="91"/>
                  </a:cubicBezTo>
                  <a:cubicBezTo>
                    <a:pt x="246" y="92"/>
                    <a:pt x="248" y="96"/>
                    <a:pt x="251" y="96"/>
                  </a:cubicBezTo>
                  <a:cubicBezTo>
                    <a:pt x="250" y="97"/>
                    <a:pt x="250" y="97"/>
                    <a:pt x="250" y="97"/>
                  </a:cubicBezTo>
                  <a:cubicBezTo>
                    <a:pt x="245" y="97"/>
                    <a:pt x="232" y="108"/>
                    <a:pt x="232" y="115"/>
                  </a:cubicBezTo>
                  <a:cubicBezTo>
                    <a:pt x="232" y="117"/>
                    <a:pt x="236" y="118"/>
                    <a:pt x="236" y="121"/>
                  </a:cubicBezTo>
                  <a:cubicBezTo>
                    <a:pt x="236" y="123"/>
                    <a:pt x="234" y="125"/>
                    <a:pt x="234" y="127"/>
                  </a:cubicBezTo>
                  <a:cubicBezTo>
                    <a:pt x="234" y="128"/>
                    <a:pt x="239" y="130"/>
                    <a:pt x="243" y="130"/>
                  </a:cubicBezTo>
                  <a:cubicBezTo>
                    <a:pt x="243" y="132"/>
                    <a:pt x="246" y="132"/>
                    <a:pt x="249" y="132"/>
                  </a:cubicBezTo>
                  <a:cubicBezTo>
                    <a:pt x="254" y="132"/>
                    <a:pt x="261" y="133"/>
                    <a:pt x="264" y="128"/>
                  </a:cubicBezTo>
                  <a:cubicBezTo>
                    <a:pt x="274" y="128"/>
                    <a:pt x="274" y="128"/>
                    <a:pt x="274" y="128"/>
                  </a:cubicBezTo>
                  <a:cubicBezTo>
                    <a:pt x="273" y="128"/>
                    <a:pt x="280" y="134"/>
                    <a:pt x="280" y="136"/>
                  </a:cubicBezTo>
                  <a:cubicBezTo>
                    <a:pt x="280" y="137"/>
                    <a:pt x="273" y="137"/>
                    <a:pt x="271" y="137"/>
                  </a:cubicBezTo>
                  <a:cubicBezTo>
                    <a:pt x="268" y="137"/>
                    <a:pt x="267" y="133"/>
                    <a:pt x="261" y="133"/>
                  </a:cubicBezTo>
                  <a:cubicBezTo>
                    <a:pt x="256" y="133"/>
                    <a:pt x="249" y="133"/>
                    <a:pt x="249" y="139"/>
                  </a:cubicBezTo>
                  <a:cubicBezTo>
                    <a:pt x="248" y="149"/>
                    <a:pt x="258" y="145"/>
                    <a:pt x="257" y="149"/>
                  </a:cubicBezTo>
                  <a:cubicBezTo>
                    <a:pt x="255" y="150"/>
                    <a:pt x="246" y="152"/>
                    <a:pt x="245" y="150"/>
                  </a:cubicBezTo>
                  <a:cubicBezTo>
                    <a:pt x="241" y="153"/>
                    <a:pt x="238" y="157"/>
                    <a:pt x="240" y="162"/>
                  </a:cubicBezTo>
                  <a:cubicBezTo>
                    <a:pt x="242" y="162"/>
                    <a:pt x="239" y="169"/>
                    <a:pt x="239" y="169"/>
                  </a:cubicBezTo>
                  <a:cubicBezTo>
                    <a:pt x="239" y="169"/>
                    <a:pt x="231" y="176"/>
                    <a:pt x="229" y="176"/>
                  </a:cubicBezTo>
                  <a:cubicBezTo>
                    <a:pt x="226" y="176"/>
                    <a:pt x="225" y="173"/>
                    <a:pt x="224" y="172"/>
                  </a:cubicBezTo>
                  <a:cubicBezTo>
                    <a:pt x="217" y="173"/>
                    <a:pt x="213" y="173"/>
                    <a:pt x="205" y="177"/>
                  </a:cubicBezTo>
                  <a:cubicBezTo>
                    <a:pt x="204" y="178"/>
                    <a:pt x="200" y="176"/>
                    <a:pt x="194" y="176"/>
                  </a:cubicBezTo>
                  <a:cubicBezTo>
                    <a:pt x="190" y="176"/>
                    <a:pt x="189" y="180"/>
                    <a:pt x="185" y="180"/>
                  </a:cubicBezTo>
                  <a:cubicBezTo>
                    <a:pt x="184" y="180"/>
                    <a:pt x="182" y="177"/>
                    <a:pt x="181" y="173"/>
                  </a:cubicBezTo>
                  <a:cubicBezTo>
                    <a:pt x="181" y="173"/>
                    <a:pt x="182" y="173"/>
                    <a:pt x="182" y="173"/>
                  </a:cubicBezTo>
                  <a:cubicBezTo>
                    <a:pt x="181" y="170"/>
                    <a:pt x="179" y="169"/>
                    <a:pt x="179" y="167"/>
                  </a:cubicBezTo>
                  <a:cubicBezTo>
                    <a:pt x="179" y="167"/>
                    <a:pt x="179" y="167"/>
                    <a:pt x="179" y="167"/>
                  </a:cubicBezTo>
                  <a:cubicBezTo>
                    <a:pt x="178" y="164"/>
                    <a:pt x="178" y="163"/>
                    <a:pt x="180" y="162"/>
                  </a:cubicBezTo>
                  <a:cubicBezTo>
                    <a:pt x="180" y="162"/>
                    <a:pt x="178" y="156"/>
                    <a:pt x="178" y="154"/>
                  </a:cubicBezTo>
                  <a:cubicBezTo>
                    <a:pt x="178" y="153"/>
                    <a:pt x="175" y="151"/>
                    <a:pt x="175" y="151"/>
                  </a:cubicBezTo>
                  <a:cubicBezTo>
                    <a:pt x="172" y="153"/>
                    <a:pt x="171" y="155"/>
                    <a:pt x="167" y="155"/>
                  </a:cubicBezTo>
                  <a:cubicBezTo>
                    <a:pt x="167" y="157"/>
                    <a:pt x="164" y="162"/>
                    <a:pt x="164" y="164"/>
                  </a:cubicBezTo>
                  <a:cubicBezTo>
                    <a:pt x="164" y="167"/>
                    <a:pt x="169" y="173"/>
                    <a:pt x="169" y="176"/>
                  </a:cubicBezTo>
                  <a:cubicBezTo>
                    <a:pt x="169" y="177"/>
                    <a:pt x="158" y="185"/>
                    <a:pt x="157" y="185"/>
                  </a:cubicBezTo>
                  <a:cubicBezTo>
                    <a:pt x="154" y="185"/>
                    <a:pt x="152" y="189"/>
                    <a:pt x="153" y="190"/>
                  </a:cubicBezTo>
                  <a:cubicBezTo>
                    <a:pt x="153" y="190"/>
                    <a:pt x="146" y="191"/>
                    <a:pt x="146" y="192"/>
                  </a:cubicBezTo>
                  <a:cubicBezTo>
                    <a:pt x="144" y="195"/>
                    <a:pt x="139" y="201"/>
                    <a:pt x="137" y="202"/>
                  </a:cubicBezTo>
                  <a:cubicBezTo>
                    <a:pt x="135" y="202"/>
                    <a:pt x="133" y="204"/>
                    <a:pt x="129" y="204"/>
                  </a:cubicBezTo>
                  <a:cubicBezTo>
                    <a:pt x="128" y="208"/>
                    <a:pt x="120" y="218"/>
                    <a:pt x="115" y="218"/>
                  </a:cubicBezTo>
                  <a:cubicBezTo>
                    <a:pt x="112" y="218"/>
                    <a:pt x="111" y="216"/>
                    <a:pt x="110" y="214"/>
                  </a:cubicBezTo>
                  <a:cubicBezTo>
                    <a:pt x="110" y="225"/>
                    <a:pt x="110" y="225"/>
                    <a:pt x="110" y="225"/>
                  </a:cubicBezTo>
                  <a:cubicBezTo>
                    <a:pt x="107" y="224"/>
                    <a:pt x="97" y="222"/>
                    <a:pt x="97" y="222"/>
                  </a:cubicBezTo>
                  <a:cubicBezTo>
                    <a:pt x="96" y="222"/>
                    <a:pt x="95" y="226"/>
                    <a:pt x="93" y="226"/>
                  </a:cubicBezTo>
                  <a:cubicBezTo>
                    <a:pt x="93" y="226"/>
                    <a:pt x="105" y="237"/>
                    <a:pt x="107" y="237"/>
                  </a:cubicBezTo>
                  <a:cubicBezTo>
                    <a:pt x="108" y="241"/>
                    <a:pt x="110" y="263"/>
                    <a:pt x="109" y="264"/>
                  </a:cubicBezTo>
                  <a:cubicBezTo>
                    <a:pt x="107" y="266"/>
                    <a:pt x="106" y="266"/>
                    <a:pt x="105" y="267"/>
                  </a:cubicBezTo>
                  <a:cubicBezTo>
                    <a:pt x="93" y="267"/>
                    <a:pt x="93" y="267"/>
                    <a:pt x="93" y="267"/>
                  </a:cubicBezTo>
                  <a:cubicBezTo>
                    <a:pt x="91" y="267"/>
                    <a:pt x="76" y="263"/>
                    <a:pt x="71" y="263"/>
                  </a:cubicBezTo>
                  <a:cubicBezTo>
                    <a:pt x="67" y="263"/>
                    <a:pt x="66" y="267"/>
                    <a:pt x="60" y="267"/>
                  </a:cubicBezTo>
                  <a:cubicBezTo>
                    <a:pt x="60" y="269"/>
                    <a:pt x="63" y="288"/>
                    <a:pt x="63" y="289"/>
                  </a:cubicBezTo>
                  <a:cubicBezTo>
                    <a:pt x="62" y="292"/>
                    <a:pt x="58" y="297"/>
                    <a:pt x="58" y="302"/>
                  </a:cubicBezTo>
                  <a:cubicBezTo>
                    <a:pt x="58" y="309"/>
                    <a:pt x="62" y="312"/>
                    <a:pt x="62" y="318"/>
                  </a:cubicBezTo>
                  <a:cubicBezTo>
                    <a:pt x="69" y="321"/>
                    <a:pt x="66" y="318"/>
                    <a:pt x="73" y="318"/>
                  </a:cubicBezTo>
                  <a:cubicBezTo>
                    <a:pt x="78" y="318"/>
                    <a:pt x="79" y="326"/>
                    <a:pt x="83" y="328"/>
                  </a:cubicBezTo>
                  <a:cubicBezTo>
                    <a:pt x="85" y="329"/>
                    <a:pt x="86" y="320"/>
                    <a:pt x="104" y="323"/>
                  </a:cubicBezTo>
                  <a:cubicBezTo>
                    <a:pt x="108" y="323"/>
                    <a:pt x="101" y="324"/>
                    <a:pt x="114" y="312"/>
                  </a:cubicBezTo>
                  <a:cubicBezTo>
                    <a:pt x="122" y="306"/>
                    <a:pt x="112" y="298"/>
                    <a:pt x="122" y="292"/>
                  </a:cubicBezTo>
                  <a:cubicBezTo>
                    <a:pt x="126" y="289"/>
                    <a:pt x="130" y="282"/>
                    <a:pt x="139" y="280"/>
                  </a:cubicBezTo>
                  <a:cubicBezTo>
                    <a:pt x="140" y="279"/>
                    <a:pt x="138" y="275"/>
                    <a:pt x="138" y="274"/>
                  </a:cubicBezTo>
                  <a:cubicBezTo>
                    <a:pt x="138" y="270"/>
                    <a:pt x="141" y="266"/>
                    <a:pt x="146" y="266"/>
                  </a:cubicBezTo>
                  <a:cubicBezTo>
                    <a:pt x="148" y="266"/>
                    <a:pt x="150" y="266"/>
                    <a:pt x="152" y="267"/>
                  </a:cubicBezTo>
                  <a:cubicBezTo>
                    <a:pt x="160" y="273"/>
                    <a:pt x="164" y="266"/>
                    <a:pt x="168" y="262"/>
                  </a:cubicBezTo>
                  <a:cubicBezTo>
                    <a:pt x="170" y="260"/>
                    <a:pt x="177" y="259"/>
                    <a:pt x="180" y="259"/>
                  </a:cubicBezTo>
                  <a:cubicBezTo>
                    <a:pt x="182" y="262"/>
                    <a:pt x="188" y="281"/>
                    <a:pt x="206" y="284"/>
                  </a:cubicBezTo>
                  <a:cubicBezTo>
                    <a:pt x="206" y="284"/>
                    <a:pt x="209" y="289"/>
                    <a:pt x="213" y="289"/>
                  </a:cubicBezTo>
                  <a:cubicBezTo>
                    <a:pt x="217" y="290"/>
                    <a:pt x="221" y="297"/>
                    <a:pt x="221" y="302"/>
                  </a:cubicBezTo>
                  <a:cubicBezTo>
                    <a:pt x="216" y="310"/>
                    <a:pt x="216" y="310"/>
                    <a:pt x="216" y="310"/>
                  </a:cubicBezTo>
                  <a:cubicBezTo>
                    <a:pt x="213" y="310"/>
                    <a:pt x="212" y="310"/>
                    <a:pt x="211" y="312"/>
                  </a:cubicBezTo>
                  <a:cubicBezTo>
                    <a:pt x="209" y="310"/>
                    <a:pt x="209" y="310"/>
                    <a:pt x="209" y="310"/>
                  </a:cubicBezTo>
                  <a:cubicBezTo>
                    <a:pt x="198" y="310"/>
                    <a:pt x="198" y="310"/>
                    <a:pt x="198" y="310"/>
                  </a:cubicBezTo>
                  <a:cubicBezTo>
                    <a:pt x="199" y="313"/>
                    <a:pt x="205" y="317"/>
                    <a:pt x="206" y="317"/>
                  </a:cubicBezTo>
                  <a:cubicBezTo>
                    <a:pt x="207" y="317"/>
                    <a:pt x="209" y="317"/>
                    <a:pt x="209" y="317"/>
                  </a:cubicBezTo>
                  <a:cubicBezTo>
                    <a:pt x="210" y="320"/>
                    <a:pt x="227" y="323"/>
                    <a:pt x="230" y="323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4" y="307"/>
                    <a:pt x="225" y="305"/>
                    <a:pt x="226" y="303"/>
                  </a:cubicBezTo>
                  <a:cubicBezTo>
                    <a:pt x="226" y="303"/>
                    <a:pt x="228" y="300"/>
                    <a:pt x="228" y="298"/>
                  </a:cubicBezTo>
                  <a:cubicBezTo>
                    <a:pt x="227" y="298"/>
                    <a:pt x="231" y="292"/>
                    <a:pt x="233" y="292"/>
                  </a:cubicBezTo>
                  <a:cubicBezTo>
                    <a:pt x="234" y="295"/>
                    <a:pt x="234" y="295"/>
                    <a:pt x="234" y="295"/>
                  </a:cubicBezTo>
                  <a:cubicBezTo>
                    <a:pt x="235" y="294"/>
                    <a:pt x="236" y="291"/>
                    <a:pt x="236" y="290"/>
                  </a:cubicBezTo>
                  <a:cubicBezTo>
                    <a:pt x="234" y="290"/>
                    <a:pt x="226" y="285"/>
                    <a:pt x="226" y="283"/>
                  </a:cubicBezTo>
                  <a:cubicBezTo>
                    <a:pt x="222" y="283"/>
                    <a:pt x="221" y="281"/>
                    <a:pt x="218" y="278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9" y="270"/>
                    <a:pt x="201" y="266"/>
                    <a:pt x="201" y="263"/>
                  </a:cubicBezTo>
                  <a:cubicBezTo>
                    <a:pt x="198" y="263"/>
                    <a:pt x="195" y="259"/>
                    <a:pt x="195" y="254"/>
                  </a:cubicBezTo>
                  <a:cubicBezTo>
                    <a:pt x="195" y="249"/>
                    <a:pt x="195" y="248"/>
                    <a:pt x="201" y="247"/>
                  </a:cubicBezTo>
                  <a:cubicBezTo>
                    <a:pt x="201" y="249"/>
                    <a:pt x="203" y="250"/>
                    <a:pt x="205" y="250"/>
                  </a:cubicBezTo>
                  <a:cubicBezTo>
                    <a:pt x="205" y="250"/>
                    <a:pt x="216" y="259"/>
                    <a:pt x="219" y="264"/>
                  </a:cubicBezTo>
                  <a:cubicBezTo>
                    <a:pt x="220" y="266"/>
                    <a:pt x="221" y="268"/>
                    <a:pt x="222" y="269"/>
                  </a:cubicBezTo>
                  <a:cubicBezTo>
                    <a:pt x="226" y="271"/>
                    <a:pt x="237" y="273"/>
                    <a:pt x="237" y="273"/>
                  </a:cubicBezTo>
                  <a:cubicBezTo>
                    <a:pt x="237" y="273"/>
                    <a:pt x="237" y="273"/>
                    <a:pt x="237" y="273"/>
                  </a:cubicBezTo>
                  <a:cubicBezTo>
                    <a:pt x="241" y="275"/>
                    <a:pt x="242" y="281"/>
                    <a:pt x="241" y="283"/>
                  </a:cubicBezTo>
                  <a:cubicBezTo>
                    <a:pt x="242" y="286"/>
                    <a:pt x="242" y="289"/>
                    <a:pt x="243" y="292"/>
                  </a:cubicBezTo>
                  <a:cubicBezTo>
                    <a:pt x="244" y="293"/>
                    <a:pt x="248" y="296"/>
                    <a:pt x="249" y="298"/>
                  </a:cubicBezTo>
                  <a:cubicBezTo>
                    <a:pt x="250" y="302"/>
                    <a:pt x="250" y="310"/>
                    <a:pt x="258" y="310"/>
                  </a:cubicBezTo>
                  <a:cubicBezTo>
                    <a:pt x="256" y="313"/>
                    <a:pt x="258" y="316"/>
                    <a:pt x="258" y="321"/>
                  </a:cubicBezTo>
                  <a:cubicBezTo>
                    <a:pt x="260" y="321"/>
                    <a:pt x="261" y="319"/>
                    <a:pt x="264" y="319"/>
                  </a:cubicBezTo>
                  <a:cubicBezTo>
                    <a:pt x="263" y="321"/>
                    <a:pt x="265" y="321"/>
                    <a:pt x="266" y="321"/>
                  </a:cubicBezTo>
                  <a:cubicBezTo>
                    <a:pt x="267" y="321"/>
                    <a:pt x="269" y="320"/>
                    <a:pt x="269" y="318"/>
                  </a:cubicBezTo>
                  <a:cubicBezTo>
                    <a:pt x="268" y="318"/>
                    <a:pt x="266" y="317"/>
                    <a:pt x="266" y="316"/>
                  </a:cubicBezTo>
                  <a:cubicBezTo>
                    <a:pt x="269" y="317"/>
                    <a:pt x="268" y="310"/>
                    <a:pt x="268" y="306"/>
                  </a:cubicBezTo>
                  <a:cubicBezTo>
                    <a:pt x="268" y="304"/>
                    <a:pt x="268" y="301"/>
                    <a:pt x="268" y="298"/>
                  </a:cubicBezTo>
                  <a:cubicBezTo>
                    <a:pt x="267" y="299"/>
                    <a:pt x="266" y="292"/>
                    <a:pt x="267" y="292"/>
                  </a:cubicBezTo>
                  <a:cubicBezTo>
                    <a:pt x="267" y="293"/>
                    <a:pt x="268" y="294"/>
                    <a:pt x="269" y="294"/>
                  </a:cubicBezTo>
                  <a:cubicBezTo>
                    <a:pt x="270" y="294"/>
                    <a:pt x="271" y="293"/>
                    <a:pt x="271" y="292"/>
                  </a:cubicBezTo>
                  <a:cubicBezTo>
                    <a:pt x="269" y="289"/>
                    <a:pt x="274" y="286"/>
                    <a:pt x="279" y="285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9" y="282"/>
                    <a:pt x="288" y="280"/>
                  </a:cubicBezTo>
                  <a:cubicBezTo>
                    <a:pt x="291" y="279"/>
                    <a:pt x="297" y="277"/>
                    <a:pt x="297" y="277"/>
                  </a:cubicBezTo>
                  <a:cubicBezTo>
                    <a:pt x="297" y="274"/>
                    <a:pt x="299" y="274"/>
                    <a:pt x="301" y="272"/>
                  </a:cubicBezTo>
                  <a:cubicBezTo>
                    <a:pt x="299" y="271"/>
                    <a:pt x="295" y="270"/>
                    <a:pt x="295" y="268"/>
                  </a:cubicBezTo>
                  <a:cubicBezTo>
                    <a:pt x="295" y="266"/>
                    <a:pt x="299" y="265"/>
                    <a:pt x="299" y="261"/>
                  </a:cubicBezTo>
                  <a:cubicBezTo>
                    <a:pt x="299" y="259"/>
                    <a:pt x="297" y="258"/>
                    <a:pt x="298" y="254"/>
                  </a:cubicBezTo>
                  <a:cubicBezTo>
                    <a:pt x="300" y="253"/>
                    <a:pt x="302" y="251"/>
                    <a:pt x="303" y="249"/>
                  </a:cubicBezTo>
                  <a:cubicBezTo>
                    <a:pt x="292" y="250"/>
                    <a:pt x="293" y="237"/>
                    <a:pt x="289" y="231"/>
                  </a:cubicBezTo>
                  <a:cubicBezTo>
                    <a:pt x="291" y="235"/>
                    <a:pt x="292" y="242"/>
                    <a:pt x="295" y="246"/>
                  </a:cubicBezTo>
                  <a:cubicBezTo>
                    <a:pt x="297" y="248"/>
                    <a:pt x="300" y="249"/>
                    <a:pt x="303" y="249"/>
                  </a:cubicBezTo>
                  <a:cubicBezTo>
                    <a:pt x="306" y="247"/>
                    <a:pt x="307" y="243"/>
                    <a:pt x="310" y="239"/>
                  </a:cubicBezTo>
                  <a:cubicBezTo>
                    <a:pt x="312" y="240"/>
                    <a:pt x="318" y="242"/>
                    <a:pt x="320" y="244"/>
                  </a:cubicBezTo>
                  <a:cubicBezTo>
                    <a:pt x="334" y="244"/>
                    <a:pt x="334" y="244"/>
                    <a:pt x="334" y="244"/>
                  </a:cubicBezTo>
                  <a:cubicBezTo>
                    <a:pt x="329" y="245"/>
                    <a:pt x="326" y="246"/>
                    <a:pt x="321" y="247"/>
                  </a:cubicBezTo>
                  <a:cubicBezTo>
                    <a:pt x="322" y="248"/>
                    <a:pt x="325" y="250"/>
                    <a:pt x="328" y="250"/>
                  </a:cubicBezTo>
                  <a:cubicBezTo>
                    <a:pt x="328" y="254"/>
                    <a:pt x="328" y="257"/>
                    <a:pt x="332" y="258"/>
                  </a:cubicBezTo>
                  <a:cubicBezTo>
                    <a:pt x="333" y="256"/>
                    <a:pt x="340" y="254"/>
                    <a:pt x="340" y="250"/>
                  </a:cubicBezTo>
                  <a:cubicBezTo>
                    <a:pt x="341" y="251"/>
                    <a:pt x="342" y="251"/>
                    <a:pt x="343" y="254"/>
                  </a:cubicBezTo>
                  <a:cubicBezTo>
                    <a:pt x="345" y="253"/>
                    <a:pt x="346" y="249"/>
                    <a:pt x="349" y="249"/>
                  </a:cubicBezTo>
                  <a:cubicBezTo>
                    <a:pt x="345" y="248"/>
                    <a:pt x="343" y="249"/>
                    <a:pt x="340" y="249"/>
                  </a:cubicBezTo>
                  <a:cubicBezTo>
                    <a:pt x="338" y="249"/>
                    <a:pt x="336" y="247"/>
                    <a:pt x="336" y="244"/>
                  </a:cubicBezTo>
                  <a:cubicBezTo>
                    <a:pt x="336" y="239"/>
                    <a:pt x="345" y="237"/>
                    <a:pt x="352" y="237"/>
                  </a:cubicBezTo>
                  <a:cubicBezTo>
                    <a:pt x="355" y="236"/>
                    <a:pt x="355" y="236"/>
                    <a:pt x="355" y="236"/>
                  </a:cubicBezTo>
                  <a:cubicBezTo>
                    <a:pt x="355" y="236"/>
                    <a:pt x="356" y="235"/>
                    <a:pt x="357" y="235"/>
                  </a:cubicBezTo>
                  <a:cubicBezTo>
                    <a:pt x="355" y="237"/>
                    <a:pt x="354" y="238"/>
                    <a:pt x="352" y="240"/>
                  </a:cubicBezTo>
                  <a:cubicBezTo>
                    <a:pt x="352" y="240"/>
                    <a:pt x="355" y="242"/>
                    <a:pt x="356" y="242"/>
                  </a:cubicBezTo>
                  <a:cubicBezTo>
                    <a:pt x="355" y="245"/>
                    <a:pt x="353" y="247"/>
                    <a:pt x="350" y="249"/>
                  </a:cubicBezTo>
                  <a:cubicBezTo>
                    <a:pt x="349" y="254"/>
                    <a:pt x="355" y="253"/>
                    <a:pt x="359" y="257"/>
                  </a:cubicBezTo>
                  <a:cubicBezTo>
                    <a:pt x="362" y="260"/>
                    <a:pt x="368" y="262"/>
                    <a:pt x="373" y="265"/>
                  </a:cubicBezTo>
                  <a:cubicBezTo>
                    <a:pt x="378" y="267"/>
                    <a:pt x="383" y="271"/>
                    <a:pt x="383" y="279"/>
                  </a:cubicBezTo>
                  <a:cubicBezTo>
                    <a:pt x="382" y="280"/>
                    <a:pt x="374" y="285"/>
                    <a:pt x="370" y="285"/>
                  </a:cubicBezTo>
                  <a:cubicBezTo>
                    <a:pt x="369" y="285"/>
                    <a:pt x="365" y="286"/>
                    <a:pt x="364" y="286"/>
                  </a:cubicBezTo>
                  <a:cubicBezTo>
                    <a:pt x="361" y="286"/>
                    <a:pt x="360" y="285"/>
                    <a:pt x="359" y="283"/>
                  </a:cubicBezTo>
                  <a:cubicBezTo>
                    <a:pt x="355" y="283"/>
                    <a:pt x="352" y="281"/>
                    <a:pt x="348" y="281"/>
                  </a:cubicBezTo>
                  <a:cubicBezTo>
                    <a:pt x="348" y="281"/>
                    <a:pt x="348" y="279"/>
                    <a:pt x="348" y="278"/>
                  </a:cubicBezTo>
                  <a:cubicBezTo>
                    <a:pt x="348" y="278"/>
                    <a:pt x="346" y="280"/>
                    <a:pt x="345" y="280"/>
                  </a:cubicBezTo>
                  <a:cubicBezTo>
                    <a:pt x="344" y="280"/>
                    <a:pt x="341" y="278"/>
                    <a:pt x="341" y="277"/>
                  </a:cubicBezTo>
                  <a:cubicBezTo>
                    <a:pt x="336" y="280"/>
                    <a:pt x="321" y="277"/>
                    <a:pt x="315" y="283"/>
                  </a:cubicBezTo>
                  <a:cubicBezTo>
                    <a:pt x="303" y="283"/>
                    <a:pt x="303" y="283"/>
                    <a:pt x="303" y="283"/>
                  </a:cubicBezTo>
                  <a:cubicBezTo>
                    <a:pt x="303" y="284"/>
                    <a:pt x="301" y="285"/>
                    <a:pt x="301" y="285"/>
                  </a:cubicBezTo>
                  <a:cubicBezTo>
                    <a:pt x="303" y="286"/>
                    <a:pt x="304" y="286"/>
                    <a:pt x="306" y="287"/>
                  </a:cubicBezTo>
                  <a:cubicBezTo>
                    <a:pt x="306" y="290"/>
                    <a:pt x="302" y="289"/>
                    <a:pt x="299" y="289"/>
                  </a:cubicBezTo>
                  <a:cubicBezTo>
                    <a:pt x="299" y="289"/>
                    <a:pt x="295" y="289"/>
                    <a:pt x="291" y="289"/>
                  </a:cubicBezTo>
                  <a:cubicBezTo>
                    <a:pt x="287" y="289"/>
                    <a:pt x="285" y="290"/>
                    <a:pt x="285" y="296"/>
                  </a:cubicBezTo>
                  <a:cubicBezTo>
                    <a:pt x="285" y="300"/>
                    <a:pt x="289" y="300"/>
                    <a:pt x="287" y="303"/>
                  </a:cubicBezTo>
                  <a:cubicBezTo>
                    <a:pt x="287" y="305"/>
                    <a:pt x="290" y="310"/>
                    <a:pt x="292" y="310"/>
                  </a:cubicBezTo>
                  <a:cubicBezTo>
                    <a:pt x="291" y="312"/>
                    <a:pt x="291" y="312"/>
                    <a:pt x="291" y="314"/>
                  </a:cubicBezTo>
                  <a:cubicBezTo>
                    <a:pt x="291" y="314"/>
                    <a:pt x="293" y="314"/>
                    <a:pt x="295" y="314"/>
                  </a:cubicBezTo>
                  <a:cubicBezTo>
                    <a:pt x="295" y="317"/>
                    <a:pt x="307" y="324"/>
                    <a:pt x="308" y="324"/>
                  </a:cubicBezTo>
                  <a:cubicBezTo>
                    <a:pt x="310" y="324"/>
                    <a:pt x="312" y="327"/>
                    <a:pt x="315" y="327"/>
                  </a:cubicBezTo>
                  <a:cubicBezTo>
                    <a:pt x="316" y="327"/>
                    <a:pt x="317" y="325"/>
                    <a:pt x="319" y="325"/>
                  </a:cubicBezTo>
                  <a:cubicBezTo>
                    <a:pt x="318" y="323"/>
                    <a:pt x="319" y="320"/>
                    <a:pt x="322" y="320"/>
                  </a:cubicBezTo>
                  <a:cubicBezTo>
                    <a:pt x="328" y="320"/>
                    <a:pt x="326" y="327"/>
                    <a:pt x="333" y="327"/>
                  </a:cubicBezTo>
                  <a:cubicBezTo>
                    <a:pt x="340" y="327"/>
                    <a:pt x="342" y="323"/>
                    <a:pt x="345" y="323"/>
                  </a:cubicBezTo>
                  <a:cubicBezTo>
                    <a:pt x="347" y="323"/>
                    <a:pt x="349" y="322"/>
                    <a:pt x="349" y="321"/>
                  </a:cubicBezTo>
                  <a:cubicBezTo>
                    <a:pt x="353" y="321"/>
                    <a:pt x="353" y="321"/>
                    <a:pt x="353" y="321"/>
                  </a:cubicBezTo>
                  <a:cubicBezTo>
                    <a:pt x="352" y="323"/>
                    <a:pt x="353" y="327"/>
                    <a:pt x="353" y="329"/>
                  </a:cubicBezTo>
                  <a:cubicBezTo>
                    <a:pt x="353" y="329"/>
                    <a:pt x="353" y="329"/>
                    <a:pt x="352" y="329"/>
                  </a:cubicBezTo>
                  <a:cubicBezTo>
                    <a:pt x="352" y="330"/>
                    <a:pt x="352" y="331"/>
                    <a:pt x="352" y="332"/>
                  </a:cubicBezTo>
                  <a:cubicBezTo>
                    <a:pt x="352" y="334"/>
                    <a:pt x="353" y="336"/>
                    <a:pt x="355" y="336"/>
                  </a:cubicBezTo>
                  <a:cubicBezTo>
                    <a:pt x="355" y="337"/>
                    <a:pt x="355" y="338"/>
                    <a:pt x="355" y="339"/>
                  </a:cubicBezTo>
                  <a:cubicBezTo>
                    <a:pt x="354" y="342"/>
                    <a:pt x="353" y="343"/>
                    <a:pt x="352" y="346"/>
                  </a:cubicBezTo>
                  <a:cubicBezTo>
                    <a:pt x="351" y="355"/>
                    <a:pt x="348" y="359"/>
                    <a:pt x="348" y="359"/>
                  </a:cubicBezTo>
                  <a:cubicBezTo>
                    <a:pt x="348" y="360"/>
                    <a:pt x="348" y="360"/>
                    <a:pt x="348" y="360"/>
                  </a:cubicBezTo>
                  <a:cubicBezTo>
                    <a:pt x="346" y="365"/>
                    <a:pt x="324" y="365"/>
                    <a:pt x="324" y="365"/>
                  </a:cubicBezTo>
                  <a:cubicBezTo>
                    <a:pt x="317" y="367"/>
                    <a:pt x="314" y="370"/>
                    <a:pt x="306" y="370"/>
                  </a:cubicBezTo>
                  <a:cubicBezTo>
                    <a:pt x="301" y="370"/>
                    <a:pt x="288" y="364"/>
                    <a:pt x="287" y="364"/>
                  </a:cubicBezTo>
                  <a:cubicBezTo>
                    <a:pt x="287" y="363"/>
                    <a:pt x="287" y="363"/>
                    <a:pt x="287" y="363"/>
                  </a:cubicBezTo>
                  <a:cubicBezTo>
                    <a:pt x="282" y="362"/>
                    <a:pt x="275" y="363"/>
                    <a:pt x="272" y="359"/>
                  </a:cubicBezTo>
                  <a:cubicBezTo>
                    <a:pt x="269" y="356"/>
                    <a:pt x="271" y="352"/>
                    <a:pt x="263" y="352"/>
                  </a:cubicBezTo>
                  <a:cubicBezTo>
                    <a:pt x="258" y="352"/>
                    <a:pt x="256" y="358"/>
                    <a:pt x="250" y="358"/>
                  </a:cubicBezTo>
                  <a:cubicBezTo>
                    <a:pt x="250" y="360"/>
                    <a:pt x="250" y="361"/>
                    <a:pt x="250" y="363"/>
                  </a:cubicBezTo>
                  <a:cubicBezTo>
                    <a:pt x="250" y="365"/>
                    <a:pt x="249" y="376"/>
                    <a:pt x="247" y="376"/>
                  </a:cubicBezTo>
                  <a:cubicBezTo>
                    <a:pt x="242" y="376"/>
                    <a:pt x="237" y="370"/>
                    <a:pt x="231" y="368"/>
                  </a:cubicBezTo>
                  <a:cubicBezTo>
                    <a:pt x="228" y="367"/>
                    <a:pt x="225" y="369"/>
                    <a:pt x="222" y="367"/>
                  </a:cubicBezTo>
                  <a:cubicBezTo>
                    <a:pt x="220" y="364"/>
                    <a:pt x="221" y="358"/>
                    <a:pt x="217" y="357"/>
                  </a:cubicBezTo>
                  <a:cubicBezTo>
                    <a:pt x="213" y="354"/>
                    <a:pt x="205" y="353"/>
                    <a:pt x="197" y="353"/>
                  </a:cubicBezTo>
                  <a:cubicBezTo>
                    <a:pt x="197" y="353"/>
                    <a:pt x="197" y="353"/>
                    <a:pt x="197" y="353"/>
                  </a:cubicBezTo>
                  <a:cubicBezTo>
                    <a:pt x="195" y="353"/>
                    <a:pt x="191" y="347"/>
                    <a:pt x="189" y="347"/>
                  </a:cubicBezTo>
                  <a:cubicBezTo>
                    <a:pt x="188" y="347"/>
                    <a:pt x="185" y="345"/>
                    <a:pt x="185" y="344"/>
                  </a:cubicBezTo>
                  <a:cubicBezTo>
                    <a:pt x="185" y="343"/>
                    <a:pt x="189" y="335"/>
                    <a:pt x="190" y="335"/>
                  </a:cubicBezTo>
                  <a:cubicBezTo>
                    <a:pt x="189" y="332"/>
                    <a:pt x="186" y="330"/>
                    <a:pt x="186" y="327"/>
                  </a:cubicBezTo>
                  <a:cubicBezTo>
                    <a:pt x="186" y="326"/>
                    <a:pt x="188" y="325"/>
                    <a:pt x="189" y="324"/>
                  </a:cubicBezTo>
                  <a:cubicBezTo>
                    <a:pt x="189" y="321"/>
                    <a:pt x="189" y="321"/>
                    <a:pt x="189" y="321"/>
                  </a:cubicBezTo>
                  <a:cubicBezTo>
                    <a:pt x="187" y="321"/>
                    <a:pt x="180" y="317"/>
                    <a:pt x="180" y="316"/>
                  </a:cubicBezTo>
                  <a:cubicBezTo>
                    <a:pt x="174" y="319"/>
                    <a:pt x="168" y="321"/>
                    <a:pt x="161" y="321"/>
                  </a:cubicBezTo>
                  <a:cubicBezTo>
                    <a:pt x="157" y="321"/>
                    <a:pt x="150" y="321"/>
                    <a:pt x="146" y="321"/>
                  </a:cubicBezTo>
                  <a:cubicBezTo>
                    <a:pt x="139" y="321"/>
                    <a:pt x="125" y="325"/>
                    <a:pt x="119" y="328"/>
                  </a:cubicBezTo>
                  <a:cubicBezTo>
                    <a:pt x="118" y="329"/>
                    <a:pt x="109" y="333"/>
                    <a:pt x="107" y="336"/>
                  </a:cubicBezTo>
                  <a:cubicBezTo>
                    <a:pt x="105" y="339"/>
                    <a:pt x="104" y="332"/>
                    <a:pt x="103" y="332"/>
                  </a:cubicBezTo>
                  <a:cubicBezTo>
                    <a:pt x="101" y="332"/>
                    <a:pt x="94" y="333"/>
                    <a:pt x="91" y="333"/>
                  </a:cubicBezTo>
                  <a:cubicBezTo>
                    <a:pt x="87" y="333"/>
                    <a:pt x="84" y="333"/>
                    <a:pt x="82" y="330"/>
                  </a:cubicBezTo>
                  <a:cubicBezTo>
                    <a:pt x="78" y="333"/>
                    <a:pt x="77" y="346"/>
                    <a:pt x="72" y="348"/>
                  </a:cubicBezTo>
                  <a:cubicBezTo>
                    <a:pt x="69" y="350"/>
                    <a:pt x="66" y="349"/>
                    <a:pt x="62" y="351"/>
                  </a:cubicBezTo>
                  <a:cubicBezTo>
                    <a:pt x="60" y="352"/>
                    <a:pt x="60" y="357"/>
                    <a:pt x="54" y="357"/>
                  </a:cubicBezTo>
                  <a:cubicBezTo>
                    <a:pt x="55" y="363"/>
                    <a:pt x="54" y="373"/>
                    <a:pt x="54" y="378"/>
                  </a:cubicBezTo>
                  <a:cubicBezTo>
                    <a:pt x="54" y="386"/>
                    <a:pt x="46" y="386"/>
                    <a:pt x="43" y="392"/>
                  </a:cubicBezTo>
                  <a:cubicBezTo>
                    <a:pt x="42" y="393"/>
                    <a:pt x="43" y="395"/>
                    <a:pt x="41" y="396"/>
                  </a:cubicBezTo>
                  <a:cubicBezTo>
                    <a:pt x="37" y="397"/>
                    <a:pt x="33" y="398"/>
                    <a:pt x="31" y="399"/>
                  </a:cubicBezTo>
                  <a:cubicBezTo>
                    <a:pt x="29" y="400"/>
                    <a:pt x="28" y="402"/>
                    <a:pt x="28" y="406"/>
                  </a:cubicBezTo>
                  <a:cubicBezTo>
                    <a:pt x="19" y="408"/>
                    <a:pt x="21" y="423"/>
                    <a:pt x="16" y="429"/>
                  </a:cubicBezTo>
                  <a:cubicBezTo>
                    <a:pt x="13" y="432"/>
                    <a:pt x="9" y="431"/>
                    <a:pt x="9" y="436"/>
                  </a:cubicBezTo>
                  <a:cubicBezTo>
                    <a:pt x="7" y="440"/>
                    <a:pt x="8" y="444"/>
                    <a:pt x="4" y="446"/>
                  </a:cubicBezTo>
                  <a:cubicBezTo>
                    <a:pt x="3" y="448"/>
                    <a:pt x="1" y="450"/>
                    <a:pt x="1" y="452"/>
                  </a:cubicBezTo>
                  <a:cubicBezTo>
                    <a:pt x="1" y="454"/>
                    <a:pt x="4" y="455"/>
                    <a:pt x="6" y="455"/>
                  </a:cubicBezTo>
                  <a:cubicBezTo>
                    <a:pt x="6" y="463"/>
                    <a:pt x="8" y="468"/>
                    <a:pt x="8" y="477"/>
                  </a:cubicBezTo>
                  <a:cubicBezTo>
                    <a:pt x="8" y="484"/>
                    <a:pt x="7" y="491"/>
                    <a:pt x="5" y="496"/>
                  </a:cubicBezTo>
                  <a:cubicBezTo>
                    <a:pt x="4" y="499"/>
                    <a:pt x="0" y="504"/>
                    <a:pt x="0" y="508"/>
                  </a:cubicBezTo>
                  <a:cubicBezTo>
                    <a:pt x="0" y="509"/>
                    <a:pt x="1" y="508"/>
                    <a:pt x="1" y="510"/>
                  </a:cubicBezTo>
                  <a:cubicBezTo>
                    <a:pt x="2" y="510"/>
                    <a:pt x="9" y="515"/>
                    <a:pt x="4" y="517"/>
                  </a:cubicBezTo>
                  <a:cubicBezTo>
                    <a:pt x="4" y="518"/>
                    <a:pt x="6" y="525"/>
                    <a:pt x="13" y="532"/>
                  </a:cubicBezTo>
                  <a:cubicBezTo>
                    <a:pt x="13" y="533"/>
                    <a:pt x="28" y="547"/>
                    <a:pt x="28" y="555"/>
                  </a:cubicBezTo>
                  <a:cubicBezTo>
                    <a:pt x="32" y="550"/>
                    <a:pt x="33" y="550"/>
                    <a:pt x="29" y="555"/>
                  </a:cubicBezTo>
                  <a:cubicBezTo>
                    <a:pt x="32" y="564"/>
                    <a:pt x="48" y="563"/>
                    <a:pt x="41" y="573"/>
                  </a:cubicBezTo>
                  <a:cubicBezTo>
                    <a:pt x="42" y="574"/>
                    <a:pt x="66" y="596"/>
                    <a:pt x="67" y="594"/>
                  </a:cubicBezTo>
                  <a:cubicBezTo>
                    <a:pt x="67" y="591"/>
                    <a:pt x="85" y="585"/>
                    <a:pt x="94" y="585"/>
                  </a:cubicBezTo>
                  <a:cubicBezTo>
                    <a:pt x="98" y="585"/>
                    <a:pt x="101" y="586"/>
                    <a:pt x="101" y="590"/>
                  </a:cubicBezTo>
                  <a:cubicBezTo>
                    <a:pt x="105" y="591"/>
                    <a:pt x="107" y="589"/>
                    <a:pt x="109" y="587"/>
                  </a:cubicBezTo>
                  <a:cubicBezTo>
                    <a:pt x="115" y="584"/>
                    <a:pt x="122" y="579"/>
                    <a:pt x="129" y="578"/>
                  </a:cubicBezTo>
                  <a:cubicBezTo>
                    <a:pt x="131" y="577"/>
                    <a:pt x="140" y="575"/>
                    <a:pt x="140" y="576"/>
                  </a:cubicBezTo>
                  <a:cubicBezTo>
                    <a:pt x="151" y="571"/>
                    <a:pt x="149" y="578"/>
                    <a:pt x="154" y="578"/>
                  </a:cubicBezTo>
                  <a:cubicBezTo>
                    <a:pt x="154" y="585"/>
                    <a:pt x="158" y="590"/>
                    <a:pt x="163" y="590"/>
                  </a:cubicBezTo>
                  <a:cubicBezTo>
                    <a:pt x="164" y="590"/>
                    <a:pt x="181" y="590"/>
                    <a:pt x="181" y="590"/>
                  </a:cubicBezTo>
                  <a:cubicBezTo>
                    <a:pt x="181" y="590"/>
                    <a:pt x="181" y="590"/>
                    <a:pt x="181" y="590"/>
                  </a:cubicBezTo>
                  <a:cubicBezTo>
                    <a:pt x="181" y="592"/>
                    <a:pt x="181" y="595"/>
                    <a:pt x="182" y="595"/>
                  </a:cubicBezTo>
                  <a:cubicBezTo>
                    <a:pt x="184" y="595"/>
                    <a:pt x="186" y="595"/>
                    <a:pt x="189" y="595"/>
                  </a:cubicBezTo>
                  <a:cubicBezTo>
                    <a:pt x="188" y="599"/>
                    <a:pt x="189" y="609"/>
                    <a:pt x="188" y="610"/>
                  </a:cubicBezTo>
                  <a:cubicBezTo>
                    <a:pt x="187" y="610"/>
                    <a:pt x="187" y="610"/>
                    <a:pt x="187" y="610"/>
                  </a:cubicBezTo>
                  <a:cubicBezTo>
                    <a:pt x="186" y="612"/>
                    <a:pt x="185" y="613"/>
                    <a:pt x="185" y="615"/>
                  </a:cubicBezTo>
                  <a:cubicBezTo>
                    <a:pt x="185" y="619"/>
                    <a:pt x="186" y="620"/>
                    <a:pt x="186" y="620"/>
                  </a:cubicBezTo>
                  <a:cubicBezTo>
                    <a:pt x="186" y="620"/>
                    <a:pt x="187" y="620"/>
                    <a:pt x="187" y="620"/>
                  </a:cubicBezTo>
                  <a:cubicBezTo>
                    <a:pt x="189" y="629"/>
                    <a:pt x="181" y="628"/>
                    <a:pt x="181" y="636"/>
                  </a:cubicBezTo>
                  <a:cubicBezTo>
                    <a:pt x="181" y="648"/>
                    <a:pt x="197" y="662"/>
                    <a:pt x="197" y="663"/>
                  </a:cubicBezTo>
                  <a:cubicBezTo>
                    <a:pt x="197" y="663"/>
                    <a:pt x="198" y="663"/>
                    <a:pt x="198" y="662"/>
                  </a:cubicBezTo>
                  <a:cubicBezTo>
                    <a:pt x="199" y="666"/>
                    <a:pt x="207" y="670"/>
                    <a:pt x="204" y="671"/>
                  </a:cubicBezTo>
                  <a:cubicBezTo>
                    <a:pt x="204" y="671"/>
                    <a:pt x="204" y="682"/>
                    <a:pt x="205" y="682"/>
                  </a:cubicBezTo>
                  <a:cubicBezTo>
                    <a:pt x="208" y="689"/>
                    <a:pt x="213" y="692"/>
                    <a:pt x="213" y="700"/>
                  </a:cubicBezTo>
                  <a:cubicBezTo>
                    <a:pt x="213" y="703"/>
                    <a:pt x="211" y="705"/>
                    <a:pt x="211" y="707"/>
                  </a:cubicBezTo>
                  <a:cubicBezTo>
                    <a:pt x="211" y="713"/>
                    <a:pt x="215" y="717"/>
                    <a:pt x="215" y="723"/>
                  </a:cubicBezTo>
                  <a:cubicBezTo>
                    <a:pt x="215" y="730"/>
                    <a:pt x="209" y="742"/>
                    <a:pt x="204" y="746"/>
                  </a:cubicBezTo>
                  <a:cubicBezTo>
                    <a:pt x="204" y="759"/>
                    <a:pt x="204" y="759"/>
                    <a:pt x="204" y="759"/>
                  </a:cubicBezTo>
                  <a:cubicBezTo>
                    <a:pt x="201" y="761"/>
                    <a:pt x="201" y="775"/>
                    <a:pt x="201" y="775"/>
                  </a:cubicBezTo>
                  <a:cubicBezTo>
                    <a:pt x="201" y="776"/>
                    <a:pt x="200" y="777"/>
                    <a:pt x="200" y="778"/>
                  </a:cubicBezTo>
                  <a:cubicBezTo>
                    <a:pt x="200" y="780"/>
                    <a:pt x="210" y="806"/>
                    <a:pt x="215" y="811"/>
                  </a:cubicBezTo>
                  <a:cubicBezTo>
                    <a:pt x="216" y="812"/>
                    <a:pt x="217" y="813"/>
                    <a:pt x="219" y="813"/>
                  </a:cubicBezTo>
                  <a:cubicBezTo>
                    <a:pt x="219" y="814"/>
                    <a:pt x="219" y="815"/>
                    <a:pt x="219" y="817"/>
                  </a:cubicBezTo>
                  <a:cubicBezTo>
                    <a:pt x="219" y="819"/>
                    <a:pt x="217" y="821"/>
                    <a:pt x="217" y="825"/>
                  </a:cubicBezTo>
                  <a:cubicBezTo>
                    <a:pt x="217" y="832"/>
                    <a:pt x="221" y="836"/>
                    <a:pt x="221" y="842"/>
                  </a:cubicBezTo>
                  <a:cubicBezTo>
                    <a:pt x="221" y="852"/>
                    <a:pt x="222" y="857"/>
                    <a:pt x="227" y="867"/>
                  </a:cubicBezTo>
                  <a:cubicBezTo>
                    <a:pt x="229" y="869"/>
                    <a:pt x="230" y="867"/>
                    <a:pt x="231" y="870"/>
                  </a:cubicBezTo>
                  <a:cubicBezTo>
                    <a:pt x="231" y="868"/>
                    <a:pt x="232" y="881"/>
                    <a:pt x="235" y="886"/>
                  </a:cubicBezTo>
                  <a:cubicBezTo>
                    <a:pt x="238" y="891"/>
                    <a:pt x="240" y="902"/>
                    <a:pt x="239" y="904"/>
                  </a:cubicBezTo>
                  <a:cubicBezTo>
                    <a:pt x="242" y="911"/>
                    <a:pt x="242" y="911"/>
                    <a:pt x="242" y="911"/>
                  </a:cubicBezTo>
                  <a:cubicBezTo>
                    <a:pt x="238" y="915"/>
                    <a:pt x="245" y="920"/>
                    <a:pt x="249" y="920"/>
                  </a:cubicBezTo>
                  <a:cubicBezTo>
                    <a:pt x="250" y="920"/>
                    <a:pt x="266" y="917"/>
                    <a:pt x="266" y="915"/>
                  </a:cubicBezTo>
                  <a:cubicBezTo>
                    <a:pt x="268" y="915"/>
                    <a:pt x="269" y="915"/>
                    <a:pt x="271" y="917"/>
                  </a:cubicBezTo>
                  <a:cubicBezTo>
                    <a:pt x="274" y="915"/>
                    <a:pt x="275" y="915"/>
                    <a:pt x="277" y="915"/>
                  </a:cubicBezTo>
                  <a:cubicBezTo>
                    <a:pt x="280" y="915"/>
                    <a:pt x="283" y="915"/>
                    <a:pt x="290" y="915"/>
                  </a:cubicBezTo>
                  <a:cubicBezTo>
                    <a:pt x="290" y="909"/>
                    <a:pt x="299" y="914"/>
                    <a:pt x="300" y="910"/>
                  </a:cubicBezTo>
                  <a:cubicBezTo>
                    <a:pt x="306" y="899"/>
                    <a:pt x="314" y="898"/>
                    <a:pt x="322" y="888"/>
                  </a:cubicBezTo>
                  <a:cubicBezTo>
                    <a:pt x="323" y="885"/>
                    <a:pt x="332" y="869"/>
                    <a:pt x="336" y="868"/>
                  </a:cubicBezTo>
                  <a:cubicBezTo>
                    <a:pt x="336" y="867"/>
                    <a:pt x="341" y="855"/>
                    <a:pt x="341" y="855"/>
                  </a:cubicBezTo>
                  <a:cubicBezTo>
                    <a:pt x="343" y="848"/>
                    <a:pt x="343" y="848"/>
                    <a:pt x="343" y="848"/>
                  </a:cubicBezTo>
                  <a:cubicBezTo>
                    <a:pt x="341" y="847"/>
                    <a:pt x="340" y="846"/>
                    <a:pt x="340" y="844"/>
                  </a:cubicBezTo>
                  <a:cubicBezTo>
                    <a:pt x="340" y="839"/>
                    <a:pt x="347" y="840"/>
                    <a:pt x="351" y="839"/>
                  </a:cubicBezTo>
                  <a:cubicBezTo>
                    <a:pt x="354" y="838"/>
                    <a:pt x="362" y="829"/>
                    <a:pt x="362" y="827"/>
                  </a:cubicBezTo>
                  <a:cubicBezTo>
                    <a:pt x="362" y="826"/>
                    <a:pt x="361" y="815"/>
                    <a:pt x="361" y="812"/>
                  </a:cubicBezTo>
                  <a:cubicBezTo>
                    <a:pt x="361" y="810"/>
                    <a:pt x="361" y="809"/>
                    <a:pt x="362" y="807"/>
                  </a:cubicBezTo>
                  <a:cubicBezTo>
                    <a:pt x="361" y="806"/>
                    <a:pt x="357" y="801"/>
                    <a:pt x="357" y="800"/>
                  </a:cubicBezTo>
                  <a:cubicBezTo>
                    <a:pt x="357" y="787"/>
                    <a:pt x="373" y="786"/>
                    <a:pt x="375" y="775"/>
                  </a:cubicBezTo>
                  <a:cubicBezTo>
                    <a:pt x="387" y="775"/>
                    <a:pt x="401" y="763"/>
                    <a:pt x="401" y="748"/>
                  </a:cubicBezTo>
                  <a:cubicBezTo>
                    <a:pt x="401" y="739"/>
                    <a:pt x="402" y="720"/>
                    <a:pt x="402" y="717"/>
                  </a:cubicBezTo>
                  <a:cubicBezTo>
                    <a:pt x="401" y="718"/>
                    <a:pt x="401" y="717"/>
                    <a:pt x="402" y="716"/>
                  </a:cubicBezTo>
                  <a:cubicBezTo>
                    <a:pt x="397" y="711"/>
                    <a:pt x="394" y="709"/>
                    <a:pt x="394" y="706"/>
                  </a:cubicBezTo>
                  <a:cubicBezTo>
                    <a:pt x="394" y="703"/>
                    <a:pt x="393" y="680"/>
                    <a:pt x="393" y="680"/>
                  </a:cubicBezTo>
                  <a:cubicBezTo>
                    <a:pt x="393" y="677"/>
                    <a:pt x="390" y="677"/>
                    <a:pt x="390" y="675"/>
                  </a:cubicBezTo>
                  <a:cubicBezTo>
                    <a:pt x="390" y="672"/>
                    <a:pt x="395" y="669"/>
                    <a:pt x="396" y="665"/>
                  </a:cubicBezTo>
                  <a:cubicBezTo>
                    <a:pt x="395" y="665"/>
                    <a:pt x="404" y="649"/>
                    <a:pt x="409" y="642"/>
                  </a:cubicBezTo>
                  <a:cubicBezTo>
                    <a:pt x="409" y="641"/>
                    <a:pt x="409" y="641"/>
                    <a:pt x="409" y="641"/>
                  </a:cubicBezTo>
                  <a:cubicBezTo>
                    <a:pt x="411" y="637"/>
                    <a:pt x="414" y="634"/>
                    <a:pt x="417" y="630"/>
                  </a:cubicBezTo>
                  <a:cubicBezTo>
                    <a:pt x="419" y="628"/>
                    <a:pt x="423" y="626"/>
                    <a:pt x="425" y="622"/>
                  </a:cubicBezTo>
                  <a:cubicBezTo>
                    <a:pt x="428" y="614"/>
                    <a:pt x="439" y="610"/>
                    <a:pt x="446" y="602"/>
                  </a:cubicBezTo>
                  <a:cubicBezTo>
                    <a:pt x="452" y="596"/>
                    <a:pt x="457" y="589"/>
                    <a:pt x="459" y="578"/>
                  </a:cubicBezTo>
                  <a:cubicBezTo>
                    <a:pt x="463" y="565"/>
                    <a:pt x="475" y="552"/>
                    <a:pt x="475" y="534"/>
                  </a:cubicBezTo>
                  <a:cubicBezTo>
                    <a:pt x="475" y="531"/>
                    <a:pt x="474" y="529"/>
                    <a:pt x="471" y="526"/>
                  </a:cubicBezTo>
                  <a:cubicBezTo>
                    <a:pt x="467" y="532"/>
                    <a:pt x="451" y="534"/>
                    <a:pt x="444" y="534"/>
                  </a:cubicBezTo>
                  <a:cubicBezTo>
                    <a:pt x="444" y="534"/>
                    <a:pt x="434" y="538"/>
                    <a:pt x="429" y="538"/>
                  </a:cubicBezTo>
                  <a:cubicBezTo>
                    <a:pt x="426" y="538"/>
                    <a:pt x="424" y="536"/>
                    <a:pt x="422" y="533"/>
                  </a:cubicBezTo>
                  <a:cubicBezTo>
                    <a:pt x="421" y="533"/>
                    <a:pt x="418" y="522"/>
                    <a:pt x="418" y="522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413" y="517"/>
                    <a:pt x="413" y="517"/>
                    <a:pt x="413" y="517"/>
                  </a:cubicBezTo>
                  <a:cubicBezTo>
                    <a:pt x="411" y="515"/>
                    <a:pt x="405" y="506"/>
                    <a:pt x="402" y="504"/>
                  </a:cubicBezTo>
                  <a:cubicBezTo>
                    <a:pt x="400" y="503"/>
                    <a:pt x="395" y="504"/>
                    <a:pt x="394" y="501"/>
                  </a:cubicBezTo>
                  <a:cubicBezTo>
                    <a:pt x="393" y="497"/>
                    <a:pt x="390" y="495"/>
                    <a:pt x="389" y="492"/>
                  </a:cubicBezTo>
                  <a:cubicBezTo>
                    <a:pt x="389" y="491"/>
                    <a:pt x="389" y="481"/>
                    <a:pt x="388" y="479"/>
                  </a:cubicBezTo>
                  <a:cubicBezTo>
                    <a:pt x="386" y="479"/>
                    <a:pt x="386" y="479"/>
                    <a:pt x="386" y="479"/>
                  </a:cubicBezTo>
                  <a:cubicBezTo>
                    <a:pt x="386" y="478"/>
                    <a:pt x="387" y="478"/>
                    <a:pt x="387" y="478"/>
                  </a:cubicBezTo>
                  <a:cubicBezTo>
                    <a:pt x="373" y="471"/>
                    <a:pt x="374" y="463"/>
                    <a:pt x="374" y="452"/>
                  </a:cubicBezTo>
                  <a:cubicBezTo>
                    <a:pt x="374" y="451"/>
                    <a:pt x="373" y="448"/>
                    <a:pt x="372" y="444"/>
                  </a:cubicBezTo>
                  <a:cubicBezTo>
                    <a:pt x="371" y="444"/>
                    <a:pt x="369" y="442"/>
                    <a:pt x="369" y="440"/>
                  </a:cubicBezTo>
                  <a:cubicBezTo>
                    <a:pt x="366" y="440"/>
                    <a:pt x="363" y="434"/>
                    <a:pt x="360" y="429"/>
                  </a:cubicBezTo>
                  <a:cubicBezTo>
                    <a:pt x="361" y="429"/>
                    <a:pt x="361" y="428"/>
                    <a:pt x="362" y="428"/>
                  </a:cubicBezTo>
                  <a:cubicBezTo>
                    <a:pt x="361" y="427"/>
                    <a:pt x="352" y="416"/>
                    <a:pt x="352" y="413"/>
                  </a:cubicBezTo>
                  <a:cubicBezTo>
                    <a:pt x="352" y="409"/>
                    <a:pt x="349" y="401"/>
                    <a:pt x="347" y="400"/>
                  </a:cubicBezTo>
                  <a:cubicBezTo>
                    <a:pt x="344" y="398"/>
                    <a:pt x="345" y="395"/>
                    <a:pt x="343" y="392"/>
                  </a:cubicBezTo>
                  <a:cubicBezTo>
                    <a:pt x="343" y="391"/>
                    <a:pt x="342" y="391"/>
                    <a:pt x="342" y="391"/>
                  </a:cubicBezTo>
                  <a:cubicBezTo>
                    <a:pt x="343" y="392"/>
                    <a:pt x="346" y="396"/>
                    <a:pt x="349" y="396"/>
                  </a:cubicBezTo>
                  <a:cubicBezTo>
                    <a:pt x="355" y="381"/>
                    <a:pt x="355" y="381"/>
                    <a:pt x="355" y="381"/>
                  </a:cubicBezTo>
                  <a:cubicBezTo>
                    <a:pt x="357" y="382"/>
                    <a:pt x="351" y="395"/>
                    <a:pt x="356" y="397"/>
                  </a:cubicBezTo>
                  <a:cubicBezTo>
                    <a:pt x="358" y="403"/>
                    <a:pt x="366" y="408"/>
                    <a:pt x="366" y="416"/>
                  </a:cubicBezTo>
                  <a:cubicBezTo>
                    <a:pt x="371" y="416"/>
                    <a:pt x="369" y="420"/>
                    <a:pt x="373" y="424"/>
                  </a:cubicBezTo>
                  <a:cubicBezTo>
                    <a:pt x="376" y="428"/>
                    <a:pt x="385" y="435"/>
                    <a:pt x="385" y="442"/>
                  </a:cubicBezTo>
                  <a:cubicBezTo>
                    <a:pt x="385" y="455"/>
                    <a:pt x="397" y="457"/>
                    <a:pt x="400" y="468"/>
                  </a:cubicBezTo>
                  <a:cubicBezTo>
                    <a:pt x="403" y="479"/>
                    <a:pt x="411" y="481"/>
                    <a:pt x="414" y="492"/>
                  </a:cubicBezTo>
                  <a:cubicBezTo>
                    <a:pt x="414" y="494"/>
                    <a:pt x="414" y="494"/>
                    <a:pt x="414" y="494"/>
                  </a:cubicBezTo>
                  <a:cubicBezTo>
                    <a:pt x="417" y="503"/>
                    <a:pt x="420" y="515"/>
                    <a:pt x="422" y="527"/>
                  </a:cubicBezTo>
                  <a:cubicBezTo>
                    <a:pt x="426" y="525"/>
                    <a:pt x="430" y="519"/>
                    <a:pt x="437" y="516"/>
                  </a:cubicBezTo>
                  <a:cubicBezTo>
                    <a:pt x="448" y="513"/>
                    <a:pt x="453" y="511"/>
                    <a:pt x="463" y="506"/>
                  </a:cubicBezTo>
                  <a:cubicBezTo>
                    <a:pt x="470" y="503"/>
                    <a:pt x="479" y="502"/>
                    <a:pt x="482" y="492"/>
                  </a:cubicBezTo>
                  <a:cubicBezTo>
                    <a:pt x="483" y="491"/>
                    <a:pt x="482" y="492"/>
                    <a:pt x="483" y="492"/>
                  </a:cubicBezTo>
                  <a:cubicBezTo>
                    <a:pt x="483" y="489"/>
                    <a:pt x="504" y="478"/>
                    <a:pt x="506" y="477"/>
                  </a:cubicBezTo>
                  <a:cubicBezTo>
                    <a:pt x="504" y="474"/>
                    <a:pt x="513" y="469"/>
                    <a:pt x="516" y="469"/>
                  </a:cubicBezTo>
                  <a:cubicBezTo>
                    <a:pt x="516" y="457"/>
                    <a:pt x="527" y="450"/>
                    <a:pt x="527" y="440"/>
                  </a:cubicBezTo>
                  <a:cubicBezTo>
                    <a:pt x="527" y="433"/>
                    <a:pt x="518" y="433"/>
                    <a:pt x="512" y="430"/>
                  </a:cubicBezTo>
                  <a:cubicBezTo>
                    <a:pt x="506" y="428"/>
                    <a:pt x="503" y="422"/>
                    <a:pt x="503" y="417"/>
                  </a:cubicBezTo>
                  <a:cubicBezTo>
                    <a:pt x="503" y="417"/>
                    <a:pt x="503" y="415"/>
                    <a:pt x="502" y="414"/>
                  </a:cubicBezTo>
                  <a:cubicBezTo>
                    <a:pt x="503" y="415"/>
                    <a:pt x="499" y="409"/>
                    <a:pt x="498" y="409"/>
                  </a:cubicBezTo>
                  <a:cubicBezTo>
                    <a:pt x="498" y="409"/>
                    <a:pt x="488" y="424"/>
                    <a:pt x="475" y="427"/>
                  </a:cubicBezTo>
                  <a:cubicBezTo>
                    <a:pt x="467" y="428"/>
                    <a:pt x="471" y="422"/>
                    <a:pt x="468" y="423"/>
                  </a:cubicBezTo>
                  <a:cubicBezTo>
                    <a:pt x="468" y="423"/>
                    <a:pt x="467" y="420"/>
                    <a:pt x="467" y="416"/>
                  </a:cubicBezTo>
                  <a:cubicBezTo>
                    <a:pt x="467" y="413"/>
                    <a:pt x="462" y="410"/>
                    <a:pt x="463" y="408"/>
                  </a:cubicBezTo>
                  <a:cubicBezTo>
                    <a:pt x="450" y="400"/>
                    <a:pt x="449" y="397"/>
                    <a:pt x="446" y="394"/>
                  </a:cubicBezTo>
                  <a:cubicBezTo>
                    <a:pt x="445" y="394"/>
                    <a:pt x="445" y="389"/>
                    <a:pt x="444" y="387"/>
                  </a:cubicBezTo>
                  <a:cubicBezTo>
                    <a:pt x="443" y="385"/>
                    <a:pt x="444" y="374"/>
                    <a:pt x="444" y="374"/>
                  </a:cubicBezTo>
                  <a:cubicBezTo>
                    <a:pt x="447" y="374"/>
                    <a:pt x="448" y="376"/>
                    <a:pt x="451" y="374"/>
                  </a:cubicBezTo>
                  <a:cubicBezTo>
                    <a:pt x="451" y="374"/>
                    <a:pt x="466" y="396"/>
                    <a:pt x="468" y="396"/>
                  </a:cubicBezTo>
                  <a:cubicBezTo>
                    <a:pt x="469" y="396"/>
                    <a:pt x="471" y="396"/>
                    <a:pt x="472" y="396"/>
                  </a:cubicBezTo>
                  <a:cubicBezTo>
                    <a:pt x="473" y="402"/>
                    <a:pt x="482" y="405"/>
                    <a:pt x="487" y="405"/>
                  </a:cubicBezTo>
                  <a:cubicBezTo>
                    <a:pt x="487" y="405"/>
                    <a:pt x="494" y="405"/>
                    <a:pt x="495" y="403"/>
                  </a:cubicBezTo>
                  <a:cubicBezTo>
                    <a:pt x="496" y="403"/>
                    <a:pt x="498" y="400"/>
                    <a:pt x="501" y="400"/>
                  </a:cubicBezTo>
                  <a:cubicBezTo>
                    <a:pt x="507" y="400"/>
                    <a:pt x="504" y="410"/>
                    <a:pt x="507" y="414"/>
                  </a:cubicBezTo>
                  <a:cubicBezTo>
                    <a:pt x="508" y="415"/>
                    <a:pt x="513" y="416"/>
                    <a:pt x="516" y="416"/>
                  </a:cubicBezTo>
                  <a:cubicBezTo>
                    <a:pt x="521" y="416"/>
                    <a:pt x="528" y="423"/>
                    <a:pt x="537" y="423"/>
                  </a:cubicBezTo>
                  <a:cubicBezTo>
                    <a:pt x="547" y="423"/>
                    <a:pt x="558" y="416"/>
                    <a:pt x="562" y="416"/>
                  </a:cubicBezTo>
                  <a:cubicBezTo>
                    <a:pt x="565" y="416"/>
                    <a:pt x="566" y="416"/>
                    <a:pt x="569" y="416"/>
                  </a:cubicBezTo>
                  <a:cubicBezTo>
                    <a:pt x="569" y="420"/>
                    <a:pt x="585" y="430"/>
                    <a:pt x="585" y="431"/>
                  </a:cubicBezTo>
                  <a:cubicBezTo>
                    <a:pt x="585" y="431"/>
                    <a:pt x="585" y="430"/>
                    <a:pt x="585" y="430"/>
                  </a:cubicBezTo>
                  <a:cubicBezTo>
                    <a:pt x="586" y="435"/>
                    <a:pt x="589" y="438"/>
                    <a:pt x="595" y="438"/>
                  </a:cubicBezTo>
                  <a:cubicBezTo>
                    <a:pt x="594" y="438"/>
                    <a:pt x="590" y="440"/>
                    <a:pt x="590" y="440"/>
                  </a:cubicBezTo>
                  <a:cubicBezTo>
                    <a:pt x="590" y="445"/>
                    <a:pt x="598" y="455"/>
                    <a:pt x="602" y="455"/>
                  </a:cubicBezTo>
                  <a:cubicBezTo>
                    <a:pt x="609" y="455"/>
                    <a:pt x="609" y="445"/>
                    <a:pt x="614" y="441"/>
                  </a:cubicBezTo>
                  <a:cubicBezTo>
                    <a:pt x="614" y="444"/>
                    <a:pt x="618" y="474"/>
                    <a:pt x="622" y="488"/>
                  </a:cubicBezTo>
                  <a:cubicBezTo>
                    <a:pt x="625" y="495"/>
                    <a:pt x="630" y="500"/>
                    <a:pt x="633" y="506"/>
                  </a:cubicBezTo>
                  <a:cubicBezTo>
                    <a:pt x="636" y="513"/>
                    <a:pt x="636" y="519"/>
                    <a:pt x="639" y="526"/>
                  </a:cubicBezTo>
                  <a:cubicBezTo>
                    <a:pt x="642" y="532"/>
                    <a:pt x="649" y="542"/>
                    <a:pt x="651" y="549"/>
                  </a:cubicBezTo>
                  <a:cubicBezTo>
                    <a:pt x="653" y="555"/>
                    <a:pt x="653" y="557"/>
                    <a:pt x="659" y="561"/>
                  </a:cubicBezTo>
                  <a:cubicBezTo>
                    <a:pt x="663" y="554"/>
                    <a:pt x="665" y="553"/>
                    <a:pt x="669" y="549"/>
                  </a:cubicBezTo>
                  <a:cubicBezTo>
                    <a:pt x="668" y="548"/>
                    <a:pt x="668" y="544"/>
                    <a:pt x="668" y="544"/>
                  </a:cubicBezTo>
                  <a:cubicBezTo>
                    <a:pt x="671" y="544"/>
                    <a:pt x="671" y="540"/>
                    <a:pt x="673" y="538"/>
                  </a:cubicBezTo>
                  <a:cubicBezTo>
                    <a:pt x="673" y="532"/>
                    <a:pt x="673" y="532"/>
                    <a:pt x="673" y="532"/>
                  </a:cubicBezTo>
                  <a:cubicBezTo>
                    <a:pt x="672" y="532"/>
                    <a:pt x="671" y="532"/>
                    <a:pt x="671" y="531"/>
                  </a:cubicBezTo>
                  <a:cubicBezTo>
                    <a:pt x="671" y="525"/>
                    <a:pt x="675" y="521"/>
                    <a:pt x="676" y="515"/>
                  </a:cubicBezTo>
                  <a:cubicBezTo>
                    <a:pt x="671" y="514"/>
                    <a:pt x="673" y="503"/>
                    <a:pt x="673" y="500"/>
                  </a:cubicBezTo>
                  <a:cubicBezTo>
                    <a:pt x="673" y="498"/>
                    <a:pt x="673" y="497"/>
                    <a:pt x="673" y="496"/>
                  </a:cubicBezTo>
                  <a:cubicBezTo>
                    <a:pt x="687" y="496"/>
                    <a:pt x="688" y="476"/>
                    <a:pt x="700" y="473"/>
                  </a:cubicBezTo>
                  <a:cubicBezTo>
                    <a:pt x="700" y="462"/>
                    <a:pt x="713" y="463"/>
                    <a:pt x="715" y="453"/>
                  </a:cubicBezTo>
                  <a:cubicBezTo>
                    <a:pt x="712" y="451"/>
                    <a:pt x="712" y="451"/>
                    <a:pt x="712" y="451"/>
                  </a:cubicBezTo>
                  <a:cubicBezTo>
                    <a:pt x="712" y="451"/>
                    <a:pt x="720" y="444"/>
                    <a:pt x="720" y="444"/>
                  </a:cubicBezTo>
                  <a:cubicBezTo>
                    <a:pt x="722" y="444"/>
                    <a:pt x="728" y="446"/>
                    <a:pt x="731" y="446"/>
                  </a:cubicBezTo>
                  <a:cubicBezTo>
                    <a:pt x="731" y="442"/>
                    <a:pt x="735" y="442"/>
                    <a:pt x="739" y="441"/>
                  </a:cubicBezTo>
                  <a:cubicBezTo>
                    <a:pt x="739" y="440"/>
                    <a:pt x="742" y="438"/>
                    <a:pt x="744" y="438"/>
                  </a:cubicBezTo>
                  <a:cubicBezTo>
                    <a:pt x="745" y="441"/>
                    <a:pt x="755" y="451"/>
                    <a:pt x="750" y="453"/>
                  </a:cubicBezTo>
                  <a:cubicBezTo>
                    <a:pt x="752" y="457"/>
                    <a:pt x="755" y="459"/>
                    <a:pt x="758" y="459"/>
                  </a:cubicBezTo>
                  <a:cubicBezTo>
                    <a:pt x="760" y="459"/>
                    <a:pt x="761" y="460"/>
                    <a:pt x="761" y="460"/>
                  </a:cubicBezTo>
                  <a:cubicBezTo>
                    <a:pt x="761" y="463"/>
                    <a:pt x="764" y="464"/>
                    <a:pt x="765" y="468"/>
                  </a:cubicBezTo>
                  <a:cubicBezTo>
                    <a:pt x="769" y="479"/>
                    <a:pt x="769" y="479"/>
                    <a:pt x="769" y="479"/>
                  </a:cubicBezTo>
                  <a:cubicBezTo>
                    <a:pt x="769" y="491"/>
                    <a:pt x="769" y="491"/>
                    <a:pt x="769" y="491"/>
                  </a:cubicBezTo>
                  <a:cubicBezTo>
                    <a:pt x="769" y="492"/>
                    <a:pt x="772" y="491"/>
                    <a:pt x="774" y="491"/>
                  </a:cubicBezTo>
                  <a:cubicBezTo>
                    <a:pt x="776" y="491"/>
                    <a:pt x="778" y="493"/>
                    <a:pt x="779" y="493"/>
                  </a:cubicBezTo>
                  <a:cubicBezTo>
                    <a:pt x="782" y="489"/>
                    <a:pt x="782" y="489"/>
                    <a:pt x="782" y="489"/>
                  </a:cubicBezTo>
                  <a:cubicBezTo>
                    <a:pt x="786" y="489"/>
                    <a:pt x="786" y="487"/>
                    <a:pt x="786" y="482"/>
                  </a:cubicBezTo>
                  <a:close/>
                  <a:moveTo>
                    <a:pt x="187" y="620"/>
                  </a:moveTo>
                  <a:cubicBezTo>
                    <a:pt x="188" y="620"/>
                    <a:pt x="189" y="620"/>
                    <a:pt x="187" y="62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3" name="Freeform 385"/>
            <p:cNvSpPr>
              <a:spLocks/>
            </p:cNvSpPr>
            <p:nvPr/>
          </p:nvSpPr>
          <p:spPr bwMode="auto">
            <a:xfrm>
              <a:off x="5035" y="2155"/>
              <a:ext cx="71" cy="81"/>
            </a:xfrm>
            <a:custGeom>
              <a:avLst/>
              <a:gdLst>
                <a:gd name="T0" fmla="*/ 71 w 30"/>
                <a:gd name="T1" fmla="*/ 38 h 34"/>
                <a:gd name="T2" fmla="*/ 33 w 30"/>
                <a:gd name="T3" fmla="*/ 0 h 34"/>
                <a:gd name="T4" fmla="*/ 28 w 30"/>
                <a:gd name="T5" fmla="*/ 2 h 34"/>
                <a:gd name="T6" fmla="*/ 38 w 30"/>
                <a:gd name="T7" fmla="*/ 7 h 34"/>
                <a:gd name="T8" fmla="*/ 38 w 30"/>
                <a:gd name="T9" fmla="*/ 14 h 34"/>
                <a:gd name="T10" fmla="*/ 50 w 30"/>
                <a:gd name="T11" fmla="*/ 14 h 34"/>
                <a:gd name="T12" fmla="*/ 57 w 30"/>
                <a:gd name="T13" fmla="*/ 24 h 34"/>
                <a:gd name="T14" fmla="*/ 62 w 30"/>
                <a:gd name="T15" fmla="*/ 33 h 34"/>
                <a:gd name="T16" fmla="*/ 28 w 30"/>
                <a:gd name="T17" fmla="*/ 60 h 34"/>
                <a:gd name="T18" fmla="*/ 21 w 30"/>
                <a:gd name="T19" fmla="*/ 60 h 34"/>
                <a:gd name="T20" fmla="*/ 12 w 30"/>
                <a:gd name="T21" fmla="*/ 67 h 34"/>
                <a:gd name="T22" fmla="*/ 9 w 30"/>
                <a:gd name="T23" fmla="*/ 62 h 34"/>
                <a:gd name="T24" fmla="*/ 0 w 30"/>
                <a:gd name="T25" fmla="*/ 74 h 34"/>
                <a:gd name="T26" fmla="*/ 24 w 30"/>
                <a:gd name="T27" fmla="*/ 81 h 34"/>
                <a:gd name="T28" fmla="*/ 71 w 30"/>
                <a:gd name="T29" fmla="*/ 38 h 3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0"/>
                <a:gd name="T46" fmla="*/ 0 h 34"/>
                <a:gd name="T47" fmla="*/ 30 w 30"/>
                <a:gd name="T48" fmla="*/ 34 h 3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0" h="34">
                  <a:moveTo>
                    <a:pt x="30" y="16"/>
                  </a:moveTo>
                  <a:cubicBezTo>
                    <a:pt x="30" y="11"/>
                    <a:pt x="21" y="0"/>
                    <a:pt x="14" y="0"/>
                  </a:cubicBezTo>
                  <a:cubicBezTo>
                    <a:pt x="13" y="0"/>
                    <a:pt x="12" y="1"/>
                    <a:pt x="12" y="1"/>
                  </a:cubicBezTo>
                  <a:cubicBezTo>
                    <a:pt x="13" y="1"/>
                    <a:pt x="14" y="2"/>
                    <a:pt x="16" y="3"/>
                  </a:cubicBezTo>
                  <a:cubicBezTo>
                    <a:pt x="16" y="4"/>
                    <a:pt x="16" y="5"/>
                    <a:pt x="16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8"/>
                    <a:pt x="23" y="10"/>
                    <a:pt x="24" y="10"/>
                  </a:cubicBezTo>
                  <a:cubicBezTo>
                    <a:pt x="25" y="11"/>
                    <a:pt x="26" y="12"/>
                    <a:pt x="26" y="14"/>
                  </a:cubicBezTo>
                  <a:cubicBezTo>
                    <a:pt x="26" y="18"/>
                    <a:pt x="15" y="25"/>
                    <a:pt x="12" y="25"/>
                  </a:cubicBezTo>
                  <a:cubicBezTo>
                    <a:pt x="11" y="25"/>
                    <a:pt x="10" y="25"/>
                    <a:pt x="9" y="25"/>
                  </a:cubicBezTo>
                  <a:cubicBezTo>
                    <a:pt x="8" y="27"/>
                    <a:pt x="8" y="28"/>
                    <a:pt x="5" y="28"/>
                  </a:cubicBezTo>
                  <a:cubicBezTo>
                    <a:pt x="5" y="28"/>
                    <a:pt x="5" y="27"/>
                    <a:pt x="4" y="26"/>
                  </a:cubicBezTo>
                  <a:cubicBezTo>
                    <a:pt x="2" y="26"/>
                    <a:pt x="1" y="28"/>
                    <a:pt x="0" y="31"/>
                  </a:cubicBezTo>
                  <a:cubicBezTo>
                    <a:pt x="3" y="31"/>
                    <a:pt x="6" y="34"/>
                    <a:pt x="10" y="34"/>
                  </a:cubicBezTo>
                  <a:cubicBezTo>
                    <a:pt x="19" y="34"/>
                    <a:pt x="30" y="24"/>
                    <a:pt x="30" y="16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4" name="Freeform 386"/>
            <p:cNvSpPr>
              <a:spLocks/>
            </p:cNvSpPr>
            <p:nvPr/>
          </p:nvSpPr>
          <p:spPr bwMode="auto">
            <a:xfrm>
              <a:off x="5058" y="2158"/>
              <a:ext cx="5" cy="2"/>
            </a:xfrm>
            <a:custGeom>
              <a:avLst/>
              <a:gdLst>
                <a:gd name="T0" fmla="*/ 5 w 2"/>
                <a:gd name="T1" fmla="*/ 0 h 1"/>
                <a:gd name="T2" fmla="*/ 0 w 2"/>
                <a:gd name="T3" fmla="*/ 2 h 1"/>
                <a:gd name="T4" fmla="*/ 5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5" name="Freeform 387"/>
            <p:cNvSpPr>
              <a:spLocks/>
            </p:cNvSpPr>
            <p:nvPr/>
          </p:nvSpPr>
          <p:spPr bwMode="auto">
            <a:xfrm>
              <a:off x="4614" y="2285"/>
              <a:ext cx="64" cy="31"/>
            </a:xfrm>
            <a:custGeom>
              <a:avLst/>
              <a:gdLst>
                <a:gd name="T0" fmla="*/ 50 w 27"/>
                <a:gd name="T1" fmla="*/ 0 h 13"/>
                <a:gd name="T2" fmla="*/ 0 w 27"/>
                <a:gd name="T3" fmla="*/ 31 h 13"/>
                <a:gd name="T4" fmla="*/ 64 w 27"/>
                <a:gd name="T5" fmla="*/ 0 h 13"/>
                <a:gd name="T6" fmla="*/ 50 w 2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3"/>
                <a:gd name="T14" fmla="*/ 27 w 2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3">
                  <a:moveTo>
                    <a:pt x="21" y="0"/>
                  </a:moveTo>
                  <a:cubicBezTo>
                    <a:pt x="11" y="2"/>
                    <a:pt x="6" y="6"/>
                    <a:pt x="0" y="13"/>
                  </a:cubicBezTo>
                  <a:cubicBezTo>
                    <a:pt x="7" y="12"/>
                    <a:pt x="20" y="6"/>
                    <a:pt x="27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6" name="Freeform 388"/>
            <p:cNvSpPr>
              <a:spLocks/>
            </p:cNvSpPr>
            <p:nvPr/>
          </p:nvSpPr>
          <p:spPr bwMode="auto">
            <a:xfrm>
              <a:off x="4692" y="2075"/>
              <a:ext cx="26" cy="54"/>
            </a:xfrm>
            <a:custGeom>
              <a:avLst/>
              <a:gdLst>
                <a:gd name="T0" fmla="*/ 12 w 11"/>
                <a:gd name="T1" fmla="*/ 33 h 23"/>
                <a:gd name="T2" fmla="*/ 26 w 11"/>
                <a:gd name="T3" fmla="*/ 38 h 23"/>
                <a:gd name="T4" fmla="*/ 14 w 11"/>
                <a:gd name="T5" fmla="*/ 7 h 23"/>
                <a:gd name="T6" fmla="*/ 14 w 11"/>
                <a:gd name="T7" fmla="*/ 9 h 23"/>
                <a:gd name="T8" fmla="*/ 0 w 11"/>
                <a:gd name="T9" fmla="*/ 0 h 23"/>
                <a:gd name="T10" fmla="*/ 0 w 11"/>
                <a:gd name="T11" fmla="*/ 7 h 23"/>
                <a:gd name="T12" fmla="*/ 0 w 11"/>
                <a:gd name="T13" fmla="*/ 26 h 23"/>
                <a:gd name="T14" fmla="*/ 0 w 11"/>
                <a:gd name="T15" fmla="*/ 49 h 23"/>
                <a:gd name="T16" fmla="*/ 5 w 11"/>
                <a:gd name="T17" fmla="*/ 45 h 23"/>
                <a:gd name="T18" fmla="*/ 9 w 11"/>
                <a:gd name="T19" fmla="*/ 54 h 23"/>
                <a:gd name="T20" fmla="*/ 12 w 11"/>
                <a:gd name="T21" fmla="*/ 33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"/>
                <a:gd name="T34" fmla="*/ 0 h 23"/>
                <a:gd name="T35" fmla="*/ 11 w 11"/>
                <a:gd name="T36" fmla="*/ 23 h 2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" h="23">
                  <a:moveTo>
                    <a:pt x="5" y="14"/>
                  </a:moveTo>
                  <a:cubicBezTo>
                    <a:pt x="8" y="15"/>
                    <a:pt x="9" y="16"/>
                    <a:pt x="11" y="16"/>
                  </a:cubicBezTo>
                  <a:cubicBezTo>
                    <a:pt x="8" y="11"/>
                    <a:pt x="8" y="5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3" y="3"/>
                    <a:pt x="3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11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19"/>
                    <a:pt x="2" y="19"/>
                  </a:cubicBezTo>
                  <a:cubicBezTo>
                    <a:pt x="2" y="20"/>
                    <a:pt x="3" y="23"/>
                    <a:pt x="4" y="23"/>
                  </a:cubicBezTo>
                  <a:cubicBezTo>
                    <a:pt x="5" y="21"/>
                    <a:pt x="4" y="15"/>
                    <a:pt x="5" y="1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7" name="Freeform 389"/>
            <p:cNvSpPr>
              <a:spLocks/>
            </p:cNvSpPr>
            <p:nvPr/>
          </p:nvSpPr>
          <p:spPr bwMode="auto">
            <a:xfrm>
              <a:off x="4697" y="2165"/>
              <a:ext cx="50" cy="19"/>
            </a:xfrm>
            <a:custGeom>
              <a:avLst/>
              <a:gdLst>
                <a:gd name="T0" fmla="*/ 31 w 21"/>
                <a:gd name="T1" fmla="*/ 0 h 8"/>
                <a:gd name="T2" fmla="*/ 5 w 21"/>
                <a:gd name="T3" fmla="*/ 0 h 8"/>
                <a:gd name="T4" fmla="*/ 5 w 21"/>
                <a:gd name="T5" fmla="*/ 17 h 8"/>
                <a:gd name="T6" fmla="*/ 24 w 21"/>
                <a:gd name="T7" fmla="*/ 12 h 8"/>
                <a:gd name="T8" fmla="*/ 40 w 21"/>
                <a:gd name="T9" fmla="*/ 19 h 8"/>
                <a:gd name="T10" fmla="*/ 50 w 21"/>
                <a:gd name="T11" fmla="*/ 17 h 8"/>
                <a:gd name="T12" fmla="*/ 31 w 21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8"/>
                <a:gd name="T23" fmla="*/ 21 w 21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8">
                  <a:moveTo>
                    <a:pt x="13" y="0"/>
                  </a:moveTo>
                  <a:cubicBezTo>
                    <a:pt x="9" y="0"/>
                    <a:pt x="7" y="2"/>
                    <a:pt x="2" y="0"/>
                  </a:cubicBezTo>
                  <a:cubicBezTo>
                    <a:pt x="2" y="2"/>
                    <a:pt x="0" y="6"/>
                    <a:pt x="2" y="7"/>
                  </a:cubicBezTo>
                  <a:cubicBezTo>
                    <a:pt x="4" y="6"/>
                    <a:pt x="6" y="5"/>
                    <a:pt x="10" y="5"/>
                  </a:cubicBezTo>
                  <a:cubicBezTo>
                    <a:pt x="13" y="5"/>
                    <a:pt x="14" y="8"/>
                    <a:pt x="17" y="8"/>
                  </a:cubicBezTo>
                  <a:cubicBezTo>
                    <a:pt x="18" y="8"/>
                    <a:pt x="21" y="8"/>
                    <a:pt x="21" y="7"/>
                  </a:cubicBezTo>
                  <a:cubicBezTo>
                    <a:pt x="19" y="7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8" name="Freeform 390"/>
            <p:cNvSpPr>
              <a:spLocks/>
            </p:cNvSpPr>
            <p:nvPr/>
          </p:nvSpPr>
          <p:spPr bwMode="auto">
            <a:xfrm>
              <a:off x="4751" y="2127"/>
              <a:ext cx="312" cy="194"/>
            </a:xfrm>
            <a:custGeom>
              <a:avLst/>
              <a:gdLst>
                <a:gd name="T0" fmla="*/ 149 w 132"/>
                <a:gd name="T1" fmla="*/ 33 h 82"/>
                <a:gd name="T2" fmla="*/ 111 w 132"/>
                <a:gd name="T3" fmla="*/ 12 h 82"/>
                <a:gd name="T4" fmla="*/ 97 w 132"/>
                <a:gd name="T5" fmla="*/ 28 h 82"/>
                <a:gd name="T6" fmla="*/ 80 w 132"/>
                <a:gd name="T7" fmla="*/ 43 h 82"/>
                <a:gd name="T8" fmla="*/ 73 w 132"/>
                <a:gd name="T9" fmla="*/ 50 h 82"/>
                <a:gd name="T10" fmla="*/ 61 w 132"/>
                <a:gd name="T11" fmla="*/ 50 h 82"/>
                <a:gd name="T12" fmla="*/ 52 w 132"/>
                <a:gd name="T13" fmla="*/ 35 h 82"/>
                <a:gd name="T14" fmla="*/ 52 w 132"/>
                <a:gd name="T15" fmla="*/ 35 h 82"/>
                <a:gd name="T16" fmla="*/ 52 w 132"/>
                <a:gd name="T17" fmla="*/ 26 h 82"/>
                <a:gd name="T18" fmla="*/ 52 w 132"/>
                <a:gd name="T19" fmla="*/ 9 h 82"/>
                <a:gd name="T20" fmla="*/ 26 w 132"/>
                <a:gd name="T21" fmla="*/ 0 h 82"/>
                <a:gd name="T22" fmla="*/ 5 w 132"/>
                <a:gd name="T23" fmla="*/ 12 h 82"/>
                <a:gd name="T24" fmla="*/ 0 w 132"/>
                <a:gd name="T25" fmla="*/ 17 h 82"/>
                <a:gd name="T26" fmla="*/ 14 w 132"/>
                <a:gd name="T27" fmla="*/ 26 h 82"/>
                <a:gd name="T28" fmla="*/ 21 w 132"/>
                <a:gd name="T29" fmla="*/ 40 h 82"/>
                <a:gd name="T30" fmla="*/ 24 w 132"/>
                <a:gd name="T31" fmla="*/ 95 h 82"/>
                <a:gd name="T32" fmla="*/ 35 w 132"/>
                <a:gd name="T33" fmla="*/ 62 h 82"/>
                <a:gd name="T34" fmla="*/ 45 w 132"/>
                <a:gd name="T35" fmla="*/ 54 h 82"/>
                <a:gd name="T36" fmla="*/ 61 w 132"/>
                <a:gd name="T37" fmla="*/ 64 h 82"/>
                <a:gd name="T38" fmla="*/ 61 w 132"/>
                <a:gd name="T39" fmla="*/ 71 h 82"/>
                <a:gd name="T40" fmla="*/ 113 w 132"/>
                <a:gd name="T41" fmla="*/ 95 h 82"/>
                <a:gd name="T42" fmla="*/ 111 w 132"/>
                <a:gd name="T43" fmla="*/ 106 h 82"/>
                <a:gd name="T44" fmla="*/ 113 w 132"/>
                <a:gd name="T45" fmla="*/ 132 h 82"/>
                <a:gd name="T46" fmla="*/ 104 w 132"/>
                <a:gd name="T47" fmla="*/ 149 h 82"/>
                <a:gd name="T48" fmla="*/ 111 w 132"/>
                <a:gd name="T49" fmla="*/ 156 h 82"/>
                <a:gd name="T50" fmla="*/ 123 w 132"/>
                <a:gd name="T51" fmla="*/ 144 h 82"/>
                <a:gd name="T52" fmla="*/ 139 w 132"/>
                <a:gd name="T53" fmla="*/ 149 h 82"/>
                <a:gd name="T54" fmla="*/ 163 w 132"/>
                <a:gd name="T55" fmla="*/ 170 h 82"/>
                <a:gd name="T56" fmla="*/ 182 w 132"/>
                <a:gd name="T57" fmla="*/ 163 h 82"/>
                <a:gd name="T58" fmla="*/ 189 w 132"/>
                <a:gd name="T59" fmla="*/ 170 h 82"/>
                <a:gd name="T60" fmla="*/ 199 w 132"/>
                <a:gd name="T61" fmla="*/ 159 h 82"/>
                <a:gd name="T62" fmla="*/ 189 w 132"/>
                <a:gd name="T63" fmla="*/ 149 h 82"/>
                <a:gd name="T64" fmla="*/ 213 w 132"/>
                <a:gd name="T65" fmla="*/ 135 h 82"/>
                <a:gd name="T66" fmla="*/ 303 w 132"/>
                <a:gd name="T67" fmla="*/ 194 h 82"/>
                <a:gd name="T68" fmla="*/ 312 w 132"/>
                <a:gd name="T69" fmla="*/ 185 h 82"/>
                <a:gd name="T70" fmla="*/ 288 w 132"/>
                <a:gd name="T71" fmla="*/ 161 h 82"/>
                <a:gd name="T72" fmla="*/ 262 w 132"/>
                <a:gd name="T73" fmla="*/ 128 h 82"/>
                <a:gd name="T74" fmla="*/ 262 w 132"/>
                <a:gd name="T75" fmla="*/ 118 h 82"/>
                <a:gd name="T76" fmla="*/ 272 w 132"/>
                <a:gd name="T77" fmla="*/ 116 h 82"/>
                <a:gd name="T78" fmla="*/ 241 w 132"/>
                <a:gd name="T79" fmla="*/ 80 h 82"/>
                <a:gd name="T80" fmla="*/ 163 w 132"/>
                <a:gd name="T81" fmla="*/ 38 h 82"/>
                <a:gd name="T82" fmla="*/ 149 w 132"/>
                <a:gd name="T83" fmla="*/ 33 h 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2"/>
                <a:gd name="T127" fmla="*/ 0 h 82"/>
                <a:gd name="T128" fmla="*/ 132 w 132"/>
                <a:gd name="T129" fmla="*/ 82 h 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2" h="82">
                  <a:moveTo>
                    <a:pt x="63" y="14"/>
                  </a:moveTo>
                  <a:cubicBezTo>
                    <a:pt x="57" y="14"/>
                    <a:pt x="55" y="5"/>
                    <a:pt x="47" y="5"/>
                  </a:cubicBezTo>
                  <a:cubicBezTo>
                    <a:pt x="43" y="5"/>
                    <a:pt x="41" y="10"/>
                    <a:pt x="41" y="12"/>
                  </a:cubicBezTo>
                  <a:cubicBezTo>
                    <a:pt x="39" y="12"/>
                    <a:pt x="35" y="12"/>
                    <a:pt x="34" y="18"/>
                  </a:cubicBezTo>
                  <a:cubicBezTo>
                    <a:pt x="34" y="19"/>
                    <a:pt x="31" y="20"/>
                    <a:pt x="31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19"/>
                    <a:pt x="24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2"/>
                    <a:pt x="22" y="11"/>
                  </a:cubicBezTo>
                  <a:cubicBezTo>
                    <a:pt x="20" y="9"/>
                    <a:pt x="22" y="7"/>
                    <a:pt x="22" y="4"/>
                  </a:cubicBezTo>
                  <a:cubicBezTo>
                    <a:pt x="17" y="4"/>
                    <a:pt x="15" y="0"/>
                    <a:pt x="11" y="0"/>
                  </a:cubicBezTo>
                  <a:cubicBezTo>
                    <a:pt x="9" y="0"/>
                    <a:pt x="5" y="5"/>
                    <a:pt x="2" y="5"/>
                  </a:cubicBezTo>
                  <a:cubicBezTo>
                    <a:pt x="2" y="5"/>
                    <a:pt x="0" y="6"/>
                    <a:pt x="0" y="7"/>
                  </a:cubicBezTo>
                  <a:cubicBezTo>
                    <a:pt x="0" y="9"/>
                    <a:pt x="4" y="11"/>
                    <a:pt x="6" y="11"/>
                  </a:cubicBezTo>
                  <a:cubicBezTo>
                    <a:pt x="6" y="13"/>
                    <a:pt x="9" y="16"/>
                    <a:pt x="9" y="17"/>
                  </a:cubicBezTo>
                  <a:cubicBezTo>
                    <a:pt x="10" y="22"/>
                    <a:pt x="10" y="36"/>
                    <a:pt x="10" y="40"/>
                  </a:cubicBezTo>
                  <a:cubicBezTo>
                    <a:pt x="10" y="40"/>
                    <a:pt x="14" y="33"/>
                    <a:pt x="15" y="26"/>
                  </a:cubicBezTo>
                  <a:cubicBezTo>
                    <a:pt x="17" y="26"/>
                    <a:pt x="18" y="24"/>
                    <a:pt x="19" y="23"/>
                  </a:cubicBezTo>
                  <a:cubicBezTo>
                    <a:pt x="20" y="25"/>
                    <a:pt x="23" y="27"/>
                    <a:pt x="26" y="27"/>
                  </a:cubicBezTo>
                  <a:cubicBezTo>
                    <a:pt x="25" y="28"/>
                    <a:pt x="26" y="28"/>
                    <a:pt x="26" y="30"/>
                  </a:cubicBezTo>
                  <a:cubicBezTo>
                    <a:pt x="35" y="30"/>
                    <a:pt x="45" y="34"/>
                    <a:pt x="48" y="40"/>
                  </a:cubicBezTo>
                  <a:cubicBezTo>
                    <a:pt x="48" y="42"/>
                    <a:pt x="47" y="43"/>
                    <a:pt x="47" y="45"/>
                  </a:cubicBezTo>
                  <a:cubicBezTo>
                    <a:pt x="47" y="48"/>
                    <a:pt x="49" y="56"/>
                    <a:pt x="48" y="56"/>
                  </a:cubicBezTo>
                  <a:cubicBezTo>
                    <a:pt x="46" y="56"/>
                    <a:pt x="44" y="59"/>
                    <a:pt x="44" y="63"/>
                  </a:cubicBezTo>
                  <a:cubicBezTo>
                    <a:pt x="44" y="63"/>
                    <a:pt x="45" y="66"/>
                    <a:pt x="47" y="66"/>
                  </a:cubicBezTo>
                  <a:cubicBezTo>
                    <a:pt x="48" y="66"/>
                    <a:pt x="52" y="61"/>
                    <a:pt x="52" y="61"/>
                  </a:cubicBezTo>
                  <a:cubicBezTo>
                    <a:pt x="53" y="62"/>
                    <a:pt x="55" y="63"/>
                    <a:pt x="59" y="63"/>
                  </a:cubicBezTo>
                  <a:cubicBezTo>
                    <a:pt x="59" y="67"/>
                    <a:pt x="67" y="72"/>
                    <a:pt x="69" y="72"/>
                  </a:cubicBezTo>
                  <a:cubicBezTo>
                    <a:pt x="69" y="72"/>
                    <a:pt x="75" y="71"/>
                    <a:pt x="77" y="69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4" y="68"/>
                    <a:pt x="84" y="67"/>
                  </a:cubicBezTo>
                  <a:cubicBezTo>
                    <a:pt x="84" y="64"/>
                    <a:pt x="83" y="64"/>
                    <a:pt x="80" y="63"/>
                  </a:cubicBezTo>
                  <a:cubicBezTo>
                    <a:pt x="84" y="61"/>
                    <a:pt x="84" y="57"/>
                    <a:pt x="90" y="57"/>
                  </a:cubicBezTo>
                  <a:cubicBezTo>
                    <a:pt x="108" y="57"/>
                    <a:pt x="107" y="82"/>
                    <a:pt x="128" y="82"/>
                  </a:cubicBezTo>
                  <a:cubicBezTo>
                    <a:pt x="130" y="82"/>
                    <a:pt x="132" y="80"/>
                    <a:pt x="132" y="78"/>
                  </a:cubicBezTo>
                  <a:cubicBezTo>
                    <a:pt x="131" y="78"/>
                    <a:pt x="122" y="74"/>
                    <a:pt x="122" y="68"/>
                  </a:cubicBezTo>
                  <a:cubicBezTo>
                    <a:pt x="117" y="68"/>
                    <a:pt x="111" y="59"/>
                    <a:pt x="111" y="54"/>
                  </a:cubicBezTo>
                  <a:cubicBezTo>
                    <a:pt x="111" y="52"/>
                    <a:pt x="111" y="51"/>
                    <a:pt x="111" y="50"/>
                  </a:cubicBezTo>
                  <a:cubicBezTo>
                    <a:pt x="112" y="50"/>
                    <a:pt x="113" y="50"/>
                    <a:pt x="115" y="49"/>
                  </a:cubicBezTo>
                  <a:cubicBezTo>
                    <a:pt x="114" y="49"/>
                    <a:pt x="101" y="38"/>
                    <a:pt x="102" y="34"/>
                  </a:cubicBezTo>
                  <a:cubicBezTo>
                    <a:pt x="90" y="27"/>
                    <a:pt x="95" y="23"/>
                    <a:pt x="69" y="16"/>
                  </a:cubicBezTo>
                  <a:cubicBezTo>
                    <a:pt x="67" y="15"/>
                    <a:pt x="65" y="14"/>
                    <a:pt x="63" y="14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9" name="Freeform 391"/>
            <p:cNvSpPr>
              <a:spLocks/>
            </p:cNvSpPr>
            <p:nvPr/>
          </p:nvSpPr>
          <p:spPr bwMode="auto">
            <a:xfrm>
              <a:off x="4546" y="2080"/>
              <a:ext cx="106" cy="144"/>
            </a:xfrm>
            <a:custGeom>
              <a:avLst/>
              <a:gdLst>
                <a:gd name="T0" fmla="*/ 59 w 45"/>
                <a:gd name="T1" fmla="*/ 137 h 61"/>
                <a:gd name="T2" fmla="*/ 73 w 45"/>
                <a:gd name="T3" fmla="*/ 142 h 61"/>
                <a:gd name="T4" fmla="*/ 73 w 45"/>
                <a:gd name="T5" fmla="*/ 120 h 61"/>
                <a:gd name="T6" fmla="*/ 59 w 45"/>
                <a:gd name="T7" fmla="*/ 113 h 61"/>
                <a:gd name="T8" fmla="*/ 64 w 45"/>
                <a:gd name="T9" fmla="*/ 97 h 61"/>
                <a:gd name="T10" fmla="*/ 61 w 45"/>
                <a:gd name="T11" fmla="*/ 59 h 61"/>
                <a:gd name="T12" fmla="*/ 78 w 45"/>
                <a:gd name="T13" fmla="*/ 66 h 61"/>
                <a:gd name="T14" fmla="*/ 75 w 45"/>
                <a:gd name="T15" fmla="*/ 47 h 61"/>
                <a:gd name="T16" fmla="*/ 49 w 45"/>
                <a:gd name="T17" fmla="*/ 50 h 61"/>
                <a:gd name="T18" fmla="*/ 38 w 45"/>
                <a:gd name="T19" fmla="*/ 61 h 61"/>
                <a:gd name="T20" fmla="*/ 24 w 45"/>
                <a:gd name="T21" fmla="*/ 42 h 61"/>
                <a:gd name="T22" fmla="*/ 45 w 45"/>
                <a:gd name="T23" fmla="*/ 19 h 61"/>
                <a:gd name="T24" fmla="*/ 82 w 45"/>
                <a:gd name="T25" fmla="*/ 33 h 61"/>
                <a:gd name="T26" fmla="*/ 106 w 45"/>
                <a:gd name="T27" fmla="*/ 0 h 61"/>
                <a:gd name="T28" fmla="*/ 78 w 45"/>
                <a:gd name="T29" fmla="*/ 17 h 61"/>
                <a:gd name="T30" fmla="*/ 54 w 45"/>
                <a:gd name="T31" fmla="*/ 9 h 61"/>
                <a:gd name="T32" fmla="*/ 19 w 45"/>
                <a:gd name="T33" fmla="*/ 31 h 61"/>
                <a:gd name="T34" fmla="*/ 9 w 45"/>
                <a:gd name="T35" fmla="*/ 57 h 61"/>
                <a:gd name="T36" fmla="*/ 0 w 45"/>
                <a:gd name="T37" fmla="*/ 97 h 61"/>
                <a:gd name="T38" fmla="*/ 12 w 45"/>
                <a:gd name="T39" fmla="*/ 104 h 61"/>
                <a:gd name="T40" fmla="*/ 7 w 45"/>
                <a:gd name="T41" fmla="*/ 144 h 61"/>
                <a:gd name="T42" fmla="*/ 28 w 45"/>
                <a:gd name="T43" fmla="*/ 127 h 61"/>
                <a:gd name="T44" fmla="*/ 24 w 45"/>
                <a:gd name="T45" fmla="*/ 99 h 61"/>
                <a:gd name="T46" fmla="*/ 38 w 45"/>
                <a:gd name="T47" fmla="*/ 87 h 61"/>
                <a:gd name="T48" fmla="*/ 59 w 45"/>
                <a:gd name="T49" fmla="*/ 137 h 6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5"/>
                <a:gd name="T76" fmla="*/ 0 h 61"/>
                <a:gd name="T77" fmla="*/ 45 w 45"/>
                <a:gd name="T78" fmla="*/ 61 h 6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5" h="61">
                  <a:moveTo>
                    <a:pt x="25" y="58"/>
                  </a:moveTo>
                  <a:cubicBezTo>
                    <a:pt x="28" y="58"/>
                    <a:pt x="28" y="60"/>
                    <a:pt x="31" y="60"/>
                  </a:cubicBezTo>
                  <a:cubicBezTo>
                    <a:pt x="31" y="55"/>
                    <a:pt x="31" y="56"/>
                    <a:pt x="31" y="51"/>
                  </a:cubicBezTo>
                  <a:cubicBezTo>
                    <a:pt x="28" y="51"/>
                    <a:pt x="25" y="51"/>
                    <a:pt x="25" y="48"/>
                  </a:cubicBezTo>
                  <a:cubicBezTo>
                    <a:pt x="25" y="46"/>
                    <a:pt x="27" y="44"/>
                    <a:pt x="27" y="41"/>
                  </a:cubicBezTo>
                  <a:cubicBezTo>
                    <a:pt x="27" y="37"/>
                    <a:pt x="23" y="25"/>
                    <a:pt x="26" y="25"/>
                  </a:cubicBezTo>
                  <a:cubicBezTo>
                    <a:pt x="29" y="25"/>
                    <a:pt x="30" y="27"/>
                    <a:pt x="33" y="28"/>
                  </a:cubicBezTo>
                  <a:cubicBezTo>
                    <a:pt x="33" y="25"/>
                    <a:pt x="32" y="23"/>
                    <a:pt x="32" y="20"/>
                  </a:cubicBezTo>
                  <a:cubicBezTo>
                    <a:pt x="28" y="23"/>
                    <a:pt x="24" y="20"/>
                    <a:pt x="21" y="21"/>
                  </a:cubicBezTo>
                  <a:cubicBezTo>
                    <a:pt x="19" y="22"/>
                    <a:pt x="18" y="25"/>
                    <a:pt x="16" y="26"/>
                  </a:cubicBezTo>
                  <a:cubicBezTo>
                    <a:pt x="15" y="25"/>
                    <a:pt x="10" y="18"/>
                    <a:pt x="10" y="18"/>
                  </a:cubicBezTo>
                  <a:cubicBezTo>
                    <a:pt x="11" y="15"/>
                    <a:pt x="14" y="8"/>
                    <a:pt x="19" y="8"/>
                  </a:cubicBezTo>
                  <a:cubicBezTo>
                    <a:pt x="22" y="8"/>
                    <a:pt x="31" y="14"/>
                    <a:pt x="35" y="14"/>
                  </a:cubicBezTo>
                  <a:cubicBezTo>
                    <a:pt x="39" y="14"/>
                    <a:pt x="45" y="1"/>
                    <a:pt x="45" y="0"/>
                  </a:cubicBezTo>
                  <a:cubicBezTo>
                    <a:pt x="41" y="1"/>
                    <a:pt x="40" y="7"/>
                    <a:pt x="33" y="7"/>
                  </a:cubicBezTo>
                  <a:cubicBezTo>
                    <a:pt x="29" y="7"/>
                    <a:pt x="28" y="6"/>
                    <a:pt x="23" y="4"/>
                  </a:cubicBezTo>
                  <a:cubicBezTo>
                    <a:pt x="14" y="2"/>
                    <a:pt x="11" y="6"/>
                    <a:pt x="8" y="13"/>
                  </a:cubicBezTo>
                  <a:cubicBezTo>
                    <a:pt x="7" y="17"/>
                    <a:pt x="9" y="24"/>
                    <a:pt x="4" y="24"/>
                  </a:cubicBezTo>
                  <a:cubicBezTo>
                    <a:pt x="4" y="31"/>
                    <a:pt x="4" y="36"/>
                    <a:pt x="0" y="41"/>
                  </a:cubicBezTo>
                  <a:cubicBezTo>
                    <a:pt x="1" y="42"/>
                    <a:pt x="3" y="43"/>
                    <a:pt x="5" y="44"/>
                  </a:cubicBezTo>
                  <a:cubicBezTo>
                    <a:pt x="5" y="44"/>
                    <a:pt x="3" y="60"/>
                    <a:pt x="3" y="61"/>
                  </a:cubicBezTo>
                  <a:cubicBezTo>
                    <a:pt x="3" y="61"/>
                    <a:pt x="11" y="58"/>
                    <a:pt x="12" y="54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1" y="37"/>
                    <a:pt x="16" y="37"/>
                  </a:cubicBezTo>
                  <a:cubicBezTo>
                    <a:pt x="16" y="43"/>
                    <a:pt x="19" y="58"/>
                    <a:pt x="25" y="5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0" name="Freeform 392"/>
            <p:cNvSpPr>
              <a:spLocks/>
            </p:cNvSpPr>
            <p:nvPr/>
          </p:nvSpPr>
          <p:spPr bwMode="auto">
            <a:xfrm>
              <a:off x="4517" y="1893"/>
              <a:ext cx="36" cy="54"/>
            </a:xfrm>
            <a:custGeom>
              <a:avLst/>
              <a:gdLst>
                <a:gd name="T0" fmla="*/ 0 w 15"/>
                <a:gd name="T1" fmla="*/ 54 h 23"/>
                <a:gd name="T2" fmla="*/ 36 w 15"/>
                <a:gd name="T3" fmla="*/ 5 h 23"/>
                <a:gd name="T4" fmla="*/ 36 w 15"/>
                <a:gd name="T5" fmla="*/ 0 h 23"/>
                <a:gd name="T6" fmla="*/ 12 w 15"/>
                <a:gd name="T7" fmla="*/ 35 h 23"/>
                <a:gd name="T8" fmla="*/ 2 w 15"/>
                <a:gd name="T9" fmla="*/ 42 h 23"/>
                <a:gd name="T10" fmla="*/ 0 w 15"/>
                <a:gd name="T11" fmla="*/ 54 h 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3"/>
                <a:gd name="T20" fmla="*/ 15 w 15"/>
                <a:gd name="T21" fmla="*/ 23 h 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3">
                  <a:moveTo>
                    <a:pt x="0" y="23"/>
                  </a:moveTo>
                  <a:cubicBezTo>
                    <a:pt x="6" y="21"/>
                    <a:pt x="15" y="8"/>
                    <a:pt x="15" y="2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8" y="2"/>
                    <a:pt x="10" y="10"/>
                    <a:pt x="5" y="15"/>
                  </a:cubicBezTo>
                  <a:cubicBezTo>
                    <a:pt x="4" y="16"/>
                    <a:pt x="1" y="17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1" name="Freeform 393"/>
            <p:cNvSpPr>
              <a:spLocks/>
            </p:cNvSpPr>
            <p:nvPr/>
          </p:nvSpPr>
          <p:spPr bwMode="auto">
            <a:xfrm>
              <a:off x="4598" y="1910"/>
              <a:ext cx="75" cy="87"/>
            </a:xfrm>
            <a:custGeom>
              <a:avLst/>
              <a:gdLst>
                <a:gd name="T0" fmla="*/ 0 w 32"/>
                <a:gd name="T1" fmla="*/ 52 h 37"/>
                <a:gd name="T2" fmla="*/ 5 w 32"/>
                <a:gd name="T3" fmla="*/ 63 h 37"/>
                <a:gd name="T4" fmla="*/ 12 w 32"/>
                <a:gd name="T5" fmla="*/ 52 h 37"/>
                <a:gd name="T6" fmla="*/ 26 w 32"/>
                <a:gd name="T7" fmla="*/ 52 h 37"/>
                <a:gd name="T8" fmla="*/ 28 w 32"/>
                <a:gd name="T9" fmla="*/ 66 h 37"/>
                <a:gd name="T10" fmla="*/ 40 w 32"/>
                <a:gd name="T11" fmla="*/ 87 h 37"/>
                <a:gd name="T12" fmla="*/ 54 w 32"/>
                <a:gd name="T13" fmla="*/ 87 h 37"/>
                <a:gd name="T14" fmla="*/ 70 w 32"/>
                <a:gd name="T15" fmla="*/ 63 h 37"/>
                <a:gd name="T16" fmla="*/ 70 w 32"/>
                <a:gd name="T17" fmla="*/ 78 h 37"/>
                <a:gd name="T18" fmla="*/ 75 w 32"/>
                <a:gd name="T19" fmla="*/ 61 h 37"/>
                <a:gd name="T20" fmla="*/ 70 w 32"/>
                <a:gd name="T21" fmla="*/ 24 h 37"/>
                <a:gd name="T22" fmla="*/ 63 w 32"/>
                <a:gd name="T23" fmla="*/ 7 h 37"/>
                <a:gd name="T24" fmla="*/ 56 w 32"/>
                <a:gd name="T25" fmla="*/ 0 h 37"/>
                <a:gd name="T26" fmla="*/ 33 w 32"/>
                <a:gd name="T27" fmla="*/ 38 h 37"/>
                <a:gd name="T28" fmla="*/ 26 w 32"/>
                <a:gd name="T29" fmla="*/ 28 h 37"/>
                <a:gd name="T30" fmla="*/ 0 w 32"/>
                <a:gd name="T31" fmla="*/ 42 h 37"/>
                <a:gd name="T32" fmla="*/ 0 w 32"/>
                <a:gd name="T33" fmla="*/ 52 h 3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7"/>
                <a:gd name="T53" fmla="*/ 32 w 32"/>
                <a:gd name="T54" fmla="*/ 37 h 3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7">
                  <a:moveTo>
                    <a:pt x="0" y="22"/>
                  </a:moveTo>
                  <a:cubicBezTo>
                    <a:pt x="0" y="24"/>
                    <a:pt x="1" y="25"/>
                    <a:pt x="2" y="27"/>
                  </a:cubicBezTo>
                  <a:cubicBezTo>
                    <a:pt x="2" y="25"/>
                    <a:pt x="3" y="22"/>
                    <a:pt x="5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4" y="26"/>
                    <a:pt x="12" y="28"/>
                  </a:cubicBezTo>
                  <a:cubicBezTo>
                    <a:pt x="14" y="30"/>
                    <a:pt x="14" y="34"/>
                    <a:pt x="17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3"/>
                    <a:pt x="28" y="27"/>
                    <a:pt x="30" y="27"/>
                  </a:cubicBezTo>
                  <a:cubicBezTo>
                    <a:pt x="30" y="27"/>
                    <a:pt x="28" y="31"/>
                    <a:pt x="30" y="33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2"/>
                    <a:pt x="28" y="13"/>
                    <a:pt x="30" y="10"/>
                  </a:cubicBezTo>
                  <a:cubicBezTo>
                    <a:pt x="29" y="10"/>
                    <a:pt x="27" y="5"/>
                    <a:pt x="27" y="3"/>
                  </a:cubicBezTo>
                  <a:cubicBezTo>
                    <a:pt x="26" y="3"/>
                    <a:pt x="24" y="2"/>
                    <a:pt x="24" y="0"/>
                  </a:cubicBezTo>
                  <a:cubicBezTo>
                    <a:pt x="22" y="5"/>
                    <a:pt x="19" y="16"/>
                    <a:pt x="14" y="16"/>
                  </a:cubicBezTo>
                  <a:cubicBezTo>
                    <a:pt x="13" y="16"/>
                    <a:pt x="11" y="14"/>
                    <a:pt x="11" y="12"/>
                  </a:cubicBezTo>
                  <a:cubicBezTo>
                    <a:pt x="11" y="12"/>
                    <a:pt x="6" y="18"/>
                    <a:pt x="0" y="18"/>
                  </a:cubicBezTo>
                  <a:cubicBezTo>
                    <a:pt x="0" y="20"/>
                    <a:pt x="0" y="21"/>
                    <a:pt x="0" y="2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2" name="Freeform 394"/>
            <p:cNvSpPr>
              <a:spLocks/>
            </p:cNvSpPr>
            <p:nvPr/>
          </p:nvSpPr>
          <p:spPr bwMode="auto">
            <a:xfrm>
              <a:off x="4591" y="1881"/>
              <a:ext cx="12" cy="21"/>
            </a:xfrm>
            <a:custGeom>
              <a:avLst/>
              <a:gdLst>
                <a:gd name="T0" fmla="*/ 7 w 5"/>
                <a:gd name="T1" fmla="*/ 21 h 9"/>
                <a:gd name="T2" fmla="*/ 12 w 5"/>
                <a:gd name="T3" fmla="*/ 12 h 9"/>
                <a:gd name="T4" fmla="*/ 12 w 5"/>
                <a:gd name="T5" fmla="*/ 0 h 9"/>
                <a:gd name="T6" fmla="*/ 0 w 5"/>
                <a:gd name="T7" fmla="*/ 2 h 9"/>
                <a:gd name="T8" fmla="*/ 7 w 5"/>
                <a:gd name="T9" fmla="*/ 2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9"/>
                <a:gd name="T17" fmla="*/ 5 w 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9">
                  <a:moveTo>
                    <a:pt x="3" y="9"/>
                  </a:moveTo>
                  <a:cubicBezTo>
                    <a:pt x="4" y="9"/>
                    <a:pt x="5" y="7"/>
                    <a:pt x="5" y="5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0" y="5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3" name="Freeform 395"/>
            <p:cNvSpPr>
              <a:spLocks/>
            </p:cNvSpPr>
            <p:nvPr/>
          </p:nvSpPr>
          <p:spPr bwMode="auto">
            <a:xfrm>
              <a:off x="4541" y="1744"/>
              <a:ext cx="45" cy="97"/>
            </a:xfrm>
            <a:custGeom>
              <a:avLst/>
              <a:gdLst>
                <a:gd name="T0" fmla="*/ 0 w 19"/>
                <a:gd name="T1" fmla="*/ 52 h 41"/>
                <a:gd name="T2" fmla="*/ 19 w 19"/>
                <a:gd name="T3" fmla="*/ 90 h 41"/>
                <a:gd name="T4" fmla="*/ 31 w 19"/>
                <a:gd name="T5" fmla="*/ 97 h 41"/>
                <a:gd name="T6" fmla="*/ 40 w 19"/>
                <a:gd name="T7" fmla="*/ 95 h 41"/>
                <a:gd name="T8" fmla="*/ 40 w 19"/>
                <a:gd name="T9" fmla="*/ 71 h 41"/>
                <a:gd name="T10" fmla="*/ 31 w 19"/>
                <a:gd name="T11" fmla="*/ 71 h 41"/>
                <a:gd name="T12" fmla="*/ 31 w 19"/>
                <a:gd name="T13" fmla="*/ 57 h 41"/>
                <a:gd name="T14" fmla="*/ 45 w 19"/>
                <a:gd name="T15" fmla="*/ 33 h 41"/>
                <a:gd name="T16" fmla="*/ 33 w 19"/>
                <a:gd name="T17" fmla="*/ 5 h 41"/>
                <a:gd name="T18" fmla="*/ 28 w 19"/>
                <a:gd name="T19" fmla="*/ 9 h 41"/>
                <a:gd name="T20" fmla="*/ 17 w 19"/>
                <a:gd name="T21" fmla="*/ 0 h 41"/>
                <a:gd name="T22" fmla="*/ 9 w 19"/>
                <a:gd name="T23" fmla="*/ 0 h 41"/>
                <a:gd name="T24" fmla="*/ 0 w 19"/>
                <a:gd name="T25" fmla="*/ 43 h 41"/>
                <a:gd name="T26" fmla="*/ 0 w 19"/>
                <a:gd name="T27" fmla="*/ 52 h 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"/>
                <a:gd name="T43" fmla="*/ 0 h 41"/>
                <a:gd name="T44" fmla="*/ 19 w 19"/>
                <a:gd name="T45" fmla="*/ 41 h 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" h="41">
                  <a:moveTo>
                    <a:pt x="0" y="22"/>
                  </a:moveTo>
                  <a:cubicBezTo>
                    <a:pt x="0" y="28"/>
                    <a:pt x="9" y="37"/>
                    <a:pt x="8" y="38"/>
                  </a:cubicBezTo>
                  <a:cubicBezTo>
                    <a:pt x="9" y="40"/>
                    <a:pt x="9" y="41"/>
                    <a:pt x="13" y="41"/>
                  </a:cubicBezTo>
                  <a:cubicBezTo>
                    <a:pt x="15" y="41"/>
                    <a:pt x="17" y="40"/>
                    <a:pt x="17" y="40"/>
                  </a:cubicBezTo>
                  <a:cubicBezTo>
                    <a:pt x="16" y="36"/>
                    <a:pt x="17" y="34"/>
                    <a:pt x="17" y="30"/>
                  </a:cubicBezTo>
                  <a:cubicBezTo>
                    <a:pt x="17" y="30"/>
                    <a:pt x="15" y="30"/>
                    <a:pt x="13" y="30"/>
                  </a:cubicBezTo>
                  <a:cubicBezTo>
                    <a:pt x="15" y="28"/>
                    <a:pt x="13" y="28"/>
                    <a:pt x="13" y="24"/>
                  </a:cubicBezTo>
                  <a:cubicBezTo>
                    <a:pt x="13" y="22"/>
                    <a:pt x="18" y="18"/>
                    <a:pt x="19" y="14"/>
                  </a:cubicBezTo>
                  <a:cubicBezTo>
                    <a:pt x="17" y="13"/>
                    <a:pt x="14" y="5"/>
                    <a:pt x="14" y="2"/>
                  </a:cubicBezTo>
                  <a:cubicBezTo>
                    <a:pt x="13" y="3"/>
                    <a:pt x="13" y="4"/>
                    <a:pt x="12" y="4"/>
                  </a:cubicBezTo>
                  <a:cubicBezTo>
                    <a:pt x="11" y="4"/>
                    <a:pt x="8" y="2"/>
                    <a:pt x="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4" name="Freeform 396"/>
            <p:cNvSpPr>
              <a:spLocks/>
            </p:cNvSpPr>
            <p:nvPr/>
          </p:nvSpPr>
          <p:spPr bwMode="auto">
            <a:xfrm>
              <a:off x="4350" y="1718"/>
              <a:ext cx="38" cy="36"/>
            </a:xfrm>
            <a:custGeom>
              <a:avLst/>
              <a:gdLst>
                <a:gd name="T0" fmla="*/ 0 w 16"/>
                <a:gd name="T1" fmla="*/ 19 h 15"/>
                <a:gd name="T2" fmla="*/ 2 w 16"/>
                <a:gd name="T3" fmla="*/ 19 h 15"/>
                <a:gd name="T4" fmla="*/ 17 w 16"/>
                <a:gd name="T5" fmla="*/ 36 h 15"/>
                <a:gd name="T6" fmla="*/ 38 w 16"/>
                <a:gd name="T7" fmla="*/ 10 h 15"/>
                <a:gd name="T8" fmla="*/ 31 w 16"/>
                <a:gd name="T9" fmla="*/ 0 h 15"/>
                <a:gd name="T10" fmla="*/ 12 w 16"/>
                <a:gd name="T11" fmla="*/ 0 h 15"/>
                <a:gd name="T12" fmla="*/ 0 w 16"/>
                <a:gd name="T13" fmla="*/ 19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15"/>
                <a:gd name="T23" fmla="*/ 16 w 16"/>
                <a:gd name="T24" fmla="*/ 15 h 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15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1" y="12"/>
                    <a:pt x="3" y="15"/>
                    <a:pt x="7" y="15"/>
                  </a:cubicBezTo>
                  <a:cubicBezTo>
                    <a:pt x="12" y="15"/>
                    <a:pt x="16" y="9"/>
                    <a:pt x="16" y="4"/>
                  </a:cubicBezTo>
                  <a:cubicBezTo>
                    <a:pt x="16" y="3"/>
                    <a:pt x="14" y="2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1" y="5"/>
                    <a:pt x="0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5" name="Freeform 397"/>
            <p:cNvSpPr>
              <a:spLocks/>
            </p:cNvSpPr>
            <p:nvPr/>
          </p:nvSpPr>
          <p:spPr bwMode="auto">
            <a:xfrm>
              <a:off x="4520" y="1617"/>
              <a:ext cx="26" cy="54"/>
            </a:xfrm>
            <a:custGeom>
              <a:avLst/>
              <a:gdLst>
                <a:gd name="T0" fmla="*/ 7 w 11"/>
                <a:gd name="T1" fmla="*/ 19 h 23"/>
                <a:gd name="T2" fmla="*/ 0 w 11"/>
                <a:gd name="T3" fmla="*/ 19 h 23"/>
                <a:gd name="T4" fmla="*/ 0 w 11"/>
                <a:gd name="T5" fmla="*/ 33 h 23"/>
                <a:gd name="T6" fmla="*/ 12 w 11"/>
                <a:gd name="T7" fmla="*/ 54 h 23"/>
                <a:gd name="T8" fmla="*/ 26 w 11"/>
                <a:gd name="T9" fmla="*/ 33 h 23"/>
                <a:gd name="T10" fmla="*/ 26 w 11"/>
                <a:gd name="T11" fmla="*/ 2 h 23"/>
                <a:gd name="T12" fmla="*/ 7 w 11"/>
                <a:gd name="T13" fmla="*/ 19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23"/>
                <a:gd name="T23" fmla="*/ 11 w 11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23">
                  <a:moveTo>
                    <a:pt x="3" y="8"/>
                  </a:moveTo>
                  <a:cubicBezTo>
                    <a:pt x="2" y="8"/>
                    <a:pt x="1" y="8"/>
                    <a:pt x="0" y="8"/>
                  </a:cubicBezTo>
                  <a:cubicBezTo>
                    <a:pt x="0" y="9"/>
                    <a:pt x="0" y="11"/>
                    <a:pt x="0" y="14"/>
                  </a:cubicBezTo>
                  <a:cubicBezTo>
                    <a:pt x="0" y="18"/>
                    <a:pt x="2" y="23"/>
                    <a:pt x="5" y="23"/>
                  </a:cubicBezTo>
                  <a:cubicBezTo>
                    <a:pt x="9" y="23"/>
                    <a:pt x="11" y="19"/>
                    <a:pt x="11" y="14"/>
                  </a:cubicBezTo>
                  <a:cubicBezTo>
                    <a:pt x="11" y="11"/>
                    <a:pt x="11" y="7"/>
                    <a:pt x="11" y="1"/>
                  </a:cubicBezTo>
                  <a:cubicBezTo>
                    <a:pt x="6" y="1"/>
                    <a:pt x="3" y="0"/>
                    <a:pt x="3" y="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6" name="Freeform 398"/>
            <p:cNvSpPr>
              <a:spLocks/>
            </p:cNvSpPr>
            <p:nvPr/>
          </p:nvSpPr>
          <p:spPr bwMode="auto">
            <a:xfrm>
              <a:off x="4324" y="2231"/>
              <a:ext cx="165" cy="59"/>
            </a:xfrm>
            <a:custGeom>
              <a:avLst/>
              <a:gdLst>
                <a:gd name="T0" fmla="*/ 118 w 70"/>
                <a:gd name="T1" fmla="*/ 54 h 25"/>
                <a:gd name="T2" fmla="*/ 125 w 70"/>
                <a:gd name="T3" fmla="*/ 47 h 25"/>
                <a:gd name="T4" fmla="*/ 134 w 70"/>
                <a:gd name="T5" fmla="*/ 54 h 25"/>
                <a:gd name="T6" fmla="*/ 160 w 70"/>
                <a:gd name="T7" fmla="*/ 59 h 25"/>
                <a:gd name="T8" fmla="*/ 165 w 70"/>
                <a:gd name="T9" fmla="*/ 52 h 25"/>
                <a:gd name="T10" fmla="*/ 158 w 70"/>
                <a:gd name="T11" fmla="*/ 40 h 25"/>
                <a:gd name="T12" fmla="*/ 141 w 70"/>
                <a:gd name="T13" fmla="*/ 33 h 25"/>
                <a:gd name="T14" fmla="*/ 99 w 70"/>
                <a:gd name="T15" fmla="*/ 9 h 25"/>
                <a:gd name="T16" fmla="*/ 87 w 70"/>
                <a:gd name="T17" fmla="*/ 9 h 25"/>
                <a:gd name="T18" fmla="*/ 49 w 70"/>
                <a:gd name="T19" fmla="*/ 7 h 25"/>
                <a:gd name="T20" fmla="*/ 28 w 70"/>
                <a:gd name="T21" fmla="*/ 0 h 25"/>
                <a:gd name="T22" fmla="*/ 16 w 70"/>
                <a:gd name="T23" fmla="*/ 0 h 25"/>
                <a:gd name="T24" fmla="*/ 0 w 70"/>
                <a:gd name="T25" fmla="*/ 17 h 25"/>
                <a:gd name="T26" fmla="*/ 24 w 70"/>
                <a:gd name="T27" fmla="*/ 31 h 25"/>
                <a:gd name="T28" fmla="*/ 42 w 70"/>
                <a:gd name="T29" fmla="*/ 35 h 25"/>
                <a:gd name="T30" fmla="*/ 54 w 70"/>
                <a:gd name="T31" fmla="*/ 35 h 25"/>
                <a:gd name="T32" fmla="*/ 75 w 70"/>
                <a:gd name="T33" fmla="*/ 40 h 25"/>
                <a:gd name="T34" fmla="*/ 118 w 70"/>
                <a:gd name="T35" fmla="*/ 54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0"/>
                <a:gd name="T55" fmla="*/ 0 h 25"/>
                <a:gd name="T56" fmla="*/ 70 w 70"/>
                <a:gd name="T57" fmla="*/ 25 h 2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0" h="25">
                  <a:moveTo>
                    <a:pt x="50" y="23"/>
                  </a:moveTo>
                  <a:cubicBezTo>
                    <a:pt x="52" y="23"/>
                    <a:pt x="52" y="20"/>
                    <a:pt x="53" y="20"/>
                  </a:cubicBezTo>
                  <a:cubicBezTo>
                    <a:pt x="55" y="20"/>
                    <a:pt x="56" y="23"/>
                    <a:pt x="57" y="23"/>
                  </a:cubicBezTo>
                  <a:cubicBezTo>
                    <a:pt x="61" y="23"/>
                    <a:pt x="68" y="25"/>
                    <a:pt x="68" y="25"/>
                  </a:cubicBezTo>
                  <a:cubicBezTo>
                    <a:pt x="69" y="25"/>
                    <a:pt x="70" y="23"/>
                    <a:pt x="70" y="22"/>
                  </a:cubicBezTo>
                  <a:cubicBezTo>
                    <a:pt x="70" y="19"/>
                    <a:pt x="68" y="19"/>
                    <a:pt x="67" y="17"/>
                  </a:cubicBezTo>
                  <a:cubicBezTo>
                    <a:pt x="66" y="18"/>
                    <a:pt x="60" y="14"/>
                    <a:pt x="60" y="14"/>
                  </a:cubicBezTo>
                  <a:cubicBezTo>
                    <a:pt x="52" y="16"/>
                    <a:pt x="49" y="4"/>
                    <a:pt x="42" y="4"/>
                  </a:cubicBezTo>
                  <a:cubicBezTo>
                    <a:pt x="40" y="4"/>
                    <a:pt x="40" y="6"/>
                    <a:pt x="37" y="4"/>
                  </a:cubicBezTo>
                  <a:cubicBezTo>
                    <a:pt x="36" y="7"/>
                    <a:pt x="21" y="6"/>
                    <a:pt x="21" y="3"/>
                  </a:cubicBezTo>
                  <a:cubicBezTo>
                    <a:pt x="19" y="3"/>
                    <a:pt x="12" y="2"/>
                    <a:pt x="12" y="0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3" y="0"/>
                    <a:pt x="5" y="6"/>
                    <a:pt x="0" y="7"/>
                  </a:cubicBezTo>
                  <a:cubicBezTo>
                    <a:pt x="3" y="9"/>
                    <a:pt x="7" y="13"/>
                    <a:pt x="10" y="13"/>
                  </a:cubicBezTo>
                  <a:cubicBezTo>
                    <a:pt x="10" y="13"/>
                    <a:pt x="17" y="15"/>
                    <a:pt x="18" y="15"/>
                  </a:cubicBezTo>
                  <a:cubicBezTo>
                    <a:pt x="18" y="15"/>
                    <a:pt x="21" y="15"/>
                    <a:pt x="23" y="15"/>
                  </a:cubicBezTo>
                  <a:cubicBezTo>
                    <a:pt x="27" y="15"/>
                    <a:pt x="28" y="17"/>
                    <a:pt x="32" y="17"/>
                  </a:cubicBezTo>
                  <a:cubicBezTo>
                    <a:pt x="32" y="18"/>
                    <a:pt x="48" y="23"/>
                    <a:pt x="50" y="23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7" name="Freeform 399"/>
            <p:cNvSpPr>
              <a:spLocks/>
            </p:cNvSpPr>
            <p:nvPr/>
          </p:nvSpPr>
          <p:spPr bwMode="auto">
            <a:xfrm>
              <a:off x="3903" y="1924"/>
              <a:ext cx="40" cy="78"/>
            </a:xfrm>
            <a:custGeom>
              <a:avLst/>
              <a:gdLst>
                <a:gd name="T0" fmla="*/ 7 w 17"/>
                <a:gd name="T1" fmla="*/ 0 h 33"/>
                <a:gd name="T2" fmla="*/ 0 w 17"/>
                <a:gd name="T3" fmla="*/ 43 h 33"/>
                <a:gd name="T4" fmla="*/ 12 w 17"/>
                <a:gd name="T5" fmla="*/ 78 h 33"/>
                <a:gd name="T6" fmla="*/ 40 w 17"/>
                <a:gd name="T7" fmla="*/ 52 h 33"/>
                <a:gd name="T8" fmla="*/ 7 w 17"/>
                <a:gd name="T9" fmla="*/ 0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33"/>
                <a:gd name="T17" fmla="*/ 17 w 17"/>
                <a:gd name="T18" fmla="*/ 33 h 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33">
                  <a:moveTo>
                    <a:pt x="3" y="0"/>
                  </a:moveTo>
                  <a:cubicBezTo>
                    <a:pt x="1" y="5"/>
                    <a:pt x="0" y="10"/>
                    <a:pt x="0" y="18"/>
                  </a:cubicBezTo>
                  <a:cubicBezTo>
                    <a:pt x="0" y="21"/>
                    <a:pt x="3" y="30"/>
                    <a:pt x="5" y="33"/>
                  </a:cubicBezTo>
                  <a:cubicBezTo>
                    <a:pt x="10" y="33"/>
                    <a:pt x="17" y="30"/>
                    <a:pt x="17" y="22"/>
                  </a:cubicBezTo>
                  <a:cubicBezTo>
                    <a:pt x="12" y="4"/>
                    <a:pt x="9" y="7"/>
                    <a:pt x="3" y="0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8" name="Freeform 400"/>
            <p:cNvSpPr>
              <a:spLocks/>
            </p:cNvSpPr>
            <p:nvPr/>
          </p:nvSpPr>
          <p:spPr bwMode="auto">
            <a:xfrm>
              <a:off x="4560" y="1043"/>
              <a:ext cx="130" cy="167"/>
            </a:xfrm>
            <a:custGeom>
              <a:avLst/>
              <a:gdLst>
                <a:gd name="T0" fmla="*/ 118 w 55"/>
                <a:gd name="T1" fmla="*/ 111 h 71"/>
                <a:gd name="T2" fmla="*/ 71 w 55"/>
                <a:gd name="T3" fmla="*/ 71 h 71"/>
                <a:gd name="T4" fmla="*/ 43 w 55"/>
                <a:gd name="T5" fmla="*/ 38 h 71"/>
                <a:gd name="T6" fmla="*/ 12 w 55"/>
                <a:gd name="T7" fmla="*/ 2 h 71"/>
                <a:gd name="T8" fmla="*/ 0 w 55"/>
                <a:gd name="T9" fmla="*/ 0 h 71"/>
                <a:gd name="T10" fmla="*/ 9 w 55"/>
                <a:gd name="T11" fmla="*/ 19 h 71"/>
                <a:gd name="T12" fmla="*/ 50 w 55"/>
                <a:gd name="T13" fmla="*/ 68 h 71"/>
                <a:gd name="T14" fmla="*/ 71 w 55"/>
                <a:gd name="T15" fmla="*/ 96 h 71"/>
                <a:gd name="T16" fmla="*/ 87 w 55"/>
                <a:gd name="T17" fmla="*/ 118 h 71"/>
                <a:gd name="T18" fmla="*/ 97 w 55"/>
                <a:gd name="T19" fmla="*/ 139 h 71"/>
                <a:gd name="T20" fmla="*/ 113 w 55"/>
                <a:gd name="T21" fmla="*/ 167 h 71"/>
                <a:gd name="T22" fmla="*/ 113 w 55"/>
                <a:gd name="T23" fmla="*/ 151 h 71"/>
                <a:gd name="T24" fmla="*/ 121 w 55"/>
                <a:gd name="T25" fmla="*/ 151 h 71"/>
                <a:gd name="T26" fmla="*/ 130 w 55"/>
                <a:gd name="T27" fmla="*/ 155 h 71"/>
                <a:gd name="T28" fmla="*/ 90 w 55"/>
                <a:gd name="T29" fmla="*/ 96 h 71"/>
                <a:gd name="T30" fmla="*/ 95 w 55"/>
                <a:gd name="T31" fmla="*/ 94 h 71"/>
                <a:gd name="T32" fmla="*/ 118 w 55"/>
                <a:gd name="T33" fmla="*/ 111 h 7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5"/>
                <a:gd name="T52" fmla="*/ 0 h 71"/>
                <a:gd name="T53" fmla="*/ 55 w 55"/>
                <a:gd name="T54" fmla="*/ 71 h 7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5" h="71">
                  <a:moveTo>
                    <a:pt x="50" y="47"/>
                  </a:moveTo>
                  <a:cubicBezTo>
                    <a:pt x="46" y="40"/>
                    <a:pt x="35" y="36"/>
                    <a:pt x="30" y="30"/>
                  </a:cubicBezTo>
                  <a:cubicBezTo>
                    <a:pt x="26" y="26"/>
                    <a:pt x="22" y="21"/>
                    <a:pt x="18" y="16"/>
                  </a:cubicBezTo>
                  <a:cubicBezTo>
                    <a:pt x="14" y="13"/>
                    <a:pt x="14" y="11"/>
                    <a:pt x="5" y="1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" y="4"/>
                    <a:pt x="4" y="4"/>
                    <a:pt x="4" y="8"/>
                  </a:cubicBezTo>
                  <a:cubicBezTo>
                    <a:pt x="4" y="19"/>
                    <a:pt x="17" y="19"/>
                    <a:pt x="21" y="29"/>
                  </a:cubicBezTo>
                  <a:cubicBezTo>
                    <a:pt x="22" y="32"/>
                    <a:pt x="30" y="39"/>
                    <a:pt x="30" y="41"/>
                  </a:cubicBezTo>
                  <a:cubicBezTo>
                    <a:pt x="30" y="43"/>
                    <a:pt x="33" y="49"/>
                    <a:pt x="37" y="50"/>
                  </a:cubicBezTo>
                  <a:cubicBezTo>
                    <a:pt x="37" y="53"/>
                    <a:pt x="41" y="58"/>
                    <a:pt x="41" y="59"/>
                  </a:cubicBezTo>
                  <a:cubicBezTo>
                    <a:pt x="41" y="62"/>
                    <a:pt x="47" y="65"/>
                    <a:pt x="48" y="71"/>
                  </a:cubicBezTo>
                  <a:cubicBezTo>
                    <a:pt x="48" y="69"/>
                    <a:pt x="48" y="66"/>
                    <a:pt x="48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5"/>
                    <a:pt x="54" y="65"/>
                    <a:pt x="55" y="66"/>
                  </a:cubicBezTo>
                  <a:cubicBezTo>
                    <a:pt x="51" y="57"/>
                    <a:pt x="38" y="56"/>
                    <a:pt x="38" y="41"/>
                  </a:cubicBezTo>
                  <a:cubicBezTo>
                    <a:pt x="38" y="41"/>
                    <a:pt x="39" y="40"/>
                    <a:pt x="40" y="40"/>
                  </a:cubicBezTo>
                  <a:cubicBezTo>
                    <a:pt x="42" y="42"/>
                    <a:pt x="47" y="46"/>
                    <a:pt x="50" y="47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9" name="Freeform 401"/>
            <p:cNvSpPr>
              <a:spLocks/>
            </p:cNvSpPr>
            <p:nvPr/>
          </p:nvSpPr>
          <p:spPr bwMode="auto">
            <a:xfrm>
              <a:off x="4676" y="1215"/>
              <a:ext cx="90" cy="76"/>
            </a:xfrm>
            <a:custGeom>
              <a:avLst/>
              <a:gdLst>
                <a:gd name="T0" fmla="*/ 90 w 38"/>
                <a:gd name="T1" fmla="*/ 43 h 32"/>
                <a:gd name="T2" fmla="*/ 69 w 38"/>
                <a:gd name="T3" fmla="*/ 21 h 32"/>
                <a:gd name="T4" fmla="*/ 64 w 38"/>
                <a:gd name="T5" fmla="*/ 31 h 32"/>
                <a:gd name="T6" fmla="*/ 28 w 38"/>
                <a:gd name="T7" fmla="*/ 19 h 32"/>
                <a:gd name="T8" fmla="*/ 7 w 38"/>
                <a:gd name="T9" fmla="*/ 0 h 32"/>
                <a:gd name="T10" fmla="*/ 0 w 38"/>
                <a:gd name="T11" fmla="*/ 2 h 32"/>
                <a:gd name="T12" fmla="*/ 12 w 38"/>
                <a:gd name="T13" fmla="*/ 12 h 32"/>
                <a:gd name="T14" fmla="*/ 17 w 38"/>
                <a:gd name="T15" fmla="*/ 31 h 32"/>
                <a:gd name="T16" fmla="*/ 17 w 38"/>
                <a:gd name="T17" fmla="*/ 38 h 32"/>
                <a:gd name="T18" fmla="*/ 21 w 38"/>
                <a:gd name="T19" fmla="*/ 38 h 32"/>
                <a:gd name="T20" fmla="*/ 21 w 38"/>
                <a:gd name="T21" fmla="*/ 47 h 32"/>
                <a:gd name="T22" fmla="*/ 7 w 38"/>
                <a:gd name="T23" fmla="*/ 57 h 32"/>
                <a:gd name="T24" fmla="*/ 21 w 38"/>
                <a:gd name="T25" fmla="*/ 74 h 32"/>
                <a:gd name="T26" fmla="*/ 17 w 38"/>
                <a:gd name="T27" fmla="*/ 76 h 32"/>
                <a:gd name="T28" fmla="*/ 21 w 38"/>
                <a:gd name="T29" fmla="*/ 76 h 32"/>
                <a:gd name="T30" fmla="*/ 36 w 38"/>
                <a:gd name="T31" fmla="*/ 69 h 32"/>
                <a:gd name="T32" fmla="*/ 21 w 38"/>
                <a:gd name="T33" fmla="*/ 59 h 32"/>
                <a:gd name="T34" fmla="*/ 38 w 38"/>
                <a:gd name="T35" fmla="*/ 55 h 32"/>
                <a:gd name="T36" fmla="*/ 66 w 38"/>
                <a:gd name="T37" fmla="*/ 64 h 32"/>
                <a:gd name="T38" fmla="*/ 69 w 38"/>
                <a:gd name="T39" fmla="*/ 50 h 32"/>
                <a:gd name="T40" fmla="*/ 90 w 38"/>
                <a:gd name="T41" fmla="*/ 43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"/>
                <a:gd name="T64" fmla="*/ 0 h 32"/>
                <a:gd name="T65" fmla="*/ 38 w 38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" h="32">
                  <a:moveTo>
                    <a:pt x="38" y="18"/>
                  </a:moveTo>
                  <a:cubicBezTo>
                    <a:pt x="34" y="16"/>
                    <a:pt x="32" y="14"/>
                    <a:pt x="29" y="9"/>
                  </a:cubicBezTo>
                  <a:cubicBezTo>
                    <a:pt x="29" y="10"/>
                    <a:pt x="27" y="12"/>
                    <a:pt x="27" y="13"/>
                  </a:cubicBezTo>
                  <a:cubicBezTo>
                    <a:pt x="22" y="11"/>
                    <a:pt x="18" y="10"/>
                    <a:pt x="12" y="8"/>
                  </a:cubicBezTo>
                  <a:cubicBezTo>
                    <a:pt x="10" y="7"/>
                    <a:pt x="5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3"/>
                    <a:pt x="1" y="5"/>
                    <a:pt x="5" y="5"/>
                  </a:cubicBezTo>
                  <a:cubicBezTo>
                    <a:pt x="5" y="8"/>
                    <a:pt x="7" y="10"/>
                    <a:pt x="7" y="13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9" y="19"/>
                    <a:pt x="9" y="20"/>
                  </a:cubicBezTo>
                  <a:cubicBezTo>
                    <a:pt x="7" y="20"/>
                    <a:pt x="3" y="21"/>
                    <a:pt x="3" y="24"/>
                  </a:cubicBezTo>
                  <a:cubicBezTo>
                    <a:pt x="3" y="27"/>
                    <a:pt x="7" y="28"/>
                    <a:pt x="9" y="31"/>
                  </a:cubicBezTo>
                  <a:cubicBezTo>
                    <a:pt x="9" y="31"/>
                    <a:pt x="7" y="32"/>
                    <a:pt x="7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12" y="32"/>
                    <a:pt x="13" y="32"/>
                    <a:pt x="15" y="29"/>
                  </a:cubicBezTo>
                  <a:cubicBezTo>
                    <a:pt x="13" y="28"/>
                    <a:pt x="11" y="27"/>
                    <a:pt x="9" y="25"/>
                  </a:cubicBezTo>
                  <a:cubicBezTo>
                    <a:pt x="12" y="25"/>
                    <a:pt x="13" y="23"/>
                    <a:pt x="16" y="23"/>
                  </a:cubicBezTo>
                  <a:cubicBezTo>
                    <a:pt x="20" y="23"/>
                    <a:pt x="21" y="27"/>
                    <a:pt x="28" y="27"/>
                  </a:cubicBezTo>
                  <a:cubicBezTo>
                    <a:pt x="27" y="25"/>
                    <a:pt x="29" y="23"/>
                    <a:pt x="29" y="21"/>
                  </a:cubicBezTo>
                  <a:cubicBezTo>
                    <a:pt x="32" y="21"/>
                    <a:pt x="34" y="19"/>
                    <a:pt x="38" y="18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0" name="Freeform 402"/>
            <p:cNvSpPr>
              <a:spLocks/>
            </p:cNvSpPr>
            <p:nvPr/>
          </p:nvSpPr>
          <p:spPr bwMode="auto">
            <a:xfrm>
              <a:off x="4654" y="1437"/>
              <a:ext cx="34" cy="28"/>
            </a:xfrm>
            <a:custGeom>
              <a:avLst/>
              <a:gdLst>
                <a:gd name="T0" fmla="*/ 22 w 14"/>
                <a:gd name="T1" fmla="*/ 14 h 12"/>
                <a:gd name="T2" fmla="*/ 34 w 14"/>
                <a:gd name="T3" fmla="*/ 7 h 12"/>
                <a:gd name="T4" fmla="*/ 34 w 14"/>
                <a:gd name="T5" fmla="*/ 0 h 12"/>
                <a:gd name="T6" fmla="*/ 22 w 14"/>
                <a:gd name="T7" fmla="*/ 0 h 12"/>
                <a:gd name="T8" fmla="*/ 15 w 14"/>
                <a:gd name="T9" fmla="*/ 5 h 12"/>
                <a:gd name="T10" fmla="*/ 7 w 14"/>
                <a:gd name="T11" fmla="*/ 5 h 12"/>
                <a:gd name="T12" fmla="*/ 0 w 14"/>
                <a:gd name="T13" fmla="*/ 14 h 12"/>
                <a:gd name="T14" fmla="*/ 17 w 14"/>
                <a:gd name="T15" fmla="*/ 28 h 12"/>
                <a:gd name="T16" fmla="*/ 22 w 14"/>
                <a:gd name="T17" fmla="*/ 14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12"/>
                <a:gd name="T29" fmla="*/ 14 w 14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12">
                  <a:moveTo>
                    <a:pt x="9" y="6"/>
                  </a:moveTo>
                  <a:cubicBezTo>
                    <a:pt x="10" y="5"/>
                    <a:pt x="14" y="7"/>
                    <a:pt x="14" y="3"/>
                  </a:cubicBezTo>
                  <a:cubicBezTo>
                    <a:pt x="14" y="2"/>
                    <a:pt x="14" y="1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2" y="4"/>
                    <a:pt x="2" y="6"/>
                    <a:pt x="0" y="6"/>
                  </a:cubicBezTo>
                  <a:cubicBezTo>
                    <a:pt x="0" y="8"/>
                    <a:pt x="6" y="12"/>
                    <a:pt x="7" y="12"/>
                  </a:cubicBezTo>
                  <a:cubicBezTo>
                    <a:pt x="7" y="12"/>
                    <a:pt x="7" y="7"/>
                    <a:pt x="9" y="6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1" name="Freeform 403"/>
            <p:cNvSpPr>
              <a:spLocks/>
            </p:cNvSpPr>
            <p:nvPr/>
          </p:nvSpPr>
          <p:spPr bwMode="auto">
            <a:xfrm>
              <a:off x="4621" y="1447"/>
              <a:ext cx="38" cy="49"/>
            </a:xfrm>
            <a:custGeom>
              <a:avLst/>
              <a:gdLst>
                <a:gd name="T0" fmla="*/ 17 w 16"/>
                <a:gd name="T1" fmla="*/ 21 h 21"/>
                <a:gd name="T2" fmla="*/ 12 w 16"/>
                <a:gd name="T3" fmla="*/ 35 h 21"/>
                <a:gd name="T4" fmla="*/ 28 w 16"/>
                <a:gd name="T5" fmla="*/ 49 h 21"/>
                <a:gd name="T6" fmla="*/ 38 w 16"/>
                <a:gd name="T7" fmla="*/ 44 h 21"/>
                <a:gd name="T8" fmla="*/ 10 w 16"/>
                <a:gd name="T9" fmla="*/ 0 h 21"/>
                <a:gd name="T10" fmla="*/ 2 w 16"/>
                <a:gd name="T11" fmla="*/ 5 h 21"/>
                <a:gd name="T12" fmla="*/ 0 w 16"/>
                <a:gd name="T13" fmla="*/ 7 h 21"/>
                <a:gd name="T14" fmla="*/ 17 w 16"/>
                <a:gd name="T15" fmla="*/ 21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21"/>
                <a:gd name="T26" fmla="*/ 16 w 16"/>
                <a:gd name="T27" fmla="*/ 21 h 2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21">
                  <a:moveTo>
                    <a:pt x="7" y="9"/>
                  </a:moveTo>
                  <a:cubicBezTo>
                    <a:pt x="7" y="9"/>
                    <a:pt x="5" y="14"/>
                    <a:pt x="5" y="15"/>
                  </a:cubicBezTo>
                  <a:cubicBezTo>
                    <a:pt x="5" y="16"/>
                    <a:pt x="10" y="21"/>
                    <a:pt x="12" y="21"/>
                  </a:cubicBezTo>
                  <a:cubicBezTo>
                    <a:pt x="12" y="21"/>
                    <a:pt x="16" y="20"/>
                    <a:pt x="16" y="19"/>
                  </a:cubicBezTo>
                  <a:cubicBezTo>
                    <a:pt x="16" y="12"/>
                    <a:pt x="14" y="0"/>
                    <a:pt x="4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3" y="9"/>
                    <a:pt x="7" y="9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2" name="Freeform 404"/>
            <p:cNvSpPr>
              <a:spLocks/>
            </p:cNvSpPr>
            <p:nvPr/>
          </p:nvSpPr>
          <p:spPr bwMode="auto">
            <a:xfrm>
              <a:off x="4631" y="1293"/>
              <a:ext cx="137" cy="156"/>
            </a:xfrm>
            <a:custGeom>
              <a:avLst/>
              <a:gdLst>
                <a:gd name="T0" fmla="*/ 123 w 58"/>
                <a:gd name="T1" fmla="*/ 121 h 66"/>
                <a:gd name="T2" fmla="*/ 128 w 58"/>
                <a:gd name="T3" fmla="*/ 116 h 66"/>
                <a:gd name="T4" fmla="*/ 137 w 58"/>
                <a:gd name="T5" fmla="*/ 128 h 66"/>
                <a:gd name="T6" fmla="*/ 137 w 58"/>
                <a:gd name="T7" fmla="*/ 106 h 66"/>
                <a:gd name="T8" fmla="*/ 125 w 58"/>
                <a:gd name="T9" fmla="*/ 69 h 66"/>
                <a:gd name="T10" fmla="*/ 116 w 58"/>
                <a:gd name="T11" fmla="*/ 64 h 66"/>
                <a:gd name="T12" fmla="*/ 125 w 58"/>
                <a:gd name="T13" fmla="*/ 57 h 66"/>
                <a:gd name="T14" fmla="*/ 125 w 58"/>
                <a:gd name="T15" fmla="*/ 52 h 66"/>
                <a:gd name="T16" fmla="*/ 116 w 58"/>
                <a:gd name="T17" fmla="*/ 26 h 66"/>
                <a:gd name="T18" fmla="*/ 90 w 58"/>
                <a:gd name="T19" fmla="*/ 0 h 66"/>
                <a:gd name="T20" fmla="*/ 80 w 58"/>
                <a:gd name="T21" fmla="*/ 17 h 66"/>
                <a:gd name="T22" fmla="*/ 97 w 58"/>
                <a:gd name="T23" fmla="*/ 59 h 66"/>
                <a:gd name="T24" fmla="*/ 97 w 58"/>
                <a:gd name="T25" fmla="*/ 69 h 66"/>
                <a:gd name="T26" fmla="*/ 78 w 58"/>
                <a:gd name="T27" fmla="*/ 64 h 66"/>
                <a:gd name="T28" fmla="*/ 90 w 58"/>
                <a:gd name="T29" fmla="*/ 76 h 66"/>
                <a:gd name="T30" fmla="*/ 71 w 58"/>
                <a:gd name="T31" fmla="*/ 87 h 66"/>
                <a:gd name="T32" fmla="*/ 66 w 58"/>
                <a:gd name="T33" fmla="*/ 80 h 66"/>
                <a:gd name="T34" fmla="*/ 66 w 58"/>
                <a:gd name="T35" fmla="*/ 99 h 66"/>
                <a:gd name="T36" fmla="*/ 61 w 58"/>
                <a:gd name="T37" fmla="*/ 106 h 66"/>
                <a:gd name="T38" fmla="*/ 66 w 58"/>
                <a:gd name="T39" fmla="*/ 113 h 66"/>
                <a:gd name="T40" fmla="*/ 57 w 58"/>
                <a:gd name="T41" fmla="*/ 121 h 66"/>
                <a:gd name="T42" fmla="*/ 57 w 58"/>
                <a:gd name="T43" fmla="*/ 109 h 66"/>
                <a:gd name="T44" fmla="*/ 33 w 58"/>
                <a:gd name="T45" fmla="*/ 116 h 66"/>
                <a:gd name="T46" fmla="*/ 28 w 58"/>
                <a:gd name="T47" fmla="*/ 116 h 66"/>
                <a:gd name="T48" fmla="*/ 7 w 58"/>
                <a:gd name="T49" fmla="*/ 137 h 66"/>
                <a:gd name="T50" fmla="*/ 0 w 58"/>
                <a:gd name="T51" fmla="*/ 137 h 66"/>
                <a:gd name="T52" fmla="*/ 9 w 58"/>
                <a:gd name="T53" fmla="*/ 154 h 66"/>
                <a:gd name="T54" fmla="*/ 24 w 58"/>
                <a:gd name="T55" fmla="*/ 142 h 66"/>
                <a:gd name="T56" fmla="*/ 54 w 58"/>
                <a:gd name="T57" fmla="*/ 130 h 66"/>
                <a:gd name="T58" fmla="*/ 66 w 58"/>
                <a:gd name="T59" fmla="*/ 137 h 66"/>
                <a:gd name="T60" fmla="*/ 73 w 58"/>
                <a:gd name="T61" fmla="*/ 156 h 66"/>
                <a:gd name="T62" fmla="*/ 87 w 58"/>
                <a:gd name="T63" fmla="*/ 156 h 66"/>
                <a:gd name="T64" fmla="*/ 83 w 58"/>
                <a:gd name="T65" fmla="*/ 147 h 66"/>
                <a:gd name="T66" fmla="*/ 87 w 58"/>
                <a:gd name="T67" fmla="*/ 128 h 66"/>
                <a:gd name="T68" fmla="*/ 92 w 58"/>
                <a:gd name="T69" fmla="*/ 128 h 66"/>
                <a:gd name="T70" fmla="*/ 97 w 58"/>
                <a:gd name="T71" fmla="*/ 137 h 66"/>
                <a:gd name="T72" fmla="*/ 106 w 58"/>
                <a:gd name="T73" fmla="*/ 137 h 66"/>
                <a:gd name="T74" fmla="*/ 106 w 58"/>
                <a:gd name="T75" fmla="*/ 128 h 66"/>
                <a:gd name="T76" fmla="*/ 113 w 58"/>
                <a:gd name="T77" fmla="*/ 128 h 66"/>
                <a:gd name="T78" fmla="*/ 120 w 58"/>
                <a:gd name="T79" fmla="*/ 137 h 66"/>
                <a:gd name="T80" fmla="*/ 123 w 58"/>
                <a:gd name="T81" fmla="*/ 121 h 6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"/>
                <a:gd name="T124" fmla="*/ 0 h 66"/>
                <a:gd name="T125" fmla="*/ 58 w 58"/>
                <a:gd name="T126" fmla="*/ 66 h 6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" h="66">
                  <a:moveTo>
                    <a:pt x="52" y="51"/>
                  </a:moveTo>
                  <a:cubicBezTo>
                    <a:pt x="53" y="51"/>
                    <a:pt x="54" y="51"/>
                    <a:pt x="54" y="49"/>
                  </a:cubicBezTo>
                  <a:cubicBezTo>
                    <a:pt x="55" y="51"/>
                    <a:pt x="56" y="54"/>
                    <a:pt x="58" y="54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5" y="44"/>
                    <a:pt x="53" y="31"/>
                    <a:pt x="53" y="29"/>
                  </a:cubicBezTo>
                  <a:cubicBezTo>
                    <a:pt x="52" y="29"/>
                    <a:pt x="50" y="28"/>
                    <a:pt x="49" y="27"/>
                  </a:cubicBezTo>
                  <a:cubicBezTo>
                    <a:pt x="51" y="26"/>
                    <a:pt x="52" y="24"/>
                    <a:pt x="53" y="24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1" y="20"/>
                    <a:pt x="52" y="13"/>
                    <a:pt x="49" y="11"/>
                  </a:cubicBezTo>
                  <a:cubicBezTo>
                    <a:pt x="45" y="7"/>
                    <a:pt x="41" y="6"/>
                    <a:pt x="38" y="0"/>
                  </a:cubicBezTo>
                  <a:cubicBezTo>
                    <a:pt x="36" y="1"/>
                    <a:pt x="34" y="4"/>
                    <a:pt x="34" y="7"/>
                  </a:cubicBezTo>
                  <a:cubicBezTo>
                    <a:pt x="34" y="14"/>
                    <a:pt x="37" y="18"/>
                    <a:pt x="41" y="25"/>
                  </a:cubicBezTo>
                  <a:cubicBezTo>
                    <a:pt x="41" y="27"/>
                    <a:pt x="41" y="29"/>
                    <a:pt x="41" y="29"/>
                  </a:cubicBezTo>
                  <a:cubicBezTo>
                    <a:pt x="38" y="29"/>
                    <a:pt x="36" y="28"/>
                    <a:pt x="33" y="27"/>
                  </a:cubicBezTo>
                  <a:cubicBezTo>
                    <a:pt x="35" y="28"/>
                    <a:pt x="36" y="30"/>
                    <a:pt x="38" y="32"/>
                  </a:cubicBezTo>
                  <a:cubicBezTo>
                    <a:pt x="36" y="35"/>
                    <a:pt x="33" y="34"/>
                    <a:pt x="30" y="37"/>
                  </a:cubicBezTo>
                  <a:cubicBezTo>
                    <a:pt x="29" y="36"/>
                    <a:pt x="28" y="35"/>
                    <a:pt x="28" y="34"/>
                  </a:cubicBezTo>
                  <a:cubicBezTo>
                    <a:pt x="28" y="39"/>
                    <a:pt x="28" y="37"/>
                    <a:pt x="28" y="42"/>
                  </a:cubicBezTo>
                  <a:cubicBezTo>
                    <a:pt x="28" y="43"/>
                    <a:pt x="26" y="44"/>
                    <a:pt x="26" y="45"/>
                  </a:cubicBezTo>
                  <a:cubicBezTo>
                    <a:pt x="26" y="46"/>
                    <a:pt x="27" y="47"/>
                    <a:pt x="28" y="48"/>
                  </a:cubicBezTo>
                  <a:cubicBezTo>
                    <a:pt x="27" y="48"/>
                    <a:pt x="26" y="50"/>
                    <a:pt x="24" y="51"/>
                  </a:cubicBezTo>
                  <a:cubicBezTo>
                    <a:pt x="24" y="49"/>
                    <a:pt x="24" y="48"/>
                    <a:pt x="24" y="46"/>
                  </a:cubicBezTo>
                  <a:cubicBezTo>
                    <a:pt x="20" y="47"/>
                    <a:pt x="17" y="49"/>
                    <a:pt x="14" y="49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8" y="49"/>
                    <a:pt x="8" y="57"/>
                    <a:pt x="3" y="58"/>
                  </a:cubicBezTo>
                  <a:cubicBezTo>
                    <a:pt x="2" y="58"/>
                    <a:pt x="0" y="57"/>
                    <a:pt x="0" y="58"/>
                  </a:cubicBezTo>
                  <a:cubicBezTo>
                    <a:pt x="0" y="61"/>
                    <a:pt x="1" y="65"/>
                    <a:pt x="4" y="65"/>
                  </a:cubicBezTo>
                  <a:cubicBezTo>
                    <a:pt x="7" y="65"/>
                    <a:pt x="9" y="64"/>
                    <a:pt x="10" y="60"/>
                  </a:cubicBezTo>
                  <a:cubicBezTo>
                    <a:pt x="14" y="60"/>
                    <a:pt x="20" y="57"/>
                    <a:pt x="23" y="55"/>
                  </a:cubicBezTo>
                  <a:cubicBezTo>
                    <a:pt x="24" y="57"/>
                    <a:pt x="24" y="58"/>
                    <a:pt x="28" y="58"/>
                  </a:cubicBezTo>
                  <a:cubicBezTo>
                    <a:pt x="28" y="61"/>
                    <a:pt x="29" y="66"/>
                    <a:pt x="31" y="66"/>
                  </a:cubicBezTo>
                  <a:cubicBezTo>
                    <a:pt x="32" y="66"/>
                    <a:pt x="34" y="66"/>
                    <a:pt x="37" y="66"/>
                  </a:cubicBezTo>
                  <a:cubicBezTo>
                    <a:pt x="36" y="65"/>
                    <a:pt x="35" y="63"/>
                    <a:pt x="35" y="62"/>
                  </a:cubicBezTo>
                  <a:cubicBezTo>
                    <a:pt x="35" y="59"/>
                    <a:pt x="37" y="58"/>
                    <a:pt x="37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6"/>
                    <a:pt x="40" y="57"/>
                    <a:pt x="41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4" y="57"/>
                    <a:pt x="45" y="55"/>
                    <a:pt x="45" y="54"/>
                  </a:cubicBezTo>
                  <a:cubicBezTo>
                    <a:pt x="45" y="54"/>
                    <a:pt x="46" y="54"/>
                    <a:pt x="48" y="54"/>
                  </a:cubicBezTo>
                  <a:cubicBezTo>
                    <a:pt x="49" y="54"/>
                    <a:pt x="50" y="57"/>
                    <a:pt x="51" y="58"/>
                  </a:cubicBezTo>
                  <a:cubicBezTo>
                    <a:pt x="52" y="55"/>
                    <a:pt x="52" y="56"/>
                    <a:pt x="52" y="51"/>
                  </a:cubicBezTo>
                  <a:close/>
                </a:path>
              </a:pathLst>
            </a:custGeom>
            <a:solidFill>
              <a:srgbClr val="BCBEC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3" name="Freeform 409"/>
            <p:cNvSpPr>
              <a:spLocks/>
            </p:cNvSpPr>
            <p:nvPr/>
          </p:nvSpPr>
          <p:spPr bwMode="auto">
            <a:xfrm>
              <a:off x="3913" y="1730"/>
              <a:ext cx="26" cy="14"/>
            </a:xfrm>
            <a:custGeom>
              <a:avLst/>
              <a:gdLst>
                <a:gd name="T0" fmla="*/ 19 w 11"/>
                <a:gd name="T1" fmla="*/ 14 h 6"/>
                <a:gd name="T2" fmla="*/ 7 w 11"/>
                <a:gd name="T3" fmla="*/ 14 h 6"/>
                <a:gd name="T4" fmla="*/ 0 w 11"/>
                <a:gd name="T5" fmla="*/ 7 h 6"/>
                <a:gd name="T6" fmla="*/ 7 w 11"/>
                <a:gd name="T7" fmla="*/ 0 h 6"/>
                <a:gd name="T8" fmla="*/ 19 w 11"/>
                <a:gd name="T9" fmla="*/ 0 h 6"/>
                <a:gd name="T10" fmla="*/ 26 w 11"/>
                <a:gd name="T11" fmla="*/ 7 h 6"/>
                <a:gd name="T12" fmla="*/ 19 w 11"/>
                <a:gd name="T13" fmla="*/ 1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6"/>
                <a:gd name="T23" fmla="*/ 11 w 11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4" name="Freeform 410"/>
            <p:cNvSpPr>
              <a:spLocks/>
            </p:cNvSpPr>
            <p:nvPr/>
          </p:nvSpPr>
          <p:spPr bwMode="auto">
            <a:xfrm>
              <a:off x="3913" y="1791"/>
              <a:ext cx="26" cy="15"/>
            </a:xfrm>
            <a:custGeom>
              <a:avLst/>
              <a:gdLst>
                <a:gd name="T0" fmla="*/ 19 w 11"/>
                <a:gd name="T1" fmla="*/ 15 h 6"/>
                <a:gd name="T2" fmla="*/ 7 w 11"/>
                <a:gd name="T3" fmla="*/ 15 h 6"/>
                <a:gd name="T4" fmla="*/ 0 w 11"/>
                <a:gd name="T5" fmla="*/ 8 h 6"/>
                <a:gd name="T6" fmla="*/ 7 w 11"/>
                <a:gd name="T7" fmla="*/ 0 h 6"/>
                <a:gd name="T8" fmla="*/ 19 w 11"/>
                <a:gd name="T9" fmla="*/ 0 h 6"/>
                <a:gd name="T10" fmla="*/ 26 w 11"/>
                <a:gd name="T11" fmla="*/ 8 h 6"/>
                <a:gd name="T12" fmla="*/ 19 w 11"/>
                <a:gd name="T13" fmla="*/ 15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6"/>
                <a:gd name="T23" fmla="*/ 11 w 11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5" name="Freeform 411"/>
            <p:cNvSpPr>
              <a:spLocks/>
            </p:cNvSpPr>
            <p:nvPr/>
          </p:nvSpPr>
          <p:spPr bwMode="auto">
            <a:xfrm>
              <a:off x="3913" y="1761"/>
              <a:ext cx="26" cy="14"/>
            </a:xfrm>
            <a:custGeom>
              <a:avLst/>
              <a:gdLst>
                <a:gd name="T0" fmla="*/ 19 w 11"/>
                <a:gd name="T1" fmla="*/ 14 h 6"/>
                <a:gd name="T2" fmla="*/ 7 w 11"/>
                <a:gd name="T3" fmla="*/ 14 h 6"/>
                <a:gd name="T4" fmla="*/ 0 w 11"/>
                <a:gd name="T5" fmla="*/ 7 h 6"/>
                <a:gd name="T6" fmla="*/ 7 w 11"/>
                <a:gd name="T7" fmla="*/ 0 h 6"/>
                <a:gd name="T8" fmla="*/ 19 w 11"/>
                <a:gd name="T9" fmla="*/ 0 h 6"/>
                <a:gd name="T10" fmla="*/ 26 w 11"/>
                <a:gd name="T11" fmla="*/ 7 h 6"/>
                <a:gd name="T12" fmla="*/ 19 w 11"/>
                <a:gd name="T13" fmla="*/ 14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"/>
                <a:gd name="T22" fmla="*/ 0 h 6"/>
                <a:gd name="T23" fmla="*/ 11 w 11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" h="6">
                  <a:moveTo>
                    <a:pt x="8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6" name="Freeform 417"/>
            <p:cNvSpPr>
              <a:spLocks/>
            </p:cNvSpPr>
            <p:nvPr/>
          </p:nvSpPr>
          <p:spPr bwMode="auto">
            <a:xfrm>
              <a:off x="3450" y="797"/>
              <a:ext cx="14" cy="43"/>
            </a:xfrm>
            <a:custGeom>
              <a:avLst/>
              <a:gdLst>
                <a:gd name="T0" fmla="*/ 14 w 6"/>
                <a:gd name="T1" fmla="*/ 36 h 18"/>
                <a:gd name="T2" fmla="*/ 7 w 6"/>
                <a:gd name="T3" fmla="*/ 43 h 18"/>
                <a:gd name="T4" fmla="*/ 7 w 6"/>
                <a:gd name="T5" fmla="*/ 43 h 18"/>
                <a:gd name="T6" fmla="*/ 0 w 6"/>
                <a:gd name="T7" fmla="*/ 36 h 18"/>
                <a:gd name="T8" fmla="*/ 0 w 6"/>
                <a:gd name="T9" fmla="*/ 7 h 18"/>
                <a:gd name="T10" fmla="*/ 7 w 6"/>
                <a:gd name="T11" fmla="*/ 0 h 18"/>
                <a:gd name="T12" fmla="*/ 7 w 6"/>
                <a:gd name="T13" fmla="*/ 0 h 18"/>
                <a:gd name="T14" fmla="*/ 14 w 6"/>
                <a:gd name="T15" fmla="*/ 7 h 18"/>
                <a:gd name="T16" fmla="*/ 14 w 6"/>
                <a:gd name="T17" fmla="*/ 36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8"/>
                <a:gd name="T29" fmla="*/ 6 w 6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8">
                  <a:moveTo>
                    <a:pt x="6" y="15"/>
                  </a:moveTo>
                  <a:cubicBezTo>
                    <a:pt x="6" y="17"/>
                    <a:pt x="5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7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7" name="Freeform 418"/>
            <p:cNvSpPr>
              <a:spLocks/>
            </p:cNvSpPr>
            <p:nvPr/>
          </p:nvSpPr>
          <p:spPr bwMode="auto">
            <a:xfrm>
              <a:off x="3488" y="821"/>
              <a:ext cx="37" cy="37"/>
            </a:xfrm>
            <a:custGeom>
              <a:avLst/>
              <a:gdLst>
                <a:gd name="T0" fmla="*/ 14 w 16"/>
                <a:gd name="T1" fmla="*/ 32 h 16"/>
                <a:gd name="T2" fmla="*/ 2 w 16"/>
                <a:gd name="T3" fmla="*/ 32 h 16"/>
                <a:gd name="T4" fmla="*/ 2 w 16"/>
                <a:gd name="T5" fmla="*/ 32 h 16"/>
                <a:gd name="T6" fmla="*/ 2 w 16"/>
                <a:gd name="T7" fmla="*/ 23 h 16"/>
                <a:gd name="T8" fmla="*/ 23 w 16"/>
                <a:gd name="T9" fmla="*/ 2 h 16"/>
                <a:gd name="T10" fmla="*/ 32 w 16"/>
                <a:gd name="T11" fmla="*/ 2 h 16"/>
                <a:gd name="T12" fmla="*/ 32 w 16"/>
                <a:gd name="T13" fmla="*/ 2 h 16"/>
                <a:gd name="T14" fmla="*/ 32 w 16"/>
                <a:gd name="T15" fmla="*/ 14 h 16"/>
                <a:gd name="T16" fmla="*/ 14 w 16"/>
                <a:gd name="T17" fmla="*/ 32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6"/>
                <a:gd name="T29" fmla="*/ 16 w 16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6">
                  <a:moveTo>
                    <a:pt x="6" y="14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1"/>
                    <a:pt x="1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2"/>
                    <a:pt x="16" y="4"/>
                    <a:pt x="14" y="6"/>
                  </a:cubicBezTo>
                  <a:lnTo>
                    <a:pt x="6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8" name="Freeform 419"/>
            <p:cNvSpPr>
              <a:spLocks/>
            </p:cNvSpPr>
            <p:nvPr/>
          </p:nvSpPr>
          <p:spPr bwMode="auto">
            <a:xfrm>
              <a:off x="3504" y="880"/>
              <a:ext cx="45" cy="16"/>
            </a:xfrm>
            <a:custGeom>
              <a:avLst/>
              <a:gdLst>
                <a:gd name="T0" fmla="*/ 7 w 19"/>
                <a:gd name="T1" fmla="*/ 16 h 7"/>
                <a:gd name="T2" fmla="*/ 0 w 19"/>
                <a:gd name="T3" fmla="*/ 7 h 7"/>
                <a:gd name="T4" fmla="*/ 0 w 19"/>
                <a:gd name="T5" fmla="*/ 7 h 7"/>
                <a:gd name="T6" fmla="*/ 7 w 19"/>
                <a:gd name="T7" fmla="*/ 0 h 7"/>
                <a:gd name="T8" fmla="*/ 36 w 19"/>
                <a:gd name="T9" fmla="*/ 0 h 7"/>
                <a:gd name="T10" fmla="*/ 45 w 19"/>
                <a:gd name="T11" fmla="*/ 7 h 7"/>
                <a:gd name="T12" fmla="*/ 45 w 19"/>
                <a:gd name="T13" fmla="*/ 7 h 7"/>
                <a:gd name="T14" fmla="*/ 36 w 19"/>
                <a:gd name="T15" fmla="*/ 16 h 7"/>
                <a:gd name="T16" fmla="*/ 7 w 19"/>
                <a:gd name="T17" fmla="*/ 16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7"/>
                <a:gd name="T29" fmla="*/ 19 w 19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5"/>
                    <a:pt x="17" y="7"/>
                    <a:pt x="15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9" name="Freeform 420"/>
            <p:cNvSpPr>
              <a:spLocks/>
            </p:cNvSpPr>
            <p:nvPr/>
          </p:nvSpPr>
          <p:spPr bwMode="auto">
            <a:xfrm>
              <a:off x="3488" y="918"/>
              <a:ext cx="37" cy="37"/>
            </a:xfrm>
            <a:custGeom>
              <a:avLst/>
              <a:gdLst>
                <a:gd name="T0" fmla="*/ 2 w 16"/>
                <a:gd name="T1" fmla="*/ 14 h 16"/>
                <a:gd name="T2" fmla="*/ 2 w 16"/>
                <a:gd name="T3" fmla="*/ 2 h 16"/>
                <a:gd name="T4" fmla="*/ 2 w 16"/>
                <a:gd name="T5" fmla="*/ 2 h 16"/>
                <a:gd name="T6" fmla="*/ 14 w 16"/>
                <a:gd name="T7" fmla="*/ 2 h 16"/>
                <a:gd name="T8" fmla="*/ 32 w 16"/>
                <a:gd name="T9" fmla="*/ 23 h 16"/>
                <a:gd name="T10" fmla="*/ 32 w 16"/>
                <a:gd name="T11" fmla="*/ 35 h 16"/>
                <a:gd name="T12" fmla="*/ 32 w 16"/>
                <a:gd name="T13" fmla="*/ 35 h 16"/>
                <a:gd name="T14" fmla="*/ 23 w 16"/>
                <a:gd name="T15" fmla="*/ 35 h 16"/>
                <a:gd name="T16" fmla="*/ 2 w 16"/>
                <a:gd name="T17" fmla="*/ 14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6"/>
                <a:gd name="T29" fmla="*/ 16 w 16"/>
                <a:gd name="T30" fmla="*/ 16 h 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6">
                  <a:moveTo>
                    <a:pt x="1" y="6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1"/>
                    <a:pt x="16" y="13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6"/>
                    <a:pt x="11" y="16"/>
                    <a:pt x="10" y="15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0" name="Freeform 422"/>
            <p:cNvSpPr>
              <a:spLocks/>
            </p:cNvSpPr>
            <p:nvPr/>
          </p:nvSpPr>
          <p:spPr bwMode="auto">
            <a:xfrm>
              <a:off x="3436" y="849"/>
              <a:ext cx="59" cy="73"/>
            </a:xfrm>
            <a:custGeom>
              <a:avLst/>
              <a:gdLst>
                <a:gd name="T0" fmla="*/ 21 w 25"/>
                <a:gd name="T1" fmla="*/ 0 h 31"/>
                <a:gd name="T2" fmla="*/ 0 w 25"/>
                <a:gd name="T3" fmla="*/ 9 h 31"/>
                <a:gd name="T4" fmla="*/ 14 w 25"/>
                <a:gd name="T5" fmla="*/ 16 h 31"/>
                <a:gd name="T6" fmla="*/ 21 w 25"/>
                <a:gd name="T7" fmla="*/ 14 h 31"/>
                <a:gd name="T8" fmla="*/ 45 w 25"/>
                <a:gd name="T9" fmla="*/ 38 h 31"/>
                <a:gd name="T10" fmla="*/ 35 w 25"/>
                <a:gd name="T11" fmla="*/ 57 h 31"/>
                <a:gd name="T12" fmla="*/ 35 w 25"/>
                <a:gd name="T13" fmla="*/ 61 h 31"/>
                <a:gd name="T14" fmla="*/ 33 w 25"/>
                <a:gd name="T15" fmla="*/ 73 h 31"/>
                <a:gd name="T16" fmla="*/ 59 w 25"/>
                <a:gd name="T17" fmla="*/ 38 h 31"/>
                <a:gd name="T18" fmla="*/ 21 w 25"/>
                <a:gd name="T19" fmla="*/ 0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31"/>
                <a:gd name="T32" fmla="*/ 25 w 25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31">
                  <a:moveTo>
                    <a:pt x="9" y="0"/>
                  </a:moveTo>
                  <a:cubicBezTo>
                    <a:pt x="6" y="0"/>
                    <a:pt x="2" y="2"/>
                    <a:pt x="0" y="4"/>
                  </a:cubicBezTo>
                  <a:cubicBezTo>
                    <a:pt x="2" y="4"/>
                    <a:pt x="4" y="6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4" y="6"/>
                    <a:pt x="19" y="11"/>
                    <a:pt x="19" y="16"/>
                  </a:cubicBezTo>
                  <a:cubicBezTo>
                    <a:pt x="19" y="19"/>
                    <a:pt x="17" y="22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21" y="29"/>
                    <a:pt x="25" y="23"/>
                    <a:pt x="25" y="16"/>
                  </a:cubicBezTo>
                  <a:cubicBezTo>
                    <a:pt x="25" y="7"/>
                    <a:pt x="18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1" name="Freeform 426"/>
            <p:cNvSpPr>
              <a:spLocks/>
            </p:cNvSpPr>
            <p:nvPr/>
          </p:nvSpPr>
          <p:spPr bwMode="auto">
            <a:xfrm>
              <a:off x="2410" y="1796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2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2" name="Freeform 427"/>
            <p:cNvSpPr>
              <a:spLocks/>
            </p:cNvSpPr>
            <p:nvPr/>
          </p:nvSpPr>
          <p:spPr bwMode="auto">
            <a:xfrm>
              <a:off x="2373" y="1860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3" name="Freeform 428"/>
            <p:cNvSpPr>
              <a:spLocks/>
            </p:cNvSpPr>
            <p:nvPr/>
          </p:nvSpPr>
          <p:spPr bwMode="auto">
            <a:xfrm>
              <a:off x="2384" y="1839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4" name="Freeform 429"/>
            <p:cNvSpPr>
              <a:spLocks/>
            </p:cNvSpPr>
            <p:nvPr/>
          </p:nvSpPr>
          <p:spPr bwMode="auto">
            <a:xfrm>
              <a:off x="2396" y="1817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7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3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5" name="Freeform 430"/>
            <p:cNvSpPr>
              <a:spLocks/>
            </p:cNvSpPr>
            <p:nvPr/>
          </p:nvSpPr>
          <p:spPr bwMode="auto">
            <a:xfrm>
              <a:off x="2455" y="1796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6" name="Freeform 432"/>
            <p:cNvSpPr>
              <a:spLocks/>
            </p:cNvSpPr>
            <p:nvPr/>
          </p:nvSpPr>
          <p:spPr bwMode="auto">
            <a:xfrm>
              <a:off x="2429" y="1839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7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7" y="7"/>
                    <a:pt x="4" y="8"/>
                    <a:pt x="3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5" y="0"/>
                    <a:pt x="6" y="1"/>
                  </a:cubicBezTo>
                  <a:cubicBezTo>
                    <a:pt x="8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7" name="Freeform 433"/>
            <p:cNvSpPr>
              <a:spLocks/>
            </p:cNvSpPr>
            <p:nvPr/>
          </p:nvSpPr>
          <p:spPr bwMode="auto">
            <a:xfrm>
              <a:off x="2444" y="1817"/>
              <a:ext cx="18" cy="19"/>
            </a:xfrm>
            <a:custGeom>
              <a:avLst/>
              <a:gdLst>
                <a:gd name="T0" fmla="*/ 16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1 w 8"/>
                <a:gd name="T7" fmla="*/ 2 h 8"/>
                <a:gd name="T8" fmla="*/ 16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8" name="Freeform 434"/>
            <p:cNvSpPr>
              <a:spLocks/>
            </p:cNvSpPr>
            <p:nvPr/>
          </p:nvSpPr>
          <p:spPr bwMode="auto">
            <a:xfrm>
              <a:off x="2500" y="1796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1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9" name="Freeform 435"/>
            <p:cNvSpPr>
              <a:spLocks/>
            </p:cNvSpPr>
            <p:nvPr/>
          </p:nvSpPr>
          <p:spPr bwMode="auto">
            <a:xfrm>
              <a:off x="2465" y="1860"/>
              <a:ext cx="16" cy="19"/>
            </a:xfrm>
            <a:custGeom>
              <a:avLst/>
              <a:gdLst>
                <a:gd name="T0" fmla="*/ 16 w 7"/>
                <a:gd name="T1" fmla="*/ 14 h 8"/>
                <a:gd name="T2" fmla="*/ 5 w 7"/>
                <a:gd name="T3" fmla="*/ 17 h 8"/>
                <a:gd name="T4" fmla="*/ 0 w 7"/>
                <a:gd name="T5" fmla="*/ 5 h 8"/>
                <a:gd name="T6" fmla="*/ 11 w 7"/>
                <a:gd name="T7" fmla="*/ 2 h 8"/>
                <a:gd name="T8" fmla="*/ 16 w 7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8"/>
                <a:gd name="T17" fmla="*/ 7 w 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8">
                  <a:moveTo>
                    <a:pt x="7" y="6"/>
                  </a:moveTo>
                  <a:cubicBezTo>
                    <a:pt x="6" y="7"/>
                    <a:pt x="3" y="8"/>
                    <a:pt x="2" y="7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1"/>
                    <a:pt x="4" y="0"/>
                    <a:pt x="5" y="1"/>
                  </a:cubicBezTo>
                  <a:cubicBezTo>
                    <a:pt x="7" y="2"/>
                    <a:pt x="7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0" name="Freeform 436"/>
            <p:cNvSpPr>
              <a:spLocks/>
            </p:cNvSpPr>
            <p:nvPr/>
          </p:nvSpPr>
          <p:spPr bwMode="auto">
            <a:xfrm>
              <a:off x="2477" y="1839"/>
              <a:ext cx="18" cy="19"/>
            </a:xfrm>
            <a:custGeom>
              <a:avLst/>
              <a:gdLst>
                <a:gd name="T0" fmla="*/ 16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1 w 8"/>
                <a:gd name="T7" fmla="*/ 2 h 8"/>
                <a:gd name="T8" fmla="*/ 16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1" name="Freeform 437"/>
            <p:cNvSpPr>
              <a:spLocks/>
            </p:cNvSpPr>
            <p:nvPr/>
          </p:nvSpPr>
          <p:spPr bwMode="auto">
            <a:xfrm>
              <a:off x="2488" y="1817"/>
              <a:ext cx="19" cy="19"/>
            </a:xfrm>
            <a:custGeom>
              <a:avLst/>
              <a:gdLst>
                <a:gd name="T0" fmla="*/ 17 w 8"/>
                <a:gd name="T1" fmla="*/ 14 h 8"/>
                <a:gd name="T2" fmla="*/ 5 w 8"/>
                <a:gd name="T3" fmla="*/ 17 h 8"/>
                <a:gd name="T4" fmla="*/ 2 w 8"/>
                <a:gd name="T5" fmla="*/ 5 h 8"/>
                <a:gd name="T6" fmla="*/ 14 w 8"/>
                <a:gd name="T7" fmla="*/ 2 h 8"/>
                <a:gd name="T8" fmla="*/ 17 w 8"/>
                <a:gd name="T9" fmla="*/ 1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7" y="6"/>
                  </a:moveTo>
                  <a:cubicBezTo>
                    <a:pt x="6" y="7"/>
                    <a:pt x="4" y="8"/>
                    <a:pt x="2" y="7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7" y="2"/>
                    <a:pt x="8" y="4"/>
                    <a:pt x="7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2" name="Freeform 443"/>
            <p:cNvSpPr>
              <a:spLocks/>
            </p:cNvSpPr>
            <p:nvPr/>
          </p:nvSpPr>
          <p:spPr bwMode="auto">
            <a:xfrm>
              <a:off x="1858" y="1014"/>
              <a:ext cx="16" cy="50"/>
            </a:xfrm>
            <a:custGeom>
              <a:avLst/>
              <a:gdLst>
                <a:gd name="T0" fmla="*/ 16 w 7"/>
                <a:gd name="T1" fmla="*/ 40 h 21"/>
                <a:gd name="T2" fmla="*/ 7 w 7"/>
                <a:gd name="T3" fmla="*/ 50 h 21"/>
                <a:gd name="T4" fmla="*/ 7 w 7"/>
                <a:gd name="T5" fmla="*/ 50 h 21"/>
                <a:gd name="T6" fmla="*/ 0 w 7"/>
                <a:gd name="T7" fmla="*/ 40 h 21"/>
                <a:gd name="T8" fmla="*/ 0 w 7"/>
                <a:gd name="T9" fmla="*/ 10 h 21"/>
                <a:gd name="T10" fmla="*/ 7 w 7"/>
                <a:gd name="T11" fmla="*/ 0 h 21"/>
                <a:gd name="T12" fmla="*/ 7 w 7"/>
                <a:gd name="T13" fmla="*/ 0 h 21"/>
                <a:gd name="T14" fmla="*/ 16 w 7"/>
                <a:gd name="T15" fmla="*/ 10 h 21"/>
                <a:gd name="T16" fmla="*/ 16 w 7"/>
                <a:gd name="T17" fmla="*/ 4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21"/>
                <a:gd name="T29" fmla="*/ 7 w 7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21">
                  <a:moveTo>
                    <a:pt x="7" y="17"/>
                  </a:moveTo>
                  <a:cubicBezTo>
                    <a:pt x="7" y="19"/>
                    <a:pt x="5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4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3" name="Freeform 444"/>
            <p:cNvSpPr>
              <a:spLocks/>
            </p:cNvSpPr>
            <p:nvPr/>
          </p:nvSpPr>
          <p:spPr bwMode="auto">
            <a:xfrm>
              <a:off x="1858" y="1168"/>
              <a:ext cx="16" cy="49"/>
            </a:xfrm>
            <a:custGeom>
              <a:avLst/>
              <a:gdLst>
                <a:gd name="T0" fmla="*/ 16 w 7"/>
                <a:gd name="T1" fmla="*/ 40 h 21"/>
                <a:gd name="T2" fmla="*/ 7 w 7"/>
                <a:gd name="T3" fmla="*/ 49 h 21"/>
                <a:gd name="T4" fmla="*/ 7 w 7"/>
                <a:gd name="T5" fmla="*/ 49 h 21"/>
                <a:gd name="T6" fmla="*/ 0 w 7"/>
                <a:gd name="T7" fmla="*/ 40 h 21"/>
                <a:gd name="T8" fmla="*/ 0 w 7"/>
                <a:gd name="T9" fmla="*/ 7 h 21"/>
                <a:gd name="T10" fmla="*/ 7 w 7"/>
                <a:gd name="T11" fmla="*/ 0 h 21"/>
                <a:gd name="T12" fmla="*/ 7 w 7"/>
                <a:gd name="T13" fmla="*/ 0 h 21"/>
                <a:gd name="T14" fmla="*/ 16 w 7"/>
                <a:gd name="T15" fmla="*/ 7 h 21"/>
                <a:gd name="T16" fmla="*/ 16 w 7"/>
                <a:gd name="T17" fmla="*/ 4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21"/>
                <a:gd name="T29" fmla="*/ 7 w 7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21">
                  <a:moveTo>
                    <a:pt x="7" y="17"/>
                  </a:moveTo>
                  <a:cubicBezTo>
                    <a:pt x="7" y="19"/>
                    <a:pt x="5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lnTo>
                    <a:pt x="7" y="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4" name="Freeform 445"/>
            <p:cNvSpPr>
              <a:spLocks/>
            </p:cNvSpPr>
            <p:nvPr/>
          </p:nvSpPr>
          <p:spPr bwMode="auto">
            <a:xfrm>
              <a:off x="1898" y="1040"/>
              <a:ext cx="42" cy="43"/>
            </a:xfrm>
            <a:custGeom>
              <a:avLst/>
              <a:gdLst>
                <a:gd name="T0" fmla="*/ 16 w 18"/>
                <a:gd name="T1" fmla="*/ 38 h 18"/>
                <a:gd name="T2" fmla="*/ 5 w 18"/>
                <a:gd name="T3" fmla="*/ 38 h 18"/>
                <a:gd name="T4" fmla="*/ 5 w 18"/>
                <a:gd name="T5" fmla="*/ 38 h 18"/>
                <a:gd name="T6" fmla="*/ 5 w 18"/>
                <a:gd name="T7" fmla="*/ 26 h 18"/>
                <a:gd name="T8" fmla="*/ 26 w 18"/>
                <a:gd name="T9" fmla="*/ 2 h 18"/>
                <a:gd name="T10" fmla="*/ 40 w 18"/>
                <a:gd name="T11" fmla="*/ 2 h 18"/>
                <a:gd name="T12" fmla="*/ 40 w 18"/>
                <a:gd name="T13" fmla="*/ 2 h 18"/>
                <a:gd name="T14" fmla="*/ 40 w 18"/>
                <a:gd name="T15" fmla="*/ 17 h 18"/>
                <a:gd name="T16" fmla="*/ 16 w 18"/>
                <a:gd name="T17" fmla="*/ 38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8"/>
                <a:gd name="T29" fmla="*/ 18 w 18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8">
                  <a:moveTo>
                    <a:pt x="7" y="16"/>
                  </a:moveTo>
                  <a:cubicBezTo>
                    <a:pt x="6" y="18"/>
                    <a:pt x="3" y="18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5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3"/>
                    <a:pt x="18" y="5"/>
                    <a:pt x="17" y="7"/>
                  </a:cubicBezTo>
                  <a:lnTo>
                    <a:pt x="7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5" name="Freeform 446"/>
            <p:cNvSpPr>
              <a:spLocks/>
            </p:cNvSpPr>
            <p:nvPr/>
          </p:nvSpPr>
          <p:spPr bwMode="auto">
            <a:xfrm>
              <a:off x="1792" y="1149"/>
              <a:ext cx="40" cy="43"/>
            </a:xfrm>
            <a:custGeom>
              <a:avLst/>
              <a:gdLst>
                <a:gd name="T0" fmla="*/ 14 w 17"/>
                <a:gd name="T1" fmla="*/ 38 h 18"/>
                <a:gd name="T2" fmla="*/ 2 w 17"/>
                <a:gd name="T3" fmla="*/ 38 h 18"/>
                <a:gd name="T4" fmla="*/ 2 w 17"/>
                <a:gd name="T5" fmla="*/ 38 h 18"/>
                <a:gd name="T6" fmla="*/ 2 w 17"/>
                <a:gd name="T7" fmla="*/ 26 h 18"/>
                <a:gd name="T8" fmla="*/ 26 w 17"/>
                <a:gd name="T9" fmla="*/ 2 h 18"/>
                <a:gd name="T10" fmla="*/ 38 w 17"/>
                <a:gd name="T11" fmla="*/ 2 h 18"/>
                <a:gd name="T12" fmla="*/ 38 w 17"/>
                <a:gd name="T13" fmla="*/ 2 h 18"/>
                <a:gd name="T14" fmla="*/ 38 w 17"/>
                <a:gd name="T15" fmla="*/ 17 h 18"/>
                <a:gd name="T16" fmla="*/ 14 w 17"/>
                <a:gd name="T17" fmla="*/ 38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8"/>
                <a:gd name="T29" fmla="*/ 17 w 17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8">
                  <a:moveTo>
                    <a:pt x="6" y="16"/>
                  </a:moveTo>
                  <a:cubicBezTo>
                    <a:pt x="5" y="18"/>
                    <a:pt x="3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2"/>
                    <a:pt x="1" y="1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4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3"/>
                    <a:pt x="17" y="5"/>
                    <a:pt x="16" y="7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6" name="Freeform 447"/>
            <p:cNvSpPr>
              <a:spLocks/>
            </p:cNvSpPr>
            <p:nvPr/>
          </p:nvSpPr>
          <p:spPr bwMode="auto">
            <a:xfrm>
              <a:off x="1917" y="1106"/>
              <a:ext cx="49" cy="17"/>
            </a:xfrm>
            <a:custGeom>
              <a:avLst/>
              <a:gdLst>
                <a:gd name="T0" fmla="*/ 9 w 21"/>
                <a:gd name="T1" fmla="*/ 17 h 7"/>
                <a:gd name="T2" fmla="*/ 0 w 21"/>
                <a:gd name="T3" fmla="*/ 10 h 7"/>
                <a:gd name="T4" fmla="*/ 0 w 21"/>
                <a:gd name="T5" fmla="*/ 10 h 7"/>
                <a:gd name="T6" fmla="*/ 9 w 21"/>
                <a:gd name="T7" fmla="*/ 0 h 7"/>
                <a:gd name="T8" fmla="*/ 42 w 21"/>
                <a:gd name="T9" fmla="*/ 0 h 7"/>
                <a:gd name="T10" fmla="*/ 49 w 21"/>
                <a:gd name="T11" fmla="*/ 10 h 7"/>
                <a:gd name="T12" fmla="*/ 49 w 21"/>
                <a:gd name="T13" fmla="*/ 10 h 7"/>
                <a:gd name="T14" fmla="*/ 42 w 21"/>
                <a:gd name="T15" fmla="*/ 17 h 7"/>
                <a:gd name="T16" fmla="*/ 9 w 21"/>
                <a:gd name="T17" fmla="*/ 1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7"/>
                <a:gd name="T29" fmla="*/ 21 w 21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7">
                  <a:moveTo>
                    <a:pt x="4" y="7"/>
                  </a:move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20" y="7"/>
                    <a:pt x="18" y="7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7" name="Freeform 448"/>
            <p:cNvSpPr>
              <a:spLocks/>
            </p:cNvSpPr>
            <p:nvPr/>
          </p:nvSpPr>
          <p:spPr bwMode="auto">
            <a:xfrm>
              <a:off x="1766" y="1106"/>
              <a:ext cx="49" cy="17"/>
            </a:xfrm>
            <a:custGeom>
              <a:avLst/>
              <a:gdLst>
                <a:gd name="T0" fmla="*/ 7 w 21"/>
                <a:gd name="T1" fmla="*/ 17 h 7"/>
                <a:gd name="T2" fmla="*/ 0 w 21"/>
                <a:gd name="T3" fmla="*/ 10 h 7"/>
                <a:gd name="T4" fmla="*/ 0 w 21"/>
                <a:gd name="T5" fmla="*/ 10 h 7"/>
                <a:gd name="T6" fmla="*/ 7 w 21"/>
                <a:gd name="T7" fmla="*/ 0 h 7"/>
                <a:gd name="T8" fmla="*/ 40 w 21"/>
                <a:gd name="T9" fmla="*/ 0 h 7"/>
                <a:gd name="T10" fmla="*/ 47 w 21"/>
                <a:gd name="T11" fmla="*/ 10 h 7"/>
                <a:gd name="T12" fmla="*/ 47 w 21"/>
                <a:gd name="T13" fmla="*/ 10 h 7"/>
                <a:gd name="T14" fmla="*/ 40 w 21"/>
                <a:gd name="T15" fmla="*/ 17 h 7"/>
                <a:gd name="T16" fmla="*/ 7 w 21"/>
                <a:gd name="T17" fmla="*/ 1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7"/>
                <a:gd name="T29" fmla="*/ 21 w 21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7">
                  <a:moveTo>
                    <a:pt x="3" y="7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6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8" name="Freeform 449"/>
            <p:cNvSpPr>
              <a:spLocks/>
            </p:cNvSpPr>
            <p:nvPr/>
          </p:nvSpPr>
          <p:spPr bwMode="auto">
            <a:xfrm>
              <a:off x="1898" y="1149"/>
              <a:ext cx="42" cy="43"/>
            </a:xfrm>
            <a:custGeom>
              <a:avLst/>
              <a:gdLst>
                <a:gd name="T0" fmla="*/ 5 w 18"/>
                <a:gd name="T1" fmla="*/ 17 h 18"/>
                <a:gd name="T2" fmla="*/ 5 w 18"/>
                <a:gd name="T3" fmla="*/ 2 h 18"/>
                <a:gd name="T4" fmla="*/ 5 w 18"/>
                <a:gd name="T5" fmla="*/ 2 h 18"/>
                <a:gd name="T6" fmla="*/ 16 w 18"/>
                <a:gd name="T7" fmla="*/ 2 h 18"/>
                <a:gd name="T8" fmla="*/ 40 w 18"/>
                <a:gd name="T9" fmla="*/ 26 h 18"/>
                <a:gd name="T10" fmla="*/ 40 w 18"/>
                <a:gd name="T11" fmla="*/ 38 h 18"/>
                <a:gd name="T12" fmla="*/ 40 w 18"/>
                <a:gd name="T13" fmla="*/ 38 h 18"/>
                <a:gd name="T14" fmla="*/ 26 w 18"/>
                <a:gd name="T15" fmla="*/ 38 h 18"/>
                <a:gd name="T16" fmla="*/ 5 w 18"/>
                <a:gd name="T17" fmla="*/ 17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8"/>
                <a:gd name="T29" fmla="*/ 18 w 18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8">
                  <a:moveTo>
                    <a:pt x="2" y="7"/>
                  </a:moveTo>
                  <a:cubicBezTo>
                    <a:pt x="0" y="5"/>
                    <a:pt x="0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2"/>
                    <a:pt x="18" y="15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5" y="18"/>
                    <a:pt x="13" y="18"/>
                    <a:pt x="11" y="16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9" name="Freeform 450"/>
            <p:cNvSpPr>
              <a:spLocks/>
            </p:cNvSpPr>
            <p:nvPr/>
          </p:nvSpPr>
          <p:spPr bwMode="auto">
            <a:xfrm>
              <a:off x="1792" y="1040"/>
              <a:ext cx="40" cy="43"/>
            </a:xfrm>
            <a:custGeom>
              <a:avLst/>
              <a:gdLst>
                <a:gd name="T0" fmla="*/ 2 w 17"/>
                <a:gd name="T1" fmla="*/ 17 h 18"/>
                <a:gd name="T2" fmla="*/ 2 w 17"/>
                <a:gd name="T3" fmla="*/ 2 h 18"/>
                <a:gd name="T4" fmla="*/ 2 w 17"/>
                <a:gd name="T5" fmla="*/ 2 h 18"/>
                <a:gd name="T6" fmla="*/ 14 w 17"/>
                <a:gd name="T7" fmla="*/ 2 h 18"/>
                <a:gd name="T8" fmla="*/ 38 w 17"/>
                <a:gd name="T9" fmla="*/ 26 h 18"/>
                <a:gd name="T10" fmla="*/ 38 w 17"/>
                <a:gd name="T11" fmla="*/ 38 h 18"/>
                <a:gd name="T12" fmla="*/ 38 w 17"/>
                <a:gd name="T13" fmla="*/ 38 h 18"/>
                <a:gd name="T14" fmla="*/ 26 w 17"/>
                <a:gd name="T15" fmla="*/ 38 h 18"/>
                <a:gd name="T16" fmla="*/ 2 w 17"/>
                <a:gd name="T17" fmla="*/ 17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18"/>
                <a:gd name="T29" fmla="*/ 17 w 17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18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5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8"/>
                    <a:pt x="12" y="18"/>
                    <a:pt x="11" y="16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0" name="Freeform 453"/>
            <p:cNvSpPr>
              <a:spLocks/>
            </p:cNvSpPr>
            <p:nvPr/>
          </p:nvSpPr>
          <p:spPr bwMode="auto">
            <a:xfrm>
              <a:off x="5167" y="2313"/>
              <a:ext cx="57" cy="83"/>
            </a:xfrm>
            <a:custGeom>
              <a:avLst/>
              <a:gdLst>
                <a:gd name="T0" fmla="*/ 5 w 24"/>
                <a:gd name="T1" fmla="*/ 81 h 35"/>
                <a:gd name="T2" fmla="*/ 2 w 24"/>
                <a:gd name="T3" fmla="*/ 69 h 35"/>
                <a:gd name="T4" fmla="*/ 40 w 24"/>
                <a:gd name="T5" fmla="*/ 5 h 35"/>
                <a:gd name="T6" fmla="*/ 50 w 24"/>
                <a:gd name="T7" fmla="*/ 2 h 35"/>
                <a:gd name="T8" fmla="*/ 55 w 24"/>
                <a:gd name="T9" fmla="*/ 12 h 35"/>
                <a:gd name="T10" fmla="*/ 17 w 24"/>
                <a:gd name="T11" fmla="*/ 76 h 35"/>
                <a:gd name="T12" fmla="*/ 5 w 24"/>
                <a:gd name="T13" fmla="*/ 81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5"/>
                <a:gd name="T23" fmla="*/ 24 w 24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5">
                  <a:moveTo>
                    <a:pt x="2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20" y="0"/>
                    <a:pt x="21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4"/>
                    <a:pt x="4" y="35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1" name="Freeform 454"/>
            <p:cNvSpPr>
              <a:spLocks/>
            </p:cNvSpPr>
            <p:nvPr/>
          </p:nvSpPr>
          <p:spPr bwMode="auto">
            <a:xfrm>
              <a:off x="5212" y="2313"/>
              <a:ext cx="57" cy="83"/>
            </a:xfrm>
            <a:custGeom>
              <a:avLst/>
              <a:gdLst>
                <a:gd name="T0" fmla="*/ 5 w 24"/>
                <a:gd name="T1" fmla="*/ 81 h 35"/>
                <a:gd name="T2" fmla="*/ 2 w 24"/>
                <a:gd name="T3" fmla="*/ 69 h 35"/>
                <a:gd name="T4" fmla="*/ 40 w 24"/>
                <a:gd name="T5" fmla="*/ 5 h 35"/>
                <a:gd name="T6" fmla="*/ 52 w 24"/>
                <a:gd name="T7" fmla="*/ 2 h 35"/>
                <a:gd name="T8" fmla="*/ 55 w 24"/>
                <a:gd name="T9" fmla="*/ 12 h 35"/>
                <a:gd name="T10" fmla="*/ 17 w 24"/>
                <a:gd name="T11" fmla="*/ 76 h 35"/>
                <a:gd name="T12" fmla="*/ 5 w 24"/>
                <a:gd name="T13" fmla="*/ 81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5"/>
                <a:gd name="T23" fmla="*/ 24 w 24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5">
                  <a:moveTo>
                    <a:pt x="2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4"/>
                    <a:pt x="4" y="35"/>
                    <a:pt x="2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2" name="Freeform 455"/>
            <p:cNvSpPr>
              <a:spLocks/>
            </p:cNvSpPr>
            <p:nvPr/>
          </p:nvSpPr>
          <p:spPr bwMode="auto">
            <a:xfrm>
              <a:off x="5257" y="2313"/>
              <a:ext cx="57" cy="83"/>
            </a:xfrm>
            <a:custGeom>
              <a:avLst/>
              <a:gdLst>
                <a:gd name="T0" fmla="*/ 7 w 24"/>
                <a:gd name="T1" fmla="*/ 81 h 35"/>
                <a:gd name="T2" fmla="*/ 2 w 24"/>
                <a:gd name="T3" fmla="*/ 69 h 35"/>
                <a:gd name="T4" fmla="*/ 40 w 24"/>
                <a:gd name="T5" fmla="*/ 5 h 35"/>
                <a:gd name="T6" fmla="*/ 52 w 24"/>
                <a:gd name="T7" fmla="*/ 2 h 35"/>
                <a:gd name="T8" fmla="*/ 55 w 24"/>
                <a:gd name="T9" fmla="*/ 12 h 35"/>
                <a:gd name="T10" fmla="*/ 17 w 24"/>
                <a:gd name="T11" fmla="*/ 76 h 35"/>
                <a:gd name="T12" fmla="*/ 7 w 24"/>
                <a:gd name="T13" fmla="*/ 81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5"/>
                <a:gd name="T23" fmla="*/ 24 w 24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5">
                  <a:moveTo>
                    <a:pt x="3" y="34"/>
                  </a:moveTo>
                  <a:cubicBezTo>
                    <a:pt x="1" y="33"/>
                    <a:pt x="0" y="31"/>
                    <a:pt x="1" y="29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2"/>
                    <a:pt x="24" y="4"/>
                    <a:pt x="23" y="5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4"/>
                    <a:pt x="4" y="35"/>
                    <a:pt x="3" y="3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3" name="Freeform 456"/>
            <p:cNvSpPr>
              <a:spLocks/>
            </p:cNvSpPr>
            <p:nvPr/>
          </p:nvSpPr>
          <p:spPr bwMode="auto">
            <a:xfrm>
              <a:off x="5153" y="2207"/>
              <a:ext cx="212" cy="149"/>
            </a:xfrm>
            <a:custGeom>
              <a:avLst/>
              <a:gdLst>
                <a:gd name="T0" fmla="*/ 151 w 90"/>
                <a:gd name="T1" fmla="*/ 24 h 63"/>
                <a:gd name="T2" fmla="*/ 148 w 90"/>
                <a:gd name="T3" fmla="*/ 24 h 63"/>
                <a:gd name="T4" fmla="*/ 101 w 90"/>
                <a:gd name="T5" fmla="*/ 0 h 63"/>
                <a:gd name="T6" fmla="*/ 45 w 90"/>
                <a:gd name="T7" fmla="*/ 38 h 63"/>
                <a:gd name="T8" fmla="*/ 0 w 90"/>
                <a:gd name="T9" fmla="*/ 92 h 63"/>
                <a:gd name="T10" fmla="*/ 24 w 90"/>
                <a:gd name="T11" fmla="*/ 137 h 63"/>
                <a:gd name="T12" fmla="*/ 31 w 90"/>
                <a:gd name="T13" fmla="*/ 123 h 63"/>
                <a:gd name="T14" fmla="*/ 16 w 90"/>
                <a:gd name="T15" fmla="*/ 92 h 63"/>
                <a:gd name="T16" fmla="*/ 52 w 90"/>
                <a:gd name="T17" fmla="*/ 54 h 63"/>
                <a:gd name="T18" fmla="*/ 59 w 90"/>
                <a:gd name="T19" fmla="*/ 52 h 63"/>
                <a:gd name="T20" fmla="*/ 59 w 90"/>
                <a:gd name="T21" fmla="*/ 47 h 63"/>
                <a:gd name="T22" fmla="*/ 101 w 90"/>
                <a:gd name="T23" fmla="*/ 17 h 63"/>
                <a:gd name="T24" fmla="*/ 139 w 90"/>
                <a:gd name="T25" fmla="*/ 35 h 63"/>
                <a:gd name="T26" fmla="*/ 141 w 90"/>
                <a:gd name="T27" fmla="*/ 40 h 63"/>
                <a:gd name="T28" fmla="*/ 146 w 90"/>
                <a:gd name="T29" fmla="*/ 40 h 63"/>
                <a:gd name="T30" fmla="*/ 151 w 90"/>
                <a:gd name="T31" fmla="*/ 40 h 63"/>
                <a:gd name="T32" fmla="*/ 196 w 90"/>
                <a:gd name="T33" fmla="*/ 88 h 63"/>
                <a:gd name="T34" fmla="*/ 167 w 90"/>
                <a:gd name="T35" fmla="*/ 128 h 63"/>
                <a:gd name="T36" fmla="*/ 155 w 90"/>
                <a:gd name="T37" fmla="*/ 149 h 63"/>
                <a:gd name="T38" fmla="*/ 212 w 90"/>
                <a:gd name="T39" fmla="*/ 88 h 63"/>
                <a:gd name="T40" fmla="*/ 151 w 90"/>
                <a:gd name="T41" fmla="*/ 24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0"/>
                <a:gd name="T64" fmla="*/ 0 h 63"/>
                <a:gd name="T65" fmla="*/ 90 w 90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0" h="63">
                  <a:moveTo>
                    <a:pt x="64" y="10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8" y="4"/>
                    <a:pt x="51" y="0"/>
                    <a:pt x="43" y="0"/>
                  </a:cubicBezTo>
                  <a:cubicBezTo>
                    <a:pt x="33" y="0"/>
                    <a:pt x="23" y="6"/>
                    <a:pt x="19" y="16"/>
                  </a:cubicBezTo>
                  <a:cubicBezTo>
                    <a:pt x="8" y="18"/>
                    <a:pt x="0" y="28"/>
                    <a:pt x="0" y="39"/>
                  </a:cubicBezTo>
                  <a:cubicBezTo>
                    <a:pt x="0" y="47"/>
                    <a:pt x="4" y="54"/>
                    <a:pt x="10" y="58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0" y="49"/>
                    <a:pt x="7" y="45"/>
                    <a:pt x="7" y="39"/>
                  </a:cubicBezTo>
                  <a:cubicBezTo>
                    <a:pt x="7" y="31"/>
                    <a:pt x="14" y="24"/>
                    <a:pt x="22" y="23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12"/>
                    <a:pt x="35" y="7"/>
                    <a:pt x="43" y="7"/>
                  </a:cubicBezTo>
                  <a:cubicBezTo>
                    <a:pt x="49" y="7"/>
                    <a:pt x="55" y="10"/>
                    <a:pt x="59" y="15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3" y="17"/>
                    <a:pt x="64" y="17"/>
                  </a:cubicBezTo>
                  <a:cubicBezTo>
                    <a:pt x="75" y="17"/>
                    <a:pt x="83" y="28"/>
                    <a:pt x="83" y="37"/>
                  </a:cubicBezTo>
                  <a:cubicBezTo>
                    <a:pt x="83" y="44"/>
                    <a:pt x="78" y="51"/>
                    <a:pt x="71" y="54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81" y="61"/>
                    <a:pt x="90" y="49"/>
                    <a:pt x="90" y="37"/>
                  </a:cubicBezTo>
                  <a:cubicBezTo>
                    <a:pt x="90" y="24"/>
                    <a:pt x="79" y="10"/>
                    <a:pt x="6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4" name="Freeform 464"/>
            <p:cNvSpPr>
              <a:spLocks/>
            </p:cNvSpPr>
            <p:nvPr/>
          </p:nvSpPr>
          <p:spPr bwMode="auto">
            <a:xfrm>
              <a:off x="1097" y="2569"/>
              <a:ext cx="59" cy="89"/>
            </a:xfrm>
            <a:custGeom>
              <a:avLst/>
              <a:gdLst>
                <a:gd name="T0" fmla="*/ 42 w 25"/>
                <a:gd name="T1" fmla="*/ 0 h 38"/>
                <a:gd name="T2" fmla="*/ 42 w 25"/>
                <a:gd name="T3" fmla="*/ 61 h 38"/>
                <a:gd name="T4" fmla="*/ 28 w 25"/>
                <a:gd name="T5" fmla="*/ 73 h 38"/>
                <a:gd name="T6" fmla="*/ 17 w 25"/>
                <a:gd name="T7" fmla="*/ 61 h 38"/>
                <a:gd name="T8" fmla="*/ 7 w 25"/>
                <a:gd name="T9" fmla="*/ 52 h 38"/>
                <a:gd name="T10" fmla="*/ 0 w 25"/>
                <a:gd name="T11" fmla="*/ 61 h 38"/>
                <a:gd name="T12" fmla="*/ 28 w 25"/>
                <a:gd name="T13" fmla="*/ 89 h 38"/>
                <a:gd name="T14" fmla="*/ 59 w 25"/>
                <a:gd name="T15" fmla="*/ 61 h 38"/>
                <a:gd name="T16" fmla="*/ 59 w 25"/>
                <a:gd name="T17" fmla="*/ 0 h 38"/>
                <a:gd name="T18" fmla="*/ 52 w 25"/>
                <a:gd name="T19" fmla="*/ 5 h 38"/>
                <a:gd name="T20" fmla="*/ 42 w 25"/>
                <a:gd name="T21" fmla="*/ 0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5"/>
                <a:gd name="T34" fmla="*/ 0 h 38"/>
                <a:gd name="T35" fmla="*/ 25 w 25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5" h="38">
                  <a:moveTo>
                    <a:pt x="18" y="0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9"/>
                    <a:pt x="15" y="31"/>
                    <a:pt x="12" y="31"/>
                  </a:cubicBezTo>
                  <a:cubicBezTo>
                    <a:pt x="9" y="31"/>
                    <a:pt x="7" y="29"/>
                    <a:pt x="7" y="26"/>
                  </a:cubicBezTo>
                  <a:cubicBezTo>
                    <a:pt x="7" y="24"/>
                    <a:pt x="5" y="22"/>
                    <a:pt x="3" y="22"/>
                  </a:cubicBezTo>
                  <a:cubicBezTo>
                    <a:pt x="1" y="22"/>
                    <a:pt x="0" y="24"/>
                    <a:pt x="0" y="26"/>
                  </a:cubicBezTo>
                  <a:cubicBezTo>
                    <a:pt x="0" y="33"/>
                    <a:pt x="5" y="38"/>
                    <a:pt x="12" y="38"/>
                  </a:cubicBezTo>
                  <a:cubicBezTo>
                    <a:pt x="19" y="38"/>
                    <a:pt x="25" y="33"/>
                    <a:pt x="25" y="2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3" y="2"/>
                    <a:pt x="22" y="2"/>
                  </a:cubicBezTo>
                  <a:cubicBezTo>
                    <a:pt x="20" y="2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5" name="Freeform 467"/>
            <p:cNvSpPr>
              <a:spLocks/>
            </p:cNvSpPr>
            <p:nvPr/>
          </p:nvSpPr>
          <p:spPr bwMode="auto">
            <a:xfrm>
              <a:off x="684" y="1451"/>
              <a:ext cx="115" cy="194"/>
            </a:xfrm>
            <a:custGeom>
              <a:avLst/>
              <a:gdLst>
                <a:gd name="T0" fmla="*/ 71 w 115"/>
                <a:gd name="T1" fmla="*/ 0 h 194"/>
                <a:gd name="T2" fmla="*/ 16 w 115"/>
                <a:gd name="T3" fmla="*/ 0 h 194"/>
                <a:gd name="T4" fmla="*/ 0 w 115"/>
                <a:gd name="T5" fmla="*/ 109 h 194"/>
                <a:gd name="T6" fmla="*/ 56 w 115"/>
                <a:gd name="T7" fmla="*/ 109 h 194"/>
                <a:gd name="T8" fmla="*/ 21 w 115"/>
                <a:gd name="T9" fmla="*/ 194 h 194"/>
                <a:gd name="T10" fmla="*/ 115 w 115"/>
                <a:gd name="T11" fmla="*/ 78 h 194"/>
                <a:gd name="T12" fmla="*/ 30 w 115"/>
                <a:gd name="T13" fmla="*/ 78 h 194"/>
                <a:gd name="T14" fmla="*/ 71 w 115"/>
                <a:gd name="T15" fmla="*/ 0 h 1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"/>
                <a:gd name="T25" fmla="*/ 0 h 194"/>
                <a:gd name="T26" fmla="*/ 115 w 115"/>
                <a:gd name="T27" fmla="*/ 194 h 1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" h="194">
                  <a:moveTo>
                    <a:pt x="71" y="0"/>
                  </a:moveTo>
                  <a:lnTo>
                    <a:pt x="16" y="0"/>
                  </a:lnTo>
                  <a:lnTo>
                    <a:pt x="0" y="109"/>
                  </a:lnTo>
                  <a:lnTo>
                    <a:pt x="56" y="109"/>
                  </a:lnTo>
                  <a:lnTo>
                    <a:pt x="21" y="194"/>
                  </a:lnTo>
                  <a:lnTo>
                    <a:pt x="115" y="78"/>
                  </a:lnTo>
                  <a:lnTo>
                    <a:pt x="30" y="78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椭圆形标注 11"/>
          <p:cNvSpPr/>
          <p:nvPr/>
        </p:nvSpPr>
        <p:spPr>
          <a:xfrm>
            <a:off x="10641013" y="1884363"/>
            <a:ext cx="1071562" cy="912812"/>
          </a:xfrm>
          <a:prstGeom prst="wedgeEllipseCallout">
            <a:avLst>
              <a:gd name="adj1" fmla="val -44504"/>
              <a:gd name="adj2" fmla="val 48627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20" name="文本框 352"/>
          <p:cNvSpPr txBox="1">
            <a:spLocks noChangeArrowheads="1"/>
          </p:cNvSpPr>
          <p:nvPr/>
        </p:nvSpPr>
        <p:spPr bwMode="auto">
          <a:xfrm>
            <a:off x="10775950" y="2217738"/>
            <a:ext cx="12573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</a:p>
        </p:txBody>
      </p:sp>
      <p:sp>
        <p:nvSpPr>
          <p:cNvPr id="25621" name="文本框 1"/>
          <p:cNvSpPr txBox="1">
            <a:spLocks noChangeArrowheads="1"/>
          </p:cNvSpPr>
          <p:nvPr/>
        </p:nvSpPr>
        <p:spPr bwMode="auto">
          <a:xfrm>
            <a:off x="1731963" y="1717675"/>
            <a:ext cx="21351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  <a:latin typeface="Broadway"/>
              </a:rPr>
              <a:t>Happy</a:t>
            </a:r>
          </a:p>
          <a:p>
            <a:r>
              <a:rPr lang="en-US" altLang="zh-CN" sz="2800">
                <a:solidFill>
                  <a:schemeClr val="bg1"/>
                </a:solidFill>
                <a:latin typeface="Broadway"/>
              </a:rPr>
              <a:t>New Year</a:t>
            </a:r>
            <a:endParaRPr lang="zh-CN" altLang="en-US" sz="2800">
              <a:solidFill>
                <a:schemeClr val="bg1"/>
              </a:solidFill>
              <a:latin typeface="Broadway"/>
            </a:endParaRPr>
          </a:p>
        </p:txBody>
      </p:sp>
      <p:sp>
        <p:nvSpPr>
          <p:cNvPr id="212" name="文本框 211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28212" y="2132856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" name="新月形 4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新月形 5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新月形 6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新月形 7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5140325" y="3298825"/>
            <a:ext cx="1455738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312988" y="2109788"/>
            <a:ext cx="2289175" cy="881062"/>
            <a:chOff x="2540062" y="2439789"/>
            <a:chExt cx="2290355" cy="880268"/>
          </a:xfrm>
        </p:grpSpPr>
        <p:grpSp>
          <p:nvGrpSpPr>
            <p:cNvPr id="26646" name="组合 44"/>
            <p:cNvGrpSpPr>
              <a:grpSpLocks/>
            </p:cNvGrpSpPr>
            <p:nvPr/>
          </p:nvGrpSpPr>
          <p:grpSpPr bwMode="auto">
            <a:xfrm flipH="1">
              <a:off x="2540062" y="2856507"/>
              <a:ext cx="2184400" cy="463550"/>
              <a:chOff x="-362770" y="3102960"/>
              <a:chExt cx="2183514" cy="463550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>
                <a:off x="676032" y="3103378"/>
                <a:ext cx="1144712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>
                <a:off x="-362307" y="3103378"/>
                <a:ext cx="1144712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2562298" y="2439789"/>
              <a:ext cx="1788446" cy="369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2562298" y="3320057"/>
              <a:ext cx="2268119" cy="0"/>
            </a:xfrm>
            <a:prstGeom prst="line">
              <a:avLst/>
            </a:pr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2287588" y="3760788"/>
            <a:ext cx="2693987" cy="881062"/>
            <a:chOff x="2515678" y="4090468"/>
            <a:chExt cx="2692740" cy="880268"/>
          </a:xfrm>
        </p:grpSpPr>
        <p:grpSp>
          <p:nvGrpSpPr>
            <p:cNvPr id="26641" name="组合 44"/>
            <p:cNvGrpSpPr>
              <a:grpSpLocks/>
            </p:cNvGrpSpPr>
            <p:nvPr/>
          </p:nvGrpSpPr>
          <p:grpSpPr bwMode="auto">
            <a:xfrm flipH="1">
              <a:off x="2515678" y="4507186"/>
              <a:ext cx="2184400" cy="463550"/>
              <a:chOff x="-362770" y="3102960"/>
              <a:chExt cx="2183514" cy="463550"/>
            </a:xfrm>
          </p:grpSpPr>
          <p:sp>
            <p:nvSpPr>
              <p:cNvPr id="20" name="TextBox 11"/>
              <p:cNvSpPr txBox="1">
                <a:spLocks noChangeArrowheads="1"/>
              </p:cNvSpPr>
              <p:nvPr/>
            </p:nvSpPr>
            <p:spPr bwMode="auto">
              <a:xfrm>
                <a:off x="673979" y="3103378"/>
                <a:ext cx="1146765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TextBox 11"/>
              <p:cNvSpPr txBox="1">
                <a:spLocks noChangeArrowheads="1"/>
              </p:cNvSpPr>
              <p:nvPr/>
            </p:nvSpPr>
            <p:spPr bwMode="auto">
              <a:xfrm>
                <a:off x="-363345" y="3103378"/>
                <a:ext cx="1146765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2537893" y="4090468"/>
              <a:ext cx="1672450" cy="369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2561694" y="4970736"/>
              <a:ext cx="2646724" cy="0"/>
            </a:xfrm>
            <a:prstGeom prst="line">
              <a:avLst/>
            </a:prstGeom>
            <a:ln w="12700">
              <a:solidFill>
                <a:srgbClr val="11970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7072313" y="2043113"/>
            <a:ext cx="2840037" cy="881062"/>
            <a:chOff x="6960227" y="1889806"/>
            <a:chExt cx="2840418" cy="880268"/>
          </a:xfrm>
        </p:grpSpPr>
        <p:grpSp>
          <p:nvGrpSpPr>
            <p:cNvPr id="26636" name="组合 44"/>
            <p:cNvGrpSpPr>
              <a:grpSpLocks/>
            </p:cNvGrpSpPr>
            <p:nvPr/>
          </p:nvGrpSpPr>
          <p:grpSpPr bwMode="auto">
            <a:xfrm flipH="1">
              <a:off x="7524324" y="2306524"/>
              <a:ext cx="2184400" cy="463550"/>
              <a:chOff x="-362770" y="3102960"/>
              <a:chExt cx="2183514" cy="463550"/>
            </a:xfrm>
          </p:grpSpPr>
          <p:sp>
            <p:nvSpPr>
              <p:cNvPr id="26" name="TextBox 11"/>
              <p:cNvSpPr txBox="1">
                <a:spLocks noChangeArrowheads="1"/>
              </p:cNvSpPr>
              <p:nvPr/>
            </p:nvSpPr>
            <p:spPr bwMode="auto">
              <a:xfrm>
                <a:off x="675339" y="3103378"/>
                <a:ext cx="1145864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TextBox 11"/>
              <p:cNvSpPr txBox="1">
                <a:spLocks noChangeArrowheads="1"/>
              </p:cNvSpPr>
              <p:nvPr/>
            </p:nvSpPr>
            <p:spPr bwMode="auto">
              <a:xfrm>
                <a:off x="-362604" y="3103378"/>
                <a:ext cx="1145864" cy="46313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flipH="1">
              <a:off x="7546093" y="1889806"/>
              <a:ext cx="1914782" cy="369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6960227" y="2770074"/>
              <a:ext cx="2840418" cy="0"/>
            </a:xfrm>
            <a:prstGeom prst="line">
              <a:avLst/>
            </a:prstGeom>
            <a:ln w="12700">
              <a:solidFill>
                <a:srgbClr val="BE124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30" name="组合 44"/>
          <p:cNvGrpSpPr>
            <a:grpSpLocks/>
          </p:cNvGrpSpPr>
          <p:nvPr/>
        </p:nvGrpSpPr>
        <p:grpSpPr bwMode="auto">
          <a:xfrm flipH="1">
            <a:off x="7661275" y="3975100"/>
            <a:ext cx="2184400" cy="463550"/>
            <a:chOff x="-362770" y="3102960"/>
            <a:chExt cx="2183514" cy="463550"/>
          </a:xfrm>
        </p:grpSpPr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7683500" y="3557588"/>
            <a:ext cx="1709738" cy="369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b="1" kern="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7072313" y="4476750"/>
            <a:ext cx="2840037" cy="7938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14450" y="2044700"/>
            <a:ext cx="3455988" cy="2808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650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1288" y="2189163"/>
            <a:ext cx="3262312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1411288" y="4060825"/>
            <a:ext cx="3262312" cy="7175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2" name="文本框 19"/>
          <p:cNvSpPr txBox="1">
            <a:spLocks noChangeArrowheads="1"/>
          </p:cNvSpPr>
          <p:nvPr/>
        </p:nvSpPr>
        <p:spPr bwMode="auto">
          <a:xfrm>
            <a:off x="1411288" y="4197350"/>
            <a:ext cx="32623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24488" y="2917825"/>
            <a:ext cx="0" cy="20161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5470525" y="2708275"/>
            <a:ext cx="518477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文本框 26"/>
          <p:cNvSpPr txBox="1">
            <a:spLocks noChangeArrowheads="1"/>
          </p:cNvSpPr>
          <p:nvPr/>
        </p:nvSpPr>
        <p:spPr bwMode="auto">
          <a:xfrm>
            <a:off x="5449888" y="2003425"/>
            <a:ext cx="34559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2400" b="1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6" name="Text Box 4"/>
          <p:cNvSpPr txBox="1">
            <a:spLocks noChangeArrowheads="1"/>
          </p:cNvSpPr>
          <p:nvPr/>
        </p:nvSpPr>
        <p:spPr bwMode="auto">
          <a:xfrm>
            <a:off x="5456238" y="2800350"/>
            <a:ext cx="4514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7" name="Text Box 4"/>
          <p:cNvSpPr txBox="1">
            <a:spLocks noChangeArrowheads="1"/>
          </p:cNvSpPr>
          <p:nvPr/>
        </p:nvSpPr>
        <p:spPr bwMode="auto">
          <a:xfrm>
            <a:off x="7248525" y="2800350"/>
            <a:ext cx="4514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8" name="Text Box 4"/>
          <p:cNvSpPr txBox="1">
            <a:spLocks noChangeArrowheads="1"/>
          </p:cNvSpPr>
          <p:nvPr/>
        </p:nvSpPr>
        <p:spPr bwMode="auto">
          <a:xfrm>
            <a:off x="5470525" y="3806825"/>
            <a:ext cx="45148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9" name="Text Box 4"/>
          <p:cNvSpPr txBox="1">
            <a:spLocks noChangeArrowheads="1"/>
          </p:cNvSpPr>
          <p:nvPr/>
        </p:nvSpPr>
        <p:spPr bwMode="auto">
          <a:xfrm>
            <a:off x="7248525" y="3797300"/>
            <a:ext cx="45148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latin typeface="微软雅黑" pitchFamily="34" charset="-122"/>
                <a:ea typeface="微软雅黑" pitchFamily="34" charset="-122"/>
              </a:rPr>
              <a:t>单击此处添加内容</a:t>
            </a:r>
            <a:endParaRPr lang="en-US" altLang="zh-CN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0" y="1016000"/>
            <a:ext cx="340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输入您需要的标题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AFAFA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CFCFC"/>
      </a:accent3>
      <a:accent4>
        <a:srgbClr val="000000"/>
      </a:accent4>
      <a:accent5>
        <a:srgbClr val="E4ECF8"/>
      </a:accent5>
      <a:accent6>
        <a:srgbClr val="2D2D8A"/>
      </a:accent6>
      <a:hlink>
        <a:srgbClr val="FAFAFA"/>
      </a:hlink>
      <a:folHlink>
        <a:srgbClr val="00B0F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FAFAFA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CFCFC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B0F0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1917</Words>
  <Application>Microsoft Office PowerPoint</Application>
  <PresentationFormat>自定义</PresentationFormat>
  <Paragraphs>263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15</vt:i4>
      </vt:variant>
      <vt:variant>
        <vt:lpstr>幻灯片标题</vt:lpstr>
      </vt:variant>
      <vt:variant>
        <vt:i4>20</vt:i4>
      </vt:variant>
    </vt:vector>
  </HeadingPairs>
  <TitlesOfParts>
    <vt:vector size="43" baseType="lpstr">
      <vt:lpstr>Calibri</vt:lpstr>
      <vt:lpstr>宋体</vt:lpstr>
      <vt:lpstr>Arial</vt:lpstr>
      <vt:lpstr>微软雅黑</vt:lpstr>
      <vt:lpstr>Impact</vt:lpstr>
      <vt:lpstr>Broadway</vt:lpstr>
      <vt:lpstr>Bodoni MT Black</vt:lpstr>
      <vt:lpstr>Arial Unicode MS</vt:lpstr>
      <vt:lpstr>新浪微博：@注龙</vt:lpstr>
      <vt:lpstr>默认设计模板</vt:lpstr>
      <vt:lpstr>新浪微博：@注龙</vt:lpstr>
      <vt:lpstr>新浪微博：@注龙</vt:lpstr>
      <vt:lpstr>新浪微博：@注龙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/>
  <cp:revision>2</cp:revision>
  <dcterms:created xsi:type="dcterms:W3CDTF">2015-01-13T09:26:05Z</dcterms:created>
  <dcterms:modified xsi:type="dcterms:W3CDTF">2015-01-16T01:04:41Z</dcterms:modified>
</cp:coreProperties>
</file>