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D0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57" autoAdjust="0"/>
    <p:restoredTop sz="94424" autoAdjust="0"/>
  </p:normalViewPr>
  <p:slideViewPr>
    <p:cSldViewPr snapToGrid="0">
      <p:cViewPr>
        <p:scale>
          <a:sx n="66" d="100"/>
          <a:sy n="66" d="100"/>
        </p:scale>
        <p:origin x="-2022" y="-12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65494-383D-4770-8124-17D2DA14E39E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F5BBA-5C1D-409E-B6F0-91D7D74457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D5AA8-8CD1-42B7-A7E9-B339B4C93F57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9D7CD-D078-472C-B8EC-7B983F448D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3AEB1-FC20-4615-B625-586D131480DB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92008-E02D-46FC-9022-FCBA07D34F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35FA-B612-488E-81DE-E6516C85FB28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F3AD8-82A3-40D6-A95F-BB949C49AA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6A238-CC39-4E14-B901-4C364CD78D66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3825E-A97F-47A1-9762-2C66EC35BA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52647-C583-4B58-B9E7-F47AFE11E084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4F40A-074C-419D-9137-65CDA70FEA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34D3E-CBEE-4FC3-B05C-945F8FA7AFE3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BAB4F-232E-41B1-9623-625A82A101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456E1-2D86-4529-A4B9-059F8F9FC41F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DE029-8E3B-4898-BBFD-962AAFB11F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0BAB2-AE36-4A85-AB12-461833502DD7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7D74E-656F-44DC-AF77-08D2C7B77F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CA9FC-2EC8-455E-8810-1C0EF99D68E9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4A416-C8D3-47A0-A6B0-585082448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22478-F37F-44C4-A91C-56C2377D4608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93E9C-EB33-4A17-AA33-598058194C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733082-9ED0-42C4-B171-3F6E28F7B132}" type="datetimeFigureOut">
              <a:rPr lang="zh-CN" altLang="en-US"/>
              <a:pPr>
                <a:defRPr/>
              </a:pPr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BA7A6E-53E5-4D35-81E4-5B906D4A4B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5138"/>
            <a:ext cx="12192000" cy="592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888" y="0"/>
            <a:ext cx="1043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3225" y="14288"/>
            <a:ext cx="1374775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柱形 8"/>
          <p:cNvSpPr/>
          <p:nvPr/>
        </p:nvSpPr>
        <p:spPr>
          <a:xfrm rot="5400000">
            <a:off x="8683619" y="5077102"/>
            <a:ext cx="50215" cy="978002"/>
          </a:xfrm>
          <a:prstGeom prst="can">
            <a:avLst/>
          </a:prstGeom>
          <a:gradFill flip="none" rotWithShape="1">
            <a:gsLst>
              <a:gs pos="0">
                <a:srgbClr val="FAED0E">
                  <a:shade val="30000"/>
                  <a:satMod val="115000"/>
                  <a:alpha val="40000"/>
                </a:srgbClr>
              </a:gs>
              <a:gs pos="50000">
                <a:srgbClr val="FAED0E">
                  <a:shade val="67500"/>
                  <a:satMod val="115000"/>
                </a:srgbClr>
              </a:gs>
              <a:gs pos="100000">
                <a:srgbClr val="FAED0E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5063" y="0"/>
            <a:ext cx="1376362" cy="57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9750" y="0"/>
            <a:ext cx="1376363" cy="57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8238" y="0"/>
            <a:ext cx="1376362" cy="57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03 -0.74814 L -2.91667E-6 -4.0740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3740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888" y="0"/>
            <a:ext cx="1043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275" y="-93663"/>
            <a:ext cx="12233275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9364017" y="375392"/>
            <a:ext cx="2646878" cy="521404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>
                    <a:alpha val="4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二人同心三</a:t>
            </a:r>
            <a:r>
              <a:rPr lang="zh-CN" altLang="en-US" sz="4000" dirty="0">
                <a:solidFill>
                  <a:schemeClr val="tx1">
                    <a:alpha val="4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口之</a:t>
            </a:r>
            <a:r>
              <a:rPr lang="zh-CN" altLang="en-US" sz="4000" dirty="0">
                <a:solidFill>
                  <a:schemeClr val="tx1">
                    <a:alpha val="4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家四季欢唱五</a:t>
            </a:r>
            <a:r>
              <a:rPr lang="zh-CN" altLang="en-US" sz="4000" dirty="0">
                <a:solidFill>
                  <a:schemeClr val="tx1">
                    <a:alpha val="4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福临</a:t>
            </a:r>
            <a:r>
              <a:rPr lang="zh-CN" altLang="en-US" sz="4000" dirty="0">
                <a:solidFill>
                  <a:schemeClr val="tx1">
                    <a:alpha val="4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门六六顺意七</a:t>
            </a:r>
            <a:r>
              <a:rPr lang="zh-CN" altLang="en-US" sz="4000" dirty="0">
                <a:solidFill>
                  <a:schemeClr val="tx1">
                    <a:alpha val="4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喜来</a:t>
            </a:r>
            <a:r>
              <a:rPr lang="zh-CN" altLang="en-US" sz="4000" dirty="0">
                <a:solidFill>
                  <a:schemeClr val="tx1">
                    <a:alpha val="4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财八</a:t>
            </a:r>
            <a:r>
              <a:rPr lang="zh-CN" altLang="en-US" sz="4000" dirty="0">
                <a:solidFill>
                  <a:schemeClr val="tx1">
                    <a:alpha val="4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方</a:t>
            </a:r>
            <a:r>
              <a:rPr lang="zh-CN" altLang="en-US" sz="4000" dirty="0">
                <a:solidFill>
                  <a:schemeClr val="tx1">
                    <a:alpha val="4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鸿运九九吉祥十分美满</a:t>
            </a:r>
            <a:endParaRPr lang="zh-CN" altLang="en-US" sz="4000" dirty="0">
              <a:solidFill>
                <a:schemeClr val="tx1">
                  <a:alpha val="4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7411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90188" y="5164138"/>
            <a:ext cx="1982787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灯片编号占位符 2"/>
          <p:cNvSpPr txBox="1">
            <a:spLocks noGrp="1"/>
          </p:cNvSpPr>
          <p:nvPr/>
        </p:nvSpPr>
        <p:spPr bwMode="auto">
          <a:xfrm>
            <a:off x="7308850" y="608488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zh-CN" altLang="en-US" sz="1200">
                <a:solidFill>
                  <a:srgbClr val="898989"/>
                </a:solidFill>
                <a:ea typeface="华文细黑"/>
                <a:cs typeface="华文细黑"/>
              </a:rPr>
              <a:t>第 </a:t>
            </a:r>
            <a:fld id="{5B947FBD-E94B-443F-9352-D1ED0EE17720}" type="slidenum">
              <a:rPr lang="zh-CN" altLang="en-US" sz="1200">
                <a:solidFill>
                  <a:srgbClr val="898989"/>
                </a:solidFill>
                <a:ea typeface="华文细黑"/>
                <a:cs typeface="华文细黑"/>
              </a:rPr>
              <a:pPr algn="r"/>
              <a:t>4</a:t>
            </a:fld>
            <a:r>
              <a:rPr lang="en-US" altLang="zh-CN" sz="1200">
                <a:solidFill>
                  <a:srgbClr val="898989"/>
                </a:solidFill>
                <a:ea typeface="华文细黑"/>
                <a:cs typeface="华文细黑"/>
              </a:rPr>
              <a:t> </a:t>
            </a:r>
            <a:r>
              <a:rPr lang="zh-CN" altLang="en-US" sz="1200">
                <a:solidFill>
                  <a:srgbClr val="898989"/>
                </a:solidFill>
                <a:ea typeface="华文细黑"/>
                <a:cs typeface="华文细黑"/>
              </a:rPr>
              <a:t>页</a:t>
            </a:r>
          </a:p>
        </p:txBody>
      </p:sp>
      <p:sp>
        <p:nvSpPr>
          <p:cNvPr id="420" name="Rectangle 135"/>
          <p:cNvSpPr>
            <a:spLocks noChangeArrowheads="1"/>
          </p:cNvSpPr>
          <p:nvPr/>
        </p:nvSpPr>
        <p:spPr bwMode="auto">
          <a:xfrm>
            <a:off x="1033463" y="3854450"/>
            <a:ext cx="8356600" cy="320675"/>
          </a:xfrm>
          <a:prstGeom prst="rect">
            <a:avLst/>
          </a:prstGeom>
          <a:gradFill rotWithShape="1">
            <a:gsLst>
              <a:gs pos="0">
                <a:srgbClr val="E6E6E6">
                  <a:lumMod val="1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421" name="Pentagon 780"/>
          <p:cNvSpPr>
            <a:spLocks noChangeArrowheads="1"/>
          </p:cNvSpPr>
          <p:nvPr/>
        </p:nvSpPr>
        <p:spPr bwMode="auto">
          <a:xfrm>
            <a:off x="8112125" y="3581400"/>
            <a:ext cx="1457325" cy="457200"/>
          </a:xfrm>
          <a:prstGeom prst="homePlate">
            <a:avLst>
              <a:gd name="adj" fmla="val 40316"/>
            </a:avLst>
          </a:prstGeom>
          <a:solidFill>
            <a:schemeClr val="accent2">
              <a:lumMod val="60000"/>
              <a:lumOff val="4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noProof="1">
              <a:latin typeface="Calibri" panose="020F0502020204030204" pitchFamily="34" charset="0"/>
              <a:ea typeface="华文细黑" panose="02010600040101010101" pitchFamily="2" charset="-122"/>
            </a:endParaRPr>
          </a:p>
        </p:txBody>
      </p:sp>
      <p:grpSp>
        <p:nvGrpSpPr>
          <p:cNvPr id="422" name="Gruppe 75"/>
          <p:cNvGrpSpPr>
            <a:grpSpLocks/>
          </p:cNvGrpSpPr>
          <p:nvPr/>
        </p:nvGrpSpPr>
        <p:grpSpPr bwMode="auto">
          <a:xfrm>
            <a:off x="1024478" y="3581424"/>
            <a:ext cx="7080250" cy="457200"/>
            <a:chOff x="272143" y="2949958"/>
            <a:chExt cx="8556211" cy="45792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23" name="Rectangle 445"/>
            <p:cNvSpPr>
              <a:spLocks noChangeArrowheads="1"/>
            </p:cNvSpPr>
            <p:nvPr/>
          </p:nvSpPr>
          <p:spPr bwMode="auto">
            <a:xfrm>
              <a:off x="1985304" y="2949958"/>
              <a:ext cx="1707405" cy="457921"/>
            </a:xfrm>
            <a:prstGeom prst="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noProof="1">
                <a:latin typeface="Calibri" panose="020F05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424" name="Rectangle 446"/>
            <p:cNvSpPr>
              <a:spLocks noChangeArrowheads="1"/>
            </p:cNvSpPr>
            <p:nvPr/>
          </p:nvSpPr>
          <p:spPr bwMode="auto">
            <a:xfrm>
              <a:off x="3694626" y="2949958"/>
              <a:ext cx="1709324" cy="457921"/>
            </a:xfrm>
            <a:prstGeom prst="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noProof="1">
                <a:latin typeface="Calibri" panose="020F05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425" name="Rectangle 447"/>
            <p:cNvSpPr>
              <a:spLocks noChangeArrowheads="1"/>
            </p:cNvSpPr>
            <p:nvPr/>
          </p:nvSpPr>
          <p:spPr bwMode="auto">
            <a:xfrm>
              <a:off x="5405867" y="2949958"/>
              <a:ext cx="1709324" cy="457921"/>
            </a:xfrm>
            <a:prstGeom prst="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noProof="1">
                <a:latin typeface="Calibri" panose="020F05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426" name="Rectangle 448"/>
            <p:cNvSpPr>
              <a:spLocks noChangeArrowheads="1"/>
            </p:cNvSpPr>
            <p:nvPr/>
          </p:nvSpPr>
          <p:spPr bwMode="auto">
            <a:xfrm>
              <a:off x="7119028" y="2949958"/>
              <a:ext cx="1709322" cy="457921"/>
            </a:xfrm>
            <a:prstGeom prst="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noProof="1">
                <a:latin typeface="Calibri" panose="020F05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427" name="Rectangle 445"/>
            <p:cNvSpPr>
              <a:spLocks noChangeArrowheads="1"/>
            </p:cNvSpPr>
            <p:nvPr/>
          </p:nvSpPr>
          <p:spPr bwMode="auto">
            <a:xfrm>
              <a:off x="272143" y="2949958"/>
              <a:ext cx="1707405" cy="457921"/>
            </a:xfrm>
            <a:prstGeom prst="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noProof="1">
                <a:latin typeface="Calibri" panose="020F0502020204030204" pitchFamily="34" charset="0"/>
                <a:ea typeface="华文细黑" panose="02010600040101010101" pitchFamily="2" charset="-122"/>
              </a:endParaRPr>
            </a:p>
          </p:txBody>
        </p:sp>
      </p:grpSp>
      <p:sp>
        <p:nvSpPr>
          <p:cNvPr id="428" name="Rectangle 445"/>
          <p:cNvSpPr>
            <a:spLocks noChangeArrowheads="1"/>
          </p:cNvSpPr>
          <p:nvPr/>
        </p:nvSpPr>
        <p:spPr bwMode="auto">
          <a:xfrm>
            <a:off x="2574925" y="3675063"/>
            <a:ext cx="1412875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noProof="1">
                <a:latin typeface="Calibri" pitchFamily="34" charset="0"/>
                <a:ea typeface="华文细黑" pitchFamily="2" charset="-122"/>
              </a:rPr>
              <a:t>February</a:t>
            </a:r>
          </a:p>
        </p:txBody>
      </p:sp>
      <p:sp>
        <p:nvSpPr>
          <p:cNvPr id="429" name="Rectangle 446"/>
          <p:cNvSpPr>
            <a:spLocks noChangeArrowheads="1"/>
          </p:cNvSpPr>
          <p:nvPr/>
        </p:nvSpPr>
        <p:spPr bwMode="auto">
          <a:xfrm>
            <a:off x="3989388" y="3675063"/>
            <a:ext cx="1414462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noProof="1">
                <a:latin typeface="Calibri" pitchFamily="34" charset="0"/>
                <a:ea typeface="华文细黑" pitchFamily="2" charset="-122"/>
              </a:rPr>
              <a:t>March</a:t>
            </a:r>
          </a:p>
        </p:txBody>
      </p:sp>
      <p:sp>
        <p:nvSpPr>
          <p:cNvPr id="430" name="Rectangle 447"/>
          <p:cNvSpPr>
            <a:spLocks noChangeArrowheads="1"/>
          </p:cNvSpPr>
          <p:nvPr/>
        </p:nvSpPr>
        <p:spPr bwMode="auto">
          <a:xfrm>
            <a:off x="5405438" y="3675063"/>
            <a:ext cx="1414462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noProof="1">
                <a:latin typeface="Calibri" pitchFamily="34" charset="0"/>
                <a:ea typeface="华文细黑" pitchFamily="2" charset="-122"/>
              </a:rPr>
              <a:t>April</a:t>
            </a:r>
          </a:p>
        </p:txBody>
      </p:sp>
      <p:sp>
        <p:nvSpPr>
          <p:cNvPr id="431" name="Rectangle 448"/>
          <p:cNvSpPr>
            <a:spLocks noChangeArrowheads="1"/>
          </p:cNvSpPr>
          <p:nvPr/>
        </p:nvSpPr>
        <p:spPr bwMode="auto">
          <a:xfrm>
            <a:off x="7081838" y="3675063"/>
            <a:ext cx="1414462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noProof="1">
                <a:latin typeface="Calibri" pitchFamily="34" charset="0"/>
                <a:ea typeface="华文细黑" pitchFamily="2" charset="-122"/>
              </a:rPr>
              <a:t>May</a:t>
            </a:r>
          </a:p>
        </p:txBody>
      </p:sp>
      <p:sp>
        <p:nvSpPr>
          <p:cNvPr id="432" name="Rectangle 445"/>
          <p:cNvSpPr>
            <a:spLocks noChangeArrowheads="1"/>
          </p:cNvSpPr>
          <p:nvPr/>
        </p:nvSpPr>
        <p:spPr bwMode="auto">
          <a:xfrm>
            <a:off x="1150938" y="3675063"/>
            <a:ext cx="1412875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noProof="1">
                <a:latin typeface="Calibri" pitchFamily="34" charset="0"/>
                <a:ea typeface="华文细黑" pitchFamily="2" charset="-122"/>
              </a:rPr>
              <a:t>January</a:t>
            </a:r>
          </a:p>
        </p:txBody>
      </p:sp>
      <p:sp>
        <p:nvSpPr>
          <p:cNvPr id="433" name="Nedadgående pil 95"/>
          <p:cNvSpPr>
            <a:spLocks noChangeArrowheads="1"/>
          </p:cNvSpPr>
          <p:nvPr/>
        </p:nvSpPr>
        <p:spPr bwMode="auto">
          <a:xfrm>
            <a:off x="1655763" y="3065463"/>
            <a:ext cx="250825" cy="538162"/>
          </a:xfrm>
          <a:prstGeom prst="downArrow">
            <a:avLst>
              <a:gd name="adj1" fmla="val 50000"/>
              <a:gd name="adj2" fmla="val 50004"/>
            </a:avLst>
          </a:prstGeom>
          <a:gradFill rotWithShape="1">
            <a:gsLst>
              <a:gs pos="0">
                <a:srgbClr val="FFC000"/>
              </a:gs>
              <a:gs pos="100000">
                <a:srgbClr val="E36119"/>
              </a:gs>
            </a:gsLst>
            <a:lin ang="2700000" scaled="1"/>
          </a:gradFill>
          <a:ln w="9525">
            <a:solidFill>
              <a:srgbClr val="FC7E00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434" name="Rektangel 163"/>
          <p:cNvSpPr>
            <a:spLocks noChangeArrowheads="1"/>
          </p:cNvSpPr>
          <p:nvPr/>
        </p:nvSpPr>
        <p:spPr bwMode="auto">
          <a:xfrm>
            <a:off x="969963" y="2630488"/>
            <a:ext cx="1577975" cy="620712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rgbClr val="F3F3F3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435" name="Nedadgående pil 229"/>
          <p:cNvSpPr>
            <a:spLocks noChangeArrowheads="1"/>
          </p:cNvSpPr>
          <p:nvPr/>
        </p:nvSpPr>
        <p:spPr bwMode="auto">
          <a:xfrm>
            <a:off x="4322763" y="3065463"/>
            <a:ext cx="250825" cy="538162"/>
          </a:xfrm>
          <a:prstGeom prst="downArrow">
            <a:avLst>
              <a:gd name="adj1" fmla="val 50000"/>
              <a:gd name="adj2" fmla="val 50004"/>
            </a:avLst>
          </a:prstGeom>
          <a:gradFill rotWithShape="1">
            <a:gsLst>
              <a:gs pos="0">
                <a:srgbClr val="FFC000"/>
              </a:gs>
              <a:gs pos="100000">
                <a:srgbClr val="E36119"/>
              </a:gs>
            </a:gsLst>
            <a:lin ang="2700000" scaled="1"/>
          </a:gradFill>
          <a:ln w="9525">
            <a:solidFill>
              <a:srgbClr val="FC7E00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436" name="Rektangel 231"/>
          <p:cNvSpPr>
            <a:spLocks noChangeArrowheads="1"/>
          </p:cNvSpPr>
          <p:nvPr/>
        </p:nvSpPr>
        <p:spPr bwMode="auto">
          <a:xfrm>
            <a:off x="3636963" y="2630488"/>
            <a:ext cx="1577975" cy="620712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rgbClr val="F3F3F3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437" name="Nedadgående pil 296"/>
          <p:cNvSpPr>
            <a:spLocks noChangeArrowheads="1"/>
          </p:cNvSpPr>
          <p:nvPr/>
        </p:nvSpPr>
        <p:spPr bwMode="auto">
          <a:xfrm>
            <a:off x="7088188" y="3054350"/>
            <a:ext cx="249237" cy="538163"/>
          </a:xfrm>
          <a:prstGeom prst="downArrow">
            <a:avLst>
              <a:gd name="adj1" fmla="val 50000"/>
              <a:gd name="adj2" fmla="val 50002"/>
            </a:avLst>
          </a:prstGeom>
          <a:gradFill rotWithShape="1">
            <a:gsLst>
              <a:gs pos="0">
                <a:srgbClr val="FFC000"/>
              </a:gs>
              <a:gs pos="100000">
                <a:srgbClr val="E36119"/>
              </a:gs>
            </a:gsLst>
            <a:lin ang="2700000" scaled="1"/>
          </a:gradFill>
          <a:ln w="9525">
            <a:solidFill>
              <a:srgbClr val="FC7E00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438" name="Rektangel 298"/>
          <p:cNvSpPr>
            <a:spLocks noChangeArrowheads="1"/>
          </p:cNvSpPr>
          <p:nvPr/>
        </p:nvSpPr>
        <p:spPr bwMode="auto">
          <a:xfrm>
            <a:off x="6402388" y="2619375"/>
            <a:ext cx="1577975" cy="620713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rgbClr val="F3F3F3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grpSp>
        <p:nvGrpSpPr>
          <p:cNvPr id="439" name="Gruppe 122"/>
          <p:cNvGrpSpPr/>
          <p:nvPr/>
        </p:nvGrpSpPr>
        <p:grpSpPr>
          <a:xfrm>
            <a:off x="6413331" y="1160173"/>
            <a:ext cx="1578428" cy="1406819"/>
            <a:chOff x="8164513" y="-4049713"/>
            <a:chExt cx="2657475" cy="2368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0" name="Freeform 1013"/>
            <p:cNvSpPr>
              <a:spLocks noEditPoints="1"/>
            </p:cNvSpPr>
            <p:nvPr/>
          </p:nvSpPr>
          <p:spPr bwMode="auto">
            <a:xfrm>
              <a:off x="8164513" y="-4049713"/>
              <a:ext cx="2657475" cy="2368550"/>
            </a:xfrm>
            <a:custGeom>
              <a:avLst/>
              <a:gdLst/>
              <a:ahLst/>
              <a:cxnLst>
                <a:cxn ang="0">
                  <a:pos x="1504" y="96"/>
                </a:cxn>
                <a:cxn ang="0">
                  <a:pos x="1574" y="76"/>
                </a:cxn>
                <a:cxn ang="0">
                  <a:pos x="1582" y="192"/>
                </a:cxn>
                <a:cxn ang="0">
                  <a:pos x="1506" y="186"/>
                </a:cxn>
                <a:cxn ang="0">
                  <a:pos x="1316" y="76"/>
                </a:cxn>
                <a:cxn ang="0">
                  <a:pos x="1388" y="96"/>
                </a:cxn>
                <a:cxn ang="0">
                  <a:pos x="1324" y="198"/>
                </a:cxn>
                <a:cxn ang="0">
                  <a:pos x="1102" y="96"/>
                </a:cxn>
                <a:cxn ang="0">
                  <a:pos x="1166" y="74"/>
                </a:cxn>
                <a:cxn ang="0">
                  <a:pos x="1186" y="186"/>
                </a:cxn>
                <a:cxn ang="0">
                  <a:pos x="1108" y="192"/>
                </a:cxn>
                <a:cxn ang="0">
                  <a:pos x="908" y="82"/>
                </a:cxn>
                <a:cxn ang="0">
                  <a:pos x="984" y="88"/>
                </a:cxn>
                <a:cxn ang="0">
                  <a:pos x="966" y="198"/>
                </a:cxn>
                <a:cxn ang="0">
                  <a:pos x="902" y="96"/>
                </a:cxn>
                <a:cxn ang="0">
                  <a:pos x="764" y="74"/>
                </a:cxn>
                <a:cxn ang="0">
                  <a:pos x="786" y="176"/>
                </a:cxn>
                <a:cxn ang="0">
                  <a:pos x="714" y="196"/>
                </a:cxn>
                <a:cxn ang="0">
                  <a:pos x="502" y="88"/>
                </a:cxn>
                <a:cxn ang="0">
                  <a:pos x="580" y="82"/>
                </a:cxn>
                <a:cxn ang="0">
                  <a:pos x="572" y="196"/>
                </a:cxn>
                <a:cxn ang="0">
                  <a:pos x="500" y="176"/>
                </a:cxn>
                <a:cxn ang="0">
                  <a:pos x="322" y="74"/>
                </a:cxn>
                <a:cxn ang="0">
                  <a:pos x="386" y="176"/>
                </a:cxn>
                <a:cxn ang="0">
                  <a:pos x="322" y="198"/>
                </a:cxn>
                <a:cxn ang="0">
                  <a:pos x="100" y="96"/>
                </a:cxn>
                <a:cxn ang="0">
                  <a:pos x="172" y="76"/>
                </a:cxn>
                <a:cxn ang="0">
                  <a:pos x="178" y="192"/>
                </a:cxn>
                <a:cxn ang="0">
                  <a:pos x="102" y="186"/>
                </a:cxn>
                <a:cxn ang="0">
                  <a:pos x="172" y="1402"/>
                </a:cxn>
                <a:cxn ang="0">
                  <a:pos x="100" y="1382"/>
                </a:cxn>
                <a:cxn ang="0">
                  <a:pos x="164" y="1280"/>
                </a:cxn>
                <a:cxn ang="0">
                  <a:pos x="386" y="1382"/>
                </a:cxn>
                <a:cxn ang="0">
                  <a:pos x="322" y="1404"/>
                </a:cxn>
                <a:cxn ang="0">
                  <a:pos x="302" y="1292"/>
                </a:cxn>
                <a:cxn ang="0">
                  <a:pos x="378" y="1286"/>
                </a:cxn>
                <a:cxn ang="0">
                  <a:pos x="580" y="1396"/>
                </a:cxn>
                <a:cxn ang="0">
                  <a:pos x="502" y="1390"/>
                </a:cxn>
                <a:cxn ang="0">
                  <a:pos x="522" y="1280"/>
                </a:cxn>
                <a:cxn ang="0">
                  <a:pos x="586" y="1382"/>
                </a:cxn>
                <a:cxn ang="0">
                  <a:pos x="724" y="1404"/>
                </a:cxn>
                <a:cxn ang="0">
                  <a:pos x="702" y="1302"/>
                </a:cxn>
                <a:cxn ang="0">
                  <a:pos x="772" y="1282"/>
                </a:cxn>
                <a:cxn ang="0">
                  <a:pos x="984" y="1390"/>
                </a:cxn>
                <a:cxn ang="0">
                  <a:pos x="908" y="1396"/>
                </a:cxn>
                <a:cxn ang="0">
                  <a:pos x="916" y="1282"/>
                </a:cxn>
                <a:cxn ang="0">
                  <a:pos x="986" y="1302"/>
                </a:cxn>
                <a:cxn ang="0">
                  <a:pos x="1166" y="1404"/>
                </a:cxn>
                <a:cxn ang="0">
                  <a:pos x="1102" y="1302"/>
                </a:cxn>
                <a:cxn ang="0">
                  <a:pos x="1166" y="1280"/>
                </a:cxn>
                <a:cxn ang="0">
                  <a:pos x="1388" y="1382"/>
                </a:cxn>
                <a:cxn ang="0">
                  <a:pos x="1316" y="1402"/>
                </a:cxn>
                <a:cxn ang="0">
                  <a:pos x="1310" y="1286"/>
                </a:cxn>
                <a:cxn ang="0">
                  <a:pos x="1386" y="1292"/>
                </a:cxn>
                <a:cxn ang="0">
                  <a:pos x="1574" y="1402"/>
                </a:cxn>
                <a:cxn ang="0">
                  <a:pos x="1504" y="1382"/>
                </a:cxn>
                <a:cxn ang="0">
                  <a:pos x="1566" y="1280"/>
                </a:cxn>
                <a:cxn ang="0">
                  <a:pos x="1600" y="1246"/>
                </a:cxn>
                <a:cxn ang="0">
                  <a:pos x="84" y="1268"/>
                </a:cxn>
                <a:cxn ang="0">
                  <a:pos x="74" y="234"/>
                </a:cxn>
                <a:cxn ang="0">
                  <a:pos x="84" y="224"/>
                </a:cxn>
                <a:cxn ang="0">
                  <a:pos x="1600" y="234"/>
                </a:cxn>
              </a:cxnLst>
              <a:rect l="0" t="0" r="r" b="b"/>
              <a:pathLst>
                <a:path w="1674" h="1492">
                  <a:moveTo>
                    <a:pt x="0" y="0"/>
                  </a:moveTo>
                  <a:lnTo>
                    <a:pt x="0" y="1492"/>
                  </a:lnTo>
                  <a:lnTo>
                    <a:pt x="1674" y="1492"/>
                  </a:lnTo>
                  <a:lnTo>
                    <a:pt x="1674" y="0"/>
                  </a:lnTo>
                  <a:lnTo>
                    <a:pt x="0" y="0"/>
                  </a:lnTo>
                  <a:close/>
                  <a:moveTo>
                    <a:pt x="1504" y="96"/>
                  </a:moveTo>
                  <a:lnTo>
                    <a:pt x="1504" y="96"/>
                  </a:lnTo>
                  <a:lnTo>
                    <a:pt x="1506" y="88"/>
                  </a:lnTo>
                  <a:lnTo>
                    <a:pt x="1510" y="82"/>
                  </a:lnTo>
                  <a:lnTo>
                    <a:pt x="1516" y="76"/>
                  </a:lnTo>
                  <a:lnTo>
                    <a:pt x="1526" y="74"/>
                  </a:lnTo>
                  <a:lnTo>
                    <a:pt x="1566" y="74"/>
                  </a:lnTo>
                  <a:lnTo>
                    <a:pt x="1566" y="74"/>
                  </a:lnTo>
                  <a:lnTo>
                    <a:pt x="1574" y="76"/>
                  </a:lnTo>
                  <a:lnTo>
                    <a:pt x="1582" y="82"/>
                  </a:lnTo>
                  <a:lnTo>
                    <a:pt x="1586" y="88"/>
                  </a:lnTo>
                  <a:lnTo>
                    <a:pt x="1588" y="96"/>
                  </a:lnTo>
                  <a:lnTo>
                    <a:pt x="1588" y="176"/>
                  </a:lnTo>
                  <a:lnTo>
                    <a:pt x="1588" y="176"/>
                  </a:lnTo>
                  <a:lnTo>
                    <a:pt x="1586" y="186"/>
                  </a:lnTo>
                  <a:lnTo>
                    <a:pt x="1582" y="192"/>
                  </a:lnTo>
                  <a:lnTo>
                    <a:pt x="1574" y="196"/>
                  </a:lnTo>
                  <a:lnTo>
                    <a:pt x="1566" y="198"/>
                  </a:lnTo>
                  <a:lnTo>
                    <a:pt x="1526" y="198"/>
                  </a:lnTo>
                  <a:lnTo>
                    <a:pt x="1526" y="198"/>
                  </a:lnTo>
                  <a:lnTo>
                    <a:pt x="1516" y="196"/>
                  </a:lnTo>
                  <a:lnTo>
                    <a:pt x="1510" y="192"/>
                  </a:lnTo>
                  <a:lnTo>
                    <a:pt x="1506" y="186"/>
                  </a:lnTo>
                  <a:lnTo>
                    <a:pt x="1504" y="176"/>
                  </a:lnTo>
                  <a:lnTo>
                    <a:pt x="1504" y="96"/>
                  </a:lnTo>
                  <a:close/>
                  <a:moveTo>
                    <a:pt x="1302" y="96"/>
                  </a:moveTo>
                  <a:lnTo>
                    <a:pt x="1302" y="96"/>
                  </a:lnTo>
                  <a:lnTo>
                    <a:pt x="1304" y="88"/>
                  </a:lnTo>
                  <a:lnTo>
                    <a:pt x="1310" y="82"/>
                  </a:lnTo>
                  <a:lnTo>
                    <a:pt x="1316" y="76"/>
                  </a:lnTo>
                  <a:lnTo>
                    <a:pt x="1324" y="74"/>
                  </a:lnTo>
                  <a:lnTo>
                    <a:pt x="1366" y="74"/>
                  </a:lnTo>
                  <a:lnTo>
                    <a:pt x="1366" y="74"/>
                  </a:lnTo>
                  <a:lnTo>
                    <a:pt x="1374" y="76"/>
                  </a:lnTo>
                  <a:lnTo>
                    <a:pt x="1382" y="82"/>
                  </a:lnTo>
                  <a:lnTo>
                    <a:pt x="1386" y="88"/>
                  </a:lnTo>
                  <a:lnTo>
                    <a:pt x="1388" y="96"/>
                  </a:lnTo>
                  <a:lnTo>
                    <a:pt x="1388" y="176"/>
                  </a:lnTo>
                  <a:lnTo>
                    <a:pt x="1388" y="176"/>
                  </a:lnTo>
                  <a:lnTo>
                    <a:pt x="1386" y="186"/>
                  </a:lnTo>
                  <a:lnTo>
                    <a:pt x="1382" y="192"/>
                  </a:lnTo>
                  <a:lnTo>
                    <a:pt x="1374" y="196"/>
                  </a:lnTo>
                  <a:lnTo>
                    <a:pt x="1366" y="198"/>
                  </a:lnTo>
                  <a:lnTo>
                    <a:pt x="1324" y="198"/>
                  </a:lnTo>
                  <a:lnTo>
                    <a:pt x="1324" y="198"/>
                  </a:lnTo>
                  <a:lnTo>
                    <a:pt x="1316" y="196"/>
                  </a:lnTo>
                  <a:lnTo>
                    <a:pt x="1310" y="192"/>
                  </a:lnTo>
                  <a:lnTo>
                    <a:pt x="1304" y="186"/>
                  </a:lnTo>
                  <a:lnTo>
                    <a:pt x="1302" y="176"/>
                  </a:lnTo>
                  <a:lnTo>
                    <a:pt x="1302" y="96"/>
                  </a:lnTo>
                  <a:close/>
                  <a:moveTo>
                    <a:pt x="1102" y="96"/>
                  </a:moveTo>
                  <a:lnTo>
                    <a:pt x="1102" y="96"/>
                  </a:lnTo>
                  <a:lnTo>
                    <a:pt x="1104" y="88"/>
                  </a:lnTo>
                  <a:lnTo>
                    <a:pt x="1108" y="82"/>
                  </a:lnTo>
                  <a:lnTo>
                    <a:pt x="1116" y="76"/>
                  </a:lnTo>
                  <a:lnTo>
                    <a:pt x="1124" y="74"/>
                  </a:lnTo>
                  <a:lnTo>
                    <a:pt x="1166" y="74"/>
                  </a:lnTo>
                  <a:lnTo>
                    <a:pt x="1166" y="74"/>
                  </a:lnTo>
                  <a:lnTo>
                    <a:pt x="1174" y="76"/>
                  </a:lnTo>
                  <a:lnTo>
                    <a:pt x="1180" y="82"/>
                  </a:lnTo>
                  <a:lnTo>
                    <a:pt x="1186" y="88"/>
                  </a:lnTo>
                  <a:lnTo>
                    <a:pt x="1188" y="96"/>
                  </a:lnTo>
                  <a:lnTo>
                    <a:pt x="1188" y="176"/>
                  </a:lnTo>
                  <a:lnTo>
                    <a:pt x="1188" y="176"/>
                  </a:lnTo>
                  <a:lnTo>
                    <a:pt x="1186" y="186"/>
                  </a:lnTo>
                  <a:lnTo>
                    <a:pt x="1180" y="192"/>
                  </a:lnTo>
                  <a:lnTo>
                    <a:pt x="1174" y="196"/>
                  </a:lnTo>
                  <a:lnTo>
                    <a:pt x="1166" y="198"/>
                  </a:lnTo>
                  <a:lnTo>
                    <a:pt x="1124" y="198"/>
                  </a:lnTo>
                  <a:lnTo>
                    <a:pt x="1124" y="198"/>
                  </a:lnTo>
                  <a:lnTo>
                    <a:pt x="1116" y="196"/>
                  </a:lnTo>
                  <a:lnTo>
                    <a:pt x="1108" y="192"/>
                  </a:lnTo>
                  <a:lnTo>
                    <a:pt x="1104" y="186"/>
                  </a:lnTo>
                  <a:lnTo>
                    <a:pt x="1102" y="176"/>
                  </a:lnTo>
                  <a:lnTo>
                    <a:pt x="1102" y="96"/>
                  </a:lnTo>
                  <a:close/>
                  <a:moveTo>
                    <a:pt x="902" y="96"/>
                  </a:moveTo>
                  <a:lnTo>
                    <a:pt x="902" y="96"/>
                  </a:lnTo>
                  <a:lnTo>
                    <a:pt x="904" y="88"/>
                  </a:lnTo>
                  <a:lnTo>
                    <a:pt x="908" y="82"/>
                  </a:lnTo>
                  <a:lnTo>
                    <a:pt x="916" y="76"/>
                  </a:lnTo>
                  <a:lnTo>
                    <a:pt x="924" y="74"/>
                  </a:lnTo>
                  <a:lnTo>
                    <a:pt x="966" y="74"/>
                  </a:lnTo>
                  <a:lnTo>
                    <a:pt x="966" y="74"/>
                  </a:lnTo>
                  <a:lnTo>
                    <a:pt x="974" y="76"/>
                  </a:lnTo>
                  <a:lnTo>
                    <a:pt x="980" y="82"/>
                  </a:lnTo>
                  <a:lnTo>
                    <a:pt x="984" y="88"/>
                  </a:lnTo>
                  <a:lnTo>
                    <a:pt x="986" y="96"/>
                  </a:lnTo>
                  <a:lnTo>
                    <a:pt x="986" y="176"/>
                  </a:lnTo>
                  <a:lnTo>
                    <a:pt x="986" y="176"/>
                  </a:lnTo>
                  <a:lnTo>
                    <a:pt x="984" y="186"/>
                  </a:lnTo>
                  <a:lnTo>
                    <a:pt x="980" y="192"/>
                  </a:lnTo>
                  <a:lnTo>
                    <a:pt x="974" y="196"/>
                  </a:lnTo>
                  <a:lnTo>
                    <a:pt x="966" y="198"/>
                  </a:lnTo>
                  <a:lnTo>
                    <a:pt x="924" y="198"/>
                  </a:lnTo>
                  <a:lnTo>
                    <a:pt x="924" y="198"/>
                  </a:lnTo>
                  <a:lnTo>
                    <a:pt x="916" y="196"/>
                  </a:lnTo>
                  <a:lnTo>
                    <a:pt x="908" y="192"/>
                  </a:lnTo>
                  <a:lnTo>
                    <a:pt x="904" y="186"/>
                  </a:lnTo>
                  <a:lnTo>
                    <a:pt x="902" y="176"/>
                  </a:lnTo>
                  <a:lnTo>
                    <a:pt x="902" y="96"/>
                  </a:lnTo>
                  <a:close/>
                  <a:moveTo>
                    <a:pt x="702" y="96"/>
                  </a:moveTo>
                  <a:lnTo>
                    <a:pt x="702" y="96"/>
                  </a:lnTo>
                  <a:lnTo>
                    <a:pt x="704" y="88"/>
                  </a:lnTo>
                  <a:lnTo>
                    <a:pt x="708" y="82"/>
                  </a:lnTo>
                  <a:lnTo>
                    <a:pt x="714" y="76"/>
                  </a:lnTo>
                  <a:lnTo>
                    <a:pt x="724" y="74"/>
                  </a:lnTo>
                  <a:lnTo>
                    <a:pt x="764" y="74"/>
                  </a:lnTo>
                  <a:lnTo>
                    <a:pt x="764" y="74"/>
                  </a:lnTo>
                  <a:lnTo>
                    <a:pt x="772" y="76"/>
                  </a:lnTo>
                  <a:lnTo>
                    <a:pt x="780" y="82"/>
                  </a:lnTo>
                  <a:lnTo>
                    <a:pt x="784" y="88"/>
                  </a:lnTo>
                  <a:lnTo>
                    <a:pt x="786" y="96"/>
                  </a:lnTo>
                  <a:lnTo>
                    <a:pt x="786" y="176"/>
                  </a:lnTo>
                  <a:lnTo>
                    <a:pt x="786" y="176"/>
                  </a:lnTo>
                  <a:lnTo>
                    <a:pt x="784" y="186"/>
                  </a:lnTo>
                  <a:lnTo>
                    <a:pt x="780" y="192"/>
                  </a:lnTo>
                  <a:lnTo>
                    <a:pt x="772" y="196"/>
                  </a:lnTo>
                  <a:lnTo>
                    <a:pt x="764" y="198"/>
                  </a:lnTo>
                  <a:lnTo>
                    <a:pt x="724" y="198"/>
                  </a:lnTo>
                  <a:lnTo>
                    <a:pt x="724" y="198"/>
                  </a:lnTo>
                  <a:lnTo>
                    <a:pt x="714" y="196"/>
                  </a:lnTo>
                  <a:lnTo>
                    <a:pt x="708" y="192"/>
                  </a:lnTo>
                  <a:lnTo>
                    <a:pt x="704" y="186"/>
                  </a:lnTo>
                  <a:lnTo>
                    <a:pt x="702" y="176"/>
                  </a:lnTo>
                  <a:lnTo>
                    <a:pt x="702" y="96"/>
                  </a:lnTo>
                  <a:close/>
                  <a:moveTo>
                    <a:pt x="500" y="96"/>
                  </a:moveTo>
                  <a:lnTo>
                    <a:pt x="500" y="96"/>
                  </a:lnTo>
                  <a:lnTo>
                    <a:pt x="502" y="88"/>
                  </a:lnTo>
                  <a:lnTo>
                    <a:pt x="508" y="82"/>
                  </a:lnTo>
                  <a:lnTo>
                    <a:pt x="514" y="76"/>
                  </a:lnTo>
                  <a:lnTo>
                    <a:pt x="522" y="74"/>
                  </a:lnTo>
                  <a:lnTo>
                    <a:pt x="564" y="74"/>
                  </a:lnTo>
                  <a:lnTo>
                    <a:pt x="564" y="74"/>
                  </a:lnTo>
                  <a:lnTo>
                    <a:pt x="572" y="76"/>
                  </a:lnTo>
                  <a:lnTo>
                    <a:pt x="580" y="82"/>
                  </a:lnTo>
                  <a:lnTo>
                    <a:pt x="584" y="88"/>
                  </a:lnTo>
                  <a:lnTo>
                    <a:pt x="586" y="96"/>
                  </a:lnTo>
                  <a:lnTo>
                    <a:pt x="586" y="176"/>
                  </a:lnTo>
                  <a:lnTo>
                    <a:pt x="586" y="176"/>
                  </a:lnTo>
                  <a:lnTo>
                    <a:pt x="584" y="186"/>
                  </a:lnTo>
                  <a:lnTo>
                    <a:pt x="580" y="192"/>
                  </a:lnTo>
                  <a:lnTo>
                    <a:pt x="572" y="196"/>
                  </a:lnTo>
                  <a:lnTo>
                    <a:pt x="564" y="198"/>
                  </a:lnTo>
                  <a:lnTo>
                    <a:pt x="522" y="198"/>
                  </a:lnTo>
                  <a:lnTo>
                    <a:pt x="522" y="198"/>
                  </a:lnTo>
                  <a:lnTo>
                    <a:pt x="514" y="196"/>
                  </a:lnTo>
                  <a:lnTo>
                    <a:pt x="508" y="192"/>
                  </a:lnTo>
                  <a:lnTo>
                    <a:pt x="502" y="186"/>
                  </a:lnTo>
                  <a:lnTo>
                    <a:pt x="500" y="176"/>
                  </a:lnTo>
                  <a:lnTo>
                    <a:pt x="500" y="96"/>
                  </a:lnTo>
                  <a:close/>
                  <a:moveTo>
                    <a:pt x="300" y="96"/>
                  </a:moveTo>
                  <a:lnTo>
                    <a:pt x="300" y="96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14" y="76"/>
                  </a:lnTo>
                  <a:lnTo>
                    <a:pt x="322" y="74"/>
                  </a:lnTo>
                  <a:lnTo>
                    <a:pt x="364" y="74"/>
                  </a:lnTo>
                  <a:lnTo>
                    <a:pt x="364" y="74"/>
                  </a:lnTo>
                  <a:lnTo>
                    <a:pt x="372" y="76"/>
                  </a:lnTo>
                  <a:lnTo>
                    <a:pt x="378" y="82"/>
                  </a:lnTo>
                  <a:lnTo>
                    <a:pt x="384" y="88"/>
                  </a:lnTo>
                  <a:lnTo>
                    <a:pt x="386" y="96"/>
                  </a:lnTo>
                  <a:lnTo>
                    <a:pt x="386" y="176"/>
                  </a:lnTo>
                  <a:lnTo>
                    <a:pt x="386" y="176"/>
                  </a:lnTo>
                  <a:lnTo>
                    <a:pt x="384" y="186"/>
                  </a:lnTo>
                  <a:lnTo>
                    <a:pt x="378" y="192"/>
                  </a:lnTo>
                  <a:lnTo>
                    <a:pt x="372" y="196"/>
                  </a:lnTo>
                  <a:lnTo>
                    <a:pt x="364" y="198"/>
                  </a:lnTo>
                  <a:lnTo>
                    <a:pt x="322" y="198"/>
                  </a:lnTo>
                  <a:lnTo>
                    <a:pt x="322" y="198"/>
                  </a:lnTo>
                  <a:lnTo>
                    <a:pt x="314" y="196"/>
                  </a:lnTo>
                  <a:lnTo>
                    <a:pt x="306" y="192"/>
                  </a:lnTo>
                  <a:lnTo>
                    <a:pt x="302" y="186"/>
                  </a:lnTo>
                  <a:lnTo>
                    <a:pt x="300" y="176"/>
                  </a:lnTo>
                  <a:lnTo>
                    <a:pt x="300" y="96"/>
                  </a:lnTo>
                  <a:close/>
                  <a:moveTo>
                    <a:pt x="100" y="96"/>
                  </a:moveTo>
                  <a:lnTo>
                    <a:pt x="100" y="96"/>
                  </a:lnTo>
                  <a:lnTo>
                    <a:pt x="102" y="88"/>
                  </a:lnTo>
                  <a:lnTo>
                    <a:pt x="106" y="82"/>
                  </a:lnTo>
                  <a:lnTo>
                    <a:pt x="114" y="76"/>
                  </a:lnTo>
                  <a:lnTo>
                    <a:pt x="122" y="74"/>
                  </a:lnTo>
                  <a:lnTo>
                    <a:pt x="164" y="74"/>
                  </a:lnTo>
                  <a:lnTo>
                    <a:pt x="164" y="74"/>
                  </a:lnTo>
                  <a:lnTo>
                    <a:pt x="172" y="76"/>
                  </a:lnTo>
                  <a:lnTo>
                    <a:pt x="178" y="82"/>
                  </a:lnTo>
                  <a:lnTo>
                    <a:pt x="182" y="88"/>
                  </a:lnTo>
                  <a:lnTo>
                    <a:pt x="184" y="96"/>
                  </a:lnTo>
                  <a:lnTo>
                    <a:pt x="184" y="176"/>
                  </a:lnTo>
                  <a:lnTo>
                    <a:pt x="184" y="176"/>
                  </a:lnTo>
                  <a:lnTo>
                    <a:pt x="182" y="186"/>
                  </a:lnTo>
                  <a:lnTo>
                    <a:pt x="178" y="192"/>
                  </a:lnTo>
                  <a:lnTo>
                    <a:pt x="172" y="196"/>
                  </a:lnTo>
                  <a:lnTo>
                    <a:pt x="164" y="198"/>
                  </a:lnTo>
                  <a:lnTo>
                    <a:pt x="122" y="198"/>
                  </a:lnTo>
                  <a:lnTo>
                    <a:pt x="122" y="198"/>
                  </a:lnTo>
                  <a:lnTo>
                    <a:pt x="114" y="196"/>
                  </a:lnTo>
                  <a:lnTo>
                    <a:pt x="106" y="192"/>
                  </a:lnTo>
                  <a:lnTo>
                    <a:pt x="102" y="186"/>
                  </a:lnTo>
                  <a:lnTo>
                    <a:pt x="100" y="176"/>
                  </a:lnTo>
                  <a:lnTo>
                    <a:pt x="100" y="96"/>
                  </a:lnTo>
                  <a:close/>
                  <a:moveTo>
                    <a:pt x="184" y="1382"/>
                  </a:moveTo>
                  <a:lnTo>
                    <a:pt x="184" y="1382"/>
                  </a:lnTo>
                  <a:lnTo>
                    <a:pt x="182" y="1390"/>
                  </a:lnTo>
                  <a:lnTo>
                    <a:pt x="178" y="1396"/>
                  </a:lnTo>
                  <a:lnTo>
                    <a:pt x="172" y="1402"/>
                  </a:lnTo>
                  <a:lnTo>
                    <a:pt x="164" y="1404"/>
                  </a:lnTo>
                  <a:lnTo>
                    <a:pt x="122" y="1404"/>
                  </a:lnTo>
                  <a:lnTo>
                    <a:pt x="122" y="1404"/>
                  </a:lnTo>
                  <a:lnTo>
                    <a:pt x="114" y="1402"/>
                  </a:lnTo>
                  <a:lnTo>
                    <a:pt x="106" y="1396"/>
                  </a:lnTo>
                  <a:lnTo>
                    <a:pt x="102" y="1390"/>
                  </a:lnTo>
                  <a:lnTo>
                    <a:pt x="100" y="1382"/>
                  </a:lnTo>
                  <a:lnTo>
                    <a:pt x="100" y="1302"/>
                  </a:lnTo>
                  <a:lnTo>
                    <a:pt x="100" y="1302"/>
                  </a:lnTo>
                  <a:lnTo>
                    <a:pt x="102" y="1292"/>
                  </a:lnTo>
                  <a:lnTo>
                    <a:pt x="106" y="1286"/>
                  </a:lnTo>
                  <a:lnTo>
                    <a:pt x="114" y="1282"/>
                  </a:lnTo>
                  <a:lnTo>
                    <a:pt x="122" y="1280"/>
                  </a:lnTo>
                  <a:lnTo>
                    <a:pt x="164" y="1280"/>
                  </a:lnTo>
                  <a:lnTo>
                    <a:pt x="164" y="1280"/>
                  </a:lnTo>
                  <a:lnTo>
                    <a:pt x="172" y="1282"/>
                  </a:lnTo>
                  <a:lnTo>
                    <a:pt x="178" y="1286"/>
                  </a:lnTo>
                  <a:lnTo>
                    <a:pt x="182" y="1292"/>
                  </a:lnTo>
                  <a:lnTo>
                    <a:pt x="184" y="1302"/>
                  </a:lnTo>
                  <a:lnTo>
                    <a:pt x="184" y="1382"/>
                  </a:lnTo>
                  <a:close/>
                  <a:moveTo>
                    <a:pt x="386" y="1382"/>
                  </a:moveTo>
                  <a:lnTo>
                    <a:pt x="386" y="1382"/>
                  </a:lnTo>
                  <a:lnTo>
                    <a:pt x="384" y="1390"/>
                  </a:lnTo>
                  <a:lnTo>
                    <a:pt x="378" y="1396"/>
                  </a:lnTo>
                  <a:lnTo>
                    <a:pt x="372" y="1402"/>
                  </a:lnTo>
                  <a:lnTo>
                    <a:pt x="364" y="1404"/>
                  </a:lnTo>
                  <a:lnTo>
                    <a:pt x="322" y="1404"/>
                  </a:lnTo>
                  <a:lnTo>
                    <a:pt x="322" y="1404"/>
                  </a:lnTo>
                  <a:lnTo>
                    <a:pt x="314" y="1402"/>
                  </a:lnTo>
                  <a:lnTo>
                    <a:pt x="306" y="1396"/>
                  </a:lnTo>
                  <a:lnTo>
                    <a:pt x="302" y="1390"/>
                  </a:lnTo>
                  <a:lnTo>
                    <a:pt x="300" y="1382"/>
                  </a:lnTo>
                  <a:lnTo>
                    <a:pt x="300" y="1302"/>
                  </a:lnTo>
                  <a:lnTo>
                    <a:pt x="300" y="1302"/>
                  </a:lnTo>
                  <a:lnTo>
                    <a:pt x="302" y="1292"/>
                  </a:lnTo>
                  <a:lnTo>
                    <a:pt x="306" y="1286"/>
                  </a:lnTo>
                  <a:lnTo>
                    <a:pt x="314" y="1282"/>
                  </a:lnTo>
                  <a:lnTo>
                    <a:pt x="322" y="1280"/>
                  </a:lnTo>
                  <a:lnTo>
                    <a:pt x="364" y="1280"/>
                  </a:lnTo>
                  <a:lnTo>
                    <a:pt x="364" y="1280"/>
                  </a:lnTo>
                  <a:lnTo>
                    <a:pt x="372" y="1282"/>
                  </a:lnTo>
                  <a:lnTo>
                    <a:pt x="378" y="1286"/>
                  </a:lnTo>
                  <a:lnTo>
                    <a:pt x="384" y="1292"/>
                  </a:lnTo>
                  <a:lnTo>
                    <a:pt x="386" y="1302"/>
                  </a:lnTo>
                  <a:lnTo>
                    <a:pt x="386" y="1382"/>
                  </a:lnTo>
                  <a:close/>
                  <a:moveTo>
                    <a:pt x="586" y="1382"/>
                  </a:moveTo>
                  <a:lnTo>
                    <a:pt x="586" y="1382"/>
                  </a:lnTo>
                  <a:lnTo>
                    <a:pt x="584" y="1390"/>
                  </a:lnTo>
                  <a:lnTo>
                    <a:pt x="580" y="1396"/>
                  </a:lnTo>
                  <a:lnTo>
                    <a:pt x="572" y="1402"/>
                  </a:lnTo>
                  <a:lnTo>
                    <a:pt x="564" y="1404"/>
                  </a:lnTo>
                  <a:lnTo>
                    <a:pt x="522" y="1404"/>
                  </a:lnTo>
                  <a:lnTo>
                    <a:pt x="522" y="1404"/>
                  </a:lnTo>
                  <a:lnTo>
                    <a:pt x="514" y="1402"/>
                  </a:lnTo>
                  <a:lnTo>
                    <a:pt x="508" y="1396"/>
                  </a:lnTo>
                  <a:lnTo>
                    <a:pt x="502" y="1390"/>
                  </a:lnTo>
                  <a:lnTo>
                    <a:pt x="500" y="1382"/>
                  </a:lnTo>
                  <a:lnTo>
                    <a:pt x="500" y="1302"/>
                  </a:lnTo>
                  <a:lnTo>
                    <a:pt x="500" y="1302"/>
                  </a:lnTo>
                  <a:lnTo>
                    <a:pt x="502" y="1292"/>
                  </a:lnTo>
                  <a:lnTo>
                    <a:pt x="508" y="1286"/>
                  </a:lnTo>
                  <a:lnTo>
                    <a:pt x="514" y="1282"/>
                  </a:lnTo>
                  <a:lnTo>
                    <a:pt x="522" y="1280"/>
                  </a:lnTo>
                  <a:lnTo>
                    <a:pt x="564" y="1280"/>
                  </a:lnTo>
                  <a:lnTo>
                    <a:pt x="564" y="1280"/>
                  </a:lnTo>
                  <a:lnTo>
                    <a:pt x="572" y="1282"/>
                  </a:lnTo>
                  <a:lnTo>
                    <a:pt x="580" y="1286"/>
                  </a:lnTo>
                  <a:lnTo>
                    <a:pt x="584" y="1292"/>
                  </a:lnTo>
                  <a:lnTo>
                    <a:pt x="586" y="1302"/>
                  </a:lnTo>
                  <a:lnTo>
                    <a:pt x="586" y="1382"/>
                  </a:lnTo>
                  <a:close/>
                  <a:moveTo>
                    <a:pt x="786" y="1382"/>
                  </a:moveTo>
                  <a:lnTo>
                    <a:pt x="786" y="1382"/>
                  </a:lnTo>
                  <a:lnTo>
                    <a:pt x="784" y="1390"/>
                  </a:lnTo>
                  <a:lnTo>
                    <a:pt x="780" y="1396"/>
                  </a:lnTo>
                  <a:lnTo>
                    <a:pt x="772" y="1402"/>
                  </a:lnTo>
                  <a:lnTo>
                    <a:pt x="764" y="1404"/>
                  </a:lnTo>
                  <a:lnTo>
                    <a:pt x="724" y="1404"/>
                  </a:lnTo>
                  <a:lnTo>
                    <a:pt x="724" y="1404"/>
                  </a:lnTo>
                  <a:lnTo>
                    <a:pt x="714" y="1402"/>
                  </a:lnTo>
                  <a:lnTo>
                    <a:pt x="708" y="1396"/>
                  </a:lnTo>
                  <a:lnTo>
                    <a:pt x="704" y="1390"/>
                  </a:lnTo>
                  <a:lnTo>
                    <a:pt x="702" y="1382"/>
                  </a:lnTo>
                  <a:lnTo>
                    <a:pt x="702" y="1302"/>
                  </a:lnTo>
                  <a:lnTo>
                    <a:pt x="702" y="1302"/>
                  </a:lnTo>
                  <a:lnTo>
                    <a:pt x="704" y="1292"/>
                  </a:lnTo>
                  <a:lnTo>
                    <a:pt x="708" y="1286"/>
                  </a:lnTo>
                  <a:lnTo>
                    <a:pt x="714" y="1282"/>
                  </a:lnTo>
                  <a:lnTo>
                    <a:pt x="724" y="1280"/>
                  </a:lnTo>
                  <a:lnTo>
                    <a:pt x="764" y="1280"/>
                  </a:lnTo>
                  <a:lnTo>
                    <a:pt x="764" y="1280"/>
                  </a:lnTo>
                  <a:lnTo>
                    <a:pt x="772" y="1282"/>
                  </a:lnTo>
                  <a:lnTo>
                    <a:pt x="780" y="1286"/>
                  </a:lnTo>
                  <a:lnTo>
                    <a:pt x="784" y="1292"/>
                  </a:lnTo>
                  <a:lnTo>
                    <a:pt x="786" y="1302"/>
                  </a:lnTo>
                  <a:lnTo>
                    <a:pt x="786" y="1382"/>
                  </a:lnTo>
                  <a:close/>
                  <a:moveTo>
                    <a:pt x="986" y="1382"/>
                  </a:moveTo>
                  <a:lnTo>
                    <a:pt x="986" y="1382"/>
                  </a:lnTo>
                  <a:lnTo>
                    <a:pt x="984" y="1390"/>
                  </a:lnTo>
                  <a:lnTo>
                    <a:pt x="980" y="1396"/>
                  </a:lnTo>
                  <a:lnTo>
                    <a:pt x="974" y="1402"/>
                  </a:lnTo>
                  <a:lnTo>
                    <a:pt x="966" y="1404"/>
                  </a:lnTo>
                  <a:lnTo>
                    <a:pt x="924" y="1404"/>
                  </a:lnTo>
                  <a:lnTo>
                    <a:pt x="924" y="1404"/>
                  </a:lnTo>
                  <a:lnTo>
                    <a:pt x="916" y="1402"/>
                  </a:lnTo>
                  <a:lnTo>
                    <a:pt x="908" y="1396"/>
                  </a:lnTo>
                  <a:lnTo>
                    <a:pt x="904" y="1390"/>
                  </a:lnTo>
                  <a:lnTo>
                    <a:pt x="902" y="1382"/>
                  </a:lnTo>
                  <a:lnTo>
                    <a:pt x="902" y="1302"/>
                  </a:lnTo>
                  <a:lnTo>
                    <a:pt x="902" y="1302"/>
                  </a:lnTo>
                  <a:lnTo>
                    <a:pt x="904" y="1292"/>
                  </a:lnTo>
                  <a:lnTo>
                    <a:pt x="908" y="1286"/>
                  </a:lnTo>
                  <a:lnTo>
                    <a:pt x="916" y="1282"/>
                  </a:lnTo>
                  <a:lnTo>
                    <a:pt x="924" y="1280"/>
                  </a:lnTo>
                  <a:lnTo>
                    <a:pt x="966" y="1280"/>
                  </a:lnTo>
                  <a:lnTo>
                    <a:pt x="966" y="1280"/>
                  </a:lnTo>
                  <a:lnTo>
                    <a:pt x="974" y="1282"/>
                  </a:lnTo>
                  <a:lnTo>
                    <a:pt x="980" y="1286"/>
                  </a:lnTo>
                  <a:lnTo>
                    <a:pt x="984" y="1292"/>
                  </a:lnTo>
                  <a:lnTo>
                    <a:pt x="986" y="1302"/>
                  </a:lnTo>
                  <a:lnTo>
                    <a:pt x="986" y="1382"/>
                  </a:lnTo>
                  <a:close/>
                  <a:moveTo>
                    <a:pt x="1188" y="1382"/>
                  </a:moveTo>
                  <a:lnTo>
                    <a:pt x="1188" y="1382"/>
                  </a:lnTo>
                  <a:lnTo>
                    <a:pt x="1186" y="1390"/>
                  </a:lnTo>
                  <a:lnTo>
                    <a:pt x="1180" y="1396"/>
                  </a:lnTo>
                  <a:lnTo>
                    <a:pt x="1174" y="1402"/>
                  </a:lnTo>
                  <a:lnTo>
                    <a:pt x="1166" y="1404"/>
                  </a:lnTo>
                  <a:lnTo>
                    <a:pt x="1124" y="1404"/>
                  </a:lnTo>
                  <a:lnTo>
                    <a:pt x="1124" y="1404"/>
                  </a:lnTo>
                  <a:lnTo>
                    <a:pt x="1116" y="1402"/>
                  </a:lnTo>
                  <a:lnTo>
                    <a:pt x="1108" y="1396"/>
                  </a:lnTo>
                  <a:lnTo>
                    <a:pt x="1104" y="1390"/>
                  </a:lnTo>
                  <a:lnTo>
                    <a:pt x="1102" y="1382"/>
                  </a:lnTo>
                  <a:lnTo>
                    <a:pt x="1102" y="1302"/>
                  </a:lnTo>
                  <a:lnTo>
                    <a:pt x="1102" y="1302"/>
                  </a:lnTo>
                  <a:lnTo>
                    <a:pt x="1104" y="1292"/>
                  </a:lnTo>
                  <a:lnTo>
                    <a:pt x="1108" y="1286"/>
                  </a:lnTo>
                  <a:lnTo>
                    <a:pt x="1116" y="1282"/>
                  </a:lnTo>
                  <a:lnTo>
                    <a:pt x="1124" y="1280"/>
                  </a:lnTo>
                  <a:lnTo>
                    <a:pt x="1166" y="1280"/>
                  </a:lnTo>
                  <a:lnTo>
                    <a:pt x="1166" y="1280"/>
                  </a:lnTo>
                  <a:lnTo>
                    <a:pt x="1174" y="1282"/>
                  </a:lnTo>
                  <a:lnTo>
                    <a:pt x="1180" y="1286"/>
                  </a:lnTo>
                  <a:lnTo>
                    <a:pt x="1186" y="1292"/>
                  </a:lnTo>
                  <a:lnTo>
                    <a:pt x="1188" y="1302"/>
                  </a:lnTo>
                  <a:lnTo>
                    <a:pt x="1188" y="1382"/>
                  </a:lnTo>
                  <a:close/>
                  <a:moveTo>
                    <a:pt x="1388" y="1382"/>
                  </a:moveTo>
                  <a:lnTo>
                    <a:pt x="1388" y="1382"/>
                  </a:lnTo>
                  <a:lnTo>
                    <a:pt x="1386" y="1390"/>
                  </a:lnTo>
                  <a:lnTo>
                    <a:pt x="1382" y="1396"/>
                  </a:lnTo>
                  <a:lnTo>
                    <a:pt x="1374" y="1402"/>
                  </a:lnTo>
                  <a:lnTo>
                    <a:pt x="1366" y="1404"/>
                  </a:lnTo>
                  <a:lnTo>
                    <a:pt x="1324" y="1404"/>
                  </a:lnTo>
                  <a:lnTo>
                    <a:pt x="1324" y="1404"/>
                  </a:lnTo>
                  <a:lnTo>
                    <a:pt x="1316" y="1402"/>
                  </a:lnTo>
                  <a:lnTo>
                    <a:pt x="1310" y="1396"/>
                  </a:lnTo>
                  <a:lnTo>
                    <a:pt x="1304" y="1390"/>
                  </a:lnTo>
                  <a:lnTo>
                    <a:pt x="1302" y="1382"/>
                  </a:lnTo>
                  <a:lnTo>
                    <a:pt x="1302" y="1302"/>
                  </a:lnTo>
                  <a:lnTo>
                    <a:pt x="1302" y="1302"/>
                  </a:lnTo>
                  <a:lnTo>
                    <a:pt x="1304" y="1292"/>
                  </a:lnTo>
                  <a:lnTo>
                    <a:pt x="1310" y="1286"/>
                  </a:lnTo>
                  <a:lnTo>
                    <a:pt x="1316" y="1282"/>
                  </a:lnTo>
                  <a:lnTo>
                    <a:pt x="1324" y="1280"/>
                  </a:lnTo>
                  <a:lnTo>
                    <a:pt x="1366" y="1280"/>
                  </a:lnTo>
                  <a:lnTo>
                    <a:pt x="1366" y="1280"/>
                  </a:lnTo>
                  <a:lnTo>
                    <a:pt x="1374" y="1282"/>
                  </a:lnTo>
                  <a:lnTo>
                    <a:pt x="1382" y="1286"/>
                  </a:lnTo>
                  <a:lnTo>
                    <a:pt x="1386" y="1292"/>
                  </a:lnTo>
                  <a:lnTo>
                    <a:pt x="1388" y="1302"/>
                  </a:lnTo>
                  <a:lnTo>
                    <a:pt x="1388" y="1382"/>
                  </a:lnTo>
                  <a:close/>
                  <a:moveTo>
                    <a:pt x="1588" y="1382"/>
                  </a:moveTo>
                  <a:lnTo>
                    <a:pt x="1588" y="1382"/>
                  </a:lnTo>
                  <a:lnTo>
                    <a:pt x="1586" y="1390"/>
                  </a:lnTo>
                  <a:lnTo>
                    <a:pt x="1582" y="1396"/>
                  </a:lnTo>
                  <a:lnTo>
                    <a:pt x="1574" y="1402"/>
                  </a:lnTo>
                  <a:lnTo>
                    <a:pt x="1566" y="1404"/>
                  </a:lnTo>
                  <a:lnTo>
                    <a:pt x="1526" y="1404"/>
                  </a:lnTo>
                  <a:lnTo>
                    <a:pt x="1526" y="1404"/>
                  </a:lnTo>
                  <a:lnTo>
                    <a:pt x="1516" y="1402"/>
                  </a:lnTo>
                  <a:lnTo>
                    <a:pt x="1510" y="1396"/>
                  </a:lnTo>
                  <a:lnTo>
                    <a:pt x="1506" y="1390"/>
                  </a:lnTo>
                  <a:lnTo>
                    <a:pt x="1504" y="1382"/>
                  </a:lnTo>
                  <a:lnTo>
                    <a:pt x="1504" y="1302"/>
                  </a:lnTo>
                  <a:lnTo>
                    <a:pt x="1504" y="1302"/>
                  </a:lnTo>
                  <a:lnTo>
                    <a:pt x="1506" y="1292"/>
                  </a:lnTo>
                  <a:lnTo>
                    <a:pt x="1510" y="1286"/>
                  </a:lnTo>
                  <a:lnTo>
                    <a:pt x="1516" y="1282"/>
                  </a:lnTo>
                  <a:lnTo>
                    <a:pt x="1526" y="1280"/>
                  </a:lnTo>
                  <a:lnTo>
                    <a:pt x="1566" y="1280"/>
                  </a:lnTo>
                  <a:lnTo>
                    <a:pt x="1566" y="1280"/>
                  </a:lnTo>
                  <a:lnTo>
                    <a:pt x="1574" y="1282"/>
                  </a:lnTo>
                  <a:lnTo>
                    <a:pt x="1582" y="1286"/>
                  </a:lnTo>
                  <a:lnTo>
                    <a:pt x="1586" y="1292"/>
                  </a:lnTo>
                  <a:lnTo>
                    <a:pt x="1588" y="1302"/>
                  </a:lnTo>
                  <a:lnTo>
                    <a:pt x="1588" y="1382"/>
                  </a:lnTo>
                  <a:close/>
                  <a:moveTo>
                    <a:pt x="1600" y="1246"/>
                  </a:moveTo>
                  <a:lnTo>
                    <a:pt x="1600" y="1258"/>
                  </a:lnTo>
                  <a:lnTo>
                    <a:pt x="1600" y="1258"/>
                  </a:lnTo>
                  <a:lnTo>
                    <a:pt x="1598" y="1262"/>
                  </a:lnTo>
                  <a:lnTo>
                    <a:pt x="1596" y="1264"/>
                  </a:lnTo>
                  <a:lnTo>
                    <a:pt x="1594" y="1266"/>
                  </a:lnTo>
                  <a:lnTo>
                    <a:pt x="1590" y="1268"/>
                  </a:lnTo>
                  <a:lnTo>
                    <a:pt x="84" y="1268"/>
                  </a:lnTo>
                  <a:lnTo>
                    <a:pt x="84" y="1268"/>
                  </a:lnTo>
                  <a:lnTo>
                    <a:pt x="80" y="1266"/>
                  </a:lnTo>
                  <a:lnTo>
                    <a:pt x="78" y="1264"/>
                  </a:lnTo>
                  <a:lnTo>
                    <a:pt x="76" y="1262"/>
                  </a:lnTo>
                  <a:lnTo>
                    <a:pt x="74" y="1258"/>
                  </a:lnTo>
                  <a:lnTo>
                    <a:pt x="74" y="1246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6" y="230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80" y="226"/>
                  </a:lnTo>
                  <a:lnTo>
                    <a:pt x="84" y="224"/>
                  </a:lnTo>
                  <a:lnTo>
                    <a:pt x="1590" y="224"/>
                  </a:lnTo>
                  <a:lnTo>
                    <a:pt x="1590" y="224"/>
                  </a:lnTo>
                  <a:lnTo>
                    <a:pt x="1594" y="226"/>
                  </a:lnTo>
                  <a:lnTo>
                    <a:pt x="1596" y="228"/>
                  </a:lnTo>
                  <a:lnTo>
                    <a:pt x="1596" y="228"/>
                  </a:lnTo>
                  <a:lnTo>
                    <a:pt x="1598" y="230"/>
                  </a:lnTo>
                  <a:lnTo>
                    <a:pt x="1600" y="234"/>
                  </a:lnTo>
                  <a:lnTo>
                    <a:pt x="1600" y="234"/>
                  </a:lnTo>
                  <a:lnTo>
                    <a:pt x="1600" y="12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41" name="Freeform 1014"/>
            <p:cNvSpPr>
              <a:spLocks/>
            </p:cNvSpPr>
            <p:nvPr/>
          </p:nvSpPr>
          <p:spPr bwMode="auto">
            <a:xfrm>
              <a:off x="9155113" y="-1773238"/>
              <a:ext cx="127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2"/>
                </a:cxn>
                <a:cxn ang="0">
                  <a:pos x="4" y="0"/>
                </a:cxn>
                <a:cxn ang="0">
                  <a:pos x="0" y="12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lnTo>
                    <a:pt x="8" y="12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42" name="Freeform 1015"/>
            <p:cNvSpPr>
              <a:spLocks/>
            </p:cNvSpPr>
            <p:nvPr/>
          </p:nvSpPr>
          <p:spPr bwMode="auto">
            <a:xfrm>
              <a:off x="9075738" y="-1738313"/>
              <a:ext cx="50800" cy="28575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32" y="8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4" y="16"/>
                </a:cxn>
              </a:cxnLst>
              <a:rect l="0" t="0" r="r" b="b"/>
              <a:pathLst>
                <a:path w="32" h="18">
                  <a:moveTo>
                    <a:pt x="4" y="16"/>
                  </a:moveTo>
                  <a:lnTo>
                    <a:pt x="32" y="8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18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43" name="Freeform 1016"/>
            <p:cNvSpPr>
              <a:spLocks/>
            </p:cNvSpPr>
            <p:nvPr/>
          </p:nvSpPr>
          <p:spPr bwMode="auto">
            <a:xfrm>
              <a:off x="9104313" y="-1782763"/>
              <a:ext cx="31750" cy="44450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20" y="28"/>
                </a:cxn>
                <a:cxn ang="0">
                  <a:pos x="2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20" h="28">
                  <a:moveTo>
                    <a:pt x="14" y="20"/>
                  </a:moveTo>
                  <a:lnTo>
                    <a:pt x="14" y="2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0" y="28"/>
                  </a:lnTo>
                  <a:lnTo>
                    <a:pt x="2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44" name="Freeform 1017"/>
            <p:cNvSpPr>
              <a:spLocks noEditPoints="1"/>
            </p:cNvSpPr>
            <p:nvPr/>
          </p:nvSpPr>
          <p:spPr bwMode="auto">
            <a:xfrm>
              <a:off x="9139238" y="-1782763"/>
              <a:ext cx="44450" cy="444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8" y="22"/>
                </a:cxn>
                <a:cxn ang="0">
                  <a:pos x="18" y="22"/>
                </a:cxn>
                <a:cxn ang="0">
                  <a:pos x="22" y="28"/>
                </a:cxn>
                <a:cxn ang="0">
                  <a:pos x="28" y="28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18"/>
                </a:cxn>
                <a:cxn ang="0">
                  <a:pos x="14" y="6"/>
                </a:cxn>
                <a:cxn ang="0">
                  <a:pos x="18" y="18"/>
                </a:cxn>
                <a:cxn ang="0">
                  <a:pos x="10" y="18"/>
                </a:cxn>
              </a:cxnLst>
              <a:rect l="0" t="0" r="r" b="b"/>
              <a:pathLst>
                <a:path w="28" h="28">
                  <a:moveTo>
                    <a:pt x="10" y="0"/>
                  </a:moveTo>
                  <a:lnTo>
                    <a:pt x="0" y="28"/>
                  </a:lnTo>
                  <a:lnTo>
                    <a:pt x="6" y="28"/>
                  </a:lnTo>
                  <a:lnTo>
                    <a:pt x="8" y="22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8" y="28"/>
                  </a:lnTo>
                  <a:lnTo>
                    <a:pt x="16" y="0"/>
                  </a:lnTo>
                  <a:lnTo>
                    <a:pt x="10" y="0"/>
                  </a:lnTo>
                  <a:close/>
                  <a:moveTo>
                    <a:pt x="10" y="18"/>
                  </a:moveTo>
                  <a:lnTo>
                    <a:pt x="14" y="6"/>
                  </a:lnTo>
                  <a:lnTo>
                    <a:pt x="18" y="18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45" name="Freeform 1018"/>
            <p:cNvSpPr>
              <a:spLocks/>
            </p:cNvSpPr>
            <p:nvPr/>
          </p:nvSpPr>
          <p:spPr bwMode="auto">
            <a:xfrm>
              <a:off x="10679113" y="-1747838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46" name="Freeform 1019"/>
            <p:cNvSpPr>
              <a:spLocks/>
            </p:cNvSpPr>
            <p:nvPr/>
          </p:nvSpPr>
          <p:spPr bwMode="auto">
            <a:xfrm>
              <a:off x="10742613" y="-1782763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47" name="Freeform 1020"/>
            <p:cNvSpPr>
              <a:spLocks/>
            </p:cNvSpPr>
            <p:nvPr/>
          </p:nvSpPr>
          <p:spPr bwMode="auto">
            <a:xfrm>
              <a:off x="9917113" y="-1782763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4" y="16"/>
                </a:cxn>
                <a:cxn ang="0">
                  <a:pos x="12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4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48" name="Freeform 1021"/>
            <p:cNvSpPr>
              <a:spLocks/>
            </p:cNvSpPr>
            <p:nvPr/>
          </p:nvSpPr>
          <p:spPr bwMode="auto">
            <a:xfrm>
              <a:off x="9237663" y="-1779588"/>
              <a:ext cx="9207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58" y="44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58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8" y="4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49" name="Freeform 1022"/>
            <p:cNvSpPr>
              <a:spLocks/>
            </p:cNvSpPr>
            <p:nvPr/>
          </p:nvSpPr>
          <p:spPr bwMode="auto">
            <a:xfrm>
              <a:off x="93487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0" name="Freeform 1023"/>
            <p:cNvSpPr>
              <a:spLocks/>
            </p:cNvSpPr>
            <p:nvPr/>
          </p:nvSpPr>
          <p:spPr bwMode="auto">
            <a:xfrm>
              <a:off x="9383713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4" y="2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1" name="Freeform 1024"/>
            <p:cNvSpPr>
              <a:spLocks/>
            </p:cNvSpPr>
            <p:nvPr/>
          </p:nvSpPr>
          <p:spPr bwMode="auto">
            <a:xfrm>
              <a:off x="94599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2" name="Freeform 1025"/>
            <p:cNvSpPr>
              <a:spLocks/>
            </p:cNvSpPr>
            <p:nvPr/>
          </p:nvSpPr>
          <p:spPr bwMode="auto">
            <a:xfrm>
              <a:off x="9513888" y="-1779588"/>
              <a:ext cx="76200" cy="698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6" y="24"/>
                </a:cxn>
                <a:cxn ang="0">
                  <a:pos x="36" y="24"/>
                </a:cxn>
              </a:cxnLst>
              <a:rect l="0" t="0" r="r" b="b"/>
              <a:pathLst>
                <a:path w="48" h="44">
                  <a:moveTo>
                    <a:pt x="36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3" name="Freeform 1026"/>
            <p:cNvSpPr>
              <a:spLocks/>
            </p:cNvSpPr>
            <p:nvPr/>
          </p:nvSpPr>
          <p:spPr bwMode="auto">
            <a:xfrm>
              <a:off x="9494838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4" name="Freeform 1027"/>
            <p:cNvSpPr>
              <a:spLocks/>
            </p:cNvSpPr>
            <p:nvPr/>
          </p:nvSpPr>
          <p:spPr bwMode="auto">
            <a:xfrm>
              <a:off x="960596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5" name="Freeform 1028"/>
            <p:cNvSpPr>
              <a:spLocks/>
            </p:cNvSpPr>
            <p:nvPr/>
          </p:nvSpPr>
          <p:spPr bwMode="auto">
            <a:xfrm>
              <a:off x="96440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6" name="Freeform 1029"/>
            <p:cNvSpPr>
              <a:spLocks/>
            </p:cNvSpPr>
            <p:nvPr/>
          </p:nvSpPr>
          <p:spPr bwMode="auto">
            <a:xfrm>
              <a:off x="96821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7" name="Freeform 1030"/>
            <p:cNvSpPr>
              <a:spLocks/>
            </p:cNvSpPr>
            <p:nvPr/>
          </p:nvSpPr>
          <p:spPr bwMode="auto">
            <a:xfrm>
              <a:off x="9717088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8" name="Freeform 1031"/>
            <p:cNvSpPr>
              <a:spLocks/>
            </p:cNvSpPr>
            <p:nvPr/>
          </p:nvSpPr>
          <p:spPr bwMode="auto">
            <a:xfrm>
              <a:off x="97551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2" y="42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2" y="42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59" name="Freeform 1032"/>
            <p:cNvSpPr>
              <a:spLocks/>
            </p:cNvSpPr>
            <p:nvPr/>
          </p:nvSpPr>
          <p:spPr bwMode="auto">
            <a:xfrm>
              <a:off x="10063163" y="-1779588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0" name="Freeform 1033"/>
            <p:cNvSpPr>
              <a:spLocks/>
            </p:cNvSpPr>
            <p:nvPr/>
          </p:nvSpPr>
          <p:spPr bwMode="auto">
            <a:xfrm>
              <a:off x="101742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1" name="Freeform 1034"/>
            <p:cNvSpPr>
              <a:spLocks/>
            </p:cNvSpPr>
            <p:nvPr/>
          </p:nvSpPr>
          <p:spPr bwMode="auto">
            <a:xfrm>
              <a:off x="10212388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2" name="Freeform 1035"/>
            <p:cNvSpPr>
              <a:spLocks/>
            </p:cNvSpPr>
            <p:nvPr/>
          </p:nvSpPr>
          <p:spPr bwMode="auto">
            <a:xfrm>
              <a:off x="102854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3" name="Freeform 1036"/>
            <p:cNvSpPr>
              <a:spLocks/>
            </p:cNvSpPr>
            <p:nvPr/>
          </p:nvSpPr>
          <p:spPr bwMode="auto">
            <a:xfrm>
              <a:off x="10342563" y="-1779588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4" name="Freeform 1037"/>
            <p:cNvSpPr>
              <a:spLocks/>
            </p:cNvSpPr>
            <p:nvPr/>
          </p:nvSpPr>
          <p:spPr bwMode="auto">
            <a:xfrm>
              <a:off x="10323513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5" name="Freeform 1038"/>
            <p:cNvSpPr>
              <a:spLocks/>
            </p:cNvSpPr>
            <p:nvPr/>
          </p:nvSpPr>
          <p:spPr bwMode="auto">
            <a:xfrm>
              <a:off x="1043463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6" name="Freeform 1039"/>
            <p:cNvSpPr>
              <a:spLocks/>
            </p:cNvSpPr>
            <p:nvPr/>
          </p:nvSpPr>
          <p:spPr bwMode="auto">
            <a:xfrm>
              <a:off x="10469563" y="-1779588"/>
              <a:ext cx="2222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4" h="44">
                  <a:moveTo>
                    <a:pt x="0" y="44"/>
                  </a:move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7" name="Freeform 1040"/>
            <p:cNvSpPr>
              <a:spLocks/>
            </p:cNvSpPr>
            <p:nvPr/>
          </p:nvSpPr>
          <p:spPr bwMode="auto">
            <a:xfrm>
              <a:off x="105076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8" name="Freeform 1041"/>
            <p:cNvSpPr>
              <a:spLocks/>
            </p:cNvSpPr>
            <p:nvPr/>
          </p:nvSpPr>
          <p:spPr bwMode="auto">
            <a:xfrm>
              <a:off x="105457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69" name="Freeform 1042"/>
            <p:cNvSpPr>
              <a:spLocks/>
            </p:cNvSpPr>
            <p:nvPr/>
          </p:nvSpPr>
          <p:spPr bwMode="auto">
            <a:xfrm>
              <a:off x="105806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4" y="42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4" y="42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0" name="Freeform 1043"/>
            <p:cNvSpPr>
              <a:spLocks/>
            </p:cNvSpPr>
            <p:nvPr/>
          </p:nvSpPr>
          <p:spPr bwMode="auto">
            <a:xfrm>
              <a:off x="10298113" y="-4021138"/>
              <a:ext cx="50800" cy="47625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6" y="24"/>
                </a:cxn>
                <a:cxn ang="0">
                  <a:pos x="10" y="24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6" y="30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2" y="20"/>
                </a:cxn>
                <a:cxn ang="0">
                  <a:pos x="30" y="16"/>
                </a:cxn>
                <a:cxn ang="0">
                  <a:pos x="26" y="12"/>
                </a:cxn>
                <a:cxn ang="0">
                  <a:pos x="18" y="10"/>
                </a:cxn>
                <a:cxn ang="0">
                  <a:pos x="10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6" y="4"/>
                </a:cxn>
                <a:cxn ang="0">
                  <a:pos x="20" y="6"/>
                </a:cxn>
                <a:cxn ang="0">
                  <a:pos x="22" y="8"/>
                </a:cxn>
                <a:cxn ang="0">
                  <a:pos x="32" y="8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4" y="14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4" y="18"/>
                </a:cxn>
                <a:cxn ang="0">
                  <a:pos x="24" y="20"/>
                </a:cxn>
                <a:cxn ang="0">
                  <a:pos x="22" y="24"/>
                </a:cxn>
              </a:cxnLst>
              <a:rect l="0" t="0" r="r" b="b"/>
              <a:pathLst>
                <a:path w="32" h="30">
                  <a:moveTo>
                    <a:pt x="22" y="24"/>
                  </a:moveTo>
                  <a:lnTo>
                    <a:pt x="2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1" name="Freeform 1044"/>
            <p:cNvSpPr>
              <a:spLocks/>
            </p:cNvSpPr>
            <p:nvPr/>
          </p:nvSpPr>
          <p:spPr bwMode="auto">
            <a:xfrm>
              <a:off x="9758363" y="-402113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2" name="Freeform 1045"/>
            <p:cNvSpPr>
              <a:spLocks/>
            </p:cNvSpPr>
            <p:nvPr/>
          </p:nvSpPr>
          <p:spPr bwMode="auto">
            <a:xfrm>
              <a:off x="10225088" y="-4014788"/>
              <a:ext cx="15875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0" h="20">
                  <a:moveTo>
                    <a:pt x="4" y="20"/>
                  </a:moveTo>
                  <a:lnTo>
                    <a:pt x="4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3" name="Freeform 1046"/>
            <p:cNvSpPr>
              <a:spLocks/>
            </p:cNvSpPr>
            <p:nvPr/>
          </p:nvSpPr>
          <p:spPr bwMode="auto">
            <a:xfrm>
              <a:off x="10177463" y="-401478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4" name="Freeform 1047"/>
            <p:cNvSpPr>
              <a:spLocks/>
            </p:cNvSpPr>
            <p:nvPr/>
          </p:nvSpPr>
          <p:spPr bwMode="auto">
            <a:xfrm>
              <a:off x="9434513" y="-4027488"/>
              <a:ext cx="41275" cy="69850"/>
            </a:xfrm>
            <a:custGeom>
              <a:avLst/>
              <a:gdLst/>
              <a:ahLst/>
              <a:cxnLst>
                <a:cxn ang="0">
                  <a:pos x="6" y="42"/>
                </a:cxn>
                <a:cxn ang="0">
                  <a:pos x="14" y="44"/>
                </a:cxn>
                <a:cxn ang="0">
                  <a:pos x="20" y="42"/>
                </a:cxn>
                <a:cxn ang="0">
                  <a:pos x="24" y="38"/>
                </a:cxn>
                <a:cxn ang="0">
                  <a:pos x="26" y="30"/>
                </a:cxn>
                <a:cxn ang="0">
                  <a:pos x="24" y="22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0" y="14"/>
                </a:cxn>
                <a:cxn ang="0">
                  <a:pos x="12" y="10"/>
                </a:cxn>
                <a:cxn ang="0">
                  <a:pos x="12" y="8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6" y="10"/>
                </a:cxn>
                <a:cxn ang="0">
                  <a:pos x="16" y="12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4"/>
                </a:cxn>
                <a:cxn ang="0">
                  <a:pos x="16" y="28"/>
                </a:cxn>
                <a:cxn ang="0">
                  <a:pos x="16" y="32"/>
                </a:cxn>
                <a:cxn ang="0">
                  <a:pos x="14" y="36"/>
                </a:cxn>
                <a:cxn ang="0">
                  <a:pos x="14" y="38"/>
                </a:cxn>
                <a:cxn ang="0">
                  <a:pos x="12" y="36"/>
                </a:cxn>
                <a:cxn ang="0">
                  <a:pos x="12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2"/>
                </a:cxn>
              </a:cxnLst>
              <a:rect l="0" t="0" r="r" b="b"/>
              <a:pathLst>
                <a:path w="26" h="44">
                  <a:moveTo>
                    <a:pt x="6" y="42"/>
                  </a:moveTo>
                  <a:lnTo>
                    <a:pt x="6" y="42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2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5" name="Freeform 1048"/>
            <p:cNvSpPr>
              <a:spLocks/>
            </p:cNvSpPr>
            <p:nvPr/>
          </p:nvSpPr>
          <p:spPr bwMode="auto">
            <a:xfrm>
              <a:off x="10117138" y="-4024313"/>
              <a:ext cx="28575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8" y="3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8"/>
                </a:cxn>
                <a:cxn ang="0">
                  <a:pos x="10" y="30"/>
                </a:cxn>
              </a:cxnLst>
              <a:rect l="0" t="0" r="r" b="b"/>
              <a:pathLst>
                <a:path w="18" h="30">
                  <a:moveTo>
                    <a:pt x="10" y="30"/>
                  </a:moveTo>
                  <a:lnTo>
                    <a:pt x="18" y="3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8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6" name="Freeform 1049"/>
            <p:cNvSpPr>
              <a:spLocks noEditPoints="1"/>
            </p:cNvSpPr>
            <p:nvPr/>
          </p:nvSpPr>
          <p:spPr bwMode="auto">
            <a:xfrm>
              <a:off x="10164763" y="-402431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7" name="Freeform 1050"/>
            <p:cNvSpPr>
              <a:spLocks noEditPoints="1"/>
            </p:cNvSpPr>
            <p:nvPr/>
          </p:nvSpPr>
          <p:spPr bwMode="auto">
            <a:xfrm>
              <a:off x="10212388" y="-4024313"/>
              <a:ext cx="41275" cy="47625"/>
            </a:xfrm>
            <a:custGeom>
              <a:avLst/>
              <a:gdLst/>
              <a:ahLst/>
              <a:cxnLst>
                <a:cxn ang="0">
                  <a:pos x="14" y="30"/>
                </a:cxn>
                <a:cxn ang="0">
                  <a:pos x="14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6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6" h="30">
                  <a:moveTo>
                    <a:pt x="14" y="30"/>
                  </a:moveTo>
                  <a:lnTo>
                    <a:pt x="14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6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4" y="30"/>
                  </a:lnTo>
                  <a:lnTo>
                    <a:pt x="14" y="30"/>
                  </a:lnTo>
                  <a:close/>
                  <a:moveTo>
                    <a:pt x="10" y="8"/>
                  </a:move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8" name="Rectangle 1051"/>
            <p:cNvSpPr>
              <a:spLocks noChangeArrowheads="1"/>
            </p:cNvSpPr>
            <p:nvPr/>
          </p:nvSpPr>
          <p:spPr bwMode="auto">
            <a:xfrm>
              <a:off x="10263188" y="-3998913"/>
              <a:ext cx="25400" cy="95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79" name="Freeform 1052"/>
            <p:cNvSpPr>
              <a:spLocks/>
            </p:cNvSpPr>
            <p:nvPr/>
          </p:nvSpPr>
          <p:spPr bwMode="auto">
            <a:xfrm>
              <a:off x="8780463" y="-4024313"/>
              <a:ext cx="44450" cy="47625"/>
            </a:xfrm>
            <a:custGeom>
              <a:avLst/>
              <a:gdLst/>
              <a:ahLst/>
              <a:cxnLst>
                <a:cxn ang="0">
                  <a:pos x="28" y="24"/>
                </a:cxn>
                <a:cxn ang="0">
                  <a:pos x="8" y="24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28" y="30"/>
                </a:cxn>
                <a:cxn ang="0">
                  <a:pos x="28" y="24"/>
                </a:cxn>
              </a:cxnLst>
              <a:rect l="0" t="0" r="r" b="b"/>
              <a:pathLst>
                <a:path w="28" h="30">
                  <a:moveTo>
                    <a:pt x="28" y="24"/>
                  </a:moveTo>
                  <a:lnTo>
                    <a:pt x="8" y="2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8" y="30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0" name="Freeform 1053"/>
            <p:cNvSpPr>
              <a:spLocks/>
            </p:cNvSpPr>
            <p:nvPr/>
          </p:nvSpPr>
          <p:spPr bwMode="auto">
            <a:xfrm>
              <a:off x="8834438" y="-4024313"/>
              <a:ext cx="63500" cy="476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6" y="30"/>
                </a:cxn>
                <a:cxn ang="0">
                  <a:pos x="24" y="30"/>
                </a:cxn>
                <a:cxn ang="0">
                  <a:pos x="32" y="6"/>
                </a:cxn>
                <a:cxn ang="0">
                  <a:pos x="32" y="30"/>
                </a:cxn>
                <a:cxn ang="0">
                  <a:pos x="40" y="30"/>
                </a:cxn>
                <a:cxn ang="0">
                  <a:pos x="40" y="0"/>
                </a:cxn>
                <a:cxn ang="0">
                  <a:pos x="26" y="0"/>
                </a:cxn>
                <a:cxn ang="0">
                  <a:pos x="20" y="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6"/>
                </a:cxn>
              </a:cxnLst>
              <a:rect l="0" t="0" r="r" b="b"/>
              <a:pathLst>
                <a:path w="40" h="30">
                  <a:moveTo>
                    <a:pt x="8" y="6"/>
                  </a:moveTo>
                  <a:lnTo>
                    <a:pt x="16" y="30"/>
                  </a:lnTo>
                  <a:lnTo>
                    <a:pt x="24" y="30"/>
                  </a:lnTo>
                  <a:lnTo>
                    <a:pt x="32" y="6"/>
                  </a:lnTo>
                  <a:lnTo>
                    <a:pt x="32" y="30"/>
                  </a:lnTo>
                  <a:lnTo>
                    <a:pt x="40" y="30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0" y="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1" name="Rectangle 1054"/>
            <p:cNvSpPr>
              <a:spLocks noChangeArrowheads="1"/>
            </p:cNvSpPr>
            <p:nvPr/>
          </p:nvSpPr>
          <p:spPr bwMode="auto">
            <a:xfrm>
              <a:off x="8755063" y="-4024313"/>
              <a:ext cx="12700" cy="476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2" name="Freeform 1055"/>
            <p:cNvSpPr>
              <a:spLocks/>
            </p:cNvSpPr>
            <p:nvPr/>
          </p:nvSpPr>
          <p:spPr bwMode="auto">
            <a:xfrm>
              <a:off x="8701088" y="-4024313"/>
              <a:ext cx="44450" cy="47625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8" y="12"/>
                </a:cxn>
                <a:cxn ang="0">
                  <a:pos x="8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16"/>
                </a:cxn>
              </a:cxnLst>
              <a:rect l="0" t="0" r="r" b="b"/>
              <a:pathLst>
                <a:path w="28" h="30">
                  <a:moveTo>
                    <a:pt x="8" y="16"/>
                  </a:moveTo>
                  <a:lnTo>
                    <a:pt x="26" y="16"/>
                  </a:lnTo>
                  <a:lnTo>
                    <a:pt x="26" y="12"/>
                  </a:lnTo>
                  <a:lnTo>
                    <a:pt x="8" y="12"/>
                  </a:lnTo>
                  <a:lnTo>
                    <a:pt x="8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3" name="Freeform 1056"/>
            <p:cNvSpPr>
              <a:spLocks/>
            </p:cNvSpPr>
            <p:nvPr/>
          </p:nvSpPr>
          <p:spPr bwMode="auto">
            <a:xfrm>
              <a:off x="9898063" y="-4030663"/>
              <a:ext cx="25400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6" y="3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30"/>
                </a:cxn>
              </a:cxnLst>
              <a:rect l="0" t="0" r="r" b="b"/>
              <a:pathLst>
                <a:path w="16" h="30">
                  <a:moveTo>
                    <a:pt x="10" y="30"/>
                  </a:moveTo>
                  <a:lnTo>
                    <a:pt x="16" y="3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4" name="Freeform 1057"/>
            <p:cNvSpPr>
              <a:spLocks noEditPoints="1"/>
            </p:cNvSpPr>
            <p:nvPr/>
          </p:nvSpPr>
          <p:spPr bwMode="auto">
            <a:xfrm>
              <a:off x="9745663" y="-403066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5" name="Freeform 1058"/>
            <p:cNvSpPr>
              <a:spLocks/>
            </p:cNvSpPr>
            <p:nvPr/>
          </p:nvSpPr>
          <p:spPr bwMode="auto">
            <a:xfrm>
              <a:off x="9844088" y="-4027488"/>
              <a:ext cx="44450" cy="44450"/>
            </a:xfrm>
            <a:custGeom>
              <a:avLst/>
              <a:gdLst/>
              <a:ahLst/>
              <a:cxnLst>
                <a:cxn ang="0">
                  <a:pos x="14" y="24"/>
                </a:cxn>
                <a:cxn ang="0">
                  <a:pos x="14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4" y="26"/>
                </a:cxn>
                <a:cxn ang="0">
                  <a:pos x="8" y="28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2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26" y="14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0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26" y="4"/>
                </a:cxn>
                <a:cxn ang="0">
                  <a:pos x="2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4" y="24"/>
                </a:cxn>
                <a:cxn ang="0">
                  <a:pos x="14" y="24"/>
                </a:cxn>
              </a:cxnLst>
              <a:rect l="0" t="0" r="r" b="b"/>
              <a:pathLst>
                <a:path w="28" h="28">
                  <a:moveTo>
                    <a:pt x="14" y="24"/>
                  </a:moveTo>
                  <a:lnTo>
                    <a:pt x="14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6" name="Freeform 1059"/>
            <p:cNvSpPr>
              <a:spLocks/>
            </p:cNvSpPr>
            <p:nvPr/>
          </p:nvSpPr>
          <p:spPr bwMode="auto">
            <a:xfrm>
              <a:off x="9793288" y="-4030663"/>
              <a:ext cx="41275" cy="4762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20"/>
                </a:cxn>
                <a:cxn ang="0">
                  <a:pos x="18" y="2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26" h="30">
                  <a:moveTo>
                    <a:pt x="12" y="18"/>
                  </a:moveTo>
                  <a:lnTo>
                    <a:pt x="12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7" name="Freeform 1060"/>
            <p:cNvSpPr>
              <a:spLocks/>
            </p:cNvSpPr>
            <p:nvPr/>
          </p:nvSpPr>
          <p:spPr bwMode="auto">
            <a:xfrm>
              <a:off x="8961438" y="-1744663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8" name="Freeform 1061"/>
            <p:cNvSpPr>
              <a:spLocks/>
            </p:cNvSpPr>
            <p:nvPr/>
          </p:nvSpPr>
          <p:spPr bwMode="auto">
            <a:xfrm>
              <a:off x="9024938" y="-1779588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89" name="Freeform 1062"/>
            <p:cNvSpPr>
              <a:spLocks/>
            </p:cNvSpPr>
            <p:nvPr/>
          </p:nvSpPr>
          <p:spPr bwMode="auto">
            <a:xfrm>
              <a:off x="8199438" y="-1779588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6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2" y="16"/>
                </a:cxn>
                <a:cxn ang="0">
                  <a:pos x="12" y="18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2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0" name="Freeform 1063"/>
            <p:cNvSpPr>
              <a:spLocks/>
            </p:cNvSpPr>
            <p:nvPr/>
          </p:nvSpPr>
          <p:spPr bwMode="auto">
            <a:xfrm>
              <a:off x="8345488" y="-1776413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2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1" name="Freeform 1064"/>
            <p:cNvSpPr>
              <a:spLocks/>
            </p:cNvSpPr>
            <p:nvPr/>
          </p:nvSpPr>
          <p:spPr bwMode="auto">
            <a:xfrm>
              <a:off x="845661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2" name="Freeform 1065"/>
            <p:cNvSpPr>
              <a:spLocks/>
            </p:cNvSpPr>
            <p:nvPr/>
          </p:nvSpPr>
          <p:spPr bwMode="auto">
            <a:xfrm>
              <a:off x="8494713" y="-1776413"/>
              <a:ext cx="57150" cy="69850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2" y="0"/>
                </a:cxn>
                <a:cxn ang="0">
                  <a:pos x="22" y="24"/>
                </a:cxn>
              </a:cxnLst>
              <a:rect l="0" t="0" r="r" b="b"/>
              <a:pathLst>
                <a:path w="36" h="44">
                  <a:moveTo>
                    <a:pt x="22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2" y="0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3" name="Freeform 1066"/>
            <p:cNvSpPr>
              <a:spLocks/>
            </p:cNvSpPr>
            <p:nvPr/>
          </p:nvSpPr>
          <p:spPr bwMode="auto">
            <a:xfrm>
              <a:off x="8567738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4" name="Freeform 1067"/>
            <p:cNvSpPr>
              <a:spLocks/>
            </p:cNvSpPr>
            <p:nvPr/>
          </p:nvSpPr>
          <p:spPr bwMode="auto">
            <a:xfrm>
              <a:off x="8624888" y="-1776413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5" name="Freeform 1068"/>
            <p:cNvSpPr>
              <a:spLocks/>
            </p:cNvSpPr>
            <p:nvPr/>
          </p:nvSpPr>
          <p:spPr bwMode="auto">
            <a:xfrm>
              <a:off x="8605838" y="-1776413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6" name="Freeform 1069"/>
            <p:cNvSpPr>
              <a:spLocks/>
            </p:cNvSpPr>
            <p:nvPr/>
          </p:nvSpPr>
          <p:spPr bwMode="auto">
            <a:xfrm>
              <a:off x="871696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7" name="Freeform 1070"/>
            <p:cNvSpPr>
              <a:spLocks/>
            </p:cNvSpPr>
            <p:nvPr/>
          </p:nvSpPr>
          <p:spPr bwMode="auto">
            <a:xfrm>
              <a:off x="87518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8" name="Freeform 1071"/>
            <p:cNvSpPr>
              <a:spLocks/>
            </p:cNvSpPr>
            <p:nvPr/>
          </p:nvSpPr>
          <p:spPr bwMode="auto">
            <a:xfrm>
              <a:off x="87899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499" name="Freeform 1072"/>
            <p:cNvSpPr>
              <a:spLocks/>
            </p:cNvSpPr>
            <p:nvPr/>
          </p:nvSpPr>
          <p:spPr bwMode="auto">
            <a:xfrm>
              <a:off x="88280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00" name="Freeform 1073"/>
            <p:cNvSpPr>
              <a:spLocks/>
            </p:cNvSpPr>
            <p:nvPr/>
          </p:nvSpPr>
          <p:spPr bwMode="auto">
            <a:xfrm>
              <a:off x="8863013" y="-1776413"/>
              <a:ext cx="571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36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01" name="Freeform 1075"/>
            <p:cNvSpPr>
              <a:spLocks/>
            </p:cNvSpPr>
            <p:nvPr/>
          </p:nvSpPr>
          <p:spPr bwMode="auto">
            <a:xfrm>
              <a:off x="8285163" y="-3697288"/>
              <a:ext cx="2419350" cy="1654175"/>
            </a:xfrm>
            <a:custGeom>
              <a:avLst/>
              <a:gdLst/>
              <a:ahLst/>
              <a:cxnLst>
                <a:cxn ang="0">
                  <a:pos x="1524" y="1020"/>
                </a:cxn>
                <a:cxn ang="0">
                  <a:pos x="1524" y="1032"/>
                </a:cxn>
                <a:cxn ang="0">
                  <a:pos x="1524" y="1032"/>
                </a:cxn>
                <a:cxn ang="0">
                  <a:pos x="1524" y="1036"/>
                </a:cxn>
                <a:cxn ang="0">
                  <a:pos x="1522" y="1040"/>
                </a:cxn>
                <a:cxn ang="0">
                  <a:pos x="1518" y="1042"/>
                </a:cxn>
                <a:cxn ang="0">
                  <a:pos x="1514" y="1042"/>
                </a:cxn>
                <a:cxn ang="0">
                  <a:pos x="8" y="1042"/>
                </a:cxn>
                <a:cxn ang="0">
                  <a:pos x="8" y="1042"/>
                </a:cxn>
                <a:cxn ang="0">
                  <a:pos x="6" y="1042"/>
                </a:cxn>
                <a:cxn ang="0">
                  <a:pos x="2" y="1040"/>
                </a:cxn>
                <a:cxn ang="0">
                  <a:pos x="0" y="1036"/>
                </a:cxn>
                <a:cxn ang="0">
                  <a:pos x="0" y="1032"/>
                </a:cxn>
                <a:cxn ang="0">
                  <a:pos x="0" y="102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514" y="0"/>
                </a:cxn>
                <a:cxn ang="0">
                  <a:pos x="1514" y="0"/>
                </a:cxn>
                <a:cxn ang="0">
                  <a:pos x="1518" y="0"/>
                </a:cxn>
                <a:cxn ang="0">
                  <a:pos x="1522" y="4"/>
                </a:cxn>
                <a:cxn ang="0">
                  <a:pos x="1522" y="4"/>
                </a:cxn>
                <a:cxn ang="0">
                  <a:pos x="1524" y="6"/>
                </a:cxn>
                <a:cxn ang="0">
                  <a:pos x="1524" y="10"/>
                </a:cxn>
                <a:cxn ang="0">
                  <a:pos x="1524" y="10"/>
                </a:cxn>
                <a:cxn ang="0">
                  <a:pos x="1524" y="1020"/>
                </a:cxn>
              </a:cxnLst>
              <a:rect l="0" t="0" r="r" b="b"/>
              <a:pathLst>
                <a:path w="1524" h="1042">
                  <a:moveTo>
                    <a:pt x="1524" y="1020"/>
                  </a:moveTo>
                  <a:lnTo>
                    <a:pt x="1524" y="1032"/>
                  </a:lnTo>
                  <a:lnTo>
                    <a:pt x="1524" y="1032"/>
                  </a:lnTo>
                  <a:lnTo>
                    <a:pt x="1524" y="1036"/>
                  </a:lnTo>
                  <a:lnTo>
                    <a:pt x="1522" y="1040"/>
                  </a:lnTo>
                  <a:lnTo>
                    <a:pt x="1518" y="1042"/>
                  </a:lnTo>
                  <a:lnTo>
                    <a:pt x="1514" y="1042"/>
                  </a:lnTo>
                  <a:lnTo>
                    <a:pt x="8" y="1042"/>
                  </a:lnTo>
                  <a:lnTo>
                    <a:pt x="8" y="1042"/>
                  </a:lnTo>
                  <a:lnTo>
                    <a:pt x="6" y="1042"/>
                  </a:lnTo>
                  <a:lnTo>
                    <a:pt x="2" y="1040"/>
                  </a:lnTo>
                  <a:lnTo>
                    <a:pt x="0" y="1036"/>
                  </a:lnTo>
                  <a:lnTo>
                    <a:pt x="0" y="1032"/>
                  </a:lnTo>
                  <a:lnTo>
                    <a:pt x="0" y="102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1514" y="0"/>
                  </a:lnTo>
                  <a:lnTo>
                    <a:pt x="1514" y="0"/>
                  </a:lnTo>
                  <a:lnTo>
                    <a:pt x="1518" y="0"/>
                  </a:lnTo>
                  <a:lnTo>
                    <a:pt x="1522" y="4"/>
                  </a:lnTo>
                  <a:lnTo>
                    <a:pt x="1522" y="4"/>
                  </a:lnTo>
                  <a:lnTo>
                    <a:pt x="1524" y="6"/>
                  </a:lnTo>
                  <a:lnTo>
                    <a:pt x="1524" y="10"/>
                  </a:lnTo>
                  <a:lnTo>
                    <a:pt x="1524" y="10"/>
                  </a:lnTo>
                  <a:lnTo>
                    <a:pt x="1524" y="102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stretch>
                <a:fillRect/>
              </a:stretch>
            </a:blipFill>
            <a:ln w="12700">
              <a:solidFill>
                <a:srgbClr val="E6E6E6">
                  <a:lumMod val="1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+mn-lt"/>
                <a:ea typeface="ＭＳ Ｐゴシック" pitchFamily="-97" charset="-128"/>
              </a:endParaRPr>
            </a:p>
          </p:txBody>
        </p:sp>
      </p:grpSp>
      <p:sp>
        <p:nvSpPr>
          <p:cNvPr id="502" name="Nedadgående pil 363"/>
          <p:cNvSpPr>
            <a:spLocks noChangeArrowheads="1"/>
          </p:cNvSpPr>
          <p:nvPr/>
        </p:nvSpPr>
        <p:spPr bwMode="auto">
          <a:xfrm rot="10800000">
            <a:off x="3213100" y="3956050"/>
            <a:ext cx="249238" cy="538163"/>
          </a:xfrm>
          <a:prstGeom prst="downArrow">
            <a:avLst>
              <a:gd name="adj1" fmla="val 50000"/>
              <a:gd name="adj2" fmla="val 50002"/>
            </a:avLst>
          </a:prstGeom>
          <a:gradFill rotWithShape="1">
            <a:gsLst>
              <a:gs pos="0">
                <a:srgbClr val="FFC000"/>
              </a:gs>
              <a:gs pos="100000">
                <a:srgbClr val="E36119"/>
              </a:gs>
            </a:gsLst>
            <a:lin ang="2700000" scaled="1"/>
          </a:gradFill>
          <a:ln w="9525">
            <a:solidFill>
              <a:srgbClr val="FC7E00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503" name="Nedadgående pil 430"/>
          <p:cNvSpPr>
            <a:spLocks noChangeArrowheads="1"/>
          </p:cNvSpPr>
          <p:nvPr/>
        </p:nvSpPr>
        <p:spPr bwMode="auto">
          <a:xfrm rot="10800000">
            <a:off x="5813425" y="3933825"/>
            <a:ext cx="250825" cy="538163"/>
          </a:xfrm>
          <a:prstGeom prst="downArrow">
            <a:avLst>
              <a:gd name="adj1" fmla="val 50000"/>
              <a:gd name="adj2" fmla="val 50004"/>
            </a:avLst>
          </a:prstGeom>
          <a:gradFill rotWithShape="1">
            <a:gsLst>
              <a:gs pos="0">
                <a:srgbClr val="FFC000"/>
              </a:gs>
              <a:gs pos="100000">
                <a:srgbClr val="E36119"/>
              </a:gs>
            </a:gsLst>
            <a:lin ang="2700000" scaled="1"/>
          </a:gradFill>
          <a:ln w="9525">
            <a:solidFill>
              <a:srgbClr val="FC7E00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504" name="Nedadgående pil 497"/>
          <p:cNvSpPr>
            <a:spLocks noChangeArrowheads="1"/>
          </p:cNvSpPr>
          <p:nvPr/>
        </p:nvSpPr>
        <p:spPr bwMode="auto">
          <a:xfrm rot="10800000">
            <a:off x="8547100" y="3944938"/>
            <a:ext cx="249238" cy="538162"/>
          </a:xfrm>
          <a:prstGeom prst="downArrow">
            <a:avLst>
              <a:gd name="adj1" fmla="val 50000"/>
              <a:gd name="adj2" fmla="val 50002"/>
            </a:avLst>
          </a:prstGeom>
          <a:gradFill rotWithShape="1">
            <a:gsLst>
              <a:gs pos="0">
                <a:srgbClr val="FFC000"/>
              </a:gs>
              <a:gs pos="100000">
                <a:srgbClr val="E36119"/>
              </a:gs>
            </a:gsLst>
            <a:lin ang="2700000" scaled="1"/>
          </a:gradFill>
          <a:ln w="9525">
            <a:solidFill>
              <a:srgbClr val="FC7E00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505" name="Rektangel 565"/>
          <p:cNvSpPr>
            <a:spLocks noChangeArrowheads="1"/>
          </p:cNvSpPr>
          <p:nvPr/>
        </p:nvSpPr>
        <p:spPr bwMode="auto">
          <a:xfrm>
            <a:off x="2374900" y="4279900"/>
            <a:ext cx="1577975" cy="620713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rgbClr val="F3F3F3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506" name="Rektangel 631"/>
          <p:cNvSpPr>
            <a:spLocks noChangeArrowheads="1"/>
          </p:cNvSpPr>
          <p:nvPr/>
        </p:nvSpPr>
        <p:spPr bwMode="auto">
          <a:xfrm>
            <a:off x="5203825" y="4257675"/>
            <a:ext cx="1579563" cy="620713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rgbClr val="F3F3F3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507" name="Rektangel 697"/>
          <p:cNvSpPr>
            <a:spLocks noChangeArrowheads="1"/>
          </p:cNvSpPr>
          <p:nvPr/>
        </p:nvSpPr>
        <p:spPr bwMode="auto">
          <a:xfrm>
            <a:off x="7937500" y="4268788"/>
            <a:ext cx="1577975" cy="620712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rgbClr val="F3F3F3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Calibri" pitchFamily="34" charset="0"/>
              <a:ea typeface="华文细黑" pitchFamily="2" charset="-122"/>
            </a:endParaRPr>
          </a:p>
        </p:txBody>
      </p:sp>
      <p:sp>
        <p:nvSpPr>
          <p:cNvPr id="17434" name="Rektangel 762"/>
          <p:cNvSpPr>
            <a:spLocks noChangeArrowheads="1"/>
          </p:cNvSpPr>
          <p:nvPr/>
        </p:nvSpPr>
        <p:spPr bwMode="auto">
          <a:xfrm>
            <a:off x="993775" y="2635250"/>
            <a:ext cx="15224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100" noProof="1">
                <a:solidFill>
                  <a:srgbClr val="080808"/>
                </a:solidFill>
                <a:latin typeface="Calibri" pitchFamily="34" charset="0"/>
                <a:ea typeface="华文细黑"/>
                <a:cs typeface="Arial" charset="0"/>
              </a:rPr>
              <a:t>This is an example text. Go ahead an replace it with your own text. </a:t>
            </a:r>
          </a:p>
        </p:txBody>
      </p:sp>
      <p:sp>
        <p:nvSpPr>
          <p:cNvPr id="17435" name="Rektangel 763"/>
          <p:cNvSpPr>
            <a:spLocks noChangeArrowheads="1"/>
          </p:cNvSpPr>
          <p:nvPr/>
        </p:nvSpPr>
        <p:spPr bwMode="auto">
          <a:xfrm>
            <a:off x="3660775" y="2635250"/>
            <a:ext cx="15224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100" noProof="1">
                <a:solidFill>
                  <a:srgbClr val="080808"/>
                </a:solidFill>
                <a:latin typeface="Calibri" pitchFamily="34" charset="0"/>
                <a:ea typeface="华文细黑"/>
                <a:cs typeface="Arial" charset="0"/>
              </a:rPr>
              <a:t>This is an example text. Go ahead an replace it with your own text. </a:t>
            </a:r>
          </a:p>
        </p:txBody>
      </p:sp>
      <p:sp>
        <p:nvSpPr>
          <p:cNvPr id="17436" name="Rektangel 764"/>
          <p:cNvSpPr>
            <a:spLocks noChangeArrowheads="1"/>
          </p:cNvSpPr>
          <p:nvPr/>
        </p:nvSpPr>
        <p:spPr bwMode="auto">
          <a:xfrm>
            <a:off x="6426200" y="2624138"/>
            <a:ext cx="15208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100" noProof="1">
                <a:solidFill>
                  <a:srgbClr val="080808"/>
                </a:solidFill>
                <a:latin typeface="Calibri" pitchFamily="34" charset="0"/>
                <a:ea typeface="华文细黑"/>
                <a:cs typeface="Arial" charset="0"/>
              </a:rPr>
              <a:t>This is an example text. Go ahead an replace it with your own text. </a:t>
            </a:r>
          </a:p>
        </p:txBody>
      </p:sp>
      <p:sp>
        <p:nvSpPr>
          <p:cNvPr id="17437" name="Rektangel 765"/>
          <p:cNvSpPr>
            <a:spLocks noChangeArrowheads="1"/>
          </p:cNvSpPr>
          <p:nvPr/>
        </p:nvSpPr>
        <p:spPr bwMode="auto">
          <a:xfrm>
            <a:off x="2414588" y="4284663"/>
            <a:ext cx="15208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100" noProof="1">
                <a:solidFill>
                  <a:srgbClr val="080808"/>
                </a:solidFill>
                <a:latin typeface="Calibri" pitchFamily="34" charset="0"/>
                <a:ea typeface="华文细黑"/>
                <a:cs typeface="Arial" charset="0"/>
              </a:rPr>
              <a:t>This is an example text. Go ahead an replace it with your own text. </a:t>
            </a:r>
          </a:p>
        </p:txBody>
      </p:sp>
      <p:sp>
        <p:nvSpPr>
          <p:cNvPr id="17438" name="Rektangel 766"/>
          <p:cNvSpPr>
            <a:spLocks noChangeArrowheads="1"/>
          </p:cNvSpPr>
          <p:nvPr/>
        </p:nvSpPr>
        <p:spPr bwMode="auto">
          <a:xfrm>
            <a:off x="5229225" y="4262438"/>
            <a:ext cx="15208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100" noProof="1">
                <a:solidFill>
                  <a:srgbClr val="080808"/>
                </a:solidFill>
                <a:latin typeface="Calibri" pitchFamily="34" charset="0"/>
                <a:ea typeface="华文细黑"/>
                <a:cs typeface="Arial" charset="0"/>
              </a:rPr>
              <a:t>This is an example text. Go ahead an replace it with your own text. </a:t>
            </a:r>
          </a:p>
        </p:txBody>
      </p:sp>
      <p:sp>
        <p:nvSpPr>
          <p:cNvPr id="17439" name="Rektangel 767"/>
          <p:cNvSpPr>
            <a:spLocks noChangeArrowheads="1"/>
          </p:cNvSpPr>
          <p:nvPr/>
        </p:nvSpPr>
        <p:spPr bwMode="auto">
          <a:xfrm>
            <a:off x="7961313" y="4273550"/>
            <a:ext cx="152082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100" noProof="1">
                <a:solidFill>
                  <a:srgbClr val="080808"/>
                </a:solidFill>
                <a:latin typeface="Calibri" pitchFamily="34" charset="0"/>
                <a:ea typeface="华文细黑"/>
                <a:cs typeface="Arial" charset="0"/>
              </a:rPr>
              <a:t>This is an example text. Go ahead an replace it with your own text. </a:t>
            </a:r>
          </a:p>
        </p:txBody>
      </p:sp>
      <p:grpSp>
        <p:nvGrpSpPr>
          <p:cNvPr id="514" name="Gruppe 122"/>
          <p:cNvGrpSpPr/>
          <p:nvPr/>
        </p:nvGrpSpPr>
        <p:grpSpPr>
          <a:xfrm>
            <a:off x="981359" y="1171063"/>
            <a:ext cx="1578428" cy="1406819"/>
            <a:chOff x="8164513" y="-4049713"/>
            <a:chExt cx="2657475" cy="2368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5" name="Freeform 1013"/>
            <p:cNvSpPr>
              <a:spLocks noEditPoints="1"/>
            </p:cNvSpPr>
            <p:nvPr/>
          </p:nvSpPr>
          <p:spPr bwMode="auto">
            <a:xfrm>
              <a:off x="8164513" y="-4049713"/>
              <a:ext cx="2657475" cy="2368550"/>
            </a:xfrm>
            <a:custGeom>
              <a:avLst/>
              <a:gdLst/>
              <a:ahLst/>
              <a:cxnLst>
                <a:cxn ang="0">
                  <a:pos x="1504" y="96"/>
                </a:cxn>
                <a:cxn ang="0">
                  <a:pos x="1574" y="76"/>
                </a:cxn>
                <a:cxn ang="0">
                  <a:pos x="1582" y="192"/>
                </a:cxn>
                <a:cxn ang="0">
                  <a:pos x="1506" y="186"/>
                </a:cxn>
                <a:cxn ang="0">
                  <a:pos x="1316" y="76"/>
                </a:cxn>
                <a:cxn ang="0">
                  <a:pos x="1388" y="96"/>
                </a:cxn>
                <a:cxn ang="0">
                  <a:pos x="1324" y="198"/>
                </a:cxn>
                <a:cxn ang="0">
                  <a:pos x="1102" y="96"/>
                </a:cxn>
                <a:cxn ang="0">
                  <a:pos x="1166" y="74"/>
                </a:cxn>
                <a:cxn ang="0">
                  <a:pos x="1186" y="186"/>
                </a:cxn>
                <a:cxn ang="0">
                  <a:pos x="1108" y="192"/>
                </a:cxn>
                <a:cxn ang="0">
                  <a:pos x="908" y="82"/>
                </a:cxn>
                <a:cxn ang="0">
                  <a:pos x="984" y="88"/>
                </a:cxn>
                <a:cxn ang="0">
                  <a:pos x="966" y="198"/>
                </a:cxn>
                <a:cxn ang="0">
                  <a:pos x="902" y="96"/>
                </a:cxn>
                <a:cxn ang="0">
                  <a:pos x="764" y="74"/>
                </a:cxn>
                <a:cxn ang="0">
                  <a:pos x="786" y="176"/>
                </a:cxn>
                <a:cxn ang="0">
                  <a:pos x="714" y="196"/>
                </a:cxn>
                <a:cxn ang="0">
                  <a:pos x="502" y="88"/>
                </a:cxn>
                <a:cxn ang="0">
                  <a:pos x="580" y="82"/>
                </a:cxn>
                <a:cxn ang="0">
                  <a:pos x="572" y="196"/>
                </a:cxn>
                <a:cxn ang="0">
                  <a:pos x="500" y="176"/>
                </a:cxn>
                <a:cxn ang="0">
                  <a:pos x="322" y="74"/>
                </a:cxn>
                <a:cxn ang="0">
                  <a:pos x="386" y="176"/>
                </a:cxn>
                <a:cxn ang="0">
                  <a:pos x="322" y="198"/>
                </a:cxn>
                <a:cxn ang="0">
                  <a:pos x="100" y="96"/>
                </a:cxn>
                <a:cxn ang="0">
                  <a:pos x="172" y="76"/>
                </a:cxn>
                <a:cxn ang="0">
                  <a:pos x="178" y="192"/>
                </a:cxn>
                <a:cxn ang="0">
                  <a:pos x="102" y="186"/>
                </a:cxn>
                <a:cxn ang="0">
                  <a:pos x="172" y="1402"/>
                </a:cxn>
                <a:cxn ang="0">
                  <a:pos x="100" y="1382"/>
                </a:cxn>
                <a:cxn ang="0">
                  <a:pos x="164" y="1280"/>
                </a:cxn>
                <a:cxn ang="0">
                  <a:pos x="386" y="1382"/>
                </a:cxn>
                <a:cxn ang="0">
                  <a:pos x="322" y="1404"/>
                </a:cxn>
                <a:cxn ang="0">
                  <a:pos x="302" y="1292"/>
                </a:cxn>
                <a:cxn ang="0">
                  <a:pos x="378" y="1286"/>
                </a:cxn>
                <a:cxn ang="0">
                  <a:pos x="580" y="1396"/>
                </a:cxn>
                <a:cxn ang="0">
                  <a:pos x="502" y="1390"/>
                </a:cxn>
                <a:cxn ang="0">
                  <a:pos x="522" y="1280"/>
                </a:cxn>
                <a:cxn ang="0">
                  <a:pos x="586" y="1382"/>
                </a:cxn>
                <a:cxn ang="0">
                  <a:pos x="724" y="1404"/>
                </a:cxn>
                <a:cxn ang="0">
                  <a:pos x="702" y="1302"/>
                </a:cxn>
                <a:cxn ang="0">
                  <a:pos x="772" y="1282"/>
                </a:cxn>
                <a:cxn ang="0">
                  <a:pos x="984" y="1390"/>
                </a:cxn>
                <a:cxn ang="0">
                  <a:pos x="908" y="1396"/>
                </a:cxn>
                <a:cxn ang="0">
                  <a:pos x="916" y="1282"/>
                </a:cxn>
                <a:cxn ang="0">
                  <a:pos x="986" y="1302"/>
                </a:cxn>
                <a:cxn ang="0">
                  <a:pos x="1166" y="1404"/>
                </a:cxn>
                <a:cxn ang="0">
                  <a:pos x="1102" y="1302"/>
                </a:cxn>
                <a:cxn ang="0">
                  <a:pos x="1166" y="1280"/>
                </a:cxn>
                <a:cxn ang="0">
                  <a:pos x="1388" y="1382"/>
                </a:cxn>
                <a:cxn ang="0">
                  <a:pos x="1316" y="1402"/>
                </a:cxn>
                <a:cxn ang="0">
                  <a:pos x="1310" y="1286"/>
                </a:cxn>
                <a:cxn ang="0">
                  <a:pos x="1386" y="1292"/>
                </a:cxn>
                <a:cxn ang="0">
                  <a:pos x="1574" y="1402"/>
                </a:cxn>
                <a:cxn ang="0">
                  <a:pos x="1504" y="1382"/>
                </a:cxn>
                <a:cxn ang="0">
                  <a:pos x="1566" y="1280"/>
                </a:cxn>
                <a:cxn ang="0">
                  <a:pos x="1600" y="1246"/>
                </a:cxn>
                <a:cxn ang="0">
                  <a:pos x="84" y="1268"/>
                </a:cxn>
                <a:cxn ang="0">
                  <a:pos x="74" y="234"/>
                </a:cxn>
                <a:cxn ang="0">
                  <a:pos x="84" y="224"/>
                </a:cxn>
                <a:cxn ang="0">
                  <a:pos x="1600" y="234"/>
                </a:cxn>
              </a:cxnLst>
              <a:rect l="0" t="0" r="r" b="b"/>
              <a:pathLst>
                <a:path w="1674" h="1492">
                  <a:moveTo>
                    <a:pt x="0" y="0"/>
                  </a:moveTo>
                  <a:lnTo>
                    <a:pt x="0" y="1492"/>
                  </a:lnTo>
                  <a:lnTo>
                    <a:pt x="1674" y="1492"/>
                  </a:lnTo>
                  <a:lnTo>
                    <a:pt x="1674" y="0"/>
                  </a:lnTo>
                  <a:lnTo>
                    <a:pt x="0" y="0"/>
                  </a:lnTo>
                  <a:close/>
                  <a:moveTo>
                    <a:pt x="1504" y="96"/>
                  </a:moveTo>
                  <a:lnTo>
                    <a:pt x="1504" y="96"/>
                  </a:lnTo>
                  <a:lnTo>
                    <a:pt x="1506" y="88"/>
                  </a:lnTo>
                  <a:lnTo>
                    <a:pt x="1510" y="82"/>
                  </a:lnTo>
                  <a:lnTo>
                    <a:pt x="1516" y="76"/>
                  </a:lnTo>
                  <a:lnTo>
                    <a:pt x="1526" y="74"/>
                  </a:lnTo>
                  <a:lnTo>
                    <a:pt x="1566" y="74"/>
                  </a:lnTo>
                  <a:lnTo>
                    <a:pt x="1566" y="74"/>
                  </a:lnTo>
                  <a:lnTo>
                    <a:pt x="1574" y="76"/>
                  </a:lnTo>
                  <a:lnTo>
                    <a:pt x="1582" y="82"/>
                  </a:lnTo>
                  <a:lnTo>
                    <a:pt x="1586" y="88"/>
                  </a:lnTo>
                  <a:lnTo>
                    <a:pt x="1588" y="96"/>
                  </a:lnTo>
                  <a:lnTo>
                    <a:pt x="1588" y="176"/>
                  </a:lnTo>
                  <a:lnTo>
                    <a:pt x="1588" y="176"/>
                  </a:lnTo>
                  <a:lnTo>
                    <a:pt x="1586" y="186"/>
                  </a:lnTo>
                  <a:lnTo>
                    <a:pt x="1582" y="192"/>
                  </a:lnTo>
                  <a:lnTo>
                    <a:pt x="1574" y="196"/>
                  </a:lnTo>
                  <a:lnTo>
                    <a:pt x="1566" y="198"/>
                  </a:lnTo>
                  <a:lnTo>
                    <a:pt x="1526" y="198"/>
                  </a:lnTo>
                  <a:lnTo>
                    <a:pt x="1526" y="198"/>
                  </a:lnTo>
                  <a:lnTo>
                    <a:pt x="1516" y="196"/>
                  </a:lnTo>
                  <a:lnTo>
                    <a:pt x="1510" y="192"/>
                  </a:lnTo>
                  <a:lnTo>
                    <a:pt x="1506" y="186"/>
                  </a:lnTo>
                  <a:lnTo>
                    <a:pt x="1504" y="176"/>
                  </a:lnTo>
                  <a:lnTo>
                    <a:pt x="1504" y="96"/>
                  </a:lnTo>
                  <a:close/>
                  <a:moveTo>
                    <a:pt x="1302" y="96"/>
                  </a:moveTo>
                  <a:lnTo>
                    <a:pt x="1302" y="96"/>
                  </a:lnTo>
                  <a:lnTo>
                    <a:pt x="1304" y="88"/>
                  </a:lnTo>
                  <a:lnTo>
                    <a:pt x="1310" y="82"/>
                  </a:lnTo>
                  <a:lnTo>
                    <a:pt x="1316" y="76"/>
                  </a:lnTo>
                  <a:lnTo>
                    <a:pt x="1324" y="74"/>
                  </a:lnTo>
                  <a:lnTo>
                    <a:pt x="1366" y="74"/>
                  </a:lnTo>
                  <a:lnTo>
                    <a:pt x="1366" y="74"/>
                  </a:lnTo>
                  <a:lnTo>
                    <a:pt x="1374" y="76"/>
                  </a:lnTo>
                  <a:lnTo>
                    <a:pt x="1382" y="82"/>
                  </a:lnTo>
                  <a:lnTo>
                    <a:pt x="1386" y="88"/>
                  </a:lnTo>
                  <a:lnTo>
                    <a:pt x="1388" y="96"/>
                  </a:lnTo>
                  <a:lnTo>
                    <a:pt x="1388" y="176"/>
                  </a:lnTo>
                  <a:lnTo>
                    <a:pt x="1388" y="176"/>
                  </a:lnTo>
                  <a:lnTo>
                    <a:pt x="1386" y="186"/>
                  </a:lnTo>
                  <a:lnTo>
                    <a:pt x="1382" y="192"/>
                  </a:lnTo>
                  <a:lnTo>
                    <a:pt x="1374" y="196"/>
                  </a:lnTo>
                  <a:lnTo>
                    <a:pt x="1366" y="198"/>
                  </a:lnTo>
                  <a:lnTo>
                    <a:pt x="1324" y="198"/>
                  </a:lnTo>
                  <a:lnTo>
                    <a:pt x="1324" y="198"/>
                  </a:lnTo>
                  <a:lnTo>
                    <a:pt x="1316" y="196"/>
                  </a:lnTo>
                  <a:lnTo>
                    <a:pt x="1310" y="192"/>
                  </a:lnTo>
                  <a:lnTo>
                    <a:pt x="1304" y="186"/>
                  </a:lnTo>
                  <a:lnTo>
                    <a:pt x="1302" y="176"/>
                  </a:lnTo>
                  <a:lnTo>
                    <a:pt x="1302" y="96"/>
                  </a:lnTo>
                  <a:close/>
                  <a:moveTo>
                    <a:pt x="1102" y="96"/>
                  </a:moveTo>
                  <a:lnTo>
                    <a:pt x="1102" y="96"/>
                  </a:lnTo>
                  <a:lnTo>
                    <a:pt x="1104" y="88"/>
                  </a:lnTo>
                  <a:lnTo>
                    <a:pt x="1108" y="82"/>
                  </a:lnTo>
                  <a:lnTo>
                    <a:pt x="1116" y="76"/>
                  </a:lnTo>
                  <a:lnTo>
                    <a:pt x="1124" y="74"/>
                  </a:lnTo>
                  <a:lnTo>
                    <a:pt x="1166" y="74"/>
                  </a:lnTo>
                  <a:lnTo>
                    <a:pt x="1166" y="74"/>
                  </a:lnTo>
                  <a:lnTo>
                    <a:pt x="1174" y="76"/>
                  </a:lnTo>
                  <a:lnTo>
                    <a:pt x="1180" y="82"/>
                  </a:lnTo>
                  <a:lnTo>
                    <a:pt x="1186" y="88"/>
                  </a:lnTo>
                  <a:lnTo>
                    <a:pt x="1188" y="96"/>
                  </a:lnTo>
                  <a:lnTo>
                    <a:pt x="1188" y="176"/>
                  </a:lnTo>
                  <a:lnTo>
                    <a:pt x="1188" y="176"/>
                  </a:lnTo>
                  <a:lnTo>
                    <a:pt x="1186" y="186"/>
                  </a:lnTo>
                  <a:lnTo>
                    <a:pt x="1180" y="192"/>
                  </a:lnTo>
                  <a:lnTo>
                    <a:pt x="1174" y="196"/>
                  </a:lnTo>
                  <a:lnTo>
                    <a:pt x="1166" y="198"/>
                  </a:lnTo>
                  <a:lnTo>
                    <a:pt x="1124" y="198"/>
                  </a:lnTo>
                  <a:lnTo>
                    <a:pt x="1124" y="198"/>
                  </a:lnTo>
                  <a:lnTo>
                    <a:pt x="1116" y="196"/>
                  </a:lnTo>
                  <a:lnTo>
                    <a:pt x="1108" y="192"/>
                  </a:lnTo>
                  <a:lnTo>
                    <a:pt x="1104" y="186"/>
                  </a:lnTo>
                  <a:lnTo>
                    <a:pt x="1102" y="176"/>
                  </a:lnTo>
                  <a:lnTo>
                    <a:pt x="1102" y="96"/>
                  </a:lnTo>
                  <a:close/>
                  <a:moveTo>
                    <a:pt x="902" y="96"/>
                  </a:moveTo>
                  <a:lnTo>
                    <a:pt x="902" y="96"/>
                  </a:lnTo>
                  <a:lnTo>
                    <a:pt x="904" y="88"/>
                  </a:lnTo>
                  <a:lnTo>
                    <a:pt x="908" y="82"/>
                  </a:lnTo>
                  <a:lnTo>
                    <a:pt x="916" y="76"/>
                  </a:lnTo>
                  <a:lnTo>
                    <a:pt x="924" y="74"/>
                  </a:lnTo>
                  <a:lnTo>
                    <a:pt x="966" y="74"/>
                  </a:lnTo>
                  <a:lnTo>
                    <a:pt x="966" y="74"/>
                  </a:lnTo>
                  <a:lnTo>
                    <a:pt x="974" y="76"/>
                  </a:lnTo>
                  <a:lnTo>
                    <a:pt x="980" y="82"/>
                  </a:lnTo>
                  <a:lnTo>
                    <a:pt x="984" y="88"/>
                  </a:lnTo>
                  <a:lnTo>
                    <a:pt x="986" y="96"/>
                  </a:lnTo>
                  <a:lnTo>
                    <a:pt x="986" y="176"/>
                  </a:lnTo>
                  <a:lnTo>
                    <a:pt x="986" y="176"/>
                  </a:lnTo>
                  <a:lnTo>
                    <a:pt x="984" y="186"/>
                  </a:lnTo>
                  <a:lnTo>
                    <a:pt x="980" y="192"/>
                  </a:lnTo>
                  <a:lnTo>
                    <a:pt x="974" y="196"/>
                  </a:lnTo>
                  <a:lnTo>
                    <a:pt x="966" y="198"/>
                  </a:lnTo>
                  <a:lnTo>
                    <a:pt x="924" y="198"/>
                  </a:lnTo>
                  <a:lnTo>
                    <a:pt x="924" y="198"/>
                  </a:lnTo>
                  <a:lnTo>
                    <a:pt x="916" y="196"/>
                  </a:lnTo>
                  <a:lnTo>
                    <a:pt x="908" y="192"/>
                  </a:lnTo>
                  <a:lnTo>
                    <a:pt x="904" y="186"/>
                  </a:lnTo>
                  <a:lnTo>
                    <a:pt x="902" y="176"/>
                  </a:lnTo>
                  <a:lnTo>
                    <a:pt x="902" y="96"/>
                  </a:lnTo>
                  <a:close/>
                  <a:moveTo>
                    <a:pt x="702" y="96"/>
                  </a:moveTo>
                  <a:lnTo>
                    <a:pt x="702" y="96"/>
                  </a:lnTo>
                  <a:lnTo>
                    <a:pt x="704" y="88"/>
                  </a:lnTo>
                  <a:lnTo>
                    <a:pt x="708" y="82"/>
                  </a:lnTo>
                  <a:lnTo>
                    <a:pt x="714" y="76"/>
                  </a:lnTo>
                  <a:lnTo>
                    <a:pt x="724" y="74"/>
                  </a:lnTo>
                  <a:lnTo>
                    <a:pt x="764" y="74"/>
                  </a:lnTo>
                  <a:lnTo>
                    <a:pt x="764" y="74"/>
                  </a:lnTo>
                  <a:lnTo>
                    <a:pt x="772" y="76"/>
                  </a:lnTo>
                  <a:lnTo>
                    <a:pt x="780" y="82"/>
                  </a:lnTo>
                  <a:lnTo>
                    <a:pt x="784" y="88"/>
                  </a:lnTo>
                  <a:lnTo>
                    <a:pt x="786" y="96"/>
                  </a:lnTo>
                  <a:lnTo>
                    <a:pt x="786" y="176"/>
                  </a:lnTo>
                  <a:lnTo>
                    <a:pt x="786" y="176"/>
                  </a:lnTo>
                  <a:lnTo>
                    <a:pt x="784" y="186"/>
                  </a:lnTo>
                  <a:lnTo>
                    <a:pt x="780" y="192"/>
                  </a:lnTo>
                  <a:lnTo>
                    <a:pt x="772" y="196"/>
                  </a:lnTo>
                  <a:lnTo>
                    <a:pt x="764" y="198"/>
                  </a:lnTo>
                  <a:lnTo>
                    <a:pt x="724" y="198"/>
                  </a:lnTo>
                  <a:lnTo>
                    <a:pt x="724" y="198"/>
                  </a:lnTo>
                  <a:lnTo>
                    <a:pt x="714" y="196"/>
                  </a:lnTo>
                  <a:lnTo>
                    <a:pt x="708" y="192"/>
                  </a:lnTo>
                  <a:lnTo>
                    <a:pt x="704" y="186"/>
                  </a:lnTo>
                  <a:lnTo>
                    <a:pt x="702" y="176"/>
                  </a:lnTo>
                  <a:lnTo>
                    <a:pt x="702" y="96"/>
                  </a:lnTo>
                  <a:close/>
                  <a:moveTo>
                    <a:pt x="500" y="96"/>
                  </a:moveTo>
                  <a:lnTo>
                    <a:pt x="500" y="96"/>
                  </a:lnTo>
                  <a:lnTo>
                    <a:pt x="502" y="88"/>
                  </a:lnTo>
                  <a:lnTo>
                    <a:pt x="508" y="82"/>
                  </a:lnTo>
                  <a:lnTo>
                    <a:pt x="514" y="76"/>
                  </a:lnTo>
                  <a:lnTo>
                    <a:pt x="522" y="74"/>
                  </a:lnTo>
                  <a:lnTo>
                    <a:pt x="564" y="74"/>
                  </a:lnTo>
                  <a:lnTo>
                    <a:pt x="564" y="74"/>
                  </a:lnTo>
                  <a:lnTo>
                    <a:pt x="572" y="76"/>
                  </a:lnTo>
                  <a:lnTo>
                    <a:pt x="580" y="82"/>
                  </a:lnTo>
                  <a:lnTo>
                    <a:pt x="584" y="88"/>
                  </a:lnTo>
                  <a:lnTo>
                    <a:pt x="586" y="96"/>
                  </a:lnTo>
                  <a:lnTo>
                    <a:pt x="586" y="176"/>
                  </a:lnTo>
                  <a:lnTo>
                    <a:pt x="586" y="176"/>
                  </a:lnTo>
                  <a:lnTo>
                    <a:pt x="584" y="186"/>
                  </a:lnTo>
                  <a:lnTo>
                    <a:pt x="580" y="192"/>
                  </a:lnTo>
                  <a:lnTo>
                    <a:pt x="572" y="196"/>
                  </a:lnTo>
                  <a:lnTo>
                    <a:pt x="564" y="198"/>
                  </a:lnTo>
                  <a:lnTo>
                    <a:pt x="522" y="198"/>
                  </a:lnTo>
                  <a:lnTo>
                    <a:pt x="522" y="198"/>
                  </a:lnTo>
                  <a:lnTo>
                    <a:pt x="514" y="196"/>
                  </a:lnTo>
                  <a:lnTo>
                    <a:pt x="508" y="192"/>
                  </a:lnTo>
                  <a:lnTo>
                    <a:pt x="502" y="186"/>
                  </a:lnTo>
                  <a:lnTo>
                    <a:pt x="500" y="176"/>
                  </a:lnTo>
                  <a:lnTo>
                    <a:pt x="500" y="96"/>
                  </a:lnTo>
                  <a:close/>
                  <a:moveTo>
                    <a:pt x="300" y="96"/>
                  </a:moveTo>
                  <a:lnTo>
                    <a:pt x="300" y="96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14" y="76"/>
                  </a:lnTo>
                  <a:lnTo>
                    <a:pt x="322" y="74"/>
                  </a:lnTo>
                  <a:lnTo>
                    <a:pt x="364" y="74"/>
                  </a:lnTo>
                  <a:lnTo>
                    <a:pt x="364" y="74"/>
                  </a:lnTo>
                  <a:lnTo>
                    <a:pt x="372" y="76"/>
                  </a:lnTo>
                  <a:lnTo>
                    <a:pt x="378" y="82"/>
                  </a:lnTo>
                  <a:lnTo>
                    <a:pt x="384" y="88"/>
                  </a:lnTo>
                  <a:lnTo>
                    <a:pt x="386" y="96"/>
                  </a:lnTo>
                  <a:lnTo>
                    <a:pt x="386" y="176"/>
                  </a:lnTo>
                  <a:lnTo>
                    <a:pt x="386" y="176"/>
                  </a:lnTo>
                  <a:lnTo>
                    <a:pt x="384" y="186"/>
                  </a:lnTo>
                  <a:lnTo>
                    <a:pt x="378" y="192"/>
                  </a:lnTo>
                  <a:lnTo>
                    <a:pt x="372" y="196"/>
                  </a:lnTo>
                  <a:lnTo>
                    <a:pt x="364" y="198"/>
                  </a:lnTo>
                  <a:lnTo>
                    <a:pt x="322" y="198"/>
                  </a:lnTo>
                  <a:lnTo>
                    <a:pt x="322" y="198"/>
                  </a:lnTo>
                  <a:lnTo>
                    <a:pt x="314" y="196"/>
                  </a:lnTo>
                  <a:lnTo>
                    <a:pt x="306" y="192"/>
                  </a:lnTo>
                  <a:lnTo>
                    <a:pt x="302" y="186"/>
                  </a:lnTo>
                  <a:lnTo>
                    <a:pt x="300" y="176"/>
                  </a:lnTo>
                  <a:lnTo>
                    <a:pt x="300" y="96"/>
                  </a:lnTo>
                  <a:close/>
                  <a:moveTo>
                    <a:pt x="100" y="96"/>
                  </a:moveTo>
                  <a:lnTo>
                    <a:pt x="100" y="96"/>
                  </a:lnTo>
                  <a:lnTo>
                    <a:pt x="102" y="88"/>
                  </a:lnTo>
                  <a:lnTo>
                    <a:pt x="106" y="82"/>
                  </a:lnTo>
                  <a:lnTo>
                    <a:pt x="114" y="76"/>
                  </a:lnTo>
                  <a:lnTo>
                    <a:pt x="122" y="74"/>
                  </a:lnTo>
                  <a:lnTo>
                    <a:pt x="164" y="74"/>
                  </a:lnTo>
                  <a:lnTo>
                    <a:pt x="164" y="74"/>
                  </a:lnTo>
                  <a:lnTo>
                    <a:pt x="172" y="76"/>
                  </a:lnTo>
                  <a:lnTo>
                    <a:pt x="178" y="82"/>
                  </a:lnTo>
                  <a:lnTo>
                    <a:pt x="182" y="88"/>
                  </a:lnTo>
                  <a:lnTo>
                    <a:pt x="184" y="96"/>
                  </a:lnTo>
                  <a:lnTo>
                    <a:pt x="184" y="176"/>
                  </a:lnTo>
                  <a:lnTo>
                    <a:pt x="184" y="176"/>
                  </a:lnTo>
                  <a:lnTo>
                    <a:pt x="182" y="186"/>
                  </a:lnTo>
                  <a:lnTo>
                    <a:pt x="178" y="192"/>
                  </a:lnTo>
                  <a:lnTo>
                    <a:pt x="172" y="196"/>
                  </a:lnTo>
                  <a:lnTo>
                    <a:pt x="164" y="198"/>
                  </a:lnTo>
                  <a:lnTo>
                    <a:pt x="122" y="198"/>
                  </a:lnTo>
                  <a:lnTo>
                    <a:pt x="122" y="198"/>
                  </a:lnTo>
                  <a:lnTo>
                    <a:pt x="114" y="196"/>
                  </a:lnTo>
                  <a:lnTo>
                    <a:pt x="106" y="192"/>
                  </a:lnTo>
                  <a:lnTo>
                    <a:pt x="102" y="186"/>
                  </a:lnTo>
                  <a:lnTo>
                    <a:pt x="100" y="176"/>
                  </a:lnTo>
                  <a:lnTo>
                    <a:pt x="100" y="96"/>
                  </a:lnTo>
                  <a:close/>
                  <a:moveTo>
                    <a:pt x="184" y="1382"/>
                  </a:moveTo>
                  <a:lnTo>
                    <a:pt x="184" y="1382"/>
                  </a:lnTo>
                  <a:lnTo>
                    <a:pt x="182" y="1390"/>
                  </a:lnTo>
                  <a:lnTo>
                    <a:pt x="178" y="1396"/>
                  </a:lnTo>
                  <a:lnTo>
                    <a:pt x="172" y="1402"/>
                  </a:lnTo>
                  <a:lnTo>
                    <a:pt x="164" y="1404"/>
                  </a:lnTo>
                  <a:lnTo>
                    <a:pt x="122" y="1404"/>
                  </a:lnTo>
                  <a:lnTo>
                    <a:pt x="122" y="1404"/>
                  </a:lnTo>
                  <a:lnTo>
                    <a:pt x="114" y="1402"/>
                  </a:lnTo>
                  <a:lnTo>
                    <a:pt x="106" y="1396"/>
                  </a:lnTo>
                  <a:lnTo>
                    <a:pt x="102" y="1390"/>
                  </a:lnTo>
                  <a:lnTo>
                    <a:pt x="100" y="1382"/>
                  </a:lnTo>
                  <a:lnTo>
                    <a:pt x="100" y="1302"/>
                  </a:lnTo>
                  <a:lnTo>
                    <a:pt x="100" y="1302"/>
                  </a:lnTo>
                  <a:lnTo>
                    <a:pt x="102" y="1292"/>
                  </a:lnTo>
                  <a:lnTo>
                    <a:pt x="106" y="1286"/>
                  </a:lnTo>
                  <a:lnTo>
                    <a:pt x="114" y="1282"/>
                  </a:lnTo>
                  <a:lnTo>
                    <a:pt x="122" y="1280"/>
                  </a:lnTo>
                  <a:lnTo>
                    <a:pt x="164" y="1280"/>
                  </a:lnTo>
                  <a:lnTo>
                    <a:pt x="164" y="1280"/>
                  </a:lnTo>
                  <a:lnTo>
                    <a:pt x="172" y="1282"/>
                  </a:lnTo>
                  <a:lnTo>
                    <a:pt x="178" y="1286"/>
                  </a:lnTo>
                  <a:lnTo>
                    <a:pt x="182" y="1292"/>
                  </a:lnTo>
                  <a:lnTo>
                    <a:pt x="184" y="1302"/>
                  </a:lnTo>
                  <a:lnTo>
                    <a:pt x="184" y="1382"/>
                  </a:lnTo>
                  <a:close/>
                  <a:moveTo>
                    <a:pt x="386" y="1382"/>
                  </a:moveTo>
                  <a:lnTo>
                    <a:pt x="386" y="1382"/>
                  </a:lnTo>
                  <a:lnTo>
                    <a:pt x="384" y="1390"/>
                  </a:lnTo>
                  <a:lnTo>
                    <a:pt x="378" y="1396"/>
                  </a:lnTo>
                  <a:lnTo>
                    <a:pt x="372" y="1402"/>
                  </a:lnTo>
                  <a:lnTo>
                    <a:pt x="364" y="1404"/>
                  </a:lnTo>
                  <a:lnTo>
                    <a:pt x="322" y="1404"/>
                  </a:lnTo>
                  <a:lnTo>
                    <a:pt x="322" y="1404"/>
                  </a:lnTo>
                  <a:lnTo>
                    <a:pt x="314" y="1402"/>
                  </a:lnTo>
                  <a:lnTo>
                    <a:pt x="306" y="1396"/>
                  </a:lnTo>
                  <a:lnTo>
                    <a:pt x="302" y="1390"/>
                  </a:lnTo>
                  <a:lnTo>
                    <a:pt x="300" y="1382"/>
                  </a:lnTo>
                  <a:lnTo>
                    <a:pt x="300" y="1302"/>
                  </a:lnTo>
                  <a:lnTo>
                    <a:pt x="300" y="1302"/>
                  </a:lnTo>
                  <a:lnTo>
                    <a:pt x="302" y="1292"/>
                  </a:lnTo>
                  <a:lnTo>
                    <a:pt x="306" y="1286"/>
                  </a:lnTo>
                  <a:lnTo>
                    <a:pt x="314" y="1282"/>
                  </a:lnTo>
                  <a:lnTo>
                    <a:pt x="322" y="1280"/>
                  </a:lnTo>
                  <a:lnTo>
                    <a:pt x="364" y="1280"/>
                  </a:lnTo>
                  <a:lnTo>
                    <a:pt x="364" y="1280"/>
                  </a:lnTo>
                  <a:lnTo>
                    <a:pt x="372" y="1282"/>
                  </a:lnTo>
                  <a:lnTo>
                    <a:pt x="378" y="1286"/>
                  </a:lnTo>
                  <a:lnTo>
                    <a:pt x="384" y="1292"/>
                  </a:lnTo>
                  <a:lnTo>
                    <a:pt x="386" y="1302"/>
                  </a:lnTo>
                  <a:lnTo>
                    <a:pt x="386" y="1382"/>
                  </a:lnTo>
                  <a:close/>
                  <a:moveTo>
                    <a:pt x="586" y="1382"/>
                  </a:moveTo>
                  <a:lnTo>
                    <a:pt x="586" y="1382"/>
                  </a:lnTo>
                  <a:lnTo>
                    <a:pt x="584" y="1390"/>
                  </a:lnTo>
                  <a:lnTo>
                    <a:pt x="580" y="1396"/>
                  </a:lnTo>
                  <a:lnTo>
                    <a:pt x="572" y="1402"/>
                  </a:lnTo>
                  <a:lnTo>
                    <a:pt x="564" y="1404"/>
                  </a:lnTo>
                  <a:lnTo>
                    <a:pt x="522" y="1404"/>
                  </a:lnTo>
                  <a:lnTo>
                    <a:pt x="522" y="1404"/>
                  </a:lnTo>
                  <a:lnTo>
                    <a:pt x="514" y="1402"/>
                  </a:lnTo>
                  <a:lnTo>
                    <a:pt x="508" y="1396"/>
                  </a:lnTo>
                  <a:lnTo>
                    <a:pt x="502" y="1390"/>
                  </a:lnTo>
                  <a:lnTo>
                    <a:pt x="500" y="1382"/>
                  </a:lnTo>
                  <a:lnTo>
                    <a:pt x="500" y="1302"/>
                  </a:lnTo>
                  <a:lnTo>
                    <a:pt x="500" y="1302"/>
                  </a:lnTo>
                  <a:lnTo>
                    <a:pt x="502" y="1292"/>
                  </a:lnTo>
                  <a:lnTo>
                    <a:pt x="508" y="1286"/>
                  </a:lnTo>
                  <a:lnTo>
                    <a:pt x="514" y="1282"/>
                  </a:lnTo>
                  <a:lnTo>
                    <a:pt x="522" y="1280"/>
                  </a:lnTo>
                  <a:lnTo>
                    <a:pt x="564" y="1280"/>
                  </a:lnTo>
                  <a:lnTo>
                    <a:pt x="564" y="1280"/>
                  </a:lnTo>
                  <a:lnTo>
                    <a:pt x="572" y="1282"/>
                  </a:lnTo>
                  <a:lnTo>
                    <a:pt x="580" y="1286"/>
                  </a:lnTo>
                  <a:lnTo>
                    <a:pt x="584" y="1292"/>
                  </a:lnTo>
                  <a:lnTo>
                    <a:pt x="586" y="1302"/>
                  </a:lnTo>
                  <a:lnTo>
                    <a:pt x="586" y="1382"/>
                  </a:lnTo>
                  <a:close/>
                  <a:moveTo>
                    <a:pt x="786" y="1382"/>
                  </a:moveTo>
                  <a:lnTo>
                    <a:pt x="786" y="1382"/>
                  </a:lnTo>
                  <a:lnTo>
                    <a:pt x="784" y="1390"/>
                  </a:lnTo>
                  <a:lnTo>
                    <a:pt x="780" y="1396"/>
                  </a:lnTo>
                  <a:lnTo>
                    <a:pt x="772" y="1402"/>
                  </a:lnTo>
                  <a:lnTo>
                    <a:pt x="764" y="1404"/>
                  </a:lnTo>
                  <a:lnTo>
                    <a:pt x="724" y="1404"/>
                  </a:lnTo>
                  <a:lnTo>
                    <a:pt x="724" y="1404"/>
                  </a:lnTo>
                  <a:lnTo>
                    <a:pt x="714" y="1402"/>
                  </a:lnTo>
                  <a:lnTo>
                    <a:pt x="708" y="1396"/>
                  </a:lnTo>
                  <a:lnTo>
                    <a:pt x="704" y="1390"/>
                  </a:lnTo>
                  <a:lnTo>
                    <a:pt x="702" y="1382"/>
                  </a:lnTo>
                  <a:lnTo>
                    <a:pt x="702" y="1302"/>
                  </a:lnTo>
                  <a:lnTo>
                    <a:pt x="702" y="1302"/>
                  </a:lnTo>
                  <a:lnTo>
                    <a:pt x="704" y="1292"/>
                  </a:lnTo>
                  <a:lnTo>
                    <a:pt x="708" y="1286"/>
                  </a:lnTo>
                  <a:lnTo>
                    <a:pt x="714" y="1282"/>
                  </a:lnTo>
                  <a:lnTo>
                    <a:pt x="724" y="1280"/>
                  </a:lnTo>
                  <a:lnTo>
                    <a:pt x="764" y="1280"/>
                  </a:lnTo>
                  <a:lnTo>
                    <a:pt x="764" y="1280"/>
                  </a:lnTo>
                  <a:lnTo>
                    <a:pt x="772" y="1282"/>
                  </a:lnTo>
                  <a:lnTo>
                    <a:pt x="780" y="1286"/>
                  </a:lnTo>
                  <a:lnTo>
                    <a:pt x="784" y="1292"/>
                  </a:lnTo>
                  <a:lnTo>
                    <a:pt x="786" y="1302"/>
                  </a:lnTo>
                  <a:lnTo>
                    <a:pt x="786" y="1382"/>
                  </a:lnTo>
                  <a:close/>
                  <a:moveTo>
                    <a:pt x="986" y="1382"/>
                  </a:moveTo>
                  <a:lnTo>
                    <a:pt x="986" y="1382"/>
                  </a:lnTo>
                  <a:lnTo>
                    <a:pt x="984" y="1390"/>
                  </a:lnTo>
                  <a:lnTo>
                    <a:pt x="980" y="1396"/>
                  </a:lnTo>
                  <a:lnTo>
                    <a:pt x="974" y="1402"/>
                  </a:lnTo>
                  <a:lnTo>
                    <a:pt x="966" y="1404"/>
                  </a:lnTo>
                  <a:lnTo>
                    <a:pt x="924" y="1404"/>
                  </a:lnTo>
                  <a:lnTo>
                    <a:pt x="924" y="1404"/>
                  </a:lnTo>
                  <a:lnTo>
                    <a:pt x="916" y="1402"/>
                  </a:lnTo>
                  <a:lnTo>
                    <a:pt x="908" y="1396"/>
                  </a:lnTo>
                  <a:lnTo>
                    <a:pt x="904" y="1390"/>
                  </a:lnTo>
                  <a:lnTo>
                    <a:pt x="902" y="1382"/>
                  </a:lnTo>
                  <a:lnTo>
                    <a:pt x="902" y="1302"/>
                  </a:lnTo>
                  <a:lnTo>
                    <a:pt x="902" y="1302"/>
                  </a:lnTo>
                  <a:lnTo>
                    <a:pt x="904" y="1292"/>
                  </a:lnTo>
                  <a:lnTo>
                    <a:pt x="908" y="1286"/>
                  </a:lnTo>
                  <a:lnTo>
                    <a:pt x="916" y="1282"/>
                  </a:lnTo>
                  <a:lnTo>
                    <a:pt x="924" y="1280"/>
                  </a:lnTo>
                  <a:lnTo>
                    <a:pt x="966" y="1280"/>
                  </a:lnTo>
                  <a:lnTo>
                    <a:pt x="966" y="1280"/>
                  </a:lnTo>
                  <a:lnTo>
                    <a:pt x="974" y="1282"/>
                  </a:lnTo>
                  <a:lnTo>
                    <a:pt x="980" y="1286"/>
                  </a:lnTo>
                  <a:lnTo>
                    <a:pt x="984" y="1292"/>
                  </a:lnTo>
                  <a:lnTo>
                    <a:pt x="986" y="1302"/>
                  </a:lnTo>
                  <a:lnTo>
                    <a:pt x="986" y="1382"/>
                  </a:lnTo>
                  <a:close/>
                  <a:moveTo>
                    <a:pt x="1188" y="1382"/>
                  </a:moveTo>
                  <a:lnTo>
                    <a:pt x="1188" y="1382"/>
                  </a:lnTo>
                  <a:lnTo>
                    <a:pt x="1186" y="1390"/>
                  </a:lnTo>
                  <a:lnTo>
                    <a:pt x="1180" y="1396"/>
                  </a:lnTo>
                  <a:lnTo>
                    <a:pt x="1174" y="1402"/>
                  </a:lnTo>
                  <a:lnTo>
                    <a:pt x="1166" y="1404"/>
                  </a:lnTo>
                  <a:lnTo>
                    <a:pt x="1124" y="1404"/>
                  </a:lnTo>
                  <a:lnTo>
                    <a:pt x="1124" y="1404"/>
                  </a:lnTo>
                  <a:lnTo>
                    <a:pt x="1116" y="1402"/>
                  </a:lnTo>
                  <a:lnTo>
                    <a:pt x="1108" y="1396"/>
                  </a:lnTo>
                  <a:lnTo>
                    <a:pt x="1104" y="1390"/>
                  </a:lnTo>
                  <a:lnTo>
                    <a:pt x="1102" y="1382"/>
                  </a:lnTo>
                  <a:lnTo>
                    <a:pt x="1102" y="1302"/>
                  </a:lnTo>
                  <a:lnTo>
                    <a:pt x="1102" y="1302"/>
                  </a:lnTo>
                  <a:lnTo>
                    <a:pt x="1104" y="1292"/>
                  </a:lnTo>
                  <a:lnTo>
                    <a:pt x="1108" y="1286"/>
                  </a:lnTo>
                  <a:lnTo>
                    <a:pt x="1116" y="1282"/>
                  </a:lnTo>
                  <a:lnTo>
                    <a:pt x="1124" y="1280"/>
                  </a:lnTo>
                  <a:lnTo>
                    <a:pt x="1166" y="1280"/>
                  </a:lnTo>
                  <a:lnTo>
                    <a:pt x="1166" y="1280"/>
                  </a:lnTo>
                  <a:lnTo>
                    <a:pt x="1174" y="1282"/>
                  </a:lnTo>
                  <a:lnTo>
                    <a:pt x="1180" y="1286"/>
                  </a:lnTo>
                  <a:lnTo>
                    <a:pt x="1186" y="1292"/>
                  </a:lnTo>
                  <a:lnTo>
                    <a:pt x="1188" y="1302"/>
                  </a:lnTo>
                  <a:lnTo>
                    <a:pt x="1188" y="1382"/>
                  </a:lnTo>
                  <a:close/>
                  <a:moveTo>
                    <a:pt x="1388" y="1382"/>
                  </a:moveTo>
                  <a:lnTo>
                    <a:pt x="1388" y="1382"/>
                  </a:lnTo>
                  <a:lnTo>
                    <a:pt x="1386" y="1390"/>
                  </a:lnTo>
                  <a:lnTo>
                    <a:pt x="1382" y="1396"/>
                  </a:lnTo>
                  <a:lnTo>
                    <a:pt x="1374" y="1402"/>
                  </a:lnTo>
                  <a:lnTo>
                    <a:pt x="1366" y="1404"/>
                  </a:lnTo>
                  <a:lnTo>
                    <a:pt x="1324" y="1404"/>
                  </a:lnTo>
                  <a:lnTo>
                    <a:pt x="1324" y="1404"/>
                  </a:lnTo>
                  <a:lnTo>
                    <a:pt x="1316" y="1402"/>
                  </a:lnTo>
                  <a:lnTo>
                    <a:pt x="1310" y="1396"/>
                  </a:lnTo>
                  <a:lnTo>
                    <a:pt x="1304" y="1390"/>
                  </a:lnTo>
                  <a:lnTo>
                    <a:pt x="1302" y="1382"/>
                  </a:lnTo>
                  <a:lnTo>
                    <a:pt x="1302" y="1302"/>
                  </a:lnTo>
                  <a:lnTo>
                    <a:pt x="1302" y="1302"/>
                  </a:lnTo>
                  <a:lnTo>
                    <a:pt x="1304" y="1292"/>
                  </a:lnTo>
                  <a:lnTo>
                    <a:pt x="1310" y="1286"/>
                  </a:lnTo>
                  <a:lnTo>
                    <a:pt x="1316" y="1282"/>
                  </a:lnTo>
                  <a:lnTo>
                    <a:pt x="1324" y="1280"/>
                  </a:lnTo>
                  <a:lnTo>
                    <a:pt x="1366" y="1280"/>
                  </a:lnTo>
                  <a:lnTo>
                    <a:pt x="1366" y="1280"/>
                  </a:lnTo>
                  <a:lnTo>
                    <a:pt x="1374" y="1282"/>
                  </a:lnTo>
                  <a:lnTo>
                    <a:pt x="1382" y="1286"/>
                  </a:lnTo>
                  <a:lnTo>
                    <a:pt x="1386" y="1292"/>
                  </a:lnTo>
                  <a:lnTo>
                    <a:pt x="1388" y="1302"/>
                  </a:lnTo>
                  <a:lnTo>
                    <a:pt x="1388" y="1382"/>
                  </a:lnTo>
                  <a:close/>
                  <a:moveTo>
                    <a:pt x="1588" y="1382"/>
                  </a:moveTo>
                  <a:lnTo>
                    <a:pt x="1588" y="1382"/>
                  </a:lnTo>
                  <a:lnTo>
                    <a:pt x="1586" y="1390"/>
                  </a:lnTo>
                  <a:lnTo>
                    <a:pt x="1582" y="1396"/>
                  </a:lnTo>
                  <a:lnTo>
                    <a:pt x="1574" y="1402"/>
                  </a:lnTo>
                  <a:lnTo>
                    <a:pt x="1566" y="1404"/>
                  </a:lnTo>
                  <a:lnTo>
                    <a:pt x="1526" y="1404"/>
                  </a:lnTo>
                  <a:lnTo>
                    <a:pt x="1526" y="1404"/>
                  </a:lnTo>
                  <a:lnTo>
                    <a:pt x="1516" y="1402"/>
                  </a:lnTo>
                  <a:lnTo>
                    <a:pt x="1510" y="1396"/>
                  </a:lnTo>
                  <a:lnTo>
                    <a:pt x="1506" y="1390"/>
                  </a:lnTo>
                  <a:lnTo>
                    <a:pt x="1504" y="1382"/>
                  </a:lnTo>
                  <a:lnTo>
                    <a:pt x="1504" y="1302"/>
                  </a:lnTo>
                  <a:lnTo>
                    <a:pt x="1504" y="1302"/>
                  </a:lnTo>
                  <a:lnTo>
                    <a:pt x="1506" y="1292"/>
                  </a:lnTo>
                  <a:lnTo>
                    <a:pt x="1510" y="1286"/>
                  </a:lnTo>
                  <a:lnTo>
                    <a:pt x="1516" y="1282"/>
                  </a:lnTo>
                  <a:lnTo>
                    <a:pt x="1526" y="1280"/>
                  </a:lnTo>
                  <a:lnTo>
                    <a:pt x="1566" y="1280"/>
                  </a:lnTo>
                  <a:lnTo>
                    <a:pt x="1566" y="1280"/>
                  </a:lnTo>
                  <a:lnTo>
                    <a:pt x="1574" y="1282"/>
                  </a:lnTo>
                  <a:lnTo>
                    <a:pt x="1582" y="1286"/>
                  </a:lnTo>
                  <a:lnTo>
                    <a:pt x="1586" y="1292"/>
                  </a:lnTo>
                  <a:lnTo>
                    <a:pt x="1588" y="1302"/>
                  </a:lnTo>
                  <a:lnTo>
                    <a:pt x="1588" y="1382"/>
                  </a:lnTo>
                  <a:close/>
                  <a:moveTo>
                    <a:pt x="1600" y="1246"/>
                  </a:moveTo>
                  <a:lnTo>
                    <a:pt x="1600" y="1258"/>
                  </a:lnTo>
                  <a:lnTo>
                    <a:pt x="1600" y="1258"/>
                  </a:lnTo>
                  <a:lnTo>
                    <a:pt x="1598" y="1262"/>
                  </a:lnTo>
                  <a:lnTo>
                    <a:pt x="1596" y="1264"/>
                  </a:lnTo>
                  <a:lnTo>
                    <a:pt x="1594" y="1266"/>
                  </a:lnTo>
                  <a:lnTo>
                    <a:pt x="1590" y="1268"/>
                  </a:lnTo>
                  <a:lnTo>
                    <a:pt x="84" y="1268"/>
                  </a:lnTo>
                  <a:lnTo>
                    <a:pt x="84" y="1268"/>
                  </a:lnTo>
                  <a:lnTo>
                    <a:pt x="80" y="1266"/>
                  </a:lnTo>
                  <a:lnTo>
                    <a:pt x="78" y="1264"/>
                  </a:lnTo>
                  <a:lnTo>
                    <a:pt x="76" y="1262"/>
                  </a:lnTo>
                  <a:lnTo>
                    <a:pt x="74" y="1258"/>
                  </a:lnTo>
                  <a:lnTo>
                    <a:pt x="74" y="1246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6" y="230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80" y="226"/>
                  </a:lnTo>
                  <a:lnTo>
                    <a:pt x="84" y="224"/>
                  </a:lnTo>
                  <a:lnTo>
                    <a:pt x="1590" y="224"/>
                  </a:lnTo>
                  <a:lnTo>
                    <a:pt x="1590" y="224"/>
                  </a:lnTo>
                  <a:lnTo>
                    <a:pt x="1594" y="226"/>
                  </a:lnTo>
                  <a:lnTo>
                    <a:pt x="1596" y="228"/>
                  </a:lnTo>
                  <a:lnTo>
                    <a:pt x="1596" y="228"/>
                  </a:lnTo>
                  <a:lnTo>
                    <a:pt x="1598" y="230"/>
                  </a:lnTo>
                  <a:lnTo>
                    <a:pt x="1600" y="234"/>
                  </a:lnTo>
                  <a:lnTo>
                    <a:pt x="1600" y="234"/>
                  </a:lnTo>
                  <a:lnTo>
                    <a:pt x="1600" y="12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16" name="Freeform 1014"/>
            <p:cNvSpPr>
              <a:spLocks/>
            </p:cNvSpPr>
            <p:nvPr/>
          </p:nvSpPr>
          <p:spPr bwMode="auto">
            <a:xfrm>
              <a:off x="9155113" y="-1773238"/>
              <a:ext cx="127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2"/>
                </a:cxn>
                <a:cxn ang="0">
                  <a:pos x="4" y="0"/>
                </a:cxn>
                <a:cxn ang="0">
                  <a:pos x="0" y="12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lnTo>
                    <a:pt x="8" y="12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17" name="Freeform 1015"/>
            <p:cNvSpPr>
              <a:spLocks/>
            </p:cNvSpPr>
            <p:nvPr/>
          </p:nvSpPr>
          <p:spPr bwMode="auto">
            <a:xfrm>
              <a:off x="9075738" y="-1738313"/>
              <a:ext cx="50800" cy="28575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32" y="8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4" y="16"/>
                </a:cxn>
              </a:cxnLst>
              <a:rect l="0" t="0" r="r" b="b"/>
              <a:pathLst>
                <a:path w="32" h="18">
                  <a:moveTo>
                    <a:pt x="4" y="16"/>
                  </a:moveTo>
                  <a:lnTo>
                    <a:pt x="32" y="8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18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18" name="Freeform 1016"/>
            <p:cNvSpPr>
              <a:spLocks/>
            </p:cNvSpPr>
            <p:nvPr/>
          </p:nvSpPr>
          <p:spPr bwMode="auto">
            <a:xfrm>
              <a:off x="9104313" y="-1782763"/>
              <a:ext cx="31750" cy="44450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20" y="28"/>
                </a:cxn>
                <a:cxn ang="0">
                  <a:pos x="2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20" h="28">
                  <a:moveTo>
                    <a:pt x="14" y="20"/>
                  </a:moveTo>
                  <a:lnTo>
                    <a:pt x="14" y="2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0" y="28"/>
                  </a:lnTo>
                  <a:lnTo>
                    <a:pt x="2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19" name="Freeform 1017"/>
            <p:cNvSpPr>
              <a:spLocks noEditPoints="1"/>
            </p:cNvSpPr>
            <p:nvPr/>
          </p:nvSpPr>
          <p:spPr bwMode="auto">
            <a:xfrm>
              <a:off x="9139238" y="-1782763"/>
              <a:ext cx="44450" cy="444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8" y="22"/>
                </a:cxn>
                <a:cxn ang="0">
                  <a:pos x="18" y="22"/>
                </a:cxn>
                <a:cxn ang="0">
                  <a:pos x="22" y="28"/>
                </a:cxn>
                <a:cxn ang="0">
                  <a:pos x="28" y="28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18"/>
                </a:cxn>
                <a:cxn ang="0">
                  <a:pos x="14" y="6"/>
                </a:cxn>
                <a:cxn ang="0">
                  <a:pos x="18" y="18"/>
                </a:cxn>
                <a:cxn ang="0">
                  <a:pos x="10" y="18"/>
                </a:cxn>
              </a:cxnLst>
              <a:rect l="0" t="0" r="r" b="b"/>
              <a:pathLst>
                <a:path w="28" h="28">
                  <a:moveTo>
                    <a:pt x="10" y="0"/>
                  </a:moveTo>
                  <a:lnTo>
                    <a:pt x="0" y="28"/>
                  </a:lnTo>
                  <a:lnTo>
                    <a:pt x="6" y="28"/>
                  </a:lnTo>
                  <a:lnTo>
                    <a:pt x="8" y="22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8" y="28"/>
                  </a:lnTo>
                  <a:lnTo>
                    <a:pt x="16" y="0"/>
                  </a:lnTo>
                  <a:lnTo>
                    <a:pt x="10" y="0"/>
                  </a:lnTo>
                  <a:close/>
                  <a:moveTo>
                    <a:pt x="10" y="18"/>
                  </a:moveTo>
                  <a:lnTo>
                    <a:pt x="14" y="6"/>
                  </a:lnTo>
                  <a:lnTo>
                    <a:pt x="18" y="18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0" name="Freeform 1018"/>
            <p:cNvSpPr>
              <a:spLocks/>
            </p:cNvSpPr>
            <p:nvPr/>
          </p:nvSpPr>
          <p:spPr bwMode="auto">
            <a:xfrm>
              <a:off x="10679113" y="-1747838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1" name="Freeform 1019"/>
            <p:cNvSpPr>
              <a:spLocks/>
            </p:cNvSpPr>
            <p:nvPr/>
          </p:nvSpPr>
          <p:spPr bwMode="auto">
            <a:xfrm>
              <a:off x="10742613" y="-1782763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2" name="Freeform 1020"/>
            <p:cNvSpPr>
              <a:spLocks/>
            </p:cNvSpPr>
            <p:nvPr/>
          </p:nvSpPr>
          <p:spPr bwMode="auto">
            <a:xfrm>
              <a:off x="9917113" y="-1782763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4" y="16"/>
                </a:cxn>
                <a:cxn ang="0">
                  <a:pos x="12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4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3" name="Freeform 1021"/>
            <p:cNvSpPr>
              <a:spLocks/>
            </p:cNvSpPr>
            <p:nvPr/>
          </p:nvSpPr>
          <p:spPr bwMode="auto">
            <a:xfrm>
              <a:off x="9237663" y="-1779588"/>
              <a:ext cx="9207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58" y="44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58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8" y="4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4" name="Freeform 1022"/>
            <p:cNvSpPr>
              <a:spLocks/>
            </p:cNvSpPr>
            <p:nvPr/>
          </p:nvSpPr>
          <p:spPr bwMode="auto">
            <a:xfrm>
              <a:off x="93487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5" name="Freeform 1023"/>
            <p:cNvSpPr>
              <a:spLocks/>
            </p:cNvSpPr>
            <p:nvPr/>
          </p:nvSpPr>
          <p:spPr bwMode="auto">
            <a:xfrm>
              <a:off x="9383713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4" y="2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6" name="Freeform 1024"/>
            <p:cNvSpPr>
              <a:spLocks/>
            </p:cNvSpPr>
            <p:nvPr/>
          </p:nvSpPr>
          <p:spPr bwMode="auto">
            <a:xfrm>
              <a:off x="94599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7" name="Freeform 1025"/>
            <p:cNvSpPr>
              <a:spLocks/>
            </p:cNvSpPr>
            <p:nvPr/>
          </p:nvSpPr>
          <p:spPr bwMode="auto">
            <a:xfrm>
              <a:off x="9513888" y="-1779588"/>
              <a:ext cx="76200" cy="698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6" y="24"/>
                </a:cxn>
                <a:cxn ang="0">
                  <a:pos x="36" y="24"/>
                </a:cxn>
              </a:cxnLst>
              <a:rect l="0" t="0" r="r" b="b"/>
              <a:pathLst>
                <a:path w="48" h="44">
                  <a:moveTo>
                    <a:pt x="36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8" name="Freeform 1026"/>
            <p:cNvSpPr>
              <a:spLocks/>
            </p:cNvSpPr>
            <p:nvPr/>
          </p:nvSpPr>
          <p:spPr bwMode="auto">
            <a:xfrm>
              <a:off x="9494838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29" name="Freeform 1027"/>
            <p:cNvSpPr>
              <a:spLocks/>
            </p:cNvSpPr>
            <p:nvPr/>
          </p:nvSpPr>
          <p:spPr bwMode="auto">
            <a:xfrm>
              <a:off x="960596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0" name="Freeform 1028"/>
            <p:cNvSpPr>
              <a:spLocks/>
            </p:cNvSpPr>
            <p:nvPr/>
          </p:nvSpPr>
          <p:spPr bwMode="auto">
            <a:xfrm>
              <a:off x="96440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1" name="Freeform 1029"/>
            <p:cNvSpPr>
              <a:spLocks/>
            </p:cNvSpPr>
            <p:nvPr/>
          </p:nvSpPr>
          <p:spPr bwMode="auto">
            <a:xfrm>
              <a:off x="96821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2" name="Freeform 1030"/>
            <p:cNvSpPr>
              <a:spLocks/>
            </p:cNvSpPr>
            <p:nvPr/>
          </p:nvSpPr>
          <p:spPr bwMode="auto">
            <a:xfrm>
              <a:off x="9717088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3" name="Freeform 1031"/>
            <p:cNvSpPr>
              <a:spLocks/>
            </p:cNvSpPr>
            <p:nvPr/>
          </p:nvSpPr>
          <p:spPr bwMode="auto">
            <a:xfrm>
              <a:off x="97551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2" y="42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2" y="42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4" name="Freeform 1032"/>
            <p:cNvSpPr>
              <a:spLocks/>
            </p:cNvSpPr>
            <p:nvPr/>
          </p:nvSpPr>
          <p:spPr bwMode="auto">
            <a:xfrm>
              <a:off x="10063163" y="-1779588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5" name="Freeform 1033"/>
            <p:cNvSpPr>
              <a:spLocks/>
            </p:cNvSpPr>
            <p:nvPr/>
          </p:nvSpPr>
          <p:spPr bwMode="auto">
            <a:xfrm>
              <a:off x="101742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6" name="Freeform 1034"/>
            <p:cNvSpPr>
              <a:spLocks/>
            </p:cNvSpPr>
            <p:nvPr/>
          </p:nvSpPr>
          <p:spPr bwMode="auto">
            <a:xfrm>
              <a:off x="10212388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7" name="Freeform 1035"/>
            <p:cNvSpPr>
              <a:spLocks/>
            </p:cNvSpPr>
            <p:nvPr/>
          </p:nvSpPr>
          <p:spPr bwMode="auto">
            <a:xfrm>
              <a:off x="102854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8" name="Freeform 1036"/>
            <p:cNvSpPr>
              <a:spLocks/>
            </p:cNvSpPr>
            <p:nvPr/>
          </p:nvSpPr>
          <p:spPr bwMode="auto">
            <a:xfrm>
              <a:off x="10342563" y="-1779588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39" name="Freeform 1037"/>
            <p:cNvSpPr>
              <a:spLocks/>
            </p:cNvSpPr>
            <p:nvPr/>
          </p:nvSpPr>
          <p:spPr bwMode="auto">
            <a:xfrm>
              <a:off x="10323513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0" name="Freeform 1038"/>
            <p:cNvSpPr>
              <a:spLocks/>
            </p:cNvSpPr>
            <p:nvPr/>
          </p:nvSpPr>
          <p:spPr bwMode="auto">
            <a:xfrm>
              <a:off x="1043463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1" name="Freeform 1039"/>
            <p:cNvSpPr>
              <a:spLocks/>
            </p:cNvSpPr>
            <p:nvPr/>
          </p:nvSpPr>
          <p:spPr bwMode="auto">
            <a:xfrm>
              <a:off x="10469563" y="-1779588"/>
              <a:ext cx="2222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4" h="44">
                  <a:moveTo>
                    <a:pt x="0" y="44"/>
                  </a:move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2" name="Freeform 1040"/>
            <p:cNvSpPr>
              <a:spLocks/>
            </p:cNvSpPr>
            <p:nvPr/>
          </p:nvSpPr>
          <p:spPr bwMode="auto">
            <a:xfrm>
              <a:off x="105076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3" name="Freeform 1041"/>
            <p:cNvSpPr>
              <a:spLocks/>
            </p:cNvSpPr>
            <p:nvPr/>
          </p:nvSpPr>
          <p:spPr bwMode="auto">
            <a:xfrm>
              <a:off x="105457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4" name="Freeform 1042"/>
            <p:cNvSpPr>
              <a:spLocks/>
            </p:cNvSpPr>
            <p:nvPr/>
          </p:nvSpPr>
          <p:spPr bwMode="auto">
            <a:xfrm>
              <a:off x="105806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4" y="42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4" y="42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5" name="Freeform 1043"/>
            <p:cNvSpPr>
              <a:spLocks/>
            </p:cNvSpPr>
            <p:nvPr/>
          </p:nvSpPr>
          <p:spPr bwMode="auto">
            <a:xfrm>
              <a:off x="10298113" y="-4021138"/>
              <a:ext cx="50800" cy="47625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6" y="24"/>
                </a:cxn>
                <a:cxn ang="0">
                  <a:pos x="10" y="24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6" y="30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2" y="20"/>
                </a:cxn>
                <a:cxn ang="0">
                  <a:pos x="30" y="16"/>
                </a:cxn>
                <a:cxn ang="0">
                  <a:pos x="26" y="12"/>
                </a:cxn>
                <a:cxn ang="0">
                  <a:pos x="18" y="10"/>
                </a:cxn>
                <a:cxn ang="0">
                  <a:pos x="10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6" y="4"/>
                </a:cxn>
                <a:cxn ang="0">
                  <a:pos x="20" y="6"/>
                </a:cxn>
                <a:cxn ang="0">
                  <a:pos x="22" y="8"/>
                </a:cxn>
                <a:cxn ang="0">
                  <a:pos x="32" y="8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4" y="14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4" y="18"/>
                </a:cxn>
                <a:cxn ang="0">
                  <a:pos x="24" y="20"/>
                </a:cxn>
                <a:cxn ang="0">
                  <a:pos x="22" y="24"/>
                </a:cxn>
              </a:cxnLst>
              <a:rect l="0" t="0" r="r" b="b"/>
              <a:pathLst>
                <a:path w="32" h="30">
                  <a:moveTo>
                    <a:pt x="22" y="24"/>
                  </a:moveTo>
                  <a:lnTo>
                    <a:pt x="2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6" name="Freeform 1044"/>
            <p:cNvSpPr>
              <a:spLocks/>
            </p:cNvSpPr>
            <p:nvPr/>
          </p:nvSpPr>
          <p:spPr bwMode="auto">
            <a:xfrm>
              <a:off x="9758363" y="-402113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7" name="Freeform 1045"/>
            <p:cNvSpPr>
              <a:spLocks/>
            </p:cNvSpPr>
            <p:nvPr/>
          </p:nvSpPr>
          <p:spPr bwMode="auto">
            <a:xfrm>
              <a:off x="10225088" y="-4014788"/>
              <a:ext cx="15875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0" h="20">
                  <a:moveTo>
                    <a:pt x="4" y="20"/>
                  </a:moveTo>
                  <a:lnTo>
                    <a:pt x="4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8" name="Freeform 1046"/>
            <p:cNvSpPr>
              <a:spLocks/>
            </p:cNvSpPr>
            <p:nvPr/>
          </p:nvSpPr>
          <p:spPr bwMode="auto">
            <a:xfrm>
              <a:off x="10177463" y="-401478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49" name="Freeform 1047"/>
            <p:cNvSpPr>
              <a:spLocks/>
            </p:cNvSpPr>
            <p:nvPr/>
          </p:nvSpPr>
          <p:spPr bwMode="auto">
            <a:xfrm>
              <a:off x="9434513" y="-4027488"/>
              <a:ext cx="41275" cy="69850"/>
            </a:xfrm>
            <a:custGeom>
              <a:avLst/>
              <a:gdLst/>
              <a:ahLst/>
              <a:cxnLst>
                <a:cxn ang="0">
                  <a:pos x="6" y="42"/>
                </a:cxn>
                <a:cxn ang="0">
                  <a:pos x="14" y="44"/>
                </a:cxn>
                <a:cxn ang="0">
                  <a:pos x="20" y="42"/>
                </a:cxn>
                <a:cxn ang="0">
                  <a:pos x="24" y="38"/>
                </a:cxn>
                <a:cxn ang="0">
                  <a:pos x="26" y="30"/>
                </a:cxn>
                <a:cxn ang="0">
                  <a:pos x="24" y="22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0" y="14"/>
                </a:cxn>
                <a:cxn ang="0">
                  <a:pos x="12" y="10"/>
                </a:cxn>
                <a:cxn ang="0">
                  <a:pos x="12" y="8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6" y="10"/>
                </a:cxn>
                <a:cxn ang="0">
                  <a:pos x="16" y="12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4"/>
                </a:cxn>
                <a:cxn ang="0">
                  <a:pos x="16" y="28"/>
                </a:cxn>
                <a:cxn ang="0">
                  <a:pos x="16" y="32"/>
                </a:cxn>
                <a:cxn ang="0">
                  <a:pos x="14" y="36"/>
                </a:cxn>
                <a:cxn ang="0">
                  <a:pos x="14" y="38"/>
                </a:cxn>
                <a:cxn ang="0">
                  <a:pos x="12" y="36"/>
                </a:cxn>
                <a:cxn ang="0">
                  <a:pos x="12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2"/>
                </a:cxn>
              </a:cxnLst>
              <a:rect l="0" t="0" r="r" b="b"/>
              <a:pathLst>
                <a:path w="26" h="44">
                  <a:moveTo>
                    <a:pt x="6" y="42"/>
                  </a:moveTo>
                  <a:lnTo>
                    <a:pt x="6" y="42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2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0" name="Freeform 1048"/>
            <p:cNvSpPr>
              <a:spLocks/>
            </p:cNvSpPr>
            <p:nvPr/>
          </p:nvSpPr>
          <p:spPr bwMode="auto">
            <a:xfrm>
              <a:off x="10117138" y="-4024313"/>
              <a:ext cx="28575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8" y="3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8"/>
                </a:cxn>
                <a:cxn ang="0">
                  <a:pos x="10" y="30"/>
                </a:cxn>
              </a:cxnLst>
              <a:rect l="0" t="0" r="r" b="b"/>
              <a:pathLst>
                <a:path w="18" h="30">
                  <a:moveTo>
                    <a:pt x="10" y="30"/>
                  </a:moveTo>
                  <a:lnTo>
                    <a:pt x="18" y="3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8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1" name="Freeform 1049"/>
            <p:cNvSpPr>
              <a:spLocks noEditPoints="1"/>
            </p:cNvSpPr>
            <p:nvPr/>
          </p:nvSpPr>
          <p:spPr bwMode="auto">
            <a:xfrm>
              <a:off x="10164763" y="-402431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2" name="Freeform 1050"/>
            <p:cNvSpPr>
              <a:spLocks noEditPoints="1"/>
            </p:cNvSpPr>
            <p:nvPr/>
          </p:nvSpPr>
          <p:spPr bwMode="auto">
            <a:xfrm>
              <a:off x="10212388" y="-4024313"/>
              <a:ext cx="41275" cy="47625"/>
            </a:xfrm>
            <a:custGeom>
              <a:avLst/>
              <a:gdLst/>
              <a:ahLst/>
              <a:cxnLst>
                <a:cxn ang="0">
                  <a:pos x="14" y="30"/>
                </a:cxn>
                <a:cxn ang="0">
                  <a:pos x="14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6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6" h="30">
                  <a:moveTo>
                    <a:pt x="14" y="30"/>
                  </a:moveTo>
                  <a:lnTo>
                    <a:pt x="14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6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4" y="30"/>
                  </a:lnTo>
                  <a:lnTo>
                    <a:pt x="14" y="30"/>
                  </a:lnTo>
                  <a:close/>
                  <a:moveTo>
                    <a:pt x="10" y="8"/>
                  </a:move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3" name="Rectangle 1051"/>
            <p:cNvSpPr>
              <a:spLocks noChangeArrowheads="1"/>
            </p:cNvSpPr>
            <p:nvPr/>
          </p:nvSpPr>
          <p:spPr bwMode="auto">
            <a:xfrm>
              <a:off x="10263188" y="-3998913"/>
              <a:ext cx="25400" cy="95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4" name="Freeform 1052"/>
            <p:cNvSpPr>
              <a:spLocks/>
            </p:cNvSpPr>
            <p:nvPr/>
          </p:nvSpPr>
          <p:spPr bwMode="auto">
            <a:xfrm>
              <a:off x="8780463" y="-4024313"/>
              <a:ext cx="44450" cy="47625"/>
            </a:xfrm>
            <a:custGeom>
              <a:avLst/>
              <a:gdLst/>
              <a:ahLst/>
              <a:cxnLst>
                <a:cxn ang="0">
                  <a:pos x="28" y="24"/>
                </a:cxn>
                <a:cxn ang="0">
                  <a:pos x="8" y="24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28" y="30"/>
                </a:cxn>
                <a:cxn ang="0">
                  <a:pos x="28" y="24"/>
                </a:cxn>
              </a:cxnLst>
              <a:rect l="0" t="0" r="r" b="b"/>
              <a:pathLst>
                <a:path w="28" h="30">
                  <a:moveTo>
                    <a:pt x="28" y="24"/>
                  </a:moveTo>
                  <a:lnTo>
                    <a:pt x="8" y="2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8" y="30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5" name="Freeform 1053"/>
            <p:cNvSpPr>
              <a:spLocks/>
            </p:cNvSpPr>
            <p:nvPr/>
          </p:nvSpPr>
          <p:spPr bwMode="auto">
            <a:xfrm>
              <a:off x="8834438" y="-4024313"/>
              <a:ext cx="63500" cy="476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6" y="30"/>
                </a:cxn>
                <a:cxn ang="0">
                  <a:pos x="24" y="30"/>
                </a:cxn>
                <a:cxn ang="0">
                  <a:pos x="32" y="6"/>
                </a:cxn>
                <a:cxn ang="0">
                  <a:pos x="32" y="30"/>
                </a:cxn>
                <a:cxn ang="0">
                  <a:pos x="40" y="30"/>
                </a:cxn>
                <a:cxn ang="0">
                  <a:pos x="40" y="0"/>
                </a:cxn>
                <a:cxn ang="0">
                  <a:pos x="26" y="0"/>
                </a:cxn>
                <a:cxn ang="0">
                  <a:pos x="20" y="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6"/>
                </a:cxn>
              </a:cxnLst>
              <a:rect l="0" t="0" r="r" b="b"/>
              <a:pathLst>
                <a:path w="40" h="30">
                  <a:moveTo>
                    <a:pt x="8" y="6"/>
                  </a:moveTo>
                  <a:lnTo>
                    <a:pt x="16" y="30"/>
                  </a:lnTo>
                  <a:lnTo>
                    <a:pt x="24" y="30"/>
                  </a:lnTo>
                  <a:lnTo>
                    <a:pt x="32" y="6"/>
                  </a:lnTo>
                  <a:lnTo>
                    <a:pt x="32" y="30"/>
                  </a:lnTo>
                  <a:lnTo>
                    <a:pt x="40" y="30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0" y="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6" name="Rectangle 1054"/>
            <p:cNvSpPr>
              <a:spLocks noChangeArrowheads="1"/>
            </p:cNvSpPr>
            <p:nvPr/>
          </p:nvSpPr>
          <p:spPr bwMode="auto">
            <a:xfrm>
              <a:off x="8755063" y="-4024313"/>
              <a:ext cx="12700" cy="476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7" name="Freeform 1055"/>
            <p:cNvSpPr>
              <a:spLocks/>
            </p:cNvSpPr>
            <p:nvPr/>
          </p:nvSpPr>
          <p:spPr bwMode="auto">
            <a:xfrm>
              <a:off x="8701088" y="-4024313"/>
              <a:ext cx="44450" cy="47625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8" y="12"/>
                </a:cxn>
                <a:cxn ang="0">
                  <a:pos x="8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16"/>
                </a:cxn>
              </a:cxnLst>
              <a:rect l="0" t="0" r="r" b="b"/>
              <a:pathLst>
                <a:path w="28" h="30">
                  <a:moveTo>
                    <a:pt x="8" y="16"/>
                  </a:moveTo>
                  <a:lnTo>
                    <a:pt x="26" y="16"/>
                  </a:lnTo>
                  <a:lnTo>
                    <a:pt x="26" y="12"/>
                  </a:lnTo>
                  <a:lnTo>
                    <a:pt x="8" y="12"/>
                  </a:lnTo>
                  <a:lnTo>
                    <a:pt x="8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8" name="Freeform 1056"/>
            <p:cNvSpPr>
              <a:spLocks/>
            </p:cNvSpPr>
            <p:nvPr/>
          </p:nvSpPr>
          <p:spPr bwMode="auto">
            <a:xfrm>
              <a:off x="9898063" y="-4030663"/>
              <a:ext cx="25400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6" y="3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30"/>
                </a:cxn>
              </a:cxnLst>
              <a:rect l="0" t="0" r="r" b="b"/>
              <a:pathLst>
                <a:path w="16" h="30">
                  <a:moveTo>
                    <a:pt x="10" y="30"/>
                  </a:moveTo>
                  <a:lnTo>
                    <a:pt x="16" y="3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59" name="Freeform 1057"/>
            <p:cNvSpPr>
              <a:spLocks noEditPoints="1"/>
            </p:cNvSpPr>
            <p:nvPr/>
          </p:nvSpPr>
          <p:spPr bwMode="auto">
            <a:xfrm>
              <a:off x="9745663" y="-403066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0" name="Freeform 1058"/>
            <p:cNvSpPr>
              <a:spLocks/>
            </p:cNvSpPr>
            <p:nvPr/>
          </p:nvSpPr>
          <p:spPr bwMode="auto">
            <a:xfrm>
              <a:off x="9844088" y="-4027488"/>
              <a:ext cx="44450" cy="44450"/>
            </a:xfrm>
            <a:custGeom>
              <a:avLst/>
              <a:gdLst/>
              <a:ahLst/>
              <a:cxnLst>
                <a:cxn ang="0">
                  <a:pos x="14" y="24"/>
                </a:cxn>
                <a:cxn ang="0">
                  <a:pos x="14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4" y="26"/>
                </a:cxn>
                <a:cxn ang="0">
                  <a:pos x="8" y="28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2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26" y="14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0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26" y="4"/>
                </a:cxn>
                <a:cxn ang="0">
                  <a:pos x="2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4" y="24"/>
                </a:cxn>
                <a:cxn ang="0">
                  <a:pos x="14" y="24"/>
                </a:cxn>
              </a:cxnLst>
              <a:rect l="0" t="0" r="r" b="b"/>
              <a:pathLst>
                <a:path w="28" h="28">
                  <a:moveTo>
                    <a:pt x="14" y="24"/>
                  </a:moveTo>
                  <a:lnTo>
                    <a:pt x="14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1" name="Freeform 1059"/>
            <p:cNvSpPr>
              <a:spLocks/>
            </p:cNvSpPr>
            <p:nvPr/>
          </p:nvSpPr>
          <p:spPr bwMode="auto">
            <a:xfrm>
              <a:off x="9793288" y="-4030663"/>
              <a:ext cx="41275" cy="4762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20"/>
                </a:cxn>
                <a:cxn ang="0">
                  <a:pos x="18" y="2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26" h="30">
                  <a:moveTo>
                    <a:pt x="12" y="18"/>
                  </a:moveTo>
                  <a:lnTo>
                    <a:pt x="12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2" name="Freeform 1060"/>
            <p:cNvSpPr>
              <a:spLocks/>
            </p:cNvSpPr>
            <p:nvPr/>
          </p:nvSpPr>
          <p:spPr bwMode="auto">
            <a:xfrm>
              <a:off x="8961438" y="-1744663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3" name="Freeform 1061"/>
            <p:cNvSpPr>
              <a:spLocks/>
            </p:cNvSpPr>
            <p:nvPr/>
          </p:nvSpPr>
          <p:spPr bwMode="auto">
            <a:xfrm>
              <a:off x="9024938" y="-1779588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4" name="Freeform 1062"/>
            <p:cNvSpPr>
              <a:spLocks/>
            </p:cNvSpPr>
            <p:nvPr/>
          </p:nvSpPr>
          <p:spPr bwMode="auto">
            <a:xfrm>
              <a:off x="8199438" y="-1779588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6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2" y="16"/>
                </a:cxn>
                <a:cxn ang="0">
                  <a:pos x="12" y="18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2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5" name="Freeform 1063"/>
            <p:cNvSpPr>
              <a:spLocks/>
            </p:cNvSpPr>
            <p:nvPr/>
          </p:nvSpPr>
          <p:spPr bwMode="auto">
            <a:xfrm>
              <a:off x="8345488" y="-1776413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2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6" name="Freeform 1064"/>
            <p:cNvSpPr>
              <a:spLocks/>
            </p:cNvSpPr>
            <p:nvPr/>
          </p:nvSpPr>
          <p:spPr bwMode="auto">
            <a:xfrm>
              <a:off x="845661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7" name="Freeform 1065"/>
            <p:cNvSpPr>
              <a:spLocks/>
            </p:cNvSpPr>
            <p:nvPr/>
          </p:nvSpPr>
          <p:spPr bwMode="auto">
            <a:xfrm>
              <a:off x="8494713" y="-1776413"/>
              <a:ext cx="57150" cy="69850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2" y="0"/>
                </a:cxn>
                <a:cxn ang="0">
                  <a:pos x="22" y="24"/>
                </a:cxn>
              </a:cxnLst>
              <a:rect l="0" t="0" r="r" b="b"/>
              <a:pathLst>
                <a:path w="36" h="44">
                  <a:moveTo>
                    <a:pt x="22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2" y="0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8" name="Freeform 1066"/>
            <p:cNvSpPr>
              <a:spLocks/>
            </p:cNvSpPr>
            <p:nvPr/>
          </p:nvSpPr>
          <p:spPr bwMode="auto">
            <a:xfrm>
              <a:off x="8567738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69" name="Freeform 1067"/>
            <p:cNvSpPr>
              <a:spLocks/>
            </p:cNvSpPr>
            <p:nvPr/>
          </p:nvSpPr>
          <p:spPr bwMode="auto">
            <a:xfrm>
              <a:off x="8624888" y="-1776413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70" name="Freeform 1068"/>
            <p:cNvSpPr>
              <a:spLocks/>
            </p:cNvSpPr>
            <p:nvPr/>
          </p:nvSpPr>
          <p:spPr bwMode="auto">
            <a:xfrm>
              <a:off x="8605838" y="-1776413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71" name="Freeform 1069"/>
            <p:cNvSpPr>
              <a:spLocks/>
            </p:cNvSpPr>
            <p:nvPr/>
          </p:nvSpPr>
          <p:spPr bwMode="auto">
            <a:xfrm>
              <a:off x="871696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72" name="Freeform 1070"/>
            <p:cNvSpPr>
              <a:spLocks/>
            </p:cNvSpPr>
            <p:nvPr/>
          </p:nvSpPr>
          <p:spPr bwMode="auto">
            <a:xfrm>
              <a:off x="87518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73" name="Freeform 1071"/>
            <p:cNvSpPr>
              <a:spLocks/>
            </p:cNvSpPr>
            <p:nvPr/>
          </p:nvSpPr>
          <p:spPr bwMode="auto">
            <a:xfrm>
              <a:off x="87899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74" name="Freeform 1072"/>
            <p:cNvSpPr>
              <a:spLocks/>
            </p:cNvSpPr>
            <p:nvPr/>
          </p:nvSpPr>
          <p:spPr bwMode="auto">
            <a:xfrm>
              <a:off x="88280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75" name="Freeform 1073"/>
            <p:cNvSpPr>
              <a:spLocks/>
            </p:cNvSpPr>
            <p:nvPr/>
          </p:nvSpPr>
          <p:spPr bwMode="auto">
            <a:xfrm>
              <a:off x="8863013" y="-1776413"/>
              <a:ext cx="571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36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576" name="Freeform 1075"/>
            <p:cNvSpPr>
              <a:spLocks/>
            </p:cNvSpPr>
            <p:nvPr/>
          </p:nvSpPr>
          <p:spPr bwMode="auto">
            <a:xfrm>
              <a:off x="8285163" y="-3697288"/>
              <a:ext cx="2419350" cy="1654175"/>
            </a:xfrm>
            <a:custGeom>
              <a:avLst/>
              <a:gdLst/>
              <a:ahLst/>
              <a:cxnLst>
                <a:cxn ang="0">
                  <a:pos x="1524" y="1020"/>
                </a:cxn>
                <a:cxn ang="0">
                  <a:pos x="1524" y="1032"/>
                </a:cxn>
                <a:cxn ang="0">
                  <a:pos x="1524" y="1032"/>
                </a:cxn>
                <a:cxn ang="0">
                  <a:pos x="1524" y="1036"/>
                </a:cxn>
                <a:cxn ang="0">
                  <a:pos x="1522" y="1040"/>
                </a:cxn>
                <a:cxn ang="0">
                  <a:pos x="1518" y="1042"/>
                </a:cxn>
                <a:cxn ang="0">
                  <a:pos x="1514" y="1042"/>
                </a:cxn>
                <a:cxn ang="0">
                  <a:pos x="8" y="1042"/>
                </a:cxn>
                <a:cxn ang="0">
                  <a:pos x="8" y="1042"/>
                </a:cxn>
                <a:cxn ang="0">
                  <a:pos x="6" y="1042"/>
                </a:cxn>
                <a:cxn ang="0">
                  <a:pos x="2" y="1040"/>
                </a:cxn>
                <a:cxn ang="0">
                  <a:pos x="0" y="1036"/>
                </a:cxn>
                <a:cxn ang="0">
                  <a:pos x="0" y="1032"/>
                </a:cxn>
                <a:cxn ang="0">
                  <a:pos x="0" y="102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514" y="0"/>
                </a:cxn>
                <a:cxn ang="0">
                  <a:pos x="1514" y="0"/>
                </a:cxn>
                <a:cxn ang="0">
                  <a:pos x="1518" y="0"/>
                </a:cxn>
                <a:cxn ang="0">
                  <a:pos x="1522" y="4"/>
                </a:cxn>
                <a:cxn ang="0">
                  <a:pos x="1522" y="4"/>
                </a:cxn>
                <a:cxn ang="0">
                  <a:pos x="1524" y="6"/>
                </a:cxn>
                <a:cxn ang="0">
                  <a:pos x="1524" y="10"/>
                </a:cxn>
                <a:cxn ang="0">
                  <a:pos x="1524" y="10"/>
                </a:cxn>
                <a:cxn ang="0">
                  <a:pos x="1524" y="1020"/>
                </a:cxn>
              </a:cxnLst>
              <a:rect l="0" t="0" r="r" b="b"/>
              <a:pathLst>
                <a:path w="1524" h="1042">
                  <a:moveTo>
                    <a:pt x="1524" y="1020"/>
                  </a:moveTo>
                  <a:lnTo>
                    <a:pt x="1524" y="1032"/>
                  </a:lnTo>
                  <a:lnTo>
                    <a:pt x="1524" y="1032"/>
                  </a:lnTo>
                  <a:lnTo>
                    <a:pt x="1524" y="1036"/>
                  </a:lnTo>
                  <a:lnTo>
                    <a:pt x="1522" y="1040"/>
                  </a:lnTo>
                  <a:lnTo>
                    <a:pt x="1518" y="1042"/>
                  </a:lnTo>
                  <a:lnTo>
                    <a:pt x="1514" y="1042"/>
                  </a:lnTo>
                  <a:lnTo>
                    <a:pt x="8" y="1042"/>
                  </a:lnTo>
                  <a:lnTo>
                    <a:pt x="8" y="1042"/>
                  </a:lnTo>
                  <a:lnTo>
                    <a:pt x="6" y="1042"/>
                  </a:lnTo>
                  <a:lnTo>
                    <a:pt x="2" y="1040"/>
                  </a:lnTo>
                  <a:lnTo>
                    <a:pt x="0" y="1036"/>
                  </a:lnTo>
                  <a:lnTo>
                    <a:pt x="0" y="1032"/>
                  </a:lnTo>
                  <a:lnTo>
                    <a:pt x="0" y="102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1514" y="0"/>
                  </a:lnTo>
                  <a:lnTo>
                    <a:pt x="1514" y="0"/>
                  </a:lnTo>
                  <a:lnTo>
                    <a:pt x="1518" y="0"/>
                  </a:lnTo>
                  <a:lnTo>
                    <a:pt x="1522" y="4"/>
                  </a:lnTo>
                  <a:lnTo>
                    <a:pt x="1522" y="4"/>
                  </a:lnTo>
                  <a:lnTo>
                    <a:pt x="1524" y="6"/>
                  </a:lnTo>
                  <a:lnTo>
                    <a:pt x="1524" y="10"/>
                  </a:lnTo>
                  <a:lnTo>
                    <a:pt x="1524" y="10"/>
                  </a:lnTo>
                  <a:lnTo>
                    <a:pt x="1524" y="102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</p:grpSp>
      <p:grpSp>
        <p:nvGrpSpPr>
          <p:cNvPr id="577" name="Gruppe 122"/>
          <p:cNvGrpSpPr/>
          <p:nvPr/>
        </p:nvGrpSpPr>
        <p:grpSpPr>
          <a:xfrm>
            <a:off x="3648355" y="1171059"/>
            <a:ext cx="1578428" cy="1406819"/>
            <a:chOff x="8164513" y="-4049713"/>
            <a:chExt cx="2657475" cy="2368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8" name="Freeform 1013"/>
            <p:cNvSpPr>
              <a:spLocks noEditPoints="1"/>
            </p:cNvSpPr>
            <p:nvPr/>
          </p:nvSpPr>
          <p:spPr bwMode="auto">
            <a:xfrm>
              <a:off x="8164513" y="-4049713"/>
              <a:ext cx="2657475" cy="2368550"/>
            </a:xfrm>
            <a:custGeom>
              <a:avLst/>
              <a:gdLst/>
              <a:ahLst/>
              <a:cxnLst>
                <a:cxn ang="0">
                  <a:pos x="1504" y="96"/>
                </a:cxn>
                <a:cxn ang="0">
                  <a:pos x="1574" y="76"/>
                </a:cxn>
                <a:cxn ang="0">
                  <a:pos x="1582" y="192"/>
                </a:cxn>
                <a:cxn ang="0">
                  <a:pos x="1506" y="186"/>
                </a:cxn>
                <a:cxn ang="0">
                  <a:pos x="1316" y="76"/>
                </a:cxn>
                <a:cxn ang="0">
                  <a:pos x="1388" y="96"/>
                </a:cxn>
                <a:cxn ang="0">
                  <a:pos x="1324" y="198"/>
                </a:cxn>
                <a:cxn ang="0">
                  <a:pos x="1102" y="96"/>
                </a:cxn>
                <a:cxn ang="0">
                  <a:pos x="1166" y="74"/>
                </a:cxn>
                <a:cxn ang="0">
                  <a:pos x="1186" y="186"/>
                </a:cxn>
                <a:cxn ang="0">
                  <a:pos x="1108" y="192"/>
                </a:cxn>
                <a:cxn ang="0">
                  <a:pos x="908" y="82"/>
                </a:cxn>
                <a:cxn ang="0">
                  <a:pos x="984" y="88"/>
                </a:cxn>
                <a:cxn ang="0">
                  <a:pos x="966" y="198"/>
                </a:cxn>
                <a:cxn ang="0">
                  <a:pos x="902" y="96"/>
                </a:cxn>
                <a:cxn ang="0">
                  <a:pos x="764" y="74"/>
                </a:cxn>
                <a:cxn ang="0">
                  <a:pos x="786" y="176"/>
                </a:cxn>
                <a:cxn ang="0">
                  <a:pos x="714" y="196"/>
                </a:cxn>
                <a:cxn ang="0">
                  <a:pos x="502" y="88"/>
                </a:cxn>
                <a:cxn ang="0">
                  <a:pos x="580" y="82"/>
                </a:cxn>
                <a:cxn ang="0">
                  <a:pos x="572" y="196"/>
                </a:cxn>
                <a:cxn ang="0">
                  <a:pos x="500" y="176"/>
                </a:cxn>
                <a:cxn ang="0">
                  <a:pos x="322" y="74"/>
                </a:cxn>
                <a:cxn ang="0">
                  <a:pos x="386" y="176"/>
                </a:cxn>
                <a:cxn ang="0">
                  <a:pos x="322" y="198"/>
                </a:cxn>
                <a:cxn ang="0">
                  <a:pos x="100" y="96"/>
                </a:cxn>
                <a:cxn ang="0">
                  <a:pos x="172" y="76"/>
                </a:cxn>
                <a:cxn ang="0">
                  <a:pos x="178" y="192"/>
                </a:cxn>
                <a:cxn ang="0">
                  <a:pos x="102" y="186"/>
                </a:cxn>
                <a:cxn ang="0">
                  <a:pos x="172" y="1402"/>
                </a:cxn>
                <a:cxn ang="0">
                  <a:pos x="100" y="1382"/>
                </a:cxn>
                <a:cxn ang="0">
                  <a:pos x="164" y="1280"/>
                </a:cxn>
                <a:cxn ang="0">
                  <a:pos x="386" y="1382"/>
                </a:cxn>
                <a:cxn ang="0">
                  <a:pos x="322" y="1404"/>
                </a:cxn>
                <a:cxn ang="0">
                  <a:pos x="302" y="1292"/>
                </a:cxn>
                <a:cxn ang="0">
                  <a:pos x="378" y="1286"/>
                </a:cxn>
                <a:cxn ang="0">
                  <a:pos x="580" y="1396"/>
                </a:cxn>
                <a:cxn ang="0">
                  <a:pos x="502" y="1390"/>
                </a:cxn>
                <a:cxn ang="0">
                  <a:pos x="522" y="1280"/>
                </a:cxn>
                <a:cxn ang="0">
                  <a:pos x="586" y="1382"/>
                </a:cxn>
                <a:cxn ang="0">
                  <a:pos x="724" y="1404"/>
                </a:cxn>
                <a:cxn ang="0">
                  <a:pos x="702" y="1302"/>
                </a:cxn>
                <a:cxn ang="0">
                  <a:pos x="772" y="1282"/>
                </a:cxn>
                <a:cxn ang="0">
                  <a:pos x="984" y="1390"/>
                </a:cxn>
                <a:cxn ang="0">
                  <a:pos x="908" y="1396"/>
                </a:cxn>
                <a:cxn ang="0">
                  <a:pos x="916" y="1282"/>
                </a:cxn>
                <a:cxn ang="0">
                  <a:pos x="986" y="1302"/>
                </a:cxn>
                <a:cxn ang="0">
                  <a:pos x="1166" y="1404"/>
                </a:cxn>
                <a:cxn ang="0">
                  <a:pos x="1102" y="1302"/>
                </a:cxn>
                <a:cxn ang="0">
                  <a:pos x="1166" y="1280"/>
                </a:cxn>
                <a:cxn ang="0">
                  <a:pos x="1388" y="1382"/>
                </a:cxn>
                <a:cxn ang="0">
                  <a:pos x="1316" y="1402"/>
                </a:cxn>
                <a:cxn ang="0">
                  <a:pos x="1310" y="1286"/>
                </a:cxn>
                <a:cxn ang="0">
                  <a:pos x="1386" y="1292"/>
                </a:cxn>
                <a:cxn ang="0">
                  <a:pos x="1574" y="1402"/>
                </a:cxn>
                <a:cxn ang="0">
                  <a:pos x="1504" y="1382"/>
                </a:cxn>
                <a:cxn ang="0">
                  <a:pos x="1566" y="1280"/>
                </a:cxn>
                <a:cxn ang="0">
                  <a:pos x="1600" y="1246"/>
                </a:cxn>
                <a:cxn ang="0">
                  <a:pos x="84" y="1268"/>
                </a:cxn>
                <a:cxn ang="0">
                  <a:pos x="74" y="234"/>
                </a:cxn>
                <a:cxn ang="0">
                  <a:pos x="84" y="224"/>
                </a:cxn>
                <a:cxn ang="0">
                  <a:pos x="1600" y="234"/>
                </a:cxn>
              </a:cxnLst>
              <a:rect l="0" t="0" r="r" b="b"/>
              <a:pathLst>
                <a:path w="1674" h="1492">
                  <a:moveTo>
                    <a:pt x="0" y="0"/>
                  </a:moveTo>
                  <a:lnTo>
                    <a:pt x="0" y="1492"/>
                  </a:lnTo>
                  <a:lnTo>
                    <a:pt x="1674" y="1492"/>
                  </a:lnTo>
                  <a:lnTo>
                    <a:pt x="1674" y="0"/>
                  </a:lnTo>
                  <a:lnTo>
                    <a:pt x="0" y="0"/>
                  </a:lnTo>
                  <a:close/>
                  <a:moveTo>
                    <a:pt x="1504" y="96"/>
                  </a:moveTo>
                  <a:lnTo>
                    <a:pt x="1504" y="96"/>
                  </a:lnTo>
                  <a:lnTo>
                    <a:pt x="1506" y="88"/>
                  </a:lnTo>
                  <a:lnTo>
                    <a:pt x="1510" y="82"/>
                  </a:lnTo>
                  <a:lnTo>
                    <a:pt x="1516" y="76"/>
                  </a:lnTo>
                  <a:lnTo>
                    <a:pt x="1526" y="74"/>
                  </a:lnTo>
                  <a:lnTo>
                    <a:pt x="1566" y="74"/>
                  </a:lnTo>
                  <a:lnTo>
                    <a:pt x="1566" y="74"/>
                  </a:lnTo>
                  <a:lnTo>
                    <a:pt x="1574" y="76"/>
                  </a:lnTo>
                  <a:lnTo>
                    <a:pt x="1582" y="82"/>
                  </a:lnTo>
                  <a:lnTo>
                    <a:pt x="1586" y="88"/>
                  </a:lnTo>
                  <a:lnTo>
                    <a:pt x="1588" y="96"/>
                  </a:lnTo>
                  <a:lnTo>
                    <a:pt x="1588" y="176"/>
                  </a:lnTo>
                  <a:lnTo>
                    <a:pt x="1588" y="176"/>
                  </a:lnTo>
                  <a:lnTo>
                    <a:pt x="1586" y="186"/>
                  </a:lnTo>
                  <a:lnTo>
                    <a:pt x="1582" y="192"/>
                  </a:lnTo>
                  <a:lnTo>
                    <a:pt x="1574" y="196"/>
                  </a:lnTo>
                  <a:lnTo>
                    <a:pt x="1566" y="198"/>
                  </a:lnTo>
                  <a:lnTo>
                    <a:pt x="1526" y="198"/>
                  </a:lnTo>
                  <a:lnTo>
                    <a:pt x="1526" y="198"/>
                  </a:lnTo>
                  <a:lnTo>
                    <a:pt x="1516" y="196"/>
                  </a:lnTo>
                  <a:lnTo>
                    <a:pt x="1510" y="192"/>
                  </a:lnTo>
                  <a:lnTo>
                    <a:pt x="1506" y="186"/>
                  </a:lnTo>
                  <a:lnTo>
                    <a:pt x="1504" y="176"/>
                  </a:lnTo>
                  <a:lnTo>
                    <a:pt x="1504" y="96"/>
                  </a:lnTo>
                  <a:close/>
                  <a:moveTo>
                    <a:pt x="1302" y="96"/>
                  </a:moveTo>
                  <a:lnTo>
                    <a:pt x="1302" y="96"/>
                  </a:lnTo>
                  <a:lnTo>
                    <a:pt x="1304" y="88"/>
                  </a:lnTo>
                  <a:lnTo>
                    <a:pt x="1310" y="82"/>
                  </a:lnTo>
                  <a:lnTo>
                    <a:pt x="1316" y="76"/>
                  </a:lnTo>
                  <a:lnTo>
                    <a:pt x="1324" y="74"/>
                  </a:lnTo>
                  <a:lnTo>
                    <a:pt x="1366" y="74"/>
                  </a:lnTo>
                  <a:lnTo>
                    <a:pt x="1366" y="74"/>
                  </a:lnTo>
                  <a:lnTo>
                    <a:pt x="1374" y="76"/>
                  </a:lnTo>
                  <a:lnTo>
                    <a:pt x="1382" y="82"/>
                  </a:lnTo>
                  <a:lnTo>
                    <a:pt x="1386" y="88"/>
                  </a:lnTo>
                  <a:lnTo>
                    <a:pt x="1388" y="96"/>
                  </a:lnTo>
                  <a:lnTo>
                    <a:pt x="1388" y="176"/>
                  </a:lnTo>
                  <a:lnTo>
                    <a:pt x="1388" y="176"/>
                  </a:lnTo>
                  <a:lnTo>
                    <a:pt x="1386" y="186"/>
                  </a:lnTo>
                  <a:lnTo>
                    <a:pt x="1382" y="192"/>
                  </a:lnTo>
                  <a:lnTo>
                    <a:pt x="1374" y="196"/>
                  </a:lnTo>
                  <a:lnTo>
                    <a:pt x="1366" y="198"/>
                  </a:lnTo>
                  <a:lnTo>
                    <a:pt x="1324" y="198"/>
                  </a:lnTo>
                  <a:lnTo>
                    <a:pt x="1324" y="198"/>
                  </a:lnTo>
                  <a:lnTo>
                    <a:pt x="1316" y="196"/>
                  </a:lnTo>
                  <a:lnTo>
                    <a:pt x="1310" y="192"/>
                  </a:lnTo>
                  <a:lnTo>
                    <a:pt x="1304" y="186"/>
                  </a:lnTo>
                  <a:lnTo>
                    <a:pt x="1302" y="176"/>
                  </a:lnTo>
                  <a:lnTo>
                    <a:pt x="1302" y="96"/>
                  </a:lnTo>
                  <a:close/>
                  <a:moveTo>
                    <a:pt x="1102" y="96"/>
                  </a:moveTo>
                  <a:lnTo>
                    <a:pt x="1102" y="96"/>
                  </a:lnTo>
                  <a:lnTo>
                    <a:pt x="1104" y="88"/>
                  </a:lnTo>
                  <a:lnTo>
                    <a:pt x="1108" y="82"/>
                  </a:lnTo>
                  <a:lnTo>
                    <a:pt x="1116" y="76"/>
                  </a:lnTo>
                  <a:lnTo>
                    <a:pt x="1124" y="74"/>
                  </a:lnTo>
                  <a:lnTo>
                    <a:pt x="1166" y="74"/>
                  </a:lnTo>
                  <a:lnTo>
                    <a:pt x="1166" y="74"/>
                  </a:lnTo>
                  <a:lnTo>
                    <a:pt x="1174" y="76"/>
                  </a:lnTo>
                  <a:lnTo>
                    <a:pt x="1180" y="82"/>
                  </a:lnTo>
                  <a:lnTo>
                    <a:pt x="1186" y="88"/>
                  </a:lnTo>
                  <a:lnTo>
                    <a:pt x="1188" y="96"/>
                  </a:lnTo>
                  <a:lnTo>
                    <a:pt x="1188" y="176"/>
                  </a:lnTo>
                  <a:lnTo>
                    <a:pt x="1188" y="176"/>
                  </a:lnTo>
                  <a:lnTo>
                    <a:pt x="1186" y="186"/>
                  </a:lnTo>
                  <a:lnTo>
                    <a:pt x="1180" y="192"/>
                  </a:lnTo>
                  <a:lnTo>
                    <a:pt x="1174" y="196"/>
                  </a:lnTo>
                  <a:lnTo>
                    <a:pt x="1166" y="198"/>
                  </a:lnTo>
                  <a:lnTo>
                    <a:pt x="1124" y="198"/>
                  </a:lnTo>
                  <a:lnTo>
                    <a:pt x="1124" y="198"/>
                  </a:lnTo>
                  <a:lnTo>
                    <a:pt x="1116" y="196"/>
                  </a:lnTo>
                  <a:lnTo>
                    <a:pt x="1108" y="192"/>
                  </a:lnTo>
                  <a:lnTo>
                    <a:pt x="1104" y="186"/>
                  </a:lnTo>
                  <a:lnTo>
                    <a:pt x="1102" y="176"/>
                  </a:lnTo>
                  <a:lnTo>
                    <a:pt x="1102" y="96"/>
                  </a:lnTo>
                  <a:close/>
                  <a:moveTo>
                    <a:pt x="902" y="96"/>
                  </a:moveTo>
                  <a:lnTo>
                    <a:pt x="902" y="96"/>
                  </a:lnTo>
                  <a:lnTo>
                    <a:pt x="904" y="88"/>
                  </a:lnTo>
                  <a:lnTo>
                    <a:pt x="908" y="82"/>
                  </a:lnTo>
                  <a:lnTo>
                    <a:pt x="916" y="76"/>
                  </a:lnTo>
                  <a:lnTo>
                    <a:pt x="924" y="74"/>
                  </a:lnTo>
                  <a:lnTo>
                    <a:pt x="966" y="74"/>
                  </a:lnTo>
                  <a:lnTo>
                    <a:pt x="966" y="74"/>
                  </a:lnTo>
                  <a:lnTo>
                    <a:pt x="974" y="76"/>
                  </a:lnTo>
                  <a:lnTo>
                    <a:pt x="980" y="82"/>
                  </a:lnTo>
                  <a:lnTo>
                    <a:pt x="984" y="88"/>
                  </a:lnTo>
                  <a:lnTo>
                    <a:pt x="986" y="96"/>
                  </a:lnTo>
                  <a:lnTo>
                    <a:pt x="986" y="176"/>
                  </a:lnTo>
                  <a:lnTo>
                    <a:pt x="986" y="176"/>
                  </a:lnTo>
                  <a:lnTo>
                    <a:pt x="984" y="186"/>
                  </a:lnTo>
                  <a:lnTo>
                    <a:pt x="980" y="192"/>
                  </a:lnTo>
                  <a:lnTo>
                    <a:pt x="974" y="196"/>
                  </a:lnTo>
                  <a:lnTo>
                    <a:pt x="966" y="198"/>
                  </a:lnTo>
                  <a:lnTo>
                    <a:pt x="924" y="198"/>
                  </a:lnTo>
                  <a:lnTo>
                    <a:pt x="924" y="198"/>
                  </a:lnTo>
                  <a:lnTo>
                    <a:pt x="916" y="196"/>
                  </a:lnTo>
                  <a:lnTo>
                    <a:pt x="908" y="192"/>
                  </a:lnTo>
                  <a:lnTo>
                    <a:pt x="904" y="186"/>
                  </a:lnTo>
                  <a:lnTo>
                    <a:pt x="902" y="176"/>
                  </a:lnTo>
                  <a:lnTo>
                    <a:pt x="902" y="96"/>
                  </a:lnTo>
                  <a:close/>
                  <a:moveTo>
                    <a:pt x="702" y="96"/>
                  </a:moveTo>
                  <a:lnTo>
                    <a:pt x="702" y="96"/>
                  </a:lnTo>
                  <a:lnTo>
                    <a:pt x="704" y="88"/>
                  </a:lnTo>
                  <a:lnTo>
                    <a:pt x="708" y="82"/>
                  </a:lnTo>
                  <a:lnTo>
                    <a:pt x="714" y="76"/>
                  </a:lnTo>
                  <a:lnTo>
                    <a:pt x="724" y="74"/>
                  </a:lnTo>
                  <a:lnTo>
                    <a:pt x="764" y="74"/>
                  </a:lnTo>
                  <a:lnTo>
                    <a:pt x="764" y="74"/>
                  </a:lnTo>
                  <a:lnTo>
                    <a:pt x="772" y="76"/>
                  </a:lnTo>
                  <a:lnTo>
                    <a:pt x="780" y="82"/>
                  </a:lnTo>
                  <a:lnTo>
                    <a:pt x="784" y="88"/>
                  </a:lnTo>
                  <a:lnTo>
                    <a:pt x="786" y="96"/>
                  </a:lnTo>
                  <a:lnTo>
                    <a:pt x="786" y="176"/>
                  </a:lnTo>
                  <a:lnTo>
                    <a:pt x="786" y="176"/>
                  </a:lnTo>
                  <a:lnTo>
                    <a:pt x="784" y="186"/>
                  </a:lnTo>
                  <a:lnTo>
                    <a:pt x="780" y="192"/>
                  </a:lnTo>
                  <a:lnTo>
                    <a:pt x="772" y="196"/>
                  </a:lnTo>
                  <a:lnTo>
                    <a:pt x="764" y="198"/>
                  </a:lnTo>
                  <a:lnTo>
                    <a:pt x="724" y="198"/>
                  </a:lnTo>
                  <a:lnTo>
                    <a:pt x="724" y="198"/>
                  </a:lnTo>
                  <a:lnTo>
                    <a:pt x="714" y="196"/>
                  </a:lnTo>
                  <a:lnTo>
                    <a:pt x="708" y="192"/>
                  </a:lnTo>
                  <a:lnTo>
                    <a:pt x="704" y="186"/>
                  </a:lnTo>
                  <a:lnTo>
                    <a:pt x="702" y="176"/>
                  </a:lnTo>
                  <a:lnTo>
                    <a:pt x="702" y="96"/>
                  </a:lnTo>
                  <a:close/>
                  <a:moveTo>
                    <a:pt x="500" y="96"/>
                  </a:moveTo>
                  <a:lnTo>
                    <a:pt x="500" y="96"/>
                  </a:lnTo>
                  <a:lnTo>
                    <a:pt x="502" y="88"/>
                  </a:lnTo>
                  <a:lnTo>
                    <a:pt x="508" y="82"/>
                  </a:lnTo>
                  <a:lnTo>
                    <a:pt x="514" y="76"/>
                  </a:lnTo>
                  <a:lnTo>
                    <a:pt x="522" y="74"/>
                  </a:lnTo>
                  <a:lnTo>
                    <a:pt x="564" y="74"/>
                  </a:lnTo>
                  <a:lnTo>
                    <a:pt x="564" y="74"/>
                  </a:lnTo>
                  <a:lnTo>
                    <a:pt x="572" y="76"/>
                  </a:lnTo>
                  <a:lnTo>
                    <a:pt x="580" y="82"/>
                  </a:lnTo>
                  <a:lnTo>
                    <a:pt x="584" y="88"/>
                  </a:lnTo>
                  <a:lnTo>
                    <a:pt x="586" y="96"/>
                  </a:lnTo>
                  <a:lnTo>
                    <a:pt x="586" y="176"/>
                  </a:lnTo>
                  <a:lnTo>
                    <a:pt x="586" y="176"/>
                  </a:lnTo>
                  <a:lnTo>
                    <a:pt x="584" y="186"/>
                  </a:lnTo>
                  <a:lnTo>
                    <a:pt x="580" y="192"/>
                  </a:lnTo>
                  <a:lnTo>
                    <a:pt x="572" y="196"/>
                  </a:lnTo>
                  <a:lnTo>
                    <a:pt x="564" y="198"/>
                  </a:lnTo>
                  <a:lnTo>
                    <a:pt x="522" y="198"/>
                  </a:lnTo>
                  <a:lnTo>
                    <a:pt x="522" y="198"/>
                  </a:lnTo>
                  <a:lnTo>
                    <a:pt x="514" y="196"/>
                  </a:lnTo>
                  <a:lnTo>
                    <a:pt x="508" y="192"/>
                  </a:lnTo>
                  <a:lnTo>
                    <a:pt x="502" y="186"/>
                  </a:lnTo>
                  <a:lnTo>
                    <a:pt x="500" y="176"/>
                  </a:lnTo>
                  <a:lnTo>
                    <a:pt x="500" y="96"/>
                  </a:lnTo>
                  <a:close/>
                  <a:moveTo>
                    <a:pt x="300" y="96"/>
                  </a:moveTo>
                  <a:lnTo>
                    <a:pt x="300" y="96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14" y="76"/>
                  </a:lnTo>
                  <a:lnTo>
                    <a:pt x="322" y="74"/>
                  </a:lnTo>
                  <a:lnTo>
                    <a:pt x="364" y="74"/>
                  </a:lnTo>
                  <a:lnTo>
                    <a:pt x="364" y="74"/>
                  </a:lnTo>
                  <a:lnTo>
                    <a:pt x="372" y="76"/>
                  </a:lnTo>
                  <a:lnTo>
                    <a:pt x="378" y="82"/>
                  </a:lnTo>
                  <a:lnTo>
                    <a:pt x="384" y="88"/>
                  </a:lnTo>
                  <a:lnTo>
                    <a:pt x="386" y="96"/>
                  </a:lnTo>
                  <a:lnTo>
                    <a:pt x="386" y="176"/>
                  </a:lnTo>
                  <a:lnTo>
                    <a:pt x="386" y="176"/>
                  </a:lnTo>
                  <a:lnTo>
                    <a:pt x="384" y="186"/>
                  </a:lnTo>
                  <a:lnTo>
                    <a:pt x="378" y="192"/>
                  </a:lnTo>
                  <a:lnTo>
                    <a:pt x="372" y="196"/>
                  </a:lnTo>
                  <a:lnTo>
                    <a:pt x="364" y="198"/>
                  </a:lnTo>
                  <a:lnTo>
                    <a:pt x="322" y="198"/>
                  </a:lnTo>
                  <a:lnTo>
                    <a:pt x="322" y="198"/>
                  </a:lnTo>
                  <a:lnTo>
                    <a:pt x="314" y="196"/>
                  </a:lnTo>
                  <a:lnTo>
                    <a:pt x="306" y="192"/>
                  </a:lnTo>
                  <a:lnTo>
                    <a:pt x="302" y="186"/>
                  </a:lnTo>
                  <a:lnTo>
                    <a:pt x="300" y="176"/>
                  </a:lnTo>
                  <a:lnTo>
                    <a:pt x="300" y="96"/>
                  </a:lnTo>
                  <a:close/>
                  <a:moveTo>
                    <a:pt x="100" y="96"/>
                  </a:moveTo>
                  <a:lnTo>
                    <a:pt x="100" y="96"/>
                  </a:lnTo>
                  <a:lnTo>
                    <a:pt x="102" y="88"/>
                  </a:lnTo>
                  <a:lnTo>
                    <a:pt x="106" y="82"/>
                  </a:lnTo>
                  <a:lnTo>
                    <a:pt x="114" y="76"/>
                  </a:lnTo>
                  <a:lnTo>
                    <a:pt x="122" y="74"/>
                  </a:lnTo>
                  <a:lnTo>
                    <a:pt x="164" y="74"/>
                  </a:lnTo>
                  <a:lnTo>
                    <a:pt x="164" y="74"/>
                  </a:lnTo>
                  <a:lnTo>
                    <a:pt x="172" y="76"/>
                  </a:lnTo>
                  <a:lnTo>
                    <a:pt x="178" y="82"/>
                  </a:lnTo>
                  <a:lnTo>
                    <a:pt x="182" y="88"/>
                  </a:lnTo>
                  <a:lnTo>
                    <a:pt x="184" y="96"/>
                  </a:lnTo>
                  <a:lnTo>
                    <a:pt x="184" y="176"/>
                  </a:lnTo>
                  <a:lnTo>
                    <a:pt x="184" y="176"/>
                  </a:lnTo>
                  <a:lnTo>
                    <a:pt x="182" y="186"/>
                  </a:lnTo>
                  <a:lnTo>
                    <a:pt x="178" y="192"/>
                  </a:lnTo>
                  <a:lnTo>
                    <a:pt x="172" y="196"/>
                  </a:lnTo>
                  <a:lnTo>
                    <a:pt x="164" y="198"/>
                  </a:lnTo>
                  <a:lnTo>
                    <a:pt x="122" y="198"/>
                  </a:lnTo>
                  <a:lnTo>
                    <a:pt x="122" y="198"/>
                  </a:lnTo>
                  <a:lnTo>
                    <a:pt x="114" y="196"/>
                  </a:lnTo>
                  <a:lnTo>
                    <a:pt x="106" y="192"/>
                  </a:lnTo>
                  <a:lnTo>
                    <a:pt x="102" y="186"/>
                  </a:lnTo>
                  <a:lnTo>
                    <a:pt x="100" y="176"/>
                  </a:lnTo>
                  <a:lnTo>
                    <a:pt x="100" y="96"/>
                  </a:lnTo>
                  <a:close/>
                  <a:moveTo>
                    <a:pt x="184" y="1382"/>
                  </a:moveTo>
                  <a:lnTo>
                    <a:pt x="184" y="1382"/>
                  </a:lnTo>
                  <a:lnTo>
                    <a:pt x="182" y="1390"/>
                  </a:lnTo>
                  <a:lnTo>
                    <a:pt x="178" y="1396"/>
                  </a:lnTo>
                  <a:lnTo>
                    <a:pt x="172" y="1402"/>
                  </a:lnTo>
                  <a:lnTo>
                    <a:pt x="164" y="1404"/>
                  </a:lnTo>
                  <a:lnTo>
                    <a:pt x="122" y="1404"/>
                  </a:lnTo>
                  <a:lnTo>
                    <a:pt x="122" y="1404"/>
                  </a:lnTo>
                  <a:lnTo>
                    <a:pt x="114" y="1402"/>
                  </a:lnTo>
                  <a:lnTo>
                    <a:pt x="106" y="1396"/>
                  </a:lnTo>
                  <a:lnTo>
                    <a:pt x="102" y="1390"/>
                  </a:lnTo>
                  <a:lnTo>
                    <a:pt x="100" y="1382"/>
                  </a:lnTo>
                  <a:lnTo>
                    <a:pt x="100" y="1302"/>
                  </a:lnTo>
                  <a:lnTo>
                    <a:pt x="100" y="1302"/>
                  </a:lnTo>
                  <a:lnTo>
                    <a:pt x="102" y="1292"/>
                  </a:lnTo>
                  <a:lnTo>
                    <a:pt x="106" y="1286"/>
                  </a:lnTo>
                  <a:lnTo>
                    <a:pt x="114" y="1282"/>
                  </a:lnTo>
                  <a:lnTo>
                    <a:pt x="122" y="1280"/>
                  </a:lnTo>
                  <a:lnTo>
                    <a:pt x="164" y="1280"/>
                  </a:lnTo>
                  <a:lnTo>
                    <a:pt x="164" y="1280"/>
                  </a:lnTo>
                  <a:lnTo>
                    <a:pt x="172" y="1282"/>
                  </a:lnTo>
                  <a:lnTo>
                    <a:pt x="178" y="1286"/>
                  </a:lnTo>
                  <a:lnTo>
                    <a:pt x="182" y="1292"/>
                  </a:lnTo>
                  <a:lnTo>
                    <a:pt x="184" y="1302"/>
                  </a:lnTo>
                  <a:lnTo>
                    <a:pt x="184" y="1382"/>
                  </a:lnTo>
                  <a:close/>
                  <a:moveTo>
                    <a:pt x="386" y="1382"/>
                  </a:moveTo>
                  <a:lnTo>
                    <a:pt x="386" y="1382"/>
                  </a:lnTo>
                  <a:lnTo>
                    <a:pt x="384" y="1390"/>
                  </a:lnTo>
                  <a:lnTo>
                    <a:pt x="378" y="1396"/>
                  </a:lnTo>
                  <a:lnTo>
                    <a:pt x="372" y="1402"/>
                  </a:lnTo>
                  <a:lnTo>
                    <a:pt x="364" y="1404"/>
                  </a:lnTo>
                  <a:lnTo>
                    <a:pt x="322" y="1404"/>
                  </a:lnTo>
                  <a:lnTo>
                    <a:pt x="322" y="1404"/>
                  </a:lnTo>
                  <a:lnTo>
                    <a:pt x="314" y="1402"/>
                  </a:lnTo>
                  <a:lnTo>
                    <a:pt x="306" y="1396"/>
                  </a:lnTo>
                  <a:lnTo>
                    <a:pt x="302" y="1390"/>
                  </a:lnTo>
                  <a:lnTo>
                    <a:pt x="300" y="1382"/>
                  </a:lnTo>
                  <a:lnTo>
                    <a:pt x="300" y="1302"/>
                  </a:lnTo>
                  <a:lnTo>
                    <a:pt x="300" y="1302"/>
                  </a:lnTo>
                  <a:lnTo>
                    <a:pt x="302" y="1292"/>
                  </a:lnTo>
                  <a:lnTo>
                    <a:pt x="306" y="1286"/>
                  </a:lnTo>
                  <a:lnTo>
                    <a:pt x="314" y="1282"/>
                  </a:lnTo>
                  <a:lnTo>
                    <a:pt x="322" y="1280"/>
                  </a:lnTo>
                  <a:lnTo>
                    <a:pt x="364" y="1280"/>
                  </a:lnTo>
                  <a:lnTo>
                    <a:pt x="364" y="1280"/>
                  </a:lnTo>
                  <a:lnTo>
                    <a:pt x="372" y="1282"/>
                  </a:lnTo>
                  <a:lnTo>
                    <a:pt x="378" y="1286"/>
                  </a:lnTo>
                  <a:lnTo>
                    <a:pt x="384" y="1292"/>
                  </a:lnTo>
                  <a:lnTo>
                    <a:pt x="386" y="1302"/>
                  </a:lnTo>
                  <a:lnTo>
                    <a:pt x="386" y="1382"/>
                  </a:lnTo>
                  <a:close/>
                  <a:moveTo>
                    <a:pt x="586" y="1382"/>
                  </a:moveTo>
                  <a:lnTo>
                    <a:pt x="586" y="1382"/>
                  </a:lnTo>
                  <a:lnTo>
                    <a:pt x="584" y="1390"/>
                  </a:lnTo>
                  <a:lnTo>
                    <a:pt x="580" y="1396"/>
                  </a:lnTo>
                  <a:lnTo>
                    <a:pt x="572" y="1402"/>
                  </a:lnTo>
                  <a:lnTo>
                    <a:pt x="564" y="1404"/>
                  </a:lnTo>
                  <a:lnTo>
                    <a:pt x="522" y="1404"/>
                  </a:lnTo>
                  <a:lnTo>
                    <a:pt x="522" y="1404"/>
                  </a:lnTo>
                  <a:lnTo>
                    <a:pt x="514" y="1402"/>
                  </a:lnTo>
                  <a:lnTo>
                    <a:pt x="508" y="1396"/>
                  </a:lnTo>
                  <a:lnTo>
                    <a:pt x="502" y="1390"/>
                  </a:lnTo>
                  <a:lnTo>
                    <a:pt x="500" y="1382"/>
                  </a:lnTo>
                  <a:lnTo>
                    <a:pt x="500" y="1302"/>
                  </a:lnTo>
                  <a:lnTo>
                    <a:pt x="500" y="1302"/>
                  </a:lnTo>
                  <a:lnTo>
                    <a:pt x="502" y="1292"/>
                  </a:lnTo>
                  <a:lnTo>
                    <a:pt x="508" y="1286"/>
                  </a:lnTo>
                  <a:lnTo>
                    <a:pt x="514" y="1282"/>
                  </a:lnTo>
                  <a:lnTo>
                    <a:pt x="522" y="1280"/>
                  </a:lnTo>
                  <a:lnTo>
                    <a:pt x="564" y="1280"/>
                  </a:lnTo>
                  <a:lnTo>
                    <a:pt x="564" y="1280"/>
                  </a:lnTo>
                  <a:lnTo>
                    <a:pt x="572" y="1282"/>
                  </a:lnTo>
                  <a:lnTo>
                    <a:pt x="580" y="1286"/>
                  </a:lnTo>
                  <a:lnTo>
                    <a:pt x="584" y="1292"/>
                  </a:lnTo>
                  <a:lnTo>
                    <a:pt x="586" y="1302"/>
                  </a:lnTo>
                  <a:lnTo>
                    <a:pt x="586" y="1382"/>
                  </a:lnTo>
                  <a:close/>
                  <a:moveTo>
                    <a:pt x="786" y="1382"/>
                  </a:moveTo>
                  <a:lnTo>
                    <a:pt x="786" y="1382"/>
                  </a:lnTo>
                  <a:lnTo>
                    <a:pt x="784" y="1390"/>
                  </a:lnTo>
                  <a:lnTo>
                    <a:pt x="780" y="1396"/>
                  </a:lnTo>
                  <a:lnTo>
                    <a:pt x="772" y="1402"/>
                  </a:lnTo>
                  <a:lnTo>
                    <a:pt x="764" y="1404"/>
                  </a:lnTo>
                  <a:lnTo>
                    <a:pt x="724" y="1404"/>
                  </a:lnTo>
                  <a:lnTo>
                    <a:pt x="724" y="1404"/>
                  </a:lnTo>
                  <a:lnTo>
                    <a:pt x="714" y="1402"/>
                  </a:lnTo>
                  <a:lnTo>
                    <a:pt x="708" y="1396"/>
                  </a:lnTo>
                  <a:lnTo>
                    <a:pt x="704" y="1390"/>
                  </a:lnTo>
                  <a:lnTo>
                    <a:pt x="702" y="1382"/>
                  </a:lnTo>
                  <a:lnTo>
                    <a:pt x="702" y="1302"/>
                  </a:lnTo>
                  <a:lnTo>
                    <a:pt x="702" y="1302"/>
                  </a:lnTo>
                  <a:lnTo>
                    <a:pt x="704" y="1292"/>
                  </a:lnTo>
                  <a:lnTo>
                    <a:pt x="708" y="1286"/>
                  </a:lnTo>
                  <a:lnTo>
                    <a:pt x="714" y="1282"/>
                  </a:lnTo>
                  <a:lnTo>
                    <a:pt x="724" y="1280"/>
                  </a:lnTo>
                  <a:lnTo>
                    <a:pt x="764" y="1280"/>
                  </a:lnTo>
                  <a:lnTo>
                    <a:pt x="764" y="1280"/>
                  </a:lnTo>
                  <a:lnTo>
                    <a:pt x="772" y="1282"/>
                  </a:lnTo>
                  <a:lnTo>
                    <a:pt x="780" y="1286"/>
                  </a:lnTo>
                  <a:lnTo>
                    <a:pt x="784" y="1292"/>
                  </a:lnTo>
                  <a:lnTo>
                    <a:pt x="786" y="1302"/>
                  </a:lnTo>
                  <a:lnTo>
                    <a:pt x="786" y="1382"/>
                  </a:lnTo>
                  <a:close/>
                  <a:moveTo>
                    <a:pt x="986" y="1382"/>
                  </a:moveTo>
                  <a:lnTo>
                    <a:pt x="986" y="1382"/>
                  </a:lnTo>
                  <a:lnTo>
                    <a:pt x="984" y="1390"/>
                  </a:lnTo>
                  <a:lnTo>
                    <a:pt x="980" y="1396"/>
                  </a:lnTo>
                  <a:lnTo>
                    <a:pt x="974" y="1402"/>
                  </a:lnTo>
                  <a:lnTo>
                    <a:pt x="966" y="1404"/>
                  </a:lnTo>
                  <a:lnTo>
                    <a:pt x="924" y="1404"/>
                  </a:lnTo>
                  <a:lnTo>
                    <a:pt x="924" y="1404"/>
                  </a:lnTo>
                  <a:lnTo>
                    <a:pt x="916" y="1402"/>
                  </a:lnTo>
                  <a:lnTo>
                    <a:pt x="908" y="1396"/>
                  </a:lnTo>
                  <a:lnTo>
                    <a:pt x="904" y="1390"/>
                  </a:lnTo>
                  <a:lnTo>
                    <a:pt x="902" y="1382"/>
                  </a:lnTo>
                  <a:lnTo>
                    <a:pt x="902" y="1302"/>
                  </a:lnTo>
                  <a:lnTo>
                    <a:pt x="902" y="1302"/>
                  </a:lnTo>
                  <a:lnTo>
                    <a:pt x="904" y="1292"/>
                  </a:lnTo>
                  <a:lnTo>
                    <a:pt x="908" y="1286"/>
                  </a:lnTo>
                  <a:lnTo>
                    <a:pt x="916" y="1282"/>
                  </a:lnTo>
                  <a:lnTo>
                    <a:pt x="924" y="1280"/>
                  </a:lnTo>
                  <a:lnTo>
                    <a:pt x="966" y="1280"/>
                  </a:lnTo>
                  <a:lnTo>
                    <a:pt x="966" y="1280"/>
                  </a:lnTo>
                  <a:lnTo>
                    <a:pt x="974" y="1282"/>
                  </a:lnTo>
                  <a:lnTo>
                    <a:pt x="980" y="1286"/>
                  </a:lnTo>
                  <a:lnTo>
                    <a:pt x="984" y="1292"/>
                  </a:lnTo>
                  <a:lnTo>
                    <a:pt x="986" y="1302"/>
                  </a:lnTo>
                  <a:lnTo>
                    <a:pt x="986" y="1382"/>
                  </a:lnTo>
                  <a:close/>
                  <a:moveTo>
                    <a:pt x="1188" y="1382"/>
                  </a:moveTo>
                  <a:lnTo>
                    <a:pt x="1188" y="1382"/>
                  </a:lnTo>
                  <a:lnTo>
                    <a:pt x="1186" y="1390"/>
                  </a:lnTo>
                  <a:lnTo>
                    <a:pt x="1180" y="1396"/>
                  </a:lnTo>
                  <a:lnTo>
                    <a:pt x="1174" y="1402"/>
                  </a:lnTo>
                  <a:lnTo>
                    <a:pt x="1166" y="1404"/>
                  </a:lnTo>
                  <a:lnTo>
                    <a:pt x="1124" y="1404"/>
                  </a:lnTo>
                  <a:lnTo>
                    <a:pt x="1124" y="1404"/>
                  </a:lnTo>
                  <a:lnTo>
                    <a:pt x="1116" y="1402"/>
                  </a:lnTo>
                  <a:lnTo>
                    <a:pt x="1108" y="1396"/>
                  </a:lnTo>
                  <a:lnTo>
                    <a:pt x="1104" y="1390"/>
                  </a:lnTo>
                  <a:lnTo>
                    <a:pt x="1102" y="1382"/>
                  </a:lnTo>
                  <a:lnTo>
                    <a:pt x="1102" y="1302"/>
                  </a:lnTo>
                  <a:lnTo>
                    <a:pt x="1102" y="1302"/>
                  </a:lnTo>
                  <a:lnTo>
                    <a:pt x="1104" y="1292"/>
                  </a:lnTo>
                  <a:lnTo>
                    <a:pt x="1108" y="1286"/>
                  </a:lnTo>
                  <a:lnTo>
                    <a:pt x="1116" y="1282"/>
                  </a:lnTo>
                  <a:lnTo>
                    <a:pt x="1124" y="1280"/>
                  </a:lnTo>
                  <a:lnTo>
                    <a:pt x="1166" y="1280"/>
                  </a:lnTo>
                  <a:lnTo>
                    <a:pt x="1166" y="1280"/>
                  </a:lnTo>
                  <a:lnTo>
                    <a:pt x="1174" y="1282"/>
                  </a:lnTo>
                  <a:lnTo>
                    <a:pt x="1180" y="1286"/>
                  </a:lnTo>
                  <a:lnTo>
                    <a:pt x="1186" y="1292"/>
                  </a:lnTo>
                  <a:lnTo>
                    <a:pt x="1188" y="1302"/>
                  </a:lnTo>
                  <a:lnTo>
                    <a:pt x="1188" y="1382"/>
                  </a:lnTo>
                  <a:close/>
                  <a:moveTo>
                    <a:pt x="1388" y="1382"/>
                  </a:moveTo>
                  <a:lnTo>
                    <a:pt x="1388" y="1382"/>
                  </a:lnTo>
                  <a:lnTo>
                    <a:pt x="1386" y="1390"/>
                  </a:lnTo>
                  <a:lnTo>
                    <a:pt x="1382" y="1396"/>
                  </a:lnTo>
                  <a:lnTo>
                    <a:pt x="1374" y="1402"/>
                  </a:lnTo>
                  <a:lnTo>
                    <a:pt x="1366" y="1404"/>
                  </a:lnTo>
                  <a:lnTo>
                    <a:pt x="1324" y="1404"/>
                  </a:lnTo>
                  <a:lnTo>
                    <a:pt x="1324" y="1404"/>
                  </a:lnTo>
                  <a:lnTo>
                    <a:pt x="1316" y="1402"/>
                  </a:lnTo>
                  <a:lnTo>
                    <a:pt x="1310" y="1396"/>
                  </a:lnTo>
                  <a:lnTo>
                    <a:pt x="1304" y="1390"/>
                  </a:lnTo>
                  <a:lnTo>
                    <a:pt x="1302" y="1382"/>
                  </a:lnTo>
                  <a:lnTo>
                    <a:pt x="1302" y="1302"/>
                  </a:lnTo>
                  <a:lnTo>
                    <a:pt x="1302" y="1302"/>
                  </a:lnTo>
                  <a:lnTo>
                    <a:pt x="1304" y="1292"/>
                  </a:lnTo>
                  <a:lnTo>
                    <a:pt x="1310" y="1286"/>
                  </a:lnTo>
                  <a:lnTo>
                    <a:pt x="1316" y="1282"/>
                  </a:lnTo>
                  <a:lnTo>
                    <a:pt x="1324" y="1280"/>
                  </a:lnTo>
                  <a:lnTo>
                    <a:pt x="1366" y="1280"/>
                  </a:lnTo>
                  <a:lnTo>
                    <a:pt x="1366" y="1280"/>
                  </a:lnTo>
                  <a:lnTo>
                    <a:pt x="1374" y="1282"/>
                  </a:lnTo>
                  <a:lnTo>
                    <a:pt x="1382" y="1286"/>
                  </a:lnTo>
                  <a:lnTo>
                    <a:pt x="1386" y="1292"/>
                  </a:lnTo>
                  <a:lnTo>
                    <a:pt x="1388" y="1302"/>
                  </a:lnTo>
                  <a:lnTo>
                    <a:pt x="1388" y="1382"/>
                  </a:lnTo>
                  <a:close/>
                  <a:moveTo>
                    <a:pt x="1588" y="1382"/>
                  </a:moveTo>
                  <a:lnTo>
                    <a:pt x="1588" y="1382"/>
                  </a:lnTo>
                  <a:lnTo>
                    <a:pt x="1586" y="1390"/>
                  </a:lnTo>
                  <a:lnTo>
                    <a:pt x="1582" y="1396"/>
                  </a:lnTo>
                  <a:lnTo>
                    <a:pt x="1574" y="1402"/>
                  </a:lnTo>
                  <a:lnTo>
                    <a:pt x="1566" y="1404"/>
                  </a:lnTo>
                  <a:lnTo>
                    <a:pt x="1526" y="1404"/>
                  </a:lnTo>
                  <a:lnTo>
                    <a:pt x="1526" y="1404"/>
                  </a:lnTo>
                  <a:lnTo>
                    <a:pt x="1516" y="1402"/>
                  </a:lnTo>
                  <a:lnTo>
                    <a:pt x="1510" y="1396"/>
                  </a:lnTo>
                  <a:lnTo>
                    <a:pt x="1506" y="1390"/>
                  </a:lnTo>
                  <a:lnTo>
                    <a:pt x="1504" y="1382"/>
                  </a:lnTo>
                  <a:lnTo>
                    <a:pt x="1504" y="1302"/>
                  </a:lnTo>
                  <a:lnTo>
                    <a:pt x="1504" y="1302"/>
                  </a:lnTo>
                  <a:lnTo>
                    <a:pt x="1506" y="1292"/>
                  </a:lnTo>
                  <a:lnTo>
                    <a:pt x="1510" y="1286"/>
                  </a:lnTo>
                  <a:lnTo>
                    <a:pt x="1516" y="1282"/>
                  </a:lnTo>
                  <a:lnTo>
                    <a:pt x="1526" y="1280"/>
                  </a:lnTo>
                  <a:lnTo>
                    <a:pt x="1566" y="1280"/>
                  </a:lnTo>
                  <a:lnTo>
                    <a:pt x="1566" y="1280"/>
                  </a:lnTo>
                  <a:lnTo>
                    <a:pt x="1574" y="1282"/>
                  </a:lnTo>
                  <a:lnTo>
                    <a:pt x="1582" y="1286"/>
                  </a:lnTo>
                  <a:lnTo>
                    <a:pt x="1586" y="1292"/>
                  </a:lnTo>
                  <a:lnTo>
                    <a:pt x="1588" y="1302"/>
                  </a:lnTo>
                  <a:lnTo>
                    <a:pt x="1588" y="1382"/>
                  </a:lnTo>
                  <a:close/>
                  <a:moveTo>
                    <a:pt x="1600" y="1246"/>
                  </a:moveTo>
                  <a:lnTo>
                    <a:pt x="1600" y="1258"/>
                  </a:lnTo>
                  <a:lnTo>
                    <a:pt x="1600" y="1258"/>
                  </a:lnTo>
                  <a:lnTo>
                    <a:pt x="1598" y="1262"/>
                  </a:lnTo>
                  <a:lnTo>
                    <a:pt x="1596" y="1264"/>
                  </a:lnTo>
                  <a:lnTo>
                    <a:pt x="1594" y="1266"/>
                  </a:lnTo>
                  <a:lnTo>
                    <a:pt x="1590" y="1268"/>
                  </a:lnTo>
                  <a:lnTo>
                    <a:pt x="84" y="1268"/>
                  </a:lnTo>
                  <a:lnTo>
                    <a:pt x="84" y="1268"/>
                  </a:lnTo>
                  <a:lnTo>
                    <a:pt x="80" y="1266"/>
                  </a:lnTo>
                  <a:lnTo>
                    <a:pt x="78" y="1264"/>
                  </a:lnTo>
                  <a:lnTo>
                    <a:pt x="76" y="1262"/>
                  </a:lnTo>
                  <a:lnTo>
                    <a:pt x="74" y="1258"/>
                  </a:lnTo>
                  <a:lnTo>
                    <a:pt x="74" y="1246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6" y="230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80" y="226"/>
                  </a:lnTo>
                  <a:lnTo>
                    <a:pt x="84" y="224"/>
                  </a:lnTo>
                  <a:lnTo>
                    <a:pt x="1590" y="224"/>
                  </a:lnTo>
                  <a:lnTo>
                    <a:pt x="1590" y="224"/>
                  </a:lnTo>
                  <a:lnTo>
                    <a:pt x="1594" y="226"/>
                  </a:lnTo>
                  <a:lnTo>
                    <a:pt x="1596" y="228"/>
                  </a:lnTo>
                  <a:lnTo>
                    <a:pt x="1596" y="228"/>
                  </a:lnTo>
                  <a:lnTo>
                    <a:pt x="1598" y="230"/>
                  </a:lnTo>
                  <a:lnTo>
                    <a:pt x="1600" y="234"/>
                  </a:lnTo>
                  <a:lnTo>
                    <a:pt x="1600" y="234"/>
                  </a:lnTo>
                  <a:lnTo>
                    <a:pt x="1600" y="12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79" name="Freeform 1014"/>
            <p:cNvSpPr>
              <a:spLocks/>
            </p:cNvSpPr>
            <p:nvPr/>
          </p:nvSpPr>
          <p:spPr bwMode="auto">
            <a:xfrm>
              <a:off x="9155113" y="-1773238"/>
              <a:ext cx="127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2"/>
                </a:cxn>
                <a:cxn ang="0">
                  <a:pos x="4" y="0"/>
                </a:cxn>
                <a:cxn ang="0">
                  <a:pos x="0" y="12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lnTo>
                    <a:pt x="8" y="12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0" name="Freeform 1015"/>
            <p:cNvSpPr>
              <a:spLocks/>
            </p:cNvSpPr>
            <p:nvPr/>
          </p:nvSpPr>
          <p:spPr bwMode="auto">
            <a:xfrm>
              <a:off x="9075738" y="-1738313"/>
              <a:ext cx="50800" cy="28575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32" y="8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4" y="16"/>
                </a:cxn>
              </a:cxnLst>
              <a:rect l="0" t="0" r="r" b="b"/>
              <a:pathLst>
                <a:path w="32" h="18">
                  <a:moveTo>
                    <a:pt x="4" y="16"/>
                  </a:moveTo>
                  <a:lnTo>
                    <a:pt x="32" y="8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18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1" name="Freeform 1016"/>
            <p:cNvSpPr>
              <a:spLocks/>
            </p:cNvSpPr>
            <p:nvPr/>
          </p:nvSpPr>
          <p:spPr bwMode="auto">
            <a:xfrm>
              <a:off x="9104313" y="-1782763"/>
              <a:ext cx="31750" cy="44450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20" y="28"/>
                </a:cxn>
                <a:cxn ang="0">
                  <a:pos x="2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20" h="28">
                  <a:moveTo>
                    <a:pt x="14" y="20"/>
                  </a:moveTo>
                  <a:lnTo>
                    <a:pt x="14" y="2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0" y="28"/>
                  </a:lnTo>
                  <a:lnTo>
                    <a:pt x="2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2" name="Freeform 1017"/>
            <p:cNvSpPr>
              <a:spLocks noEditPoints="1"/>
            </p:cNvSpPr>
            <p:nvPr/>
          </p:nvSpPr>
          <p:spPr bwMode="auto">
            <a:xfrm>
              <a:off x="9139238" y="-1782763"/>
              <a:ext cx="44450" cy="444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8" y="22"/>
                </a:cxn>
                <a:cxn ang="0">
                  <a:pos x="18" y="22"/>
                </a:cxn>
                <a:cxn ang="0">
                  <a:pos x="22" y="28"/>
                </a:cxn>
                <a:cxn ang="0">
                  <a:pos x="28" y="28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18"/>
                </a:cxn>
                <a:cxn ang="0">
                  <a:pos x="14" y="6"/>
                </a:cxn>
                <a:cxn ang="0">
                  <a:pos x="18" y="18"/>
                </a:cxn>
                <a:cxn ang="0">
                  <a:pos x="10" y="18"/>
                </a:cxn>
              </a:cxnLst>
              <a:rect l="0" t="0" r="r" b="b"/>
              <a:pathLst>
                <a:path w="28" h="28">
                  <a:moveTo>
                    <a:pt x="10" y="0"/>
                  </a:moveTo>
                  <a:lnTo>
                    <a:pt x="0" y="28"/>
                  </a:lnTo>
                  <a:lnTo>
                    <a:pt x="6" y="28"/>
                  </a:lnTo>
                  <a:lnTo>
                    <a:pt x="8" y="22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8" y="28"/>
                  </a:lnTo>
                  <a:lnTo>
                    <a:pt x="16" y="0"/>
                  </a:lnTo>
                  <a:lnTo>
                    <a:pt x="10" y="0"/>
                  </a:lnTo>
                  <a:close/>
                  <a:moveTo>
                    <a:pt x="10" y="18"/>
                  </a:moveTo>
                  <a:lnTo>
                    <a:pt x="14" y="6"/>
                  </a:lnTo>
                  <a:lnTo>
                    <a:pt x="18" y="18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3" name="Freeform 1018"/>
            <p:cNvSpPr>
              <a:spLocks/>
            </p:cNvSpPr>
            <p:nvPr/>
          </p:nvSpPr>
          <p:spPr bwMode="auto">
            <a:xfrm>
              <a:off x="10679113" y="-1747838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4" name="Freeform 1019"/>
            <p:cNvSpPr>
              <a:spLocks/>
            </p:cNvSpPr>
            <p:nvPr/>
          </p:nvSpPr>
          <p:spPr bwMode="auto">
            <a:xfrm>
              <a:off x="10742613" y="-1782763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5" name="Freeform 1020"/>
            <p:cNvSpPr>
              <a:spLocks/>
            </p:cNvSpPr>
            <p:nvPr/>
          </p:nvSpPr>
          <p:spPr bwMode="auto">
            <a:xfrm>
              <a:off x="9917113" y="-1782763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4" y="16"/>
                </a:cxn>
                <a:cxn ang="0">
                  <a:pos x="12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4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6" name="Freeform 1021"/>
            <p:cNvSpPr>
              <a:spLocks/>
            </p:cNvSpPr>
            <p:nvPr/>
          </p:nvSpPr>
          <p:spPr bwMode="auto">
            <a:xfrm>
              <a:off x="9237663" y="-1779588"/>
              <a:ext cx="9207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58" y="44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58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8" y="4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7" name="Freeform 1022"/>
            <p:cNvSpPr>
              <a:spLocks/>
            </p:cNvSpPr>
            <p:nvPr/>
          </p:nvSpPr>
          <p:spPr bwMode="auto">
            <a:xfrm>
              <a:off x="93487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8" name="Freeform 1023"/>
            <p:cNvSpPr>
              <a:spLocks/>
            </p:cNvSpPr>
            <p:nvPr/>
          </p:nvSpPr>
          <p:spPr bwMode="auto">
            <a:xfrm>
              <a:off x="9383713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4" y="2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89" name="Freeform 1024"/>
            <p:cNvSpPr>
              <a:spLocks/>
            </p:cNvSpPr>
            <p:nvPr/>
          </p:nvSpPr>
          <p:spPr bwMode="auto">
            <a:xfrm>
              <a:off x="94599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0" name="Freeform 1025"/>
            <p:cNvSpPr>
              <a:spLocks/>
            </p:cNvSpPr>
            <p:nvPr/>
          </p:nvSpPr>
          <p:spPr bwMode="auto">
            <a:xfrm>
              <a:off x="9513888" y="-1779588"/>
              <a:ext cx="76200" cy="698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6" y="24"/>
                </a:cxn>
                <a:cxn ang="0">
                  <a:pos x="36" y="24"/>
                </a:cxn>
              </a:cxnLst>
              <a:rect l="0" t="0" r="r" b="b"/>
              <a:pathLst>
                <a:path w="48" h="44">
                  <a:moveTo>
                    <a:pt x="36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1" name="Freeform 1026"/>
            <p:cNvSpPr>
              <a:spLocks/>
            </p:cNvSpPr>
            <p:nvPr/>
          </p:nvSpPr>
          <p:spPr bwMode="auto">
            <a:xfrm>
              <a:off x="9494838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2" name="Freeform 1027"/>
            <p:cNvSpPr>
              <a:spLocks/>
            </p:cNvSpPr>
            <p:nvPr/>
          </p:nvSpPr>
          <p:spPr bwMode="auto">
            <a:xfrm>
              <a:off x="960596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3" name="Freeform 1028"/>
            <p:cNvSpPr>
              <a:spLocks/>
            </p:cNvSpPr>
            <p:nvPr/>
          </p:nvSpPr>
          <p:spPr bwMode="auto">
            <a:xfrm>
              <a:off x="96440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4" name="Freeform 1029"/>
            <p:cNvSpPr>
              <a:spLocks/>
            </p:cNvSpPr>
            <p:nvPr/>
          </p:nvSpPr>
          <p:spPr bwMode="auto">
            <a:xfrm>
              <a:off x="96821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5" name="Freeform 1030"/>
            <p:cNvSpPr>
              <a:spLocks/>
            </p:cNvSpPr>
            <p:nvPr/>
          </p:nvSpPr>
          <p:spPr bwMode="auto">
            <a:xfrm>
              <a:off x="9717088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6" name="Freeform 1031"/>
            <p:cNvSpPr>
              <a:spLocks/>
            </p:cNvSpPr>
            <p:nvPr/>
          </p:nvSpPr>
          <p:spPr bwMode="auto">
            <a:xfrm>
              <a:off x="97551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2" y="42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2" y="42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7" name="Freeform 1032"/>
            <p:cNvSpPr>
              <a:spLocks/>
            </p:cNvSpPr>
            <p:nvPr/>
          </p:nvSpPr>
          <p:spPr bwMode="auto">
            <a:xfrm>
              <a:off x="10063163" y="-1779588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8" name="Freeform 1033"/>
            <p:cNvSpPr>
              <a:spLocks/>
            </p:cNvSpPr>
            <p:nvPr/>
          </p:nvSpPr>
          <p:spPr bwMode="auto">
            <a:xfrm>
              <a:off x="101742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599" name="Freeform 1034"/>
            <p:cNvSpPr>
              <a:spLocks/>
            </p:cNvSpPr>
            <p:nvPr/>
          </p:nvSpPr>
          <p:spPr bwMode="auto">
            <a:xfrm>
              <a:off x="10212388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0" name="Freeform 1035"/>
            <p:cNvSpPr>
              <a:spLocks/>
            </p:cNvSpPr>
            <p:nvPr/>
          </p:nvSpPr>
          <p:spPr bwMode="auto">
            <a:xfrm>
              <a:off x="102854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1" name="Freeform 1036"/>
            <p:cNvSpPr>
              <a:spLocks/>
            </p:cNvSpPr>
            <p:nvPr/>
          </p:nvSpPr>
          <p:spPr bwMode="auto">
            <a:xfrm>
              <a:off x="10342563" y="-1779588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2" name="Freeform 1037"/>
            <p:cNvSpPr>
              <a:spLocks/>
            </p:cNvSpPr>
            <p:nvPr/>
          </p:nvSpPr>
          <p:spPr bwMode="auto">
            <a:xfrm>
              <a:off x="10323513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3" name="Freeform 1038"/>
            <p:cNvSpPr>
              <a:spLocks/>
            </p:cNvSpPr>
            <p:nvPr/>
          </p:nvSpPr>
          <p:spPr bwMode="auto">
            <a:xfrm>
              <a:off x="1043463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4" name="Freeform 1039"/>
            <p:cNvSpPr>
              <a:spLocks/>
            </p:cNvSpPr>
            <p:nvPr/>
          </p:nvSpPr>
          <p:spPr bwMode="auto">
            <a:xfrm>
              <a:off x="10469563" y="-1779588"/>
              <a:ext cx="2222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4" h="44">
                  <a:moveTo>
                    <a:pt x="0" y="44"/>
                  </a:move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5" name="Freeform 1040"/>
            <p:cNvSpPr>
              <a:spLocks/>
            </p:cNvSpPr>
            <p:nvPr/>
          </p:nvSpPr>
          <p:spPr bwMode="auto">
            <a:xfrm>
              <a:off x="105076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6" name="Freeform 1041"/>
            <p:cNvSpPr>
              <a:spLocks/>
            </p:cNvSpPr>
            <p:nvPr/>
          </p:nvSpPr>
          <p:spPr bwMode="auto">
            <a:xfrm>
              <a:off x="105457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7" name="Freeform 1042"/>
            <p:cNvSpPr>
              <a:spLocks/>
            </p:cNvSpPr>
            <p:nvPr/>
          </p:nvSpPr>
          <p:spPr bwMode="auto">
            <a:xfrm>
              <a:off x="105806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4" y="42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4" y="42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8" name="Freeform 1043"/>
            <p:cNvSpPr>
              <a:spLocks/>
            </p:cNvSpPr>
            <p:nvPr/>
          </p:nvSpPr>
          <p:spPr bwMode="auto">
            <a:xfrm>
              <a:off x="10298113" y="-4021138"/>
              <a:ext cx="50800" cy="47625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6" y="24"/>
                </a:cxn>
                <a:cxn ang="0">
                  <a:pos x="10" y="24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6" y="30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2" y="20"/>
                </a:cxn>
                <a:cxn ang="0">
                  <a:pos x="30" y="16"/>
                </a:cxn>
                <a:cxn ang="0">
                  <a:pos x="26" y="12"/>
                </a:cxn>
                <a:cxn ang="0">
                  <a:pos x="18" y="10"/>
                </a:cxn>
                <a:cxn ang="0">
                  <a:pos x="10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6" y="4"/>
                </a:cxn>
                <a:cxn ang="0">
                  <a:pos x="20" y="6"/>
                </a:cxn>
                <a:cxn ang="0">
                  <a:pos x="22" y="8"/>
                </a:cxn>
                <a:cxn ang="0">
                  <a:pos x="32" y="8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4" y="14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4" y="18"/>
                </a:cxn>
                <a:cxn ang="0">
                  <a:pos x="24" y="20"/>
                </a:cxn>
                <a:cxn ang="0">
                  <a:pos x="22" y="24"/>
                </a:cxn>
              </a:cxnLst>
              <a:rect l="0" t="0" r="r" b="b"/>
              <a:pathLst>
                <a:path w="32" h="30">
                  <a:moveTo>
                    <a:pt x="22" y="24"/>
                  </a:moveTo>
                  <a:lnTo>
                    <a:pt x="2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09" name="Freeform 1044"/>
            <p:cNvSpPr>
              <a:spLocks/>
            </p:cNvSpPr>
            <p:nvPr/>
          </p:nvSpPr>
          <p:spPr bwMode="auto">
            <a:xfrm>
              <a:off x="9758363" y="-402113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0" name="Freeform 1045"/>
            <p:cNvSpPr>
              <a:spLocks/>
            </p:cNvSpPr>
            <p:nvPr/>
          </p:nvSpPr>
          <p:spPr bwMode="auto">
            <a:xfrm>
              <a:off x="10225088" y="-4014788"/>
              <a:ext cx="15875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0" h="20">
                  <a:moveTo>
                    <a:pt x="4" y="20"/>
                  </a:moveTo>
                  <a:lnTo>
                    <a:pt x="4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1" name="Freeform 1046"/>
            <p:cNvSpPr>
              <a:spLocks/>
            </p:cNvSpPr>
            <p:nvPr/>
          </p:nvSpPr>
          <p:spPr bwMode="auto">
            <a:xfrm>
              <a:off x="10177463" y="-401478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2" name="Freeform 1047"/>
            <p:cNvSpPr>
              <a:spLocks/>
            </p:cNvSpPr>
            <p:nvPr/>
          </p:nvSpPr>
          <p:spPr bwMode="auto">
            <a:xfrm>
              <a:off x="9434513" y="-4027488"/>
              <a:ext cx="41275" cy="69850"/>
            </a:xfrm>
            <a:custGeom>
              <a:avLst/>
              <a:gdLst/>
              <a:ahLst/>
              <a:cxnLst>
                <a:cxn ang="0">
                  <a:pos x="6" y="42"/>
                </a:cxn>
                <a:cxn ang="0">
                  <a:pos x="14" y="44"/>
                </a:cxn>
                <a:cxn ang="0">
                  <a:pos x="20" y="42"/>
                </a:cxn>
                <a:cxn ang="0">
                  <a:pos x="24" y="38"/>
                </a:cxn>
                <a:cxn ang="0">
                  <a:pos x="26" y="30"/>
                </a:cxn>
                <a:cxn ang="0">
                  <a:pos x="24" y="22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0" y="14"/>
                </a:cxn>
                <a:cxn ang="0">
                  <a:pos x="12" y="10"/>
                </a:cxn>
                <a:cxn ang="0">
                  <a:pos x="12" y="8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6" y="10"/>
                </a:cxn>
                <a:cxn ang="0">
                  <a:pos x="16" y="12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4"/>
                </a:cxn>
                <a:cxn ang="0">
                  <a:pos x="16" y="28"/>
                </a:cxn>
                <a:cxn ang="0">
                  <a:pos x="16" y="32"/>
                </a:cxn>
                <a:cxn ang="0">
                  <a:pos x="14" y="36"/>
                </a:cxn>
                <a:cxn ang="0">
                  <a:pos x="14" y="38"/>
                </a:cxn>
                <a:cxn ang="0">
                  <a:pos x="12" y="36"/>
                </a:cxn>
                <a:cxn ang="0">
                  <a:pos x="12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2"/>
                </a:cxn>
              </a:cxnLst>
              <a:rect l="0" t="0" r="r" b="b"/>
              <a:pathLst>
                <a:path w="26" h="44">
                  <a:moveTo>
                    <a:pt x="6" y="42"/>
                  </a:moveTo>
                  <a:lnTo>
                    <a:pt x="6" y="42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2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3" name="Freeform 1048"/>
            <p:cNvSpPr>
              <a:spLocks/>
            </p:cNvSpPr>
            <p:nvPr/>
          </p:nvSpPr>
          <p:spPr bwMode="auto">
            <a:xfrm>
              <a:off x="10117138" y="-4024313"/>
              <a:ext cx="28575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8" y="3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8"/>
                </a:cxn>
                <a:cxn ang="0">
                  <a:pos x="10" y="30"/>
                </a:cxn>
              </a:cxnLst>
              <a:rect l="0" t="0" r="r" b="b"/>
              <a:pathLst>
                <a:path w="18" h="30">
                  <a:moveTo>
                    <a:pt x="10" y="30"/>
                  </a:moveTo>
                  <a:lnTo>
                    <a:pt x="18" y="3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8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4" name="Freeform 1049"/>
            <p:cNvSpPr>
              <a:spLocks noEditPoints="1"/>
            </p:cNvSpPr>
            <p:nvPr/>
          </p:nvSpPr>
          <p:spPr bwMode="auto">
            <a:xfrm>
              <a:off x="10164763" y="-402431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5" name="Freeform 1050"/>
            <p:cNvSpPr>
              <a:spLocks noEditPoints="1"/>
            </p:cNvSpPr>
            <p:nvPr/>
          </p:nvSpPr>
          <p:spPr bwMode="auto">
            <a:xfrm>
              <a:off x="10212388" y="-4024313"/>
              <a:ext cx="41275" cy="47625"/>
            </a:xfrm>
            <a:custGeom>
              <a:avLst/>
              <a:gdLst/>
              <a:ahLst/>
              <a:cxnLst>
                <a:cxn ang="0">
                  <a:pos x="14" y="30"/>
                </a:cxn>
                <a:cxn ang="0">
                  <a:pos x="14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6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6" h="30">
                  <a:moveTo>
                    <a:pt x="14" y="30"/>
                  </a:moveTo>
                  <a:lnTo>
                    <a:pt x="14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6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4" y="30"/>
                  </a:lnTo>
                  <a:lnTo>
                    <a:pt x="14" y="30"/>
                  </a:lnTo>
                  <a:close/>
                  <a:moveTo>
                    <a:pt x="10" y="8"/>
                  </a:move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6" name="Rectangle 1051"/>
            <p:cNvSpPr>
              <a:spLocks noChangeArrowheads="1"/>
            </p:cNvSpPr>
            <p:nvPr/>
          </p:nvSpPr>
          <p:spPr bwMode="auto">
            <a:xfrm>
              <a:off x="10263188" y="-3998913"/>
              <a:ext cx="25400" cy="95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7" name="Freeform 1052"/>
            <p:cNvSpPr>
              <a:spLocks/>
            </p:cNvSpPr>
            <p:nvPr/>
          </p:nvSpPr>
          <p:spPr bwMode="auto">
            <a:xfrm>
              <a:off x="8780463" y="-4024313"/>
              <a:ext cx="44450" cy="47625"/>
            </a:xfrm>
            <a:custGeom>
              <a:avLst/>
              <a:gdLst/>
              <a:ahLst/>
              <a:cxnLst>
                <a:cxn ang="0">
                  <a:pos x="28" y="24"/>
                </a:cxn>
                <a:cxn ang="0">
                  <a:pos x="8" y="24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28" y="30"/>
                </a:cxn>
                <a:cxn ang="0">
                  <a:pos x="28" y="24"/>
                </a:cxn>
              </a:cxnLst>
              <a:rect l="0" t="0" r="r" b="b"/>
              <a:pathLst>
                <a:path w="28" h="30">
                  <a:moveTo>
                    <a:pt x="28" y="24"/>
                  </a:moveTo>
                  <a:lnTo>
                    <a:pt x="8" y="2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8" y="30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8" name="Freeform 1053"/>
            <p:cNvSpPr>
              <a:spLocks/>
            </p:cNvSpPr>
            <p:nvPr/>
          </p:nvSpPr>
          <p:spPr bwMode="auto">
            <a:xfrm>
              <a:off x="8834438" y="-4024313"/>
              <a:ext cx="63500" cy="476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6" y="30"/>
                </a:cxn>
                <a:cxn ang="0">
                  <a:pos x="24" y="30"/>
                </a:cxn>
                <a:cxn ang="0">
                  <a:pos x="32" y="6"/>
                </a:cxn>
                <a:cxn ang="0">
                  <a:pos x="32" y="30"/>
                </a:cxn>
                <a:cxn ang="0">
                  <a:pos x="40" y="30"/>
                </a:cxn>
                <a:cxn ang="0">
                  <a:pos x="40" y="0"/>
                </a:cxn>
                <a:cxn ang="0">
                  <a:pos x="26" y="0"/>
                </a:cxn>
                <a:cxn ang="0">
                  <a:pos x="20" y="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6"/>
                </a:cxn>
              </a:cxnLst>
              <a:rect l="0" t="0" r="r" b="b"/>
              <a:pathLst>
                <a:path w="40" h="30">
                  <a:moveTo>
                    <a:pt x="8" y="6"/>
                  </a:moveTo>
                  <a:lnTo>
                    <a:pt x="16" y="30"/>
                  </a:lnTo>
                  <a:lnTo>
                    <a:pt x="24" y="30"/>
                  </a:lnTo>
                  <a:lnTo>
                    <a:pt x="32" y="6"/>
                  </a:lnTo>
                  <a:lnTo>
                    <a:pt x="32" y="30"/>
                  </a:lnTo>
                  <a:lnTo>
                    <a:pt x="40" y="30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0" y="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19" name="Rectangle 1054"/>
            <p:cNvSpPr>
              <a:spLocks noChangeArrowheads="1"/>
            </p:cNvSpPr>
            <p:nvPr/>
          </p:nvSpPr>
          <p:spPr bwMode="auto">
            <a:xfrm>
              <a:off x="8755063" y="-4024313"/>
              <a:ext cx="12700" cy="476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0" name="Freeform 1055"/>
            <p:cNvSpPr>
              <a:spLocks/>
            </p:cNvSpPr>
            <p:nvPr/>
          </p:nvSpPr>
          <p:spPr bwMode="auto">
            <a:xfrm>
              <a:off x="8701088" y="-4024313"/>
              <a:ext cx="44450" cy="47625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8" y="12"/>
                </a:cxn>
                <a:cxn ang="0">
                  <a:pos x="8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16"/>
                </a:cxn>
              </a:cxnLst>
              <a:rect l="0" t="0" r="r" b="b"/>
              <a:pathLst>
                <a:path w="28" h="30">
                  <a:moveTo>
                    <a:pt x="8" y="16"/>
                  </a:moveTo>
                  <a:lnTo>
                    <a:pt x="26" y="16"/>
                  </a:lnTo>
                  <a:lnTo>
                    <a:pt x="26" y="12"/>
                  </a:lnTo>
                  <a:lnTo>
                    <a:pt x="8" y="12"/>
                  </a:lnTo>
                  <a:lnTo>
                    <a:pt x="8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1" name="Freeform 1056"/>
            <p:cNvSpPr>
              <a:spLocks/>
            </p:cNvSpPr>
            <p:nvPr/>
          </p:nvSpPr>
          <p:spPr bwMode="auto">
            <a:xfrm>
              <a:off x="9898063" y="-4030663"/>
              <a:ext cx="25400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6" y="3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30"/>
                </a:cxn>
              </a:cxnLst>
              <a:rect l="0" t="0" r="r" b="b"/>
              <a:pathLst>
                <a:path w="16" h="30">
                  <a:moveTo>
                    <a:pt x="10" y="30"/>
                  </a:moveTo>
                  <a:lnTo>
                    <a:pt x="16" y="3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2" name="Freeform 1057"/>
            <p:cNvSpPr>
              <a:spLocks noEditPoints="1"/>
            </p:cNvSpPr>
            <p:nvPr/>
          </p:nvSpPr>
          <p:spPr bwMode="auto">
            <a:xfrm>
              <a:off x="9745663" y="-403066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3" name="Freeform 1058"/>
            <p:cNvSpPr>
              <a:spLocks/>
            </p:cNvSpPr>
            <p:nvPr/>
          </p:nvSpPr>
          <p:spPr bwMode="auto">
            <a:xfrm>
              <a:off x="9844088" y="-4027488"/>
              <a:ext cx="44450" cy="44450"/>
            </a:xfrm>
            <a:custGeom>
              <a:avLst/>
              <a:gdLst/>
              <a:ahLst/>
              <a:cxnLst>
                <a:cxn ang="0">
                  <a:pos x="14" y="24"/>
                </a:cxn>
                <a:cxn ang="0">
                  <a:pos x="14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4" y="26"/>
                </a:cxn>
                <a:cxn ang="0">
                  <a:pos x="8" y="28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2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26" y="14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0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26" y="4"/>
                </a:cxn>
                <a:cxn ang="0">
                  <a:pos x="2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4" y="24"/>
                </a:cxn>
                <a:cxn ang="0">
                  <a:pos x="14" y="24"/>
                </a:cxn>
              </a:cxnLst>
              <a:rect l="0" t="0" r="r" b="b"/>
              <a:pathLst>
                <a:path w="28" h="28">
                  <a:moveTo>
                    <a:pt x="14" y="24"/>
                  </a:moveTo>
                  <a:lnTo>
                    <a:pt x="14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4" name="Freeform 1059"/>
            <p:cNvSpPr>
              <a:spLocks/>
            </p:cNvSpPr>
            <p:nvPr/>
          </p:nvSpPr>
          <p:spPr bwMode="auto">
            <a:xfrm>
              <a:off x="9793288" y="-4030663"/>
              <a:ext cx="41275" cy="4762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20"/>
                </a:cxn>
                <a:cxn ang="0">
                  <a:pos x="18" y="2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26" h="30">
                  <a:moveTo>
                    <a:pt x="12" y="18"/>
                  </a:moveTo>
                  <a:lnTo>
                    <a:pt x="12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5" name="Freeform 1060"/>
            <p:cNvSpPr>
              <a:spLocks/>
            </p:cNvSpPr>
            <p:nvPr/>
          </p:nvSpPr>
          <p:spPr bwMode="auto">
            <a:xfrm>
              <a:off x="8961438" y="-1744663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6" name="Freeform 1061"/>
            <p:cNvSpPr>
              <a:spLocks/>
            </p:cNvSpPr>
            <p:nvPr/>
          </p:nvSpPr>
          <p:spPr bwMode="auto">
            <a:xfrm>
              <a:off x="9024938" y="-1779588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7" name="Freeform 1062"/>
            <p:cNvSpPr>
              <a:spLocks/>
            </p:cNvSpPr>
            <p:nvPr/>
          </p:nvSpPr>
          <p:spPr bwMode="auto">
            <a:xfrm>
              <a:off x="8199438" y="-1779588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6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2" y="16"/>
                </a:cxn>
                <a:cxn ang="0">
                  <a:pos x="12" y="18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2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8" name="Freeform 1063"/>
            <p:cNvSpPr>
              <a:spLocks/>
            </p:cNvSpPr>
            <p:nvPr/>
          </p:nvSpPr>
          <p:spPr bwMode="auto">
            <a:xfrm>
              <a:off x="8345488" y="-1776413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2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29" name="Freeform 1064"/>
            <p:cNvSpPr>
              <a:spLocks/>
            </p:cNvSpPr>
            <p:nvPr/>
          </p:nvSpPr>
          <p:spPr bwMode="auto">
            <a:xfrm>
              <a:off x="845661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0" name="Freeform 1065"/>
            <p:cNvSpPr>
              <a:spLocks/>
            </p:cNvSpPr>
            <p:nvPr/>
          </p:nvSpPr>
          <p:spPr bwMode="auto">
            <a:xfrm>
              <a:off x="8494713" y="-1776413"/>
              <a:ext cx="57150" cy="69850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2" y="0"/>
                </a:cxn>
                <a:cxn ang="0">
                  <a:pos x="22" y="24"/>
                </a:cxn>
              </a:cxnLst>
              <a:rect l="0" t="0" r="r" b="b"/>
              <a:pathLst>
                <a:path w="36" h="44">
                  <a:moveTo>
                    <a:pt x="22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2" y="0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1" name="Freeform 1066"/>
            <p:cNvSpPr>
              <a:spLocks/>
            </p:cNvSpPr>
            <p:nvPr/>
          </p:nvSpPr>
          <p:spPr bwMode="auto">
            <a:xfrm>
              <a:off x="8567738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2" name="Freeform 1067"/>
            <p:cNvSpPr>
              <a:spLocks/>
            </p:cNvSpPr>
            <p:nvPr/>
          </p:nvSpPr>
          <p:spPr bwMode="auto">
            <a:xfrm>
              <a:off x="8624888" y="-1776413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3" name="Freeform 1068"/>
            <p:cNvSpPr>
              <a:spLocks/>
            </p:cNvSpPr>
            <p:nvPr/>
          </p:nvSpPr>
          <p:spPr bwMode="auto">
            <a:xfrm>
              <a:off x="8605838" y="-1776413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4" name="Freeform 1069"/>
            <p:cNvSpPr>
              <a:spLocks/>
            </p:cNvSpPr>
            <p:nvPr/>
          </p:nvSpPr>
          <p:spPr bwMode="auto">
            <a:xfrm>
              <a:off x="871696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5" name="Freeform 1070"/>
            <p:cNvSpPr>
              <a:spLocks/>
            </p:cNvSpPr>
            <p:nvPr/>
          </p:nvSpPr>
          <p:spPr bwMode="auto">
            <a:xfrm>
              <a:off x="87518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6" name="Freeform 1071"/>
            <p:cNvSpPr>
              <a:spLocks/>
            </p:cNvSpPr>
            <p:nvPr/>
          </p:nvSpPr>
          <p:spPr bwMode="auto">
            <a:xfrm>
              <a:off x="87899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7" name="Freeform 1072"/>
            <p:cNvSpPr>
              <a:spLocks/>
            </p:cNvSpPr>
            <p:nvPr/>
          </p:nvSpPr>
          <p:spPr bwMode="auto">
            <a:xfrm>
              <a:off x="88280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8" name="Freeform 1073"/>
            <p:cNvSpPr>
              <a:spLocks/>
            </p:cNvSpPr>
            <p:nvPr/>
          </p:nvSpPr>
          <p:spPr bwMode="auto">
            <a:xfrm>
              <a:off x="8863013" y="-1776413"/>
              <a:ext cx="571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36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39" name="Freeform 1075"/>
            <p:cNvSpPr>
              <a:spLocks/>
            </p:cNvSpPr>
            <p:nvPr/>
          </p:nvSpPr>
          <p:spPr bwMode="auto">
            <a:xfrm>
              <a:off x="8285163" y="-3697288"/>
              <a:ext cx="2419350" cy="1654175"/>
            </a:xfrm>
            <a:custGeom>
              <a:avLst/>
              <a:gdLst/>
              <a:ahLst/>
              <a:cxnLst>
                <a:cxn ang="0">
                  <a:pos x="1524" y="1020"/>
                </a:cxn>
                <a:cxn ang="0">
                  <a:pos x="1524" y="1032"/>
                </a:cxn>
                <a:cxn ang="0">
                  <a:pos x="1524" y="1032"/>
                </a:cxn>
                <a:cxn ang="0">
                  <a:pos x="1524" y="1036"/>
                </a:cxn>
                <a:cxn ang="0">
                  <a:pos x="1522" y="1040"/>
                </a:cxn>
                <a:cxn ang="0">
                  <a:pos x="1518" y="1042"/>
                </a:cxn>
                <a:cxn ang="0">
                  <a:pos x="1514" y="1042"/>
                </a:cxn>
                <a:cxn ang="0">
                  <a:pos x="8" y="1042"/>
                </a:cxn>
                <a:cxn ang="0">
                  <a:pos x="8" y="1042"/>
                </a:cxn>
                <a:cxn ang="0">
                  <a:pos x="6" y="1042"/>
                </a:cxn>
                <a:cxn ang="0">
                  <a:pos x="2" y="1040"/>
                </a:cxn>
                <a:cxn ang="0">
                  <a:pos x="0" y="1036"/>
                </a:cxn>
                <a:cxn ang="0">
                  <a:pos x="0" y="1032"/>
                </a:cxn>
                <a:cxn ang="0">
                  <a:pos x="0" y="102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514" y="0"/>
                </a:cxn>
                <a:cxn ang="0">
                  <a:pos x="1514" y="0"/>
                </a:cxn>
                <a:cxn ang="0">
                  <a:pos x="1518" y="0"/>
                </a:cxn>
                <a:cxn ang="0">
                  <a:pos x="1522" y="4"/>
                </a:cxn>
                <a:cxn ang="0">
                  <a:pos x="1522" y="4"/>
                </a:cxn>
                <a:cxn ang="0">
                  <a:pos x="1524" y="6"/>
                </a:cxn>
                <a:cxn ang="0">
                  <a:pos x="1524" y="10"/>
                </a:cxn>
                <a:cxn ang="0">
                  <a:pos x="1524" y="10"/>
                </a:cxn>
                <a:cxn ang="0">
                  <a:pos x="1524" y="1020"/>
                </a:cxn>
              </a:cxnLst>
              <a:rect l="0" t="0" r="r" b="b"/>
              <a:pathLst>
                <a:path w="1524" h="1042">
                  <a:moveTo>
                    <a:pt x="1524" y="1020"/>
                  </a:moveTo>
                  <a:lnTo>
                    <a:pt x="1524" y="1032"/>
                  </a:lnTo>
                  <a:lnTo>
                    <a:pt x="1524" y="1032"/>
                  </a:lnTo>
                  <a:lnTo>
                    <a:pt x="1524" y="1036"/>
                  </a:lnTo>
                  <a:lnTo>
                    <a:pt x="1522" y="1040"/>
                  </a:lnTo>
                  <a:lnTo>
                    <a:pt x="1518" y="1042"/>
                  </a:lnTo>
                  <a:lnTo>
                    <a:pt x="1514" y="1042"/>
                  </a:lnTo>
                  <a:lnTo>
                    <a:pt x="8" y="1042"/>
                  </a:lnTo>
                  <a:lnTo>
                    <a:pt x="8" y="1042"/>
                  </a:lnTo>
                  <a:lnTo>
                    <a:pt x="6" y="1042"/>
                  </a:lnTo>
                  <a:lnTo>
                    <a:pt x="2" y="1040"/>
                  </a:lnTo>
                  <a:lnTo>
                    <a:pt x="0" y="1036"/>
                  </a:lnTo>
                  <a:lnTo>
                    <a:pt x="0" y="1032"/>
                  </a:lnTo>
                  <a:lnTo>
                    <a:pt x="0" y="102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1514" y="0"/>
                  </a:lnTo>
                  <a:lnTo>
                    <a:pt x="1514" y="0"/>
                  </a:lnTo>
                  <a:lnTo>
                    <a:pt x="1518" y="0"/>
                  </a:lnTo>
                  <a:lnTo>
                    <a:pt x="1522" y="4"/>
                  </a:lnTo>
                  <a:lnTo>
                    <a:pt x="1522" y="4"/>
                  </a:lnTo>
                  <a:lnTo>
                    <a:pt x="1524" y="6"/>
                  </a:lnTo>
                  <a:lnTo>
                    <a:pt x="1524" y="10"/>
                  </a:lnTo>
                  <a:lnTo>
                    <a:pt x="1524" y="10"/>
                  </a:lnTo>
                  <a:lnTo>
                    <a:pt x="1524" y="1020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stretch>
                <a:fillRect/>
              </a:stretch>
            </a:blipFill>
            <a:ln w="12700">
              <a:solidFill>
                <a:srgbClr val="E6E6E6">
                  <a:lumMod val="1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+mn-lt"/>
                <a:ea typeface="ＭＳ Ｐゴシック" pitchFamily="-97" charset="-128"/>
              </a:endParaRPr>
            </a:p>
          </p:txBody>
        </p:sp>
      </p:grpSp>
      <p:grpSp>
        <p:nvGrpSpPr>
          <p:cNvPr id="640" name="Gruppe 122"/>
          <p:cNvGrpSpPr/>
          <p:nvPr/>
        </p:nvGrpSpPr>
        <p:grpSpPr>
          <a:xfrm>
            <a:off x="2389970" y="4965452"/>
            <a:ext cx="1578428" cy="1406819"/>
            <a:chOff x="8164513" y="-4049713"/>
            <a:chExt cx="2657475" cy="2368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41" name="Freeform 1013"/>
            <p:cNvSpPr>
              <a:spLocks noEditPoints="1"/>
            </p:cNvSpPr>
            <p:nvPr/>
          </p:nvSpPr>
          <p:spPr bwMode="auto">
            <a:xfrm>
              <a:off x="8164513" y="-4049713"/>
              <a:ext cx="2657475" cy="2368550"/>
            </a:xfrm>
            <a:custGeom>
              <a:avLst/>
              <a:gdLst/>
              <a:ahLst/>
              <a:cxnLst>
                <a:cxn ang="0">
                  <a:pos x="1504" y="96"/>
                </a:cxn>
                <a:cxn ang="0">
                  <a:pos x="1574" y="76"/>
                </a:cxn>
                <a:cxn ang="0">
                  <a:pos x="1582" y="192"/>
                </a:cxn>
                <a:cxn ang="0">
                  <a:pos x="1506" y="186"/>
                </a:cxn>
                <a:cxn ang="0">
                  <a:pos x="1316" y="76"/>
                </a:cxn>
                <a:cxn ang="0">
                  <a:pos x="1388" y="96"/>
                </a:cxn>
                <a:cxn ang="0">
                  <a:pos x="1324" y="198"/>
                </a:cxn>
                <a:cxn ang="0">
                  <a:pos x="1102" y="96"/>
                </a:cxn>
                <a:cxn ang="0">
                  <a:pos x="1166" y="74"/>
                </a:cxn>
                <a:cxn ang="0">
                  <a:pos x="1186" y="186"/>
                </a:cxn>
                <a:cxn ang="0">
                  <a:pos x="1108" y="192"/>
                </a:cxn>
                <a:cxn ang="0">
                  <a:pos x="908" y="82"/>
                </a:cxn>
                <a:cxn ang="0">
                  <a:pos x="984" y="88"/>
                </a:cxn>
                <a:cxn ang="0">
                  <a:pos x="966" y="198"/>
                </a:cxn>
                <a:cxn ang="0">
                  <a:pos x="902" y="96"/>
                </a:cxn>
                <a:cxn ang="0">
                  <a:pos x="764" y="74"/>
                </a:cxn>
                <a:cxn ang="0">
                  <a:pos x="786" y="176"/>
                </a:cxn>
                <a:cxn ang="0">
                  <a:pos x="714" y="196"/>
                </a:cxn>
                <a:cxn ang="0">
                  <a:pos x="502" y="88"/>
                </a:cxn>
                <a:cxn ang="0">
                  <a:pos x="580" y="82"/>
                </a:cxn>
                <a:cxn ang="0">
                  <a:pos x="572" y="196"/>
                </a:cxn>
                <a:cxn ang="0">
                  <a:pos x="500" y="176"/>
                </a:cxn>
                <a:cxn ang="0">
                  <a:pos x="322" y="74"/>
                </a:cxn>
                <a:cxn ang="0">
                  <a:pos x="386" y="176"/>
                </a:cxn>
                <a:cxn ang="0">
                  <a:pos x="322" y="198"/>
                </a:cxn>
                <a:cxn ang="0">
                  <a:pos x="100" y="96"/>
                </a:cxn>
                <a:cxn ang="0">
                  <a:pos x="172" y="76"/>
                </a:cxn>
                <a:cxn ang="0">
                  <a:pos x="178" y="192"/>
                </a:cxn>
                <a:cxn ang="0">
                  <a:pos x="102" y="186"/>
                </a:cxn>
                <a:cxn ang="0">
                  <a:pos x="172" y="1402"/>
                </a:cxn>
                <a:cxn ang="0">
                  <a:pos x="100" y="1382"/>
                </a:cxn>
                <a:cxn ang="0">
                  <a:pos x="164" y="1280"/>
                </a:cxn>
                <a:cxn ang="0">
                  <a:pos x="386" y="1382"/>
                </a:cxn>
                <a:cxn ang="0">
                  <a:pos x="322" y="1404"/>
                </a:cxn>
                <a:cxn ang="0">
                  <a:pos x="302" y="1292"/>
                </a:cxn>
                <a:cxn ang="0">
                  <a:pos x="378" y="1286"/>
                </a:cxn>
                <a:cxn ang="0">
                  <a:pos x="580" y="1396"/>
                </a:cxn>
                <a:cxn ang="0">
                  <a:pos x="502" y="1390"/>
                </a:cxn>
                <a:cxn ang="0">
                  <a:pos x="522" y="1280"/>
                </a:cxn>
                <a:cxn ang="0">
                  <a:pos x="586" y="1382"/>
                </a:cxn>
                <a:cxn ang="0">
                  <a:pos x="724" y="1404"/>
                </a:cxn>
                <a:cxn ang="0">
                  <a:pos x="702" y="1302"/>
                </a:cxn>
                <a:cxn ang="0">
                  <a:pos x="772" y="1282"/>
                </a:cxn>
                <a:cxn ang="0">
                  <a:pos x="984" y="1390"/>
                </a:cxn>
                <a:cxn ang="0">
                  <a:pos x="908" y="1396"/>
                </a:cxn>
                <a:cxn ang="0">
                  <a:pos x="916" y="1282"/>
                </a:cxn>
                <a:cxn ang="0">
                  <a:pos x="986" y="1302"/>
                </a:cxn>
                <a:cxn ang="0">
                  <a:pos x="1166" y="1404"/>
                </a:cxn>
                <a:cxn ang="0">
                  <a:pos x="1102" y="1302"/>
                </a:cxn>
                <a:cxn ang="0">
                  <a:pos x="1166" y="1280"/>
                </a:cxn>
                <a:cxn ang="0">
                  <a:pos x="1388" y="1382"/>
                </a:cxn>
                <a:cxn ang="0">
                  <a:pos x="1316" y="1402"/>
                </a:cxn>
                <a:cxn ang="0">
                  <a:pos x="1310" y="1286"/>
                </a:cxn>
                <a:cxn ang="0">
                  <a:pos x="1386" y="1292"/>
                </a:cxn>
                <a:cxn ang="0">
                  <a:pos x="1574" y="1402"/>
                </a:cxn>
                <a:cxn ang="0">
                  <a:pos x="1504" y="1382"/>
                </a:cxn>
                <a:cxn ang="0">
                  <a:pos x="1566" y="1280"/>
                </a:cxn>
                <a:cxn ang="0">
                  <a:pos x="1600" y="1246"/>
                </a:cxn>
                <a:cxn ang="0">
                  <a:pos x="84" y="1268"/>
                </a:cxn>
                <a:cxn ang="0">
                  <a:pos x="74" y="234"/>
                </a:cxn>
                <a:cxn ang="0">
                  <a:pos x="84" y="224"/>
                </a:cxn>
                <a:cxn ang="0">
                  <a:pos x="1600" y="234"/>
                </a:cxn>
              </a:cxnLst>
              <a:rect l="0" t="0" r="r" b="b"/>
              <a:pathLst>
                <a:path w="1674" h="1492">
                  <a:moveTo>
                    <a:pt x="0" y="0"/>
                  </a:moveTo>
                  <a:lnTo>
                    <a:pt x="0" y="1492"/>
                  </a:lnTo>
                  <a:lnTo>
                    <a:pt x="1674" y="1492"/>
                  </a:lnTo>
                  <a:lnTo>
                    <a:pt x="1674" y="0"/>
                  </a:lnTo>
                  <a:lnTo>
                    <a:pt x="0" y="0"/>
                  </a:lnTo>
                  <a:close/>
                  <a:moveTo>
                    <a:pt x="1504" y="96"/>
                  </a:moveTo>
                  <a:lnTo>
                    <a:pt x="1504" y="96"/>
                  </a:lnTo>
                  <a:lnTo>
                    <a:pt x="1506" y="88"/>
                  </a:lnTo>
                  <a:lnTo>
                    <a:pt x="1510" y="82"/>
                  </a:lnTo>
                  <a:lnTo>
                    <a:pt x="1516" y="76"/>
                  </a:lnTo>
                  <a:lnTo>
                    <a:pt x="1526" y="74"/>
                  </a:lnTo>
                  <a:lnTo>
                    <a:pt x="1566" y="74"/>
                  </a:lnTo>
                  <a:lnTo>
                    <a:pt x="1566" y="74"/>
                  </a:lnTo>
                  <a:lnTo>
                    <a:pt x="1574" y="76"/>
                  </a:lnTo>
                  <a:lnTo>
                    <a:pt x="1582" y="82"/>
                  </a:lnTo>
                  <a:lnTo>
                    <a:pt x="1586" y="88"/>
                  </a:lnTo>
                  <a:lnTo>
                    <a:pt x="1588" y="96"/>
                  </a:lnTo>
                  <a:lnTo>
                    <a:pt x="1588" y="176"/>
                  </a:lnTo>
                  <a:lnTo>
                    <a:pt x="1588" y="176"/>
                  </a:lnTo>
                  <a:lnTo>
                    <a:pt x="1586" y="186"/>
                  </a:lnTo>
                  <a:lnTo>
                    <a:pt x="1582" y="192"/>
                  </a:lnTo>
                  <a:lnTo>
                    <a:pt x="1574" y="196"/>
                  </a:lnTo>
                  <a:lnTo>
                    <a:pt x="1566" y="198"/>
                  </a:lnTo>
                  <a:lnTo>
                    <a:pt x="1526" y="198"/>
                  </a:lnTo>
                  <a:lnTo>
                    <a:pt x="1526" y="198"/>
                  </a:lnTo>
                  <a:lnTo>
                    <a:pt x="1516" y="196"/>
                  </a:lnTo>
                  <a:lnTo>
                    <a:pt x="1510" y="192"/>
                  </a:lnTo>
                  <a:lnTo>
                    <a:pt x="1506" y="186"/>
                  </a:lnTo>
                  <a:lnTo>
                    <a:pt x="1504" y="176"/>
                  </a:lnTo>
                  <a:lnTo>
                    <a:pt x="1504" y="96"/>
                  </a:lnTo>
                  <a:close/>
                  <a:moveTo>
                    <a:pt x="1302" y="96"/>
                  </a:moveTo>
                  <a:lnTo>
                    <a:pt x="1302" y="96"/>
                  </a:lnTo>
                  <a:lnTo>
                    <a:pt x="1304" y="88"/>
                  </a:lnTo>
                  <a:lnTo>
                    <a:pt x="1310" y="82"/>
                  </a:lnTo>
                  <a:lnTo>
                    <a:pt x="1316" y="76"/>
                  </a:lnTo>
                  <a:lnTo>
                    <a:pt x="1324" y="74"/>
                  </a:lnTo>
                  <a:lnTo>
                    <a:pt x="1366" y="74"/>
                  </a:lnTo>
                  <a:lnTo>
                    <a:pt x="1366" y="74"/>
                  </a:lnTo>
                  <a:lnTo>
                    <a:pt x="1374" y="76"/>
                  </a:lnTo>
                  <a:lnTo>
                    <a:pt x="1382" y="82"/>
                  </a:lnTo>
                  <a:lnTo>
                    <a:pt x="1386" y="88"/>
                  </a:lnTo>
                  <a:lnTo>
                    <a:pt x="1388" y="96"/>
                  </a:lnTo>
                  <a:lnTo>
                    <a:pt x="1388" y="176"/>
                  </a:lnTo>
                  <a:lnTo>
                    <a:pt x="1388" y="176"/>
                  </a:lnTo>
                  <a:lnTo>
                    <a:pt x="1386" y="186"/>
                  </a:lnTo>
                  <a:lnTo>
                    <a:pt x="1382" y="192"/>
                  </a:lnTo>
                  <a:lnTo>
                    <a:pt x="1374" y="196"/>
                  </a:lnTo>
                  <a:lnTo>
                    <a:pt x="1366" y="198"/>
                  </a:lnTo>
                  <a:lnTo>
                    <a:pt x="1324" y="198"/>
                  </a:lnTo>
                  <a:lnTo>
                    <a:pt x="1324" y="198"/>
                  </a:lnTo>
                  <a:lnTo>
                    <a:pt x="1316" y="196"/>
                  </a:lnTo>
                  <a:lnTo>
                    <a:pt x="1310" y="192"/>
                  </a:lnTo>
                  <a:lnTo>
                    <a:pt x="1304" y="186"/>
                  </a:lnTo>
                  <a:lnTo>
                    <a:pt x="1302" y="176"/>
                  </a:lnTo>
                  <a:lnTo>
                    <a:pt x="1302" y="96"/>
                  </a:lnTo>
                  <a:close/>
                  <a:moveTo>
                    <a:pt x="1102" y="96"/>
                  </a:moveTo>
                  <a:lnTo>
                    <a:pt x="1102" y="96"/>
                  </a:lnTo>
                  <a:lnTo>
                    <a:pt x="1104" y="88"/>
                  </a:lnTo>
                  <a:lnTo>
                    <a:pt x="1108" y="82"/>
                  </a:lnTo>
                  <a:lnTo>
                    <a:pt x="1116" y="76"/>
                  </a:lnTo>
                  <a:lnTo>
                    <a:pt x="1124" y="74"/>
                  </a:lnTo>
                  <a:lnTo>
                    <a:pt x="1166" y="74"/>
                  </a:lnTo>
                  <a:lnTo>
                    <a:pt x="1166" y="74"/>
                  </a:lnTo>
                  <a:lnTo>
                    <a:pt x="1174" y="76"/>
                  </a:lnTo>
                  <a:lnTo>
                    <a:pt x="1180" y="82"/>
                  </a:lnTo>
                  <a:lnTo>
                    <a:pt x="1186" y="88"/>
                  </a:lnTo>
                  <a:lnTo>
                    <a:pt x="1188" y="96"/>
                  </a:lnTo>
                  <a:lnTo>
                    <a:pt x="1188" y="176"/>
                  </a:lnTo>
                  <a:lnTo>
                    <a:pt x="1188" y="176"/>
                  </a:lnTo>
                  <a:lnTo>
                    <a:pt x="1186" y="186"/>
                  </a:lnTo>
                  <a:lnTo>
                    <a:pt x="1180" y="192"/>
                  </a:lnTo>
                  <a:lnTo>
                    <a:pt x="1174" y="196"/>
                  </a:lnTo>
                  <a:lnTo>
                    <a:pt x="1166" y="198"/>
                  </a:lnTo>
                  <a:lnTo>
                    <a:pt x="1124" y="198"/>
                  </a:lnTo>
                  <a:lnTo>
                    <a:pt x="1124" y="198"/>
                  </a:lnTo>
                  <a:lnTo>
                    <a:pt x="1116" y="196"/>
                  </a:lnTo>
                  <a:lnTo>
                    <a:pt x="1108" y="192"/>
                  </a:lnTo>
                  <a:lnTo>
                    <a:pt x="1104" y="186"/>
                  </a:lnTo>
                  <a:lnTo>
                    <a:pt x="1102" y="176"/>
                  </a:lnTo>
                  <a:lnTo>
                    <a:pt x="1102" y="96"/>
                  </a:lnTo>
                  <a:close/>
                  <a:moveTo>
                    <a:pt x="902" y="96"/>
                  </a:moveTo>
                  <a:lnTo>
                    <a:pt x="902" y="96"/>
                  </a:lnTo>
                  <a:lnTo>
                    <a:pt x="904" y="88"/>
                  </a:lnTo>
                  <a:lnTo>
                    <a:pt x="908" y="82"/>
                  </a:lnTo>
                  <a:lnTo>
                    <a:pt x="916" y="76"/>
                  </a:lnTo>
                  <a:lnTo>
                    <a:pt x="924" y="74"/>
                  </a:lnTo>
                  <a:lnTo>
                    <a:pt x="966" y="74"/>
                  </a:lnTo>
                  <a:lnTo>
                    <a:pt x="966" y="74"/>
                  </a:lnTo>
                  <a:lnTo>
                    <a:pt x="974" y="76"/>
                  </a:lnTo>
                  <a:lnTo>
                    <a:pt x="980" y="82"/>
                  </a:lnTo>
                  <a:lnTo>
                    <a:pt x="984" y="88"/>
                  </a:lnTo>
                  <a:lnTo>
                    <a:pt x="986" y="96"/>
                  </a:lnTo>
                  <a:lnTo>
                    <a:pt x="986" y="176"/>
                  </a:lnTo>
                  <a:lnTo>
                    <a:pt x="986" y="176"/>
                  </a:lnTo>
                  <a:lnTo>
                    <a:pt x="984" y="186"/>
                  </a:lnTo>
                  <a:lnTo>
                    <a:pt x="980" y="192"/>
                  </a:lnTo>
                  <a:lnTo>
                    <a:pt x="974" y="196"/>
                  </a:lnTo>
                  <a:lnTo>
                    <a:pt x="966" y="198"/>
                  </a:lnTo>
                  <a:lnTo>
                    <a:pt x="924" y="198"/>
                  </a:lnTo>
                  <a:lnTo>
                    <a:pt x="924" y="198"/>
                  </a:lnTo>
                  <a:lnTo>
                    <a:pt x="916" y="196"/>
                  </a:lnTo>
                  <a:lnTo>
                    <a:pt x="908" y="192"/>
                  </a:lnTo>
                  <a:lnTo>
                    <a:pt x="904" y="186"/>
                  </a:lnTo>
                  <a:lnTo>
                    <a:pt x="902" y="176"/>
                  </a:lnTo>
                  <a:lnTo>
                    <a:pt x="902" y="96"/>
                  </a:lnTo>
                  <a:close/>
                  <a:moveTo>
                    <a:pt x="702" y="96"/>
                  </a:moveTo>
                  <a:lnTo>
                    <a:pt x="702" y="96"/>
                  </a:lnTo>
                  <a:lnTo>
                    <a:pt x="704" y="88"/>
                  </a:lnTo>
                  <a:lnTo>
                    <a:pt x="708" y="82"/>
                  </a:lnTo>
                  <a:lnTo>
                    <a:pt x="714" y="76"/>
                  </a:lnTo>
                  <a:lnTo>
                    <a:pt x="724" y="74"/>
                  </a:lnTo>
                  <a:lnTo>
                    <a:pt x="764" y="74"/>
                  </a:lnTo>
                  <a:lnTo>
                    <a:pt x="764" y="74"/>
                  </a:lnTo>
                  <a:lnTo>
                    <a:pt x="772" y="76"/>
                  </a:lnTo>
                  <a:lnTo>
                    <a:pt x="780" y="82"/>
                  </a:lnTo>
                  <a:lnTo>
                    <a:pt x="784" y="88"/>
                  </a:lnTo>
                  <a:lnTo>
                    <a:pt x="786" y="96"/>
                  </a:lnTo>
                  <a:lnTo>
                    <a:pt x="786" y="176"/>
                  </a:lnTo>
                  <a:lnTo>
                    <a:pt x="786" y="176"/>
                  </a:lnTo>
                  <a:lnTo>
                    <a:pt x="784" y="186"/>
                  </a:lnTo>
                  <a:lnTo>
                    <a:pt x="780" y="192"/>
                  </a:lnTo>
                  <a:lnTo>
                    <a:pt x="772" y="196"/>
                  </a:lnTo>
                  <a:lnTo>
                    <a:pt x="764" y="198"/>
                  </a:lnTo>
                  <a:lnTo>
                    <a:pt x="724" y="198"/>
                  </a:lnTo>
                  <a:lnTo>
                    <a:pt x="724" y="198"/>
                  </a:lnTo>
                  <a:lnTo>
                    <a:pt x="714" y="196"/>
                  </a:lnTo>
                  <a:lnTo>
                    <a:pt x="708" y="192"/>
                  </a:lnTo>
                  <a:lnTo>
                    <a:pt x="704" y="186"/>
                  </a:lnTo>
                  <a:lnTo>
                    <a:pt x="702" y="176"/>
                  </a:lnTo>
                  <a:lnTo>
                    <a:pt x="702" y="96"/>
                  </a:lnTo>
                  <a:close/>
                  <a:moveTo>
                    <a:pt x="500" y="96"/>
                  </a:moveTo>
                  <a:lnTo>
                    <a:pt x="500" y="96"/>
                  </a:lnTo>
                  <a:lnTo>
                    <a:pt x="502" y="88"/>
                  </a:lnTo>
                  <a:lnTo>
                    <a:pt x="508" y="82"/>
                  </a:lnTo>
                  <a:lnTo>
                    <a:pt x="514" y="76"/>
                  </a:lnTo>
                  <a:lnTo>
                    <a:pt x="522" y="74"/>
                  </a:lnTo>
                  <a:lnTo>
                    <a:pt x="564" y="74"/>
                  </a:lnTo>
                  <a:lnTo>
                    <a:pt x="564" y="74"/>
                  </a:lnTo>
                  <a:lnTo>
                    <a:pt x="572" y="76"/>
                  </a:lnTo>
                  <a:lnTo>
                    <a:pt x="580" y="82"/>
                  </a:lnTo>
                  <a:lnTo>
                    <a:pt x="584" y="88"/>
                  </a:lnTo>
                  <a:lnTo>
                    <a:pt x="586" y="96"/>
                  </a:lnTo>
                  <a:lnTo>
                    <a:pt x="586" y="176"/>
                  </a:lnTo>
                  <a:lnTo>
                    <a:pt x="586" y="176"/>
                  </a:lnTo>
                  <a:lnTo>
                    <a:pt x="584" y="186"/>
                  </a:lnTo>
                  <a:lnTo>
                    <a:pt x="580" y="192"/>
                  </a:lnTo>
                  <a:lnTo>
                    <a:pt x="572" y="196"/>
                  </a:lnTo>
                  <a:lnTo>
                    <a:pt x="564" y="198"/>
                  </a:lnTo>
                  <a:lnTo>
                    <a:pt x="522" y="198"/>
                  </a:lnTo>
                  <a:lnTo>
                    <a:pt x="522" y="198"/>
                  </a:lnTo>
                  <a:lnTo>
                    <a:pt x="514" y="196"/>
                  </a:lnTo>
                  <a:lnTo>
                    <a:pt x="508" y="192"/>
                  </a:lnTo>
                  <a:lnTo>
                    <a:pt x="502" y="186"/>
                  </a:lnTo>
                  <a:lnTo>
                    <a:pt x="500" y="176"/>
                  </a:lnTo>
                  <a:lnTo>
                    <a:pt x="500" y="96"/>
                  </a:lnTo>
                  <a:close/>
                  <a:moveTo>
                    <a:pt x="300" y="96"/>
                  </a:moveTo>
                  <a:lnTo>
                    <a:pt x="300" y="96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14" y="76"/>
                  </a:lnTo>
                  <a:lnTo>
                    <a:pt x="322" y="74"/>
                  </a:lnTo>
                  <a:lnTo>
                    <a:pt x="364" y="74"/>
                  </a:lnTo>
                  <a:lnTo>
                    <a:pt x="364" y="74"/>
                  </a:lnTo>
                  <a:lnTo>
                    <a:pt x="372" y="76"/>
                  </a:lnTo>
                  <a:lnTo>
                    <a:pt x="378" y="82"/>
                  </a:lnTo>
                  <a:lnTo>
                    <a:pt x="384" y="88"/>
                  </a:lnTo>
                  <a:lnTo>
                    <a:pt x="386" y="96"/>
                  </a:lnTo>
                  <a:lnTo>
                    <a:pt x="386" y="176"/>
                  </a:lnTo>
                  <a:lnTo>
                    <a:pt x="386" y="176"/>
                  </a:lnTo>
                  <a:lnTo>
                    <a:pt x="384" y="186"/>
                  </a:lnTo>
                  <a:lnTo>
                    <a:pt x="378" y="192"/>
                  </a:lnTo>
                  <a:lnTo>
                    <a:pt x="372" y="196"/>
                  </a:lnTo>
                  <a:lnTo>
                    <a:pt x="364" y="198"/>
                  </a:lnTo>
                  <a:lnTo>
                    <a:pt x="322" y="198"/>
                  </a:lnTo>
                  <a:lnTo>
                    <a:pt x="322" y="198"/>
                  </a:lnTo>
                  <a:lnTo>
                    <a:pt x="314" y="196"/>
                  </a:lnTo>
                  <a:lnTo>
                    <a:pt x="306" y="192"/>
                  </a:lnTo>
                  <a:lnTo>
                    <a:pt x="302" y="186"/>
                  </a:lnTo>
                  <a:lnTo>
                    <a:pt x="300" y="176"/>
                  </a:lnTo>
                  <a:lnTo>
                    <a:pt x="300" y="96"/>
                  </a:lnTo>
                  <a:close/>
                  <a:moveTo>
                    <a:pt x="100" y="96"/>
                  </a:moveTo>
                  <a:lnTo>
                    <a:pt x="100" y="96"/>
                  </a:lnTo>
                  <a:lnTo>
                    <a:pt x="102" y="88"/>
                  </a:lnTo>
                  <a:lnTo>
                    <a:pt x="106" y="82"/>
                  </a:lnTo>
                  <a:lnTo>
                    <a:pt x="114" y="76"/>
                  </a:lnTo>
                  <a:lnTo>
                    <a:pt x="122" y="74"/>
                  </a:lnTo>
                  <a:lnTo>
                    <a:pt x="164" y="74"/>
                  </a:lnTo>
                  <a:lnTo>
                    <a:pt x="164" y="74"/>
                  </a:lnTo>
                  <a:lnTo>
                    <a:pt x="172" y="76"/>
                  </a:lnTo>
                  <a:lnTo>
                    <a:pt x="178" y="82"/>
                  </a:lnTo>
                  <a:lnTo>
                    <a:pt x="182" y="88"/>
                  </a:lnTo>
                  <a:lnTo>
                    <a:pt x="184" y="96"/>
                  </a:lnTo>
                  <a:lnTo>
                    <a:pt x="184" y="176"/>
                  </a:lnTo>
                  <a:lnTo>
                    <a:pt x="184" y="176"/>
                  </a:lnTo>
                  <a:lnTo>
                    <a:pt x="182" y="186"/>
                  </a:lnTo>
                  <a:lnTo>
                    <a:pt x="178" y="192"/>
                  </a:lnTo>
                  <a:lnTo>
                    <a:pt x="172" y="196"/>
                  </a:lnTo>
                  <a:lnTo>
                    <a:pt x="164" y="198"/>
                  </a:lnTo>
                  <a:lnTo>
                    <a:pt x="122" y="198"/>
                  </a:lnTo>
                  <a:lnTo>
                    <a:pt x="122" y="198"/>
                  </a:lnTo>
                  <a:lnTo>
                    <a:pt x="114" y="196"/>
                  </a:lnTo>
                  <a:lnTo>
                    <a:pt x="106" y="192"/>
                  </a:lnTo>
                  <a:lnTo>
                    <a:pt x="102" y="186"/>
                  </a:lnTo>
                  <a:lnTo>
                    <a:pt x="100" y="176"/>
                  </a:lnTo>
                  <a:lnTo>
                    <a:pt x="100" y="96"/>
                  </a:lnTo>
                  <a:close/>
                  <a:moveTo>
                    <a:pt x="184" y="1382"/>
                  </a:moveTo>
                  <a:lnTo>
                    <a:pt x="184" y="1382"/>
                  </a:lnTo>
                  <a:lnTo>
                    <a:pt x="182" y="1390"/>
                  </a:lnTo>
                  <a:lnTo>
                    <a:pt x="178" y="1396"/>
                  </a:lnTo>
                  <a:lnTo>
                    <a:pt x="172" y="1402"/>
                  </a:lnTo>
                  <a:lnTo>
                    <a:pt x="164" y="1404"/>
                  </a:lnTo>
                  <a:lnTo>
                    <a:pt x="122" y="1404"/>
                  </a:lnTo>
                  <a:lnTo>
                    <a:pt x="122" y="1404"/>
                  </a:lnTo>
                  <a:lnTo>
                    <a:pt x="114" y="1402"/>
                  </a:lnTo>
                  <a:lnTo>
                    <a:pt x="106" y="1396"/>
                  </a:lnTo>
                  <a:lnTo>
                    <a:pt x="102" y="1390"/>
                  </a:lnTo>
                  <a:lnTo>
                    <a:pt x="100" y="1382"/>
                  </a:lnTo>
                  <a:lnTo>
                    <a:pt x="100" y="1302"/>
                  </a:lnTo>
                  <a:lnTo>
                    <a:pt x="100" y="1302"/>
                  </a:lnTo>
                  <a:lnTo>
                    <a:pt x="102" y="1292"/>
                  </a:lnTo>
                  <a:lnTo>
                    <a:pt x="106" y="1286"/>
                  </a:lnTo>
                  <a:lnTo>
                    <a:pt x="114" y="1282"/>
                  </a:lnTo>
                  <a:lnTo>
                    <a:pt x="122" y="1280"/>
                  </a:lnTo>
                  <a:lnTo>
                    <a:pt x="164" y="1280"/>
                  </a:lnTo>
                  <a:lnTo>
                    <a:pt x="164" y="1280"/>
                  </a:lnTo>
                  <a:lnTo>
                    <a:pt x="172" y="1282"/>
                  </a:lnTo>
                  <a:lnTo>
                    <a:pt x="178" y="1286"/>
                  </a:lnTo>
                  <a:lnTo>
                    <a:pt x="182" y="1292"/>
                  </a:lnTo>
                  <a:lnTo>
                    <a:pt x="184" y="1302"/>
                  </a:lnTo>
                  <a:lnTo>
                    <a:pt x="184" y="1382"/>
                  </a:lnTo>
                  <a:close/>
                  <a:moveTo>
                    <a:pt x="386" y="1382"/>
                  </a:moveTo>
                  <a:lnTo>
                    <a:pt x="386" y="1382"/>
                  </a:lnTo>
                  <a:lnTo>
                    <a:pt x="384" y="1390"/>
                  </a:lnTo>
                  <a:lnTo>
                    <a:pt x="378" y="1396"/>
                  </a:lnTo>
                  <a:lnTo>
                    <a:pt x="372" y="1402"/>
                  </a:lnTo>
                  <a:lnTo>
                    <a:pt x="364" y="1404"/>
                  </a:lnTo>
                  <a:lnTo>
                    <a:pt x="322" y="1404"/>
                  </a:lnTo>
                  <a:lnTo>
                    <a:pt x="322" y="1404"/>
                  </a:lnTo>
                  <a:lnTo>
                    <a:pt x="314" y="1402"/>
                  </a:lnTo>
                  <a:lnTo>
                    <a:pt x="306" y="1396"/>
                  </a:lnTo>
                  <a:lnTo>
                    <a:pt x="302" y="1390"/>
                  </a:lnTo>
                  <a:lnTo>
                    <a:pt x="300" y="1382"/>
                  </a:lnTo>
                  <a:lnTo>
                    <a:pt x="300" y="1302"/>
                  </a:lnTo>
                  <a:lnTo>
                    <a:pt x="300" y="1302"/>
                  </a:lnTo>
                  <a:lnTo>
                    <a:pt x="302" y="1292"/>
                  </a:lnTo>
                  <a:lnTo>
                    <a:pt x="306" y="1286"/>
                  </a:lnTo>
                  <a:lnTo>
                    <a:pt x="314" y="1282"/>
                  </a:lnTo>
                  <a:lnTo>
                    <a:pt x="322" y="1280"/>
                  </a:lnTo>
                  <a:lnTo>
                    <a:pt x="364" y="1280"/>
                  </a:lnTo>
                  <a:lnTo>
                    <a:pt x="364" y="1280"/>
                  </a:lnTo>
                  <a:lnTo>
                    <a:pt x="372" y="1282"/>
                  </a:lnTo>
                  <a:lnTo>
                    <a:pt x="378" y="1286"/>
                  </a:lnTo>
                  <a:lnTo>
                    <a:pt x="384" y="1292"/>
                  </a:lnTo>
                  <a:lnTo>
                    <a:pt x="386" y="1302"/>
                  </a:lnTo>
                  <a:lnTo>
                    <a:pt x="386" y="1382"/>
                  </a:lnTo>
                  <a:close/>
                  <a:moveTo>
                    <a:pt x="586" y="1382"/>
                  </a:moveTo>
                  <a:lnTo>
                    <a:pt x="586" y="1382"/>
                  </a:lnTo>
                  <a:lnTo>
                    <a:pt x="584" y="1390"/>
                  </a:lnTo>
                  <a:lnTo>
                    <a:pt x="580" y="1396"/>
                  </a:lnTo>
                  <a:lnTo>
                    <a:pt x="572" y="1402"/>
                  </a:lnTo>
                  <a:lnTo>
                    <a:pt x="564" y="1404"/>
                  </a:lnTo>
                  <a:lnTo>
                    <a:pt x="522" y="1404"/>
                  </a:lnTo>
                  <a:lnTo>
                    <a:pt x="522" y="1404"/>
                  </a:lnTo>
                  <a:lnTo>
                    <a:pt x="514" y="1402"/>
                  </a:lnTo>
                  <a:lnTo>
                    <a:pt x="508" y="1396"/>
                  </a:lnTo>
                  <a:lnTo>
                    <a:pt x="502" y="1390"/>
                  </a:lnTo>
                  <a:lnTo>
                    <a:pt x="500" y="1382"/>
                  </a:lnTo>
                  <a:lnTo>
                    <a:pt x="500" y="1302"/>
                  </a:lnTo>
                  <a:lnTo>
                    <a:pt x="500" y="1302"/>
                  </a:lnTo>
                  <a:lnTo>
                    <a:pt x="502" y="1292"/>
                  </a:lnTo>
                  <a:lnTo>
                    <a:pt x="508" y="1286"/>
                  </a:lnTo>
                  <a:lnTo>
                    <a:pt x="514" y="1282"/>
                  </a:lnTo>
                  <a:lnTo>
                    <a:pt x="522" y="1280"/>
                  </a:lnTo>
                  <a:lnTo>
                    <a:pt x="564" y="1280"/>
                  </a:lnTo>
                  <a:lnTo>
                    <a:pt x="564" y="1280"/>
                  </a:lnTo>
                  <a:lnTo>
                    <a:pt x="572" y="1282"/>
                  </a:lnTo>
                  <a:lnTo>
                    <a:pt x="580" y="1286"/>
                  </a:lnTo>
                  <a:lnTo>
                    <a:pt x="584" y="1292"/>
                  </a:lnTo>
                  <a:lnTo>
                    <a:pt x="586" y="1302"/>
                  </a:lnTo>
                  <a:lnTo>
                    <a:pt x="586" y="1382"/>
                  </a:lnTo>
                  <a:close/>
                  <a:moveTo>
                    <a:pt x="786" y="1382"/>
                  </a:moveTo>
                  <a:lnTo>
                    <a:pt x="786" y="1382"/>
                  </a:lnTo>
                  <a:lnTo>
                    <a:pt x="784" y="1390"/>
                  </a:lnTo>
                  <a:lnTo>
                    <a:pt x="780" y="1396"/>
                  </a:lnTo>
                  <a:lnTo>
                    <a:pt x="772" y="1402"/>
                  </a:lnTo>
                  <a:lnTo>
                    <a:pt x="764" y="1404"/>
                  </a:lnTo>
                  <a:lnTo>
                    <a:pt x="724" y="1404"/>
                  </a:lnTo>
                  <a:lnTo>
                    <a:pt x="724" y="1404"/>
                  </a:lnTo>
                  <a:lnTo>
                    <a:pt x="714" y="1402"/>
                  </a:lnTo>
                  <a:lnTo>
                    <a:pt x="708" y="1396"/>
                  </a:lnTo>
                  <a:lnTo>
                    <a:pt x="704" y="1390"/>
                  </a:lnTo>
                  <a:lnTo>
                    <a:pt x="702" y="1382"/>
                  </a:lnTo>
                  <a:lnTo>
                    <a:pt x="702" y="1302"/>
                  </a:lnTo>
                  <a:lnTo>
                    <a:pt x="702" y="1302"/>
                  </a:lnTo>
                  <a:lnTo>
                    <a:pt x="704" y="1292"/>
                  </a:lnTo>
                  <a:lnTo>
                    <a:pt x="708" y="1286"/>
                  </a:lnTo>
                  <a:lnTo>
                    <a:pt x="714" y="1282"/>
                  </a:lnTo>
                  <a:lnTo>
                    <a:pt x="724" y="1280"/>
                  </a:lnTo>
                  <a:lnTo>
                    <a:pt x="764" y="1280"/>
                  </a:lnTo>
                  <a:lnTo>
                    <a:pt x="764" y="1280"/>
                  </a:lnTo>
                  <a:lnTo>
                    <a:pt x="772" y="1282"/>
                  </a:lnTo>
                  <a:lnTo>
                    <a:pt x="780" y="1286"/>
                  </a:lnTo>
                  <a:lnTo>
                    <a:pt x="784" y="1292"/>
                  </a:lnTo>
                  <a:lnTo>
                    <a:pt x="786" y="1302"/>
                  </a:lnTo>
                  <a:lnTo>
                    <a:pt x="786" y="1382"/>
                  </a:lnTo>
                  <a:close/>
                  <a:moveTo>
                    <a:pt x="986" y="1382"/>
                  </a:moveTo>
                  <a:lnTo>
                    <a:pt x="986" y="1382"/>
                  </a:lnTo>
                  <a:lnTo>
                    <a:pt x="984" y="1390"/>
                  </a:lnTo>
                  <a:lnTo>
                    <a:pt x="980" y="1396"/>
                  </a:lnTo>
                  <a:lnTo>
                    <a:pt x="974" y="1402"/>
                  </a:lnTo>
                  <a:lnTo>
                    <a:pt x="966" y="1404"/>
                  </a:lnTo>
                  <a:lnTo>
                    <a:pt x="924" y="1404"/>
                  </a:lnTo>
                  <a:lnTo>
                    <a:pt x="924" y="1404"/>
                  </a:lnTo>
                  <a:lnTo>
                    <a:pt x="916" y="1402"/>
                  </a:lnTo>
                  <a:lnTo>
                    <a:pt x="908" y="1396"/>
                  </a:lnTo>
                  <a:lnTo>
                    <a:pt x="904" y="1390"/>
                  </a:lnTo>
                  <a:lnTo>
                    <a:pt x="902" y="1382"/>
                  </a:lnTo>
                  <a:lnTo>
                    <a:pt x="902" y="1302"/>
                  </a:lnTo>
                  <a:lnTo>
                    <a:pt x="902" y="1302"/>
                  </a:lnTo>
                  <a:lnTo>
                    <a:pt x="904" y="1292"/>
                  </a:lnTo>
                  <a:lnTo>
                    <a:pt x="908" y="1286"/>
                  </a:lnTo>
                  <a:lnTo>
                    <a:pt x="916" y="1282"/>
                  </a:lnTo>
                  <a:lnTo>
                    <a:pt x="924" y="1280"/>
                  </a:lnTo>
                  <a:lnTo>
                    <a:pt x="966" y="1280"/>
                  </a:lnTo>
                  <a:lnTo>
                    <a:pt x="966" y="1280"/>
                  </a:lnTo>
                  <a:lnTo>
                    <a:pt x="974" y="1282"/>
                  </a:lnTo>
                  <a:lnTo>
                    <a:pt x="980" y="1286"/>
                  </a:lnTo>
                  <a:lnTo>
                    <a:pt x="984" y="1292"/>
                  </a:lnTo>
                  <a:lnTo>
                    <a:pt x="986" y="1302"/>
                  </a:lnTo>
                  <a:lnTo>
                    <a:pt x="986" y="1382"/>
                  </a:lnTo>
                  <a:close/>
                  <a:moveTo>
                    <a:pt x="1188" y="1382"/>
                  </a:moveTo>
                  <a:lnTo>
                    <a:pt x="1188" y="1382"/>
                  </a:lnTo>
                  <a:lnTo>
                    <a:pt x="1186" y="1390"/>
                  </a:lnTo>
                  <a:lnTo>
                    <a:pt x="1180" y="1396"/>
                  </a:lnTo>
                  <a:lnTo>
                    <a:pt x="1174" y="1402"/>
                  </a:lnTo>
                  <a:lnTo>
                    <a:pt x="1166" y="1404"/>
                  </a:lnTo>
                  <a:lnTo>
                    <a:pt x="1124" y="1404"/>
                  </a:lnTo>
                  <a:lnTo>
                    <a:pt x="1124" y="1404"/>
                  </a:lnTo>
                  <a:lnTo>
                    <a:pt x="1116" y="1402"/>
                  </a:lnTo>
                  <a:lnTo>
                    <a:pt x="1108" y="1396"/>
                  </a:lnTo>
                  <a:lnTo>
                    <a:pt x="1104" y="1390"/>
                  </a:lnTo>
                  <a:lnTo>
                    <a:pt x="1102" y="1382"/>
                  </a:lnTo>
                  <a:lnTo>
                    <a:pt x="1102" y="1302"/>
                  </a:lnTo>
                  <a:lnTo>
                    <a:pt x="1102" y="1302"/>
                  </a:lnTo>
                  <a:lnTo>
                    <a:pt x="1104" y="1292"/>
                  </a:lnTo>
                  <a:lnTo>
                    <a:pt x="1108" y="1286"/>
                  </a:lnTo>
                  <a:lnTo>
                    <a:pt x="1116" y="1282"/>
                  </a:lnTo>
                  <a:lnTo>
                    <a:pt x="1124" y="1280"/>
                  </a:lnTo>
                  <a:lnTo>
                    <a:pt x="1166" y="1280"/>
                  </a:lnTo>
                  <a:lnTo>
                    <a:pt x="1166" y="1280"/>
                  </a:lnTo>
                  <a:lnTo>
                    <a:pt x="1174" y="1282"/>
                  </a:lnTo>
                  <a:lnTo>
                    <a:pt x="1180" y="1286"/>
                  </a:lnTo>
                  <a:lnTo>
                    <a:pt x="1186" y="1292"/>
                  </a:lnTo>
                  <a:lnTo>
                    <a:pt x="1188" y="1302"/>
                  </a:lnTo>
                  <a:lnTo>
                    <a:pt x="1188" y="1382"/>
                  </a:lnTo>
                  <a:close/>
                  <a:moveTo>
                    <a:pt x="1388" y="1382"/>
                  </a:moveTo>
                  <a:lnTo>
                    <a:pt x="1388" y="1382"/>
                  </a:lnTo>
                  <a:lnTo>
                    <a:pt x="1386" y="1390"/>
                  </a:lnTo>
                  <a:lnTo>
                    <a:pt x="1382" y="1396"/>
                  </a:lnTo>
                  <a:lnTo>
                    <a:pt x="1374" y="1402"/>
                  </a:lnTo>
                  <a:lnTo>
                    <a:pt x="1366" y="1404"/>
                  </a:lnTo>
                  <a:lnTo>
                    <a:pt x="1324" y="1404"/>
                  </a:lnTo>
                  <a:lnTo>
                    <a:pt x="1324" y="1404"/>
                  </a:lnTo>
                  <a:lnTo>
                    <a:pt x="1316" y="1402"/>
                  </a:lnTo>
                  <a:lnTo>
                    <a:pt x="1310" y="1396"/>
                  </a:lnTo>
                  <a:lnTo>
                    <a:pt x="1304" y="1390"/>
                  </a:lnTo>
                  <a:lnTo>
                    <a:pt x="1302" y="1382"/>
                  </a:lnTo>
                  <a:lnTo>
                    <a:pt x="1302" y="1302"/>
                  </a:lnTo>
                  <a:lnTo>
                    <a:pt x="1302" y="1302"/>
                  </a:lnTo>
                  <a:lnTo>
                    <a:pt x="1304" y="1292"/>
                  </a:lnTo>
                  <a:lnTo>
                    <a:pt x="1310" y="1286"/>
                  </a:lnTo>
                  <a:lnTo>
                    <a:pt x="1316" y="1282"/>
                  </a:lnTo>
                  <a:lnTo>
                    <a:pt x="1324" y="1280"/>
                  </a:lnTo>
                  <a:lnTo>
                    <a:pt x="1366" y="1280"/>
                  </a:lnTo>
                  <a:lnTo>
                    <a:pt x="1366" y="1280"/>
                  </a:lnTo>
                  <a:lnTo>
                    <a:pt x="1374" y="1282"/>
                  </a:lnTo>
                  <a:lnTo>
                    <a:pt x="1382" y="1286"/>
                  </a:lnTo>
                  <a:lnTo>
                    <a:pt x="1386" y="1292"/>
                  </a:lnTo>
                  <a:lnTo>
                    <a:pt x="1388" y="1302"/>
                  </a:lnTo>
                  <a:lnTo>
                    <a:pt x="1388" y="1382"/>
                  </a:lnTo>
                  <a:close/>
                  <a:moveTo>
                    <a:pt x="1588" y="1382"/>
                  </a:moveTo>
                  <a:lnTo>
                    <a:pt x="1588" y="1382"/>
                  </a:lnTo>
                  <a:lnTo>
                    <a:pt x="1586" y="1390"/>
                  </a:lnTo>
                  <a:lnTo>
                    <a:pt x="1582" y="1396"/>
                  </a:lnTo>
                  <a:lnTo>
                    <a:pt x="1574" y="1402"/>
                  </a:lnTo>
                  <a:lnTo>
                    <a:pt x="1566" y="1404"/>
                  </a:lnTo>
                  <a:lnTo>
                    <a:pt x="1526" y="1404"/>
                  </a:lnTo>
                  <a:lnTo>
                    <a:pt x="1526" y="1404"/>
                  </a:lnTo>
                  <a:lnTo>
                    <a:pt x="1516" y="1402"/>
                  </a:lnTo>
                  <a:lnTo>
                    <a:pt x="1510" y="1396"/>
                  </a:lnTo>
                  <a:lnTo>
                    <a:pt x="1506" y="1390"/>
                  </a:lnTo>
                  <a:lnTo>
                    <a:pt x="1504" y="1382"/>
                  </a:lnTo>
                  <a:lnTo>
                    <a:pt x="1504" y="1302"/>
                  </a:lnTo>
                  <a:lnTo>
                    <a:pt x="1504" y="1302"/>
                  </a:lnTo>
                  <a:lnTo>
                    <a:pt x="1506" y="1292"/>
                  </a:lnTo>
                  <a:lnTo>
                    <a:pt x="1510" y="1286"/>
                  </a:lnTo>
                  <a:lnTo>
                    <a:pt x="1516" y="1282"/>
                  </a:lnTo>
                  <a:lnTo>
                    <a:pt x="1526" y="1280"/>
                  </a:lnTo>
                  <a:lnTo>
                    <a:pt x="1566" y="1280"/>
                  </a:lnTo>
                  <a:lnTo>
                    <a:pt x="1566" y="1280"/>
                  </a:lnTo>
                  <a:lnTo>
                    <a:pt x="1574" y="1282"/>
                  </a:lnTo>
                  <a:lnTo>
                    <a:pt x="1582" y="1286"/>
                  </a:lnTo>
                  <a:lnTo>
                    <a:pt x="1586" y="1292"/>
                  </a:lnTo>
                  <a:lnTo>
                    <a:pt x="1588" y="1302"/>
                  </a:lnTo>
                  <a:lnTo>
                    <a:pt x="1588" y="1382"/>
                  </a:lnTo>
                  <a:close/>
                  <a:moveTo>
                    <a:pt x="1600" y="1246"/>
                  </a:moveTo>
                  <a:lnTo>
                    <a:pt x="1600" y="1258"/>
                  </a:lnTo>
                  <a:lnTo>
                    <a:pt x="1600" y="1258"/>
                  </a:lnTo>
                  <a:lnTo>
                    <a:pt x="1598" y="1262"/>
                  </a:lnTo>
                  <a:lnTo>
                    <a:pt x="1596" y="1264"/>
                  </a:lnTo>
                  <a:lnTo>
                    <a:pt x="1594" y="1266"/>
                  </a:lnTo>
                  <a:lnTo>
                    <a:pt x="1590" y="1268"/>
                  </a:lnTo>
                  <a:lnTo>
                    <a:pt x="84" y="1268"/>
                  </a:lnTo>
                  <a:lnTo>
                    <a:pt x="84" y="1268"/>
                  </a:lnTo>
                  <a:lnTo>
                    <a:pt x="80" y="1266"/>
                  </a:lnTo>
                  <a:lnTo>
                    <a:pt x="78" y="1264"/>
                  </a:lnTo>
                  <a:lnTo>
                    <a:pt x="76" y="1262"/>
                  </a:lnTo>
                  <a:lnTo>
                    <a:pt x="74" y="1258"/>
                  </a:lnTo>
                  <a:lnTo>
                    <a:pt x="74" y="1246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6" y="230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80" y="226"/>
                  </a:lnTo>
                  <a:lnTo>
                    <a:pt x="84" y="224"/>
                  </a:lnTo>
                  <a:lnTo>
                    <a:pt x="1590" y="224"/>
                  </a:lnTo>
                  <a:lnTo>
                    <a:pt x="1590" y="224"/>
                  </a:lnTo>
                  <a:lnTo>
                    <a:pt x="1594" y="226"/>
                  </a:lnTo>
                  <a:lnTo>
                    <a:pt x="1596" y="228"/>
                  </a:lnTo>
                  <a:lnTo>
                    <a:pt x="1596" y="228"/>
                  </a:lnTo>
                  <a:lnTo>
                    <a:pt x="1598" y="230"/>
                  </a:lnTo>
                  <a:lnTo>
                    <a:pt x="1600" y="234"/>
                  </a:lnTo>
                  <a:lnTo>
                    <a:pt x="1600" y="234"/>
                  </a:lnTo>
                  <a:lnTo>
                    <a:pt x="1600" y="12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42" name="Freeform 1014"/>
            <p:cNvSpPr>
              <a:spLocks/>
            </p:cNvSpPr>
            <p:nvPr/>
          </p:nvSpPr>
          <p:spPr bwMode="auto">
            <a:xfrm>
              <a:off x="9155113" y="-1773238"/>
              <a:ext cx="127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2"/>
                </a:cxn>
                <a:cxn ang="0">
                  <a:pos x="4" y="0"/>
                </a:cxn>
                <a:cxn ang="0">
                  <a:pos x="0" y="12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lnTo>
                    <a:pt x="8" y="12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43" name="Freeform 1015"/>
            <p:cNvSpPr>
              <a:spLocks/>
            </p:cNvSpPr>
            <p:nvPr/>
          </p:nvSpPr>
          <p:spPr bwMode="auto">
            <a:xfrm>
              <a:off x="9075738" y="-1738313"/>
              <a:ext cx="50800" cy="28575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32" y="8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4" y="16"/>
                </a:cxn>
              </a:cxnLst>
              <a:rect l="0" t="0" r="r" b="b"/>
              <a:pathLst>
                <a:path w="32" h="18">
                  <a:moveTo>
                    <a:pt x="4" y="16"/>
                  </a:moveTo>
                  <a:lnTo>
                    <a:pt x="32" y="8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18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44" name="Freeform 1016"/>
            <p:cNvSpPr>
              <a:spLocks/>
            </p:cNvSpPr>
            <p:nvPr/>
          </p:nvSpPr>
          <p:spPr bwMode="auto">
            <a:xfrm>
              <a:off x="9104313" y="-1782763"/>
              <a:ext cx="31750" cy="44450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20" y="28"/>
                </a:cxn>
                <a:cxn ang="0">
                  <a:pos x="2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20" h="28">
                  <a:moveTo>
                    <a:pt x="14" y="20"/>
                  </a:moveTo>
                  <a:lnTo>
                    <a:pt x="14" y="2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0" y="28"/>
                  </a:lnTo>
                  <a:lnTo>
                    <a:pt x="2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45" name="Freeform 1017"/>
            <p:cNvSpPr>
              <a:spLocks noEditPoints="1"/>
            </p:cNvSpPr>
            <p:nvPr/>
          </p:nvSpPr>
          <p:spPr bwMode="auto">
            <a:xfrm>
              <a:off x="9139238" y="-1782763"/>
              <a:ext cx="44450" cy="444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8" y="22"/>
                </a:cxn>
                <a:cxn ang="0">
                  <a:pos x="18" y="22"/>
                </a:cxn>
                <a:cxn ang="0">
                  <a:pos x="22" y="28"/>
                </a:cxn>
                <a:cxn ang="0">
                  <a:pos x="28" y="28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18"/>
                </a:cxn>
                <a:cxn ang="0">
                  <a:pos x="14" y="6"/>
                </a:cxn>
                <a:cxn ang="0">
                  <a:pos x="18" y="18"/>
                </a:cxn>
                <a:cxn ang="0">
                  <a:pos x="10" y="18"/>
                </a:cxn>
              </a:cxnLst>
              <a:rect l="0" t="0" r="r" b="b"/>
              <a:pathLst>
                <a:path w="28" h="28">
                  <a:moveTo>
                    <a:pt x="10" y="0"/>
                  </a:moveTo>
                  <a:lnTo>
                    <a:pt x="0" y="28"/>
                  </a:lnTo>
                  <a:lnTo>
                    <a:pt x="6" y="28"/>
                  </a:lnTo>
                  <a:lnTo>
                    <a:pt x="8" y="22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8" y="28"/>
                  </a:lnTo>
                  <a:lnTo>
                    <a:pt x="16" y="0"/>
                  </a:lnTo>
                  <a:lnTo>
                    <a:pt x="10" y="0"/>
                  </a:lnTo>
                  <a:close/>
                  <a:moveTo>
                    <a:pt x="10" y="18"/>
                  </a:moveTo>
                  <a:lnTo>
                    <a:pt x="14" y="6"/>
                  </a:lnTo>
                  <a:lnTo>
                    <a:pt x="18" y="18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46" name="Freeform 1018"/>
            <p:cNvSpPr>
              <a:spLocks/>
            </p:cNvSpPr>
            <p:nvPr/>
          </p:nvSpPr>
          <p:spPr bwMode="auto">
            <a:xfrm>
              <a:off x="10679113" y="-1747838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47" name="Freeform 1019"/>
            <p:cNvSpPr>
              <a:spLocks/>
            </p:cNvSpPr>
            <p:nvPr/>
          </p:nvSpPr>
          <p:spPr bwMode="auto">
            <a:xfrm>
              <a:off x="10742613" y="-1782763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48" name="Freeform 1020"/>
            <p:cNvSpPr>
              <a:spLocks/>
            </p:cNvSpPr>
            <p:nvPr/>
          </p:nvSpPr>
          <p:spPr bwMode="auto">
            <a:xfrm>
              <a:off x="9917113" y="-1782763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4" y="16"/>
                </a:cxn>
                <a:cxn ang="0">
                  <a:pos x="12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4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49" name="Freeform 1021"/>
            <p:cNvSpPr>
              <a:spLocks/>
            </p:cNvSpPr>
            <p:nvPr/>
          </p:nvSpPr>
          <p:spPr bwMode="auto">
            <a:xfrm>
              <a:off x="9237663" y="-1779588"/>
              <a:ext cx="9207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58" y="44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58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8" y="4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0" name="Freeform 1022"/>
            <p:cNvSpPr>
              <a:spLocks/>
            </p:cNvSpPr>
            <p:nvPr/>
          </p:nvSpPr>
          <p:spPr bwMode="auto">
            <a:xfrm>
              <a:off x="93487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1" name="Freeform 1023"/>
            <p:cNvSpPr>
              <a:spLocks/>
            </p:cNvSpPr>
            <p:nvPr/>
          </p:nvSpPr>
          <p:spPr bwMode="auto">
            <a:xfrm>
              <a:off x="9383713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4" y="2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2" name="Freeform 1024"/>
            <p:cNvSpPr>
              <a:spLocks/>
            </p:cNvSpPr>
            <p:nvPr/>
          </p:nvSpPr>
          <p:spPr bwMode="auto">
            <a:xfrm>
              <a:off x="94599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3" name="Freeform 1025"/>
            <p:cNvSpPr>
              <a:spLocks/>
            </p:cNvSpPr>
            <p:nvPr/>
          </p:nvSpPr>
          <p:spPr bwMode="auto">
            <a:xfrm>
              <a:off x="9513888" y="-1779588"/>
              <a:ext cx="76200" cy="698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6" y="24"/>
                </a:cxn>
                <a:cxn ang="0">
                  <a:pos x="36" y="24"/>
                </a:cxn>
              </a:cxnLst>
              <a:rect l="0" t="0" r="r" b="b"/>
              <a:pathLst>
                <a:path w="48" h="44">
                  <a:moveTo>
                    <a:pt x="36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4" name="Freeform 1026"/>
            <p:cNvSpPr>
              <a:spLocks/>
            </p:cNvSpPr>
            <p:nvPr/>
          </p:nvSpPr>
          <p:spPr bwMode="auto">
            <a:xfrm>
              <a:off x="9494838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5" name="Freeform 1027"/>
            <p:cNvSpPr>
              <a:spLocks/>
            </p:cNvSpPr>
            <p:nvPr/>
          </p:nvSpPr>
          <p:spPr bwMode="auto">
            <a:xfrm>
              <a:off x="960596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6" name="Freeform 1028"/>
            <p:cNvSpPr>
              <a:spLocks/>
            </p:cNvSpPr>
            <p:nvPr/>
          </p:nvSpPr>
          <p:spPr bwMode="auto">
            <a:xfrm>
              <a:off x="96440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7" name="Freeform 1029"/>
            <p:cNvSpPr>
              <a:spLocks/>
            </p:cNvSpPr>
            <p:nvPr/>
          </p:nvSpPr>
          <p:spPr bwMode="auto">
            <a:xfrm>
              <a:off x="96821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8" name="Freeform 1030"/>
            <p:cNvSpPr>
              <a:spLocks/>
            </p:cNvSpPr>
            <p:nvPr/>
          </p:nvSpPr>
          <p:spPr bwMode="auto">
            <a:xfrm>
              <a:off x="9717088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59" name="Freeform 1031"/>
            <p:cNvSpPr>
              <a:spLocks/>
            </p:cNvSpPr>
            <p:nvPr/>
          </p:nvSpPr>
          <p:spPr bwMode="auto">
            <a:xfrm>
              <a:off x="97551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2" y="42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2" y="42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0" name="Freeform 1032"/>
            <p:cNvSpPr>
              <a:spLocks/>
            </p:cNvSpPr>
            <p:nvPr/>
          </p:nvSpPr>
          <p:spPr bwMode="auto">
            <a:xfrm>
              <a:off x="10063163" y="-1779588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1" name="Freeform 1033"/>
            <p:cNvSpPr>
              <a:spLocks/>
            </p:cNvSpPr>
            <p:nvPr/>
          </p:nvSpPr>
          <p:spPr bwMode="auto">
            <a:xfrm>
              <a:off x="101742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2" name="Freeform 1034"/>
            <p:cNvSpPr>
              <a:spLocks/>
            </p:cNvSpPr>
            <p:nvPr/>
          </p:nvSpPr>
          <p:spPr bwMode="auto">
            <a:xfrm>
              <a:off x="10212388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3" name="Freeform 1035"/>
            <p:cNvSpPr>
              <a:spLocks/>
            </p:cNvSpPr>
            <p:nvPr/>
          </p:nvSpPr>
          <p:spPr bwMode="auto">
            <a:xfrm>
              <a:off x="102854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4" name="Freeform 1036"/>
            <p:cNvSpPr>
              <a:spLocks/>
            </p:cNvSpPr>
            <p:nvPr/>
          </p:nvSpPr>
          <p:spPr bwMode="auto">
            <a:xfrm>
              <a:off x="10342563" y="-1779588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5" name="Freeform 1037"/>
            <p:cNvSpPr>
              <a:spLocks/>
            </p:cNvSpPr>
            <p:nvPr/>
          </p:nvSpPr>
          <p:spPr bwMode="auto">
            <a:xfrm>
              <a:off x="10323513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6" name="Freeform 1038"/>
            <p:cNvSpPr>
              <a:spLocks/>
            </p:cNvSpPr>
            <p:nvPr/>
          </p:nvSpPr>
          <p:spPr bwMode="auto">
            <a:xfrm>
              <a:off x="1043463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7" name="Freeform 1039"/>
            <p:cNvSpPr>
              <a:spLocks/>
            </p:cNvSpPr>
            <p:nvPr/>
          </p:nvSpPr>
          <p:spPr bwMode="auto">
            <a:xfrm>
              <a:off x="10469563" y="-1779588"/>
              <a:ext cx="2222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4" h="44">
                  <a:moveTo>
                    <a:pt x="0" y="44"/>
                  </a:move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8" name="Freeform 1040"/>
            <p:cNvSpPr>
              <a:spLocks/>
            </p:cNvSpPr>
            <p:nvPr/>
          </p:nvSpPr>
          <p:spPr bwMode="auto">
            <a:xfrm>
              <a:off x="105076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69" name="Freeform 1041"/>
            <p:cNvSpPr>
              <a:spLocks/>
            </p:cNvSpPr>
            <p:nvPr/>
          </p:nvSpPr>
          <p:spPr bwMode="auto">
            <a:xfrm>
              <a:off x="105457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0" name="Freeform 1042"/>
            <p:cNvSpPr>
              <a:spLocks/>
            </p:cNvSpPr>
            <p:nvPr/>
          </p:nvSpPr>
          <p:spPr bwMode="auto">
            <a:xfrm>
              <a:off x="105806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4" y="42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4" y="42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1" name="Freeform 1043"/>
            <p:cNvSpPr>
              <a:spLocks/>
            </p:cNvSpPr>
            <p:nvPr/>
          </p:nvSpPr>
          <p:spPr bwMode="auto">
            <a:xfrm>
              <a:off x="10298113" y="-4021138"/>
              <a:ext cx="50800" cy="47625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6" y="24"/>
                </a:cxn>
                <a:cxn ang="0">
                  <a:pos x="10" y="24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6" y="30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2" y="20"/>
                </a:cxn>
                <a:cxn ang="0">
                  <a:pos x="30" y="16"/>
                </a:cxn>
                <a:cxn ang="0">
                  <a:pos x="26" y="12"/>
                </a:cxn>
                <a:cxn ang="0">
                  <a:pos x="18" y="10"/>
                </a:cxn>
                <a:cxn ang="0">
                  <a:pos x="10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6" y="4"/>
                </a:cxn>
                <a:cxn ang="0">
                  <a:pos x="20" y="6"/>
                </a:cxn>
                <a:cxn ang="0">
                  <a:pos x="22" y="8"/>
                </a:cxn>
                <a:cxn ang="0">
                  <a:pos x="32" y="8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4" y="14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4" y="18"/>
                </a:cxn>
                <a:cxn ang="0">
                  <a:pos x="24" y="20"/>
                </a:cxn>
                <a:cxn ang="0">
                  <a:pos x="22" y="24"/>
                </a:cxn>
              </a:cxnLst>
              <a:rect l="0" t="0" r="r" b="b"/>
              <a:pathLst>
                <a:path w="32" h="30">
                  <a:moveTo>
                    <a:pt x="22" y="24"/>
                  </a:moveTo>
                  <a:lnTo>
                    <a:pt x="2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2" name="Freeform 1044"/>
            <p:cNvSpPr>
              <a:spLocks/>
            </p:cNvSpPr>
            <p:nvPr/>
          </p:nvSpPr>
          <p:spPr bwMode="auto">
            <a:xfrm>
              <a:off x="9758363" y="-402113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3" name="Freeform 1045"/>
            <p:cNvSpPr>
              <a:spLocks/>
            </p:cNvSpPr>
            <p:nvPr/>
          </p:nvSpPr>
          <p:spPr bwMode="auto">
            <a:xfrm>
              <a:off x="10225088" y="-4014788"/>
              <a:ext cx="15875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0" h="20">
                  <a:moveTo>
                    <a:pt x="4" y="20"/>
                  </a:moveTo>
                  <a:lnTo>
                    <a:pt x="4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4" name="Freeform 1046"/>
            <p:cNvSpPr>
              <a:spLocks/>
            </p:cNvSpPr>
            <p:nvPr/>
          </p:nvSpPr>
          <p:spPr bwMode="auto">
            <a:xfrm>
              <a:off x="10177463" y="-401478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5" name="Freeform 1047"/>
            <p:cNvSpPr>
              <a:spLocks/>
            </p:cNvSpPr>
            <p:nvPr/>
          </p:nvSpPr>
          <p:spPr bwMode="auto">
            <a:xfrm>
              <a:off x="9434513" y="-4027488"/>
              <a:ext cx="41275" cy="69850"/>
            </a:xfrm>
            <a:custGeom>
              <a:avLst/>
              <a:gdLst/>
              <a:ahLst/>
              <a:cxnLst>
                <a:cxn ang="0">
                  <a:pos x="6" y="42"/>
                </a:cxn>
                <a:cxn ang="0">
                  <a:pos x="14" y="44"/>
                </a:cxn>
                <a:cxn ang="0">
                  <a:pos x="20" y="42"/>
                </a:cxn>
                <a:cxn ang="0">
                  <a:pos x="24" y="38"/>
                </a:cxn>
                <a:cxn ang="0">
                  <a:pos x="26" y="30"/>
                </a:cxn>
                <a:cxn ang="0">
                  <a:pos x="24" y="22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0" y="14"/>
                </a:cxn>
                <a:cxn ang="0">
                  <a:pos x="12" y="10"/>
                </a:cxn>
                <a:cxn ang="0">
                  <a:pos x="12" y="8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6" y="10"/>
                </a:cxn>
                <a:cxn ang="0">
                  <a:pos x="16" y="12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4"/>
                </a:cxn>
                <a:cxn ang="0">
                  <a:pos x="16" y="28"/>
                </a:cxn>
                <a:cxn ang="0">
                  <a:pos x="16" y="32"/>
                </a:cxn>
                <a:cxn ang="0">
                  <a:pos x="14" y="36"/>
                </a:cxn>
                <a:cxn ang="0">
                  <a:pos x="14" y="38"/>
                </a:cxn>
                <a:cxn ang="0">
                  <a:pos x="12" y="36"/>
                </a:cxn>
                <a:cxn ang="0">
                  <a:pos x="12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2"/>
                </a:cxn>
              </a:cxnLst>
              <a:rect l="0" t="0" r="r" b="b"/>
              <a:pathLst>
                <a:path w="26" h="44">
                  <a:moveTo>
                    <a:pt x="6" y="42"/>
                  </a:moveTo>
                  <a:lnTo>
                    <a:pt x="6" y="42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2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6" name="Freeform 1048"/>
            <p:cNvSpPr>
              <a:spLocks/>
            </p:cNvSpPr>
            <p:nvPr/>
          </p:nvSpPr>
          <p:spPr bwMode="auto">
            <a:xfrm>
              <a:off x="10117138" y="-4024313"/>
              <a:ext cx="28575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8" y="3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8"/>
                </a:cxn>
                <a:cxn ang="0">
                  <a:pos x="10" y="30"/>
                </a:cxn>
              </a:cxnLst>
              <a:rect l="0" t="0" r="r" b="b"/>
              <a:pathLst>
                <a:path w="18" h="30">
                  <a:moveTo>
                    <a:pt x="10" y="30"/>
                  </a:moveTo>
                  <a:lnTo>
                    <a:pt x="18" y="3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8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7" name="Freeform 1049"/>
            <p:cNvSpPr>
              <a:spLocks noEditPoints="1"/>
            </p:cNvSpPr>
            <p:nvPr/>
          </p:nvSpPr>
          <p:spPr bwMode="auto">
            <a:xfrm>
              <a:off x="10164763" y="-402431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8" name="Freeform 1050"/>
            <p:cNvSpPr>
              <a:spLocks noEditPoints="1"/>
            </p:cNvSpPr>
            <p:nvPr/>
          </p:nvSpPr>
          <p:spPr bwMode="auto">
            <a:xfrm>
              <a:off x="10212388" y="-4024313"/>
              <a:ext cx="41275" cy="47625"/>
            </a:xfrm>
            <a:custGeom>
              <a:avLst/>
              <a:gdLst/>
              <a:ahLst/>
              <a:cxnLst>
                <a:cxn ang="0">
                  <a:pos x="14" y="30"/>
                </a:cxn>
                <a:cxn ang="0">
                  <a:pos x="14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6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6" h="30">
                  <a:moveTo>
                    <a:pt x="14" y="30"/>
                  </a:moveTo>
                  <a:lnTo>
                    <a:pt x="14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6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4" y="30"/>
                  </a:lnTo>
                  <a:lnTo>
                    <a:pt x="14" y="30"/>
                  </a:lnTo>
                  <a:close/>
                  <a:moveTo>
                    <a:pt x="10" y="8"/>
                  </a:move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79" name="Rectangle 1051"/>
            <p:cNvSpPr>
              <a:spLocks noChangeArrowheads="1"/>
            </p:cNvSpPr>
            <p:nvPr/>
          </p:nvSpPr>
          <p:spPr bwMode="auto">
            <a:xfrm>
              <a:off x="10263188" y="-3998913"/>
              <a:ext cx="25400" cy="95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0" name="Freeform 1052"/>
            <p:cNvSpPr>
              <a:spLocks/>
            </p:cNvSpPr>
            <p:nvPr/>
          </p:nvSpPr>
          <p:spPr bwMode="auto">
            <a:xfrm>
              <a:off x="8780463" y="-4024313"/>
              <a:ext cx="44450" cy="47625"/>
            </a:xfrm>
            <a:custGeom>
              <a:avLst/>
              <a:gdLst/>
              <a:ahLst/>
              <a:cxnLst>
                <a:cxn ang="0">
                  <a:pos x="28" y="24"/>
                </a:cxn>
                <a:cxn ang="0">
                  <a:pos x="8" y="24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28" y="30"/>
                </a:cxn>
                <a:cxn ang="0">
                  <a:pos x="28" y="24"/>
                </a:cxn>
              </a:cxnLst>
              <a:rect l="0" t="0" r="r" b="b"/>
              <a:pathLst>
                <a:path w="28" h="30">
                  <a:moveTo>
                    <a:pt x="28" y="24"/>
                  </a:moveTo>
                  <a:lnTo>
                    <a:pt x="8" y="2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8" y="30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1" name="Freeform 1053"/>
            <p:cNvSpPr>
              <a:spLocks/>
            </p:cNvSpPr>
            <p:nvPr/>
          </p:nvSpPr>
          <p:spPr bwMode="auto">
            <a:xfrm>
              <a:off x="8834438" y="-4024313"/>
              <a:ext cx="63500" cy="476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6" y="30"/>
                </a:cxn>
                <a:cxn ang="0">
                  <a:pos x="24" y="30"/>
                </a:cxn>
                <a:cxn ang="0">
                  <a:pos x="32" y="6"/>
                </a:cxn>
                <a:cxn ang="0">
                  <a:pos x="32" y="30"/>
                </a:cxn>
                <a:cxn ang="0">
                  <a:pos x="40" y="30"/>
                </a:cxn>
                <a:cxn ang="0">
                  <a:pos x="40" y="0"/>
                </a:cxn>
                <a:cxn ang="0">
                  <a:pos x="26" y="0"/>
                </a:cxn>
                <a:cxn ang="0">
                  <a:pos x="20" y="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6"/>
                </a:cxn>
              </a:cxnLst>
              <a:rect l="0" t="0" r="r" b="b"/>
              <a:pathLst>
                <a:path w="40" h="30">
                  <a:moveTo>
                    <a:pt x="8" y="6"/>
                  </a:moveTo>
                  <a:lnTo>
                    <a:pt x="16" y="30"/>
                  </a:lnTo>
                  <a:lnTo>
                    <a:pt x="24" y="30"/>
                  </a:lnTo>
                  <a:lnTo>
                    <a:pt x="32" y="6"/>
                  </a:lnTo>
                  <a:lnTo>
                    <a:pt x="32" y="30"/>
                  </a:lnTo>
                  <a:lnTo>
                    <a:pt x="40" y="30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0" y="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2" name="Rectangle 1054"/>
            <p:cNvSpPr>
              <a:spLocks noChangeArrowheads="1"/>
            </p:cNvSpPr>
            <p:nvPr/>
          </p:nvSpPr>
          <p:spPr bwMode="auto">
            <a:xfrm>
              <a:off x="8755063" y="-4024313"/>
              <a:ext cx="12700" cy="476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3" name="Freeform 1055"/>
            <p:cNvSpPr>
              <a:spLocks/>
            </p:cNvSpPr>
            <p:nvPr/>
          </p:nvSpPr>
          <p:spPr bwMode="auto">
            <a:xfrm>
              <a:off x="8701088" y="-4024313"/>
              <a:ext cx="44450" cy="47625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8" y="12"/>
                </a:cxn>
                <a:cxn ang="0">
                  <a:pos x="8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16"/>
                </a:cxn>
              </a:cxnLst>
              <a:rect l="0" t="0" r="r" b="b"/>
              <a:pathLst>
                <a:path w="28" h="30">
                  <a:moveTo>
                    <a:pt x="8" y="16"/>
                  </a:moveTo>
                  <a:lnTo>
                    <a:pt x="26" y="16"/>
                  </a:lnTo>
                  <a:lnTo>
                    <a:pt x="26" y="12"/>
                  </a:lnTo>
                  <a:lnTo>
                    <a:pt x="8" y="12"/>
                  </a:lnTo>
                  <a:lnTo>
                    <a:pt x="8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4" name="Freeform 1056"/>
            <p:cNvSpPr>
              <a:spLocks/>
            </p:cNvSpPr>
            <p:nvPr/>
          </p:nvSpPr>
          <p:spPr bwMode="auto">
            <a:xfrm>
              <a:off x="9898063" y="-4030663"/>
              <a:ext cx="25400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6" y="3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30"/>
                </a:cxn>
              </a:cxnLst>
              <a:rect l="0" t="0" r="r" b="b"/>
              <a:pathLst>
                <a:path w="16" h="30">
                  <a:moveTo>
                    <a:pt x="10" y="30"/>
                  </a:moveTo>
                  <a:lnTo>
                    <a:pt x="16" y="3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5" name="Freeform 1057"/>
            <p:cNvSpPr>
              <a:spLocks noEditPoints="1"/>
            </p:cNvSpPr>
            <p:nvPr/>
          </p:nvSpPr>
          <p:spPr bwMode="auto">
            <a:xfrm>
              <a:off x="9745663" y="-403066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6" name="Freeform 1058"/>
            <p:cNvSpPr>
              <a:spLocks/>
            </p:cNvSpPr>
            <p:nvPr/>
          </p:nvSpPr>
          <p:spPr bwMode="auto">
            <a:xfrm>
              <a:off x="9844088" y="-4027488"/>
              <a:ext cx="44450" cy="44450"/>
            </a:xfrm>
            <a:custGeom>
              <a:avLst/>
              <a:gdLst/>
              <a:ahLst/>
              <a:cxnLst>
                <a:cxn ang="0">
                  <a:pos x="14" y="24"/>
                </a:cxn>
                <a:cxn ang="0">
                  <a:pos x="14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4" y="26"/>
                </a:cxn>
                <a:cxn ang="0">
                  <a:pos x="8" y="28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2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26" y="14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0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26" y="4"/>
                </a:cxn>
                <a:cxn ang="0">
                  <a:pos x="2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4" y="24"/>
                </a:cxn>
                <a:cxn ang="0">
                  <a:pos x="14" y="24"/>
                </a:cxn>
              </a:cxnLst>
              <a:rect l="0" t="0" r="r" b="b"/>
              <a:pathLst>
                <a:path w="28" h="28">
                  <a:moveTo>
                    <a:pt x="14" y="24"/>
                  </a:moveTo>
                  <a:lnTo>
                    <a:pt x="14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7" name="Freeform 1059"/>
            <p:cNvSpPr>
              <a:spLocks/>
            </p:cNvSpPr>
            <p:nvPr/>
          </p:nvSpPr>
          <p:spPr bwMode="auto">
            <a:xfrm>
              <a:off x="9793288" y="-4030663"/>
              <a:ext cx="41275" cy="4762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20"/>
                </a:cxn>
                <a:cxn ang="0">
                  <a:pos x="18" y="2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26" h="30">
                  <a:moveTo>
                    <a:pt x="12" y="18"/>
                  </a:moveTo>
                  <a:lnTo>
                    <a:pt x="12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8" name="Freeform 1060"/>
            <p:cNvSpPr>
              <a:spLocks/>
            </p:cNvSpPr>
            <p:nvPr/>
          </p:nvSpPr>
          <p:spPr bwMode="auto">
            <a:xfrm>
              <a:off x="8961438" y="-1744663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89" name="Freeform 1061"/>
            <p:cNvSpPr>
              <a:spLocks/>
            </p:cNvSpPr>
            <p:nvPr/>
          </p:nvSpPr>
          <p:spPr bwMode="auto">
            <a:xfrm>
              <a:off x="9024938" y="-1779588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0" name="Freeform 1062"/>
            <p:cNvSpPr>
              <a:spLocks/>
            </p:cNvSpPr>
            <p:nvPr/>
          </p:nvSpPr>
          <p:spPr bwMode="auto">
            <a:xfrm>
              <a:off x="8199438" y="-1779588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6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2" y="16"/>
                </a:cxn>
                <a:cxn ang="0">
                  <a:pos x="12" y="18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2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1" name="Freeform 1063"/>
            <p:cNvSpPr>
              <a:spLocks/>
            </p:cNvSpPr>
            <p:nvPr/>
          </p:nvSpPr>
          <p:spPr bwMode="auto">
            <a:xfrm>
              <a:off x="8345488" y="-1776413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2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2" name="Freeform 1064"/>
            <p:cNvSpPr>
              <a:spLocks/>
            </p:cNvSpPr>
            <p:nvPr/>
          </p:nvSpPr>
          <p:spPr bwMode="auto">
            <a:xfrm>
              <a:off x="845661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3" name="Freeform 1065"/>
            <p:cNvSpPr>
              <a:spLocks/>
            </p:cNvSpPr>
            <p:nvPr/>
          </p:nvSpPr>
          <p:spPr bwMode="auto">
            <a:xfrm>
              <a:off x="8494713" y="-1776413"/>
              <a:ext cx="57150" cy="69850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2" y="0"/>
                </a:cxn>
                <a:cxn ang="0">
                  <a:pos x="22" y="24"/>
                </a:cxn>
              </a:cxnLst>
              <a:rect l="0" t="0" r="r" b="b"/>
              <a:pathLst>
                <a:path w="36" h="44">
                  <a:moveTo>
                    <a:pt x="22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2" y="0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4" name="Freeform 1066"/>
            <p:cNvSpPr>
              <a:spLocks/>
            </p:cNvSpPr>
            <p:nvPr/>
          </p:nvSpPr>
          <p:spPr bwMode="auto">
            <a:xfrm>
              <a:off x="8567738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5" name="Freeform 1067"/>
            <p:cNvSpPr>
              <a:spLocks/>
            </p:cNvSpPr>
            <p:nvPr/>
          </p:nvSpPr>
          <p:spPr bwMode="auto">
            <a:xfrm>
              <a:off x="8624888" y="-1776413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6" name="Freeform 1068"/>
            <p:cNvSpPr>
              <a:spLocks/>
            </p:cNvSpPr>
            <p:nvPr/>
          </p:nvSpPr>
          <p:spPr bwMode="auto">
            <a:xfrm>
              <a:off x="8605838" y="-1776413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7" name="Freeform 1069"/>
            <p:cNvSpPr>
              <a:spLocks/>
            </p:cNvSpPr>
            <p:nvPr/>
          </p:nvSpPr>
          <p:spPr bwMode="auto">
            <a:xfrm>
              <a:off x="871696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8" name="Freeform 1070"/>
            <p:cNvSpPr>
              <a:spLocks/>
            </p:cNvSpPr>
            <p:nvPr/>
          </p:nvSpPr>
          <p:spPr bwMode="auto">
            <a:xfrm>
              <a:off x="87518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699" name="Freeform 1071"/>
            <p:cNvSpPr>
              <a:spLocks/>
            </p:cNvSpPr>
            <p:nvPr/>
          </p:nvSpPr>
          <p:spPr bwMode="auto">
            <a:xfrm>
              <a:off x="87899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00" name="Freeform 1072"/>
            <p:cNvSpPr>
              <a:spLocks/>
            </p:cNvSpPr>
            <p:nvPr/>
          </p:nvSpPr>
          <p:spPr bwMode="auto">
            <a:xfrm>
              <a:off x="88280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01" name="Freeform 1073"/>
            <p:cNvSpPr>
              <a:spLocks/>
            </p:cNvSpPr>
            <p:nvPr/>
          </p:nvSpPr>
          <p:spPr bwMode="auto">
            <a:xfrm>
              <a:off x="8863013" y="-1776413"/>
              <a:ext cx="571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36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02" name="Freeform 1075"/>
            <p:cNvSpPr>
              <a:spLocks/>
            </p:cNvSpPr>
            <p:nvPr/>
          </p:nvSpPr>
          <p:spPr bwMode="auto">
            <a:xfrm>
              <a:off x="8285163" y="-3697288"/>
              <a:ext cx="2419350" cy="1654175"/>
            </a:xfrm>
            <a:custGeom>
              <a:avLst/>
              <a:gdLst/>
              <a:ahLst/>
              <a:cxnLst>
                <a:cxn ang="0">
                  <a:pos x="1524" y="1020"/>
                </a:cxn>
                <a:cxn ang="0">
                  <a:pos x="1524" y="1032"/>
                </a:cxn>
                <a:cxn ang="0">
                  <a:pos x="1524" y="1032"/>
                </a:cxn>
                <a:cxn ang="0">
                  <a:pos x="1524" y="1036"/>
                </a:cxn>
                <a:cxn ang="0">
                  <a:pos x="1522" y="1040"/>
                </a:cxn>
                <a:cxn ang="0">
                  <a:pos x="1518" y="1042"/>
                </a:cxn>
                <a:cxn ang="0">
                  <a:pos x="1514" y="1042"/>
                </a:cxn>
                <a:cxn ang="0">
                  <a:pos x="8" y="1042"/>
                </a:cxn>
                <a:cxn ang="0">
                  <a:pos x="8" y="1042"/>
                </a:cxn>
                <a:cxn ang="0">
                  <a:pos x="6" y="1042"/>
                </a:cxn>
                <a:cxn ang="0">
                  <a:pos x="2" y="1040"/>
                </a:cxn>
                <a:cxn ang="0">
                  <a:pos x="0" y="1036"/>
                </a:cxn>
                <a:cxn ang="0">
                  <a:pos x="0" y="1032"/>
                </a:cxn>
                <a:cxn ang="0">
                  <a:pos x="0" y="102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514" y="0"/>
                </a:cxn>
                <a:cxn ang="0">
                  <a:pos x="1514" y="0"/>
                </a:cxn>
                <a:cxn ang="0">
                  <a:pos x="1518" y="0"/>
                </a:cxn>
                <a:cxn ang="0">
                  <a:pos x="1522" y="4"/>
                </a:cxn>
                <a:cxn ang="0">
                  <a:pos x="1522" y="4"/>
                </a:cxn>
                <a:cxn ang="0">
                  <a:pos x="1524" y="6"/>
                </a:cxn>
                <a:cxn ang="0">
                  <a:pos x="1524" y="10"/>
                </a:cxn>
                <a:cxn ang="0">
                  <a:pos x="1524" y="10"/>
                </a:cxn>
                <a:cxn ang="0">
                  <a:pos x="1524" y="1020"/>
                </a:cxn>
              </a:cxnLst>
              <a:rect l="0" t="0" r="r" b="b"/>
              <a:pathLst>
                <a:path w="1524" h="1042">
                  <a:moveTo>
                    <a:pt x="1524" y="1020"/>
                  </a:moveTo>
                  <a:lnTo>
                    <a:pt x="1524" y="1032"/>
                  </a:lnTo>
                  <a:lnTo>
                    <a:pt x="1524" y="1032"/>
                  </a:lnTo>
                  <a:lnTo>
                    <a:pt x="1524" y="1036"/>
                  </a:lnTo>
                  <a:lnTo>
                    <a:pt x="1522" y="1040"/>
                  </a:lnTo>
                  <a:lnTo>
                    <a:pt x="1518" y="1042"/>
                  </a:lnTo>
                  <a:lnTo>
                    <a:pt x="1514" y="1042"/>
                  </a:lnTo>
                  <a:lnTo>
                    <a:pt x="8" y="1042"/>
                  </a:lnTo>
                  <a:lnTo>
                    <a:pt x="8" y="1042"/>
                  </a:lnTo>
                  <a:lnTo>
                    <a:pt x="6" y="1042"/>
                  </a:lnTo>
                  <a:lnTo>
                    <a:pt x="2" y="1040"/>
                  </a:lnTo>
                  <a:lnTo>
                    <a:pt x="0" y="1036"/>
                  </a:lnTo>
                  <a:lnTo>
                    <a:pt x="0" y="1032"/>
                  </a:lnTo>
                  <a:lnTo>
                    <a:pt x="0" y="102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1514" y="0"/>
                  </a:lnTo>
                  <a:lnTo>
                    <a:pt x="1514" y="0"/>
                  </a:lnTo>
                  <a:lnTo>
                    <a:pt x="1518" y="0"/>
                  </a:lnTo>
                  <a:lnTo>
                    <a:pt x="1522" y="4"/>
                  </a:lnTo>
                  <a:lnTo>
                    <a:pt x="1522" y="4"/>
                  </a:lnTo>
                  <a:lnTo>
                    <a:pt x="1524" y="6"/>
                  </a:lnTo>
                  <a:lnTo>
                    <a:pt x="1524" y="10"/>
                  </a:lnTo>
                  <a:lnTo>
                    <a:pt x="1524" y="10"/>
                  </a:lnTo>
                  <a:lnTo>
                    <a:pt x="1524" y="102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stretch>
                <a:fillRect/>
              </a:stretch>
            </a:blipFill>
            <a:ln w="12700">
              <a:solidFill>
                <a:srgbClr val="E6E6E6">
                  <a:lumMod val="1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+mn-lt"/>
                <a:ea typeface="ＭＳ Ｐゴシック" pitchFamily="-97" charset="-128"/>
              </a:endParaRPr>
            </a:p>
          </p:txBody>
        </p:sp>
      </p:grpSp>
      <p:grpSp>
        <p:nvGrpSpPr>
          <p:cNvPr id="703" name="Gruppe 122"/>
          <p:cNvGrpSpPr/>
          <p:nvPr/>
        </p:nvGrpSpPr>
        <p:grpSpPr>
          <a:xfrm>
            <a:off x="5205016" y="4943676"/>
            <a:ext cx="1578428" cy="1406819"/>
            <a:chOff x="8164513" y="-4049713"/>
            <a:chExt cx="2657475" cy="2368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04" name="Freeform 1013"/>
            <p:cNvSpPr>
              <a:spLocks noEditPoints="1"/>
            </p:cNvSpPr>
            <p:nvPr/>
          </p:nvSpPr>
          <p:spPr bwMode="auto">
            <a:xfrm>
              <a:off x="8164513" y="-4049713"/>
              <a:ext cx="2657475" cy="2368550"/>
            </a:xfrm>
            <a:custGeom>
              <a:avLst/>
              <a:gdLst/>
              <a:ahLst/>
              <a:cxnLst>
                <a:cxn ang="0">
                  <a:pos x="1504" y="96"/>
                </a:cxn>
                <a:cxn ang="0">
                  <a:pos x="1574" y="76"/>
                </a:cxn>
                <a:cxn ang="0">
                  <a:pos x="1582" y="192"/>
                </a:cxn>
                <a:cxn ang="0">
                  <a:pos x="1506" y="186"/>
                </a:cxn>
                <a:cxn ang="0">
                  <a:pos x="1316" y="76"/>
                </a:cxn>
                <a:cxn ang="0">
                  <a:pos x="1388" y="96"/>
                </a:cxn>
                <a:cxn ang="0">
                  <a:pos x="1324" y="198"/>
                </a:cxn>
                <a:cxn ang="0">
                  <a:pos x="1102" y="96"/>
                </a:cxn>
                <a:cxn ang="0">
                  <a:pos x="1166" y="74"/>
                </a:cxn>
                <a:cxn ang="0">
                  <a:pos x="1186" y="186"/>
                </a:cxn>
                <a:cxn ang="0">
                  <a:pos x="1108" y="192"/>
                </a:cxn>
                <a:cxn ang="0">
                  <a:pos x="908" y="82"/>
                </a:cxn>
                <a:cxn ang="0">
                  <a:pos x="984" y="88"/>
                </a:cxn>
                <a:cxn ang="0">
                  <a:pos x="966" y="198"/>
                </a:cxn>
                <a:cxn ang="0">
                  <a:pos x="902" y="96"/>
                </a:cxn>
                <a:cxn ang="0">
                  <a:pos x="764" y="74"/>
                </a:cxn>
                <a:cxn ang="0">
                  <a:pos x="786" y="176"/>
                </a:cxn>
                <a:cxn ang="0">
                  <a:pos x="714" y="196"/>
                </a:cxn>
                <a:cxn ang="0">
                  <a:pos x="502" y="88"/>
                </a:cxn>
                <a:cxn ang="0">
                  <a:pos x="580" y="82"/>
                </a:cxn>
                <a:cxn ang="0">
                  <a:pos x="572" y="196"/>
                </a:cxn>
                <a:cxn ang="0">
                  <a:pos x="500" y="176"/>
                </a:cxn>
                <a:cxn ang="0">
                  <a:pos x="322" y="74"/>
                </a:cxn>
                <a:cxn ang="0">
                  <a:pos x="386" y="176"/>
                </a:cxn>
                <a:cxn ang="0">
                  <a:pos x="322" y="198"/>
                </a:cxn>
                <a:cxn ang="0">
                  <a:pos x="100" y="96"/>
                </a:cxn>
                <a:cxn ang="0">
                  <a:pos x="172" y="76"/>
                </a:cxn>
                <a:cxn ang="0">
                  <a:pos x="178" y="192"/>
                </a:cxn>
                <a:cxn ang="0">
                  <a:pos x="102" y="186"/>
                </a:cxn>
                <a:cxn ang="0">
                  <a:pos x="172" y="1402"/>
                </a:cxn>
                <a:cxn ang="0">
                  <a:pos x="100" y="1382"/>
                </a:cxn>
                <a:cxn ang="0">
                  <a:pos x="164" y="1280"/>
                </a:cxn>
                <a:cxn ang="0">
                  <a:pos x="386" y="1382"/>
                </a:cxn>
                <a:cxn ang="0">
                  <a:pos x="322" y="1404"/>
                </a:cxn>
                <a:cxn ang="0">
                  <a:pos x="302" y="1292"/>
                </a:cxn>
                <a:cxn ang="0">
                  <a:pos x="378" y="1286"/>
                </a:cxn>
                <a:cxn ang="0">
                  <a:pos x="580" y="1396"/>
                </a:cxn>
                <a:cxn ang="0">
                  <a:pos x="502" y="1390"/>
                </a:cxn>
                <a:cxn ang="0">
                  <a:pos x="522" y="1280"/>
                </a:cxn>
                <a:cxn ang="0">
                  <a:pos x="586" y="1382"/>
                </a:cxn>
                <a:cxn ang="0">
                  <a:pos x="724" y="1404"/>
                </a:cxn>
                <a:cxn ang="0">
                  <a:pos x="702" y="1302"/>
                </a:cxn>
                <a:cxn ang="0">
                  <a:pos x="772" y="1282"/>
                </a:cxn>
                <a:cxn ang="0">
                  <a:pos x="984" y="1390"/>
                </a:cxn>
                <a:cxn ang="0">
                  <a:pos x="908" y="1396"/>
                </a:cxn>
                <a:cxn ang="0">
                  <a:pos x="916" y="1282"/>
                </a:cxn>
                <a:cxn ang="0">
                  <a:pos x="986" y="1302"/>
                </a:cxn>
                <a:cxn ang="0">
                  <a:pos x="1166" y="1404"/>
                </a:cxn>
                <a:cxn ang="0">
                  <a:pos x="1102" y="1302"/>
                </a:cxn>
                <a:cxn ang="0">
                  <a:pos x="1166" y="1280"/>
                </a:cxn>
                <a:cxn ang="0">
                  <a:pos x="1388" y="1382"/>
                </a:cxn>
                <a:cxn ang="0">
                  <a:pos x="1316" y="1402"/>
                </a:cxn>
                <a:cxn ang="0">
                  <a:pos x="1310" y="1286"/>
                </a:cxn>
                <a:cxn ang="0">
                  <a:pos x="1386" y="1292"/>
                </a:cxn>
                <a:cxn ang="0">
                  <a:pos x="1574" y="1402"/>
                </a:cxn>
                <a:cxn ang="0">
                  <a:pos x="1504" y="1382"/>
                </a:cxn>
                <a:cxn ang="0">
                  <a:pos x="1566" y="1280"/>
                </a:cxn>
                <a:cxn ang="0">
                  <a:pos x="1600" y="1246"/>
                </a:cxn>
                <a:cxn ang="0">
                  <a:pos x="84" y="1268"/>
                </a:cxn>
                <a:cxn ang="0">
                  <a:pos x="74" y="234"/>
                </a:cxn>
                <a:cxn ang="0">
                  <a:pos x="84" y="224"/>
                </a:cxn>
                <a:cxn ang="0">
                  <a:pos x="1600" y="234"/>
                </a:cxn>
              </a:cxnLst>
              <a:rect l="0" t="0" r="r" b="b"/>
              <a:pathLst>
                <a:path w="1674" h="1492">
                  <a:moveTo>
                    <a:pt x="0" y="0"/>
                  </a:moveTo>
                  <a:lnTo>
                    <a:pt x="0" y="1492"/>
                  </a:lnTo>
                  <a:lnTo>
                    <a:pt x="1674" y="1492"/>
                  </a:lnTo>
                  <a:lnTo>
                    <a:pt x="1674" y="0"/>
                  </a:lnTo>
                  <a:lnTo>
                    <a:pt x="0" y="0"/>
                  </a:lnTo>
                  <a:close/>
                  <a:moveTo>
                    <a:pt x="1504" y="96"/>
                  </a:moveTo>
                  <a:lnTo>
                    <a:pt x="1504" y="96"/>
                  </a:lnTo>
                  <a:lnTo>
                    <a:pt x="1506" y="88"/>
                  </a:lnTo>
                  <a:lnTo>
                    <a:pt x="1510" y="82"/>
                  </a:lnTo>
                  <a:lnTo>
                    <a:pt x="1516" y="76"/>
                  </a:lnTo>
                  <a:lnTo>
                    <a:pt x="1526" y="74"/>
                  </a:lnTo>
                  <a:lnTo>
                    <a:pt x="1566" y="74"/>
                  </a:lnTo>
                  <a:lnTo>
                    <a:pt x="1566" y="74"/>
                  </a:lnTo>
                  <a:lnTo>
                    <a:pt x="1574" y="76"/>
                  </a:lnTo>
                  <a:lnTo>
                    <a:pt x="1582" y="82"/>
                  </a:lnTo>
                  <a:lnTo>
                    <a:pt x="1586" y="88"/>
                  </a:lnTo>
                  <a:lnTo>
                    <a:pt x="1588" y="96"/>
                  </a:lnTo>
                  <a:lnTo>
                    <a:pt x="1588" y="176"/>
                  </a:lnTo>
                  <a:lnTo>
                    <a:pt x="1588" y="176"/>
                  </a:lnTo>
                  <a:lnTo>
                    <a:pt x="1586" y="186"/>
                  </a:lnTo>
                  <a:lnTo>
                    <a:pt x="1582" y="192"/>
                  </a:lnTo>
                  <a:lnTo>
                    <a:pt x="1574" y="196"/>
                  </a:lnTo>
                  <a:lnTo>
                    <a:pt x="1566" y="198"/>
                  </a:lnTo>
                  <a:lnTo>
                    <a:pt x="1526" y="198"/>
                  </a:lnTo>
                  <a:lnTo>
                    <a:pt x="1526" y="198"/>
                  </a:lnTo>
                  <a:lnTo>
                    <a:pt x="1516" y="196"/>
                  </a:lnTo>
                  <a:lnTo>
                    <a:pt x="1510" y="192"/>
                  </a:lnTo>
                  <a:lnTo>
                    <a:pt x="1506" y="186"/>
                  </a:lnTo>
                  <a:lnTo>
                    <a:pt x="1504" y="176"/>
                  </a:lnTo>
                  <a:lnTo>
                    <a:pt x="1504" y="96"/>
                  </a:lnTo>
                  <a:close/>
                  <a:moveTo>
                    <a:pt x="1302" y="96"/>
                  </a:moveTo>
                  <a:lnTo>
                    <a:pt x="1302" y="96"/>
                  </a:lnTo>
                  <a:lnTo>
                    <a:pt x="1304" y="88"/>
                  </a:lnTo>
                  <a:lnTo>
                    <a:pt x="1310" y="82"/>
                  </a:lnTo>
                  <a:lnTo>
                    <a:pt x="1316" y="76"/>
                  </a:lnTo>
                  <a:lnTo>
                    <a:pt x="1324" y="74"/>
                  </a:lnTo>
                  <a:lnTo>
                    <a:pt x="1366" y="74"/>
                  </a:lnTo>
                  <a:lnTo>
                    <a:pt x="1366" y="74"/>
                  </a:lnTo>
                  <a:lnTo>
                    <a:pt x="1374" y="76"/>
                  </a:lnTo>
                  <a:lnTo>
                    <a:pt x="1382" y="82"/>
                  </a:lnTo>
                  <a:lnTo>
                    <a:pt x="1386" y="88"/>
                  </a:lnTo>
                  <a:lnTo>
                    <a:pt x="1388" y="96"/>
                  </a:lnTo>
                  <a:lnTo>
                    <a:pt x="1388" y="176"/>
                  </a:lnTo>
                  <a:lnTo>
                    <a:pt x="1388" y="176"/>
                  </a:lnTo>
                  <a:lnTo>
                    <a:pt x="1386" y="186"/>
                  </a:lnTo>
                  <a:lnTo>
                    <a:pt x="1382" y="192"/>
                  </a:lnTo>
                  <a:lnTo>
                    <a:pt x="1374" y="196"/>
                  </a:lnTo>
                  <a:lnTo>
                    <a:pt x="1366" y="198"/>
                  </a:lnTo>
                  <a:lnTo>
                    <a:pt x="1324" y="198"/>
                  </a:lnTo>
                  <a:lnTo>
                    <a:pt x="1324" y="198"/>
                  </a:lnTo>
                  <a:lnTo>
                    <a:pt x="1316" y="196"/>
                  </a:lnTo>
                  <a:lnTo>
                    <a:pt x="1310" y="192"/>
                  </a:lnTo>
                  <a:lnTo>
                    <a:pt x="1304" y="186"/>
                  </a:lnTo>
                  <a:lnTo>
                    <a:pt x="1302" y="176"/>
                  </a:lnTo>
                  <a:lnTo>
                    <a:pt x="1302" y="96"/>
                  </a:lnTo>
                  <a:close/>
                  <a:moveTo>
                    <a:pt x="1102" y="96"/>
                  </a:moveTo>
                  <a:lnTo>
                    <a:pt x="1102" y="96"/>
                  </a:lnTo>
                  <a:lnTo>
                    <a:pt x="1104" y="88"/>
                  </a:lnTo>
                  <a:lnTo>
                    <a:pt x="1108" y="82"/>
                  </a:lnTo>
                  <a:lnTo>
                    <a:pt x="1116" y="76"/>
                  </a:lnTo>
                  <a:lnTo>
                    <a:pt x="1124" y="74"/>
                  </a:lnTo>
                  <a:lnTo>
                    <a:pt x="1166" y="74"/>
                  </a:lnTo>
                  <a:lnTo>
                    <a:pt x="1166" y="74"/>
                  </a:lnTo>
                  <a:lnTo>
                    <a:pt x="1174" y="76"/>
                  </a:lnTo>
                  <a:lnTo>
                    <a:pt x="1180" y="82"/>
                  </a:lnTo>
                  <a:lnTo>
                    <a:pt x="1186" y="88"/>
                  </a:lnTo>
                  <a:lnTo>
                    <a:pt x="1188" y="96"/>
                  </a:lnTo>
                  <a:lnTo>
                    <a:pt x="1188" y="176"/>
                  </a:lnTo>
                  <a:lnTo>
                    <a:pt x="1188" y="176"/>
                  </a:lnTo>
                  <a:lnTo>
                    <a:pt x="1186" y="186"/>
                  </a:lnTo>
                  <a:lnTo>
                    <a:pt x="1180" y="192"/>
                  </a:lnTo>
                  <a:lnTo>
                    <a:pt x="1174" y="196"/>
                  </a:lnTo>
                  <a:lnTo>
                    <a:pt x="1166" y="198"/>
                  </a:lnTo>
                  <a:lnTo>
                    <a:pt x="1124" y="198"/>
                  </a:lnTo>
                  <a:lnTo>
                    <a:pt x="1124" y="198"/>
                  </a:lnTo>
                  <a:lnTo>
                    <a:pt x="1116" y="196"/>
                  </a:lnTo>
                  <a:lnTo>
                    <a:pt x="1108" y="192"/>
                  </a:lnTo>
                  <a:lnTo>
                    <a:pt x="1104" y="186"/>
                  </a:lnTo>
                  <a:lnTo>
                    <a:pt x="1102" y="176"/>
                  </a:lnTo>
                  <a:lnTo>
                    <a:pt x="1102" y="96"/>
                  </a:lnTo>
                  <a:close/>
                  <a:moveTo>
                    <a:pt x="902" y="96"/>
                  </a:moveTo>
                  <a:lnTo>
                    <a:pt x="902" y="96"/>
                  </a:lnTo>
                  <a:lnTo>
                    <a:pt x="904" y="88"/>
                  </a:lnTo>
                  <a:lnTo>
                    <a:pt x="908" y="82"/>
                  </a:lnTo>
                  <a:lnTo>
                    <a:pt x="916" y="76"/>
                  </a:lnTo>
                  <a:lnTo>
                    <a:pt x="924" y="74"/>
                  </a:lnTo>
                  <a:lnTo>
                    <a:pt x="966" y="74"/>
                  </a:lnTo>
                  <a:lnTo>
                    <a:pt x="966" y="74"/>
                  </a:lnTo>
                  <a:lnTo>
                    <a:pt x="974" y="76"/>
                  </a:lnTo>
                  <a:lnTo>
                    <a:pt x="980" y="82"/>
                  </a:lnTo>
                  <a:lnTo>
                    <a:pt x="984" y="88"/>
                  </a:lnTo>
                  <a:lnTo>
                    <a:pt x="986" y="96"/>
                  </a:lnTo>
                  <a:lnTo>
                    <a:pt x="986" y="176"/>
                  </a:lnTo>
                  <a:lnTo>
                    <a:pt x="986" y="176"/>
                  </a:lnTo>
                  <a:lnTo>
                    <a:pt x="984" y="186"/>
                  </a:lnTo>
                  <a:lnTo>
                    <a:pt x="980" y="192"/>
                  </a:lnTo>
                  <a:lnTo>
                    <a:pt x="974" y="196"/>
                  </a:lnTo>
                  <a:lnTo>
                    <a:pt x="966" y="198"/>
                  </a:lnTo>
                  <a:lnTo>
                    <a:pt x="924" y="198"/>
                  </a:lnTo>
                  <a:lnTo>
                    <a:pt x="924" y="198"/>
                  </a:lnTo>
                  <a:lnTo>
                    <a:pt x="916" y="196"/>
                  </a:lnTo>
                  <a:lnTo>
                    <a:pt x="908" y="192"/>
                  </a:lnTo>
                  <a:lnTo>
                    <a:pt x="904" y="186"/>
                  </a:lnTo>
                  <a:lnTo>
                    <a:pt x="902" y="176"/>
                  </a:lnTo>
                  <a:lnTo>
                    <a:pt x="902" y="96"/>
                  </a:lnTo>
                  <a:close/>
                  <a:moveTo>
                    <a:pt x="702" y="96"/>
                  </a:moveTo>
                  <a:lnTo>
                    <a:pt x="702" y="96"/>
                  </a:lnTo>
                  <a:lnTo>
                    <a:pt x="704" y="88"/>
                  </a:lnTo>
                  <a:lnTo>
                    <a:pt x="708" y="82"/>
                  </a:lnTo>
                  <a:lnTo>
                    <a:pt x="714" y="76"/>
                  </a:lnTo>
                  <a:lnTo>
                    <a:pt x="724" y="74"/>
                  </a:lnTo>
                  <a:lnTo>
                    <a:pt x="764" y="74"/>
                  </a:lnTo>
                  <a:lnTo>
                    <a:pt x="764" y="74"/>
                  </a:lnTo>
                  <a:lnTo>
                    <a:pt x="772" y="76"/>
                  </a:lnTo>
                  <a:lnTo>
                    <a:pt x="780" y="82"/>
                  </a:lnTo>
                  <a:lnTo>
                    <a:pt x="784" y="88"/>
                  </a:lnTo>
                  <a:lnTo>
                    <a:pt x="786" y="96"/>
                  </a:lnTo>
                  <a:lnTo>
                    <a:pt x="786" y="176"/>
                  </a:lnTo>
                  <a:lnTo>
                    <a:pt x="786" y="176"/>
                  </a:lnTo>
                  <a:lnTo>
                    <a:pt x="784" y="186"/>
                  </a:lnTo>
                  <a:lnTo>
                    <a:pt x="780" y="192"/>
                  </a:lnTo>
                  <a:lnTo>
                    <a:pt x="772" y="196"/>
                  </a:lnTo>
                  <a:lnTo>
                    <a:pt x="764" y="198"/>
                  </a:lnTo>
                  <a:lnTo>
                    <a:pt x="724" y="198"/>
                  </a:lnTo>
                  <a:lnTo>
                    <a:pt x="724" y="198"/>
                  </a:lnTo>
                  <a:lnTo>
                    <a:pt x="714" y="196"/>
                  </a:lnTo>
                  <a:lnTo>
                    <a:pt x="708" y="192"/>
                  </a:lnTo>
                  <a:lnTo>
                    <a:pt x="704" y="186"/>
                  </a:lnTo>
                  <a:lnTo>
                    <a:pt x="702" y="176"/>
                  </a:lnTo>
                  <a:lnTo>
                    <a:pt x="702" y="96"/>
                  </a:lnTo>
                  <a:close/>
                  <a:moveTo>
                    <a:pt x="500" y="96"/>
                  </a:moveTo>
                  <a:lnTo>
                    <a:pt x="500" y="96"/>
                  </a:lnTo>
                  <a:lnTo>
                    <a:pt x="502" y="88"/>
                  </a:lnTo>
                  <a:lnTo>
                    <a:pt x="508" y="82"/>
                  </a:lnTo>
                  <a:lnTo>
                    <a:pt x="514" y="76"/>
                  </a:lnTo>
                  <a:lnTo>
                    <a:pt x="522" y="74"/>
                  </a:lnTo>
                  <a:lnTo>
                    <a:pt x="564" y="74"/>
                  </a:lnTo>
                  <a:lnTo>
                    <a:pt x="564" y="74"/>
                  </a:lnTo>
                  <a:lnTo>
                    <a:pt x="572" y="76"/>
                  </a:lnTo>
                  <a:lnTo>
                    <a:pt x="580" y="82"/>
                  </a:lnTo>
                  <a:lnTo>
                    <a:pt x="584" y="88"/>
                  </a:lnTo>
                  <a:lnTo>
                    <a:pt x="586" y="96"/>
                  </a:lnTo>
                  <a:lnTo>
                    <a:pt x="586" y="176"/>
                  </a:lnTo>
                  <a:lnTo>
                    <a:pt x="586" y="176"/>
                  </a:lnTo>
                  <a:lnTo>
                    <a:pt x="584" y="186"/>
                  </a:lnTo>
                  <a:lnTo>
                    <a:pt x="580" y="192"/>
                  </a:lnTo>
                  <a:lnTo>
                    <a:pt x="572" y="196"/>
                  </a:lnTo>
                  <a:lnTo>
                    <a:pt x="564" y="198"/>
                  </a:lnTo>
                  <a:lnTo>
                    <a:pt x="522" y="198"/>
                  </a:lnTo>
                  <a:lnTo>
                    <a:pt x="522" y="198"/>
                  </a:lnTo>
                  <a:lnTo>
                    <a:pt x="514" y="196"/>
                  </a:lnTo>
                  <a:lnTo>
                    <a:pt x="508" y="192"/>
                  </a:lnTo>
                  <a:lnTo>
                    <a:pt x="502" y="186"/>
                  </a:lnTo>
                  <a:lnTo>
                    <a:pt x="500" y="176"/>
                  </a:lnTo>
                  <a:lnTo>
                    <a:pt x="500" y="96"/>
                  </a:lnTo>
                  <a:close/>
                  <a:moveTo>
                    <a:pt x="300" y="96"/>
                  </a:moveTo>
                  <a:lnTo>
                    <a:pt x="300" y="96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14" y="76"/>
                  </a:lnTo>
                  <a:lnTo>
                    <a:pt x="322" y="74"/>
                  </a:lnTo>
                  <a:lnTo>
                    <a:pt x="364" y="74"/>
                  </a:lnTo>
                  <a:lnTo>
                    <a:pt x="364" y="74"/>
                  </a:lnTo>
                  <a:lnTo>
                    <a:pt x="372" y="76"/>
                  </a:lnTo>
                  <a:lnTo>
                    <a:pt x="378" y="82"/>
                  </a:lnTo>
                  <a:lnTo>
                    <a:pt x="384" y="88"/>
                  </a:lnTo>
                  <a:lnTo>
                    <a:pt x="386" y="96"/>
                  </a:lnTo>
                  <a:lnTo>
                    <a:pt x="386" y="176"/>
                  </a:lnTo>
                  <a:lnTo>
                    <a:pt x="386" y="176"/>
                  </a:lnTo>
                  <a:lnTo>
                    <a:pt x="384" y="186"/>
                  </a:lnTo>
                  <a:lnTo>
                    <a:pt x="378" y="192"/>
                  </a:lnTo>
                  <a:lnTo>
                    <a:pt x="372" y="196"/>
                  </a:lnTo>
                  <a:lnTo>
                    <a:pt x="364" y="198"/>
                  </a:lnTo>
                  <a:lnTo>
                    <a:pt x="322" y="198"/>
                  </a:lnTo>
                  <a:lnTo>
                    <a:pt x="322" y="198"/>
                  </a:lnTo>
                  <a:lnTo>
                    <a:pt x="314" y="196"/>
                  </a:lnTo>
                  <a:lnTo>
                    <a:pt x="306" y="192"/>
                  </a:lnTo>
                  <a:lnTo>
                    <a:pt x="302" y="186"/>
                  </a:lnTo>
                  <a:lnTo>
                    <a:pt x="300" y="176"/>
                  </a:lnTo>
                  <a:lnTo>
                    <a:pt x="300" y="96"/>
                  </a:lnTo>
                  <a:close/>
                  <a:moveTo>
                    <a:pt x="100" y="96"/>
                  </a:moveTo>
                  <a:lnTo>
                    <a:pt x="100" y="96"/>
                  </a:lnTo>
                  <a:lnTo>
                    <a:pt x="102" y="88"/>
                  </a:lnTo>
                  <a:lnTo>
                    <a:pt x="106" y="82"/>
                  </a:lnTo>
                  <a:lnTo>
                    <a:pt x="114" y="76"/>
                  </a:lnTo>
                  <a:lnTo>
                    <a:pt x="122" y="74"/>
                  </a:lnTo>
                  <a:lnTo>
                    <a:pt x="164" y="74"/>
                  </a:lnTo>
                  <a:lnTo>
                    <a:pt x="164" y="74"/>
                  </a:lnTo>
                  <a:lnTo>
                    <a:pt x="172" y="76"/>
                  </a:lnTo>
                  <a:lnTo>
                    <a:pt x="178" y="82"/>
                  </a:lnTo>
                  <a:lnTo>
                    <a:pt x="182" y="88"/>
                  </a:lnTo>
                  <a:lnTo>
                    <a:pt x="184" y="96"/>
                  </a:lnTo>
                  <a:lnTo>
                    <a:pt x="184" y="176"/>
                  </a:lnTo>
                  <a:lnTo>
                    <a:pt x="184" y="176"/>
                  </a:lnTo>
                  <a:lnTo>
                    <a:pt x="182" y="186"/>
                  </a:lnTo>
                  <a:lnTo>
                    <a:pt x="178" y="192"/>
                  </a:lnTo>
                  <a:lnTo>
                    <a:pt x="172" y="196"/>
                  </a:lnTo>
                  <a:lnTo>
                    <a:pt x="164" y="198"/>
                  </a:lnTo>
                  <a:lnTo>
                    <a:pt x="122" y="198"/>
                  </a:lnTo>
                  <a:lnTo>
                    <a:pt x="122" y="198"/>
                  </a:lnTo>
                  <a:lnTo>
                    <a:pt x="114" y="196"/>
                  </a:lnTo>
                  <a:lnTo>
                    <a:pt x="106" y="192"/>
                  </a:lnTo>
                  <a:lnTo>
                    <a:pt x="102" y="186"/>
                  </a:lnTo>
                  <a:lnTo>
                    <a:pt x="100" y="176"/>
                  </a:lnTo>
                  <a:lnTo>
                    <a:pt x="100" y="96"/>
                  </a:lnTo>
                  <a:close/>
                  <a:moveTo>
                    <a:pt x="184" y="1382"/>
                  </a:moveTo>
                  <a:lnTo>
                    <a:pt x="184" y="1382"/>
                  </a:lnTo>
                  <a:lnTo>
                    <a:pt x="182" y="1390"/>
                  </a:lnTo>
                  <a:lnTo>
                    <a:pt x="178" y="1396"/>
                  </a:lnTo>
                  <a:lnTo>
                    <a:pt x="172" y="1402"/>
                  </a:lnTo>
                  <a:lnTo>
                    <a:pt x="164" y="1404"/>
                  </a:lnTo>
                  <a:lnTo>
                    <a:pt x="122" y="1404"/>
                  </a:lnTo>
                  <a:lnTo>
                    <a:pt x="122" y="1404"/>
                  </a:lnTo>
                  <a:lnTo>
                    <a:pt x="114" y="1402"/>
                  </a:lnTo>
                  <a:lnTo>
                    <a:pt x="106" y="1396"/>
                  </a:lnTo>
                  <a:lnTo>
                    <a:pt x="102" y="1390"/>
                  </a:lnTo>
                  <a:lnTo>
                    <a:pt x="100" y="1382"/>
                  </a:lnTo>
                  <a:lnTo>
                    <a:pt x="100" y="1302"/>
                  </a:lnTo>
                  <a:lnTo>
                    <a:pt x="100" y="1302"/>
                  </a:lnTo>
                  <a:lnTo>
                    <a:pt x="102" y="1292"/>
                  </a:lnTo>
                  <a:lnTo>
                    <a:pt x="106" y="1286"/>
                  </a:lnTo>
                  <a:lnTo>
                    <a:pt x="114" y="1282"/>
                  </a:lnTo>
                  <a:lnTo>
                    <a:pt x="122" y="1280"/>
                  </a:lnTo>
                  <a:lnTo>
                    <a:pt x="164" y="1280"/>
                  </a:lnTo>
                  <a:lnTo>
                    <a:pt x="164" y="1280"/>
                  </a:lnTo>
                  <a:lnTo>
                    <a:pt x="172" y="1282"/>
                  </a:lnTo>
                  <a:lnTo>
                    <a:pt x="178" y="1286"/>
                  </a:lnTo>
                  <a:lnTo>
                    <a:pt x="182" y="1292"/>
                  </a:lnTo>
                  <a:lnTo>
                    <a:pt x="184" y="1302"/>
                  </a:lnTo>
                  <a:lnTo>
                    <a:pt x="184" y="1382"/>
                  </a:lnTo>
                  <a:close/>
                  <a:moveTo>
                    <a:pt x="386" y="1382"/>
                  </a:moveTo>
                  <a:lnTo>
                    <a:pt x="386" y="1382"/>
                  </a:lnTo>
                  <a:lnTo>
                    <a:pt x="384" y="1390"/>
                  </a:lnTo>
                  <a:lnTo>
                    <a:pt x="378" y="1396"/>
                  </a:lnTo>
                  <a:lnTo>
                    <a:pt x="372" y="1402"/>
                  </a:lnTo>
                  <a:lnTo>
                    <a:pt x="364" y="1404"/>
                  </a:lnTo>
                  <a:lnTo>
                    <a:pt x="322" y="1404"/>
                  </a:lnTo>
                  <a:lnTo>
                    <a:pt x="322" y="1404"/>
                  </a:lnTo>
                  <a:lnTo>
                    <a:pt x="314" y="1402"/>
                  </a:lnTo>
                  <a:lnTo>
                    <a:pt x="306" y="1396"/>
                  </a:lnTo>
                  <a:lnTo>
                    <a:pt x="302" y="1390"/>
                  </a:lnTo>
                  <a:lnTo>
                    <a:pt x="300" y="1382"/>
                  </a:lnTo>
                  <a:lnTo>
                    <a:pt x="300" y="1302"/>
                  </a:lnTo>
                  <a:lnTo>
                    <a:pt x="300" y="1302"/>
                  </a:lnTo>
                  <a:lnTo>
                    <a:pt x="302" y="1292"/>
                  </a:lnTo>
                  <a:lnTo>
                    <a:pt x="306" y="1286"/>
                  </a:lnTo>
                  <a:lnTo>
                    <a:pt x="314" y="1282"/>
                  </a:lnTo>
                  <a:lnTo>
                    <a:pt x="322" y="1280"/>
                  </a:lnTo>
                  <a:lnTo>
                    <a:pt x="364" y="1280"/>
                  </a:lnTo>
                  <a:lnTo>
                    <a:pt x="364" y="1280"/>
                  </a:lnTo>
                  <a:lnTo>
                    <a:pt x="372" y="1282"/>
                  </a:lnTo>
                  <a:lnTo>
                    <a:pt x="378" y="1286"/>
                  </a:lnTo>
                  <a:lnTo>
                    <a:pt x="384" y="1292"/>
                  </a:lnTo>
                  <a:lnTo>
                    <a:pt x="386" y="1302"/>
                  </a:lnTo>
                  <a:lnTo>
                    <a:pt x="386" y="1382"/>
                  </a:lnTo>
                  <a:close/>
                  <a:moveTo>
                    <a:pt x="586" y="1382"/>
                  </a:moveTo>
                  <a:lnTo>
                    <a:pt x="586" y="1382"/>
                  </a:lnTo>
                  <a:lnTo>
                    <a:pt x="584" y="1390"/>
                  </a:lnTo>
                  <a:lnTo>
                    <a:pt x="580" y="1396"/>
                  </a:lnTo>
                  <a:lnTo>
                    <a:pt x="572" y="1402"/>
                  </a:lnTo>
                  <a:lnTo>
                    <a:pt x="564" y="1404"/>
                  </a:lnTo>
                  <a:lnTo>
                    <a:pt x="522" y="1404"/>
                  </a:lnTo>
                  <a:lnTo>
                    <a:pt x="522" y="1404"/>
                  </a:lnTo>
                  <a:lnTo>
                    <a:pt x="514" y="1402"/>
                  </a:lnTo>
                  <a:lnTo>
                    <a:pt x="508" y="1396"/>
                  </a:lnTo>
                  <a:lnTo>
                    <a:pt x="502" y="1390"/>
                  </a:lnTo>
                  <a:lnTo>
                    <a:pt x="500" y="1382"/>
                  </a:lnTo>
                  <a:lnTo>
                    <a:pt x="500" y="1302"/>
                  </a:lnTo>
                  <a:lnTo>
                    <a:pt x="500" y="1302"/>
                  </a:lnTo>
                  <a:lnTo>
                    <a:pt x="502" y="1292"/>
                  </a:lnTo>
                  <a:lnTo>
                    <a:pt x="508" y="1286"/>
                  </a:lnTo>
                  <a:lnTo>
                    <a:pt x="514" y="1282"/>
                  </a:lnTo>
                  <a:lnTo>
                    <a:pt x="522" y="1280"/>
                  </a:lnTo>
                  <a:lnTo>
                    <a:pt x="564" y="1280"/>
                  </a:lnTo>
                  <a:lnTo>
                    <a:pt x="564" y="1280"/>
                  </a:lnTo>
                  <a:lnTo>
                    <a:pt x="572" y="1282"/>
                  </a:lnTo>
                  <a:lnTo>
                    <a:pt x="580" y="1286"/>
                  </a:lnTo>
                  <a:lnTo>
                    <a:pt x="584" y="1292"/>
                  </a:lnTo>
                  <a:lnTo>
                    <a:pt x="586" y="1302"/>
                  </a:lnTo>
                  <a:lnTo>
                    <a:pt x="586" y="1382"/>
                  </a:lnTo>
                  <a:close/>
                  <a:moveTo>
                    <a:pt x="786" y="1382"/>
                  </a:moveTo>
                  <a:lnTo>
                    <a:pt x="786" y="1382"/>
                  </a:lnTo>
                  <a:lnTo>
                    <a:pt x="784" y="1390"/>
                  </a:lnTo>
                  <a:lnTo>
                    <a:pt x="780" y="1396"/>
                  </a:lnTo>
                  <a:lnTo>
                    <a:pt x="772" y="1402"/>
                  </a:lnTo>
                  <a:lnTo>
                    <a:pt x="764" y="1404"/>
                  </a:lnTo>
                  <a:lnTo>
                    <a:pt x="724" y="1404"/>
                  </a:lnTo>
                  <a:lnTo>
                    <a:pt x="724" y="1404"/>
                  </a:lnTo>
                  <a:lnTo>
                    <a:pt x="714" y="1402"/>
                  </a:lnTo>
                  <a:lnTo>
                    <a:pt x="708" y="1396"/>
                  </a:lnTo>
                  <a:lnTo>
                    <a:pt x="704" y="1390"/>
                  </a:lnTo>
                  <a:lnTo>
                    <a:pt x="702" y="1382"/>
                  </a:lnTo>
                  <a:lnTo>
                    <a:pt x="702" y="1302"/>
                  </a:lnTo>
                  <a:lnTo>
                    <a:pt x="702" y="1302"/>
                  </a:lnTo>
                  <a:lnTo>
                    <a:pt x="704" y="1292"/>
                  </a:lnTo>
                  <a:lnTo>
                    <a:pt x="708" y="1286"/>
                  </a:lnTo>
                  <a:lnTo>
                    <a:pt x="714" y="1282"/>
                  </a:lnTo>
                  <a:lnTo>
                    <a:pt x="724" y="1280"/>
                  </a:lnTo>
                  <a:lnTo>
                    <a:pt x="764" y="1280"/>
                  </a:lnTo>
                  <a:lnTo>
                    <a:pt x="764" y="1280"/>
                  </a:lnTo>
                  <a:lnTo>
                    <a:pt x="772" y="1282"/>
                  </a:lnTo>
                  <a:lnTo>
                    <a:pt x="780" y="1286"/>
                  </a:lnTo>
                  <a:lnTo>
                    <a:pt x="784" y="1292"/>
                  </a:lnTo>
                  <a:lnTo>
                    <a:pt x="786" y="1302"/>
                  </a:lnTo>
                  <a:lnTo>
                    <a:pt x="786" y="1382"/>
                  </a:lnTo>
                  <a:close/>
                  <a:moveTo>
                    <a:pt x="986" y="1382"/>
                  </a:moveTo>
                  <a:lnTo>
                    <a:pt x="986" y="1382"/>
                  </a:lnTo>
                  <a:lnTo>
                    <a:pt x="984" y="1390"/>
                  </a:lnTo>
                  <a:lnTo>
                    <a:pt x="980" y="1396"/>
                  </a:lnTo>
                  <a:lnTo>
                    <a:pt x="974" y="1402"/>
                  </a:lnTo>
                  <a:lnTo>
                    <a:pt x="966" y="1404"/>
                  </a:lnTo>
                  <a:lnTo>
                    <a:pt x="924" y="1404"/>
                  </a:lnTo>
                  <a:lnTo>
                    <a:pt x="924" y="1404"/>
                  </a:lnTo>
                  <a:lnTo>
                    <a:pt x="916" y="1402"/>
                  </a:lnTo>
                  <a:lnTo>
                    <a:pt x="908" y="1396"/>
                  </a:lnTo>
                  <a:lnTo>
                    <a:pt x="904" y="1390"/>
                  </a:lnTo>
                  <a:lnTo>
                    <a:pt x="902" y="1382"/>
                  </a:lnTo>
                  <a:lnTo>
                    <a:pt x="902" y="1302"/>
                  </a:lnTo>
                  <a:lnTo>
                    <a:pt x="902" y="1302"/>
                  </a:lnTo>
                  <a:lnTo>
                    <a:pt x="904" y="1292"/>
                  </a:lnTo>
                  <a:lnTo>
                    <a:pt x="908" y="1286"/>
                  </a:lnTo>
                  <a:lnTo>
                    <a:pt x="916" y="1282"/>
                  </a:lnTo>
                  <a:lnTo>
                    <a:pt x="924" y="1280"/>
                  </a:lnTo>
                  <a:lnTo>
                    <a:pt x="966" y="1280"/>
                  </a:lnTo>
                  <a:lnTo>
                    <a:pt x="966" y="1280"/>
                  </a:lnTo>
                  <a:lnTo>
                    <a:pt x="974" y="1282"/>
                  </a:lnTo>
                  <a:lnTo>
                    <a:pt x="980" y="1286"/>
                  </a:lnTo>
                  <a:lnTo>
                    <a:pt x="984" y="1292"/>
                  </a:lnTo>
                  <a:lnTo>
                    <a:pt x="986" y="1302"/>
                  </a:lnTo>
                  <a:lnTo>
                    <a:pt x="986" y="1382"/>
                  </a:lnTo>
                  <a:close/>
                  <a:moveTo>
                    <a:pt x="1188" y="1382"/>
                  </a:moveTo>
                  <a:lnTo>
                    <a:pt x="1188" y="1382"/>
                  </a:lnTo>
                  <a:lnTo>
                    <a:pt x="1186" y="1390"/>
                  </a:lnTo>
                  <a:lnTo>
                    <a:pt x="1180" y="1396"/>
                  </a:lnTo>
                  <a:lnTo>
                    <a:pt x="1174" y="1402"/>
                  </a:lnTo>
                  <a:lnTo>
                    <a:pt x="1166" y="1404"/>
                  </a:lnTo>
                  <a:lnTo>
                    <a:pt x="1124" y="1404"/>
                  </a:lnTo>
                  <a:lnTo>
                    <a:pt x="1124" y="1404"/>
                  </a:lnTo>
                  <a:lnTo>
                    <a:pt x="1116" y="1402"/>
                  </a:lnTo>
                  <a:lnTo>
                    <a:pt x="1108" y="1396"/>
                  </a:lnTo>
                  <a:lnTo>
                    <a:pt x="1104" y="1390"/>
                  </a:lnTo>
                  <a:lnTo>
                    <a:pt x="1102" y="1382"/>
                  </a:lnTo>
                  <a:lnTo>
                    <a:pt x="1102" y="1302"/>
                  </a:lnTo>
                  <a:lnTo>
                    <a:pt x="1102" y="1302"/>
                  </a:lnTo>
                  <a:lnTo>
                    <a:pt x="1104" y="1292"/>
                  </a:lnTo>
                  <a:lnTo>
                    <a:pt x="1108" y="1286"/>
                  </a:lnTo>
                  <a:lnTo>
                    <a:pt x="1116" y="1282"/>
                  </a:lnTo>
                  <a:lnTo>
                    <a:pt x="1124" y="1280"/>
                  </a:lnTo>
                  <a:lnTo>
                    <a:pt x="1166" y="1280"/>
                  </a:lnTo>
                  <a:lnTo>
                    <a:pt x="1166" y="1280"/>
                  </a:lnTo>
                  <a:lnTo>
                    <a:pt x="1174" y="1282"/>
                  </a:lnTo>
                  <a:lnTo>
                    <a:pt x="1180" y="1286"/>
                  </a:lnTo>
                  <a:lnTo>
                    <a:pt x="1186" y="1292"/>
                  </a:lnTo>
                  <a:lnTo>
                    <a:pt x="1188" y="1302"/>
                  </a:lnTo>
                  <a:lnTo>
                    <a:pt x="1188" y="1382"/>
                  </a:lnTo>
                  <a:close/>
                  <a:moveTo>
                    <a:pt x="1388" y="1382"/>
                  </a:moveTo>
                  <a:lnTo>
                    <a:pt x="1388" y="1382"/>
                  </a:lnTo>
                  <a:lnTo>
                    <a:pt x="1386" y="1390"/>
                  </a:lnTo>
                  <a:lnTo>
                    <a:pt x="1382" y="1396"/>
                  </a:lnTo>
                  <a:lnTo>
                    <a:pt x="1374" y="1402"/>
                  </a:lnTo>
                  <a:lnTo>
                    <a:pt x="1366" y="1404"/>
                  </a:lnTo>
                  <a:lnTo>
                    <a:pt x="1324" y="1404"/>
                  </a:lnTo>
                  <a:lnTo>
                    <a:pt x="1324" y="1404"/>
                  </a:lnTo>
                  <a:lnTo>
                    <a:pt x="1316" y="1402"/>
                  </a:lnTo>
                  <a:lnTo>
                    <a:pt x="1310" y="1396"/>
                  </a:lnTo>
                  <a:lnTo>
                    <a:pt x="1304" y="1390"/>
                  </a:lnTo>
                  <a:lnTo>
                    <a:pt x="1302" y="1382"/>
                  </a:lnTo>
                  <a:lnTo>
                    <a:pt x="1302" y="1302"/>
                  </a:lnTo>
                  <a:lnTo>
                    <a:pt x="1302" y="1302"/>
                  </a:lnTo>
                  <a:lnTo>
                    <a:pt x="1304" y="1292"/>
                  </a:lnTo>
                  <a:lnTo>
                    <a:pt x="1310" y="1286"/>
                  </a:lnTo>
                  <a:lnTo>
                    <a:pt x="1316" y="1282"/>
                  </a:lnTo>
                  <a:lnTo>
                    <a:pt x="1324" y="1280"/>
                  </a:lnTo>
                  <a:lnTo>
                    <a:pt x="1366" y="1280"/>
                  </a:lnTo>
                  <a:lnTo>
                    <a:pt x="1366" y="1280"/>
                  </a:lnTo>
                  <a:lnTo>
                    <a:pt x="1374" y="1282"/>
                  </a:lnTo>
                  <a:lnTo>
                    <a:pt x="1382" y="1286"/>
                  </a:lnTo>
                  <a:lnTo>
                    <a:pt x="1386" y="1292"/>
                  </a:lnTo>
                  <a:lnTo>
                    <a:pt x="1388" y="1302"/>
                  </a:lnTo>
                  <a:lnTo>
                    <a:pt x="1388" y="1382"/>
                  </a:lnTo>
                  <a:close/>
                  <a:moveTo>
                    <a:pt x="1588" y="1382"/>
                  </a:moveTo>
                  <a:lnTo>
                    <a:pt x="1588" y="1382"/>
                  </a:lnTo>
                  <a:lnTo>
                    <a:pt x="1586" y="1390"/>
                  </a:lnTo>
                  <a:lnTo>
                    <a:pt x="1582" y="1396"/>
                  </a:lnTo>
                  <a:lnTo>
                    <a:pt x="1574" y="1402"/>
                  </a:lnTo>
                  <a:lnTo>
                    <a:pt x="1566" y="1404"/>
                  </a:lnTo>
                  <a:lnTo>
                    <a:pt x="1526" y="1404"/>
                  </a:lnTo>
                  <a:lnTo>
                    <a:pt x="1526" y="1404"/>
                  </a:lnTo>
                  <a:lnTo>
                    <a:pt x="1516" y="1402"/>
                  </a:lnTo>
                  <a:lnTo>
                    <a:pt x="1510" y="1396"/>
                  </a:lnTo>
                  <a:lnTo>
                    <a:pt x="1506" y="1390"/>
                  </a:lnTo>
                  <a:lnTo>
                    <a:pt x="1504" y="1382"/>
                  </a:lnTo>
                  <a:lnTo>
                    <a:pt x="1504" y="1302"/>
                  </a:lnTo>
                  <a:lnTo>
                    <a:pt x="1504" y="1302"/>
                  </a:lnTo>
                  <a:lnTo>
                    <a:pt x="1506" y="1292"/>
                  </a:lnTo>
                  <a:lnTo>
                    <a:pt x="1510" y="1286"/>
                  </a:lnTo>
                  <a:lnTo>
                    <a:pt x="1516" y="1282"/>
                  </a:lnTo>
                  <a:lnTo>
                    <a:pt x="1526" y="1280"/>
                  </a:lnTo>
                  <a:lnTo>
                    <a:pt x="1566" y="1280"/>
                  </a:lnTo>
                  <a:lnTo>
                    <a:pt x="1566" y="1280"/>
                  </a:lnTo>
                  <a:lnTo>
                    <a:pt x="1574" y="1282"/>
                  </a:lnTo>
                  <a:lnTo>
                    <a:pt x="1582" y="1286"/>
                  </a:lnTo>
                  <a:lnTo>
                    <a:pt x="1586" y="1292"/>
                  </a:lnTo>
                  <a:lnTo>
                    <a:pt x="1588" y="1302"/>
                  </a:lnTo>
                  <a:lnTo>
                    <a:pt x="1588" y="1382"/>
                  </a:lnTo>
                  <a:close/>
                  <a:moveTo>
                    <a:pt x="1600" y="1246"/>
                  </a:moveTo>
                  <a:lnTo>
                    <a:pt x="1600" y="1258"/>
                  </a:lnTo>
                  <a:lnTo>
                    <a:pt x="1600" y="1258"/>
                  </a:lnTo>
                  <a:lnTo>
                    <a:pt x="1598" y="1262"/>
                  </a:lnTo>
                  <a:lnTo>
                    <a:pt x="1596" y="1264"/>
                  </a:lnTo>
                  <a:lnTo>
                    <a:pt x="1594" y="1266"/>
                  </a:lnTo>
                  <a:lnTo>
                    <a:pt x="1590" y="1268"/>
                  </a:lnTo>
                  <a:lnTo>
                    <a:pt x="84" y="1268"/>
                  </a:lnTo>
                  <a:lnTo>
                    <a:pt x="84" y="1268"/>
                  </a:lnTo>
                  <a:lnTo>
                    <a:pt x="80" y="1266"/>
                  </a:lnTo>
                  <a:lnTo>
                    <a:pt x="78" y="1264"/>
                  </a:lnTo>
                  <a:lnTo>
                    <a:pt x="76" y="1262"/>
                  </a:lnTo>
                  <a:lnTo>
                    <a:pt x="74" y="1258"/>
                  </a:lnTo>
                  <a:lnTo>
                    <a:pt x="74" y="1246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6" y="230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80" y="226"/>
                  </a:lnTo>
                  <a:lnTo>
                    <a:pt x="84" y="224"/>
                  </a:lnTo>
                  <a:lnTo>
                    <a:pt x="1590" y="224"/>
                  </a:lnTo>
                  <a:lnTo>
                    <a:pt x="1590" y="224"/>
                  </a:lnTo>
                  <a:lnTo>
                    <a:pt x="1594" y="226"/>
                  </a:lnTo>
                  <a:lnTo>
                    <a:pt x="1596" y="228"/>
                  </a:lnTo>
                  <a:lnTo>
                    <a:pt x="1596" y="228"/>
                  </a:lnTo>
                  <a:lnTo>
                    <a:pt x="1598" y="230"/>
                  </a:lnTo>
                  <a:lnTo>
                    <a:pt x="1600" y="234"/>
                  </a:lnTo>
                  <a:lnTo>
                    <a:pt x="1600" y="234"/>
                  </a:lnTo>
                  <a:lnTo>
                    <a:pt x="1600" y="12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05" name="Freeform 1014"/>
            <p:cNvSpPr>
              <a:spLocks/>
            </p:cNvSpPr>
            <p:nvPr/>
          </p:nvSpPr>
          <p:spPr bwMode="auto">
            <a:xfrm>
              <a:off x="9155113" y="-1773238"/>
              <a:ext cx="127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2"/>
                </a:cxn>
                <a:cxn ang="0">
                  <a:pos x="4" y="0"/>
                </a:cxn>
                <a:cxn ang="0">
                  <a:pos x="0" y="12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lnTo>
                    <a:pt x="8" y="12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06" name="Freeform 1015"/>
            <p:cNvSpPr>
              <a:spLocks/>
            </p:cNvSpPr>
            <p:nvPr/>
          </p:nvSpPr>
          <p:spPr bwMode="auto">
            <a:xfrm>
              <a:off x="9075738" y="-1738313"/>
              <a:ext cx="50800" cy="28575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32" y="8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4" y="16"/>
                </a:cxn>
              </a:cxnLst>
              <a:rect l="0" t="0" r="r" b="b"/>
              <a:pathLst>
                <a:path w="32" h="18">
                  <a:moveTo>
                    <a:pt x="4" y="16"/>
                  </a:moveTo>
                  <a:lnTo>
                    <a:pt x="32" y="8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18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07" name="Freeform 1016"/>
            <p:cNvSpPr>
              <a:spLocks/>
            </p:cNvSpPr>
            <p:nvPr/>
          </p:nvSpPr>
          <p:spPr bwMode="auto">
            <a:xfrm>
              <a:off x="9104313" y="-1782763"/>
              <a:ext cx="31750" cy="44450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20" y="28"/>
                </a:cxn>
                <a:cxn ang="0">
                  <a:pos x="2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20" h="28">
                  <a:moveTo>
                    <a:pt x="14" y="20"/>
                  </a:moveTo>
                  <a:lnTo>
                    <a:pt x="14" y="2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0" y="28"/>
                  </a:lnTo>
                  <a:lnTo>
                    <a:pt x="2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08" name="Freeform 1017"/>
            <p:cNvSpPr>
              <a:spLocks noEditPoints="1"/>
            </p:cNvSpPr>
            <p:nvPr/>
          </p:nvSpPr>
          <p:spPr bwMode="auto">
            <a:xfrm>
              <a:off x="9139238" y="-1782763"/>
              <a:ext cx="44450" cy="444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8" y="22"/>
                </a:cxn>
                <a:cxn ang="0">
                  <a:pos x="18" y="22"/>
                </a:cxn>
                <a:cxn ang="0">
                  <a:pos x="22" y="28"/>
                </a:cxn>
                <a:cxn ang="0">
                  <a:pos x="28" y="28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18"/>
                </a:cxn>
                <a:cxn ang="0">
                  <a:pos x="14" y="6"/>
                </a:cxn>
                <a:cxn ang="0">
                  <a:pos x="18" y="18"/>
                </a:cxn>
                <a:cxn ang="0">
                  <a:pos x="10" y="18"/>
                </a:cxn>
              </a:cxnLst>
              <a:rect l="0" t="0" r="r" b="b"/>
              <a:pathLst>
                <a:path w="28" h="28">
                  <a:moveTo>
                    <a:pt x="10" y="0"/>
                  </a:moveTo>
                  <a:lnTo>
                    <a:pt x="0" y="28"/>
                  </a:lnTo>
                  <a:lnTo>
                    <a:pt x="6" y="28"/>
                  </a:lnTo>
                  <a:lnTo>
                    <a:pt x="8" y="22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8" y="28"/>
                  </a:lnTo>
                  <a:lnTo>
                    <a:pt x="16" y="0"/>
                  </a:lnTo>
                  <a:lnTo>
                    <a:pt x="10" y="0"/>
                  </a:lnTo>
                  <a:close/>
                  <a:moveTo>
                    <a:pt x="10" y="18"/>
                  </a:moveTo>
                  <a:lnTo>
                    <a:pt x="14" y="6"/>
                  </a:lnTo>
                  <a:lnTo>
                    <a:pt x="18" y="18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09" name="Freeform 1018"/>
            <p:cNvSpPr>
              <a:spLocks/>
            </p:cNvSpPr>
            <p:nvPr/>
          </p:nvSpPr>
          <p:spPr bwMode="auto">
            <a:xfrm>
              <a:off x="10679113" y="-1747838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0" name="Freeform 1019"/>
            <p:cNvSpPr>
              <a:spLocks/>
            </p:cNvSpPr>
            <p:nvPr/>
          </p:nvSpPr>
          <p:spPr bwMode="auto">
            <a:xfrm>
              <a:off x="10742613" y="-1782763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1" name="Freeform 1020"/>
            <p:cNvSpPr>
              <a:spLocks/>
            </p:cNvSpPr>
            <p:nvPr/>
          </p:nvSpPr>
          <p:spPr bwMode="auto">
            <a:xfrm>
              <a:off x="9917113" y="-1782763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4" y="16"/>
                </a:cxn>
                <a:cxn ang="0">
                  <a:pos x="12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4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2" name="Freeform 1021"/>
            <p:cNvSpPr>
              <a:spLocks/>
            </p:cNvSpPr>
            <p:nvPr/>
          </p:nvSpPr>
          <p:spPr bwMode="auto">
            <a:xfrm>
              <a:off x="9237663" y="-1779588"/>
              <a:ext cx="9207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58" y="44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58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8" y="4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3" name="Freeform 1022"/>
            <p:cNvSpPr>
              <a:spLocks/>
            </p:cNvSpPr>
            <p:nvPr/>
          </p:nvSpPr>
          <p:spPr bwMode="auto">
            <a:xfrm>
              <a:off x="93487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4" name="Freeform 1023"/>
            <p:cNvSpPr>
              <a:spLocks/>
            </p:cNvSpPr>
            <p:nvPr/>
          </p:nvSpPr>
          <p:spPr bwMode="auto">
            <a:xfrm>
              <a:off x="9383713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4" y="2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5" name="Freeform 1024"/>
            <p:cNvSpPr>
              <a:spLocks/>
            </p:cNvSpPr>
            <p:nvPr/>
          </p:nvSpPr>
          <p:spPr bwMode="auto">
            <a:xfrm>
              <a:off x="94599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6" name="Freeform 1025"/>
            <p:cNvSpPr>
              <a:spLocks/>
            </p:cNvSpPr>
            <p:nvPr/>
          </p:nvSpPr>
          <p:spPr bwMode="auto">
            <a:xfrm>
              <a:off x="9513888" y="-1779588"/>
              <a:ext cx="76200" cy="698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6" y="24"/>
                </a:cxn>
                <a:cxn ang="0">
                  <a:pos x="36" y="24"/>
                </a:cxn>
              </a:cxnLst>
              <a:rect l="0" t="0" r="r" b="b"/>
              <a:pathLst>
                <a:path w="48" h="44">
                  <a:moveTo>
                    <a:pt x="36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7" name="Freeform 1026"/>
            <p:cNvSpPr>
              <a:spLocks/>
            </p:cNvSpPr>
            <p:nvPr/>
          </p:nvSpPr>
          <p:spPr bwMode="auto">
            <a:xfrm>
              <a:off x="9494838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8" name="Freeform 1027"/>
            <p:cNvSpPr>
              <a:spLocks/>
            </p:cNvSpPr>
            <p:nvPr/>
          </p:nvSpPr>
          <p:spPr bwMode="auto">
            <a:xfrm>
              <a:off x="960596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19" name="Freeform 1028"/>
            <p:cNvSpPr>
              <a:spLocks/>
            </p:cNvSpPr>
            <p:nvPr/>
          </p:nvSpPr>
          <p:spPr bwMode="auto">
            <a:xfrm>
              <a:off x="96440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0" name="Freeform 1029"/>
            <p:cNvSpPr>
              <a:spLocks/>
            </p:cNvSpPr>
            <p:nvPr/>
          </p:nvSpPr>
          <p:spPr bwMode="auto">
            <a:xfrm>
              <a:off x="96821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1" name="Freeform 1030"/>
            <p:cNvSpPr>
              <a:spLocks/>
            </p:cNvSpPr>
            <p:nvPr/>
          </p:nvSpPr>
          <p:spPr bwMode="auto">
            <a:xfrm>
              <a:off x="9717088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2" name="Freeform 1031"/>
            <p:cNvSpPr>
              <a:spLocks/>
            </p:cNvSpPr>
            <p:nvPr/>
          </p:nvSpPr>
          <p:spPr bwMode="auto">
            <a:xfrm>
              <a:off x="97551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2" y="42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2" y="42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3" name="Freeform 1032"/>
            <p:cNvSpPr>
              <a:spLocks/>
            </p:cNvSpPr>
            <p:nvPr/>
          </p:nvSpPr>
          <p:spPr bwMode="auto">
            <a:xfrm>
              <a:off x="10063163" y="-1779588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4" name="Freeform 1033"/>
            <p:cNvSpPr>
              <a:spLocks/>
            </p:cNvSpPr>
            <p:nvPr/>
          </p:nvSpPr>
          <p:spPr bwMode="auto">
            <a:xfrm>
              <a:off x="101742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5" name="Freeform 1034"/>
            <p:cNvSpPr>
              <a:spLocks/>
            </p:cNvSpPr>
            <p:nvPr/>
          </p:nvSpPr>
          <p:spPr bwMode="auto">
            <a:xfrm>
              <a:off x="10212388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6" name="Freeform 1035"/>
            <p:cNvSpPr>
              <a:spLocks/>
            </p:cNvSpPr>
            <p:nvPr/>
          </p:nvSpPr>
          <p:spPr bwMode="auto">
            <a:xfrm>
              <a:off x="102854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7" name="Freeform 1036"/>
            <p:cNvSpPr>
              <a:spLocks/>
            </p:cNvSpPr>
            <p:nvPr/>
          </p:nvSpPr>
          <p:spPr bwMode="auto">
            <a:xfrm>
              <a:off x="10342563" y="-1779588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8" name="Freeform 1037"/>
            <p:cNvSpPr>
              <a:spLocks/>
            </p:cNvSpPr>
            <p:nvPr/>
          </p:nvSpPr>
          <p:spPr bwMode="auto">
            <a:xfrm>
              <a:off x="10323513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29" name="Freeform 1038"/>
            <p:cNvSpPr>
              <a:spLocks/>
            </p:cNvSpPr>
            <p:nvPr/>
          </p:nvSpPr>
          <p:spPr bwMode="auto">
            <a:xfrm>
              <a:off x="1043463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0" name="Freeform 1039"/>
            <p:cNvSpPr>
              <a:spLocks/>
            </p:cNvSpPr>
            <p:nvPr/>
          </p:nvSpPr>
          <p:spPr bwMode="auto">
            <a:xfrm>
              <a:off x="10469563" y="-1779588"/>
              <a:ext cx="2222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4" h="44">
                  <a:moveTo>
                    <a:pt x="0" y="44"/>
                  </a:move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1" name="Freeform 1040"/>
            <p:cNvSpPr>
              <a:spLocks/>
            </p:cNvSpPr>
            <p:nvPr/>
          </p:nvSpPr>
          <p:spPr bwMode="auto">
            <a:xfrm>
              <a:off x="105076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2" name="Freeform 1041"/>
            <p:cNvSpPr>
              <a:spLocks/>
            </p:cNvSpPr>
            <p:nvPr/>
          </p:nvSpPr>
          <p:spPr bwMode="auto">
            <a:xfrm>
              <a:off x="105457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3" name="Freeform 1042"/>
            <p:cNvSpPr>
              <a:spLocks/>
            </p:cNvSpPr>
            <p:nvPr/>
          </p:nvSpPr>
          <p:spPr bwMode="auto">
            <a:xfrm>
              <a:off x="105806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4" y="42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4" y="42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4" name="Freeform 1043"/>
            <p:cNvSpPr>
              <a:spLocks/>
            </p:cNvSpPr>
            <p:nvPr/>
          </p:nvSpPr>
          <p:spPr bwMode="auto">
            <a:xfrm>
              <a:off x="10298113" y="-4021138"/>
              <a:ext cx="50800" cy="47625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6" y="24"/>
                </a:cxn>
                <a:cxn ang="0">
                  <a:pos x="10" y="24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6" y="30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2" y="20"/>
                </a:cxn>
                <a:cxn ang="0">
                  <a:pos x="30" y="16"/>
                </a:cxn>
                <a:cxn ang="0">
                  <a:pos x="26" y="12"/>
                </a:cxn>
                <a:cxn ang="0">
                  <a:pos x="18" y="10"/>
                </a:cxn>
                <a:cxn ang="0">
                  <a:pos x="10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6" y="4"/>
                </a:cxn>
                <a:cxn ang="0">
                  <a:pos x="20" y="6"/>
                </a:cxn>
                <a:cxn ang="0">
                  <a:pos x="22" y="8"/>
                </a:cxn>
                <a:cxn ang="0">
                  <a:pos x="32" y="8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4" y="14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4" y="18"/>
                </a:cxn>
                <a:cxn ang="0">
                  <a:pos x="24" y="20"/>
                </a:cxn>
                <a:cxn ang="0">
                  <a:pos x="22" y="24"/>
                </a:cxn>
              </a:cxnLst>
              <a:rect l="0" t="0" r="r" b="b"/>
              <a:pathLst>
                <a:path w="32" h="30">
                  <a:moveTo>
                    <a:pt x="22" y="24"/>
                  </a:moveTo>
                  <a:lnTo>
                    <a:pt x="2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5" name="Freeform 1044"/>
            <p:cNvSpPr>
              <a:spLocks/>
            </p:cNvSpPr>
            <p:nvPr/>
          </p:nvSpPr>
          <p:spPr bwMode="auto">
            <a:xfrm>
              <a:off x="9758363" y="-402113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6" name="Freeform 1045"/>
            <p:cNvSpPr>
              <a:spLocks/>
            </p:cNvSpPr>
            <p:nvPr/>
          </p:nvSpPr>
          <p:spPr bwMode="auto">
            <a:xfrm>
              <a:off x="10225088" y="-4014788"/>
              <a:ext cx="15875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0" h="20">
                  <a:moveTo>
                    <a:pt x="4" y="20"/>
                  </a:moveTo>
                  <a:lnTo>
                    <a:pt x="4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7" name="Freeform 1046"/>
            <p:cNvSpPr>
              <a:spLocks/>
            </p:cNvSpPr>
            <p:nvPr/>
          </p:nvSpPr>
          <p:spPr bwMode="auto">
            <a:xfrm>
              <a:off x="10177463" y="-401478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8" name="Freeform 1047"/>
            <p:cNvSpPr>
              <a:spLocks/>
            </p:cNvSpPr>
            <p:nvPr/>
          </p:nvSpPr>
          <p:spPr bwMode="auto">
            <a:xfrm>
              <a:off x="9434513" y="-4027488"/>
              <a:ext cx="41275" cy="69850"/>
            </a:xfrm>
            <a:custGeom>
              <a:avLst/>
              <a:gdLst/>
              <a:ahLst/>
              <a:cxnLst>
                <a:cxn ang="0">
                  <a:pos x="6" y="42"/>
                </a:cxn>
                <a:cxn ang="0">
                  <a:pos x="14" y="44"/>
                </a:cxn>
                <a:cxn ang="0">
                  <a:pos x="20" y="42"/>
                </a:cxn>
                <a:cxn ang="0">
                  <a:pos x="24" y="38"/>
                </a:cxn>
                <a:cxn ang="0">
                  <a:pos x="26" y="30"/>
                </a:cxn>
                <a:cxn ang="0">
                  <a:pos x="24" y="22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0" y="14"/>
                </a:cxn>
                <a:cxn ang="0">
                  <a:pos x="12" y="10"/>
                </a:cxn>
                <a:cxn ang="0">
                  <a:pos x="12" y="8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6" y="10"/>
                </a:cxn>
                <a:cxn ang="0">
                  <a:pos x="16" y="12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4"/>
                </a:cxn>
                <a:cxn ang="0">
                  <a:pos x="16" y="28"/>
                </a:cxn>
                <a:cxn ang="0">
                  <a:pos x="16" y="32"/>
                </a:cxn>
                <a:cxn ang="0">
                  <a:pos x="14" y="36"/>
                </a:cxn>
                <a:cxn ang="0">
                  <a:pos x="14" y="38"/>
                </a:cxn>
                <a:cxn ang="0">
                  <a:pos x="12" y="36"/>
                </a:cxn>
                <a:cxn ang="0">
                  <a:pos x="12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2"/>
                </a:cxn>
              </a:cxnLst>
              <a:rect l="0" t="0" r="r" b="b"/>
              <a:pathLst>
                <a:path w="26" h="44">
                  <a:moveTo>
                    <a:pt x="6" y="42"/>
                  </a:moveTo>
                  <a:lnTo>
                    <a:pt x="6" y="42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2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39" name="Freeform 1048"/>
            <p:cNvSpPr>
              <a:spLocks/>
            </p:cNvSpPr>
            <p:nvPr/>
          </p:nvSpPr>
          <p:spPr bwMode="auto">
            <a:xfrm>
              <a:off x="10117138" y="-4024313"/>
              <a:ext cx="28575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8" y="3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8"/>
                </a:cxn>
                <a:cxn ang="0">
                  <a:pos x="10" y="30"/>
                </a:cxn>
              </a:cxnLst>
              <a:rect l="0" t="0" r="r" b="b"/>
              <a:pathLst>
                <a:path w="18" h="30">
                  <a:moveTo>
                    <a:pt x="10" y="30"/>
                  </a:moveTo>
                  <a:lnTo>
                    <a:pt x="18" y="3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8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0" name="Freeform 1049"/>
            <p:cNvSpPr>
              <a:spLocks noEditPoints="1"/>
            </p:cNvSpPr>
            <p:nvPr/>
          </p:nvSpPr>
          <p:spPr bwMode="auto">
            <a:xfrm>
              <a:off x="10164763" y="-402431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1" name="Freeform 1050"/>
            <p:cNvSpPr>
              <a:spLocks noEditPoints="1"/>
            </p:cNvSpPr>
            <p:nvPr/>
          </p:nvSpPr>
          <p:spPr bwMode="auto">
            <a:xfrm>
              <a:off x="10212388" y="-4024313"/>
              <a:ext cx="41275" cy="47625"/>
            </a:xfrm>
            <a:custGeom>
              <a:avLst/>
              <a:gdLst/>
              <a:ahLst/>
              <a:cxnLst>
                <a:cxn ang="0">
                  <a:pos x="14" y="30"/>
                </a:cxn>
                <a:cxn ang="0">
                  <a:pos x="14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6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6" h="30">
                  <a:moveTo>
                    <a:pt x="14" y="30"/>
                  </a:moveTo>
                  <a:lnTo>
                    <a:pt x="14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6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4" y="30"/>
                  </a:lnTo>
                  <a:lnTo>
                    <a:pt x="14" y="30"/>
                  </a:lnTo>
                  <a:close/>
                  <a:moveTo>
                    <a:pt x="10" y="8"/>
                  </a:move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2" name="Rectangle 1051"/>
            <p:cNvSpPr>
              <a:spLocks noChangeArrowheads="1"/>
            </p:cNvSpPr>
            <p:nvPr/>
          </p:nvSpPr>
          <p:spPr bwMode="auto">
            <a:xfrm>
              <a:off x="10263188" y="-3998913"/>
              <a:ext cx="25400" cy="95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3" name="Freeform 1052"/>
            <p:cNvSpPr>
              <a:spLocks/>
            </p:cNvSpPr>
            <p:nvPr/>
          </p:nvSpPr>
          <p:spPr bwMode="auto">
            <a:xfrm>
              <a:off x="8780463" y="-4024313"/>
              <a:ext cx="44450" cy="47625"/>
            </a:xfrm>
            <a:custGeom>
              <a:avLst/>
              <a:gdLst/>
              <a:ahLst/>
              <a:cxnLst>
                <a:cxn ang="0">
                  <a:pos x="28" y="24"/>
                </a:cxn>
                <a:cxn ang="0">
                  <a:pos x="8" y="24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28" y="30"/>
                </a:cxn>
                <a:cxn ang="0">
                  <a:pos x="28" y="24"/>
                </a:cxn>
              </a:cxnLst>
              <a:rect l="0" t="0" r="r" b="b"/>
              <a:pathLst>
                <a:path w="28" h="30">
                  <a:moveTo>
                    <a:pt x="28" y="24"/>
                  </a:moveTo>
                  <a:lnTo>
                    <a:pt x="8" y="2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8" y="30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4" name="Freeform 1053"/>
            <p:cNvSpPr>
              <a:spLocks/>
            </p:cNvSpPr>
            <p:nvPr/>
          </p:nvSpPr>
          <p:spPr bwMode="auto">
            <a:xfrm>
              <a:off x="8834438" y="-4024313"/>
              <a:ext cx="63500" cy="476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6" y="30"/>
                </a:cxn>
                <a:cxn ang="0">
                  <a:pos x="24" y="30"/>
                </a:cxn>
                <a:cxn ang="0">
                  <a:pos x="32" y="6"/>
                </a:cxn>
                <a:cxn ang="0">
                  <a:pos x="32" y="30"/>
                </a:cxn>
                <a:cxn ang="0">
                  <a:pos x="40" y="30"/>
                </a:cxn>
                <a:cxn ang="0">
                  <a:pos x="40" y="0"/>
                </a:cxn>
                <a:cxn ang="0">
                  <a:pos x="26" y="0"/>
                </a:cxn>
                <a:cxn ang="0">
                  <a:pos x="20" y="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6"/>
                </a:cxn>
              </a:cxnLst>
              <a:rect l="0" t="0" r="r" b="b"/>
              <a:pathLst>
                <a:path w="40" h="30">
                  <a:moveTo>
                    <a:pt x="8" y="6"/>
                  </a:moveTo>
                  <a:lnTo>
                    <a:pt x="16" y="30"/>
                  </a:lnTo>
                  <a:lnTo>
                    <a:pt x="24" y="30"/>
                  </a:lnTo>
                  <a:lnTo>
                    <a:pt x="32" y="6"/>
                  </a:lnTo>
                  <a:lnTo>
                    <a:pt x="32" y="30"/>
                  </a:lnTo>
                  <a:lnTo>
                    <a:pt x="40" y="30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0" y="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5" name="Rectangle 1054"/>
            <p:cNvSpPr>
              <a:spLocks noChangeArrowheads="1"/>
            </p:cNvSpPr>
            <p:nvPr/>
          </p:nvSpPr>
          <p:spPr bwMode="auto">
            <a:xfrm>
              <a:off x="8755063" y="-4024313"/>
              <a:ext cx="12700" cy="476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6" name="Freeform 1055"/>
            <p:cNvSpPr>
              <a:spLocks/>
            </p:cNvSpPr>
            <p:nvPr/>
          </p:nvSpPr>
          <p:spPr bwMode="auto">
            <a:xfrm>
              <a:off x="8701088" y="-4024313"/>
              <a:ext cx="44450" cy="47625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8" y="12"/>
                </a:cxn>
                <a:cxn ang="0">
                  <a:pos x="8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16"/>
                </a:cxn>
              </a:cxnLst>
              <a:rect l="0" t="0" r="r" b="b"/>
              <a:pathLst>
                <a:path w="28" h="30">
                  <a:moveTo>
                    <a:pt x="8" y="16"/>
                  </a:moveTo>
                  <a:lnTo>
                    <a:pt x="26" y="16"/>
                  </a:lnTo>
                  <a:lnTo>
                    <a:pt x="26" y="12"/>
                  </a:lnTo>
                  <a:lnTo>
                    <a:pt x="8" y="12"/>
                  </a:lnTo>
                  <a:lnTo>
                    <a:pt x="8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7" name="Freeform 1056"/>
            <p:cNvSpPr>
              <a:spLocks/>
            </p:cNvSpPr>
            <p:nvPr/>
          </p:nvSpPr>
          <p:spPr bwMode="auto">
            <a:xfrm>
              <a:off x="9898063" y="-4030663"/>
              <a:ext cx="25400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6" y="3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30"/>
                </a:cxn>
              </a:cxnLst>
              <a:rect l="0" t="0" r="r" b="b"/>
              <a:pathLst>
                <a:path w="16" h="30">
                  <a:moveTo>
                    <a:pt x="10" y="30"/>
                  </a:moveTo>
                  <a:lnTo>
                    <a:pt x="16" y="3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8" name="Freeform 1057"/>
            <p:cNvSpPr>
              <a:spLocks noEditPoints="1"/>
            </p:cNvSpPr>
            <p:nvPr/>
          </p:nvSpPr>
          <p:spPr bwMode="auto">
            <a:xfrm>
              <a:off x="9745663" y="-403066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49" name="Freeform 1058"/>
            <p:cNvSpPr>
              <a:spLocks/>
            </p:cNvSpPr>
            <p:nvPr/>
          </p:nvSpPr>
          <p:spPr bwMode="auto">
            <a:xfrm>
              <a:off x="9844088" y="-4027488"/>
              <a:ext cx="44450" cy="44450"/>
            </a:xfrm>
            <a:custGeom>
              <a:avLst/>
              <a:gdLst/>
              <a:ahLst/>
              <a:cxnLst>
                <a:cxn ang="0">
                  <a:pos x="14" y="24"/>
                </a:cxn>
                <a:cxn ang="0">
                  <a:pos x="14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4" y="26"/>
                </a:cxn>
                <a:cxn ang="0">
                  <a:pos x="8" y="28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2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26" y="14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0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26" y="4"/>
                </a:cxn>
                <a:cxn ang="0">
                  <a:pos x="2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4" y="24"/>
                </a:cxn>
                <a:cxn ang="0">
                  <a:pos x="14" y="24"/>
                </a:cxn>
              </a:cxnLst>
              <a:rect l="0" t="0" r="r" b="b"/>
              <a:pathLst>
                <a:path w="28" h="28">
                  <a:moveTo>
                    <a:pt x="14" y="24"/>
                  </a:moveTo>
                  <a:lnTo>
                    <a:pt x="14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0" name="Freeform 1059"/>
            <p:cNvSpPr>
              <a:spLocks/>
            </p:cNvSpPr>
            <p:nvPr/>
          </p:nvSpPr>
          <p:spPr bwMode="auto">
            <a:xfrm>
              <a:off x="9793288" y="-4030663"/>
              <a:ext cx="41275" cy="4762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20"/>
                </a:cxn>
                <a:cxn ang="0">
                  <a:pos x="18" y="2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26" h="30">
                  <a:moveTo>
                    <a:pt x="12" y="18"/>
                  </a:moveTo>
                  <a:lnTo>
                    <a:pt x="12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1" name="Freeform 1060"/>
            <p:cNvSpPr>
              <a:spLocks/>
            </p:cNvSpPr>
            <p:nvPr/>
          </p:nvSpPr>
          <p:spPr bwMode="auto">
            <a:xfrm>
              <a:off x="8961438" y="-1744663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2" name="Freeform 1061"/>
            <p:cNvSpPr>
              <a:spLocks/>
            </p:cNvSpPr>
            <p:nvPr/>
          </p:nvSpPr>
          <p:spPr bwMode="auto">
            <a:xfrm>
              <a:off x="9024938" y="-1779588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3" name="Freeform 1062"/>
            <p:cNvSpPr>
              <a:spLocks/>
            </p:cNvSpPr>
            <p:nvPr/>
          </p:nvSpPr>
          <p:spPr bwMode="auto">
            <a:xfrm>
              <a:off x="8199438" y="-1779588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6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2" y="16"/>
                </a:cxn>
                <a:cxn ang="0">
                  <a:pos x="12" y="18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2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4" name="Freeform 1063"/>
            <p:cNvSpPr>
              <a:spLocks/>
            </p:cNvSpPr>
            <p:nvPr/>
          </p:nvSpPr>
          <p:spPr bwMode="auto">
            <a:xfrm>
              <a:off x="8345488" y="-1776413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2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5" name="Freeform 1064"/>
            <p:cNvSpPr>
              <a:spLocks/>
            </p:cNvSpPr>
            <p:nvPr/>
          </p:nvSpPr>
          <p:spPr bwMode="auto">
            <a:xfrm>
              <a:off x="845661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6" name="Freeform 1065"/>
            <p:cNvSpPr>
              <a:spLocks/>
            </p:cNvSpPr>
            <p:nvPr/>
          </p:nvSpPr>
          <p:spPr bwMode="auto">
            <a:xfrm>
              <a:off x="8494713" y="-1776413"/>
              <a:ext cx="57150" cy="69850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2" y="0"/>
                </a:cxn>
                <a:cxn ang="0">
                  <a:pos x="22" y="24"/>
                </a:cxn>
              </a:cxnLst>
              <a:rect l="0" t="0" r="r" b="b"/>
              <a:pathLst>
                <a:path w="36" h="44">
                  <a:moveTo>
                    <a:pt x="22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2" y="0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7" name="Freeform 1066"/>
            <p:cNvSpPr>
              <a:spLocks/>
            </p:cNvSpPr>
            <p:nvPr/>
          </p:nvSpPr>
          <p:spPr bwMode="auto">
            <a:xfrm>
              <a:off x="8567738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8" name="Freeform 1067"/>
            <p:cNvSpPr>
              <a:spLocks/>
            </p:cNvSpPr>
            <p:nvPr/>
          </p:nvSpPr>
          <p:spPr bwMode="auto">
            <a:xfrm>
              <a:off x="8624888" y="-1776413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59" name="Freeform 1068"/>
            <p:cNvSpPr>
              <a:spLocks/>
            </p:cNvSpPr>
            <p:nvPr/>
          </p:nvSpPr>
          <p:spPr bwMode="auto">
            <a:xfrm>
              <a:off x="8605838" y="-1776413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60" name="Freeform 1069"/>
            <p:cNvSpPr>
              <a:spLocks/>
            </p:cNvSpPr>
            <p:nvPr/>
          </p:nvSpPr>
          <p:spPr bwMode="auto">
            <a:xfrm>
              <a:off x="871696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61" name="Freeform 1070"/>
            <p:cNvSpPr>
              <a:spLocks/>
            </p:cNvSpPr>
            <p:nvPr/>
          </p:nvSpPr>
          <p:spPr bwMode="auto">
            <a:xfrm>
              <a:off x="87518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62" name="Freeform 1071"/>
            <p:cNvSpPr>
              <a:spLocks/>
            </p:cNvSpPr>
            <p:nvPr/>
          </p:nvSpPr>
          <p:spPr bwMode="auto">
            <a:xfrm>
              <a:off x="87899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63" name="Freeform 1072"/>
            <p:cNvSpPr>
              <a:spLocks/>
            </p:cNvSpPr>
            <p:nvPr/>
          </p:nvSpPr>
          <p:spPr bwMode="auto">
            <a:xfrm>
              <a:off x="88280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64" name="Freeform 1073"/>
            <p:cNvSpPr>
              <a:spLocks/>
            </p:cNvSpPr>
            <p:nvPr/>
          </p:nvSpPr>
          <p:spPr bwMode="auto">
            <a:xfrm>
              <a:off x="8863013" y="-1776413"/>
              <a:ext cx="571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36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ea typeface="ＭＳ Ｐゴシック" pitchFamily="-97" charset="-128"/>
              </a:endParaRPr>
            </a:p>
          </p:txBody>
        </p:sp>
        <p:sp>
          <p:nvSpPr>
            <p:cNvPr id="765" name="Freeform 1075"/>
            <p:cNvSpPr>
              <a:spLocks/>
            </p:cNvSpPr>
            <p:nvPr/>
          </p:nvSpPr>
          <p:spPr bwMode="auto">
            <a:xfrm>
              <a:off x="8285163" y="-3697288"/>
              <a:ext cx="2419350" cy="1654175"/>
            </a:xfrm>
            <a:custGeom>
              <a:avLst/>
              <a:gdLst/>
              <a:ahLst/>
              <a:cxnLst>
                <a:cxn ang="0">
                  <a:pos x="1524" y="1020"/>
                </a:cxn>
                <a:cxn ang="0">
                  <a:pos x="1524" y="1032"/>
                </a:cxn>
                <a:cxn ang="0">
                  <a:pos x="1524" y="1032"/>
                </a:cxn>
                <a:cxn ang="0">
                  <a:pos x="1524" y="1036"/>
                </a:cxn>
                <a:cxn ang="0">
                  <a:pos x="1522" y="1040"/>
                </a:cxn>
                <a:cxn ang="0">
                  <a:pos x="1518" y="1042"/>
                </a:cxn>
                <a:cxn ang="0">
                  <a:pos x="1514" y="1042"/>
                </a:cxn>
                <a:cxn ang="0">
                  <a:pos x="8" y="1042"/>
                </a:cxn>
                <a:cxn ang="0">
                  <a:pos x="8" y="1042"/>
                </a:cxn>
                <a:cxn ang="0">
                  <a:pos x="6" y="1042"/>
                </a:cxn>
                <a:cxn ang="0">
                  <a:pos x="2" y="1040"/>
                </a:cxn>
                <a:cxn ang="0">
                  <a:pos x="0" y="1036"/>
                </a:cxn>
                <a:cxn ang="0">
                  <a:pos x="0" y="1032"/>
                </a:cxn>
                <a:cxn ang="0">
                  <a:pos x="0" y="102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514" y="0"/>
                </a:cxn>
                <a:cxn ang="0">
                  <a:pos x="1514" y="0"/>
                </a:cxn>
                <a:cxn ang="0">
                  <a:pos x="1518" y="0"/>
                </a:cxn>
                <a:cxn ang="0">
                  <a:pos x="1522" y="4"/>
                </a:cxn>
                <a:cxn ang="0">
                  <a:pos x="1522" y="4"/>
                </a:cxn>
                <a:cxn ang="0">
                  <a:pos x="1524" y="6"/>
                </a:cxn>
                <a:cxn ang="0">
                  <a:pos x="1524" y="10"/>
                </a:cxn>
                <a:cxn ang="0">
                  <a:pos x="1524" y="10"/>
                </a:cxn>
                <a:cxn ang="0">
                  <a:pos x="1524" y="1020"/>
                </a:cxn>
              </a:cxnLst>
              <a:rect l="0" t="0" r="r" b="b"/>
              <a:pathLst>
                <a:path w="1524" h="1042">
                  <a:moveTo>
                    <a:pt x="1524" y="1020"/>
                  </a:moveTo>
                  <a:lnTo>
                    <a:pt x="1524" y="1032"/>
                  </a:lnTo>
                  <a:lnTo>
                    <a:pt x="1524" y="1032"/>
                  </a:lnTo>
                  <a:lnTo>
                    <a:pt x="1524" y="1036"/>
                  </a:lnTo>
                  <a:lnTo>
                    <a:pt x="1522" y="1040"/>
                  </a:lnTo>
                  <a:lnTo>
                    <a:pt x="1518" y="1042"/>
                  </a:lnTo>
                  <a:lnTo>
                    <a:pt x="1514" y="1042"/>
                  </a:lnTo>
                  <a:lnTo>
                    <a:pt x="8" y="1042"/>
                  </a:lnTo>
                  <a:lnTo>
                    <a:pt x="8" y="1042"/>
                  </a:lnTo>
                  <a:lnTo>
                    <a:pt x="6" y="1042"/>
                  </a:lnTo>
                  <a:lnTo>
                    <a:pt x="2" y="1040"/>
                  </a:lnTo>
                  <a:lnTo>
                    <a:pt x="0" y="1036"/>
                  </a:lnTo>
                  <a:lnTo>
                    <a:pt x="0" y="1032"/>
                  </a:lnTo>
                  <a:lnTo>
                    <a:pt x="0" y="102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1514" y="0"/>
                  </a:lnTo>
                  <a:lnTo>
                    <a:pt x="1514" y="0"/>
                  </a:lnTo>
                  <a:lnTo>
                    <a:pt x="1518" y="0"/>
                  </a:lnTo>
                  <a:lnTo>
                    <a:pt x="1522" y="4"/>
                  </a:lnTo>
                  <a:lnTo>
                    <a:pt x="1522" y="4"/>
                  </a:lnTo>
                  <a:lnTo>
                    <a:pt x="1524" y="6"/>
                  </a:lnTo>
                  <a:lnTo>
                    <a:pt x="1524" y="10"/>
                  </a:lnTo>
                  <a:lnTo>
                    <a:pt x="1524" y="10"/>
                  </a:lnTo>
                  <a:lnTo>
                    <a:pt x="1524" y="1020"/>
                  </a:lnTo>
                  <a:close/>
                </a:path>
              </a:pathLst>
            </a:custGeom>
            <a:blipFill dpi="0" rotWithShape="0">
              <a:blip r:embed="rId8" cstate="print"/>
              <a:srcRect/>
              <a:stretch>
                <a:fillRect/>
              </a:stretch>
            </a:blipFill>
            <a:ln w="12700">
              <a:solidFill>
                <a:srgbClr val="E6E6E6">
                  <a:lumMod val="1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+mn-lt"/>
                <a:ea typeface="ＭＳ Ｐゴシック" pitchFamily="-97" charset="-128"/>
              </a:endParaRPr>
            </a:p>
          </p:txBody>
        </p:sp>
      </p:grpSp>
      <p:grpSp>
        <p:nvGrpSpPr>
          <p:cNvPr id="766" name="Gruppe 122"/>
          <p:cNvGrpSpPr/>
          <p:nvPr/>
        </p:nvGrpSpPr>
        <p:grpSpPr>
          <a:xfrm>
            <a:off x="7937329" y="4954562"/>
            <a:ext cx="1578428" cy="1406819"/>
            <a:chOff x="8164513" y="-4049713"/>
            <a:chExt cx="2657475" cy="2368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67" name="Freeform 1013"/>
            <p:cNvSpPr>
              <a:spLocks noEditPoints="1"/>
            </p:cNvSpPr>
            <p:nvPr/>
          </p:nvSpPr>
          <p:spPr bwMode="auto">
            <a:xfrm>
              <a:off x="8164513" y="-4049713"/>
              <a:ext cx="2657475" cy="2368550"/>
            </a:xfrm>
            <a:custGeom>
              <a:avLst/>
              <a:gdLst/>
              <a:ahLst/>
              <a:cxnLst>
                <a:cxn ang="0">
                  <a:pos x="1504" y="96"/>
                </a:cxn>
                <a:cxn ang="0">
                  <a:pos x="1574" y="76"/>
                </a:cxn>
                <a:cxn ang="0">
                  <a:pos x="1582" y="192"/>
                </a:cxn>
                <a:cxn ang="0">
                  <a:pos x="1506" y="186"/>
                </a:cxn>
                <a:cxn ang="0">
                  <a:pos x="1316" y="76"/>
                </a:cxn>
                <a:cxn ang="0">
                  <a:pos x="1388" y="96"/>
                </a:cxn>
                <a:cxn ang="0">
                  <a:pos x="1324" y="198"/>
                </a:cxn>
                <a:cxn ang="0">
                  <a:pos x="1102" y="96"/>
                </a:cxn>
                <a:cxn ang="0">
                  <a:pos x="1166" y="74"/>
                </a:cxn>
                <a:cxn ang="0">
                  <a:pos x="1186" y="186"/>
                </a:cxn>
                <a:cxn ang="0">
                  <a:pos x="1108" y="192"/>
                </a:cxn>
                <a:cxn ang="0">
                  <a:pos x="908" y="82"/>
                </a:cxn>
                <a:cxn ang="0">
                  <a:pos x="984" y="88"/>
                </a:cxn>
                <a:cxn ang="0">
                  <a:pos x="966" y="198"/>
                </a:cxn>
                <a:cxn ang="0">
                  <a:pos x="902" y="96"/>
                </a:cxn>
                <a:cxn ang="0">
                  <a:pos x="764" y="74"/>
                </a:cxn>
                <a:cxn ang="0">
                  <a:pos x="786" y="176"/>
                </a:cxn>
                <a:cxn ang="0">
                  <a:pos x="714" y="196"/>
                </a:cxn>
                <a:cxn ang="0">
                  <a:pos x="502" y="88"/>
                </a:cxn>
                <a:cxn ang="0">
                  <a:pos x="580" y="82"/>
                </a:cxn>
                <a:cxn ang="0">
                  <a:pos x="572" y="196"/>
                </a:cxn>
                <a:cxn ang="0">
                  <a:pos x="500" y="176"/>
                </a:cxn>
                <a:cxn ang="0">
                  <a:pos x="322" y="74"/>
                </a:cxn>
                <a:cxn ang="0">
                  <a:pos x="386" y="176"/>
                </a:cxn>
                <a:cxn ang="0">
                  <a:pos x="322" y="198"/>
                </a:cxn>
                <a:cxn ang="0">
                  <a:pos x="100" y="96"/>
                </a:cxn>
                <a:cxn ang="0">
                  <a:pos x="172" y="76"/>
                </a:cxn>
                <a:cxn ang="0">
                  <a:pos x="178" y="192"/>
                </a:cxn>
                <a:cxn ang="0">
                  <a:pos x="102" y="186"/>
                </a:cxn>
                <a:cxn ang="0">
                  <a:pos x="172" y="1402"/>
                </a:cxn>
                <a:cxn ang="0">
                  <a:pos x="100" y="1382"/>
                </a:cxn>
                <a:cxn ang="0">
                  <a:pos x="164" y="1280"/>
                </a:cxn>
                <a:cxn ang="0">
                  <a:pos x="386" y="1382"/>
                </a:cxn>
                <a:cxn ang="0">
                  <a:pos x="322" y="1404"/>
                </a:cxn>
                <a:cxn ang="0">
                  <a:pos x="302" y="1292"/>
                </a:cxn>
                <a:cxn ang="0">
                  <a:pos x="378" y="1286"/>
                </a:cxn>
                <a:cxn ang="0">
                  <a:pos x="580" y="1396"/>
                </a:cxn>
                <a:cxn ang="0">
                  <a:pos x="502" y="1390"/>
                </a:cxn>
                <a:cxn ang="0">
                  <a:pos x="522" y="1280"/>
                </a:cxn>
                <a:cxn ang="0">
                  <a:pos x="586" y="1382"/>
                </a:cxn>
                <a:cxn ang="0">
                  <a:pos x="724" y="1404"/>
                </a:cxn>
                <a:cxn ang="0">
                  <a:pos x="702" y="1302"/>
                </a:cxn>
                <a:cxn ang="0">
                  <a:pos x="772" y="1282"/>
                </a:cxn>
                <a:cxn ang="0">
                  <a:pos x="984" y="1390"/>
                </a:cxn>
                <a:cxn ang="0">
                  <a:pos x="908" y="1396"/>
                </a:cxn>
                <a:cxn ang="0">
                  <a:pos x="916" y="1282"/>
                </a:cxn>
                <a:cxn ang="0">
                  <a:pos x="986" y="1302"/>
                </a:cxn>
                <a:cxn ang="0">
                  <a:pos x="1166" y="1404"/>
                </a:cxn>
                <a:cxn ang="0">
                  <a:pos x="1102" y="1302"/>
                </a:cxn>
                <a:cxn ang="0">
                  <a:pos x="1166" y="1280"/>
                </a:cxn>
                <a:cxn ang="0">
                  <a:pos x="1388" y="1382"/>
                </a:cxn>
                <a:cxn ang="0">
                  <a:pos x="1316" y="1402"/>
                </a:cxn>
                <a:cxn ang="0">
                  <a:pos x="1310" y="1286"/>
                </a:cxn>
                <a:cxn ang="0">
                  <a:pos x="1386" y="1292"/>
                </a:cxn>
                <a:cxn ang="0">
                  <a:pos x="1574" y="1402"/>
                </a:cxn>
                <a:cxn ang="0">
                  <a:pos x="1504" y="1382"/>
                </a:cxn>
                <a:cxn ang="0">
                  <a:pos x="1566" y="1280"/>
                </a:cxn>
                <a:cxn ang="0">
                  <a:pos x="1600" y="1246"/>
                </a:cxn>
                <a:cxn ang="0">
                  <a:pos x="84" y="1268"/>
                </a:cxn>
                <a:cxn ang="0">
                  <a:pos x="74" y="234"/>
                </a:cxn>
                <a:cxn ang="0">
                  <a:pos x="84" y="224"/>
                </a:cxn>
                <a:cxn ang="0">
                  <a:pos x="1600" y="234"/>
                </a:cxn>
              </a:cxnLst>
              <a:rect l="0" t="0" r="r" b="b"/>
              <a:pathLst>
                <a:path w="1674" h="1492">
                  <a:moveTo>
                    <a:pt x="0" y="0"/>
                  </a:moveTo>
                  <a:lnTo>
                    <a:pt x="0" y="1492"/>
                  </a:lnTo>
                  <a:lnTo>
                    <a:pt x="1674" y="1492"/>
                  </a:lnTo>
                  <a:lnTo>
                    <a:pt x="1674" y="0"/>
                  </a:lnTo>
                  <a:lnTo>
                    <a:pt x="0" y="0"/>
                  </a:lnTo>
                  <a:close/>
                  <a:moveTo>
                    <a:pt x="1504" y="96"/>
                  </a:moveTo>
                  <a:lnTo>
                    <a:pt x="1504" y="96"/>
                  </a:lnTo>
                  <a:lnTo>
                    <a:pt x="1506" y="88"/>
                  </a:lnTo>
                  <a:lnTo>
                    <a:pt x="1510" y="82"/>
                  </a:lnTo>
                  <a:lnTo>
                    <a:pt x="1516" y="76"/>
                  </a:lnTo>
                  <a:lnTo>
                    <a:pt x="1526" y="74"/>
                  </a:lnTo>
                  <a:lnTo>
                    <a:pt x="1566" y="74"/>
                  </a:lnTo>
                  <a:lnTo>
                    <a:pt x="1566" y="74"/>
                  </a:lnTo>
                  <a:lnTo>
                    <a:pt x="1574" y="76"/>
                  </a:lnTo>
                  <a:lnTo>
                    <a:pt x="1582" y="82"/>
                  </a:lnTo>
                  <a:lnTo>
                    <a:pt x="1586" y="88"/>
                  </a:lnTo>
                  <a:lnTo>
                    <a:pt x="1588" y="96"/>
                  </a:lnTo>
                  <a:lnTo>
                    <a:pt x="1588" y="176"/>
                  </a:lnTo>
                  <a:lnTo>
                    <a:pt x="1588" y="176"/>
                  </a:lnTo>
                  <a:lnTo>
                    <a:pt x="1586" y="186"/>
                  </a:lnTo>
                  <a:lnTo>
                    <a:pt x="1582" y="192"/>
                  </a:lnTo>
                  <a:lnTo>
                    <a:pt x="1574" y="196"/>
                  </a:lnTo>
                  <a:lnTo>
                    <a:pt x="1566" y="198"/>
                  </a:lnTo>
                  <a:lnTo>
                    <a:pt x="1526" y="198"/>
                  </a:lnTo>
                  <a:lnTo>
                    <a:pt x="1526" y="198"/>
                  </a:lnTo>
                  <a:lnTo>
                    <a:pt x="1516" y="196"/>
                  </a:lnTo>
                  <a:lnTo>
                    <a:pt x="1510" y="192"/>
                  </a:lnTo>
                  <a:lnTo>
                    <a:pt x="1506" y="186"/>
                  </a:lnTo>
                  <a:lnTo>
                    <a:pt x="1504" y="176"/>
                  </a:lnTo>
                  <a:lnTo>
                    <a:pt x="1504" y="96"/>
                  </a:lnTo>
                  <a:close/>
                  <a:moveTo>
                    <a:pt x="1302" y="96"/>
                  </a:moveTo>
                  <a:lnTo>
                    <a:pt x="1302" y="96"/>
                  </a:lnTo>
                  <a:lnTo>
                    <a:pt x="1304" y="88"/>
                  </a:lnTo>
                  <a:lnTo>
                    <a:pt x="1310" y="82"/>
                  </a:lnTo>
                  <a:lnTo>
                    <a:pt x="1316" y="76"/>
                  </a:lnTo>
                  <a:lnTo>
                    <a:pt x="1324" y="74"/>
                  </a:lnTo>
                  <a:lnTo>
                    <a:pt x="1366" y="74"/>
                  </a:lnTo>
                  <a:lnTo>
                    <a:pt x="1366" y="74"/>
                  </a:lnTo>
                  <a:lnTo>
                    <a:pt x="1374" y="76"/>
                  </a:lnTo>
                  <a:lnTo>
                    <a:pt x="1382" y="82"/>
                  </a:lnTo>
                  <a:lnTo>
                    <a:pt x="1386" y="88"/>
                  </a:lnTo>
                  <a:lnTo>
                    <a:pt x="1388" y="96"/>
                  </a:lnTo>
                  <a:lnTo>
                    <a:pt x="1388" y="176"/>
                  </a:lnTo>
                  <a:lnTo>
                    <a:pt x="1388" y="176"/>
                  </a:lnTo>
                  <a:lnTo>
                    <a:pt x="1386" y="186"/>
                  </a:lnTo>
                  <a:lnTo>
                    <a:pt x="1382" y="192"/>
                  </a:lnTo>
                  <a:lnTo>
                    <a:pt x="1374" y="196"/>
                  </a:lnTo>
                  <a:lnTo>
                    <a:pt x="1366" y="198"/>
                  </a:lnTo>
                  <a:lnTo>
                    <a:pt x="1324" y="198"/>
                  </a:lnTo>
                  <a:lnTo>
                    <a:pt x="1324" y="198"/>
                  </a:lnTo>
                  <a:lnTo>
                    <a:pt x="1316" y="196"/>
                  </a:lnTo>
                  <a:lnTo>
                    <a:pt x="1310" y="192"/>
                  </a:lnTo>
                  <a:lnTo>
                    <a:pt x="1304" y="186"/>
                  </a:lnTo>
                  <a:lnTo>
                    <a:pt x="1302" y="176"/>
                  </a:lnTo>
                  <a:lnTo>
                    <a:pt x="1302" y="96"/>
                  </a:lnTo>
                  <a:close/>
                  <a:moveTo>
                    <a:pt x="1102" y="96"/>
                  </a:moveTo>
                  <a:lnTo>
                    <a:pt x="1102" y="96"/>
                  </a:lnTo>
                  <a:lnTo>
                    <a:pt x="1104" y="88"/>
                  </a:lnTo>
                  <a:lnTo>
                    <a:pt x="1108" y="82"/>
                  </a:lnTo>
                  <a:lnTo>
                    <a:pt x="1116" y="76"/>
                  </a:lnTo>
                  <a:lnTo>
                    <a:pt x="1124" y="74"/>
                  </a:lnTo>
                  <a:lnTo>
                    <a:pt x="1166" y="74"/>
                  </a:lnTo>
                  <a:lnTo>
                    <a:pt x="1166" y="74"/>
                  </a:lnTo>
                  <a:lnTo>
                    <a:pt x="1174" y="76"/>
                  </a:lnTo>
                  <a:lnTo>
                    <a:pt x="1180" y="82"/>
                  </a:lnTo>
                  <a:lnTo>
                    <a:pt x="1186" y="88"/>
                  </a:lnTo>
                  <a:lnTo>
                    <a:pt x="1188" y="96"/>
                  </a:lnTo>
                  <a:lnTo>
                    <a:pt x="1188" y="176"/>
                  </a:lnTo>
                  <a:lnTo>
                    <a:pt x="1188" y="176"/>
                  </a:lnTo>
                  <a:lnTo>
                    <a:pt x="1186" y="186"/>
                  </a:lnTo>
                  <a:lnTo>
                    <a:pt x="1180" y="192"/>
                  </a:lnTo>
                  <a:lnTo>
                    <a:pt x="1174" y="196"/>
                  </a:lnTo>
                  <a:lnTo>
                    <a:pt x="1166" y="198"/>
                  </a:lnTo>
                  <a:lnTo>
                    <a:pt x="1124" y="198"/>
                  </a:lnTo>
                  <a:lnTo>
                    <a:pt x="1124" y="198"/>
                  </a:lnTo>
                  <a:lnTo>
                    <a:pt x="1116" y="196"/>
                  </a:lnTo>
                  <a:lnTo>
                    <a:pt x="1108" y="192"/>
                  </a:lnTo>
                  <a:lnTo>
                    <a:pt x="1104" y="186"/>
                  </a:lnTo>
                  <a:lnTo>
                    <a:pt x="1102" y="176"/>
                  </a:lnTo>
                  <a:lnTo>
                    <a:pt x="1102" y="96"/>
                  </a:lnTo>
                  <a:close/>
                  <a:moveTo>
                    <a:pt x="902" y="96"/>
                  </a:moveTo>
                  <a:lnTo>
                    <a:pt x="902" y="96"/>
                  </a:lnTo>
                  <a:lnTo>
                    <a:pt x="904" y="88"/>
                  </a:lnTo>
                  <a:lnTo>
                    <a:pt x="908" y="82"/>
                  </a:lnTo>
                  <a:lnTo>
                    <a:pt x="916" y="76"/>
                  </a:lnTo>
                  <a:lnTo>
                    <a:pt x="924" y="74"/>
                  </a:lnTo>
                  <a:lnTo>
                    <a:pt x="966" y="74"/>
                  </a:lnTo>
                  <a:lnTo>
                    <a:pt x="966" y="74"/>
                  </a:lnTo>
                  <a:lnTo>
                    <a:pt x="974" y="76"/>
                  </a:lnTo>
                  <a:lnTo>
                    <a:pt x="980" y="82"/>
                  </a:lnTo>
                  <a:lnTo>
                    <a:pt x="984" y="88"/>
                  </a:lnTo>
                  <a:lnTo>
                    <a:pt x="986" y="96"/>
                  </a:lnTo>
                  <a:lnTo>
                    <a:pt x="986" y="176"/>
                  </a:lnTo>
                  <a:lnTo>
                    <a:pt x="986" y="176"/>
                  </a:lnTo>
                  <a:lnTo>
                    <a:pt x="984" y="186"/>
                  </a:lnTo>
                  <a:lnTo>
                    <a:pt x="980" y="192"/>
                  </a:lnTo>
                  <a:lnTo>
                    <a:pt x="974" y="196"/>
                  </a:lnTo>
                  <a:lnTo>
                    <a:pt x="966" y="198"/>
                  </a:lnTo>
                  <a:lnTo>
                    <a:pt x="924" y="198"/>
                  </a:lnTo>
                  <a:lnTo>
                    <a:pt x="924" y="198"/>
                  </a:lnTo>
                  <a:lnTo>
                    <a:pt x="916" y="196"/>
                  </a:lnTo>
                  <a:lnTo>
                    <a:pt x="908" y="192"/>
                  </a:lnTo>
                  <a:lnTo>
                    <a:pt x="904" y="186"/>
                  </a:lnTo>
                  <a:lnTo>
                    <a:pt x="902" y="176"/>
                  </a:lnTo>
                  <a:lnTo>
                    <a:pt x="902" y="96"/>
                  </a:lnTo>
                  <a:close/>
                  <a:moveTo>
                    <a:pt x="702" y="96"/>
                  </a:moveTo>
                  <a:lnTo>
                    <a:pt x="702" y="96"/>
                  </a:lnTo>
                  <a:lnTo>
                    <a:pt x="704" y="88"/>
                  </a:lnTo>
                  <a:lnTo>
                    <a:pt x="708" y="82"/>
                  </a:lnTo>
                  <a:lnTo>
                    <a:pt x="714" y="76"/>
                  </a:lnTo>
                  <a:lnTo>
                    <a:pt x="724" y="74"/>
                  </a:lnTo>
                  <a:lnTo>
                    <a:pt x="764" y="74"/>
                  </a:lnTo>
                  <a:lnTo>
                    <a:pt x="764" y="74"/>
                  </a:lnTo>
                  <a:lnTo>
                    <a:pt x="772" y="76"/>
                  </a:lnTo>
                  <a:lnTo>
                    <a:pt x="780" y="82"/>
                  </a:lnTo>
                  <a:lnTo>
                    <a:pt x="784" y="88"/>
                  </a:lnTo>
                  <a:lnTo>
                    <a:pt x="786" y="96"/>
                  </a:lnTo>
                  <a:lnTo>
                    <a:pt x="786" y="176"/>
                  </a:lnTo>
                  <a:lnTo>
                    <a:pt x="786" y="176"/>
                  </a:lnTo>
                  <a:lnTo>
                    <a:pt x="784" y="186"/>
                  </a:lnTo>
                  <a:lnTo>
                    <a:pt x="780" y="192"/>
                  </a:lnTo>
                  <a:lnTo>
                    <a:pt x="772" y="196"/>
                  </a:lnTo>
                  <a:lnTo>
                    <a:pt x="764" y="198"/>
                  </a:lnTo>
                  <a:lnTo>
                    <a:pt x="724" y="198"/>
                  </a:lnTo>
                  <a:lnTo>
                    <a:pt x="724" y="198"/>
                  </a:lnTo>
                  <a:lnTo>
                    <a:pt x="714" y="196"/>
                  </a:lnTo>
                  <a:lnTo>
                    <a:pt x="708" y="192"/>
                  </a:lnTo>
                  <a:lnTo>
                    <a:pt x="704" y="186"/>
                  </a:lnTo>
                  <a:lnTo>
                    <a:pt x="702" y="176"/>
                  </a:lnTo>
                  <a:lnTo>
                    <a:pt x="702" y="96"/>
                  </a:lnTo>
                  <a:close/>
                  <a:moveTo>
                    <a:pt x="500" y="96"/>
                  </a:moveTo>
                  <a:lnTo>
                    <a:pt x="500" y="96"/>
                  </a:lnTo>
                  <a:lnTo>
                    <a:pt x="502" y="88"/>
                  </a:lnTo>
                  <a:lnTo>
                    <a:pt x="508" y="82"/>
                  </a:lnTo>
                  <a:lnTo>
                    <a:pt x="514" y="76"/>
                  </a:lnTo>
                  <a:lnTo>
                    <a:pt x="522" y="74"/>
                  </a:lnTo>
                  <a:lnTo>
                    <a:pt x="564" y="74"/>
                  </a:lnTo>
                  <a:lnTo>
                    <a:pt x="564" y="74"/>
                  </a:lnTo>
                  <a:lnTo>
                    <a:pt x="572" y="76"/>
                  </a:lnTo>
                  <a:lnTo>
                    <a:pt x="580" y="82"/>
                  </a:lnTo>
                  <a:lnTo>
                    <a:pt x="584" y="88"/>
                  </a:lnTo>
                  <a:lnTo>
                    <a:pt x="586" y="96"/>
                  </a:lnTo>
                  <a:lnTo>
                    <a:pt x="586" y="176"/>
                  </a:lnTo>
                  <a:lnTo>
                    <a:pt x="586" y="176"/>
                  </a:lnTo>
                  <a:lnTo>
                    <a:pt x="584" y="186"/>
                  </a:lnTo>
                  <a:lnTo>
                    <a:pt x="580" y="192"/>
                  </a:lnTo>
                  <a:lnTo>
                    <a:pt x="572" y="196"/>
                  </a:lnTo>
                  <a:lnTo>
                    <a:pt x="564" y="198"/>
                  </a:lnTo>
                  <a:lnTo>
                    <a:pt x="522" y="198"/>
                  </a:lnTo>
                  <a:lnTo>
                    <a:pt x="522" y="198"/>
                  </a:lnTo>
                  <a:lnTo>
                    <a:pt x="514" y="196"/>
                  </a:lnTo>
                  <a:lnTo>
                    <a:pt x="508" y="192"/>
                  </a:lnTo>
                  <a:lnTo>
                    <a:pt x="502" y="186"/>
                  </a:lnTo>
                  <a:lnTo>
                    <a:pt x="500" y="176"/>
                  </a:lnTo>
                  <a:lnTo>
                    <a:pt x="500" y="96"/>
                  </a:lnTo>
                  <a:close/>
                  <a:moveTo>
                    <a:pt x="300" y="96"/>
                  </a:moveTo>
                  <a:lnTo>
                    <a:pt x="300" y="96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14" y="76"/>
                  </a:lnTo>
                  <a:lnTo>
                    <a:pt x="322" y="74"/>
                  </a:lnTo>
                  <a:lnTo>
                    <a:pt x="364" y="74"/>
                  </a:lnTo>
                  <a:lnTo>
                    <a:pt x="364" y="74"/>
                  </a:lnTo>
                  <a:lnTo>
                    <a:pt x="372" y="76"/>
                  </a:lnTo>
                  <a:lnTo>
                    <a:pt x="378" y="82"/>
                  </a:lnTo>
                  <a:lnTo>
                    <a:pt x="384" y="88"/>
                  </a:lnTo>
                  <a:lnTo>
                    <a:pt x="386" y="96"/>
                  </a:lnTo>
                  <a:lnTo>
                    <a:pt x="386" y="176"/>
                  </a:lnTo>
                  <a:lnTo>
                    <a:pt x="386" y="176"/>
                  </a:lnTo>
                  <a:lnTo>
                    <a:pt x="384" y="186"/>
                  </a:lnTo>
                  <a:lnTo>
                    <a:pt x="378" y="192"/>
                  </a:lnTo>
                  <a:lnTo>
                    <a:pt x="372" y="196"/>
                  </a:lnTo>
                  <a:lnTo>
                    <a:pt x="364" y="198"/>
                  </a:lnTo>
                  <a:lnTo>
                    <a:pt x="322" y="198"/>
                  </a:lnTo>
                  <a:lnTo>
                    <a:pt x="322" y="198"/>
                  </a:lnTo>
                  <a:lnTo>
                    <a:pt x="314" y="196"/>
                  </a:lnTo>
                  <a:lnTo>
                    <a:pt x="306" y="192"/>
                  </a:lnTo>
                  <a:lnTo>
                    <a:pt x="302" y="186"/>
                  </a:lnTo>
                  <a:lnTo>
                    <a:pt x="300" y="176"/>
                  </a:lnTo>
                  <a:lnTo>
                    <a:pt x="300" y="96"/>
                  </a:lnTo>
                  <a:close/>
                  <a:moveTo>
                    <a:pt x="100" y="96"/>
                  </a:moveTo>
                  <a:lnTo>
                    <a:pt x="100" y="96"/>
                  </a:lnTo>
                  <a:lnTo>
                    <a:pt x="102" y="88"/>
                  </a:lnTo>
                  <a:lnTo>
                    <a:pt x="106" y="82"/>
                  </a:lnTo>
                  <a:lnTo>
                    <a:pt x="114" y="76"/>
                  </a:lnTo>
                  <a:lnTo>
                    <a:pt x="122" y="74"/>
                  </a:lnTo>
                  <a:lnTo>
                    <a:pt x="164" y="74"/>
                  </a:lnTo>
                  <a:lnTo>
                    <a:pt x="164" y="74"/>
                  </a:lnTo>
                  <a:lnTo>
                    <a:pt x="172" y="76"/>
                  </a:lnTo>
                  <a:lnTo>
                    <a:pt x="178" y="82"/>
                  </a:lnTo>
                  <a:lnTo>
                    <a:pt x="182" y="88"/>
                  </a:lnTo>
                  <a:lnTo>
                    <a:pt x="184" y="96"/>
                  </a:lnTo>
                  <a:lnTo>
                    <a:pt x="184" y="176"/>
                  </a:lnTo>
                  <a:lnTo>
                    <a:pt x="184" y="176"/>
                  </a:lnTo>
                  <a:lnTo>
                    <a:pt x="182" y="186"/>
                  </a:lnTo>
                  <a:lnTo>
                    <a:pt x="178" y="192"/>
                  </a:lnTo>
                  <a:lnTo>
                    <a:pt x="172" y="196"/>
                  </a:lnTo>
                  <a:lnTo>
                    <a:pt x="164" y="198"/>
                  </a:lnTo>
                  <a:lnTo>
                    <a:pt x="122" y="198"/>
                  </a:lnTo>
                  <a:lnTo>
                    <a:pt x="122" y="198"/>
                  </a:lnTo>
                  <a:lnTo>
                    <a:pt x="114" y="196"/>
                  </a:lnTo>
                  <a:lnTo>
                    <a:pt x="106" y="192"/>
                  </a:lnTo>
                  <a:lnTo>
                    <a:pt x="102" y="186"/>
                  </a:lnTo>
                  <a:lnTo>
                    <a:pt x="100" y="176"/>
                  </a:lnTo>
                  <a:lnTo>
                    <a:pt x="100" y="96"/>
                  </a:lnTo>
                  <a:close/>
                  <a:moveTo>
                    <a:pt x="184" y="1382"/>
                  </a:moveTo>
                  <a:lnTo>
                    <a:pt x="184" y="1382"/>
                  </a:lnTo>
                  <a:lnTo>
                    <a:pt x="182" y="1390"/>
                  </a:lnTo>
                  <a:lnTo>
                    <a:pt x="178" y="1396"/>
                  </a:lnTo>
                  <a:lnTo>
                    <a:pt x="172" y="1402"/>
                  </a:lnTo>
                  <a:lnTo>
                    <a:pt x="164" y="1404"/>
                  </a:lnTo>
                  <a:lnTo>
                    <a:pt x="122" y="1404"/>
                  </a:lnTo>
                  <a:lnTo>
                    <a:pt x="122" y="1404"/>
                  </a:lnTo>
                  <a:lnTo>
                    <a:pt x="114" y="1402"/>
                  </a:lnTo>
                  <a:lnTo>
                    <a:pt x="106" y="1396"/>
                  </a:lnTo>
                  <a:lnTo>
                    <a:pt x="102" y="1390"/>
                  </a:lnTo>
                  <a:lnTo>
                    <a:pt x="100" y="1382"/>
                  </a:lnTo>
                  <a:lnTo>
                    <a:pt x="100" y="1302"/>
                  </a:lnTo>
                  <a:lnTo>
                    <a:pt x="100" y="1302"/>
                  </a:lnTo>
                  <a:lnTo>
                    <a:pt x="102" y="1292"/>
                  </a:lnTo>
                  <a:lnTo>
                    <a:pt x="106" y="1286"/>
                  </a:lnTo>
                  <a:lnTo>
                    <a:pt x="114" y="1282"/>
                  </a:lnTo>
                  <a:lnTo>
                    <a:pt x="122" y="1280"/>
                  </a:lnTo>
                  <a:lnTo>
                    <a:pt x="164" y="1280"/>
                  </a:lnTo>
                  <a:lnTo>
                    <a:pt x="164" y="1280"/>
                  </a:lnTo>
                  <a:lnTo>
                    <a:pt x="172" y="1282"/>
                  </a:lnTo>
                  <a:lnTo>
                    <a:pt x="178" y="1286"/>
                  </a:lnTo>
                  <a:lnTo>
                    <a:pt x="182" y="1292"/>
                  </a:lnTo>
                  <a:lnTo>
                    <a:pt x="184" y="1302"/>
                  </a:lnTo>
                  <a:lnTo>
                    <a:pt x="184" y="1382"/>
                  </a:lnTo>
                  <a:close/>
                  <a:moveTo>
                    <a:pt x="386" y="1382"/>
                  </a:moveTo>
                  <a:lnTo>
                    <a:pt x="386" y="1382"/>
                  </a:lnTo>
                  <a:lnTo>
                    <a:pt x="384" y="1390"/>
                  </a:lnTo>
                  <a:lnTo>
                    <a:pt x="378" y="1396"/>
                  </a:lnTo>
                  <a:lnTo>
                    <a:pt x="372" y="1402"/>
                  </a:lnTo>
                  <a:lnTo>
                    <a:pt x="364" y="1404"/>
                  </a:lnTo>
                  <a:lnTo>
                    <a:pt x="322" y="1404"/>
                  </a:lnTo>
                  <a:lnTo>
                    <a:pt x="322" y="1404"/>
                  </a:lnTo>
                  <a:lnTo>
                    <a:pt x="314" y="1402"/>
                  </a:lnTo>
                  <a:lnTo>
                    <a:pt x="306" y="1396"/>
                  </a:lnTo>
                  <a:lnTo>
                    <a:pt x="302" y="1390"/>
                  </a:lnTo>
                  <a:lnTo>
                    <a:pt x="300" y="1382"/>
                  </a:lnTo>
                  <a:lnTo>
                    <a:pt x="300" y="1302"/>
                  </a:lnTo>
                  <a:lnTo>
                    <a:pt x="300" y="1302"/>
                  </a:lnTo>
                  <a:lnTo>
                    <a:pt x="302" y="1292"/>
                  </a:lnTo>
                  <a:lnTo>
                    <a:pt x="306" y="1286"/>
                  </a:lnTo>
                  <a:lnTo>
                    <a:pt x="314" y="1282"/>
                  </a:lnTo>
                  <a:lnTo>
                    <a:pt x="322" y="1280"/>
                  </a:lnTo>
                  <a:lnTo>
                    <a:pt x="364" y="1280"/>
                  </a:lnTo>
                  <a:lnTo>
                    <a:pt x="364" y="1280"/>
                  </a:lnTo>
                  <a:lnTo>
                    <a:pt x="372" y="1282"/>
                  </a:lnTo>
                  <a:lnTo>
                    <a:pt x="378" y="1286"/>
                  </a:lnTo>
                  <a:lnTo>
                    <a:pt x="384" y="1292"/>
                  </a:lnTo>
                  <a:lnTo>
                    <a:pt x="386" y="1302"/>
                  </a:lnTo>
                  <a:lnTo>
                    <a:pt x="386" y="1382"/>
                  </a:lnTo>
                  <a:close/>
                  <a:moveTo>
                    <a:pt x="586" y="1382"/>
                  </a:moveTo>
                  <a:lnTo>
                    <a:pt x="586" y="1382"/>
                  </a:lnTo>
                  <a:lnTo>
                    <a:pt x="584" y="1390"/>
                  </a:lnTo>
                  <a:lnTo>
                    <a:pt x="580" y="1396"/>
                  </a:lnTo>
                  <a:lnTo>
                    <a:pt x="572" y="1402"/>
                  </a:lnTo>
                  <a:lnTo>
                    <a:pt x="564" y="1404"/>
                  </a:lnTo>
                  <a:lnTo>
                    <a:pt x="522" y="1404"/>
                  </a:lnTo>
                  <a:lnTo>
                    <a:pt x="522" y="1404"/>
                  </a:lnTo>
                  <a:lnTo>
                    <a:pt x="514" y="1402"/>
                  </a:lnTo>
                  <a:lnTo>
                    <a:pt x="508" y="1396"/>
                  </a:lnTo>
                  <a:lnTo>
                    <a:pt x="502" y="1390"/>
                  </a:lnTo>
                  <a:lnTo>
                    <a:pt x="500" y="1382"/>
                  </a:lnTo>
                  <a:lnTo>
                    <a:pt x="500" y="1302"/>
                  </a:lnTo>
                  <a:lnTo>
                    <a:pt x="500" y="1302"/>
                  </a:lnTo>
                  <a:lnTo>
                    <a:pt x="502" y="1292"/>
                  </a:lnTo>
                  <a:lnTo>
                    <a:pt x="508" y="1286"/>
                  </a:lnTo>
                  <a:lnTo>
                    <a:pt x="514" y="1282"/>
                  </a:lnTo>
                  <a:lnTo>
                    <a:pt x="522" y="1280"/>
                  </a:lnTo>
                  <a:lnTo>
                    <a:pt x="564" y="1280"/>
                  </a:lnTo>
                  <a:lnTo>
                    <a:pt x="564" y="1280"/>
                  </a:lnTo>
                  <a:lnTo>
                    <a:pt x="572" y="1282"/>
                  </a:lnTo>
                  <a:lnTo>
                    <a:pt x="580" y="1286"/>
                  </a:lnTo>
                  <a:lnTo>
                    <a:pt x="584" y="1292"/>
                  </a:lnTo>
                  <a:lnTo>
                    <a:pt x="586" y="1302"/>
                  </a:lnTo>
                  <a:lnTo>
                    <a:pt x="586" y="1382"/>
                  </a:lnTo>
                  <a:close/>
                  <a:moveTo>
                    <a:pt x="786" y="1382"/>
                  </a:moveTo>
                  <a:lnTo>
                    <a:pt x="786" y="1382"/>
                  </a:lnTo>
                  <a:lnTo>
                    <a:pt x="784" y="1390"/>
                  </a:lnTo>
                  <a:lnTo>
                    <a:pt x="780" y="1396"/>
                  </a:lnTo>
                  <a:lnTo>
                    <a:pt x="772" y="1402"/>
                  </a:lnTo>
                  <a:lnTo>
                    <a:pt x="764" y="1404"/>
                  </a:lnTo>
                  <a:lnTo>
                    <a:pt x="724" y="1404"/>
                  </a:lnTo>
                  <a:lnTo>
                    <a:pt x="724" y="1404"/>
                  </a:lnTo>
                  <a:lnTo>
                    <a:pt x="714" y="1402"/>
                  </a:lnTo>
                  <a:lnTo>
                    <a:pt x="708" y="1396"/>
                  </a:lnTo>
                  <a:lnTo>
                    <a:pt x="704" y="1390"/>
                  </a:lnTo>
                  <a:lnTo>
                    <a:pt x="702" y="1382"/>
                  </a:lnTo>
                  <a:lnTo>
                    <a:pt x="702" y="1302"/>
                  </a:lnTo>
                  <a:lnTo>
                    <a:pt x="702" y="1302"/>
                  </a:lnTo>
                  <a:lnTo>
                    <a:pt x="704" y="1292"/>
                  </a:lnTo>
                  <a:lnTo>
                    <a:pt x="708" y="1286"/>
                  </a:lnTo>
                  <a:lnTo>
                    <a:pt x="714" y="1282"/>
                  </a:lnTo>
                  <a:lnTo>
                    <a:pt x="724" y="1280"/>
                  </a:lnTo>
                  <a:lnTo>
                    <a:pt x="764" y="1280"/>
                  </a:lnTo>
                  <a:lnTo>
                    <a:pt x="764" y="1280"/>
                  </a:lnTo>
                  <a:lnTo>
                    <a:pt x="772" y="1282"/>
                  </a:lnTo>
                  <a:lnTo>
                    <a:pt x="780" y="1286"/>
                  </a:lnTo>
                  <a:lnTo>
                    <a:pt x="784" y="1292"/>
                  </a:lnTo>
                  <a:lnTo>
                    <a:pt x="786" y="1302"/>
                  </a:lnTo>
                  <a:lnTo>
                    <a:pt x="786" y="1382"/>
                  </a:lnTo>
                  <a:close/>
                  <a:moveTo>
                    <a:pt x="986" y="1382"/>
                  </a:moveTo>
                  <a:lnTo>
                    <a:pt x="986" y="1382"/>
                  </a:lnTo>
                  <a:lnTo>
                    <a:pt x="984" y="1390"/>
                  </a:lnTo>
                  <a:lnTo>
                    <a:pt x="980" y="1396"/>
                  </a:lnTo>
                  <a:lnTo>
                    <a:pt x="974" y="1402"/>
                  </a:lnTo>
                  <a:lnTo>
                    <a:pt x="966" y="1404"/>
                  </a:lnTo>
                  <a:lnTo>
                    <a:pt x="924" y="1404"/>
                  </a:lnTo>
                  <a:lnTo>
                    <a:pt x="924" y="1404"/>
                  </a:lnTo>
                  <a:lnTo>
                    <a:pt x="916" y="1402"/>
                  </a:lnTo>
                  <a:lnTo>
                    <a:pt x="908" y="1396"/>
                  </a:lnTo>
                  <a:lnTo>
                    <a:pt x="904" y="1390"/>
                  </a:lnTo>
                  <a:lnTo>
                    <a:pt x="902" y="1382"/>
                  </a:lnTo>
                  <a:lnTo>
                    <a:pt x="902" y="1302"/>
                  </a:lnTo>
                  <a:lnTo>
                    <a:pt x="902" y="1302"/>
                  </a:lnTo>
                  <a:lnTo>
                    <a:pt x="904" y="1292"/>
                  </a:lnTo>
                  <a:lnTo>
                    <a:pt x="908" y="1286"/>
                  </a:lnTo>
                  <a:lnTo>
                    <a:pt x="916" y="1282"/>
                  </a:lnTo>
                  <a:lnTo>
                    <a:pt x="924" y="1280"/>
                  </a:lnTo>
                  <a:lnTo>
                    <a:pt x="966" y="1280"/>
                  </a:lnTo>
                  <a:lnTo>
                    <a:pt x="966" y="1280"/>
                  </a:lnTo>
                  <a:lnTo>
                    <a:pt x="974" y="1282"/>
                  </a:lnTo>
                  <a:lnTo>
                    <a:pt x="980" y="1286"/>
                  </a:lnTo>
                  <a:lnTo>
                    <a:pt x="984" y="1292"/>
                  </a:lnTo>
                  <a:lnTo>
                    <a:pt x="986" y="1302"/>
                  </a:lnTo>
                  <a:lnTo>
                    <a:pt x="986" y="1382"/>
                  </a:lnTo>
                  <a:close/>
                  <a:moveTo>
                    <a:pt x="1188" y="1382"/>
                  </a:moveTo>
                  <a:lnTo>
                    <a:pt x="1188" y="1382"/>
                  </a:lnTo>
                  <a:lnTo>
                    <a:pt x="1186" y="1390"/>
                  </a:lnTo>
                  <a:lnTo>
                    <a:pt x="1180" y="1396"/>
                  </a:lnTo>
                  <a:lnTo>
                    <a:pt x="1174" y="1402"/>
                  </a:lnTo>
                  <a:lnTo>
                    <a:pt x="1166" y="1404"/>
                  </a:lnTo>
                  <a:lnTo>
                    <a:pt x="1124" y="1404"/>
                  </a:lnTo>
                  <a:lnTo>
                    <a:pt x="1124" y="1404"/>
                  </a:lnTo>
                  <a:lnTo>
                    <a:pt x="1116" y="1402"/>
                  </a:lnTo>
                  <a:lnTo>
                    <a:pt x="1108" y="1396"/>
                  </a:lnTo>
                  <a:lnTo>
                    <a:pt x="1104" y="1390"/>
                  </a:lnTo>
                  <a:lnTo>
                    <a:pt x="1102" y="1382"/>
                  </a:lnTo>
                  <a:lnTo>
                    <a:pt x="1102" y="1302"/>
                  </a:lnTo>
                  <a:lnTo>
                    <a:pt x="1102" y="1302"/>
                  </a:lnTo>
                  <a:lnTo>
                    <a:pt x="1104" y="1292"/>
                  </a:lnTo>
                  <a:lnTo>
                    <a:pt x="1108" y="1286"/>
                  </a:lnTo>
                  <a:lnTo>
                    <a:pt x="1116" y="1282"/>
                  </a:lnTo>
                  <a:lnTo>
                    <a:pt x="1124" y="1280"/>
                  </a:lnTo>
                  <a:lnTo>
                    <a:pt x="1166" y="1280"/>
                  </a:lnTo>
                  <a:lnTo>
                    <a:pt x="1166" y="1280"/>
                  </a:lnTo>
                  <a:lnTo>
                    <a:pt x="1174" y="1282"/>
                  </a:lnTo>
                  <a:lnTo>
                    <a:pt x="1180" y="1286"/>
                  </a:lnTo>
                  <a:lnTo>
                    <a:pt x="1186" y="1292"/>
                  </a:lnTo>
                  <a:lnTo>
                    <a:pt x="1188" y="1302"/>
                  </a:lnTo>
                  <a:lnTo>
                    <a:pt x="1188" y="1382"/>
                  </a:lnTo>
                  <a:close/>
                  <a:moveTo>
                    <a:pt x="1388" y="1382"/>
                  </a:moveTo>
                  <a:lnTo>
                    <a:pt x="1388" y="1382"/>
                  </a:lnTo>
                  <a:lnTo>
                    <a:pt x="1386" y="1390"/>
                  </a:lnTo>
                  <a:lnTo>
                    <a:pt x="1382" y="1396"/>
                  </a:lnTo>
                  <a:lnTo>
                    <a:pt x="1374" y="1402"/>
                  </a:lnTo>
                  <a:lnTo>
                    <a:pt x="1366" y="1404"/>
                  </a:lnTo>
                  <a:lnTo>
                    <a:pt x="1324" y="1404"/>
                  </a:lnTo>
                  <a:lnTo>
                    <a:pt x="1324" y="1404"/>
                  </a:lnTo>
                  <a:lnTo>
                    <a:pt x="1316" y="1402"/>
                  </a:lnTo>
                  <a:lnTo>
                    <a:pt x="1310" y="1396"/>
                  </a:lnTo>
                  <a:lnTo>
                    <a:pt x="1304" y="1390"/>
                  </a:lnTo>
                  <a:lnTo>
                    <a:pt x="1302" y="1382"/>
                  </a:lnTo>
                  <a:lnTo>
                    <a:pt x="1302" y="1302"/>
                  </a:lnTo>
                  <a:lnTo>
                    <a:pt x="1302" y="1302"/>
                  </a:lnTo>
                  <a:lnTo>
                    <a:pt x="1304" y="1292"/>
                  </a:lnTo>
                  <a:lnTo>
                    <a:pt x="1310" y="1286"/>
                  </a:lnTo>
                  <a:lnTo>
                    <a:pt x="1316" y="1282"/>
                  </a:lnTo>
                  <a:lnTo>
                    <a:pt x="1324" y="1280"/>
                  </a:lnTo>
                  <a:lnTo>
                    <a:pt x="1366" y="1280"/>
                  </a:lnTo>
                  <a:lnTo>
                    <a:pt x="1366" y="1280"/>
                  </a:lnTo>
                  <a:lnTo>
                    <a:pt x="1374" y="1282"/>
                  </a:lnTo>
                  <a:lnTo>
                    <a:pt x="1382" y="1286"/>
                  </a:lnTo>
                  <a:lnTo>
                    <a:pt x="1386" y="1292"/>
                  </a:lnTo>
                  <a:lnTo>
                    <a:pt x="1388" y="1302"/>
                  </a:lnTo>
                  <a:lnTo>
                    <a:pt x="1388" y="1382"/>
                  </a:lnTo>
                  <a:close/>
                  <a:moveTo>
                    <a:pt x="1588" y="1382"/>
                  </a:moveTo>
                  <a:lnTo>
                    <a:pt x="1588" y="1382"/>
                  </a:lnTo>
                  <a:lnTo>
                    <a:pt x="1586" y="1390"/>
                  </a:lnTo>
                  <a:lnTo>
                    <a:pt x="1582" y="1396"/>
                  </a:lnTo>
                  <a:lnTo>
                    <a:pt x="1574" y="1402"/>
                  </a:lnTo>
                  <a:lnTo>
                    <a:pt x="1566" y="1404"/>
                  </a:lnTo>
                  <a:lnTo>
                    <a:pt x="1526" y="1404"/>
                  </a:lnTo>
                  <a:lnTo>
                    <a:pt x="1526" y="1404"/>
                  </a:lnTo>
                  <a:lnTo>
                    <a:pt x="1516" y="1402"/>
                  </a:lnTo>
                  <a:lnTo>
                    <a:pt x="1510" y="1396"/>
                  </a:lnTo>
                  <a:lnTo>
                    <a:pt x="1506" y="1390"/>
                  </a:lnTo>
                  <a:lnTo>
                    <a:pt x="1504" y="1382"/>
                  </a:lnTo>
                  <a:lnTo>
                    <a:pt x="1504" y="1302"/>
                  </a:lnTo>
                  <a:lnTo>
                    <a:pt x="1504" y="1302"/>
                  </a:lnTo>
                  <a:lnTo>
                    <a:pt x="1506" y="1292"/>
                  </a:lnTo>
                  <a:lnTo>
                    <a:pt x="1510" y="1286"/>
                  </a:lnTo>
                  <a:lnTo>
                    <a:pt x="1516" y="1282"/>
                  </a:lnTo>
                  <a:lnTo>
                    <a:pt x="1526" y="1280"/>
                  </a:lnTo>
                  <a:lnTo>
                    <a:pt x="1566" y="1280"/>
                  </a:lnTo>
                  <a:lnTo>
                    <a:pt x="1566" y="1280"/>
                  </a:lnTo>
                  <a:lnTo>
                    <a:pt x="1574" y="1282"/>
                  </a:lnTo>
                  <a:lnTo>
                    <a:pt x="1582" y="1286"/>
                  </a:lnTo>
                  <a:lnTo>
                    <a:pt x="1586" y="1292"/>
                  </a:lnTo>
                  <a:lnTo>
                    <a:pt x="1588" y="1302"/>
                  </a:lnTo>
                  <a:lnTo>
                    <a:pt x="1588" y="1382"/>
                  </a:lnTo>
                  <a:close/>
                  <a:moveTo>
                    <a:pt x="1600" y="1246"/>
                  </a:moveTo>
                  <a:lnTo>
                    <a:pt x="1600" y="1258"/>
                  </a:lnTo>
                  <a:lnTo>
                    <a:pt x="1600" y="1258"/>
                  </a:lnTo>
                  <a:lnTo>
                    <a:pt x="1598" y="1262"/>
                  </a:lnTo>
                  <a:lnTo>
                    <a:pt x="1596" y="1264"/>
                  </a:lnTo>
                  <a:lnTo>
                    <a:pt x="1594" y="1266"/>
                  </a:lnTo>
                  <a:lnTo>
                    <a:pt x="1590" y="1268"/>
                  </a:lnTo>
                  <a:lnTo>
                    <a:pt x="84" y="1268"/>
                  </a:lnTo>
                  <a:lnTo>
                    <a:pt x="84" y="1268"/>
                  </a:lnTo>
                  <a:lnTo>
                    <a:pt x="80" y="1266"/>
                  </a:lnTo>
                  <a:lnTo>
                    <a:pt x="78" y="1264"/>
                  </a:lnTo>
                  <a:lnTo>
                    <a:pt x="76" y="1262"/>
                  </a:lnTo>
                  <a:lnTo>
                    <a:pt x="74" y="1258"/>
                  </a:lnTo>
                  <a:lnTo>
                    <a:pt x="74" y="1246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4" y="234"/>
                  </a:lnTo>
                  <a:lnTo>
                    <a:pt x="76" y="230"/>
                  </a:lnTo>
                  <a:lnTo>
                    <a:pt x="76" y="228"/>
                  </a:lnTo>
                  <a:lnTo>
                    <a:pt x="76" y="228"/>
                  </a:lnTo>
                  <a:lnTo>
                    <a:pt x="80" y="226"/>
                  </a:lnTo>
                  <a:lnTo>
                    <a:pt x="84" y="224"/>
                  </a:lnTo>
                  <a:lnTo>
                    <a:pt x="1590" y="224"/>
                  </a:lnTo>
                  <a:lnTo>
                    <a:pt x="1590" y="224"/>
                  </a:lnTo>
                  <a:lnTo>
                    <a:pt x="1594" y="226"/>
                  </a:lnTo>
                  <a:lnTo>
                    <a:pt x="1596" y="228"/>
                  </a:lnTo>
                  <a:lnTo>
                    <a:pt x="1596" y="228"/>
                  </a:lnTo>
                  <a:lnTo>
                    <a:pt x="1598" y="230"/>
                  </a:lnTo>
                  <a:lnTo>
                    <a:pt x="1600" y="234"/>
                  </a:lnTo>
                  <a:lnTo>
                    <a:pt x="1600" y="234"/>
                  </a:lnTo>
                  <a:lnTo>
                    <a:pt x="1600" y="12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68" name="Freeform 1014"/>
            <p:cNvSpPr>
              <a:spLocks/>
            </p:cNvSpPr>
            <p:nvPr/>
          </p:nvSpPr>
          <p:spPr bwMode="auto">
            <a:xfrm>
              <a:off x="9155113" y="-1773238"/>
              <a:ext cx="127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2"/>
                </a:cxn>
                <a:cxn ang="0">
                  <a:pos x="4" y="0"/>
                </a:cxn>
                <a:cxn ang="0">
                  <a:pos x="0" y="12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lnTo>
                    <a:pt x="8" y="12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69" name="Freeform 1015"/>
            <p:cNvSpPr>
              <a:spLocks/>
            </p:cNvSpPr>
            <p:nvPr/>
          </p:nvSpPr>
          <p:spPr bwMode="auto">
            <a:xfrm>
              <a:off x="9075738" y="-1738313"/>
              <a:ext cx="50800" cy="28575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32" y="8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4" y="16"/>
                </a:cxn>
              </a:cxnLst>
              <a:rect l="0" t="0" r="r" b="b"/>
              <a:pathLst>
                <a:path w="32" h="18">
                  <a:moveTo>
                    <a:pt x="4" y="16"/>
                  </a:moveTo>
                  <a:lnTo>
                    <a:pt x="32" y="8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18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0" name="Freeform 1016"/>
            <p:cNvSpPr>
              <a:spLocks/>
            </p:cNvSpPr>
            <p:nvPr/>
          </p:nvSpPr>
          <p:spPr bwMode="auto">
            <a:xfrm>
              <a:off x="9104313" y="-1782763"/>
              <a:ext cx="31750" cy="44450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20" y="28"/>
                </a:cxn>
                <a:cxn ang="0">
                  <a:pos x="2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20" h="28">
                  <a:moveTo>
                    <a:pt x="14" y="20"/>
                  </a:moveTo>
                  <a:lnTo>
                    <a:pt x="14" y="2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0" y="28"/>
                  </a:lnTo>
                  <a:lnTo>
                    <a:pt x="2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1" name="Freeform 1017"/>
            <p:cNvSpPr>
              <a:spLocks noEditPoints="1"/>
            </p:cNvSpPr>
            <p:nvPr/>
          </p:nvSpPr>
          <p:spPr bwMode="auto">
            <a:xfrm>
              <a:off x="9139238" y="-1782763"/>
              <a:ext cx="44450" cy="444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8" y="22"/>
                </a:cxn>
                <a:cxn ang="0">
                  <a:pos x="18" y="22"/>
                </a:cxn>
                <a:cxn ang="0">
                  <a:pos x="22" y="28"/>
                </a:cxn>
                <a:cxn ang="0">
                  <a:pos x="28" y="28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18"/>
                </a:cxn>
                <a:cxn ang="0">
                  <a:pos x="14" y="6"/>
                </a:cxn>
                <a:cxn ang="0">
                  <a:pos x="18" y="18"/>
                </a:cxn>
                <a:cxn ang="0">
                  <a:pos x="10" y="18"/>
                </a:cxn>
              </a:cxnLst>
              <a:rect l="0" t="0" r="r" b="b"/>
              <a:pathLst>
                <a:path w="28" h="28">
                  <a:moveTo>
                    <a:pt x="10" y="0"/>
                  </a:moveTo>
                  <a:lnTo>
                    <a:pt x="0" y="28"/>
                  </a:lnTo>
                  <a:lnTo>
                    <a:pt x="6" y="28"/>
                  </a:lnTo>
                  <a:lnTo>
                    <a:pt x="8" y="22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8" y="28"/>
                  </a:lnTo>
                  <a:lnTo>
                    <a:pt x="16" y="0"/>
                  </a:lnTo>
                  <a:lnTo>
                    <a:pt x="10" y="0"/>
                  </a:lnTo>
                  <a:close/>
                  <a:moveTo>
                    <a:pt x="10" y="18"/>
                  </a:moveTo>
                  <a:lnTo>
                    <a:pt x="14" y="6"/>
                  </a:lnTo>
                  <a:lnTo>
                    <a:pt x="18" y="18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2" name="Freeform 1018"/>
            <p:cNvSpPr>
              <a:spLocks/>
            </p:cNvSpPr>
            <p:nvPr/>
          </p:nvSpPr>
          <p:spPr bwMode="auto">
            <a:xfrm>
              <a:off x="10679113" y="-1747838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3" name="Freeform 1019"/>
            <p:cNvSpPr>
              <a:spLocks/>
            </p:cNvSpPr>
            <p:nvPr/>
          </p:nvSpPr>
          <p:spPr bwMode="auto">
            <a:xfrm>
              <a:off x="10742613" y="-1782763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4" name="Freeform 1020"/>
            <p:cNvSpPr>
              <a:spLocks/>
            </p:cNvSpPr>
            <p:nvPr/>
          </p:nvSpPr>
          <p:spPr bwMode="auto">
            <a:xfrm>
              <a:off x="9917113" y="-1782763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4" y="16"/>
                </a:cxn>
                <a:cxn ang="0">
                  <a:pos x="12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4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5" name="Freeform 1021"/>
            <p:cNvSpPr>
              <a:spLocks/>
            </p:cNvSpPr>
            <p:nvPr/>
          </p:nvSpPr>
          <p:spPr bwMode="auto">
            <a:xfrm>
              <a:off x="9237663" y="-1779588"/>
              <a:ext cx="9207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58" y="44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58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8" y="4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6" name="Freeform 1022"/>
            <p:cNvSpPr>
              <a:spLocks/>
            </p:cNvSpPr>
            <p:nvPr/>
          </p:nvSpPr>
          <p:spPr bwMode="auto">
            <a:xfrm>
              <a:off x="93487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7" name="Freeform 1023"/>
            <p:cNvSpPr>
              <a:spLocks/>
            </p:cNvSpPr>
            <p:nvPr/>
          </p:nvSpPr>
          <p:spPr bwMode="auto">
            <a:xfrm>
              <a:off x="9383713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4" y="2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8" name="Freeform 1024"/>
            <p:cNvSpPr>
              <a:spLocks/>
            </p:cNvSpPr>
            <p:nvPr/>
          </p:nvSpPr>
          <p:spPr bwMode="auto">
            <a:xfrm>
              <a:off x="94599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79" name="Freeform 1025"/>
            <p:cNvSpPr>
              <a:spLocks/>
            </p:cNvSpPr>
            <p:nvPr/>
          </p:nvSpPr>
          <p:spPr bwMode="auto">
            <a:xfrm>
              <a:off x="9513888" y="-1779588"/>
              <a:ext cx="76200" cy="698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6" y="24"/>
                </a:cxn>
                <a:cxn ang="0">
                  <a:pos x="36" y="24"/>
                </a:cxn>
              </a:cxnLst>
              <a:rect l="0" t="0" r="r" b="b"/>
              <a:pathLst>
                <a:path w="48" h="44">
                  <a:moveTo>
                    <a:pt x="36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0" name="Freeform 1026"/>
            <p:cNvSpPr>
              <a:spLocks/>
            </p:cNvSpPr>
            <p:nvPr/>
          </p:nvSpPr>
          <p:spPr bwMode="auto">
            <a:xfrm>
              <a:off x="9494838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1" name="Freeform 1027"/>
            <p:cNvSpPr>
              <a:spLocks/>
            </p:cNvSpPr>
            <p:nvPr/>
          </p:nvSpPr>
          <p:spPr bwMode="auto">
            <a:xfrm>
              <a:off x="960596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2" name="Freeform 1028"/>
            <p:cNvSpPr>
              <a:spLocks/>
            </p:cNvSpPr>
            <p:nvPr/>
          </p:nvSpPr>
          <p:spPr bwMode="auto">
            <a:xfrm>
              <a:off x="96440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3" name="Freeform 1029"/>
            <p:cNvSpPr>
              <a:spLocks/>
            </p:cNvSpPr>
            <p:nvPr/>
          </p:nvSpPr>
          <p:spPr bwMode="auto">
            <a:xfrm>
              <a:off x="96821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4" name="Freeform 1030"/>
            <p:cNvSpPr>
              <a:spLocks/>
            </p:cNvSpPr>
            <p:nvPr/>
          </p:nvSpPr>
          <p:spPr bwMode="auto">
            <a:xfrm>
              <a:off x="9717088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5" name="Freeform 1031"/>
            <p:cNvSpPr>
              <a:spLocks/>
            </p:cNvSpPr>
            <p:nvPr/>
          </p:nvSpPr>
          <p:spPr bwMode="auto">
            <a:xfrm>
              <a:off x="97551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2" y="42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2" y="42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6" name="Freeform 1032"/>
            <p:cNvSpPr>
              <a:spLocks/>
            </p:cNvSpPr>
            <p:nvPr/>
          </p:nvSpPr>
          <p:spPr bwMode="auto">
            <a:xfrm>
              <a:off x="10063163" y="-1779588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8" y="24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8" y="2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7" name="Freeform 1033"/>
            <p:cNvSpPr>
              <a:spLocks/>
            </p:cNvSpPr>
            <p:nvPr/>
          </p:nvSpPr>
          <p:spPr bwMode="auto">
            <a:xfrm>
              <a:off x="1017428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8" name="Freeform 1034"/>
            <p:cNvSpPr>
              <a:spLocks/>
            </p:cNvSpPr>
            <p:nvPr/>
          </p:nvSpPr>
          <p:spPr bwMode="auto">
            <a:xfrm>
              <a:off x="10212388" y="-1779588"/>
              <a:ext cx="57150" cy="698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24" y="24"/>
                </a:cxn>
              </a:cxnLst>
              <a:rect l="0" t="0" r="r" b="b"/>
              <a:pathLst>
                <a:path w="36" h="44">
                  <a:moveTo>
                    <a:pt x="24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89" name="Freeform 1035"/>
            <p:cNvSpPr>
              <a:spLocks/>
            </p:cNvSpPr>
            <p:nvPr/>
          </p:nvSpPr>
          <p:spPr bwMode="auto">
            <a:xfrm>
              <a:off x="10285413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0" name="Freeform 1036"/>
            <p:cNvSpPr>
              <a:spLocks/>
            </p:cNvSpPr>
            <p:nvPr/>
          </p:nvSpPr>
          <p:spPr bwMode="auto">
            <a:xfrm>
              <a:off x="10342563" y="-1779588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1" name="Freeform 1037"/>
            <p:cNvSpPr>
              <a:spLocks/>
            </p:cNvSpPr>
            <p:nvPr/>
          </p:nvSpPr>
          <p:spPr bwMode="auto">
            <a:xfrm>
              <a:off x="10323513" y="-1779588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2" name="Freeform 1038"/>
            <p:cNvSpPr>
              <a:spLocks/>
            </p:cNvSpPr>
            <p:nvPr/>
          </p:nvSpPr>
          <p:spPr bwMode="auto">
            <a:xfrm>
              <a:off x="10434638" y="-1779588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3" name="Freeform 1039"/>
            <p:cNvSpPr>
              <a:spLocks/>
            </p:cNvSpPr>
            <p:nvPr/>
          </p:nvSpPr>
          <p:spPr bwMode="auto">
            <a:xfrm>
              <a:off x="10469563" y="-1779588"/>
              <a:ext cx="22225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4" h="44">
                  <a:moveTo>
                    <a:pt x="0" y="44"/>
                  </a:moveTo>
                  <a:lnTo>
                    <a:pt x="0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4" name="Freeform 1040"/>
            <p:cNvSpPr>
              <a:spLocks/>
            </p:cNvSpPr>
            <p:nvPr/>
          </p:nvSpPr>
          <p:spPr bwMode="auto">
            <a:xfrm>
              <a:off x="105076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5" name="Freeform 1041"/>
            <p:cNvSpPr>
              <a:spLocks/>
            </p:cNvSpPr>
            <p:nvPr/>
          </p:nvSpPr>
          <p:spPr bwMode="auto">
            <a:xfrm>
              <a:off x="10545763" y="-1779588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6" name="Freeform 1042"/>
            <p:cNvSpPr>
              <a:spLocks/>
            </p:cNvSpPr>
            <p:nvPr/>
          </p:nvSpPr>
          <p:spPr bwMode="auto">
            <a:xfrm>
              <a:off x="10580688" y="-1779588"/>
              <a:ext cx="57150" cy="666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42"/>
                </a:cxn>
                <a:cxn ang="0">
                  <a:pos x="14" y="42"/>
                </a:cxn>
                <a:cxn ang="0">
                  <a:pos x="14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36" h="42">
                  <a:moveTo>
                    <a:pt x="0" y="42"/>
                  </a:moveTo>
                  <a:lnTo>
                    <a:pt x="0" y="42"/>
                  </a:lnTo>
                  <a:lnTo>
                    <a:pt x="14" y="42"/>
                  </a:lnTo>
                  <a:lnTo>
                    <a:pt x="14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7" name="Freeform 1043"/>
            <p:cNvSpPr>
              <a:spLocks/>
            </p:cNvSpPr>
            <p:nvPr/>
          </p:nvSpPr>
          <p:spPr bwMode="auto">
            <a:xfrm>
              <a:off x="10298113" y="-4021138"/>
              <a:ext cx="50800" cy="47625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6" y="24"/>
                </a:cxn>
                <a:cxn ang="0">
                  <a:pos x="10" y="24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6" y="30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2" y="20"/>
                </a:cxn>
                <a:cxn ang="0">
                  <a:pos x="30" y="16"/>
                </a:cxn>
                <a:cxn ang="0">
                  <a:pos x="26" y="12"/>
                </a:cxn>
                <a:cxn ang="0">
                  <a:pos x="18" y="10"/>
                </a:cxn>
                <a:cxn ang="0">
                  <a:pos x="10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6" y="4"/>
                </a:cxn>
                <a:cxn ang="0">
                  <a:pos x="20" y="6"/>
                </a:cxn>
                <a:cxn ang="0">
                  <a:pos x="22" y="8"/>
                </a:cxn>
                <a:cxn ang="0">
                  <a:pos x="32" y="8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4" y="14"/>
                </a:cxn>
                <a:cxn ang="0">
                  <a:pos x="14" y="16"/>
                </a:cxn>
                <a:cxn ang="0">
                  <a:pos x="20" y="18"/>
                </a:cxn>
                <a:cxn ang="0">
                  <a:pos x="24" y="18"/>
                </a:cxn>
                <a:cxn ang="0">
                  <a:pos x="24" y="20"/>
                </a:cxn>
                <a:cxn ang="0">
                  <a:pos x="22" y="24"/>
                </a:cxn>
              </a:cxnLst>
              <a:rect l="0" t="0" r="r" b="b"/>
              <a:pathLst>
                <a:path w="32" h="30">
                  <a:moveTo>
                    <a:pt x="22" y="24"/>
                  </a:moveTo>
                  <a:lnTo>
                    <a:pt x="2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8" name="Freeform 1044"/>
            <p:cNvSpPr>
              <a:spLocks/>
            </p:cNvSpPr>
            <p:nvPr/>
          </p:nvSpPr>
          <p:spPr bwMode="auto">
            <a:xfrm>
              <a:off x="9758363" y="-402113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799" name="Freeform 1045"/>
            <p:cNvSpPr>
              <a:spLocks/>
            </p:cNvSpPr>
            <p:nvPr/>
          </p:nvSpPr>
          <p:spPr bwMode="auto">
            <a:xfrm>
              <a:off x="10225088" y="-4014788"/>
              <a:ext cx="15875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10" h="20">
                  <a:moveTo>
                    <a:pt x="4" y="20"/>
                  </a:moveTo>
                  <a:lnTo>
                    <a:pt x="4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0" name="Freeform 1046"/>
            <p:cNvSpPr>
              <a:spLocks/>
            </p:cNvSpPr>
            <p:nvPr/>
          </p:nvSpPr>
          <p:spPr bwMode="auto">
            <a:xfrm>
              <a:off x="10177463" y="-4014788"/>
              <a:ext cx="15875" cy="3175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10" h="20">
                  <a:moveTo>
                    <a:pt x="2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2121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1" name="Freeform 1047"/>
            <p:cNvSpPr>
              <a:spLocks/>
            </p:cNvSpPr>
            <p:nvPr/>
          </p:nvSpPr>
          <p:spPr bwMode="auto">
            <a:xfrm>
              <a:off x="9434513" y="-4027488"/>
              <a:ext cx="41275" cy="69850"/>
            </a:xfrm>
            <a:custGeom>
              <a:avLst/>
              <a:gdLst/>
              <a:ahLst/>
              <a:cxnLst>
                <a:cxn ang="0">
                  <a:pos x="6" y="42"/>
                </a:cxn>
                <a:cxn ang="0">
                  <a:pos x="14" y="44"/>
                </a:cxn>
                <a:cxn ang="0">
                  <a:pos x="20" y="42"/>
                </a:cxn>
                <a:cxn ang="0">
                  <a:pos x="24" y="38"/>
                </a:cxn>
                <a:cxn ang="0">
                  <a:pos x="26" y="30"/>
                </a:cxn>
                <a:cxn ang="0">
                  <a:pos x="24" y="22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0" y="14"/>
                </a:cxn>
                <a:cxn ang="0">
                  <a:pos x="12" y="10"/>
                </a:cxn>
                <a:cxn ang="0">
                  <a:pos x="12" y="8"/>
                </a:cxn>
                <a:cxn ang="0">
                  <a:pos x="14" y="6"/>
                </a:cxn>
                <a:cxn ang="0">
                  <a:pos x="14" y="8"/>
                </a:cxn>
                <a:cxn ang="0">
                  <a:pos x="16" y="10"/>
                </a:cxn>
                <a:cxn ang="0">
                  <a:pos x="16" y="12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4"/>
                </a:cxn>
                <a:cxn ang="0">
                  <a:pos x="16" y="28"/>
                </a:cxn>
                <a:cxn ang="0">
                  <a:pos x="16" y="32"/>
                </a:cxn>
                <a:cxn ang="0">
                  <a:pos x="14" y="36"/>
                </a:cxn>
                <a:cxn ang="0">
                  <a:pos x="14" y="38"/>
                </a:cxn>
                <a:cxn ang="0">
                  <a:pos x="12" y="36"/>
                </a:cxn>
                <a:cxn ang="0">
                  <a:pos x="12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2"/>
                </a:cxn>
              </a:cxnLst>
              <a:rect l="0" t="0" r="r" b="b"/>
              <a:pathLst>
                <a:path w="26" h="44">
                  <a:moveTo>
                    <a:pt x="6" y="42"/>
                  </a:moveTo>
                  <a:lnTo>
                    <a:pt x="6" y="42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2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2" name="Freeform 1048"/>
            <p:cNvSpPr>
              <a:spLocks/>
            </p:cNvSpPr>
            <p:nvPr/>
          </p:nvSpPr>
          <p:spPr bwMode="auto">
            <a:xfrm>
              <a:off x="10117138" y="-4024313"/>
              <a:ext cx="28575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8" y="3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8"/>
                </a:cxn>
                <a:cxn ang="0">
                  <a:pos x="10" y="30"/>
                </a:cxn>
              </a:cxnLst>
              <a:rect l="0" t="0" r="r" b="b"/>
              <a:pathLst>
                <a:path w="18" h="30">
                  <a:moveTo>
                    <a:pt x="10" y="30"/>
                  </a:moveTo>
                  <a:lnTo>
                    <a:pt x="18" y="3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8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3" name="Freeform 1049"/>
            <p:cNvSpPr>
              <a:spLocks noEditPoints="1"/>
            </p:cNvSpPr>
            <p:nvPr/>
          </p:nvSpPr>
          <p:spPr bwMode="auto">
            <a:xfrm>
              <a:off x="10164763" y="-402431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4" name="Freeform 1050"/>
            <p:cNvSpPr>
              <a:spLocks noEditPoints="1"/>
            </p:cNvSpPr>
            <p:nvPr/>
          </p:nvSpPr>
          <p:spPr bwMode="auto">
            <a:xfrm>
              <a:off x="10212388" y="-4024313"/>
              <a:ext cx="41275" cy="47625"/>
            </a:xfrm>
            <a:custGeom>
              <a:avLst/>
              <a:gdLst/>
              <a:ahLst/>
              <a:cxnLst>
                <a:cxn ang="0">
                  <a:pos x="14" y="30"/>
                </a:cxn>
                <a:cxn ang="0">
                  <a:pos x="14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6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6" h="30">
                  <a:moveTo>
                    <a:pt x="14" y="30"/>
                  </a:moveTo>
                  <a:lnTo>
                    <a:pt x="14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6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4" y="30"/>
                  </a:lnTo>
                  <a:lnTo>
                    <a:pt x="14" y="30"/>
                  </a:lnTo>
                  <a:close/>
                  <a:moveTo>
                    <a:pt x="10" y="8"/>
                  </a:move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5" name="Rectangle 1051"/>
            <p:cNvSpPr>
              <a:spLocks noChangeArrowheads="1"/>
            </p:cNvSpPr>
            <p:nvPr/>
          </p:nvSpPr>
          <p:spPr bwMode="auto">
            <a:xfrm>
              <a:off x="10263188" y="-3998913"/>
              <a:ext cx="25400" cy="95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6" name="Freeform 1052"/>
            <p:cNvSpPr>
              <a:spLocks/>
            </p:cNvSpPr>
            <p:nvPr/>
          </p:nvSpPr>
          <p:spPr bwMode="auto">
            <a:xfrm>
              <a:off x="8780463" y="-4024313"/>
              <a:ext cx="44450" cy="47625"/>
            </a:xfrm>
            <a:custGeom>
              <a:avLst/>
              <a:gdLst/>
              <a:ahLst/>
              <a:cxnLst>
                <a:cxn ang="0">
                  <a:pos x="28" y="24"/>
                </a:cxn>
                <a:cxn ang="0">
                  <a:pos x="8" y="24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28" y="30"/>
                </a:cxn>
                <a:cxn ang="0">
                  <a:pos x="28" y="24"/>
                </a:cxn>
              </a:cxnLst>
              <a:rect l="0" t="0" r="r" b="b"/>
              <a:pathLst>
                <a:path w="28" h="30">
                  <a:moveTo>
                    <a:pt x="28" y="24"/>
                  </a:moveTo>
                  <a:lnTo>
                    <a:pt x="8" y="2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8" y="30"/>
                  </a:lnTo>
                  <a:lnTo>
                    <a:pt x="28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7" name="Freeform 1053"/>
            <p:cNvSpPr>
              <a:spLocks/>
            </p:cNvSpPr>
            <p:nvPr/>
          </p:nvSpPr>
          <p:spPr bwMode="auto">
            <a:xfrm>
              <a:off x="8834438" y="-4024313"/>
              <a:ext cx="63500" cy="476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6" y="30"/>
                </a:cxn>
                <a:cxn ang="0">
                  <a:pos x="24" y="30"/>
                </a:cxn>
                <a:cxn ang="0">
                  <a:pos x="32" y="6"/>
                </a:cxn>
                <a:cxn ang="0">
                  <a:pos x="32" y="30"/>
                </a:cxn>
                <a:cxn ang="0">
                  <a:pos x="40" y="30"/>
                </a:cxn>
                <a:cxn ang="0">
                  <a:pos x="40" y="0"/>
                </a:cxn>
                <a:cxn ang="0">
                  <a:pos x="26" y="0"/>
                </a:cxn>
                <a:cxn ang="0">
                  <a:pos x="20" y="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6"/>
                </a:cxn>
              </a:cxnLst>
              <a:rect l="0" t="0" r="r" b="b"/>
              <a:pathLst>
                <a:path w="40" h="30">
                  <a:moveTo>
                    <a:pt x="8" y="6"/>
                  </a:moveTo>
                  <a:lnTo>
                    <a:pt x="16" y="30"/>
                  </a:lnTo>
                  <a:lnTo>
                    <a:pt x="24" y="30"/>
                  </a:lnTo>
                  <a:lnTo>
                    <a:pt x="32" y="6"/>
                  </a:lnTo>
                  <a:lnTo>
                    <a:pt x="32" y="30"/>
                  </a:lnTo>
                  <a:lnTo>
                    <a:pt x="40" y="30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0" y="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8" name="Rectangle 1054"/>
            <p:cNvSpPr>
              <a:spLocks noChangeArrowheads="1"/>
            </p:cNvSpPr>
            <p:nvPr/>
          </p:nvSpPr>
          <p:spPr bwMode="auto">
            <a:xfrm>
              <a:off x="8755063" y="-4024313"/>
              <a:ext cx="12700" cy="476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09" name="Freeform 1055"/>
            <p:cNvSpPr>
              <a:spLocks/>
            </p:cNvSpPr>
            <p:nvPr/>
          </p:nvSpPr>
          <p:spPr bwMode="auto">
            <a:xfrm>
              <a:off x="8701088" y="-4024313"/>
              <a:ext cx="44450" cy="47625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8" y="12"/>
                </a:cxn>
                <a:cxn ang="0">
                  <a:pos x="8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16"/>
                </a:cxn>
              </a:cxnLst>
              <a:rect l="0" t="0" r="r" b="b"/>
              <a:pathLst>
                <a:path w="28" h="30">
                  <a:moveTo>
                    <a:pt x="8" y="16"/>
                  </a:moveTo>
                  <a:lnTo>
                    <a:pt x="26" y="16"/>
                  </a:lnTo>
                  <a:lnTo>
                    <a:pt x="26" y="12"/>
                  </a:lnTo>
                  <a:lnTo>
                    <a:pt x="8" y="12"/>
                  </a:lnTo>
                  <a:lnTo>
                    <a:pt x="8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0" name="Freeform 1056"/>
            <p:cNvSpPr>
              <a:spLocks/>
            </p:cNvSpPr>
            <p:nvPr/>
          </p:nvSpPr>
          <p:spPr bwMode="auto">
            <a:xfrm>
              <a:off x="9898063" y="-4030663"/>
              <a:ext cx="25400" cy="47625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16" y="3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30"/>
                </a:cxn>
              </a:cxnLst>
              <a:rect l="0" t="0" r="r" b="b"/>
              <a:pathLst>
                <a:path w="16" h="30">
                  <a:moveTo>
                    <a:pt x="10" y="30"/>
                  </a:moveTo>
                  <a:lnTo>
                    <a:pt x="16" y="3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1" name="Freeform 1057"/>
            <p:cNvSpPr>
              <a:spLocks noEditPoints="1"/>
            </p:cNvSpPr>
            <p:nvPr/>
          </p:nvSpPr>
          <p:spPr bwMode="auto">
            <a:xfrm>
              <a:off x="9745663" y="-4030663"/>
              <a:ext cx="41275" cy="4762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12" y="30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24" y="22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8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30">
                  <a:moveTo>
                    <a:pt x="12" y="30"/>
                  </a:moveTo>
                  <a:lnTo>
                    <a:pt x="12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2" name="Freeform 1058"/>
            <p:cNvSpPr>
              <a:spLocks/>
            </p:cNvSpPr>
            <p:nvPr/>
          </p:nvSpPr>
          <p:spPr bwMode="auto">
            <a:xfrm>
              <a:off x="9844088" y="-4027488"/>
              <a:ext cx="44450" cy="44450"/>
            </a:xfrm>
            <a:custGeom>
              <a:avLst/>
              <a:gdLst/>
              <a:ahLst/>
              <a:cxnLst>
                <a:cxn ang="0">
                  <a:pos x="14" y="24"/>
                </a:cxn>
                <a:cxn ang="0">
                  <a:pos x="14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4" y="26"/>
                </a:cxn>
                <a:cxn ang="0">
                  <a:pos x="8" y="28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2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26" y="14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0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26" y="4"/>
                </a:cxn>
                <a:cxn ang="0">
                  <a:pos x="2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4" y="24"/>
                </a:cxn>
                <a:cxn ang="0">
                  <a:pos x="14" y="24"/>
                </a:cxn>
              </a:cxnLst>
              <a:rect l="0" t="0" r="r" b="b"/>
              <a:pathLst>
                <a:path w="28" h="28">
                  <a:moveTo>
                    <a:pt x="14" y="24"/>
                  </a:moveTo>
                  <a:lnTo>
                    <a:pt x="14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3" name="Freeform 1059"/>
            <p:cNvSpPr>
              <a:spLocks/>
            </p:cNvSpPr>
            <p:nvPr/>
          </p:nvSpPr>
          <p:spPr bwMode="auto">
            <a:xfrm>
              <a:off x="9793288" y="-4030663"/>
              <a:ext cx="41275" cy="4762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26" y="30"/>
                </a:cxn>
                <a:cxn ang="0">
                  <a:pos x="26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20"/>
                </a:cxn>
                <a:cxn ang="0">
                  <a:pos x="18" y="2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26" h="30">
                  <a:moveTo>
                    <a:pt x="12" y="18"/>
                  </a:moveTo>
                  <a:lnTo>
                    <a:pt x="12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4" name="Freeform 1060"/>
            <p:cNvSpPr>
              <a:spLocks/>
            </p:cNvSpPr>
            <p:nvPr/>
          </p:nvSpPr>
          <p:spPr bwMode="auto">
            <a:xfrm>
              <a:off x="8961438" y="-1744663"/>
              <a:ext cx="82550" cy="47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"/>
                </a:cxn>
                <a:cxn ang="0">
                  <a:pos x="0" y="30"/>
                </a:cxn>
                <a:cxn ang="0">
                  <a:pos x="26" y="22"/>
                </a:cxn>
                <a:cxn ang="0">
                  <a:pos x="52" y="14"/>
                </a:cxn>
                <a:cxn ang="0">
                  <a:pos x="26" y="8"/>
                </a:cxn>
                <a:cxn ang="0">
                  <a:pos x="0" y="0"/>
                </a:cxn>
              </a:cxnLst>
              <a:rect l="0" t="0" r="r" b="b"/>
              <a:pathLst>
                <a:path w="52" h="30">
                  <a:moveTo>
                    <a:pt x="0" y="0"/>
                  </a:moveTo>
                  <a:lnTo>
                    <a:pt x="0" y="14"/>
                  </a:lnTo>
                  <a:lnTo>
                    <a:pt x="0" y="30"/>
                  </a:lnTo>
                  <a:lnTo>
                    <a:pt x="26" y="22"/>
                  </a:lnTo>
                  <a:lnTo>
                    <a:pt x="52" y="14"/>
                  </a:lnTo>
                  <a:lnTo>
                    <a:pt x="2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5" name="Freeform 1061"/>
            <p:cNvSpPr>
              <a:spLocks/>
            </p:cNvSpPr>
            <p:nvPr/>
          </p:nvSpPr>
          <p:spPr bwMode="auto">
            <a:xfrm>
              <a:off x="9024938" y="-1779588"/>
              <a:ext cx="31750" cy="47625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4" y="14"/>
                </a:cxn>
                <a:cxn ang="0">
                  <a:pos x="16" y="10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6" y="2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8"/>
                </a:cxn>
                <a:cxn ang="0">
                  <a:pos x="10" y="30"/>
                </a:cxn>
                <a:cxn ang="0">
                  <a:pos x="10" y="30"/>
                </a:cxn>
                <a:cxn ang="0">
                  <a:pos x="14" y="28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24"/>
                </a:cxn>
                <a:cxn ang="0">
                  <a:pos x="20" y="20"/>
                </a:cxn>
                <a:cxn ang="0">
                  <a:pos x="20" y="2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14"/>
                </a:cxn>
                <a:cxn ang="0">
                  <a:pos x="14" y="14"/>
                </a:cxn>
              </a:cxnLst>
              <a:rect l="0" t="0" r="r" b="b"/>
              <a:pathLst>
                <a:path w="20" h="30">
                  <a:moveTo>
                    <a:pt x="14" y="14"/>
                  </a:moveTo>
                  <a:lnTo>
                    <a:pt x="14" y="14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6" name="Freeform 1062"/>
            <p:cNvSpPr>
              <a:spLocks/>
            </p:cNvSpPr>
            <p:nvPr/>
          </p:nvSpPr>
          <p:spPr bwMode="auto">
            <a:xfrm>
              <a:off x="8199438" y="-1779588"/>
              <a:ext cx="38100" cy="69850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0" y="4"/>
                </a:cxn>
                <a:cxn ang="0">
                  <a:pos x="16" y="2"/>
                </a:cxn>
                <a:cxn ang="0">
                  <a:pos x="10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4" y="12"/>
                </a:cxn>
                <a:cxn ang="0">
                  <a:pos x="12" y="16"/>
                </a:cxn>
                <a:cxn ang="0">
                  <a:pos x="12" y="18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6"/>
                </a:cxn>
                <a:cxn ang="0">
                  <a:pos x="14" y="28"/>
                </a:cxn>
                <a:cxn ang="0">
                  <a:pos x="14" y="32"/>
                </a:cxn>
                <a:cxn ang="0">
                  <a:pos x="12" y="36"/>
                </a:cxn>
                <a:cxn ang="0">
                  <a:pos x="12" y="38"/>
                </a:cxn>
                <a:cxn ang="0">
                  <a:pos x="10" y="36"/>
                </a:cxn>
                <a:cxn ang="0">
                  <a:pos x="10" y="26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4" y="42"/>
                </a:cxn>
                <a:cxn ang="0">
                  <a:pos x="12" y="44"/>
                </a:cxn>
                <a:cxn ang="0">
                  <a:pos x="18" y="42"/>
                </a:cxn>
                <a:cxn ang="0">
                  <a:pos x="22" y="38"/>
                </a:cxn>
                <a:cxn ang="0">
                  <a:pos x="24" y="30"/>
                </a:cxn>
                <a:cxn ang="0">
                  <a:pos x="22" y="22"/>
                </a:cxn>
                <a:cxn ang="0">
                  <a:pos x="20" y="20"/>
                </a:cxn>
              </a:cxnLst>
              <a:rect l="0" t="0" r="r" b="b"/>
              <a:pathLst>
                <a:path w="24" h="44">
                  <a:moveTo>
                    <a:pt x="20" y="20"/>
                  </a:move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0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7" name="Freeform 1063"/>
            <p:cNvSpPr>
              <a:spLocks/>
            </p:cNvSpPr>
            <p:nvPr/>
          </p:nvSpPr>
          <p:spPr bwMode="auto">
            <a:xfrm>
              <a:off x="8345488" y="-1776413"/>
              <a:ext cx="952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4"/>
                </a:cxn>
                <a:cxn ang="0">
                  <a:pos x="24" y="44"/>
                </a:cxn>
                <a:cxn ang="0">
                  <a:pos x="36" y="44"/>
                </a:cxn>
                <a:cxn ang="0">
                  <a:pos x="36" y="24"/>
                </a:cxn>
                <a:cxn ang="0">
                  <a:pos x="46" y="24"/>
                </a:cxn>
                <a:cxn ang="0">
                  <a:pos x="46" y="44"/>
                </a:cxn>
                <a:cxn ang="0">
                  <a:pos x="46" y="44"/>
                </a:cxn>
                <a:cxn ang="0">
                  <a:pos x="60" y="4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0" y="2"/>
                </a:cxn>
                <a:cxn ang="0">
                  <a:pos x="0" y="44"/>
                </a:cxn>
              </a:cxnLst>
              <a:rect l="0" t="0" r="r" b="b"/>
              <a:pathLst>
                <a:path w="60" h="44">
                  <a:moveTo>
                    <a:pt x="0" y="44"/>
                  </a:move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36" y="44"/>
                  </a:lnTo>
                  <a:lnTo>
                    <a:pt x="36" y="24"/>
                  </a:lnTo>
                  <a:lnTo>
                    <a:pt x="46" y="2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60" y="4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0" y="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8" name="Freeform 1064"/>
            <p:cNvSpPr>
              <a:spLocks/>
            </p:cNvSpPr>
            <p:nvPr/>
          </p:nvSpPr>
          <p:spPr bwMode="auto">
            <a:xfrm>
              <a:off x="845661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19" name="Freeform 1065"/>
            <p:cNvSpPr>
              <a:spLocks/>
            </p:cNvSpPr>
            <p:nvPr/>
          </p:nvSpPr>
          <p:spPr bwMode="auto">
            <a:xfrm>
              <a:off x="8494713" y="-1776413"/>
              <a:ext cx="57150" cy="69850"/>
            </a:xfrm>
            <a:custGeom>
              <a:avLst/>
              <a:gdLst/>
              <a:ahLst/>
              <a:cxnLst>
                <a:cxn ang="0">
                  <a:pos x="2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36" y="44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2" y="0"/>
                </a:cxn>
                <a:cxn ang="0">
                  <a:pos x="22" y="24"/>
                </a:cxn>
              </a:cxnLst>
              <a:rect l="0" t="0" r="r" b="b"/>
              <a:pathLst>
                <a:path w="36" h="44">
                  <a:moveTo>
                    <a:pt x="22" y="24"/>
                  </a:move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36" y="4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2" y="0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20" name="Freeform 1066"/>
            <p:cNvSpPr>
              <a:spLocks/>
            </p:cNvSpPr>
            <p:nvPr/>
          </p:nvSpPr>
          <p:spPr bwMode="auto">
            <a:xfrm>
              <a:off x="8567738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21" name="Freeform 1067"/>
            <p:cNvSpPr>
              <a:spLocks/>
            </p:cNvSpPr>
            <p:nvPr/>
          </p:nvSpPr>
          <p:spPr bwMode="auto">
            <a:xfrm>
              <a:off x="8624888" y="-1776413"/>
              <a:ext cx="73025" cy="698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2" y="24"/>
                </a:cxn>
                <a:cxn ang="0">
                  <a:pos x="22" y="24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34" y="44"/>
                </a:cxn>
                <a:cxn ang="0">
                  <a:pos x="34" y="44"/>
                </a:cxn>
                <a:cxn ang="0">
                  <a:pos x="34" y="2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46" h="44">
                  <a:moveTo>
                    <a:pt x="34" y="24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22" name="Freeform 1068"/>
            <p:cNvSpPr>
              <a:spLocks/>
            </p:cNvSpPr>
            <p:nvPr/>
          </p:nvSpPr>
          <p:spPr bwMode="auto">
            <a:xfrm>
              <a:off x="8605838" y="-1776413"/>
              <a:ext cx="190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23" name="Freeform 1069"/>
            <p:cNvSpPr>
              <a:spLocks/>
            </p:cNvSpPr>
            <p:nvPr/>
          </p:nvSpPr>
          <p:spPr bwMode="auto">
            <a:xfrm>
              <a:off x="8716963" y="-1776413"/>
              <a:ext cx="19050" cy="381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24" name="Freeform 1070"/>
            <p:cNvSpPr>
              <a:spLocks/>
            </p:cNvSpPr>
            <p:nvPr/>
          </p:nvSpPr>
          <p:spPr bwMode="auto">
            <a:xfrm>
              <a:off x="87518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25" name="Freeform 1071"/>
            <p:cNvSpPr>
              <a:spLocks/>
            </p:cNvSpPr>
            <p:nvPr/>
          </p:nvSpPr>
          <p:spPr bwMode="auto">
            <a:xfrm>
              <a:off x="87899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26" name="Freeform 1072"/>
            <p:cNvSpPr>
              <a:spLocks/>
            </p:cNvSpPr>
            <p:nvPr/>
          </p:nvSpPr>
          <p:spPr bwMode="auto">
            <a:xfrm>
              <a:off x="8828088" y="-1776413"/>
              <a:ext cx="190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12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27" name="Freeform 1073"/>
            <p:cNvSpPr>
              <a:spLocks/>
            </p:cNvSpPr>
            <p:nvPr/>
          </p:nvSpPr>
          <p:spPr bwMode="auto">
            <a:xfrm>
              <a:off x="8863013" y="-1776413"/>
              <a:ext cx="57150" cy="698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12" y="44"/>
                </a:cxn>
                <a:cxn ang="0">
                  <a:pos x="12" y="24"/>
                </a:cxn>
                <a:cxn ang="0">
                  <a:pos x="24" y="24"/>
                </a:cxn>
                <a:cxn ang="0">
                  <a:pos x="24" y="42"/>
                </a:cxn>
                <a:cxn ang="0">
                  <a:pos x="36" y="42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0" y="0"/>
                </a:cxn>
                <a:cxn ang="0">
                  <a:pos x="0" y="44"/>
                </a:cxn>
              </a:cxnLst>
              <a:rect l="0" t="0" r="r" b="b"/>
              <a:pathLst>
                <a:path w="36" h="44">
                  <a:moveTo>
                    <a:pt x="0" y="44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24"/>
                  </a:lnTo>
                  <a:lnTo>
                    <a:pt x="24" y="24"/>
                  </a:lnTo>
                  <a:lnTo>
                    <a:pt x="24" y="42"/>
                  </a:lnTo>
                  <a:lnTo>
                    <a:pt x="36" y="4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  <p:sp>
          <p:nvSpPr>
            <p:cNvPr id="828" name="Freeform 1075"/>
            <p:cNvSpPr>
              <a:spLocks/>
            </p:cNvSpPr>
            <p:nvPr/>
          </p:nvSpPr>
          <p:spPr bwMode="auto">
            <a:xfrm>
              <a:off x="8285163" y="-3697288"/>
              <a:ext cx="2419350" cy="1654175"/>
            </a:xfrm>
            <a:custGeom>
              <a:avLst/>
              <a:gdLst/>
              <a:ahLst/>
              <a:cxnLst>
                <a:cxn ang="0">
                  <a:pos x="1524" y="1020"/>
                </a:cxn>
                <a:cxn ang="0">
                  <a:pos x="1524" y="1032"/>
                </a:cxn>
                <a:cxn ang="0">
                  <a:pos x="1524" y="1032"/>
                </a:cxn>
                <a:cxn ang="0">
                  <a:pos x="1524" y="1036"/>
                </a:cxn>
                <a:cxn ang="0">
                  <a:pos x="1522" y="1040"/>
                </a:cxn>
                <a:cxn ang="0">
                  <a:pos x="1518" y="1042"/>
                </a:cxn>
                <a:cxn ang="0">
                  <a:pos x="1514" y="1042"/>
                </a:cxn>
                <a:cxn ang="0">
                  <a:pos x="8" y="1042"/>
                </a:cxn>
                <a:cxn ang="0">
                  <a:pos x="8" y="1042"/>
                </a:cxn>
                <a:cxn ang="0">
                  <a:pos x="6" y="1042"/>
                </a:cxn>
                <a:cxn ang="0">
                  <a:pos x="2" y="1040"/>
                </a:cxn>
                <a:cxn ang="0">
                  <a:pos x="0" y="1036"/>
                </a:cxn>
                <a:cxn ang="0">
                  <a:pos x="0" y="1032"/>
                </a:cxn>
                <a:cxn ang="0">
                  <a:pos x="0" y="102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514" y="0"/>
                </a:cxn>
                <a:cxn ang="0">
                  <a:pos x="1514" y="0"/>
                </a:cxn>
                <a:cxn ang="0">
                  <a:pos x="1518" y="0"/>
                </a:cxn>
                <a:cxn ang="0">
                  <a:pos x="1522" y="4"/>
                </a:cxn>
                <a:cxn ang="0">
                  <a:pos x="1522" y="4"/>
                </a:cxn>
                <a:cxn ang="0">
                  <a:pos x="1524" y="6"/>
                </a:cxn>
                <a:cxn ang="0">
                  <a:pos x="1524" y="10"/>
                </a:cxn>
                <a:cxn ang="0">
                  <a:pos x="1524" y="10"/>
                </a:cxn>
                <a:cxn ang="0">
                  <a:pos x="1524" y="1020"/>
                </a:cxn>
              </a:cxnLst>
              <a:rect l="0" t="0" r="r" b="b"/>
              <a:pathLst>
                <a:path w="1524" h="1042">
                  <a:moveTo>
                    <a:pt x="1524" y="1020"/>
                  </a:moveTo>
                  <a:lnTo>
                    <a:pt x="1524" y="1032"/>
                  </a:lnTo>
                  <a:lnTo>
                    <a:pt x="1524" y="1032"/>
                  </a:lnTo>
                  <a:lnTo>
                    <a:pt x="1524" y="1036"/>
                  </a:lnTo>
                  <a:lnTo>
                    <a:pt x="1522" y="1040"/>
                  </a:lnTo>
                  <a:lnTo>
                    <a:pt x="1518" y="1042"/>
                  </a:lnTo>
                  <a:lnTo>
                    <a:pt x="1514" y="1042"/>
                  </a:lnTo>
                  <a:lnTo>
                    <a:pt x="8" y="1042"/>
                  </a:lnTo>
                  <a:lnTo>
                    <a:pt x="8" y="1042"/>
                  </a:lnTo>
                  <a:lnTo>
                    <a:pt x="6" y="1042"/>
                  </a:lnTo>
                  <a:lnTo>
                    <a:pt x="2" y="1040"/>
                  </a:lnTo>
                  <a:lnTo>
                    <a:pt x="0" y="1036"/>
                  </a:lnTo>
                  <a:lnTo>
                    <a:pt x="0" y="1032"/>
                  </a:lnTo>
                  <a:lnTo>
                    <a:pt x="0" y="102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1514" y="0"/>
                  </a:lnTo>
                  <a:lnTo>
                    <a:pt x="1514" y="0"/>
                  </a:lnTo>
                  <a:lnTo>
                    <a:pt x="1518" y="0"/>
                  </a:lnTo>
                  <a:lnTo>
                    <a:pt x="1522" y="4"/>
                  </a:lnTo>
                  <a:lnTo>
                    <a:pt x="1522" y="4"/>
                  </a:lnTo>
                  <a:lnTo>
                    <a:pt x="1524" y="6"/>
                  </a:lnTo>
                  <a:lnTo>
                    <a:pt x="1524" y="10"/>
                  </a:lnTo>
                  <a:lnTo>
                    <a:pt x="1524" y="10"/>
                  </a:lnTo>
                  <a:lnTo>
                    <a:pt x="1524" y="1020"/>
                  </a:lnTo>
                  <a:close/>
                </a:path>
              </a:pathLst>
            </a:custGeom>
            <a:blipFill dpi="0" rotWithShape="1">
              <a:blip r:embed="rId9"/>
              <a:srcRect/>
              <a:stretch>
                <a:fillRect t="-7000" b="-39000"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97" charset="-128"/>
              </a:endParaRPr>
            </a:p>
          </p:txBody>
        </p:sp>
      </p:grpSp>
      <p:sp>
        <p:nvSpPr>
          <p:cNvPr id="829" name="Rectangle 448"/>
          <p:cNvSpPr>
            <a:spLocks noChangeArrowheads="1"/>
          </p:cNvSpPr>
          <p:nvPr/>
        </p:nvSpPr>
        <p:spPr bwMode="auto">
          <a:xfrm>
            <a:off x="8181975" y="3671888"/>
            <a:ext cx="1414463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noProof="1">
                <a:latin typeface="Calibri" pitchFamily="34" charset="0"/>
                <a:ea typeface="华文细黑" pitchFamily="2" charset="-122"/>
              </a:rPr>
              <a:t>June</a:t>
            </a:r>
          </a:p>
        </p:txBody>
      </p:sp>
      <p:pic>
        <p:nvPicPr>
          <p:cNvPr id="17446" name="图片 5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49863" y="5165725"/>
            <a:ext cx="1449387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66975" y="5187950"/>
            <a:ext cx="141128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8" name="图片 7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56025" y="1422400"/>
            <a:ext cx="136525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9" name="图片 8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88113" y="1320800"/>
            <a:ext cx="14335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0" name="图片 11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058863" y="1355725"/>
            <a:ext cx="14160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1" name="图片 12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34338" y="5130800"/>
            <a:ext cx="1433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888" y="0"/>
            <a:ext cx="1043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4726546" y="1379191"/>
            <a:ext cx="4915438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0" dirty="0">
                <a:solidFill>
                  <a:schemeClr val="tx1">
                    <a:alpha val="9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贰</a:t>
            </a:r>
            <a:endParaRPr lang="zh-CN" altLang="en-US" sz="18000" dirty="0">
              <a:solidFill>
                <a:schemeClr val="tx1">
                  <a:alpha val="9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8435" name="文本框 3"/>
          <p:cNvSpPr txBox="1">
            <a:spLocks noChangeArrowheads="1"/>
          </p:cNvSpPr>
          <p:nvPr/>
        </p:nvSpPr>
        <p:spPr bwMode="auto">
          <a:xfrm>
            <a:off x="5014913" y="1647825"/>
            <a:ext cx="25495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500">
                <a:solidFill>
                  <a:srgbClr val="C00000"/>
                </a:solidFill>
                <a:latin typeface="华文隶书"/>
                <a:ea typeface="华文隶书"/>
                <a:cs typeface="华文隶书"/>
              </a:rPr>
              <a:t>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825" y="-450850"/>
            <a:ext cx="10998200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94</Words>
  <Application>Microsoft Office PowerPoint</Application>
  <PresentationFormat>自定义</PresentationFormat>
  <Paragraphs>14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Calibri</vt:lpstr>
      <vt:lpstr>宋体</vt:lpstr>
      <vt:lpstr>Arial</vt:lpstr>
      <vt:lpstr>Calibri Light</vt:lpstr>
      <vt:lpstr>华文细黑</vt:lpstr>
      <vt:lpstr>华文隶书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</cp:lastModifiedBy>
  <cp:revision>35</cp:revision>
  <dcterms:created xsi:type="dcterms:W3CDTF">2014-12-18T07:35:49Z</dcterms:created>
  <dcterms:modified xsi:type="dcterms:W3CDTF">2015-01-12T06:04:25Z</dcterms:modified>
</cp:coreProperties>
</file>