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728" r:id="rId2"/>
  </p:sldMasterIdLst>
  <p:notesMasterIdLst>
    <p:notesMasterId r:id="rId6"/>
  </p:notesMasterIdLst>
  <p:handoutMasterIdLst>
    <p:handoutMasterId r:id="rId7"/>
  </p:handoutMasterIdLst>
  <p:sldIdLst>
    <p:sldId id="352" r:id="rId3"/>
    <p:sldId id="287" r:id="rId4"/>
    <p:sldId id="353" r:id="rId5"/>
  </p:sldIdLst>
  <p:sldSz cx="9144000" cy="5143500" type="screen16x9"/>
  <p:notesSz cx="6858000" cy="9144000"/>
  <p:embeddedFontLst>
    <p:embeddedFont>
      <p:font typeface="Calibri" pitchFamily="34" charset="0"/>
      <p:regular r:id="rId8"/>
      <p:bold r:id="rId9"/>
      <p:italic r:id="rId10"/>
      <p:boldItalic r:id="rId11"/>
    </p:embeddedFont>
    <p:embeddedFont>
      <p:font typeface="Bookman Old Style" pitchFamily="18" charset="0"/>
      <p:regular r:id="rId12"/>
      <p:bold r:id="rId13"/>
      <p:italic r:id="rId14"/>
      <p:boldItalic r:id="rId15"/>
    </p:embeddedFont>
    <p:embeddedFont>
      <p:font typeface="微软雅黑" charset="-122"/>
      <p:regular r:id="rId16"/>
      <p:bold r:id="rId17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840A"/>
    <a:srgbClr val="F96C0A"/>
    <a:srgbClr val="FF730A"/>
    <a:srgbClr val="1E6383"/>
    <a:srgbClr val="286383"/>
    <a:srgbClr val="264F6E"/>
    <a:srgbClr val="215968"/>
    <a:srgbClr val="7F7F7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03" autoAdjust="0"/>
    <p:restoredTop sz="94218" autoAdjust="0"/>
  </p:normalViewPr>
  <p:slideViewPr>
    <p:cSldViewPr snapToObjects="1">
      <p:cViewPr>
        <p:scale>
          <a:sx n="90" d="100"/>
          <a:sy n="90" d="100"/>
        </p:scale>
        <p:origin x="-1908" y="-1062"/>
      </p:cViewPr>
      <p:guideLst>
        <p:guide orient="horz" pos="4"/>
        <p:guide pos="2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-208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9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34D546D-69C1-4DF9-9CC4-302828641DFD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CF86FA2-913A-426B-A437-042D900359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37F78A7-E2E2-4E62-971B-14EAD01CAA9B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1AB8DC3-60E5-4FC9-9A7F-5324FAADFA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3D03A3C-0AE8-4F79-98DF-99CA071EA69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7C173FC-82D2-4884-8813-DE5D613680D9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2EDDA46-67EC-4091-A5B2-8ABD6661E5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47A5B61-A77A-4EB7-B1BA-6FE0B33055BB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C7CCE2D-9CA6-4A82-99E0-3531DCEFA4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DBEE58E-5FEF-4FD7-8A73-C6ED9BEAF316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C70040D-283F-4E32-9654-808A06DC06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412E6410-D511-4E06-909A-6CC02A8CDE57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824B9B87-546E-4336-BC73-16983F259B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08ECE1C1-7A93-43F0-A5A5-BED6E425541E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C6E64374-FDD4-4D05-9CD6-6640A56E84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09A5D618-ED89-4222-B6F5-E86A280E2FF4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86EEEA15-2F26-47CC-95B2-D518807380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6B509A32-CA88-47A6-8B13-B9A19509C581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AD352C60-59F2-4148-94E2-E200D2FE94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52D2572C-CE15-4F8A-9398-EF4FC8FCCC48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7CABE847-B380-40DA-B56E-CAD128D22D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E4BBAF76-4855-42E9-8FED-24A2B4972677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B0DE0E74-E90B-4DA0-A21B-037E80BBB9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FB0ED80E-1321-489C-8F55-467E793F35E2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D5D1FF7B-2C77-4215-9AF7-4A34C2EC29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49846A9F-5DF6-4538-84CD-DF00F661CB0D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F17FA3A5-142E-42E6-A4ED-8EC7FFCC96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905AD813-BCF1-4047-9021-0DB69DF7330C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CF102757-BC18-4854-B03D-1BB2C494EE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32766337-6C4F-4757-962B-86690FB4DAFA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D3C7DDC3-FC3B-4B45-87EF-A95A8EB3CB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40CD936-2CCF-4202-8EE6-3A67D3A426EC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FCB2FC5-C4F2-4F8C-A569-4F243D98F8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0A424DB-019A-4711-B977-9789B4A11F49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E287F19-AA3C-459D-965E-DFE2232CD0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E1E371A-1115-44F0-8435-EC719606F30B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AC71280-5E3B-4EF6-BE2D-2875240D85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08769BB-2747-4CDC-AF0D-8F2207F962A1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8A9B234-2B23-40CB-A30C-2B0DE29432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9055040-02C6-433F-AFC6-41328D3C38B4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008DD73-97C0-43D7-8703-56350B59BF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118C8F8-36DA-41D6-9763-999FB8C7190C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8E5ACAC-CF36-4368-9328-24823FE560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AA691C9-0679-4FEC-8472-C81488FAE180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F017977-580B-4CDE-B620-AC89A53441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274D355C-3E4A-49CC-9F97-0EA0A16E45AC}" type="datetimeFigureOut">
              <a:rPr lang="zh-CN" altLang="en-US"/>
              <a:pPr>
                <a:defRPr/>
              </a:pPr>
              <a:t>2014-3-19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A0396CC4-8D4F-4C9F-AD40-0472046923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矩形 11"/>
          <p:cNvSpPr>
            <a:spLocks noChangeArrowheads="1"/>
          </p:cNvSpPr>
          <p:nvPr/>
        </p:nvSpPr>
        <p:spPr bwMode="auto">
          <a:xfrm>
            <a:off x="684213" y="4694238"/>
            <a:ext cx="10795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">
                <a:solidFill>
                  <a:srgbClr val="FFFFFF"/>
                </a:solidFill>
              </a:rPr>
              <a:t>PPT</a:t>
            </a:r>
            <a:r>
              <a:rPr lang="zh-CN" altLang="en-US" sz="100">
                <a:solidFill>
                  <a:srgbClr val="FFFFFF"/>
                </a:solidFill>
              </a:rPr>
              <a:t>模板下载：</a:t>
            </a:r>
            <a:r>
              <a:rPr lang="en-US" altLang="zh-CN" sz="100">
                <a:solidFill>
                  <a:srgbClr val="FFFFFF"/>
                </a:solidFill>
              </a:rPr>
              <a:t>www.1ppt.com/moban/     </a:t>
            </a:r>
            <a:r>
              <a:rPr lang="zh-CN" altLang="en-US" sz="100">
                <a:solidFill>
                  <a:srgbClr val="FFFFFF"/>
                </a:solidFill>
              </a:rPr>
              <a:t>行业</a:t>
            </a:r>
            <a:r>
              <a:rPr lang="en-US" altLang="zh-CN" sz="100">
                <a:solidFill>
                  <a:srgbClr val="FFFFFF"/>
                </a:solidFill>
              </a:rPr>
              <a:t>PPT</a:t>
            </a:r>
            <a:r>
              <a:rPr lang="zh-CN" altLang="en-US" sz="100">
                <a:solidFill>
                  <a:srgbClr val="FFFFFF"/>
                </a:solidFill>
              </a:rPr>
              <a:t>模板：</a:t>
            </a:r>
            <a:r>
              <a:rPr lang="en-US" altLang="zh-CN" sz="100">
                <a:solidFill>
                  <a:srgbClr val="FFFFFF"/>
                </a:solidFill>
              </a:rPr>
              <a:t>www.1ppt.com/hangye/ </a:t>
            </a:r>
          </a:p>
          <a:p>
            <a:r>
              <a:rPr lang="zh-CN" altLang="en-US" sz="100">
                <a:solidFill>
                  <a:srgbClr val="FFFFFF"/>
                </a:solidFill>
              </a:rPr>
              <a:t>节日</a:t>
            </a:r>
            <a:r>
              <a:rPr lang="en-US" altLang="zh-CN" sz="100">
                <a:solidFill>
                  <a:srgbClr val="FFFFFF"/>
                </a:solidFill>
              </a:rPr>
              <a:t>PPT</a:t>
            </a:r>
            <a:r>
              <a:rPr lang="zh-CN" altLang="en-US" sz="100">
                <a:solidFill>
                  <a:srgbClr val="FFFFFF"/>
                </a:solidFill>
              </a:rPr>
              <a:t>模板：</a:t>
            </a:r>
            <a:r>
              <a:rPr lang="en-US" altLang="zh-CN" sz="100">
                <a:solidFill>
                  <a:srgbClr val="FFFFFF"/>
                </a:solidFill>
              </a:rPr>
              <a:t>www.1ppt.com/jieri/           PPT</a:t>
            </a:r>
            <a:r>
              <a:rPr lang="zh-CN" altLang="en-US" sz="100">
                <a:solidFill>
                  <a:srgbClr val="FFFFFF"/>
                </a:solidFill>
              </a:rPr>
              <a:t>素材下载：</a:t>
            </a:r>
            <a:r>
              <a:rPr lang="en-US" altLang="zh-CN" sz="100">
                <a:solidFill>
                  <a:srgbClr val="FFFFFF"/>
                </a:solidFill>
              </a:rPr>
              <a:t>www.1ppt.com/sucai/</a:t>
            </a:r>
          </a:p>
          <a:p>
            <a:r>
              <a:rPr lang="en-US" altLang="zh-CN" sz="100">
                <a:solidFill>
                  <a:srgbClr val="FFFFFF"/>
                </a:solidFill>
              </a:rPr>
              <a:t>PPT</a:t>
            </a:r>
            <a:r>
              <a:rPr lang="zh-CN" altLang="en-US" sz="100">
                <a:solidFill>
                  <a:srgbClr val="FFFFFF"/>
                </a:solidFill>
              </a:rPr>
              <a:t>背景图片：</a:t>
            </a:r>
            <a:r>
              <a:rPr lang="en-US" altLang="zh-CN" sz="100">
                <a:solidFill>
                  <a:srgbClr val="FFFFFF"/>
                </a:solidFill>
              </a:rPr>
              <a:t>www.1ppt.com/beijing/      PPT</a:t>
            </a:r>
            <a:r>
              <a:rPr lang="zh-CN" altLang="en-US" sz="100">
                <a:solidFill>
                  <a:srgbClr val="FFFFFF"/>
                </a:solidFill>
              </a:rPr>
              <a:t>图表下载：</a:t>
            </a:r>
            <a:r>
              <a:rPr lang="en-US" altLang="zh-CN" sz="100">
                <a:solidFill>
                  <a:srgbClr val="FFFFFF"/>
                </a:solidFill>
              </a:rPr>
              <a:t>www.1ppt.com/tubiao/      </a:t>
            </a:r>
          </a:p>
          <a:p>
            <a:r>
              <a:rPr lang="zh-CN" altLang="en-US" sz="100">
                <a:solidFill>
                  <a:srgbClr val="FFFFFF"/>
                </a:solidFill>
              </a:rPr>
              <a:t>优秀</a:t>
            </a:r>
            <a:r>
              <a:rPr lang="en-US" altLang="zh-CN" sz="100">
                <a:solidFill>
                  <a:srgbClr val="FFFFFF"/>
                </a:solidFill>
              </a:rPr>
              <a:t>PPT</a:t>
            </a:r>
            <a:r>
              <a:rPr lang="zh-CN" altLang="en-US" sz="100">
                <a:solidFill>
                  <a:srgbClr val="FFFFFF"/>
                </a:solidFill>
              </a:rPr>
              <a:t>下载：</a:t>
            </a:r>
            <a:r>
              <a:rPr lang="en-US" altLang="zh-CN" sz="100">
                <a:solidFill>
                  <a:srgbClr val="FFFFFF"/>
                </a:solidFill>
              </a:rPr>
              <a:t>www.1ppt.com/xiazai/        PPT</a:t>
            </a:r>
            <a:r>
              <a:rPr lang="zh-CN" altLang="en-US" sz="100">
                <a:solidFill>
                  <a:srgbClr val="FFFFFF"/>
                </a:solidFill>
              </a:rPr>
              <a:t>教程： </a:t>
            </a:r>
            <a:r>
              <a:rPr lang="en-US" altLang="zh-CN" sz="100">
                <a:solidFill>
                  <a:srgbClr val="FFFFFF"/>
                </a:solidFill>
              </a:rPr>
              <a:t>www.1ppt.com/powerpoint/      </a:t>
            </a:r>
          </a:p>
          <a:p>
            <a:r>
              <a:rPr lang="en-US" altLang="zh-CN" sz="100">
                <a:solidFill>
                  <a:srgbClr val="FFFFFF"/>
                </a:solidFill>
              </a:rPr>
              <a:t>Word</a:t>
            </a:r>
            <a:r>
              <a:rPr lang="zh-CN" altLang="en-US" sz="100">
                <a:solidFill>
                  <a:srgbClr val="FFFFFF"/>
                </a:solidFill>
              </a:rPr>
              <a:t>教程： </a:t>
            </a:r>
            <a:r>
              <a:rPr lang="en-US" altLang="zh-CN" sz="100">
                <a:solidFill>
                  <a:srgbClr val="FFFFFF"/>
                </a:solidFill>
              </a:rPr>
              <a:t>www.1ppt.com/word/              Excel</a:t>
            </a:r>
            <a:r>
              <a:rPr lang="zh-CN" altLang="en-US" sz="100">
                <a:solidFill>
                  <a:srgbClr val="FFFFFF"/>
                </a:solidFill>
              </a:rPr>
              <a:t>教程：</a:t>
            </a:r>
            <a:r>
              <a:rPr lang="en-US" altLang="zh-CN" sz="100">
                <a:solidFill>
                  <a:srgbClr val="FFFFFF"/>
                </a:solidFill>
              </a:rPr>
              <a:t>www.1ppt.com/excel/  </a:t>
            </a:r>
          </a:p>
          <a:p>
            <a:r>
              <a:rPr lang="zh-CN" altLang="en-US" sz="100">
                <a:solidFill>
                  <a:srgbClr val="FFFFFF"/>
                </a:solidFill>
              </a:rPr>
              <a:t>资料下载：</a:t>
            </a:r>
            <a:r>
              <a:rPr lang="en-US" altLang="zh-CN" sz="100">
                <a:solidFill>
                  <a:srgbClr val="FFFFFF"/>
                </a:solidFill>
              </a:rPr>
              <a:t>www.1ppt.com/ziliao/                PPT</a:t>
            </a:r>
            <a:r>
              <a:rPr lang="zh-CN" altLang="en-US" sz="100">
                <a:solidFill>
                  <a:srgbClr val="FFFFFF"/>
                </a:solidFill>
              </a:rPr>
              <a:t>课件下载：</a:t>
            </a:r>
            <a:r>
              <a:rPr lang="en-US" altLang="zh-CN" sz="100">
                <a:solidFill>
                  <a:srgbClr val="FFFFFF"/>
                </a:solidFill>
              </a:rPr>
              <a:t>www.1ppt.com/kejian/ </a:t>
            </a:r>
          </a:p>
          <a:p>
            <a:r>
              <a:rPr lang="zh-CN" altLang="en-US" sz="100">
                <a:solidFill>
                  <a:srgbClr val="FFFFFF"/>
                </a:solidFill>
              </a:rPr>
              <a:t>范文下载：</a:t>
            </a:r>
            <a:r>
              <a:rPr lang="en-US" altLang="zh-CN" sz="100">
                <a:solidFill>
                  <a:srgbClr val="FFFFFF"/>
                </a:solidFill>
              </a:rPr>
              <a:t>www.1ppt.com/fanwen/             </a:t>
            </a:r>
            <a:r>
              <a:rPr lang="zh-CN" altLang="en-US" sz="100">
                <a:solidFill>
                  <a:srgbClr val="FFFFFF"/>
                </a:solidFill>
              </a:rPr>
              <a:t>试卷下载：</a:t>
            </a:r>
            <a:r>
              <a:rPr lang="en-US" altLang="zh-CN" sz="100">
                <a:solidFill>
                  <a:srgbClr val="FFFFFF"/>
                </a:solidFill>
              </a:rPr>
              <a:t>www.1ppt.com/shiti/  </a:t>
            </a:r>
          </a:p>
          <a:p>
            <a:r>
              <a:rPr lang="zh-CN" altLang="en-US" sz="100">
                <a:solidFill>
                  <a:srgbClr val="FFFFFF"/>
                </a:solidFill>
              </a:rPr>
              <a:t>教案下载：</a:t>
            </a:r>
            <a:r>
              <a:rPr lang="en-US" altLang="zh-CN" sz="100">
                <a:solidFill>
                  <a:srgbClr val="FFFFFF"/>
                </a:solidFill>
              </a:rPr>
              <a:t>www.1ppt.com/jiaoan/  </a:t>
            </a:r>
          </a:p>
          <a:p>
            <a:r>
              <a:rPr lang="en-US" altLang="zh-CN" sz="100">
                <a:solidFill>
                  <a:srgbClr val="FFFFFF"/>
                </a:solidFill>
              </a:rPr>
              <a:t> </a:t>
            </a:r>
            <a:endParaRPr lang="zh-CN" altLang="en-US" sz="100">
              <a:solidFill>
                <a:srgbClr val="FFFFFF"/>
              </a:solidFill>
            </a:endParaRPr>
          </a:p>
        </p:txBody>
      </p:sp>
      <p:pic>
        <p:nvPicPr>
          <p:cNvPr id="27650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185738" y="131763"/>
            <a:ext cx="1260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Bookman Old Style" pitchFamily="18" charset="0"/>
              </a:rPr>
              <a:t>LOGO</a:t>
            </a:r>
            <a:endParaRPr lang="zh-CN" altLang="en-US" sz="280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46650" y="276225"/>
            <a:ext cx="306863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5400" spc="-150" dirty="0">
                <a:solidFill>
                  <a:srgbClr val="FFFF00"/>
                </a:solidFill>
                <a:latin typeface="BroadwayEngraved BT" pitchFamily="82" charset="0"/>
              </a:rPr>
              <a:t>HAPPY </a:t>
            </a:r>
            <a:endParaRPr lang="zh-CN" altLang="en-US" sz="5400" spc="-150" dirty="0">
              <a:solidFill>
                <a:srgbClr val="FFFF00"/>
              </a:solidFill>
              <a:latin typeface="BroadwayEngraved BT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46650" y="950913"/>
            <a:ext cx="4081463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400">
                <a:latin typeface="BroadwayEngraved BT" pitchFamily="82" charset="0"/>
              </a:defRPr>
            </a:lvl1pPr>
          </a:lstStyle>
          <a:p>
            <a:pPr>
              <a:defRPr/>
            </a:pPr>
            <a:r>
              <a:rPr lang="en-US" altLang="zh-CN" spc="300" dirty="0">
                <a:solidFill>
                  <a:srgbClr val="FFFF00"/>
                </a:solidFill>
              </a:rPr>
              <a:t>NEW </a:t>
            </a:r>
            <a:r>
              <a:rPr lang="en-US" altLang="zh-CN" spc="300" dirty="0" smtClean="0">
                <a:solidFill>
                  <a:srgbClr val="FFFF00"/>
                </a:solidFill>
              </a:rPr>
              <a:t> YEAR</a:t>
            </a:r>
            <a:endParaRPr lang="zh-CN" altLang="en-US" spc="300" dirty="0">
              <a:solidFill>
                <a:srgbClr val="FFFF00"/>
              </a:solidFill>
            </a:endParaRPr>
          </a:p>
        </p:txBody>
      </p:sp>
      <p:sp>
        <p:nvSpPr>
          <p:cNvPr id="27655" name="TextBox 6"/>
          <p:cNvSpPr txBox="1">
            <a:spLocks noChangeArrowheads="1"/>
          </p:cNvSpPr>
          <p:nvPr/>
        </p:nvSpPr>
        <p:spPr bwMode="auto">
          <a:xfrm>
            <a:off x="4946650" y="1536700"/>
            <a:ext cx="127476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200">
                <a:solidFill>
                  <a:srgbClr val="FFFF00"/>
                </a:solidFill>
              </a:rPr>
              <a:t>2015</a:t>
            </a:r>
            <a:endParaRPr lang="zh-CN" altLang="en-US" sz="4200">
              <a:solidFill>
                <a:srgbClr val="FFFF00"/>
              </a:solidFill>
            </a:endParaRPr>
          </a:p>
        </p:txBody>
      </p:sp>
      <p:sp>
        <p:nvSpPr>
          <p:cNvPr id="27656" name="TextBox 7"/>
          <p:cNvSpPr txBox="1">
            <a:spLocks noChangeArrowheads="1"/>
          </p:cNvSpPr>
          <p:nvPr/>
        </p:nvSpPr>
        <p:spPr bwMode="auto">
          <a:xfrm>
            <a:off x="6021388" y="1446213"/>
            <a:ext cx="13144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8800">
                <a:solidFill>
                  <a:srgbClr val="FFFF00"/>
                </a:solidFill>
                <a:latin typeface="微软雅黑" charset="-122"/>
                <a:ea typeface="微软雅黑" charset="-122"/>
              </a:rPr>
              <a:t>开</a:t>
            </a:r>
          </a:p>
        </p:txBody>
      </p:sp>
      <p:sp>
        <p:nvSpPr>
          <p:cNvPr id="27657" name="TextBox 8"/>
          <p:cNvSpPr txBox="1">
            <a:spLocks noChangeArrowheads="1"/>
          </p:cNvSpPr>
          <p:nvPr/>
        </p:nvSpPr>
        <p:spPr bwMode="auto">
          <a:xfrm>
            <a:off x="7207250" y="1581150"/>
            <a:ext cx="7747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600">
                <a:solidFill>
                  <a:srgbClr val="FFFF00"/>
                </a:solidFill>
                <a:latin typeface="微软雅黑" charset="-122"/>
                <a:ea typeface="微软雅黑" charset="-122"/>
              </a:rPr>
              <a:t>心</a:t>
            </a:r>
          </a:p>
        </p:txBody>
      </p:sp>
      <p:sp>
        <p:nvSpPr>
          <p:cNvPr id="27658" name="TextBox 9"/>
          <p:cNvSpPr txBox="1">
            <a:spLocks noChangeArrowheads="1"/>
          </p:cNvSpPr>
          <p:nvPr/>
        </p:nvSpPr>
        <p:spPr bwMode="auto">
          <a:xfrm>
            <a:off x="6977063" y="2257425"/>
            <a:ext cx="1004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FFFF00"/>
                </a:solidFill>
                <a:latin typeface="微软雅黑" charset="-122"/>
                <a:ea typeface="微软雅黑" charset="-122"/>
              </a:rPr>
              <a:t>年会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4" name="组合 6"/>
          <p:cNvGrpSpPr>
            <a:grpSpLocks/>
          </p:cNvGrpSpPr>
          <p:nvPr/>
        </p:nvGrpSpPr>
        <p:grpSpPr bwMode="auto">
          <a:xfrm rot="10800000">
            <a:off x="3175" y="323850"/>
            <a:ext cx="7808913" cy="684213"/>
            <a:chOff x="899886" y="744508"/>
            <a:chExt cx="7808682" cy="684241"/>
          </a:xfrm>
        </p:grpSpPr>
        <p:sp>
          <p:nvSpPr>
            <p:cNvPr id="8" name="剪去单角的矩形 2"/>
            <p:cNvSpPr/>
            <p:nvPr/>
          </p:nvSpPr>
          <p:spPr>
            <a:xfrm flipH="1" flipV="1">
              <a:off x="899886" y="744508"/>
              <a:ext cx="7808682" cy="684241"/>
            </a:xfrm>
            <a:custGeom>
              <a:avLst/>
              <a:gdLst>
                <a:gd name="connsiteX0" fmla="*/ 0 w 1345550"/>
                <a:gd name="connsiteY0" fmla="*/ 0 h 1345548"/>
                <a:gd name="connsiteX1" fmla="*/ 1121288 w 1345550"/>
                <a:gd name="connsiteY1" fmla="*/ 0 h 1345548"/>
                <a:gd name="connsiteX2" fmla="*/ 1345550 w 1345550"/>
                <a:gd name="connsiteY2" fmla="*/ 224262 h 1345548"/>
                <a:gd name="connsiteX3" fmla="*/ 1345550 w 1345550"/>
                <a:gd name="connsiteY3" fmla="*/ 1345548 h 1345548"/>
                <a:gd name="connsiteX4" fmla="*/ 0 w 1345550"/>
                <a:gd name="connsiteY4" fmla="*/ 1345548 h 1345548"/>
                <a:gd name="connsiteX5" fmla="*/ 0 w 1345550"/>
                <a:gd name="connsiteY5" fmla="*/ 0 h 1345548"/>
                <a:gd name="connsiteX0" fmla="*/ 0 w 1374579"/>
                <a:gd name="connsiteY0" fmla="*/ 0 h 1345548"/>
                <a:gd name="connsiteX1" fmla="*/ 1121288 w 1374579"/>
                <a:gd name="connsiteY1" fmla="*/ 0 h 1345548"/>
                <a:gd name="connsiteX2" fmla="*/ 1374579 w 1374579"/>
                <a:gd name="connsiteY2" fmla="*/ 674205 h 1345548"/>
                <a:gd name="connsiteX3" fmla="*/ 1345550 w 1374579"/>
                <a:gd name="connsiteY3" fmla="*/ 1345548 h 1345548"/>
                <a:gd name="connsiteX4" fmla="*/ 0 w 1374579"/>
                <a:gd name="connsiteY4" fmla="*/ 1345548 h 1345548"/>
                <a:gd name="connsiteX5" fmla="*/ 0 w 1374579"/>
                <a:gd name="connsiteY5" fmla="*/ 0 h 1345548"/>
                <a:gd name="connsiteX0" fmla="*/ 0 w 1345550"/>
                <a:gd name="connsiteY0" fmla="*/ 0 h 1345548"/>
                <a:gd name="connsiteX1" fmla="*/ 1121288 w 1345550"/>
                <a:gd name="connsiteY1" fmla="*/ 0 h 1345548"/>
                <a:gd name="connsiteX2" fmla="*/ 1306561 w 1345550"/>
                <a:gd name="connsiteY2" fmla="*/ 403499 h 1345548"/>
                <a:gd name="connsiteX3" fmla="*/ 1345550 w 1345550"/>
                <a:gd name="connsiteY3" fmla="*/ 1345548 h 1345548"/>
                <a:gd name="connsiteX4" fmla="*/ 0 w 1345550"/>
                <a:gd name="connsiteY4" fmla="*/ 1345548 h 1345548"/>
                <a:gd name="connsiteX5" fmla="*/ 0 w 1345550"/>
                <a:gd name="connsiteY5" fmla="*/ 0 h 1345548"/>
                <a:gd name="connsiteX0" fmla="*/ 0 w 1425593"/>
                <a:gd name="connsiteY0" fmla="*/ 0 h 1345548"/>
                <a:gd name="connsiteX1" fmla="*/ 1121288 w 1425593"/>
                <a:gd name="connsiteY1" fmla="*/ 0 h 1345548"/>
                <a:gd name="connsiteX2" fmla="*/ 1425593 w 1425593"/>
                <a:gd name="connsiteY2" fmla="*/ 430569 h 1345548"/>
                <a:gd name="connsiteX3" fmla="*/ 1345550 w 1425593"/>
                <a:gd name="connsiteY3" fmla="*/ 1345548 h 1345548"/>
                <a:gd name="connsiteX4" fmla="*/ 0 w 1425593"/>
                <a:gd name="connsiteY4" fmla="*/ 1345548 h 1345548"/>
                <a:gd name="connsiteX5" fmla="*/ 0 w 1425593"/>
                <a:gd name="connsiteY5" fmla="*/ 0 h 1345548"/>
                <a:gd name="connsiteX0" fmla="*/ 0 w 1345550"/>
                <a:gd name="connsiteY0" fmla="*/ 0 h 1345548"/>
                <a:gd name="connsiteX1" fmla="*/ 1121288 w 1345550"/>
                <a:gd name="connsiteY1" fmla="*/ 0 h 1345548"/>
                <a:gd name="connsiteX2" fmla="*/ 1345550 w 1345550"/>
                <a:gd name="connsiteY2" fmla="*/ 1345548 h 1345548"/>
                <a:gd name="connsiteX3" fmla="*/ 0 w 1345550"/>
                <a:gd name="connsiteY3" fmla="*/ 1345548 h 1345548"/>
                <a:gd name="connsiteX4" fmla="*/ 0 w 1345550"/>
                <a:gd name="connsiteY4" fmla="*/ 0 h 1345548"/>
                <a:gd name="connsiteX0" fmla="*/ 0 w 1345550"/>
                <a:gd name="connsiteY0" fmla="*/ 0 h 1345548"/>
                <a:gd name="connsiteX1" fmla="*/ 1241337 w 1345550"/>
                <a:gd name="connsiteY1" fmla="*/ 116313 h 1345548"/>
                <a:gd name="connsiteX2" fmla="*/ 1345550 w 1345550"/>
                <a:gd name="connsiteY2" fmla="*/ 1345548 h 1345548"/>
                <a:gd name="connsiteX3" fmla="*/ 0 w 1345550"/>
                <a:gd name="connsiteY3" fmla="*/ 1345548 h 1345548"/>
                <a:gd name="connsiteX4" fmla="*/ 0 w 1345550"/>
                <a:gd name="connsiteY4" fmla="*/ 0 h 1345548"/>
                <a:gd name="connsiteX0" fmla="*/ 0 w 1345550"/>
                <a:gd name="connsiteY0" fmla="*/ 0 h 1345548"/>
                <a:gd name="connsiteX1" fmla="*/ 1281354 w 1345550"/>
                <a:gd name="connsiteY1" fmla="*/ 116313 h 1345548"/>
                <a:gd name="connsiteX2" fmla="*/ 1345550 w 1345550"/>
                <a:gd name="connsiteY2" fmla="*/ 1345548 h 1345548"/>
                <a:gd name="connsiteX3" fmla="*/ 0 w 1345550"/>
                <a:gd name="connsiteY3" fmla="*/ 1345548 h 1345548"/>
                <a:gd name="connsiteX4" fmla="*/ 0 w 1345550"/>
                <a:gd name="connsiteY4" fmla="*/ 0 h 1345548"/>
                <a:gd name="connsiteX0" fmla="*/ 0 w 1345550"/>
                <a:gd name="connsiteY0" fmla="*/ 0 h 1345548"/>
                <a:gd name="connsiteX1" fmla="*/ 1273851 w 1345550"/>
                <a:gd name="connsiteY1" fmla="*/ 2145 h 1345548"/>
                <a:gd name="connsiteX2" fmla="*/ 1345550 w 1345550"/>
                <a:gd name="connsiteY2" fmla="*/ 1345548 h 1345548"/>
                <a:gd name="connsiteX3" fmla="*/ 0 w 1345550"/>
                <a:gd name="connsiteY3" fmla="*/ 1345548 h 1345548"/>
                <a:gd name="connsiteX4" fmla="*/ 0 w 1345550"/>
                <a:gd name="connsiteY4" fmla="*/ 0 h 1345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5550" h="1345548">
                  <a:moveTo>
                    <a:pt x="0" y="0"/>
                  </a:moveTo>
                  <a:lnTo>
                    <a:pt x="1273851" y="2145"/>
                  </a:lnTo>
                  <a:lnTo>
                    <a:pt x="1345550" y="1345548"/>
                  </a:lnTo>
                  <a:lnTo>
                    <a:pt x="0" y="13455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676" name="TextBox 8"/>
            <p:cNvSpPr txBox="1">
              <a:spLocks noChangeArrowheads="1"/>
            </p:cNvSpPr>
            <p:nvPr/>
          </p:nvSpPr>
          <p:spPr bwMode="auto">
            <a:xfrm rot="10800000">
              <a:off x="1446688" y="817548"/>
              <a:ext cx="162095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800" b="1">
                  <a:solidFill>
                    <a:schemeClr val="bg1"/>
                  </a:solidFill>
                  <a:latin typeface="微软雅黑" charset="-122"/>
                  <a:ea typeface="微软雅黑" charset="-122"/>
                </a:rPr>
                <a:t>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185738" y="131763"/>
            <a:ext cx="13922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bg1"/>
                </a:solidFill>
              </a:rPr>
              <a:t>LOGO</a:t>
            </a:r>
            <a:endParaRPr lang="zh-CN" altLang="en-US" sz="400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22738" y="1514475"/>
            <a:ext cx="316230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spc="-150" dirty="0">
                <a:solidFill>
                  <a:srgbClr val="FFFF00"/>
                </a:solidFill>
                <a:latin typeface="BroadwayEngraved BT" pitchFamily="82" charset="0"/>
              </a:rPr>
              <a:t>HAPPY NEW YEAR </a:t>
            </a:r>
            <a:endParaRPr lang="zh-CN" altLang="en-US" sz="2400" spc="-150" dirty="0">
              <a:solidFill>
                <a:srgbClr val="FFFF00"/>
              </a:solidFill>
              <a:latin typeface="BroadwayEngraved BT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22738" y="906463"/>
            <a:ext cx="422275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400">
                <a:latin typeface="BroadwayEngraved BT" pitchFamily="82" charset="0"/>
              </a:defRPr>
            </a:lvl1pPr>
          </a:lstStyle>
          <a:p>
            <a:pPr>
              <a:defRPr/>
            </a:pPr>
            <a:r>
              <a:rPr lang="en-US" altLang="zh-CN" spc="300" dirty="0" smtClean="0">
                <a:solidFill>
                  <a:srgbClr val="FFFF00"/>
                </a:solidFill>
              </a:rPr>
              <a:t>THANK YOU</a:t>
            </a:r>
            <a:endParaRPr lang="zh-CN" altLang="en-US" spc="3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5205</TotalTime>
  <Words>100</Words>
  <Application>Microsoft Office PowerPoint</Application>
  <PresentationFormat>全屏显示(16:9)</PresentationFormat>
  <Paragraphs>21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22</vt:i4>
      </vt:variant>
      <vt:variant>
        <vt:lpstr>幻灯片标题</vt:lpstr>
      </vt:variant>
      <vt:variant>
        <vt:i4>3</vt:i4>
      </vt:variant>
    </vt:vector>
  </HeadingPairs>
  <TitlesOfParts>
    <vt:vector size="31" baseType="lpstr">
      <vt:lpstr>Calibri</vt:lpstr>
      <vt:lpstr>宋体</vt:lpstr>
      <vt:lpstr>Arial</vt:lpstr>
      <vt:lpstr>Bookman Old Style</vt:lpstr>
      <vt:lpstr>BroadwayEngraved BT</vt:lpstr>
      <vt:lpstr>微软雅黑</vt:lpstr>
      <vt:lpstr>Office 主题​​</vt:lpstr>
      <vt:lpstr>Office 主题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</vt:lpstr>
      <vt:lpstr>Office 主题</vt:lpstr>
      <vt:lpstr>Office 主题</vt:lpstr>
      <vt:lpstr>Office 主题</vt:lpstr>
      <vt:lpstr>Office 主题</vt:lpstr>
      <vt:lpstr>Office 主题</vt:lpstr>
      <vt:lpstr>Office 主题</vt:lpstr>
      <vt:lpstr>Office 主题</vt:lpstr>
      <vt:lpstr>Office 主题</vt:lpstr>
      <vt:lpstr>Office 主题</vt:lpstr>
      <vt:lpstr>幻灯片 1</vt:lpstr>
      <vt:lpstr>幻灯片 2</vt:lpstr>
      <vt:lpstr>幻灯片 3</vt:lpstr>
    </vt:vector>
  </TitlesOfParts>
  <Company>WwW.XJ66.CN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</dc:creator>
  <cp:lastModifiedBy>微软用户</cp:lastModifiedBy>
  <cp:revision>417</cp:revision>
  <dcterms:created xsi:type="dcterms:W3CDTF">2012-09-20T03:06:06Z</dcterms:created>
  <dcterms:modified xsi:type="dcterms:W3CDTF">2014-03-19T01:46:21Z</dcterms:modified>
</cp:coreProperties>
</file>