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179" r:id="rId3"/>
    <p:sldId id="3194" r:id="rId5"/>
    <p:sldId id="3174" r:id="rId6"/>
    <p:sldId id="3142" r:id="rId7"/>
    <p:sldId id="3170" r:id="rId8"/>
    <p:sldId id="3143" r:id="rId9"/>
    <p:sldId id="3144" r:id="rId10"/>
    <p:sldId id="3191" r:id="rId11"/>
    <p:sldId id="3183" r:id="rId12"/>
    <p:sldId id="3187" r:id="rId13"/>
    <p:sldId id="3188" r:id="rId14"/>
    <p:sldId id="3148" r:id="rId15"/>
    <p:sldId id="3192" r:id="rId16"/>
    <p:sldId id="3149" r:id="rId17"/>
    <p:sldId id="3189" r:id="rId18"/>
    <p:sldId id="3190" r:id="rId19"/>
    <p:sldId id="3145" r:id="rId20"/>
    <p:sldId id="3193" r:id="rId21"/>
    <p:sldId id="3141" r:id="rId22"/>
    <p:sldId id="3185" r:id="rId23"/>
    <p:sldId id="3147" r:id="rId24"/>
    <p:sldId id="3195" r:id="rId25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0000"/>
    <a:srgbClr val="F3F5F4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yyyy/m/d</c:formatCode>
                      <c:ptCount val="8"/>
                      <c:pt idx="0" c:formatCode="yyyy/m/d">
                        <c:v>37261</c:v>
                      </c:pt>
                      <c:pt idx="1" c:formatCode="yyyy/m/d">
                        <c:v>37992</c:v>
                      </c:pt>
                      <c:pt idx="2" c:formatCode="yyyy/m/d">
                        <c:v>38724</c:v>
                      </c:pt>
                      <c:pt idx="3" c:formatCode="yyyy/m/d">
                        <c:v>39455</c:v>
                      </c:pt>
                      <c:pt idx="4" c:formatCode="yyyy/m/d">
                        <c:v>40187</c:v>
                      </c:pt>
                      <c:pt idx="5" c:formatCode="yyyy/m/d">
                        <c:v>40550</c:v>
                      </c:pt>
                      <c:pt idx="6" c:formatCode="yyyy/m/d">
                        <c:v>40916</c:v>
                      </c:pt>
                      <c:pt idx="7" c:formatCode="yyyy/m/d">
                        <c:v>41648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yyyy/m/d</c:formatCode>
                      <c:ptCount val="8"/>
                      <c:pt idx="0" c:formatCode="yyyy/m/d">
                        <c:v>37261</c:v>
                      </c:pt>
                      <c:pt idx="1" c:formatCode="yyyy/m/d">
                        <c:v>37992</c:v>
                      </c:pt>
                      <c:pt idx="2" c:formatCode="yyyy/m/d">
                        <c:v>38724</c:v>
                      </c:pt>
                      <c:pt idx="3" c:formatCode="yyyy/m/d">
                        <c:v>39455</c:v>
                      </c:pt>
                      <c:pt idx="4" c:formatCode="yyyy/m/d">
                        <c:v>40187</c:v>
                      </c:pt>
                      <c:pt idx="5" c:formatCode="yyyy/m/d">
                        <c:v>40550</c:v>
                      </c:pt>
                      <c:pt idx="6" c:formatCode="yyyy/m/d">
                        <c:v>40916</c:v>
                      </c:pt>
                      <c:pt idx="7" c:formatCode="yyyy/m/d">
                        <c:v>41648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25400">
              <a:noFill/>
            </a:ln>
          </c:spP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yyyy/m/d</c:formatCode>
                      <c:ptCount val="8"/>
                      <c:pt idx="0" c:formatCode="yyyy/m/d">
                        <c:v>37261</c:v>
                      </c:pt>
                      <c:pt idx="1" c:formatCode="yyyy/m/d">
                        <c:v>37992</c:v>
                      </c:pt>
                      <c:pt idx="2" c:formatCode="yyyy/m/d">
                        <c:v>38724</c:v>
                      </c:pt>
                      <c:pt idx="3" c:formatCode="yyyy/m/d">
                        <c:v>39455</c:v>
                      </c:pt>
                      <c:pt idx="4" c:formatCode="yyyy/m/d">
                        <c:v>40187</c:v>
                      </c:pt>
                      <c:pt idx="5" c:formatCode="yyyy/m/d">
                        <c:v>40550</c:v>
                      </c:pt>
                      <c:pt idx="6" c:formatCode="yyyy/m/d">
                        <c:v>40916</c:v>
                      </c:pt>
                      <c:pt idx="7" c:formatCode="yyyy/m/d">
                        <c:v>41648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833920"/>
        <c:axId val="162835840"/>
      </c:areaChart>
      <c:catAx>
        <c:axId val="162833920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162835840"/>
        <c:crosses val="autoZero"/>
        <c:auto val="0"/>
        <c:lblAlgn val="ctr"/>
        <c:lblOffset val="1"/>
        <c:noMultiLvlLbl val="0"/>
      </c:catAx>
      <c:valAx>
        <c:axId val="16283584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16283392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 cmpd="sng" algn="ctr">
              <a:solidFill>
                <a:schemeClr val="accent1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1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ln w="19050" cap="rnd" cmpd="sng" algn="ctr">
              <a:solidFill>
                <a:schemeClr val="accent2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19050" cap="rnd" cmpd="sng" algn="ctr">
              <a:solidFill>
                <a:schemeClr val="accent3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2.3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ln w="19050" cap="rnd" cmpd="sng" algn="ctr">
              <a:solidFill>
                <a:schemeClr val="accent4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4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344384"/>
        <c:axId val="211428480"/>
      </c:lineChart>
      <c:catAx>
        <c:axId val="21134438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11428480"/>
        <c:crosses val="autoZero"/>
        <c:auto val="1"/>
        <c:lblAlgn val="ctr"/>
        <c:lblOffset val="100"/>
        <c:noMultiLvlLbl val="0"/>
      </c:catAx>
      <c:valAx>
        <c:axId val="21142848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11344384"/>
        <c:crosses val="autoZero"/>
        <c:crossBetween val="between"/>
      </c:valAx>
      <c:spPr>
        <a:ln w="127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cxnId="{78D5CF50-3633-4A11-9FE0-D306D94A091D}" type="parTrans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cxnId="{78D5CF50-3633-4A11-9FE0-D306D94A091D}" type="sibTrans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cxnId="{97371629-EAFB-49C5-8D4C-1C2CC8EF98DA}" type="parTrans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cxnId="{97371629-EAFB-49C5-8D4C-1C2CC8EF98DA}" type="sibTrans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cxnId="{6393EA77-6C35-4795-B9F8-BC384CEB01BB}" type="parTrans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cxnId="{6393EA77-6C35-4795-B9F8-BC384CEB01BB}" type="sibTrans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cxnId="{E9F581C8-1891-4557-8FD4-140226A54CF9}" type="parTrans">
      <dgm:prSet/>
      <dgm:spPr/>
      <dgm:t>
        <a:bodyPr/>
        <a:lstStyle/>
        <a:p>
          <a:endParaRPr lang="en-US" sz="950"/>
        </a:p>
      </dgm:t>
    </dgm:pt>
    <dgm:pt modelId="{8F45AFFE-9FF4-4A34-B11A-ED475E2D4999}" cxnId="{E9F581C8-1891-4557-8FD4-140226A54CF9}" type="sibTrans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nodeVertAlign" val="t"/>
          <dgm:param type="vertAlign" val="mid"/>
          <dgm:param type="nodeHorzAlign" val="l"/>
          <dgm:param type="fallback" val="2D"/>
        </dgm:alg>
      </dgm:if>
      <dgm:else name="Name3">
        <dgm:alg type="lin">
          <dgm:param type="linDir" val="fromT"/>
          <dgm:param type="nodeVertAlign" val="t"/>
          <dgm:param type="vertAlign" val="mid"/>
          <dgm:param type="nodeHorzAlign" val="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VertAlign" val="mid"/>
              <dgm:param type="nodeHorzAlign" val="l"/>
              <dgm:param type="fallback" val="2D"/>
            </dgm:alg>
          </dgm:if>
          <dgm:else name="Name7">
            <dgm:alg type="lin">
              <dgm:param type="linDir" val="fromR"/>
              <dgm:param type="nodeVertAlign" val="mid"/>
              <dgm:param type="nodeHorzAlign" val="r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type="chevron" r:blip="" rot="180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type="chevron" r:blip="" rot="180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53111" y="5498921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Desert adventure tourism PPT</a:t>
            </a:r>
            <a:endParaRPr lang="zh-CN" altLang="en-US" sz="20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74015" y="4433834"/>
            <a:ext cx="67107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沙漠</a:t>
            </a:r>
            <a:r>
              <a:rPr lang="zh-CN" altLang="en-US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探险旅游</a:t>
            </a:r>
            <a:r>
              <a:rPr lang="en-US" altLang="zh-CN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9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9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7"/>
          <p:cNvGrpSpPr/>
          <p:nvPr/>
        </p:nvGrpSpPr>
        <p:grpSpPr bwMode="auto">
          <a:xfrm>
            <a:off x="1190879" y="4453781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/>
          <p:nvPr/>
        </p:nvGrpSpPr>
        <p:grpSpPr bwMode="auto">
          <a:xfrm>
            <a:off x="1190879" y="2320181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/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/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/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/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/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/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/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/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/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/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/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/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/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/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/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/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/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/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/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/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/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/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/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/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184" name="Chart 183"/>
          <p:cNvGraphicFramePr/>
          <p:nvPr/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85" name="Text Placeholder 3"/>
          <p:cNvSpPr txBox="1"/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/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170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170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sz="170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11330" tIns="55665" rIns="111330" bIns="55665" numCol="1" anchor="t" anchorCtr="0" compatLnSpc="1"/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03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/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/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/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/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/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/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/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/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/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/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/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/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/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/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/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/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/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/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/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/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US" sz="152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3"/>
          <p:cNvSpPr txBox="1"/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/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/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187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1870">
                <a:lnSpc>
                  <a:spcPct val="120000"/>
                </a:lnSpc>
                <a:defRPr/>
              </a:pPr>
              <a:r>
                <a:rPr lang="zh-CN" altLang="en-US" sz="715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5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 bwMode="auto">
          <a:xfrm>
            <a:off x="596901" y="-17858"/>
            <a:ext cx="6173723" cy="7250508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3" name="组合 7"/>
          <p:cNvGrpSpPr/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/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9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/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/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5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5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-1" fmla="*/ 290314 w 2817606"/>
              <a:gd name="connsiteY0-2" fmla="*/ 436099 h 2177946"/>
              <a:gd name="connsiteX1-3" fmla="*/ 2344412 w 2817606"/>
              <a:gd name="connsiteY1-4" fmla="*/ 0 h 2177946"/>
              <a:gd name="connsiteX2-5" fmla="*/ 2817606 w 2817606"/>
              <a:gd name="connsiteY2-6" fmla="*/ 726413 h 2177946"/>
              <a:gd name="connsiteX3-7" fmla="*/ 2817606 w 2817606"/>
              <a:gd name="connsiteY3-8" fmla="*/ 2177946 h 2177946"/>
              <a:gd name="connsiteX4-9" fmla="*/ 2817606 w 2817606"/>
              <a:gd name="connsiteY4-10" fmla="*/ 2177946 h 2177946"/>
              <a:gd name="connsiteX5-11" fmla="*/ 0 w 2817606"/>
              <a:gd name="connsiteY5-12" fmla="*/ 2177946 h 2177946"/>
              <a:gd name="connsiteX6-13" fmla="*/ 0 w 2817606"/>
              <a:gd name="connsiteY6-14" fmla="*/ 2177946 h 2177946"/>
              <a:gd name="connsiteX7-15" fmla="*/ 0 w 2817606"/>
              <a:gd name="connsiteY7-16" fmla="*/ 726413 h 2177946"/>
              <a:gd name="connsiteX8-17" fmla="*/ 290314 w 2817606"/>
              <a:gd name="connsiteY8-18" fmla="*/ 436099 h 2177946"/>
              <a:gd name="connsiteX0-19" fmla="*/ 416923 w 2817606"/>
              <a:gd name="connsiteY0-20" fmla="*/ 84407 h 2177946"/>
              <a:gd name="connsiteX1-21" fmla="*/ 2344412 w 2817606"/>
              <a:gd name="connsiteY1-22" fmla="*/ 0 h 2177946"/>
              <a:gd name="connsiteX2-23" fmla="*/ 2817606 w 2817606"/>
              <a:gd name="connsiteY2-24" fmla="*/ 726413 h 2177946"/>
              <a:gd name="connsiteX3-25" fmla="*/ 2817606 w 2817606"/>
              <a:gd name="connsiteY3-26" fmla="*/ 2177946 h 2177946"/>
              <a:gd name="connsiteX4-27" fmla="*/ 2817606 w 2817606"/>
              <a:gd name="connsiteY4-28" fmla="*/ 2177946 h 2177946"/>
              <a:gd name="connsiteX5-29" fmla="*/ 0 w 2817606"/>
              <a:gd name="connsiteY5-30" fmla="*/ 2177946 h 2177946"/>
              <a:gd name="connsiteX6-31" fmla="*/ 0 w 2817606"/>
              <a:gd name="connsiteY6-32" fmla="*/ 2177946 h 2177946"/>
              <a:gd name="connsiteX7-33" fmla="*/ 0 w 2817606"/>
              <a:gd name="connsiteY7-34" fmla="*/ 726413 h 2177946"/>
              <a:gd name="connsiteX8-35" fmla="*/ 416923 w 2817606"/>
              <a:gd name="connsiteY8-36" fmla="*/ 84407 h 2177946"/>
              <a:gd name="connsiteX0-37" fmla="*/ 416923 w 2817606"/>
              <a:gd name="connsiteY0-38" fmla="*/ 84407 h 2177946"/>
              <a:gd name="connsiteX1-39" fmla="*/ 2344412 w 2817606"/>
              <a:gd name="connsiteY1-40" fmla="*/ 0 h 2177946"/>
              <a:gd name="connsiteX2-41" fmla="*/ 2817606 w 2817606"/>
              <a:gd name="connsiteY2-42" fmla="*/ 726413 h 2177946"/>
              <a:gd name="connsiteX3-43" fmla="*/ 2817606 w 2817606"/>
              <a:gd name="connsiteY3-44" fmla="*/ 2177946 h 2177946"/>
              <a:gd name="connsiteX4-45" fmla="*/ 2817606 w 2817606"/>
              <a:gd name="connsiteY4-46" fmla="*/ 2177946 h 2177946"/>
              <a:gd name="connsiteX5-47" fmla="*/ 0 w 2817606"/>
              <a:gd name="connsiteY5-48" fmla="*/ 2177946 h 2177946"/>
              <a:gd name="connsiteX6-49" fmla="*/ 0 w 2817606"/>
              <a:gd name="connsiteY6-50" fmla="*/ 2177946 h 2177946"/>
              <a:gd name="connsiteX7-51" fmla="*/ 0 w 2817606"/>
              <a:gd name="connsiteY7-52" fmla="*/ 726413 h 2177946"/>
              <a:gd name="connsiteX8-53" fmla="*/ 416923 w 2817606"/>
              <a:gd name="connsiteY8-54" fmla="*/ 84407 h 2177946"/>
              <a:gd name="connsiteX0-55" fmla="*/ 416923 w 2817606"/>
              <a:gd name="connsiteY0-56" fmla="*/ 196949 h 2290488"/>
              <a:gd name="connsiteX1-57" fmla="*/ 2147464 w 2817606"/>
              <a:gd name="connsiteY1-58" fmla="*/ 0 h 2290488"/>
              <a:gd name="connsiteX2-59" fmla="*/ 2817606 w 2817606"/>
              <a:gd name="connsiteY2-60" fmla="*/ 838955 h 2290488"/>
              <a:gd name="connsiteX3-61" fmla="*/ 2817606 w 2817606"/>
              <a:gd name="connsiteY3-62" fmla="*/ 2290488 h 2290488"/>
              <a:gd name="connsiteX4-63" fmla="*/ 2817606 w 2817606"/>
              <a:gd name="connsiteY4-64" fmla="*/ 2290488 h 2290488"/>
              <a:gd name="connsiteX5-65" fmla="*/ 0 w 2817606"/>
              <a:gd name="connsiteY5-66" fmla="*/ 2290488 h 2290488"/>
              <a:gd name="connsiteX6-67" fmla="*/ 0 w 2817606"/>
              <a:gd name="connsiteY6-68" fmla="*/ 2290488 h 2290488"/>
              <a:gd name="connsiteX7-69" fmla="*/ 0 w 2817606"/>
              <a:gd name="connsiteY7-70" fmla="*/ 838955 h 2290488"/>
              <a:gd name="connsiteX8-71" fmla="*/ 416923 w 2817606"/>
              <a:gd name="connsiteY8-72" fmla="*/ 196949 h 2290488"/>
              <a:gd name="connsiteX0-73" fmla="*/ 445058 w 2817606"/>
              <a:gd name="connsiteY0-74" fmla="*/ 267287 h 2290488"/>
              <a:gd name="connsiteX1-75" fmla="*/ 2147464 w 2817606"/>
              <a:gd name="connsiteY1-76" fmla="*/ 0 h 2290488"/>
              <a:gd name="connsiteX2-77" fmla="*/ 2817606 w 2817606"/>
              <a:gd name="connsiteY2-78" fmla="*/ 838955 h 2290488"/>
              <a:gd name="connsiteX3-79" fmla="*/ 2817606 w 2817606"/>
              <a:gd name="connsiteY3-80" fmla="*/ 2290488 h 2290488"/>
              <a:gd name="connsiteX4-81" fmla="*/ 2817606 w 2817606"/>
              <a:gd name="connsiteY4-82" fmla="*/ 2290488 h 2290488"/>
              <a:gd name="connsiteX5-83" fmla="*/ 0 w 2817606"/>
              <a:gd name="connsiteY5-84" fmla="*/ 2290488 h 2290488"/>
              <a:gd name="connsiteX6-85" fmla="*/ 0 w 2817606"/>
              <a:gd name="connsiteY6-86" fmla="*/ 2290488 h 2290488"/>
              <a:gd name="connsiteX7-87" fmla="*/ 0 w 2817606"/>
              <a:gd name="connsiteY7-88" fmla="*/ 838955 h 2290488"/>
              <a:gd name="connsiteX8-89" fmla="*/ 445058 w 2817606"/>
              <a:gd name="connsiteY8-90" fmla="*/ 267287 h 2290488"/>
              <a:gd name="connsiteX0-91" fmla="*/ 796750 w 2817606"/>
              <a:gd name="connsiteY0-92" fmla="*/ 337626 h 2290488"/>
              <a:gd name="connsiteX1-93" fmla="*/ 2147464 w 2817606"/>
              <a:gd name="connsiteY1-94" fmla="*/ 0 h 2290488"/>
              <a:gd name="connsiteX2-95" fmla="*/ 2817606 w 2817606"/>
              <a:gd name="connsiteY2-96" fmla="*/ 838955 h 2290488"/>
              <a:gd name="connsiteX3-97" fmla="*/ 2817606 w 2817606"/>
              <a:gd name="connsiteY3-98" fmla="*/ 2290488 h 2290488"/>
              <a:gd name="connsiteX4-99" fmla="*/ 2817606 w 2817606"/>
              <a:gd name="connsiteY4-100" fmla="*/ 2290488 h 2290488"/>
              <a:gd name="connsiteX5-101" fmla="*/ 0 w 2817606"/>
              <a:gd name="connsiteY5-102" fmla="*/ 2290488 h 2290488"/>
              <a:gd name="connsiteX6-103" fmla="*/ 0 w 2817606"/>
              <a:gd name="connsiteY6-104" fmla="*/ 2290488 h 2290488"/>
              <a:gd name="connsiteX7-105" fmla="*/ 0 w 2817606"/>
              <a:gd name="connsiteY7-106" fmla="*/ 838955 h 2290488"/>
              <a:gd name="connsiteX8-107" fmla="*/ 796750 w 2817606"/>
              <a:gd name="connsiteY8-108" fmla="*/ 337626 h 2290488"/>
              <a:gd name="connsiteX0-109" fmla="*/ 796750 w 2817606"/>
              <a:gd name="connsiteY0-110" fmla="*/ 338620 h 2291482"/>
              <a:gd name="connsiteX1-111" fmla="*/ 2147464 w 2817606"/>
              <a:gd name="connsiteY1-112" fmla="*/ 994 h 2291482"/>
              <a:gd name="connsiteX2-113" fmla="*/ 2817606 w 2817606"/>
              <a:gd name="connsiteY2-114" fmla="*/ 839949 h 2291482"/>
              <a:gd name="connsiteX3-115" fmla="*/ 2817606 w 2817606"/>
              <a:gd name="connsiteY3-116" fmla="*/ 2291482 h 2291482"/>
              <a:gd name="connsiteX4-117" fmla="*/ 2817606 w 2817606"/>
              <a:gd name="connsiteY4-118" fmla="*/ 2291482 h 2291482"/>
              <a:gd name="connsiteX5-119" fmla="*/ 0 w 2817606"/>
              <a:gd name="connsiteY5-120" fmla="*/ 2291482 h 2291482"/>
              <a:gd name="connsiteX6-121" fmla="*/ 0 w 2817606"/>
              <a:gd name="connsiteY6-122" fmla="*/ 2291482 h 2291482"/>
              <a:gd name="connsiteX7-123" fmla="*/ 0 w 2817606"/>
              <a:gd name="connsiteY7-124" fmla="*/ 839949 h 2291482"/>
              <a:gd name="connsiteX8-125" fmla="*/ 796750 w 2817606"/>
              <a:gd name="connsiteY8-126" fmla="*/ 338620 h 2291482"/>
              <a:gd name="connsiteX0-127" fmla="*/ 796750 w 2817606"/>
              <a:gd name="connsiteY0-128" fmla="*/ 338620 h 2291482"/>
              <a:gd name="connsiteX1-129" fmla="*/ 2100980 w 2817606"/>
              <a:gd name="connsiteY1-130" fmla="*/ 994 h 2291482"/>
              <a:gd name="connsiteX2-131" fmla="*/ 2817606 w 2817606"/>
              <a:gd name="connsiteY2-132" fmla="*/ 839949 h 2291482"/>
              <a:gd name="connsiteX3-133" fmla="*/ 2817606 w 2817606"/>
              <a:gd name="connsiteY3-134" fmla="*/ 2291482 h 2291482"/>
              <a:gd name="connsiteX4-135" fmla="*/ 2817606 w 2817606"/>
              <a:gd name="connsiteY4-136" fmla="*/ 2291482 h 2291482"/>
              <a:gd name="connsiteX5-137" fmla="*/ 0 w 2817606"/>
              <a:gd name="connsiteY5-138" fmla="*/ 2291482 h 2291482"/>
              <a:gd name="connsiteX6-139" fmla="*/ 0 w 2817606"/>
              <a:gd name="connsiteY6-140" fmla="*/ 2291482 h 2291482"/>
              <a:gd name="connsiteX7-141" fmla="*/ 0 w 2817606"/>
              <a:gd name="connsiteY7-142" fmla="*/ 839949 h 2291482"/>
              <a:gd name="connsiteX8-143" fmla="*/ 796750 w 2817606"/>
              <a:gd name="connsiteY8-144" fmla="*/ 338620 h 2291482"/>
              <a:gd name="connsiteX0-145" fmla="*/ 796750 w 2817606"/>
              <a:gd name="connsiteY0-146" fmla="*/ 339171 h 2292033"/>
              <a:gd name="connsiteX1-147" fmla="*/ 2100980 w 2817606"/>
              <a:gd name="connsiteY1-148" fmla="*/ 1545 h 2292033"/>
              <a:gd name="connsiteX2-149" fmla="*/ 2817606 w 2817606"/>
              <a:gd name="connsiteY2-150" fmla="*/ 840500 h 2292033"/>
              <a:gd name="connsiteX3-151" fmla="*/ 2817606 w 2817606"/>
              <a:gd name="connsiteY3-152" fmla="*/ 2292033 h 2292033"/>
              <a:gd name="connsiteX4-153" fmla="*/ 2817606 w 2817606"/>
              <a:gd name="connsiteY4-154" fmla="*/ 2292033 h 2292033"/>
              <a:gd name="connsiteX5-155" fmla="*/ 0 w 2817606"/>
              <a:gd name="connsiteY5-156" fmla="*/ 2292033 h 2292033"/>
              <a:gd name="connsiteX6-157" fmla="*/ 0 w 2817606"/>
              <a:gd name="connsiteY6-158" fmla="*/ 2292033 h 2292033"/>
              <a:gd name="connsiteX7-159" fmla="*/ 0 w 2817606"/>
              <a:gd name="connsiteY7-160" fmla="*/ 840500 h 2292033"/>
              <a:gd name="connsiteX8-161" fmla="*/ 796750 w 2817606"/>
              <a:gd name="connsiteY8-162" fmla="*/ 339171 h 2292033"/>
              <a:gd name="connsiteX0-163" fmla="*/ 796750 w 2817606"/>
              <a:gd name="connsiteY0-164" fmla="*/ 339171 h 2292033"/>
              <a:gd name="connsiteX1-165" fmla="*/ 2100980 w 2817606"/>
              <a:gd name="connsiteY1-166" fmla="*/ 1545 h 2292033"/>
              <a:gd name="connsiteX2-167" fmla="*/ 2817606 w 2817606"/>
              <a:gd name="connsiteY2-168" fmla="*/ 840500 h 2292033"/>
              <a:gd name="connsiteX3-169" fmla="*/ 2817606 w 2817606"/>
              <a:gd name="connsiteY3-170" fmla="*/ 2292033 h 2292033"/>
              <a:gd name="connsiteX4-171" fmla="*/ 2817606 w 2817606"/>
              <a:gd name="connsiteY4-172" fmla="*/ 2292033 h 2292033"/>
              <a:gd name="connsiteX5-173" fmla="*/ 0 w 2817606"/>
              <a:gd name="connsiteY5-174" fmla="*/ 2292033 h 2292033"/>
              <a:gd name="connsiteX6-175" fmla="*/ 0 w 2817606"/>
              <a:gd name="connsiteY6-176" fmla="*/ 2292033 h 2292033"/>
              <a:gd name="connsiteX7-177" fmla="*/ 0 w 2817606"/>
              <a:gd name="connsiteY7-178" fmla="*/ 840500 h 2292033"/>
              <a:gd name="connsiteX8-179" fmla="*/ 796750 w 2817606"/>
              <a:gd name="connsiteY8-180" fmla="*/ 339171 h 2292033"/>
              <a:gd name="connsiteX0-181" fmla="*/ 796750 w 2817606"/>
              <a:gd name="connsiteY0-182" fmla="*/ 339171 h 2292033"/>
              <a:gd name="connsiteX1-183" fmla="*/ 2100980 w 2817606"/>
              <a:gd name="connsiteY1-184" fmla="*/ 1545 h 2292033"/>
              <a:gd name="connsiteX2-185" fmla="*/ 2817606 w 2817606"/>
              <a:gd name="connsiteY2-186" fmla="*/ 840500 h 2292033"/>
              <a:gd name="connsiteX3-187" fmla="*/ 2817606 w 2817606"/>
              <a:gd name="connsiteY3-188" fmla="*/ 2292033 h 2292033"/>
              <a:gd name="connsiteX4-189" fmla="*/ 2817606 w 2817606"/>
              <a:gd name="connsiteY4-190" fmla="*/ 2292033 h 2292033"/>
              <a:gd name="connsiteX5-191" fmla="*/ 0 w 2817606"/>
              <a:gd name="connsiteY5-192" fmla="*/ 2292033 h 2292033"/>
              <a:gd name="connsiteX6-193" fmla="*/ 0 w 2817606"/>
              <a:gd name="connsiteY6-194" fmla="*/ 2292033 h 2292033"/>
              <a:gd name="connsiteX7-195" fmla="*/ 0 w 2817606"/>
              <a:gd name="connsiteY7-196" fmla="*/ 840500 h 2292033"/>
              <a:gd name="connsiteX8-197" fmla="*/ 796750 w 2817606"/>
              <a:gd name="connsiteY8-198" fmla="*/ 339171 h 2292033"/>
              <a:gd name="connsiteX0-199" fmla="*/ 796750 w 2817606"/>
              <a:gd name="connsiteY0-200" fmla="*/ 339171 h 2292033"/>
              <a:gd name="connsiteX1-201" fmla="*/ 2100980 w 2817606"/>
              <a:gd name="connsiteY1-202" fmla="*/ 1545 h 2292033"/>
              <a:gd name="connsiteX2-203" fmla="*/ 2817606 w 2817606"/>
              <a:gd name="connsiteY2-204" fmla="*/ 840500 h 2292033"/>
              <a:gd name="connsiteX3-205" fmla="*/ 2817606 w 2817606"/>
              <a:gd name="connsiteY3-206" fmla="*/ 2292033 h 2292033"/>
              <a:gd name="connsiteX4-207" fmla="*/ 2817606 w 2817606"/>
              <a:gd name="connsiteY4-208" fmla="*/ 2292033 h 2292033"/>
              <a:gd name="connsiteX5-209" fmla="*/ 0 w 2817606"/>
              <a:gd name="connsiteY5-210" fmla="*/ 2292033 h 2292033"/>
              <a:gd name="connsiteX6-211" fmla="*/ 0 w 2817606"/>
              <a:gd name="connsiteY6-212" fmla="*/ 2292033 h 2292033"/>
              <a:gd name="connsiteX7-213" fmla="*/ 0 w 2817606"/>
              <a:gd name="connsiteY7-214" fmla="*/ 840500 h 2292033"/>
              <a:gd name="connsiteX8-215" fmla="*/ 796750 w 2817606"/>
              <a:gd name="connsiteY8-216" fmla="*/ 339171 h 2292033"/>
              <a:gd name="connsiteX0-217" fmla="*/ 796750 w 2817606"/>
              <a:gd name="connsiteY0-218" fmla="*/ 339171 h 2292033"/>
              <a:gd name="connsiteX1-219" fmla="*/ 2100980 w 2817606"/>
              <a:gd name="connsiteY1-220" fmla="*/ 1545 h 2292033"/>
              <a:gd name="connsiteX2-221" fmla="*/ 2817606 w 2817606"/>
              <a:gd name="connsiteY2-222" fmla="*/ 840500 h 2292033"/>
              <a:gd name="connsiteX3-223" fmla="*/ 2817606 w 2817606"/>
              <a:gd name="connsiteY3-224" fmla="*/ 2292033 h 2292033"/>
              <a:gd name="connsiteX4-225" fmla="*/ 2817606 w 2817606"/>
              <a:gd name="connsiteY4-226" fmla="*/ 2292033 h 2292033"/>
              <a:gd name="connsiteX5-227" fmla="*/ 0 w 2817606"/>
              <a:gd name="connsiteY5-228" fmla="*/ 2292033 h 2292033"/>
              <a:gd name="connsiteX6-229" fmla="*/ 0 w 2817606"/>
              <a:gd name="connsiteY6-230" fmla="*/ 2292033 h 2292033"/>
              <a:gd name="connsiteX7-231" fmla="*/ 15494 w 2817606"/>
              <a:gd name="connsiteY7-232" fmla="*/ 996229 h 2292033"/>
              <a:gd name="connsiteX8-233" fmla="*/ 796750 w 2817606"/>
              <a:gd name="connsiteY8-234" fmla="*/ 339171 h 2292033"/>
              <a:gd name="connsiteX0-235" fmla="*/ 798775 w 2819631"/>
              <a:gd name="connsiteY0-236" fmla="*/ 339171 h 2292033"/>
              <a:gd name="connsiteX1-237" fmla="*/ 2103005 w 2819631"/>
              <a:gd name="connsiteY1-238" fmla="*/ 1545 h 2292033"/>
              <a:gd name="connsiteX2-239" fmla="*/ 2819631 w 2819631"/>
              <a:gd name="connsiteY2-240" fmla="*/ 840500 h 2292033"/>
              <a:gd name="connsiteX3-241" fmla="*/ 2819631 w 2819631"/>
              <a:gd name="connsiteY3-242" fmla="*/ 2292033 h 2292033"/>
              <a:gd name="connsiteX4-243" fmla="*/ 2819631 w 2819631"/>
              <a:gd name="connsiteY4-244" fmla="*/ 2292033 h 2292033"/>
              <a:gd name="connsiteX5-245" fmla="*/ 2025 w 2819631"/>
              <a:gd name="connsiteY5-246" fmla="*/ 2292033 h 2292033"/>
              <a:gd name="connsiteX6-247" fmla="*/ 2025 w 2819631"/>
              <a:gd name="connsiteY6-248" fmla="*/ 2292033 h 2292033"/>
              <a:gd name="connsiteX7-249" fmla="*/ 17519 w 2819631"/>
              <a:gd name="connsiteY7-250" fmla="*/ 996229 h 2292033"/>
              <a:gd name="connsiteX8-251" fmla="*/ 798775 w 2819631"/>
              <a:gd name="connsiteY8-252" fmla="*/ 339171 h 22920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/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 panose="020F0302020204030204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 panose="020F0302020204030204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04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94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  <a:endParaRPr sz="294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6567054" y="1723899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830898" y="212577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830899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567054" y="2916447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830898" y="331832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830899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567054" y="4099058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830898" y="45009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830899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567054" y="5331358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830898" y="57332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830899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  <a:endParaRPr lang="zh-CN" altLang="en-US" sz="4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99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99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99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99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899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99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99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99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899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/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1" cstate="email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59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60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1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/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AutoShape 10"/>
          <p:cNvSpPr/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5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70">
              <a:cs typeface="Calibri" panose="020F0502020204030204" pitchFamily="34" charset="0"/>
            </a:endParaRPr>
          </a:p>
        </p:txBody>
      </p:sp>
      <p:grpSp>
        <p:nvGrpSpPr>
          <p:cNvPr id="31" name="Group 1"/>
          <p:cNvGrpSpPr/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"/>
          <p:cNvGrpSpPr/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email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"/>
          <p:cNvGrpSpPr/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email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/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/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/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/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/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/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/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/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/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/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/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/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330" tIns="55665" rIns="111330" bIns="5566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/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/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/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/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15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330" tIns="55665" rIns="111330" bIns="5566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53111" y="5498921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Desert adventure tourism PPT</a:t>
            </a:r>
            <a:endParaRPr lang="zh-CN" altLang="en-US" sz="20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74015" y="4569074"/>
            <a:ext cx="671072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6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9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99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01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-1" fmla="*/ 0 w 21976"/>
                <a:gd name="connsiteY0-2" fmla="*/ 21352 h 28790"/>
                <a:gd name="connsiteX1-3" fmla="*/ 3874 w 21976"/>
                <a:gd name="connsiteY1-4" fmla="*/ 0 h 28790"/>
                <a:gd name="connsiteX2-5" fmla="*/ 21976 w 21976"/>
                <a:gd name="connsiteY2-6" fmla="*/ 0 h 28790"/>
                <a:gd name="connsiteX3-7" fmla="*/ 16859 w 21976"/>
                <a:gd name="connsiteY3-8" fmla="*/ 28790 h 28790"/>
                <a:gd name="connsiteX4-9" fmla="*/ 0 w 21976"/>
                <a:gd name="connsiteY4-10" fmla="*/ 21352 h 28790"/>
                <a:gd name="connsiteX0-11" fmla="*/ 0 w 21788"/>
                <a:gd name="connsiteY0-12" fmla="*/ 21352 h 28790"/>
                <a:gd name="connsiteX1-13" fmla="*/ 3686 w 21788"/>
                <a:gd name="connsiteY1-14" fmla="*/ 0 h 28790"/>
                <a:gd name="connsiteX2-15" fmla="*/ 21788 w 21788"/>
                <a:gd name="connsiteY2-16" fmla="*/ 0 h 28790"/>
                <a:gd name="connsiteX3-17" fmla="*/ 16671 w 21788"/>
                <a:gd name="connsiteY3-18" fmla="*/ 28790 h 28790"/>
                <a:gd name="connsiteX4-19" fmla="*/ 0 w 21788"/>
                <a:gd name="connsiteY4-20" fmla="*/ 21352 h 287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-1" fmla="*/ 0 w 20924"/>
                <a:gd name="connsiteY0-2" fmla="*/ 16789 h 21600"/>
                <a:gd name="connsiteX1-3" fmla="*/ 10166 w 20924"/>
                <a:gd name="connsiteY1-4" fmla="*/ 0 h 21600"/>
                <a:gd name="connsiteX2-5" fmla="*/ 20924 w 20924"/>
                <a:gd name="connsiteY2-6" fmla="*/ 9973 h 21600"/>
                <a:gd name="connsiteX3-7" fmla="*/ 13044 w 20924"/>
                <a:gd name="connsiteY3-8" fmla="*/ 21600 h 21600"/>
                <a:gd name="connsiteX4-9" fmla="*/ 0 w 20924"/>
                <a:gd name="connsiteY4-10" fmla="*/ 16789 h 21600"/>
                <a:gd name="connsiteX0-11" fmla="*/ 0 w 21037"/>
                <a:gd name="connsiteY0-12" fmla="*/ 16789 h 21600"/>
                <a:gd name="connsiteX1-13" fmla="*/ 10166 w 21037"/>
                <a:gd name="connsiteY1-14" fmla="*/ 0 h 21600"/>
                <a:gd name="connsiteX2-15" fmla="*/ 21037 w 21037"/>
                <a:gd name="connsiteY2-16" fmla="*/ 11707 h 21600"/>
                <a:gd name="connsiteX3-17" fmla="*/ 13044 w 21037"/>
                <a:gd name="connsiteY3-18" fmla="*/ 21600 h 21600"/>
                <a:gd name="connsiteX4-19" fmla="*/ 0 w 21037"/>
                <a:gd name="connsiteY4-20" fmla="*/ 16789 h 21600"/>
                <a:gd name="connsiteX0-21" fmla="*/ 0 w 21037"/>
                <a:gd name="connsiteY0-22" fmla="*/ 15054 h 21600"/>
                <a:gd name="connsiteX1-23" fmla="*/ 10166 w 21037"/>
                <a:gd name="connsiteY1-24" fmla="*/ 0 h 21600"/>
                <a:gd name="connsiteX2-25" fmla="*/ 21037 w 21037"/>
                <a:gd name="connsiteY2-26" fmla="*/ 11707 h 21600"/>
                <a:gd name="connsiteX3-27" fmla="*/ 13044 w 21037"/>
                <a:gd name="connsiteY3-28" fmla="*/ 21600 h 21600"/>
                <a:gd name="connsiteX4-29" fmla="*/ 0 w 21037"/>
                <a:gd name="connsiteY4-30" fmla="*/ 15054 h 21600"/>
                <a:gd name="connsiteX0-31" fmla="*/ 0 w 21037"/>
                <a:gd name="connsiteY0-32" fmla="*/ 15748 h 21600"/>
                <a:gd name="connsiteX1-33" fmla="*/ 10166 w 21037"/>
                <a:gd name="connsiteY1-34" fmla="*/ 0 h 21600"/>
                <a:gd name="connsiteX2-35" fmla="*/ 21037 w 21037"/>
                <a:gd name="connsiteY2-36" fmla="*/ 11707 h 21600"/>
                <a:gd name="connsiteX3-37" fmla="*/ 13044 w 21037"/>
                <a:gd name="connsiteY3-38" fmla="*/ 21600 h 21600"/>
                <a:gd name="connsiteX4-39" fmla="*/ 0 w 21037"/>
                <a:gd name="connsiteY4-40" fmla="*/ 15748 h 21600"/>
                <a:gd name="connsiteX0-41" fmla="*/ 0 w 20924"/>
                <a:gd name="connsiteY0-42" fmla="*/ 15748 h 21600"/>
                <a:gd name="connsiteX1-43" fmla="*/ 10166 w 20924"/>
                <a:gd name="connsiteY1-44" fmla="*/ 0 h 21600"/>
                <a:gd name="connsiteX2-45" fmla="*/ 20924 w 20924"/>
                <a:gd name="connsiteY2-46" fmla="*/ 11360 h 21600"/>
                <a:gd name="connsiteX3-47" fmla="*/ 13044 w 20924"/>
                <a:gd name="connsiteY3-48" fmla="*/ 21600 h 21600"/>
                <a:gd name="connsiteX4-49" fmla="*/ 0 w 20924"/>
                <a:gd name="connsiteY4-50" fmla="*/ 15748 h 21600"/>
                <a:gd name="connsiteX0-51" fmla="*/ 0 w 21601"/>
                <a:gd name="connsiteY0-52" fmla="*/ 15748 h 21600"/>
                <a:gd name="connsiteX1-53" fmla="*/ 10166 w 21601"/>
                <a:gd name="connsiteY1-54" fmla="*/ 0 h 21600"/>
                <a:gd name="connsiteX2-55" fmla="*/ 21601 w 21601"/>
                <a:gd name="connsiteY2-56" fmla="*/ 9805 h 21600"/>
                <a:gd name="connsiteX3-57" fmla="*/ 13044 w 21601"/>
                <a:gd name="connsiteY3-58" fmla="*/ 21600 h 21600"/>
                <a:gd name="connsiteX4-59" fmla="*/ 0 w 21601"/>
                <a:gd name="connsiteY4-60" fmla="*/ 15748 h 21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-1" fmla="*/ 0 w 8801100"/>
              <a:gd name="connsiteY0-2" fmla="*/ 0 h 5153025"/>
              <a:gd name="connsiteX1-3" fmla="*/ 5153025 w 8801100"/>
              <a:gd name="connsiteY1-4" fmla="*/ 5153025 h 5153025"/>
              <a:gd name="connsiteX2-5" fmla="*/ 8801100 w 8801100"/>
              <a:gd name="connsiteY2-6" fmla="*/ 5153025 h 5153025"/>
              <a:gd name="connsiteX3-7" fmla="*/ 3629025 w 8801100"/>
              <a:gd name="connsiteY3-8" fmla="*/ 0 h 5153025"/>
              <a:gd name="connsiteX4-9" fmla="*/ 0 w 8801100"/>
              <a:gd name="connsiteY4-10" fmla="*/ 0 h 5153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/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/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/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/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1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l" defTabSz="816610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3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6610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3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3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3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3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3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3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5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3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3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/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/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3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3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/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3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/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3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3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/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3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/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/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/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</p:spPr>
        <p:txBody>
          <a:bodyPr vert="horz" wrap="square" lIns="45311" tIns="22656" rIns="45311" bIns="22656" numCol="1" anchor="t" anchorCtr="0" compatLnSpc="1"/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89965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2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anose="020B0502040204020203" pitchFamily="34" charset="0"/>
              </a:rPr>
              <a:t>02</a:t>
            </a:r>
            <a:endParaRPr lang="zh-CN" altLang="en-US" sz="142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B158"/>
      </a:accent1>
      <a:accent2>
        <a:srgbClr val="A97E5C"/>
      </a:accent2>
      <a:accent3>
        <a:srgbClr val="D7B158"/>
      </a:accent3>
      <a:accent4>
        <a:srgbClr val="A97E5C"/>
      </a:accent4>
      <a:accent5>
        <a:srgbClr val="D7B158"/>
      </a:accent5>
      <a:accent6>
        <a:srgbClr val="A97E5C"/>
      </a:accent6>
      <a:hlink>
        <a:srgbClr val="D7B158"/>
      </a:hlink>
      <a:folHlink>
        <a:srgbClr val="A97E5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10905</Words>
  <Application>WPS 演示</Application>
  <PresentationFormat>自定义</PresentationFormat>
  <Paragraphs>418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Calibri</vt:lpstr>
      <vt:lpstr>微软雅黑</vt:lpstr>
      <vt:lpstr>方正正准黑简体</vt:lpstr>
      <vt:lpstr>方正兰亭纤黑_GBK</vt:lpstr>
      <vt:lpstr>Agency FB</vt:lpstr>
      <vt:lpstr>Raavi</vt:lpstr>
      <vt:lpstr>STIXGeneral-Bold</vt:lpstr>
      <vt:lpstr>Arial</vt:lpstr>
      <vt:lpstr>Simply City Light</vt:lpstr>
      <vt:lpstr>SimSun-ExtB</vt:lpstr>
      <vt:lpstr>STIXGeneral-Regular</vt:lpstr>
      <vt:lpstr>FontAwesome</vt:lpstr>
      <vt:lpstr>Neris Thin</vt:lpstr>
      <vt:lpstr>黑体</vt:lpstr>
      <vt:lpstr>Arial Unicode MS</vt:lpstr>
      <vt:lpstr>Calibri Light</vt:lpstr>
      <vt:lpstr>Calibri Light</vt:lpstr>
      <vt:lpstr>Open Sans</vt:lpstr>
      <vt:lpstr>Malgun Gothic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</dc:title>
  <dc:creator/>
  <cp:keywords>第一PPT模板网-WWW.1PPT.COM</cp:keywords>
  <cp:lastModifiedBy>词不达意</cp:lastModifiedBy>
  <cp:revision>4</cp:revision>
  <dcterms:created xsi:type="dcterms:W3CDTF">2016-10-17T14:00:00Z</dcterms:created>
  <dcterms:modified xsi:type="dcterms:W3CDTF">2018-03-06T09:40:15Z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