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9" r:id="rId3"/>
    <p:sldMasterId id="2147483670" r:id="rId4"/>
    <p:sldMasterId id="2147483681" r:id="rId5"/>
    <p:sldMasterId id="2147483692" r:id="rId6"/>
  </p:sldMasterIdLst>
  <p:notesMasterIdLst>
    <p:notesMasterId r:id="rId10"/>
  </p:notesMasterIdLst>
  <p:sldIdLst>
    <p:sldId id="256" r:id="rId7"/>
    <p:sldId id="260" r:id="rId8"/>
    <p:sldId id="262" r:id="rId9"/>
    <p:sldId id="305" r:id="rId11"/>
    <p:sldId id="287" r:id="rId12"/>
    <p:sldId id="261" r:id="rId13"/>
    <p:sldId id="266" r:id="rId14"/>
    <p:sldId id="267" r:id="rId15"/>
    <p:sldId id="268" r:id="rId16"/>
    <p:sldId id="306" r:id="rId17"/>
    <p:sldId id="265" r:id="rId18"/>
    <p:sldId id="269" r:id="rId19"/>
    <p:sldId id="275" r:id="rId20"/>
    <p:sldId id="271" r:id="rId21"/>
    <p:sldId id="272" r:id="rId22"/>
    <p:sldId id="273" r:id="rId23"/>
    <p:sldId id="274" r:id="rId24"/>
    <p:sldId id="276" r:id="rId25"/>
    <p:sldId id="277" r:id="rId26"/>
    <p:sldId id="283" r:id="rId27"/>
    <p:sldId id="263" r:id="rId28"/>
    <p:sldId id="284" r:id="rId29"/>
    <p:sldId id="285" r:id="rId30"/>
  </p:sldIdLst>
  <p:sldSz cx="12192000" cy="6858000"/>
  <p:notesSz cx="7103745" cy="10234295"/>
  <p:embeddedFontLst>
    <p:embeddedFont>
      <p:font typeface="汉仪粗黑简" panose="02010609000101010101" charset="-122"/>
      <p:regular r:id="rId34"/>
    </p:embeddedFont>
    <p:embeddedFont>
      <p:font typeface="字体管家废墟体" panose="02010600030101010101" charset="-128"/>
      <p:regular r:id="rId35"/>
    </p:embeddedFont>
    <p:embeddedFont>
      <p:font typeface="Calibri Light" panose="020F0302020204030204" charset="0"/>
      <p:regular r:id="rId36"/>
      <p:italic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  <p:embeddedFont>
      <p:font typeface="黑体" panose="02010609060101010101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a989470-36f5-4d1a-b342-584e96b585bb}">
          <p14:sldIdLst>
            <p14:sldId id="256"/>
            <p14:sldId id="260"/>
            <p14:sldId id="262"/>
            <p14:sldId id="305"/>
            <p14:sldId id="287"/>
            <p14:sldId id="261"/>
            <p14:sldId id="266"/>
            <p14:sldId id="267"/>
            <p14:sldId id="268"/>
            <p14:sldId id="265"/>
            <p14:sldId id="269"/>
            <p14:sldId id="275"/>
            <p14:sldId id="271"/>
            <p14:sldId id="272"/>
            <p14:sldId id="273"/>
            <p14:sldId id="274"/>
            <p14:sldId id="276"/>
            <p14:sldId id="277"/>
            <p14:sldId id="283"/>
            <p14:sldId id="263"/>
            <p14:sldId id="284"/>
            <p14:sldId id="285"/>
            <p14:sldId id="30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2" Type="http://schemas.openxmlformats.org/officeDocument/2006/relationships/font" Target="fonts/font9.fntdata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8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80951-BAFF-47A4-ACE0-7784668F37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68567"/>
            <a:ext cx="9144000" cy="1308779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581256"/>
            <a:ext cx="9144000" cy="78292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4726" y="1825625"/>
            <a:ext cx="9899073" cy="435133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8219" y="2274480"/>
            <a:ext cx="7321550" cy="1357246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48219" y="3658715"/>
            <a:ext cx="7321550" cy="764004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829047" y="2365876"/>
            <a:ext cx="1454481" cy="1793744"/>
            <a:chOff x="1600446" y="2769281"/>
            <a:chExt cx="794453" cy="979762"/>
          </a:xfrm>
        </p:grpSpPr>
        <p:sp>
          <p:nvSpPr>
            <p:cNvPr id="11" name="椭圆 10"/>
            <p:cNvSpPr/>
            <p:nvPr/>
          </p:nvSpPr>
          <p:spPr>
            <a:xfrm>
              <a:off x="1600446" y="2951852"/>
              <a:ext cx="648072" cy="648072"/>
            </a:xfrm>
            <a:prstGeom prst="ellipse">
              <a:avLst/>
            </a:prstGeom>
            <a:noFill/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rmAutofit/>
            </a:bodyPr>
            <a:lstStyle/>
            <a:p>
              <a:pPr marL="0" marR="0" lvl="0" indent="0" algn="ctr" defTabSz="91440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幼圆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029756" y="3383900"/>
              <a:ext cx="365143" cy="365143"/>
            </a:xfrm>
            <a:prstGeom prst="ellipse">
              <a:avLst/>
            </a:prstGeom>
            <a:noFill/>
            <a:ln w="3810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rmAutofit/>
            </a:bodyPr>
            <a:lstStyle/>
            <a:p>
              <a:pPr marL="0" marR="0" lvl="0" indent="0" algn="ctr" defTabSz="91440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幼圆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878086" y="2769281"/>
              <a:ext cx="223678" cy="223678"/>
            </a:xfrm>
            <a:prstGeom prst="ellipse">
              <a:avLst/>
            </a:prstGeom>
            <a:noFill/>
            <a:ln w="381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rmAutofit fontScale="75000" lnSpcReduction="20000"/>
            </a:bodyPr>
            <a:lstStyle/>
            <a:p>
              <a:pPr marL="0" marR="0" lvl="0" indent="0" algn="ctr" defTabSz="91440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幼圆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1825625"/>
            <a:ext cx="4648200" cy="435133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5600" y="1825625"/>
            <a:ext cx="4648200" cy="435133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6429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88203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6429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88203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151995" y="1607560"/>
            <a:ext cx="7888010" cy="1908464"/>
            <a:chOff x="1866900" y="1790700"/>
            <a:chExt cx="5419725" cy="1311275"/>
          </a:xfrm>
        </p:grpSpPr>
        <p:sp>
          <p:nvSpPr>
            <p:cNvPr id="6" name="菱形 5"/>
            <p:cNvSpPr/>
            <p:nvPr/>
          </p:nvSpPr>
          <p:spPr>
            <a:xfrm>
              <a:off x="1866900" y="1790700"/>
              <a:ext cx="1311275" cy="1311275"/>
            </a:xfrm>
            <a:prstGeom prst="diamond">
              <a:avLst/>
            </a:prstGeom>
            <a:gradFill>
              <a:gsLst>
                <a:gs pos="1000">
                  <a:srgbClr val="C2C2C2"/>
                </a:gs>
                <a:gs pos="100000">
                  <a:srgbClr val="FFFFFF"/>
                </a:gs>
              </a:gsLst>
              <a:lin ang="42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菱形 6"/>
            <p:cNvSpPr/>
            <p:nvPr/>
          </p:nvSpPr>
          <p:spPr>
            <a:xfrm>
              <a:off x="1980085" y="1903885"/>
              <a:ext cx="1084270" cy="108427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8" name="菱形 7"/>
            <p:cNvSpPr/>
            <p:nvPr/>
          </p:nvSpPr>
          <p:spPr>
            <a:xfrm>
              <a:off x="3236913" y="1790700"/>
              <a:ext cx="1309687" cy="1311275"/>
            </a:xfrm>
            <a:prstGeom prst="diamond">
              <a:avLst/>
            </a:prstGeom>
            <a:gradFill>
              <a:gsLst>
                <a:gs pos="1000">
                  <a:srgbClr val="C2C2C2"/>
                </a:gs>
                <a:gs pos="100000">
                  <a:srgbClr val="FFFFFF"/>
                </a:gs>
              </a:gsLst>
              <a:lin ang="42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3349620" y="1903885"/>
              <a:ext cx="1084270" cy="1084270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0" name="菱形 9"/>
            <p:cNvSpPr/>
            <p:nvPr/>
          </p:nvSpPr>
          <p:spPr>
            <a:xfrm>
              <a:off x="4605338" y="1790700"/>
              <a:ext cx="1311275" cy="1311275"/>
            </a:xfrm>
            <a:prstGeom prst="diamond">
              <a:avLst/>
            </a:prstGeom>
            <a:gradFill>
              <a:gsLst>
                <a:gs pos="1000">
                  <a:srgbClr val="C2C2C2"/>
                </a:gs>
                <a:gs pos="100000">
                  <a:srgbClr val="FFFFFF"/>
                </a:gs>
              </a:gsLst>
              <a:lin ang="42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4719155" y="1903885"/>
              <a:ext cx="1084270" cy="1084270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5975350" y="1790700"/>
              <a:ext cx="1311275" cy="1311275"/>
            </a:xfrm>
            <a:prstGeom prst="diamond">
              <a:avLst/>
            </a:prstGeom>
            <a:gradFill>
              <a:gsLst>
                <a:gs pos="1000">
                  <a:srgbClr val="C2C2C2"/>
                </a:gs>
                <a:gs pos="100000">
                  <a:srgbClr val="FFFFFF"/>
                </a:gs>
              </a:gsLst>
              <a:lin ang="42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6088690" y="1903885"/>
              <a:ext cx="1084270" cy="1084270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1995" y="1607560"/>
            <a:ext cx="7888010" cy="1908464"/>
          </a:xfrm>
        </p:spPr>
        <p:txBody>
          <a:bodyPr>
            <a:normAutofit/>
          </a:bodyPr>
          <a:lstStyle>
            <a:lvl1pPr algn="ctr">
              <a:defRPr sz="11500" b="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3" hasCustomPrompt="1"/>
          </p:nvPr>
        </p:nvSpPr>
        <p:spPr>
          <a:xfrm>
            <a:off x="3201440" y="4167259"/>
            <a:ext cx="5789120" cy="727364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4" hasCustomPrompt="1"/>
          </p:nvPr>
        </p:nvSpPr>
        <p:spPr>
          <a:xfrm>
            <a:off x="3201440" y="5008561"/>
            <a:ext cx="5789120" cy="72707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201440" y="4551219"/>
            <a:ext cx="5789120" cy="0"/>
            <a:chOff x="4103689" y="4608946"/>
            <a:chExt cx="4702780" cy="0"/>
          </a:xfrm>
        </p:grpSpPr>
        <p:cxnSp>
          <p:nvCxnSpPr>
            <p:cNvPr id="21" name="直接连接符 20"/>
            <p:cNvCxnSpPr/>
            <p:nvPr>
              <p:custDataLst>
                <p:tags r:id="rId3"/>
              </p:custDataLst>
            </p:nvPr>
          </p:nvCxnSpPr>
          <p:spPr>
            <a:xfrm>
              <a:off x="4103689" y="4608946"/>
              <a:ext cx="1187450" cy="0"/>
            </a:xfrm>
            <a:prstGeom prst="line">
              <a:avLst/>
            </a:prstGeom>
            <a:ln w="12700"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4"/>
              </p:custDataLst>
            </p:nvPr>
          </p:nvCxnSpPr>
          <p:spPr>
            <a:xfrm>
              <a:off x="7619019" y="4608946"/>
              <a:ext cx="1187450" cy="0"/>
            </a:xfrm>
            <a:prstGeom prst="line">
              <a:avLst/>
            </a:prstGeom>
            <a:ln w="12700"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267" y="457200"/>
            <a:ext cx="9613467" cy="1112838"/>
          </a:xfrm>
        </p:spPr>
        <p:txBody>
          <a:bodyPr anchor="ctr" anchorCtr="0">
            <a:normAutofit/>
          </a:bodyPr>
          <a:lstStyle>
            <a:lvl1pPr>
              <a:defRPr sz="4000" b="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59432" y="1763486"/>
            <a:ext cx="3698369" cy="435315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89268" y="1763486"/>
            <a:ext cx="5568732" cy="4353151"/>
          </a:xfrm>
          <a:solidFill>
            <a:schemeClr val="accent1"/>
          </a:solidFill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t="2667" b="5267"/>
          <a:stretch>
            <a:fillRect/>
          </a:stretch>
        </p:blipFill>
        <p:spPr>
          <a:xfrm>
            <a:off x="442336" y="783581"/>
            <a:ext cx="4841777" cy="45261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50195" y="1679944"/>
            <a:ext cx="6687386" cy="1949832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50195" y="3929736"/>
            <a:ext cx="6687386" cy="455021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6E9B-0100-4BC2-B840-26C0D1750F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0E25-4421-4B3B-916D-1F941099E82A}" type="slidenum">
              <a:rPr lang="zh-CN" altLang="en-US" smtClean="0"/>
            </a:fld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1" y="5583265"/>
            <a:ext cx="4490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710985" y="5583265"/>
            <a:ext cx="4481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4698217" y="5357276"/>
            <a:ext cx="2795563" cy="451978"/>
            <a:chOff x="1708198" y="7151801"/>
            <a:chExt cx="1839816" cy="297456"/>
          </a:xfrm>
        </p:grpSpPr>
        <p:sp>
          <p:nvSpPr>
            <p:cNvPr id="16" name="五角星 15"/>
            <p:cNvSpPr/>
            <p:nvPr/>
          </p:nvSpPr>
          <p:spPr>
            <a:xfrm>
              <a:off x="1708198" y="7151801"/>
              <a:ext cx="297456" cy="297456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3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五角星 16"/>
            <p:cNvSpPr/>
            <p:nvPr/>
          </p:nvSpPr>
          <p:spPr>
            <a:xfrm>
              <a:off x="2093788" y="7151801"/>
              <a:ext cx="297456" cy="297456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3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五角星 17"/>
            <p:cNvSpPr/>
            <p:nvPr/>
          </p:nvSpPr>
          <p:spPr>
            <a:xfrm>
              <a:off x="2479378" y="7151801"/>
              <a:ext cx="297456" cy="297456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3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五角星 18"/>
            <p:cNvSpPr/>
            <p:nvPr/>
          </p:nvSpPr>
          <p:spPr>
            <a:xfrm>
              <a:off x="2864968" y="7151801"/>
              <a:ext cx="297456" cy="297456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3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五角星 19"/>
            <p:cNvSpPr/>
            <p:nvPr/>
          </p:nvSpPr>
          <p:spPr>
            <a:xfrm>
              <a:off x="3250558" y="7151801"/>
              <a:ext cx="297456" cy="297456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32500" lnSpcReduction="20000"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6E9B-0100-4BC2-B840-26C0D1750F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0E25-4421-4B3B-916D-1F941099E8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4692649"/>
            <a:ext cx="10515600" cy="1055693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5988424"/>
            <a:ext cx="10515600" cy="55570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6E9B-0100-4BC2-B840-26C0D1750F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0E25-4421-4B3B-916D-1F941099E82A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850368" y="5868383"/>
            <a:ext cx="10491266" cy="0"/>
          </a:xfrm>
          <a:prstGeom prst="line">
            <a:avLst/>
          </a:prstGeom>
          <a:ln>
            <a:gradFill flip="none" rotWithShape="1">
              <a:gsLst>
                <a:gs pos="50000">
                  <a:schemeClr val="accent1"/>
                </a:gs>
                <a:gs pos="0">
                  <a:srgbClr val="FEFDFD">
                    <a:alpha val="20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60000"/>
                    <a:lumOff val="40000"/>
                    <a:alpha val="50000"/>
                  </a:schemeClr>
                </a:gs>
                <a:gs pos="80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1" y="4572608"/>
            <a:ext cx="12186387" cy="200529"/>
          </a:xfrm>
          <a:custGeom>
            <a:avLst/>
            <a:gdLst>
              <a:gd name="connsiteX0" fmla="*/ 0 w 5253793"/>
              <a:gd name="connsiteY0" fmla="*/ 56476 h 273267"/>
              <a:gd name="connsiteX1" fmla="*/ 5253793 w 5253793"/>
              <a:gd name="connsiteY1" fmla="*/ 56476 h 273267"/>
              <a:gd name="connsiteX2" fmla="*/ 5253793 w 5253793"/>
              <a:gd name="connsiteY2" fmla="*/ 99150 h 273267"/>
              <a:gd name="connsiteX3" fmla="*/ 5253793 w 5253793"/>
              <a:gd name="connsiteY3" fmla="*/ 108000 h 273267"/>
              <a:gd name="connsiteX4" fmla="*/ 5248660 w 5253793"/>
              <a:gd name="connsiteY4" fmla="*/ 108000 h 273267"/>
              <a:gd name="connsiteX5" fmla="*/ 5152805 w 5253793"/>
              <a:gd name="connsiteY5" fmla="*/ 273267 h 273267"/>
              <a:gd name="connsiteX6" fmla="*/ 5056950 w 5253793"/>
              <a:gd name="connsiteY6" fmla="*/ 108000 h 273267"/>
              <a:gd name="connsiteX7" fmla="*/ 5046684 w 5253793"/>
              <a:gd name="connsiteY7" fmla="*/ 108000 h 273267"/>
              <a:gd name="connsiteX8" fmla="*/ 4950829 w 5253793"/>
              <a:gd name="connsiteY8" fmla="*/ 273267 h 273267"/>
              <a:gd name="connsiteX9" fmla="*/ 4854974 w 5253793"/>
              <a:gd name="connsiteY9" fmla="*/ 108000 h 273267"/>
              <a:gd name="connsiteX10" fmla="*/ 4844708 w 5253793"/>
              <a:gd name="connsiteY10" fmla="*/ 108000 h 273267"/>
              <a:gd name="connsiteX11" fmla="*/ 4748853 w 5253793"/>
              <a:gd name="connsiteY11" fmla="*/ 273267 h 273267"/>
              <a:gd name="connsiteX12" fmla="*/ 4652998 w 5253793"/>
              <a:gd name="connsiteY12" fmla="*/ 108000 h 273267"/>
              <a:gd name="connsiteX13" fmla="*/ 4642732 w 5253793"/>
              <a:gd name="connsiteY13" fmla="*/ 108000 h 273267"/>
              <a:gd name="connsiteX14" fmla="*/ 4546877 w 5253793"/>
              <a:gd name="connsiteY14" fmla="*/ 273267 h 273267"/>
              <a:gd name="connsiteX15" fmla="*/ 4451022 w 5253793"/>
              <a:gd name="connsiteY15" fmla="*/ 108000 h 273267"/>
              <a:gd name="connsiteX16" fmla="*/ 4440757 w 5253793"/>
              <a:gd name="connsiteY16" fmla="*/ 108000 h 273267"/>
              <a:gd name="connsiteX17" fmla="*/ 4344902 w 5253793"/>
              <a:gd name="connsiteY17" fmla="*/ 273267 h 273267"/>
              <a:gd name="connsiteX18" fmla="*/ 4249047 w 5253793"/>
              <a:gd name="connsiteY18" fmla="*/ 108000 h 273267"/>
              <a:gd name="connsiteX19" fmla="*/ 4238781 w 5253793"/>
              <a:gd name="connsiteY19" fmla="*/ 108000 h 273267"/>
              <a:gd name="connsiteX20" fmla="*/ 4142926 w 5253793"/>
              <a:gd name="connsiteY20" fmla="*/ 273267 h 273267"/>
              <a:gd name="connsiteX21" fmla="*/ 4047071 w 5253793"/>
              <a:gd name="connsiteY21" fmla="*/ 108000 h 273267"/>
              <a:gd name="connsiteX22" fmla="*/ 4036805 w 5253793"/>
              <a:gd name="connsiteY22" fmla="*/ 108000 h 273267"/>
              <a:gd name="connsiteX23" fmla="*/ 3940950 w 5253793"/>
              <a:gd name="connsiteY23" fmla="*/ 273267 h 273267"/>
              <a:gd name="connsiteX24" fmla="*/ 3845095 w 5253793"/>
              <a:gd name="connsiteY24" fmla="*/ 108000 h 273267"/>
              <a:gd name="connsiteX25" fmla="*/ 3834829 w 5253793"/>
              <a:gd name="connsiteY25" fmla="*/ 108000 h 273267"/>
              <a:gd name="connsiteX26" fmla="*/ 3738974 w 5253793"/>
              <a:gd name="connsiteY26" fmla="*/ 273267 h 273267"/>
              <a:gd name="connsiteX27" fmla="*/ 3643119 w 5253793"/>
              <a:gd name="connsiteY27" fmla="*/ 108000 h 273267"/>
              <a:gd name="connsiteX28" fmla="*/ 3632853 w 5253793"/>
              <a:gd name="connsiteY28" fmla="*/ 108000 h 273267"/>
              <a:gd name="connsiteX29" fmla="*/ 3536998 w 5253793"/>
              <a:gd name="connsiteY29" fmla="*/ 273267 h 273267"/>
              <a:gd name="connsiteX30" fmla="*/ 3441143 w 5253793"/>
              <a:gd name="connsiteY30" fmla="*/ 108000 h 273267"/>
              <a:gd name="connsiteX31" fmla="*/ 3430877 w 5253793"/>
              <a:gd name="connsiteY31" fmla="*/ 108000 h 273267"/>
              <a:gd name="connsiteX32" fmla="*/ 3335022 w 5253793"/>
              <a:gd name="connsiteY32" fmla="*/ 273267 h 273267"/>
              <a:gd name="connsiteX33" fmla="*/ 3239167 w 5253793"/>
              <a:gd name="connsiteY33" fmla="*/ 108000 h 273267"/>
              <a:gd name="connsiteX34" fmla="*/ 3228901 w 5253793"/>
              <a:gd name="connsiteY34" fmla="*/ 108000 h 273267"/>
              <a:gd name="connsiteX35" fmla="*/ 3133046 w 5253793"/>
              <a:gd name="connsiteY35" fmla="*/ 273267 h 273267"/>
              <a:gd name="connsiteX36" fmla="*/ 3037191 w 5253793"/>
              <a:gd name="connsiteY36" fmla="*/ 108000 h 273267"/>
              <a:gd name="connsiteX37" fmla="*/ 3026925 w 5253793"/>
              <a:gd name="connsiteY37" fmla="*/ 108000 h 273267"/>
              <a:gd name="connsiteX38" fmla="*/ 2931070 w 5253793"/>
              <a:gd name="connsiteY38" fmla="*/ 273267 h 273267"/>
              <a:gd name="connsiteX39" fmla="*/ 2835215 w 5253793"/>
              <a:gd name="connsiteY39" fmla="*/ 108000 h 273267"/>
              <a:gd name="connsiteX40" fmla="*/ 2824950 w 5253793"/>
              <a:gd name="connsiteY40" fmla="*/ 108000 h 273267"/>
              <a:gd name="connsiteX41" fmla="*/ 2729095 w 5253793"/>
              <a:gd name="connsiteY41" fmla="*/ 273267 h 273267"/>
              <a:gd name="connsiteX42" fmla="*/ 2633240 w 5253793"/>
              <a:gd name="connsiteY42" fmla="*/ 108000 h 273267"/>
              <a:gd name="connsiteX43" fmla="*/ 2622974 w 5253793"/>
              <a:gd name="connsiteY43" fmla="*/ 108000 h 273267"/>
              <a:gd name="connsiteX44" fmla="*/ 2527119 w 5253793"/>
              <a:gd name="connsiteY44" fmla="*/ 273267 h 273267"/>
              <a:gd name="connsiteX45" fmla="*/ 2431264 w 5253793"/>
              <a:gd name="connsiteY45" fmla="*/ 108000 h 273267"/>
              <a:gd name="connsiteX46" fmla="*/ 2420998 w 5253793"/>
              <a:gd name="connsiteY46" fmla="*/ 108000 h 273267"/>
              <a:gd name="connsiteX47" fmla="*/ 2325143 w 5253793"/>
              <a:gd name="connsiteY47" fmla="*/ 273267 h 273267"/>
              <a:gd name="connsiteX48" fmla="*/ 2229288 w 5253793"/>
              <a:gd name="connsiteY48" fmla="*/ 108000 h 273267"/>
              <a:gd name="connsiteX49" fmla="*/ 2219022 w 5253793"/>
              <a:gd name="connsiteY49" fmla="*/ 108000 h 273267"/>
              <a:gd name="connsiteX50" fmla="*/ 2123167 w 5253793"/>
              <a:gd name="connsiteY50" fmla="*/ 273267 h 273267"/>
              <a:gd name="connsiteX51" fmla="*/ 2027313 w 5253793"/>
              <a:gd name="connsiteY51" fmla="*/ 108000 h 273267"/>
              <a:gd name="connsiteX52" fmla="*/ 2017047 w 5253793"/>
              <a:gd name="connsiteY52" fmla="*/ 108000 h 273267"/>
              <a:gd name="connsiteX53" fmla="*/ 1921193 w 5253793"/>
              <a:gd name="connsiteY53" fmla="*/ 273267 h 273267"/>
              <a:gd name="connsiteX54" fmla="*/ 1825338 w 5253793"/>
              <a:gd name="connsiteY54" fmla="*/ 108000 h 273267"/>
              <a:gd name="connsiteX55" fmla="*/ 1815072 w 5253793"/>
              <a:gd name="connsiteY55" fmla="*/ 108000 h 273267"/>
              <a:gd name="connsiteX56" fmla="*/ 1719217 w 5253793"/>
              <a:gd name="connsiteY56" fmla="*/ 273267 h 273267"/>
              <a:gd name="connsiteX57" fmla="*/ 1623361 w 5253793"/>
              <a:gd name="connsiteY57" fmla="*/ 108000 h 273267"/>
              <a:gd name="connsiteX58" fmla="*/ 1613095 w 5253793"/>
              <a:gd name="connsiteY58" fmla="*/ 108000 h 273267"/>
              <a:gd name="connsiteX59" fmla="*/ 1517240 w 5253793"/>
              <a:gd name="connsiteY59" fmla="*/ 273267 h 273267"/>
              <a:gd name="connsiteX60" fmla="*/ 1421385 w 5253793"/>
              <a:gd name="connsiteY60" fmla="*/ 108000 h 273267"/>
              <a:gd name="connsiteX61" fmla="*/ 1411119 w 5253793"/>
              <a:gd name="connsiteY61" fmla="*/ 108000 h 273267"/>
              <a:gd name="connsiteX62" fmla="*/ 1315264 w 5253793"/>
              <a:gd name="connsiteY62" fmla="*/ 273267 h 273267"/>
              <a:gd name="connsiteX63" fmla="*/ 1219409 w 5253793"/>
              <a:gd name="connsiteY63" fmla="*/ 108000 h 273267"/>
              <a:gd name="connsiteX64" fmla="*/ 1209143 w 5253793"/>
              <a:gd name="connsiteY64" fmla="*/ 108000 h 273267"/>
              <a:gd name="connsiteX65" fmla="*/ 1113288 w 5253793"/>
              <a:gd name="connsiteY65" fmla="*/ 273267 h 273267"/>
              <a:gd name="connsiteX66" fmla="*/ 1017434 w 5253793"/>
              <a:gd name="connsiteY66" fmla="*/ 108000 h 273267"/>
              <a:gd name="connsiteX67" fmla="*/ 1007169 w 5253793"/>
              <a:gd name="connsiteY67" fmla="*/ 108000 h 273267"/>
              <a:gd name="connsiteX68" fmla="*/ 911313 w 5253793"/>
              <a:gd name="connsiteY68" fmla="*/ 273267 h 273267"/>
              <a:gd name="connsiteX69" fmla="*/ 815458 w 5253793"/>
              <a:gd name="connsiteY69" fmla="*/ 108000 h 273267"/>
              <a:gd name="connsiteX70" fmla="*/ 805192 w 5253793"/>
              <a:gd name="connsiteY70" fmla="*/ 108000 h 273267"/>
              <a:gd name="connsiteX71" fmla="*/ 709337 w 5253793"/>
              <a:gd name="connsiteY71" fmla="*/ 273267 h 273267"/>
              <a:gd name="connsiteX72" fmla="*/ 613482 w 5253793"/>
              <a:gd name="connsiteY72" fmla="*/ 108000 h 273267"/>
              <a:gd name="connsiteX73" fmla="*/ 603216 w 5253793"/>
              <a:gd name="connsiteY73" fmla="*/ 108000 h 273267"/>
              <a:gd name="connsiteX74" fmla="*/ 507361 w 5253793"/>
              <a:gd name="connsiteY74" fmla="*/ 273267 h 273267"/>
              <a:gd name="connsiteX75" fmla="*/ 411506 w 5253793"/>
              <a:gd name="connsiteY75" fmla="*/ 108000 h 273267"/>
              <a:gd name="connsiteX76" fmla="*/ 401240 w 5253793"/>
              <a:gd name="connsiteY76" fmla="*/ 108000 h 273267"/>
              <a:gd name="connsiteX77" fmla="*/ 305386 w 5253793"/>
              <a:gd name="connsiteY77" fmla="*/ 273267 h 273267"/>
              <a:gd name="connsiteX78" fmla="*/ 209531 w 5253793"/>
              <a:gd name="connsiteY78" fmla="*/ 108000 h 273267"/>
              <a:gd name="connsiteX79" fmla="*/ 199265 w 5253793"/>
              <a:gd name="connsiteY79" fmla="*/ 108000 h 273267"/>
              <a:gd name="connsiteX80" fmla="*/ 103410 w 5253793"/>
              <a:gd name="connsiteY80" fmla="*/ 273267 h 273267"/>
              <a:gd name="connsiteX81" fmla="*/ 7555 w 5253793"/>
              <a:gd name="connsiteY81" fmla="*/ 108000 h 273267"/>
              <a:gd name="connsiteX82" fmla="*/ 0 w 5253793"/>
              <a:gd name="connsiteY82" fmla="*/ 108000 h 273267"/>
              <a:gd name="connsiteX83" fmla="*/ 0 w 5253793"/>
              <a:gd name="connsiteY83" fmla="*/ 0 h 273267"/>
              <a:gd name="connsiteX84" fmla="*/ 5253793 w 5253793"/>
              <a:gd name="connsiteY84" fmla="*/ 0 h 273267"/>
              <a:gd name="connsiteX85" fmla="*/ 5253793 w 5253793"/>
              <a:gd name="connsiteY85" fmla="*/ 38476 h 273267"/>
              <a:gd name="connsiteX86" fmla="*/ 0 w 5253793"/>
              <a:gd name="connsiteY86" fmla="*/ 38476 h 27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253793" h="273267">
                <a:moveTo>
                  <a:pt x="0" y="56476"/>
                </a:moveTo>
                <a:lnTo>
                  <a:pt x="5253793" y="56476"/>
                </a:lnTo>
                <a:lnTo>
                  <a:pt x="5253793" y="99150"/>
                </a:lnTo>
                <a:lnTo>
                  <a:pt x="5253793" y="108000"/>
                </a:lnTo>
                <a:lnTo>
                  <a:pt x="5248660" y="108000"/>
                </a:lnTo>
                <a:lnTo>
                  <a:pt x="5152805" y="273267"/>
                </a:lnTo>
                <a:lnTo>
                  <a:pt x="5056950" y="108000"/>
                </a:lnTo>
                <a:lnTo>
                  <a:pt x="5046684" y="108000"/>
                </a:lnTo>
                <a:lnTo>
                  <a:pt x="4950829" y="273267"/>
                </a:lnTo>
                <a:lnTo>
                  <a:pt x="4854974" y="108000"/>
                </a:lnTo>
                <a:lnTo>
                  <a:pt x="4844708" y="108000"/>
                </a:lnTo>
                <a:lnTo>
                  <a:pt x="4748853" y="273267"/>
                </a:lnTo>
                <a:lnTo>
                  <a:pt x="4652998" y="108000"/>
                </a:lnTo>
                <a:lnTo>
                  <a:pt x="4642732" y="108000"/>
                </a:lnTo>
                <a:lnTo>
                  <a:pt x="4546877" y="273267"/>
                </a:lnTo>
                <a:lnTo>
                  <a:pt x="4451022" y="108000"/>
                </a:lnTo>
                <a:lnTo>
                  <a:pt x="4440757" y="108000"/>
                </a:lnTo>
                <a:lnTo>
                  <a:pt x="4344902" y="273267"/>
                </a:lnTo>
                <a:lnTo>
                  <a:pt x="4249047" y="108000"/>
                </a:lnTo>
                <a:lnTo>
                  <a:pt x="4238781" y="108000"/>
                </a:lnTo>
                <a:lnTo>
                  <a:pt x="4142926" y="273267"/>
                </a:lnTo>
                <a:lnTo>
                  <a:pt x="4047071" y="108000"/>
                </a:lnTo>
                <a:lnTo>
                  <a:pt x="4036805" y="108000"/>
                </a:lnTo>
                <a:lnTo>
                  <a:pt x="3940950" y="273267"/>
                </a:lnTo>
                <a:lnTo>
                  <a:pt x="3845095" y="108000"/>
                </a:lnTo>
                <a:lnTo>
                  <a:pt x="3834829" y="108000"/>
                </a:lnTo>
                <a:lnTo>
                  <a:pt x="3738974" y="273267"/>
                </a:lnTo>
                <a:lnTo>
                  <a:pt x="3643119" y="108000"/>
                </a:lnTo>
                <a:lnTo>
                  <a:pt x="3632853" y="108000"/>
                </a:lnTo>
                <a:lnTo>
                  <a:pt x="3536998" y="273267"/>
                </a:lnTo>
                <a:lnTo>
                  <a:pt x="3441143" y="108000"/>
                </a:lnTo>
                <a:lnTo>
                  <a:pt x="3430877" y="108000"/>
                </a:lnTo>
                <a:lnTo>
                  <a:pt x="3335022" y="273267"/>
                </a:lnTo>
                <a:lnTo>
                  <a:pt x="3239167" y="108000"/>
                </a:lnTo>
                <a:lnTo>
                  <a:pt x="3228901" y="108000"/>
                </a:lnTo>
                <a:lnTo>
                  <a:pt x="3133046" y="273267"/>
                </a:lnTo>
                <a:lnTo>
                  <a:pt x="3037191" y="108000"/>
                </a:lnTo>
                <a:lnTo>
                  <a:pt x="3026925" y="108000"/>
                </a:lnTo>
                <a:lnTo>
                  <a:pt x="2931070" y="273267"/>
                </a:lnTo>
                <a:lnTo>
                  <a:pt x="2835215" y="108000"/>
                </a:lnTo>
                <a:lnTo>
                  <a:pt x="2824950" y="108000"/>
                </a:lnTo>
                <a:lnTo>
                  <a:pt x="2729095" y="273267"/>
                </a:lnTo>
                <a:lnTo>
                  <a:pt x="2633240" y="108000"/>
                </a:lnTo>
                <a:lnTo>
                  <a:pt x="2622974" y="108000"/>
                </a:lnTo>
                <a:lnTo>
                  <a:pt x="2527119" y="273267"/>
                </a:lnTo>
                <a:lnTo>
                  <a:pt x="2431264" y="108000"/>
                </a:lnTo>
                <a:lnTo>
                  <a:pt x="2420998" y="108000"/>
                </a:lnTo>
                <a:lnTo>
                  <a:pt x="2325143" y="273267"/>
                </a:lnTo>
                <a:lnTo>
                  <a:pt x="2229288" y="108000"/>
                </a:lnTo>
                <a:lnTo>
                  <a:pt x="2219022" y="108000"/>
                </a:lnTo>
                <a:lnTo>
                  <a:pt x="2123167" y="273267"/>
                </a:lnTo>
                <a:lnTo>
                  <a:pt x="2027313" y="108000"/>
                </a:lnTo>
                <a:lnTo>
                  <a:pt x="2017047" y="108000"/>
                </a:lnTo>
                <a:lnTo>
                  <a:pt x="1921193" y="273267"/>
                </a:lnTo>
                <a:lnTo>
                  <a:pt x="1825338" y="108000"/>
                </a:lnTo>
                <a:lnTo>
                  <a:pt x="1815072" y="108000"/>
                </a:lnTo>
                <a:lnTo>
                  <a:pt x="1719217" y="273267"/>
                </a:lnTo>
                <a:lnTo>
                  <a:pt x="1623361" y="108000"/>
                </a:lnTo>
                <a:lnTo>
                  <a:pt x="1613095" y="108000"/>
                </a:lnTo>
                <a:lnTo>
                  <a:pt x="1517240" y="273267"/>
                </a:lnTo>
                <a:lnTo>
                  <a:pt x="1421385" y="108000"/>
                </a:lnTo>
                <a:lnTo>
                  <a:pt x="1411119" y="108000"/>
                </a:lnTo>
                <a:lnTo>
                  <a:pt x="1315264" y="273267"/>
                </a:lnTo>
                <a:lnTo>
                  <a:pt x="1219409" y="108000"/>
                </a:lnTo>
                <a:lnTo>
                  <a:pt x="1209143" y="108000"/>
                </a:lnTo>
                <a:lnTo>
                  <a:pt x="1113288" y="273267"/>
                </a:lnTo>
                <a:lnTo>
                  <a:pt x="1017434" y="108000"/>
                </a:lnTo>
                <a:lnTo>
                  <a:pt x="1007169" y="108000"/>
                </a:lnTo>
                <a:lnTo>
                  <a:pt x="911313" y="273267"/>
                </a:lnTo>
                <a:lnTo>
                  <a:pt x="815458" y="108000"/>
                </a:lnTo>
                <a:lnTo>
                  <a:pt x="805192" y="108000"/>
                </a:lnTo>
                <a:lnTo>
                  <a:pt x="709337" y="273267"/>
                </a:lnTo>
                <a:lnTo>
                  <a:pt x="613482" y="108000"/>
                </a:lnTo>
                <a:lnTo>
                  <a:pt x="603216" y="108000"/>
                </a:lnTo>
                <a:lnTo>
                  <a:pt x="507361" y="273267"/>
                </a:lnTo>
                <a:lnTo>
                  <a:pt x="411506" y="108000"/>
                </a:lnTo>
                <a:lnTo>
                  <a:pt x="401240" y="108000"/>
                </a:lnTo>
                <a:lnTo>
                  <a:pt x="305386" y="273267"/>
                </a:lnTo>
                <a:lnTo>
                  <a:pt x="209531" y="108000"/>
                </a:lnTo>
                <a:lnTo>
                  <a:pt x="199265" y="108000"/>
                </a:lnTo>
                <a:lnTo>
                  <a:pt x="103410" y="273267"/>
                </a:lnTo>
                <a:lnTo>
                  <a:pt x="7555" y="108000"/>
                </a:lnTo>
                <a:lnTo>
                  <a:pt x="0" y="108000"/>
                </a:lnTo>
                <a:close/>
                <a:moveTo>
                  <a:pt x="0" y="0"/>
                </a:moveTo>
                <a:lnTo>
                  <a:pt x="5253793" y="0"/>
                </a:lnTo>
                <a:lnTo>
                  <a:pt x="5253793" y="38476"/>
                </a:lnTo>
                <a:lnTo>
                  <a:pt x="0" y="384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pPr algn="ctr"/>
            <a:endParaRPr lang="zh-CN" altLang="en-US" sz="132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6" b="45411"/>
          <a:stretch>
            <a:fillRect/>
          </a:stretch>
        </p:blipFill>
        <p:spPr>
          <a:xfrm>
            <a:off x="0" y="0"/>
            <a:ext cx="12186388" cy="45883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6E9B-0100-4BC2-B840-26C0D1750F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0E25-4421-4B3B-916D-1F941099E8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6E9B-0100-4BC2-B840-26C0D1750F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0E25-4421-4B3B-916D-1F941099E8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19200000">
            <a:off x="4461183" y="2010268"/>
            <a:ext cx="6125308" cy="938164"/>
          </a:xfrm>
        </p:spPr>
        <p:txBody>
          <a:bodyPr anchor="b" anchorCtr="0">
            <a:normAutofit/>
          </a:bodyPr>
          <a:lstStyle>
            <a:lvl1pPr algn="ctr">
              <a:defRPr sz="4400" b="1"/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6E9B-0100-4BC2-B840-26C0D1750F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0E25-4421-4B3B-916D-1F941099E82A}" type="slidenum">
              <a:rPr lang="zh-CN" altLang="en-US" smtClean="0"/>
            </a:fld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3328190" y="0"/>
            <a:ext cx="2259276" cy="1909217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181330" y="0"/>
            <a:ext cx="6172472" cy="5216085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1379822" y="3494709"/>
            <a:ext cx="812178" cy="686336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五角星 14"/>
          <p:cNvSpPr/>
          <p:nvPr/>
        </p:nvSpPr>
        <p:spPr>
          <a:xfrm>
            <a:off x="2964631" y="1677863"/>
            <a:ext cx="605928" cy="605928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16" name="五角星 15"/>
          <p:cNvSpPr/>
          <p:nvPr/>
        </p:nvSpPr>
        <p:spPr>
          <a:xfrm>
            <a:off x="4876188" y="4913121"/>
            <a:ext cx="605928" cy="605928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17" name="五角星 16"/>
          <p:cNvSpPr/>
          <p:nvPr/>
        </p:nvSpPr>
        <p:spPr>
          <a:xfrm>
            <a:off x="11016265" y="3946400"/>
            <a:ext cx="605928" cy="605928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6E9B-0100-4BC2-B840-26C0D1750F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0E25-4421-4B3B-916D-1F941099E8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2200" cy="540360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6E9B-0100-4BC2-B840-26C0D1750F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0E25-4421-4B3B-916D-1F941099E8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6E9B-0100-4BC2-B840-26C0D1750F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0E25-4421-4B3B-916D-1F941099E8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9559" y="255122"/>
            <a:ext cx="10512884" cy="5817709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393700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661035" indent="0">
              <a:buFontTx/>
              <a:buNone/>
              <a:defRPr sz="1800">
                <a:solidFill>
                  <a:schemeClr val="tx1"/>
                </a:solidFill>
              </a:defRPr>
            </a:lvl3pPr>
            <a:lvl4pPr marL="851535" indent="0">
              <a:buFontTx/>
              <a:buNone/>
              <a:defRPr sz="1800">
                <a:solidFill>
                  <a:schemeClr val="tx1"/>
                </a:solidFill>
              </a:defRPr>
            </a:lvl4pPr>
            <a:lvl5pPr marL="1054735" indent="0">
              <a:buFontTx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53099" y="2141538"/>
            <a:ext cx="6029325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753099" y="4529138"/>
            <a:ext cx="6029325" cy="165576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AB8FCDED-0000-40C8-BD8D-B3E361C4BD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D957B50-8D1A-4AF3-9219-00D9D7E57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AB8FCDED-0000-40C8-BD8D-B3E361C4BD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D957B50-8D1A-4AF3-9219-00D9D7E57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46500" y="928688"/>
            <a:ext cx="6550025" cy="2852737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746500" y="3779838"/>
            <a:ext cx="6550025" cy="15012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AB8FCDED-0000-40C8-BD8D-B3E361C4BD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D957B50-8D1A-4AF3-9219-00D9D7E57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066800"/>
            <a:ext cx="5181600" cy="5110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066800"/>
            <a:ext cx="5181600" cy="5110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AB8FCDED-0000-40C8-BD8D-B3E361C4BD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D957B50-8D1A-4AF3-9219-00D9D7E57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00" y="172800"/>
            <a:ext cx="10515600" cy="687600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AB8FCDED-0000-40C8-BD8D-B3E361C4BD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D957B50-8D1A-4AF3-9219-00D9D7E57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052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 rot="720000">
            <a:off x="2710800" y="3362400"/>
            <a:ext cx="6415200" cy="1324800"/>
          </a:xfrm>
        </p:spPr>
        <p:txBody>
          <a:bodyPr anchor="ctr" anchorCtr="0">
            <a:normAutofit/>
          </a:bodyPr>
          <a:lstStyle>
            <a:lvl1pPr algn="ctr">
              <a:defRPr sz="9600">
                <a:solidFill>
                  <a:srgbClr val="FFC000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AB8FCDED-0000-40C8-BD8D-B3E361C4BD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D957B50-8D1A-4AF3-9219-00D9D7E571CF}" type="slidenum">
              <a:rPr lang="zh-CN" altLang="en-US" smtClean="0"/>
            </a:fld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949365" y="2754314"/>
            <a:ext cx="158750" cy="1587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9FA2A7"/>
            </a:solidFill>
          </a:ln>
          <a:effectLst>
            <a:innerShdw blurRad="114300">
              <a:srgbClr val="9FA2A7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flipV="1">
            <a:off x="0" y="2155004"/>
            <a:ext cx="12192001" cy="123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7"/>
          <p:cNvSpPr/>
          <p:nvPr userDrawn="1"/>
        </p:nvSpPr>
        <p:spPr bwMode="auto">
          <a:xfrm rot="20700000">
            <a:off x="2801409" y="2116164"/>
            <a:ext cx="193641" cy="768889"/>
          </a:xfrm>
          <a:custGeom>
            <a:avLst/>
            <a:gdLst/>
            <a:ahLst/>
            <a:cxnLst>
              <a:cxn ang="0">
                <a:pos x="297" y="2305"/>
              </a:cxn>
              <a:cxn ang="0">
                <a:pos x="291" y="2299"/>
              </a:cxn>
              <a:cxn ang="0">
                <a:pos x="259" y="2225"/>
              </a:cxn>
              <a:cxn ang="0">
                <a:pos x="196" y="2013"/>
              </a:cxn>
              <a:cxn ang="0">
                <a:pos x="130" y="1718"/>
              </a:cxn>
              <a:cxn ang="0">
                <a:pos x="77" y="1381"/>
              </a:cxn>
              <a:cxn ang="0">
                <a:pos x="59" y="1221"/>
              </a:cxn>
              <a:cxn ang="0">
                <a:pos x="52" y="875"/>
              </a:cxn>
              <a:cxn ang="0">
                <a:pos x="72" y="558"/>
              </a:cxn>
              <a:cxn ang="0">
                <a:pos x="96" y="392"/>
              </a:cxn>
              <a:cxn ang="0">
                <a:pos x="128" y="248"/>
              </a:cxn>
              <a:cxn ang="0">
                <a:pos x="169" y="136"/>
              </a:cxn>
              <a:cxn ang="0">
                <a:pos x="206" y="79"/>
              </a:cxn>
              <a:cxn ang="0">
                <a:pos x="231" y="59"/>
              </a:cxn>
              <a:cxn ang="0">
                <a:pos x="256" y="52"/>
              </a:cxn>
              <a:cxn ang="0">
                <a:pos x="270" y="57"/>
              </a:cxn>
              <a:cxn ang="0">
                <a:pos x="291" y="78"/>
              </a:cxn>
              <a:cxn ang="0">
                <a:pos x="322" y="148"/>
              </a:cxn>
              <a:cxn ang="0">
                <a:pos x="353" y="288"/>
              </a:cxn>
              <a:cxn ang="0">
                <a:pos x="375" y="468"/>
              </a:cxn>
              <a:cxn ang="0">
                <a:pos x="394" y="884"/>
              </a:cxn>
              <a:cxn ang="0">
                <a:pos x="394" y="1404"/>
              </a:cxn>
              <a:cxn ang="0">
                <a:pos x="392" y="1552"/>
              </a:cxn>
              <a:cxn ang="0">
                <a:pos x="379" y="1787"/>
              </a:cxn>
              <a:cxn ang="0">
                <a:pos x="411" y="1979"/>
              </a:cxn>
              <a:cxn ang="0">
                <a:pos x="430" y="1783"/>
              </a:cxn>
              <a:cxn ang="0">
                <a:pos x="444" y="1549"/>
              </a:cxn>
              <a:cxn ang="0">
                <a:pos x="446" y="1405"/>
              </a:cxn>
              <a:cxn ang="0">
                <a:pos x="445" y="859"/>
              </a:cxn>
              <a:cxn ang="0">
                <a:pos x="425" y="458"/>
              </a:cxn>
              <a:cxn ang="0">
                <a:pos x="406" y="291"/>
              </a:cxn>
              <a:cxn ang="0">
                <a:pos x="377" y="155"/>
              </a:cxn>
              <a:cxn ang="0">
                <a:pos x="338" y="59"/>
              </a:cxn>
              <a:cxn ang="0">
                <a:pos x="316" y="28"/>
              </a:cxn>
              <a:cxn ang="0">
                <a:pos x="287" y="7"/>
              </a:cxn>
              <a:cxn ang="0">
                <a:pos x="256" y="0"/>
              </a:cxn>
              <a:cxn ang="0">
                <a:pos x="220" y="7"/>
              </a:cxn>
              <a:cxn ang="0">
                <a:pos x="177" y="34"/>
              </a:cxn>
              <a:cxn ang="0">
                <a:pos x="140" y="83"/>
              </a:cxn>
              <a:cxn ang="0">
                <a:pos x="92" y="191"/>
              </a:cxn>
              <a:cxn ang="0">
                <a:pos x="55" y="334"/>
              </a:cxn>
              <a:cxn ang="0">
                <a:pos x="28" y="502"/>
              </a:cxn>
              <a:cxn ang="0">
                <a:pos x="4" y="779"/>
              </a:cxn>
              <a:cxn ang="0">
                <a:pos x="3" y="1143"/>
              </a:cxn>
              <a:cxn ang="0">
                <a:pos x="15" y="1300"/>
              </a:cxn>
              <a:cxn ang="0">
                <a:pos x="66" y="1656"/>
              </a:cxn>
              <a:cxn ang="0">
                <a:pos x="140" y="2005"/>
              </a:cxn>
              <a:cxn ang="0">
                <a:pos x="186" y="2171"/>
              </a:cxn>
              <a:cxn ang="0">
                <a:pos x="235" y="2300"/>
              </a:cxn>
              <a:cxn ang="0">
                <a:pos x="270" y="2352"/>
              </a:cxn>
              <a:cxn ang="0">
                <a:pos x="294" y="2364"/>
              </a:cxn>
              <a:cxn ang="0">
                <a:pos x="313" y="2361"/>
              </a:cxn>
              <a:cxn ang="0">
                <a:pos x="339" y="2334"/>
              </a:cxn>
              <a:cxn ang="0">
                <a:pos x="326" y="2307"/>
              </a:cxn>
            </a:cxnLst>
            <a:rect l="0" t="0" r="r" b="b"/>
            <a:pathLst>
              <a:path w="448" h="2364">
                <a:moveTo>
                  <a:pt x="300" y="2306"/>
                </a:moveTo>
                <a:lnTo>
                  <a:pt x="300" y="2306"/>
                </a:lnTo>
                <a:lnTo>
                  <a:pt x="298" y="2306"/>
                </a:lnTo>
                <a:lnTo>
                  <a:pt x="297" y="2305"/>
                </a:lnTo>
                <a:lnTo>
                  <a:pt x="297" y="2305"/>
                </a:lnTo>
                <a:lnTo>
                  <a:pt x="296" y="2306"/>
                </a:lnTo>
                <a:lnTo>
                  <a:pt x="296" y="2306"/>
                </a:lnTo>
                <a:lnTo>
                  <a:pt x="291" y="2299"/>
                </a:lnTo>
                <a:lnTo>
                  <a:pt x="285" y="2288"/>
                </a:lnTo>
                <a:lnTo>
                  <a:pt x="278" y="2276"/>
                </a:lnTo>
                <a:lnTo>
                  <a:pt x="272" y="2261"/>
                </a:lnTo>
                <a:lnTo>
                  <a:pt x="259" y="2225"/>
                </a:lnTo>
                <a:lnTo>
                  <a:pt x="243" y="2183"/>
                </a:lnTo>
                <a:lnTo>
                  <a:pt x="228" y="2132"/>
                </a:lnTo>
                <a:lnTo>
                  <a:pt x="212" y="2075"/>
                </a:lnTo>
                <a:lnTo>
                  <a:pt x="196" y="2013"/>
                </a:lnTo>
                <a:lnTo>
                  <a:pt x="179" y="1946"/>
                </a:lnTo>
                <a:lnTo>
                  <a:pt x="161" y="1873"/>
                </a:lnTo>
                <a:lnTo>
                  <a:pt x="146" y="1798"/>
                </a:lnTo>
                <a:lnTo>
                  <a:pt x="130" y="1718"/>
                </a:lnTo>
                <a:lnTo>
                  <a:pt x="115" y="1637"/>
                </a:lnTo>
                <a:lnTo>
                  <a:pt x="100" y="1553"/>
                </a:lnTo>
                <a:lnTo>
                  <a:pt x="88" y="1467"/>
                </a:lnTo>
                <a:lnTo>
                  <a:pt x="77" y="1381"/>
                </a:lnTo>
                <a:lnTo>
                  <a:pt x="66" y="1295"/>
                </a:lnTo>
                <a:lnTo>
                  <a:pt x="66" y="1295"/>
                </a:lnTo>
                <a:lnTo>
                  <a:pt x="62" y="1259"/>
                </a:lnTo>
                <a:lnTo>
                  <a:pt x="59" y="1221"/>
                </a:lnTo>
                <a:lnTo>
                  <a:pt x="55" y="1140"/>
                </a:lnTo>
                <a:lnTo>
                  <a:pt x="52" y="1055"/>
                </a:lnTo>
                <a:lnTo>
                  <a:pt x="51" y="966"/>
                </a:lnTo>
                <a:lnTo>
                  <a:pt x="52" y="875"/>
                </a:lnTo>
                <a:lnTo>
                  <a:pt x="56" y="784"/>
                </a:lnTo>
                <a:lnTo>
                  <a:pt x="61" y="692"/>
                </a:lnTo>
                <a:lnTo>
                  <a:pt x="68" y="602"/>
                </a:lnTo>
                <a:lnTo>
                  <a:pt x="72" y="558"/>
                </a:lnTo>
                <a:lnTo>
                  <a:pt x="78" y="515"/>
                </a:lnTo>
                <a:lnTo>
                  <a:pt x="83" y="473"/>
                </a:lnTo>
                <a:lnTo>
                  <a:pt x="89" y="431"/>
                </a:lnTo>
                <a:lnTo>
                  <a:pt x="96" y="392"/>
                </a:lnTo>
                <a:lnTo>
                  <a:pt x="103" y="354"/>
                </a:lnTo>
                <a:lnTo>
                  <a:pt x="111" y="316"/>
                </a:lnTo>
                <a:lnTo>
                  <a:pt x="119" y="281"/>
                </a:lnTo>
                <a:lnTo>
                  <a:pt x="128" y="248"/>
                </a:lnTo>
                <a:lnTo>
                  <a:pt x="138" y="216"/>
                </a:lnTo>
                <a:lnTo>
                  <a:pt x="147" y="187"/>
                </a:lnTo>
                <a:lnTo>
                  <a:pt x="158" y="160"/>
                </a:lnTo>
                <a:lnTo>
                  <a:pt x="169" y="136"/>
                </a:lnTo>
                <a:lnTo>
                  <a:pt x="181" y="115"/>
                </a:lnTo>
                <a:lnTo>
                  <a:pt x="192" y="95"/>
                </a:lnTo>
                <a:lnTo>
                  <a:pt x="206" y="79"/>
                </a:lnTo>
                <a:lnTo>
                  <a:pt x="206" y="79"/>
                </a:lnTo>
                <a:lnTo>
                  <a:pt x="212" y="72"/>
                </a:lnTo>
                <a:lnTo>
                  <a:pt x="218" y="67"/>
                </a:lnTo>
                <a:lnTo>
                  <a:pt x="225" y="63"/>
                </a:lnTo>
                <a:lnTo>
                  <a:pt x="231" y="59"/>
                </a:lnTo>
                <a:lnTo>
                  <a:pt x="237" y="56"/>
                </a:lnTo>
                <a:lnTo>
                  <a:pt x="243" y="54"/>
                </a:lnTo>
                <a:lnTo>
                  <a:pt x="249" y="53"/>
                </a:lnTo>
                <a:lnTo>
                  <a:pt x="256" y="52"/>
                </a:lnTo>
                <a:lnTo>
                  <a:pt x="256" y="52"/>
                </a:lnTo>
                <a:lnTo>
                  <a:pt x="259" y="53"/>
                </a:lnTo>
                <a:lnTo>
                  <a:pt x="264" y="54"/>
                </a:lnTo>
                <a:lnTo>
                  <a:pt x="270" y="57"/>
                </a:lnTo>
                <a:lnTo>
                  <a:pt x="278" y="64"/>
                </a:lnTo>
                <a:lnTo>
                  <a:pt x="278" y="64"/>
                </a:lnTo>
                <a:lnTo>
                  <a:pt x="285" y="70"/>
                </a:lnTo>
                <a:lnTo>
                  <a:pt x="291" y="78"/>
                </a:lnTo>
                <a:lnTo>
                  <a:pt x="296" y="88"/>
                </a:lnTo>
                <a:lnTo>
                  <a:pt x="301" y="98"/>
                </a:lnTo>
                <a:lnTo>
                  <a:pt x="312" y="121"/>
                </a:lnTo>
                <a:lnTo>
                  <a:pt x="322" y="148"/>
                </a:lnTo>
                <a:lnTo>
                  <a:pt x="330" y="178"/>
                </a:lnTo>
                <a:lnTo>
                  <a:pt x="338" y="212"/>
                </a:lnTo>
                <a:lnTo>
                  <a:pt x="347" y="249"/>
                </a:lnTo>
                <a:lnTo>
                  <a:pt x="353" y="288"/>
                </a:lnTo>
                <a:lnTo>
                  <a:pt x="359" y="330"/>
                </a:lnTo>
                <a:lnTo>
                  <a:pt x="365" y="374"/>
                </a:lnTo>
                <a:lnTo>
                  <a:pt x="370" y="421"/>
                </a:lnTo>
                <a:lnTo>
                  <a:pt x="375" y="468"/>
                </a:lnTo>
                <a:lnTo>
                  <a:pt x="382" y="569"/>
                </a:lnTo>
                <a:lnTo>
                  <a:pt x="388" y="672"/>
                </a:lnTo>
                <a:lnTo>
                  <a:pt x="391" y="779"/>
                </a:lnTo>
                <a:lnTo>
                  <a:pt x="394" y="884"/>
                </a:lnTo>
                <a:lnTo>
                  <a:pt x="396" y="988"/>
                </a:lnTo>
                <a:lnTo>
                  <a:pt x="396" y="1088"/>
                </a:lnTo>
                <a:lnTo>
                  <a:pt x="395" y="1266"/>
                </a:lnTo>
                <a:lnTo>
                  <a:pt x="394" y="1404"/>
                </a:lnTo>
                <a:lnTo>
                  <a:pt x="394" y="1404"/>
                </a:lnTo>
                <a:lnTo>
                  <a:pt x="393" y="1504"/>
                </a:lnTo>
                <a:lnTo>
                  <a:pt x="393" y="1504"/>
                </a:lnTo>
                <a:lnTo>
                  <a:pt x="392" y="1552"/>
                </a:lnTo>
                <a:lnTo>
                  <a:pt x="390" y="1604"/>
                </a:lnTo>
                <a:lnTo>
                  <a:pt x="387" y="1662"/>
                </a:lnTo>
                <a:lnTo>
                  <a:pt x="384" y="1723"/>
                </a:lnTo>
                <a:lnTo>
                  <a:pt x="379" y="1787"/>
                </a:lnTo>
                <a:lnTo>
                  <a:pt x="372" y="1851"/>
                </a:lnTo>
                <a:lnTo>
                  <a:pt x="366" y="1916"/>
                </a:lnTo>
                <a:lnTo>
                  <a:pt x="359" y="1979"/>
                </a:lnTo>
                <a:lnTo>
                  <a:pt x="411" y="1979"/>
                </a:lnTo>
                <a:lnTo>
                  <a:pt x="411" y="1979"/>
                </a:lnTo>
                <a:lnTo>
                  <a:pt x="418" y="1915"/>
                </a:lnTo>
                <a:lnTo>
                  <a:pt x="424" y="1850"/>
                </a:lnTo>
                <a:lnTo>
                  <a:pt x="430" y="1783"/>
                </a:lnTo>
                <a:lnTo>
                  <a:pt x="435" y="1719"/>
                </a:lnTo>
                <a:lnTo>
                  <a:pt x="439" y="1657"/>
                </a:lnTo>
                <a:lnTo>
                  <a:pt x="442" y="1600"/>
                </a:lnTo>
                <a:lnTo>
                  <a:pt x="444" y="1549"/>
                </a:lnTo>
                <a:lnTo>
                  <a:pt x="444" y="1504"/>
                </a:lnTo>
                <a:lnTo>
                  <a:pt x="444" y="1504"/>
                </a:lnTo>
                <a:lnTo>
                  <a:pt x="446" y="1405"/>
                </a:lnTo>
                <a:lnTo>
                  <a:pt x="446" y="1405"/>
                </a:lnTo>
                <a:lnTo>
                  <a:pt x="448" y="1186"/>
                </a:lnTo>
                <a:lnTo>
                  <a:pt x="448" y="1077"/>
                </a:lnTo>
                <a:lnTo>
                  <a:pt x="447" y="967"/>
                </a:lnTo>
                <a:lnTo>
                  <a:pt x="445" y="859"/>
                </a:lnTo>
                <a:lnTo>
                  <a:pt x="443" y="753"/>
                </a:lnTo>
                <a:lnTo>
                  <a:pt x="439" y="651"/>
                </a:lnTo>
                <a:lnTo>
                  <a:pt x="432" y="552"/>
                </a:lnTo>
                <a:lnTo>
                  <a:pt x="425" y="458"/>
                </a:lnTo>
                <a:lnTo>
                  <a:pt x="421" y="414"/>
                </a:lnTo>
                <a:lnTo>
                  <a:pt x="416" y="371"/>
                </a:lnTo>
                <a:lnTo>
                  <a:pt x="411" y="330"/>
                </a:lnTo>
                <a:lnTo>
                  <a:pt x="406" y="291"/>
                </a:lnTo>
                <a:lnTo>
                  <a:pt x="398" y="253"/>
                </a:lnTo>
                <a:lnTo>
                  <a:pt x="392" y="218"/>
                </a:lnTo>
                <a:lnTo>
                  <a:pt x="385" y="186"/>
                </a:lnTo>
                <a:lnTo>
                  <a:pt x="377" y="155"/>
                </a:lnTo>
                <a:lnTo>
                  <a:pt x="368" y="127"/>
                </a:lnTo>
                <a:lnTo>
                  <a:pt x="359" y="101"/>
                </a:lnTo>
                <a:lnTo>
                  <a:pt x="349" y="78"/>
                </a:lnTo>
                <a:lnTo>
                  <a:pt x="338" y="59"/>
                </a:lnTo>
                <a:lnTo>
                  <a:pt x="327" y="41"/>
                </a:lnTo>
                <a:lnTo>
                  <a:pt x="321" y="34"/>
                </a:lnTo>
                <a:lnTo>
                  <a:pt x="316" y="28"/>
                </a:lnTo>
                <a:lnTo>
                  <a:pt x="316" y="28"/>
                </a:lnTo>
                <a:lnTo>
                  <a:pt x="308" y="22"/>
                </a:lnTo>
                <a:lnTo>
                  <a:pt x="301" y="15"/>
                </a:lnTo>
                <a:lnTo>
                  <a:pt x="294" y="11"/>
                </a:lnTo>
                <a:lnTo>
                  <a:pt x="287" y="7"/>
                </a:lnTo>
                <a:lnTo>
                  <a:pt x="279" y="4"/>
                </a:lnTo>
                <a:lnTo>
                  <a:pt x="271" y="2"/>
                </a:lnTo>
                <a:lnTo>
                  <a:pt x="264" y="1"/>
                </a:lnTo>
                <a:lnTo>
                  <a:pt x="256" y="0"/>
                </a:lnTo>
                <a:lnTo>
                  <a:pt x="256" y="0"/>
                </a:lnTo>
                <a:lnTo>
                  <a:pt x="243" y="1"/>
                </a:lnTo>
                <a:lnTo>
                  <a:pt x="232" y="3"/>
                </a:lnTo>
                <a:lnTo>
                  <a:pt x="220" y="7"/>
                </a:lnTo>
                <a:lnTo>
                  <a:pt x="209" y="11"/>
                </a:lnTo>
                <a:lnTo>
                  <a:pt x="199" y="17"/>
                </a:lnTo>
                <a:lnTo>
                  <a:pt x="187" y="26"/>
                </a:lnTo>
                <a:lnTo>
                  <a:pt x="177" y="34"/>
                </a:lnTo>
                <a:lnTo>
                  <a:pt x="168" y="44"/>
                </a:lnTo>
                <a:lnTo>
                  <a:pt x="168" y="44"/>
                </a:lnTo>
                <a:lnTo>
                  <a:pt x="153" y="62"/>
                </a:lnTo>
                <a:lnTo>
                  <a:pt x="140" y="83"/>
                </a:lnTo>
                <a:lnTo>
                  <a:pt x="127" y="106"/>
                </a:lnTo>
                <a:lnTo>
                  <a:pt x="115" y="132"/>
                </a:lnTo>
                <a:lnTo>
                  <a:pt x="103" y="160"/>
                </a:lnTo>
                <a:lnTo>
                  <a:pt x="92" y="191"/>
                </a:lnTo>
                <a:lnTo>
                  <a:pt x="82" y="224"/>
                </a:lnTo>
                <a:lnTo>
                  <a:pt x="72" y="258"/>
                </a:lnTo>
                <a:lnTo>
                  <a:pt x="63" y="296"/>
                </a:lnTo>
                <a:lnTo>
                  <a:pt x="55" y="334"/>
                </a:lnTo>
                <a:lnTo>
                  <a:pt x="48" y="374"/>
                </a:lnTo>
                <a:lnTo>
                  <a:pt x="40" y="416"/>
                </a:lnTo>
                <a:lnTo>
                  <a:pt x="34" y="458"/>
                </a:lnTo>
                <a:lnTo>
                  <a:pt x="28" y="502"/>
                </a:lnTo>
                <a:lnTo>
                  <a:pt x="23" y="547"/>
                </a:lnTo>
                <a:lnTo>
                  <a:pt x="18" y="592"/>
                </a:lnTo>
                <a:lnTo>
                  <a:pt x="10" y="685"/>
                </a:lnTo>
                <a:lnTo>
                  <a:pt x="4" y="779"/>
                </a:lnTo>
                <a:lnTo>
                  <a:pt x="1" y="873"/>
                </a:lnTo>
                <a:lnTo>
                  <a:pt x="0" y="965"/>
                </a:lnTo>
                <a:lnTo>
                  <a:pt x="0" y="1056"/>
                </a:lnTo>
                <a:lnTo>
                  <a:pt x="3" y="1143"/>
                </a:lnTo>
                <a:lnTo>
                  <a:pt x="8" y="1225"/>
                </a:lnTo>
                <a:lnTo>
                  <a:pt x="11" y="1264"/>
                </a:lnTo>
                <a:lnTo>
                  <a:pt x="15" y="1300"/>
                </a:lnTo>
                <a:lnTo>
                  <a:pt x="15" y="1300"/>
                </a:lnTo>
                <a:lnTo>
                  <a:pt x="25" y="1386"/>
                </a:lnTo>
                <a:lnTo>
                  <a:pt x="37" y="1475"/>
                </a:lnTo>
                <a:lnTo>
                  <a:pt x="51" y="1565"/>
                </a:lnTo>
                <a:lnTo>
                  <a:pt x="66" y="1656"/>
                </a:lnTo>
                <a:lnTo>
                  <a:pt x="83" y="1746"/>
                </a:lnTo>
                <a:lnTo>
                  <a:pt x="100" y="1835"/>
                </a:lnTo>
                <a:lnTo>
                  <a:pt x="120" y="1922"/>
                </a:lnTo>
                <a:lnTo>
                  <a:pt x="140" y="2005"/>
                </a:lnTo>
                <a:lnTo>
                  <a:pt x="140" y="2005"/>
                </a:lnTo>
                <a:lnTo>
                  <a:pt x="156" y="2068"/>
                </a:lnTo>
                <a:lnTo>
                  <a:pt x="172" y="2123"/>
                </a:lnTo>
                <a:lnTo>
                  <a:pt x="186" y="2171"/>
                </a:lnTo>
                <a:lnTo>
                  <a:pt x="200" y="2212"/>
                </a:lnTo>
                <a:lnTo>
                  <a:pt x="212" y="2247"/>
                </a:lnTo>
                <a:lnTo>
                  <a:pt x="223" y="2276"/>
                </a:lnTo>
                <a:lnTo>
                  <a:pt x="235" y="2300"/>
                </a:lnTo>
                <a:lnTo>
                  <a:pt x="245" y="2318"/>
                </a:lnTo>
                <a:lnTo>
                  <a:pt x="255" y="2334"/>
                </a:lnTo>
                <a:lnTo>
                  <a:pt x="263" y="2344"/>
                </a:lnTo>
                <a:lnTo>
                  <a:pt x="270" y="2352"/>
                </a:lnTo>
                <a:lnTo>
                  <a:pt x="277" y="2358"/>
                </a:lnTo>
                <a:lnTo>
                  <a:pt x="283" y="2361"/>
                </a:lnTo>
                <a:lnTo>
                  <a:pt x="290" y="2363"/>
                </a:lnTo>
                <a:lnTo>
                  <a:pt x="294" y="2364"/>
                </a:lnTo>
                <a:lnTo>
                  <a:pt x="298" y="2364"/>
                </a:lnTo>
                <a:lnTo>
                  <a:pt x="298" y="2364"/>
                </a:lnTo>
                <a:lnTo>
                  <a:pt x="306" y="2363"/>
                </a:lnTo>
                <a:lnTo>
                  <a:pt x="313" y="2361"/>
                </a:lnTo>
                <a:lnTo>
                  <a:pt x="321" y="2357"/>
                </a:lnTo>
                <a:lnTo>
                  <a:pt x="327" y="2350"/>
                </a:lnTo>
                <a:lnTo>
                  <a:pt x="333" y="2343"/>
                </a:lnTo>
                <a:lnTo>
                  <a:pt x="339" y="2334"/>
                </a:lnTo>
                <a:lnTo>
                  <a:pt x="345" y="2322"/>
                </a:lnTo>
                <a:lnTo>
                  <a:pt x="351" y="2309"/>
                </a:lnTo>
                <a:lnTo>
                  <a:pt x="351" y="2309"/>
                </a:lnTo>
                <a:lnTo>
                  <a:pt x="326" y="2307"/>
                </a:lnTo>
                <a:lnTo>
                  <a:pt x="300" y="2306"/>
                </a:lnTo>
                <a:lnTo>
                  <a:pt x="300" y="230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>
            <a:normAutofit/>
          </a:bodyPr>
          <a:lstStyle/>
          <a:p>
            <a:endParaRPr lang="en-US" sz="1350"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052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AB8FCDED-0000-40C8-BD8D-B3E361C4BD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D957B50-8D1A-4AF3-9219-00D9D7E57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00" y="172800"/>
            <a:ext cx="10515600" cy="687600"/>
          </a:xfrm>
        </p:spPr>
        <p:txBody>
          <a:bodyPr anchor="ctr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22800" y="1764000"/>
            <a:ext cx="3747600" cy="246960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96800" y="4896000"/>
            <a:ext cx="9396000" cy="813600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AB8FCDED-0000-40C8-BD8D-B3E361C4BD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D957B50-8D1A-4AF3-9219-00D9D7E57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961291"/>
            <a:ext cx="2628900" cy="5395059"/>
          </a:xfrm>
        </p:spPr>
        <p:txBody>
          <a:bodyPr vert="eaVer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961291"/>
            <a:ext cx="7734300" cy="539505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AB8FCDED-0000-40C8-BD8D-B3E361C4BD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D957B50-8D1A-4AF3-9219-00D9D7E571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FCDED-0000-40C8-BD8D-B3E361C4BD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7B50-8D1A-4AF3-9219-00D9D7E571C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17513" y="930442"/>
            <a:ext cx="11356975" cy="542590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2060F-3EC3-46E2-A599-8D2ED3C1B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CB3D-FB77-48C2-B336-93E48D4AB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2060F-3EC3-46E2-A599-8D2ED3C1B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CB3D-FB77-48C2-B336-93E48D4AB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2060F-3EC3-46E2-A599-8D2ED3C1B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CB3D-FB77-48C2-B336-93E48D4AB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2060F-3EC3-46E2-A599-8D2ED3C1B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CB3D-FB77-48C2-B336-93E48D4AB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2060F-3EC3-46E2-A599-8D2ED3C1B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CB3D-FB77-48C2-B336-93E48D4AB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2060F-3EC3-46E2-A599-8D2ED3C1B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CB3D-FB77-48C2-B336-93E48D4AB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2060F-3EC3-46E2-A599-8D2ED3C1B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CB3D-FB77-48C2-B336-93E48D4AB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2060F-3EC3-46E2-A599-8D2ED3C1B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CB3D-FB77-48C2-B336-93E48D4AB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2060F-3EC3-46E2-A599-8D2ED3C1B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CB3D-FB77-48C2-B336-93E48D4AB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2060F-3EC3-46E2-A599-8D2ED3C1B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CB3D-FB77-48C2-B336-93E48D4AB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2060F-3EC3-46E2-A599-8D2ED3C1B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4CB3D-FB77-48C2-B336-93E48D4AB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tags" Target="../tags/tag4.xml"/><Relationship Id="rId12" Type="http://schemas.openxmlformats.org/officeDocument/2006/relationships/tags" Target="../tags/tag3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3" Type="http://schemas.openxmlformats.org/officeDocument/2006/relationships/theme" Target="../theme/theme3.xml"/><Relationship Id="rId12" Type="http://schemas.openxmlformats.org/officeDocument/2006/relationships/tags" Target="../tags/tag6.xml"/><Relationship Id="rId11" Type="http://schemas.openxmlformats.org/officeDocument/2006/relationships/tags" Target="../tags/tag5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11" Type="http://schemas.openxmlformats.org/officeDocument/2006/relationships/image" Target="../media/image8.png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0480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B6E9B-0100-4BC2-B840-26C0D1750F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B0E25-4421-4B3B-916D-1F941099E8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DE2810"/>
          </a:solidFill>
          <a:latin typeface="+mj-lt"/>
          <a:ea typeface="+mj-ea"/>
          <a:cs typeface="+mj-cs"/>
        </a:defRPr>
      </a:lvl1pPr>
    </p:titleStyle>
    <p:bodyStyle>
      <a:lvl1pPr marL="355600" indent="-355600" algn="l" defTabSz="914400" rtl="0" eaLnBrk="1" latinLnBrk="0" hangingPunct="1">
        <a:lnSpc>
          <a:spcPct val="90000"/>
        </a:lnSpc>
        <a:spcBef>
          <a:spcPts val="1000"/>
        </a:spcBef>
        <a:buClr>
          <a:srgbClr val="DE2810"/>
        </a:buClr>
        <a:buFont typeface="Wingdings 2" pitchFamily="18" charset="2"/>
        <a:buChar char="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171450"/>
            <a:ext cx="10515600" cy="685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114425"/>
            <a:ext cx="10515600" cy="5062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FCDED-0000-40C8-BD8D-B3E361C4BD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57B50-8D1A-4AF3-9219-00D9D7E571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130000"/>
        </a:lnSpc>
        <a:spcBef>
          <a:spcPts val="1200"/>
        </a:spcBef>
        <a:buSzPct val="80000"/>
        <a:buFont typeface="Wingdings" panose="05000000000000000000" pitchFamily="2" charset="2"/>
        <a:buChar char="u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22630" indent="-273050" algn="just" defTabSz="914400" rtl="0" eaLnBrk="1" latinLnBrk="0" hangingPunct="1">
        <a:lnSpc>
          <a:spcPct val="120000"/>
        </a:lnSpc>
        <a:spcBef>
          <a:spcPts val="600"/>
        </a:spcBef>
        <a:buFont typeface="Wingdings" panose="05000000000000000000" pitchFamily="2" charset="2"/>
        <a:buChar char="u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u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u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u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2060F-3EC3-46E2-A599-8D2ED3C1B0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4CB3D-FB77-48C2-B336-93E48D4ABF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21.png"/><Relationship Id="rId2" Type="http://schemas.microsoft.com/office/2007/relationships/media" Target="file:///I:\ytt\1111.mpg" TargetMode="External"/><Relationship Id="rId1" Type="http://schemas.openxmlformats.org/officeDocument/2006/relationships/video" Target="file:///I:\ytt\1111.m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7.jpe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jpeg"/><Relationship Id="rId1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6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2.png"/><Relationship Id="rId2" Type="http://schemas.microsoft.com/office/2007/relationships/media" Target="file:///I:\ytt\b11abb073231448dbc9cfd5d6e6a919c_h264818000nero_aac32-1.mpg" TargetMode="External"/><Relationship Id="rId1" Type="http://schemas.openxmlformats.org/officeDocument/2006/relationships/video" Target="file:///I:\ytt\b11abb073231448dbc9cfd5d6e6a919c_h264818000nero_aac32-1.m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microsoft.com/office/2007/relationships/media" Target="file:///C:\Users\Administrator\Desktop\&#26032;&#24314;&#25991;&#20214;&#22841;\1488509624222_c_o.mp4" TargetMode="External"/><Relationship Id="rId1" Type="http://schemas.openxmlformats.org/officeDocument/2006/relationships/video" Target="file:///C:\Users\Administrator\Desktop\&#26032;&#24314;&#25991;&#20214;&#22841;\1488509624222_c_o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966470"/>
            <a:ext cx="9144000" cy="3011805"/>
          </a:xfrm>
        </p:spPr>
        <p:txBody>
          <a:bodyPr/>
          <a:p>
            <a:r>
              <a:rPr lang="zh-CN" altLang="en-US" sz="9600" b="1" i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方正魏碑简体" panose="02010601030101010101" charset="-122"/>
                <a:ea typeface="方正魏碑简体" panose="02010601030101010101" charset="-122"/>
              </a:rPr>
              <a:t>厉</a:t>
            </a:r>
            <a:r>
              <a:rPr lang="zh-CN" altLang="en-US" sz="11500" b="1" i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方正魏碑简体" panose="02010601030101010101" charset="-122"/>
                <a:ea typeface="方正魏碑简体" panose="02010601030101010101" charset="-122"/>
              </a:rPr>
              <a:t>害了我的国</a:t>
            </a:r>
            <a:endParaRPr lang="zh-CN" altLang="en-US" sz="11500" b="1" i="1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  <a:latin typeface="方正魏碑简体" panose="02010601030101010101" charset="-122"/>
              <a:ea typeface="方正魏碑简体" panose="0201060103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02355" y="4874578"/>
            <a:ext cx="9144000" cy="1655762"/>
          </a:xfrm>
        </p:spPr>
        <p:txBody>
          <a:bodyPr/>
          <a:p>
            <a:r>
              <a:rPr lang="zh-CN" altLang="en-US" b="1" i="1">
                <a:latin typeface="文鼎特勘亭流体" panose="03000900000000000000" charset="-122"/>
                <a:ea typeface="文鼎特勘亭流体" panose="03000900000000000000" charset="-122"/>
              </a:rPr>
              <a:t>高三四班主题班会</a:t>
            </a:r>
            <a:endParaRPr lang="zh-CN" altLang="en-US" b="1" i="1">
              <a:latin typeface="文鼎特勘亭流体" panose="03000900000000000000" charset="-122"/>
              <a:ea typeface="文鼎特勘亭流体" panose="030009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204085" y="321945"/>
            <a:ext cx="752856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领略祖国大好河山</a:t>
            </a:r>
            <a:endParaRPr lang="zh-CN" altLang="en-US" sz="7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3050" y="454660"/>
            <a:ext cx="1402080" cy="5459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8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黑   龙    江</a:t>
            </a:r>
            <a:endParaRPr lang="zh-CN" altLang="en-US" sz="80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0" name="1111.mpg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98825" y="1688465"/>
            <a:ext cx="5594350" cy="411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震撼世界的中国新十大奇迹工程，让人叹为观止！</a:t>
            </a:r>
            <a:endParaRPr lang="zh-CN" altLang="en-US"/>
          </a:p>
        </p:txBody>
      </p:sp>
      <p:pic>
        <p:nvPicPr>
          <p:cNvPr id="6" name="内容占位符 5" descr="bc333b6ed51d45e5b4863bd8189611b7_th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23520" y="1691005"/>
            <a:ext cx="5998210" cy="4258945"/>
          </a:xfrm>
          <a:prstGeom prst="rect">
            <a:avLst/>
          </a:prstGeom>
        </p:spPr>
      </p:pic>
      <p:pic>
        <p:nvPicPr>
          <p:cNvPr id="12" name="内容占位符 11" descr="0Fd1z9sozS"/>
          <p:cNvPicPr>
            <a:picLocks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658735" y="1691005"/>
            <a:ext cx="3497580" cy="44875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 descr="201609260951401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" y="1439545"/>
            <a:ext cx="5861050" cy="43326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9980" y="114300"/>
            <a:ext cx="5554980" cy="300291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980" y="3241040"/>
            <a:ext cx="5554980" cy="34817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6220" y="403225"/>
            <a:ext cx="5757545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p>
            <a:pPr algn="ctr"/>
            <a:r>
              <a:rPr lang="en-US" altLang="zh-CN" sz="6600" b="1">
                <a:blipFill>
                  <a:blip r:embed="rId4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</a:rPr>
              <a:t>2</a:t>
            </a:r>
            <a:r>
              <a:rPr lang="zh-CN" altLang="en-US" sz="6600" b="1">
                <a:blipFill>
                  <a:blip r:embed="rId4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</a:rPr>
              <a:t>.</a:t>
            </a:r>
            <a:r>
              <a:rPr lang="zh-CN" altLang="en-US" sz="4800" b="1">
                <a:blipFill>
                  <a:blip r:embed="rId4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</a:rPr>
              <a:t>杭州湾跨海大桥</a:t>
            </a:r>
            <a:r>
              <a:rPr lang="zh-CN" altLang="en-US" sz="7200" b="1">
                <a:blipFill>
                  <a:blip r:embed="rId4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</a:rPr>
              <a:t>。</a:t>
            </a:r>
            <a:endParaRPr lang="zh-CN" altLang="en-US" sz="7200" b="1">
              <a:blipFill>
                <a:blip r:embed="rId4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alpha val="32000"/>
                    <a:lumMod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609260951502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" y="1588770"/>
            <a:ext cx="5309235" cy="4465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3765" y="199390"/>
            <a:ext cx="5715635" cy="3051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8060" y="3331845"/>
            <a:ext cx="5641340" cy="31007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6253" y="199390"/>
            <a:ext cx="4603115" cy="22860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3.</a:t>
            </a:r>
            <a:r>
              <a:rPr lang="zh-CN" altLang="en-US" sz="7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矮寨大桥</a:t>
            </a:r>
            <a:endParaRPr lang="zh-CN" altLang="en-US" sz="7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algn="ctr"/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9270" y="222250"/>
            <a:ext cx="6095365" cy="3111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270" y="3469005"/>
            <a:ext cx="6095365" cy="3111500"/>
          </a:xfrm>
          <a:prstGeom prst="rect">
            <a:avLst/>
          </a:prstGeom>
        </p:spPr>
      </p:pic>
      <p:pic>
        <p:nvPicPr>
          <p:cNvPr id="13" name="图片 12" descr="201609260952027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55" y="1718945"/>
            <a:ext cx="5121910" cy="38246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2240" y="222250"/>
            <a:ext cx="5153025" cy="11982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zh-CN" altLang="en-US" sz="7200" b="1">
                <a:blipFill>
                  <a:blip r:embed="rId4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altLang="zh-CN" sz="7200" b="1">
                <a:blipFill>
                  <a:blip r:embed="rId4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4</a:t>
            </a:r>
            <a:r>
              <a:rPr lang="zh-CN" altLang="en-US" sz="7200" b="1">
                <a:blipFill>
                  <a:blip r:embed="rId4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r>
              <a:rPr lang="zh-CN" altLang="en-US" sz="4800" b="1">
                <a:blipFill>
                  <a:blip r:embed="rId4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郭亮挂壁公路</a:t>
            </a:r>
            <a:endParaRPr lang="zh-CN" altLang="en-US" sz="4800" b="1">
              <a:blipFill>
                <a:blip r:embed="rId4"/>
                <a:stretch>
                  <a:fillRect/>
                </a:stretch>
              </a:blip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01609260952214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976120"/>
            <a:ext cx="5389880" cy="41821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7590" y="231140"/>
            <a:ext cx="5897880" cy="31927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8225" y="3559175"/>
            <a:ext cx="6026150" cy="309689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3350" y="526415"/>
            <a:ext cx="5650230" cy="11982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4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 </a:t>
            </a:r>
            <a:r>
              <a:rPr lang="en-US" altLang="zh-CN" sz="7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5.</a:t>
            </a:r>
            <a:r>
              <a:rPr lang="zh-CN" altLang="en-US" sz="7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FAST望远镜</a:t>
            </a:r>
            <a:endParaRPr lang="zh-CN" altLang="en-US" sz="7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s_a55e7e4adff347ceb2693de30e3c4ae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390" y="2081530"/>
            <a:ext cx="5715635" cy="36296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9860" y="587375"/>
            <a:ext cx="5883910" cy="11061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6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6.</a:t>
            </a:r>
            <a:r>
              <a:rPr lang="zh-CN" altLang="en-US" sz="66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干海子特大桥</a:t>
            </a:r>
            <a:endParaRPr lang="zh-CN" altLang="en-US" sz="6600" b="1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8710" y="282575"/>
            <a:ext cx="6095365" cy="2889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215" y="3282315"/>
            <a:ext cx="5887720" cy="33686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s_bb1d9e49ae7e4f91a53c0376f33833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" y="2080260"/>
            <a:ext cx="5715635" cy="35820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9408" y="526415"/>
            <a:ext cx="4563745" cy="1198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285750">
              <a:extrusionClr>
                <a:srgbClr val="A0D0F2"/>
              </a:extrusionClr>
            </a:sp3d>
          </a:bodyPr>
          <a:p>
            <a:pPr algn="ctr"/>
            <a:r>
              <a:rPr lang="en-US" altLang="zh-CN" sz="7200" b="1">
                <a:blipFill>
                  <a:blip r:embed="rId2"/>
                  <a:tile tx="0" ty="0" sx="100000" sy="100000" flip="none" algn="b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7.</a:t>
            </a:r>
            <a:r>
              <a:rPr lang="zh-CN" altLang="en-US" sz="7200" b="1">
                <a:blipFill>
                  <a:blip r:embed="rId2"/>
                  <a:tile tx="0" ty="0" sx="100000" sy="100000" flip="none" algn="b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百龙天梯</a:t>
            </a:r>
            <a:endParaRPr lang="zh-CN" altLang="en-US" sz="7200" b="1">
              <a:blipFill>
                <a:blip r:embed="rId2"/>
                <a:tile tx="0" ty="0" sx="100000" sy="100000" flip="none" algn="b"/>
              </a:blip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080" y="204470"/>
            <a:ext cx="5629275" cy="64484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34453" y="330200"/>
            <a:ext cx="9154795" cy="1198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8.</a:t>
            </a:r>
            <a:r>
              <a:rPr lang="zh-CN" altLang="en-US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张家界大峡谷玻璃桥</a:t>
            </a:r>
            <a:endParaRPr lang="zh-CN" altLang="en-US" sz="7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图片 2" descr="s_0dfed666f33441b889f95438629b0e3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" y="1788795"/>
            <a:ext cx="5715635" cy="3858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6485" y="1833880"/>
            <a:ext cx="5948680" cy="37680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59498" y="626110"/>
            <a:ext cx="10073005" cy="1198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23850" contourW="12700">
              <a:extrusionClr>
                <a:srgbClr val="EB6A70"/>
              </a:extrusionClr>
              <a:contourClr>
                <a:srgbClr val="B1A2BA"/>
              </a:contourClr>
            </a:sp3d>
          </a:bodyPr>
          <a:p>
            <a:pPr algn="ctr"/>
            <a:r>
              <a:rPr lang="en-US" altLang="zh-CN" sz="7200" b="1">
                <a:ln w="0">
                  <a:solidFill>
                    <a:srgbClr val="8E69B8"/>
                  </a:solidFill>
                  <a:prstDash val="solid"/>
                </a:ln>
                <a:blipFill>
                  <a:blip r:embed="rId1">
                    <a:alphaModFix amt="99000"/>
                  </a:blip>
                  <a:tile tx="139700" ty="0" sx="59000" sy="42000" flip="none" algn="b"/>
                </a:blipFill>
                <a:effectLst>
                  <a:innerShdw dist="25400" dir="13500000">
                    <a:srgbClr val="9166B8">
                      <a:alpha val="100000"/>
                    </a:srgbClr>
                  </a:innerShdw>
                </a:effectLst>
              </a:rPr>
              <a:t>9.</a:t>
            </a:r>
            <a:r>
              <a:rPr lang="zh-CN" altLang="en-US" sz="7200" b="1">
                <a:ln w="0">
                  <a:solidFill>
                    <a:srgbClr val="8E69B8"/>
                  </a:solidFill>
                  <a:prstDash val="solid"/>
                </a:ln>
                <a:blipFill>
                  <a:blip r:embed="rId1">
                    <a:alphaModFix amt="99000"/>
                  </a:blip>
                  <a:tile tx="139700" ty="0" sx="59000" sy="42000" flip="none" algn="b"/>
                </a:blipFill>
                <a:effectLst>
                  <a:innerShdw dist="25400" dir="13500000">
                    <a:srgbClr val="9166B8">
                      <a:alpha val="100000"/>
                    </a:srgbClr>
                  </a:innerShdw>
                </a:effectLst>
              </a:rPr>
              <a:t>石林峡飞碟玻璃景观台</a:t>
            </a:r>
            <a:endParaRPr lang="zh-CN" altLang="en-US" sz="7200" b="1">
              <a:ln w="0">
                <a:solidFill>
                  <a:srgbClr val="8E69B8"/>
                </a:solidFill>
                <a:prstDash val="solid"/>
              </a:ln>
              <a:blipFill>
                <a:blip r:embed="rId1">
                  <a:alphaModFix amt="99000"/>
                </a:blip>
                <a:tile tx="139700" ty="0" sx="59000" sy="42000" flip="none" algn="b"/>
              </a:blipFill>
              <a:effectLst>
                <a:innerShdw dist="25400" dir="13500000">
                  <a:srgbClr val="9166B8">
                    <a:alpha val="100000"/>
                  </a:srgbClr>
                </a:innerShdw>
              </a:effectLst>
            </a:endParaRPr>
          </a:p>
        </p:txBody>
      </p:sp>
      <p:pic>
        <p:nvPicPr>
          <p:cNvPr id="4" name="图片 3" descr="s_2add25261c604a998200b77f3601eae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60" y="2367280"/>
            <a:ext cx="5715635" cy="3639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495" y="2367280"/>
            <a:ext cx="5759450" cy="3638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占位符 7" descr="20160925090044_csVem_thumb_700_0"/>
          <p:cNvPicPr>
            <a:picLocks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8397240" y="1094740"/>
            <a:ext cx="3698240" cy="369824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9565" y="412115"/>
            <a:ext cx="7959090" cy="6033770"/>
          </a:xfrm>
          <a:solidFill>
            <a:schemeClr val="bg1"/>
          </a:solidFill>
        </p:spPr>
        <p:txBody>
          <a:bodyPr>
            <a:noAutofit/>
          </a:bodyPr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厉害了我的哥</a:t>
            </a:r>
            <a:endParaRPr lang="zh-CN" altLang="en-US" b="1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2016年12月21日，入选“汉语盘点2016”年度字词。</a:t>
            </a:r>
            <a:endParaRPr lang="zh-CN" altLang="en-US" b="1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名词解释.</a:t>
            </a:r>
            <a:endParaRPr lang="zh-CN" altLang="en-US" b="1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觉得对方十分厉害，表示惊叹、称赞的意思。</a:t>
            </a:r>
            <a:endParaRPr lang="zh-CN" altLang="en-US" b="1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2016年诞生的网络用语，简单点来说，觉得对方十分厉害，称赞对方。</a:t>
            </a:r>
            <a:endParaRPr lang="zh-CN" altLang="en-US" b="1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用语出处.</a:t>
            </a:r>
            <a:endParaRPr lang="zh-CN" altLang="en-US" b="1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这句话的出处，目前网上流传着两个不同的版本，其二似乎并无称赞之意，</a:t>
            </a:r>
            <a:endParaRPr lang="zh-CN" altLang="en-US" b="1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版本1</a:t>
            </a:r>
            <a:endParaRPr lang="zh-CN" altLang="en-US" b="1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名中学生军训玩王者荣耀被教官抓住了，然后教官帮他把这把游戏玩完了，而在游戏过程中，无限超神附体，开启了大杀特杀的模式，队友纷纷表示：厉害了我哥!这句口头禅很快被传用了，大概意思就是表示惊叹！</a:t>
            </a:r>
            <a:endParaRPr lang="zh-CN" altLang="en-US" b="1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版本2</a:t>
            </a:r>
            <a:endParaRPr lang="zh-CN" altLang="en-US" b="1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同学聚会，一同学指着外面的宝马说，我教师，另一同学指着外面的奔驰说：厉害了，我医生。另一同学指着外面的保时捷说，厉害了，我律师。最后我指着外面的出租车说：厉害了，我的哥。</a:t>
            </a:r>
            <a:endParaRPr lang="zh-CN" altLang="en-US" b="1"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4778" y="358140"/>
            <a:ext cx="5945505" cy="1198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p>
            <a:pPr algn="ctr"/>
            <a:r>
              <a:rPr lang="en-US" altLang="zh-CN" sz="7200" b="1">
                <a:blipFill>
                  <a:blip r:embed="rId1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10.</a:t>
            </a:r>
            <a:r>
              <a:rPr lang="zh-CN" altLang="en-US" sz="7200" b="1">
                <a:blipFill>
                  <a:blip r:embed="rId1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北盘江大桥</a:t>
            </a:r>
            <a:endParaRPr lang="zh-CN" altLang="en-US" sz="7200" b="1">
              <a:blipFill>
                <a:blip r:embed="rId1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  <p:pic>
        <p:nvPicPr>
          <p:cNvPr id="3" name="图片 2" descr="s_bbd74432a621413297bf2ddb028c8a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95" y="2065655"/>
            <a:ext cx="5715635" cy="3629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040" y="198120"/>
            <a:ext cx="6015355" cy="3428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5035" y="3705860"/>
            <a:ext cx="6095365" cy="29235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br>
              <a:rPr lang="zh-CN" altLang="en-US">
                <a:sym typeface="+mn-ea"/>
              </a:rPr>
            </a:b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endParaRPr lang="zh-CN" altLang="en-US"/>
          </a:p>
          <a:p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4294967295"/>
          </p:nvPr>
        </p:nvSpPr>
        <p:spPr>
          <a:xfrm>
            <a:off x="7008495" y="1764030"/>
            <a:ext cx="5183505" cy="824230"/>
          </a:xfrm>
        </p:spPr>
        <p:txBody>
          <a:bodyPr>
            <a:normAutofit/>
          </a:bodyPr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</p:txBody>
      </p:sp>
      <p:pic>
        <p:nvPicPr>
          <p:cNvPr id="8" name="内容占位符 7" descr="0FlTW3FGSF"/>
          <p:cNvPicPr>
            <a:picLocks noChangeAspect="1"/>
          </p:cNvPicPr>
          <p:nvPr>
            <p:ph sz="half" idx="2"/>
          </p:nvPr>
        </p:nvPicPr>
        <p:blipFill>
          <a:blip r:embed="rId1"/>
          <a:srcRect l="260" r="-260"/>
          <a:stretch>
            <a:fillRect/>
          </a:stretch>
        </p:blipFill>
        <p:spPr>
          <a:xfrm>
            <a:off x="6172200" y="2384425"/>
            <a:ext cx="5181600" cy="3535045"/>
          </a:xfrm>
          <a:prstGeom prst="rect">
            <a:avLst/>
          </a:prstGeom>
        </p:spPr>
      </p:pic>
      <p:pic>
        <p:nvPicPr>
          <p:cNvPr id="21" name="图片 20" descr="0FlTW3u9I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35" y="2384425"/>
            <a:ext cx="5684520" cy="357378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658870" y="1176020"/>
            <a:ext cx="538480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汉仪粗黑简" panose="02010609000101010101" charset="-122"/>
                <a:ea typeface="汉仪粗黑简" panose="02010609000101010101" charset="-122"/>
                <a:sym typeface="+mn-ea"/>
              </a:rPr>
              <a:t>这是一座五彩蛋糕山</a:t>
            </a:r>
            <a:br>
              <a:rPr lang="zh-CN" altLang="en-US" sz="2400">
                <a:latin typeface="汉仪粗黑简" panose="02010609000101010101" charset="-122"/>
                <a:ea typeface="汉仪粗黑简" panose="02010609000101010101" charset="-122"/>
                <a:sym typeface="+mn-ea"/>
              </a:rPr>
            </a:br>
            <a:r>
              <a:rPr lang="zh-CN" altLang="en-US" sz="2400">
                <a:latin typeface="汉仪粗黑简" panose="02010609000101010101" charset="-122"/>
                <a:ea typeface="汉仪粗黑简" panose="02010609000101010101" charset="-122"/>
                <a:sym typeface="+mn-ea"/>
              </a:rPr>
              <a:t>          中国张掖丹霞地貌</a:t>
            </a:r>
            <a:endParaRPr lang="zh-CN" altLang="en-US" sz="2400">
              <a:latin typeface="汉仪粗黑简" panose="02010609000101010101" charset="-122"/>
              <a:ea typeface="汉仪粗黑简" panose="0201060900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3760" y="249555"/>
            <a:ext cx="4394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全球震撼10大景点之中国</a:t>
            </a:r>
            <a:endParaRPr lang="zh-CN" altLang="en-US" sz="28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28800" y="569595"/>
            <a:ext cx="74656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粗黑简" panose="02010609000101010101" charset="-122"/>
                <a:ea typeface="汉仪粗黑简" panose="02010609000101010101" charset="-122"/>
              </a:rPr>
              <a:t>   </a:t>
            </a:r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粗黑简" panose="02010609000101010101" charset="-122"/>
                <a:ea typeface="汉仪粗黑简" panose="02010609000101010101" charset="-122"/>
              </a:rPr>
              <a:t>红红火火恍恍惚惚盘锦红海滩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粗黑简" panose="02010609000101010101" charset="-122"/>
              <a:ea typeface="汉仪粗黑简" panose="02010609000101010101" charset="-122"/>
            </a:endParaRPr>
          </a:p>
        </p:txBody>
      </p:sp>
      <p:pic>
        <p:nvPicPr>
          <p:cNvPr id="3" name="图片 2" descr="0FlTW3vf7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1505585"/>
            <a:ext cx="5534660" cy="4266565"/>
          </a:xfrm>
          <a:prstGeom prst="rect">
            <a:avLst/>
          </a:prstGeom>
        </p:spPr>
      </p:pic>
      <p:pic>
        <p:nvPicPr>
          <p:cNvPr id="4" name="图片 3" descr="0FlTW3iT0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5710" y="1505585"/>
            <a:ext cx="5283835" cy="42665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9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 rot="747972">
            <a:off x="2711449" y="3363913"/>
            <a:ext cx="6413500" cy="1323975"/>
          </a:xfrm>
          <a:custGeom>
            <a:avLst/>
            <a:gdLst>
              <a:gd name="T0" fmla="*/ 6519 w 8080"/>
              <a:gd name="T1" fmla="*/ 902 h 1668"/>
              <a:gd name="T2" fmla="*/ 6882 w 8080"/>
              <a:gd name="T3" fmla="*/ 1294 h 1668"/>
              <a:gd name="T4" fmla="*/ 6749 w 8080"/>
              <a:gd name="T5" fmla="*/ 226 h 1668"/>
              <a:gd name="T6" fmla="*/ 4338 w 8080"/>
              <a:gd name="T7" fmla="*/ 261 h 1668"/>
              <a:gd name="T8" fmla="*/ 4384 w 8080"/>
              <a:gd name="T9" fmla="*/ 1411 h 1668"/>
              <a:gd name="T10" fmla="*/ 4324 w 8080"/>
              <a:gd name="T11" fmla="*/ 1632 h 1668"/>
              <a:gd name="T12" fmla="*/ 4023 w 8080"/>
              <a:gd name="T13" fmla="*/ 948 h 1668"/>
              <a:gd name="T14" fmla="*/ 3925 w 8080"/>
              <a:gd name="T15" fmla="*/ 1633 h 1668"/>
              <a:gd name="T16" fmla="*/ 3631 w 8080"/>
              <a:gd name="T17" fmla="*/ 1417 h 1668"/>
              <a:gd name="T18" fmla="*/ 3596 w 8080"/>
              <a:gd name="T19" fmla="*/ 113 h 1668"/>
              <a:gd name="T20" fmla="*/ 3969 w 8080"/>
              <a:gd name="T21" fmla="*/ 213 h 1668"/>
              <a:gd name="T22" fmla="*/ 4019 w 8080"/>
              <a:gd name="T23" fmla="*/ 221 h 1668"/>
              <a:gd name="T24" fmla="*/ 286 w 8080"/>
              <a:gd name="T25" fmla="*/ 42 h 1668"/>
              <a:gd name="T26" fmla="*/ 901 w 8080"/>
              <a:gd name="T27" fmla="*/ 714 h 1668"/>
              <a:gd name="T28" fmla="*/ 687 w 8080"/>
              <a:gd name="T29" fmla="*/ 321 h 1668"/>
              <a:gd name="T30" fmla="*/ 574 w 8080"/>
              <a:gd name="T31" fmla="*/ 1426 h 1668"/>
              <a:gd name="T32" fmla="*/ 530 w 8080"/>
              <a:gd name="T33" fmla="*/ 1624 h 1668"/>
              <a:gd name="T34" fmla="*/ 211 w 8080"/>
              <a:gd name="T35" fmla="*/ 1434 h 1668"/>
              <a:gd name="T36" fmla="*/ 265 w 8080"/>
              <a:gd name="T37" fmla="*/ 265 h 1668"/>
              <a:gd name="T38" fmla="*/ 156 w 8080"/>
              <a:gd name="T39" fmla="*/ 789 h 1668"/>
              <a:gd name="T40" fmla="*/ 27 w 8080"/>
              <a:gd name="T41" fmla="*/ 173 h 1668"/>
              <a:gd name="T42" fmla="*/ 8067 w 8080"/>
              <a:gd name="T43" fmla="*/ 215 h 1668"/>
              <a:gd name="T44" fmla="*/ 7790 w 8080"/>
              <a:gd name="T45" fmla="*/ 1630 h 1668"/>
              <a:gd name="T46" fmla="*/ 7266 w 8080"/>
              <a:gd name="T47" fmla="*/ 274 h 1668"/>
              <a:gd name="T48" fmla="*/ 7268 w 8080"/>
              <a:gd name="T49" fmla="*/ 42 h 1668"/>
              <a:gd name="T50" fmla="*/ 7489 w 8080"/>
              <a:gd name="T51" fmla="*/ 261 h 1668"/>
              <a:gd name="T52" fmla="*/ 7775 w 8080"/>
              <a:gd name="T53" fmla="*/ 1290 h 1668"/>
              <a:gd name="T54" fmla="*/ 7711 w 8080"/>
              <a:gd name="T55" fmla="*/ 36 h 1668"/>
              <a:gd name="T56" fmla="*/ 6285 w 8080"/>
              <a:gd name="T57" fmla="*/ 209 h 1668"/>
              <a:gd name="T58" fmla="*/ 6052 w 8080"/>
              <a:gd name="T59" fmla="*/ 1411 h 1668"/>
              <a:gd name="T60" fmla="*/ 5613 w 8080"/>
              <a:gd name="T61" fmla="*/ 1632 h 1668"/>
              <a:gd name="T62" fmla="*/ 5484 w 8080"/>
              <a:gd name="T63" fmla="*/ 290 h 1668"/>
              <a:gd name="T64" fmla="*/ 5440 w 8080"/>
              <a:gd name="T65" fmla="*/ 36 h 1668"/>
              <a:gd name="T66" fmla="*/ 5711 w 8080"/>
              <a:gd name="T67" fmla="*/ 259 h 1668"/>
              <a:gd name="T68" fmla="*/ 5883 w 8080"/>
              <a:gd name="T69" fmla="*/ 169 h 1668"/>
              <a:gd name="T70" fmla="*/ 1780 w 8080"/>
              <a:gd name="T71" fmla="*/ 86 h 1668"/>
              <a:gd name="T72" fmla="*/ 1761 w 8080"/>
              <a:gd name="T73" fmla="*/ 1426 h 1668"/>
              <a:gd name="T74" fmla="*/ 2085 w 8080"/>
              <a:gd name="T75" fmla="*/ 257 h 1668"/>
              <a:gd name="T76" fmla="*/ 2030 w 8080"/>
              <a:gd name="T77" fmla="*/ 36 h 1668"/>
              <a:gd name="T78" fmla="*/ 2681 w 8080"/>
              <a:gd name="T79" fmla="*/ 1426 h 1668"/>
              <a:gd name="T80" fmla="*/ 2775 w 8080"/>
              <a:gd name="T81" fmla="*/ 259 h 1668"/>
              <a:gd name="T82" fmla="*/ 3015 w 8080"/>
              <a:gd name="T83" fmla="*/ 56 h 1668"/>
              <a:gd name="T84" fmla="*/ 3151 w 8080"/>
              <a:gd name="T85" fmla="*/ 123 h 1668"/>
              <a:gd name="T86" fmla="*/ 3537 w 8080"/>
              <a:gd name="T87" fmla="*/ 253 h 1668"/>
              <a:gd name="T88" fmla="*/ 3245 w 8080"/>
              <a:gd name="T89" fmla="*/ 1568 h 1668"/>
              <a:gd name="T90" fmla="*/ 3103 w 8080"/>
              <a:gd name="T91" fmla="*/ 1601 h 1668"/>
              <a:gd name="T92" fmla="*/ 2681 w 8080"/>
              <a:gd name="T93" fmla="*/ 1610 h 1668"/>
              <a:gd name="T94" fmla="*/ 2320 w 8080"/>
              <a:gd name="T95" fmla="*/ 1413 h 1668"/>
              <a:gd name="T96" fmla="*/ 2166 w 8080"/>
              <a:gd name="T97" fmla="*/ 1447 h 1668"/>
              <a:gd name="T98" fmla="*/ 1786 w 8080"/>
              <a:gd name="T99" fmla="*/ 1562 h 1668"/>
              <a:gd name="T100" fmla="*/ 1396 w 8080"/>
              <a:gd name="T101" fmla="*/ 1493 h 1668"/>
              <a:gd name="T102" fmla="*/ 1292 w 8080"/>
              <a:gd name="T103" fmla="*/ 1455 h 1668"/>
              <a:gd name="T104" fmla="*/ 906 w 8080"/>
              <a:gd name="T105" fmla="*/ 1559 h 1668"/>
              <a:gd name="T106" fmla="*/ 970 w 8080"/>
              <a:gd name="T107" fmla="*/ 257 h 1668"/>
              <a:gd name="T108" fmla="*/ 1217 w 8080"/>
              <a:gd name="T109" fmla="*/ 36 h 1668"/>
              <a:gd name="T110" fmla="*/ 1196 w 8080"/>
              <a:gd name="T111" fmla="*/ 693 h 1668"/>
              <a:gd name="T112" fmla="*/ 1473 w 8080"/>
              <a:gd name="T113" fmla="*/ 35 h 1668"/>
              <a:gd name="T114" fmla="*/ 7043 w 8080"/>
              <a:gd name="T115" fmla="*/ 253 h 1668"/>
              <a:gd name="T116" fmla="*/ 6928 w 8080"/>
              <a:gd name="T117" fmla="*/ 1587 h 1668"/>
              <a:gd name="T118" fmla="*/ 6436 w 8080"/>
              <a:gd name="T119" fmla="*/ 1474 h 1668"/>
              <a:gd name="T120" fmla="*/ 6484 w 8080"/>
              <a:gd name="T121" fmla="*/ 121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080" h="1668">
                <a:moveTo>
                  <a:pt x="2245" y="411"/>
                </a:moveTo>
                <a:lnTo>
                  <a:pt x="2168" y="889"/>
                </a:lnTo>
                <a:lnTo>
                  <a:pt x="2320" y="889"/>
                </a:lnTo>
                <a:lnTo>
                  <a:pt x="2245" y="411"/>
                </a:lnTo>
                <a:lnTo>
                  <a:pt x="2245" y="411"/>
                </a:lnTo>
                <a:close/>
                <a:moveTo>
                  <a:pt x="6724" y="225"/>
                </a:moveTo>
                <a:lnTo>
                  <a:pt x="6699" y="226"/>
                </a:lnTo>
                <a:lnTo>
                  <a:pt x="6674" y="234"/>
                </a:lnTo>
                <a:lnTo>
                  <a:pt x="6653" y="248"/>
                </a:lnTo>
                <a:lnTo>
                  <a:pt x="6632" y="267"/>
                </a:lnTo>
                <a:lnTo>
                  <a:pt x="6613" y="290"/>
                </a:lnTo>
                <a:lnTo>
                  <a:pt x="6596" y="321"/>
                </a:lnTo>
                <a:lnTo>
                  <a:pt x="6580" y="355"/>
                </a:lnTo>
                <a:lnTo>
                  <a:pt x="6567" y="393"/>
                </a:lnTo>
                <a:lnTo>
                  <a:pt x="6555" y="436"/>
                </a:lnTo>
                <a:lnTo>
                  <a:pt x="6546" y="480"/>
                </a:lnTo>
                <a:lnTo>
                  <a:pt x="6538" y="530"/>
                </a:lnTo>
                <a:lnTo>
                  <a:pt x="6530" y="584"/>
                </a:lnTo>
                <a:lnTo>
                  <a:pt x="6525" y="639"/>
                </a:lnTo>
                <a:lnTo>
                  <a:pt x="6521" y="701"/>
                </a:lnTo>
                <a:lnTo>
                  <a:pt x="6519" y="766"/>
                </a:lnTo>
                <a:lnTo>
                  <a:pt x="6519" y="835"/>
                </a:lnTo>
                <a:lnTo>
                  <a:pt x="6519" y="902"/>
                </a:lnTo>
                <a:lnTo>
                  <a:pt x="6521" y="965"/>
                </a:lnTo>
                <a:lnTo>
                  <a:pt x="6525" y="1025"/>
                </a:lnTo>
                <a:lnTo>
                  <a:pt x="6529" y="1081"/>
                </a:lnTo>
                <a:lnTo>
                  <a:pt x="6534" y="1132"/>
                </a:lnTo>
                <a:lnTo>
                  <a:pt x="6542" y="1179"/>
                </a:lnTo>
                <a:lnTo>
                  <a:pt x="6550" y="1221"/>
                </a:lnTo>
                <a:lnTo>
                  <a:pt x="6557" y="1257"/>
                </a:lnTo>
                <a:lnTo>
                  <a:pt x="6575" y="1301"/>
                </a:lnTo>
                <a:lnTo>
                  <a:pt x="6592" y="1340"/>
                </a:lnTo>
                <a:lnTo>
                  <a:pt x="6609" y="1372"/>
                </a:lnTo>
                <a:lnTo>
                  <a:pt x="6630" y="1397"/>
                </a:lnTo>
                <a:lnTo>
                  <a:pt x="6651" y="1418"/>
                </a:lnTo>
                <a:lnTo>
                  <a:pt x="6674" y="1432"/>
                </a:lnTo>
                <a:lnTo>
                  <a:pt x="6697" y="1442"/>
                </a:lnTo>
                <a:lnTo>
                  <a:pt x="6724" y="1443"/>
                </a:lnTo>
                <a:lnTo>
                  <a:pt x="6749" y="1442"/>
                </a:lnTo>
                <a:lnTo>
                  <a:pt x="6774" y="1434"/>
                </a:lnTo>
                <a:lnTo>
                  <a:pt x="6797" y="1422"/>
                </a:lnTo>
                <a:lnTo>
                  <a:pt x="6817" y="1407"/>
                </a:lnTo>
                <a:lnTo>
                  <a:pt x="6836" y="1386"/>
                </a:lnTo>
                <a:lnTo>
                  <a:pt x="6853" y="1359"/>
                </a:lnTo>
                <a:lnTo>
                  <a:pt x="6868" y="1328"/>
                </a:lnTo>
                <a:lnTo>
                  <a:pt x="6882" y="1294"/>
                </a:lnTo>
                <a:lnTo>
                  <a:pt x="6893" y="1248"/>
                </a:lnTo>
                <a:lnTo>
                  <a:pt x="6903" y="1200"/>
                </a:lnTo>
                <a:lnTo>
                  <a:pt x="6913" y="1146"/>
                </a:lnTo>
                <a:lnTo>
                  <a:pt x="6918" y="1090"/>
                </a:lnTo>
                <a:lnTo>
                  <a:pt x="6924" y="1033"/>
                </a:lnTo>
                <a:lnTo>
                  <a:pt x="6928" y="969"/>
                </a:lnTo>
                <a:lnTo>
                  <a:pt x="6930" y="904"/>
                </a:lnTo>
                <a:lnTo>
                  <a:pt x="6932" y="835"/>
                </a:lnTo>
                <a:lnTo>
                  <a:pt x="6930" y="764"/>
                </a:lnTo>
                <a:lnTo>
                  <a:pt x="6928" y="699"/>
                </a:lnTo>
                <a:lnTo>
                  <a:pt x="6924" y="635"/>
                </a:lnTo>
                <a:lnTo>
                  <a:pt x="6918" y="574"/>
                </a:lnTo>
                <a:lnTo>
                  <a:pt x="6913" y="518"/>
                </a:lnTo>
                <a:lnTo>
                  <a:pt x="6903" y="463"/>
                </a:lnTo>
                <a:lnTo>
                  <a:pt x="6893" y="413"/>
                </a:lnTo>
                <a:lnTo>
                  <a:pt x="6882" y="365"/>
                </a:lnTo>
                <a:lnTo>
                  <a:pt x="6868" y="332"/>
                </a:lnTo>
                <a:lnTo>
                  <a:pt x="6853" y="303"/>
                </a:lnTo>
                <a:lnTo>
                  <a:pt x="6836" y="280"/>
                </a:lnTo>
                <a:lnTo>
                  <a:pt x="6817" y="259"/>
                </a:lnTo>
                <a:lnTo>
                  <a:pt x="6797" y="244"/>
                </a:lnTo>
                <a:lnTo>
                  <a:pt x="6774" y="232"/>
                </a:lnTo>
                <a:lnTo>
                  <a:pt x="6749" y="226"/>
                </a:lnTo>
                <a:lnTo>
                  <a:pt x="6724" y="225"/>
                </a:lnTo>
                <a:lnTo>
                  <a:pt x="6724" y="225"/>
                </a:lnTo>
                <a:close/>
                <a:moveTo>
                  <a:pt x="4372" y="36"/>
                </a:moveTo>
                <a:lnTo>
                  <a:pt x="4389" y="38"/>
                </a:lnTo>
                <a:lnTo>
                  <a:pt x="4405" y="44"/>
                </a:lnTo>
                <a:lnTo>
                  <a:pt x="4418" y="54"/>
                </a:lnTo>
                <a:lnTo>
                  <a:pt x="4432" y="65"/>
                </a:lnTo>
                <a:lnTo>
                  <a:pt x="4441" y="83"/>
                </a:lnTo>
                <a:lnTo>
                  <a:pt x="4447" y="102"/>
                </a:lnTo>
                <a:lnTo>
                  <a:pt x="4451" y="123"/>
                </a:lnTo>
                <a:lnTo>
                  <a:pt x="4453" y="146"/>
                </a:lnTo>
                <a:lnTo>
                  <a:pt x="4451" y="167"/>
                </a:lnTo>
                <a:lnTo>
                  <a:pt x="4447" y="188"/>
                </a:lnTo>
                <a:lnTo>
                  <a:pt x="4441" y="207"/>
                </a:lnTo>
                <a:lnTo>
                  <a:pt x="4432" y="226"/>
                </a:lnTo>
                <a:lnTo>
                  <a:pt x="4418" y="242"/>
                </a:lnTo>
                <a:lnTo>
                  <a:pt x="4403" y="253"/>
                </a:lnTo>
                <a:lnTo>
                  <a:pt x="4384" y="259"/>
                </a:lnTo>
                <a:lnTo>
                  <a:pt x="4365" y="261"/>
                </a:lnTo>
                <a:lnTo>
                  <a:pt x="4355" y="259"/>
                </a:lnTo>
                <a:lnTo>
                  <a:pt x="4347" y="259"/>
                </a:lnTo>
                <a:lnTo>
                  <a:pt x="4341" y="259"/>
                </a:lnTo>
                <a:lnTo>
                  <a:pt x="4338" y="261"/>
                </a:lnTo>
                <a:lnTo>
                  <a:pt x="4332" y="267"/>
                </a:lnTo>
                <a:lnTo>
                  <a:pt x="4326" y="273"/>
                </a:lnTo>
                <a:lnTo>
                  <a:pt x="4320" y="280"/>
                </a:lnTo>
                <a:lnTo>
                  <a:pt x="4317" y="288"/>
                </a:lnTo>
                <a:lnTo>
                  <a:pt x="4101" y="722"/>
                </a:lnTo>
                <a:lnTo>
                  <a:pt x="4132" y="758"/>
                </a:lnTo>
                <a:lnTo>
                  <a:pt x="4161" y="795"/>
                </a:lnTo>
                <a:lnTo>
                  <a:pt x="4188" y="829"/>
                </a:lnTo>
                <a:lnTo>
                  <a:pt x="4215" y="868"/>
                </a:lnTo>
                <a:lnTo>
                  <a:pt x="4236" y="904"/>
                </a:lnTo>
                <a:lnTo>
                  <a:pt x="4257" y="941"/>
                </a:lnTo>
                <a:lnTo>
                  <a:pt x="4276" y="979"/>
                </a:lnTo>
                <a:lnTo>
                  <a:pt x="4293" y="1017"/>
                </a:lnTo>
                <a:lnTo>
                  <a:pt x="4311" y="1061"/>
                </a:lnTo>
                <a:lnTo>
                  <a:pt x="4326" y="1106"/>
                </a:lnTo>
                <a:lnTo>
                  <a:pt x="4338" y="1154"/>
                </a:lnTo>
                <a:lnTo>
                  <a:pt x="4349" y="1202"/>
                </a:lnTo>
                <a:lnTo>
                  <a:pt x="4357" y="1253"/>
                </a:lnTo>
                <a:lnTo>
                  <a:pt x="4365" y="1305"/>
                </a:lnTo>
                <a:lnTo>
                  <a:pt x="4368" y="1359"/>
                </a:lnTo>
                <a:lnTo>
                  <a:pt x="4370" y="1417"/>
                </a:lnTo>
                <a:lnTo>
                  <a:pt x="4374" y="1411"/>
                </a:lnTo>
                <a:lnTo>
                  <a:pt x="4384" y="1411"/>
                </a:lnTo>
                <a:lnTo>
                  <a:pt x="4401" y="1409"/>
                </a:lnTo>
                <a:lnTo>
                  <a:pt x="4420" y="1405"/>
                </a:lnTo>
                <a:lnTo>
                  <a:pt x="4436" y="1403"/>
                </a:lnTo>
                <a:lnTo>
                  <a:pt x="4451" y="1405"/>
                </a:lnTo>
                <a:lnTo>
                  <a:pt x="4462" y="1413"/>
                </a:lnTo>
                <a:lnTo>
                  <a:pt x="4472" y="1424"/>
                </a:lnTo>
                <a:lnTo>
                  <a:pt x="4482" y="1443"/>
                </a:lnTo>
                <a:lnTo>
                  <a:pt x="4489" y="1465"/>
                </a:lnTo>
                <a:lnTo>
                  <a:pt x="4495" y="1486"/>
                </a:lnTo>
                <a:lnTo>
                  <a:pt x="4497" y="1509"/>
                </a:lnTo>
                <a:lnTo>
                  <a:pt x="4495" y="1532"/>
                </a:lnTo>
                <a:lnTo>
                  <a:pt x="4491" y="1551"/>
                </a:lnTo>
                <a:lnTo>
                  <a:pt x="4487" y="1570"/>
                </a:lnTo>
                <a:lnTo>
                  <a:pt x="4480" y="1587"/>
                </a:lnTo>
                <a:lnTo>
                  <a:pt x="4468" y="1605"/>
                </a:lnTo>
                <a:lnTo>
                  <a:pt x="4455" y="1618"/>
                </a:lnTo>
                <a:lnTo>
                  <a:pt x="4439" y="1626"/>
                </a:lnTo>
                <a:lnTo>
                  <a:pt x="4420" y="1630"/>
                </a:lnTo>
                <a:lnTo>
                  <a:pt x="4374" y="1628"/>
                </a:lnTo>
                <a:lnTo>
                  <a:pt x="4365" y="1628"/>
                </a:lnTo>
                <a:lnTo>
                  <a:pt x="4353" y="1630"/>
                </a:lnTo>
                <a:lnTo>
                  <a:pt x="4340" y="1630"/>
                </a:lnTo>
                <a:lnTo>
                  <a:pt x="4324" y="1632"/>
                </a:lnTo>
                <a:lnTo>
                  <a:pt x="4292" y="1633"/>
                </a:lnTo>
                <a:lnTo>
                  <a:pt x="4263" y="1633"/>
                </a:lnTo>
                <a:lnTo>
                  <a:pt x="4242" y="1633"/>
                </a:lnTo>
                <a:lnTo>
                  <a:pt x="4226" y="1632"/>
                </a:lnTo>
                <a:lnTo>
                  <a:pt x="4203" y="1624"/>
                </a:lnTo>
                <a:lnTo>
                  <a:pt x="4188" y="1610"/>
                </a:lnTo>
                <a:lnTo>
                  <a:pt x="4178" y="1589"/>
                </a:lnTo>
                <a:lnTo>
                  <a:pt x="4174" y="1562"/>
                </a:lnTo>
                <a:lnTo>
                  <a:pt x="4174" y="1505"/>
                </a:lnTo>
                <a:lnTo>
                  <a:pt x="4172" y="1451"/>
                </a:lnTo>
                <a:lnTo>
                  <a:pt x="4169" y="1399"/>
                </a:lnTo>
                <a:lnTo>
                  <a:pt x="4165" y="1349"/>
                </a:lnTo>
                <a:lnTo>
                  <a:pt x="4159" y="1301"/>
                </a:lnTo>
                <a:lnTo>
                  <a:pt x="4151" y="1257"/>
                </a:lnTo>
                <a:lnTo>
                  <a:pt x="4142" y="1217"/>
                </a:lnTo>
                <a:lnTo>
                  <a:pt x="4132" y="1177"/>
                </a:lnTo>
                <a:lnTo>
                  <a:pt x="4121" y="1138"/>
                </a:lnTo>
                <a:lnTo>
                  <a:pt x="4105" y="1100"/>
                </a:lnTo>
                <a:lnTo>
                  <a:pt x="4092" y="1065"/>
                </a:lnTo>
                <a:lnTo>
                  <a:pt x="4076" y="1033"/>
                </a:lnTo>
                <a:lnTo>
                  <a:pt x="4059" y="1002"/>
                </a:lnTo>
                <a:lnTo>
                  <a:pt x="4042" y="975"/>
                </a:lnTo>
                <a:lnTo>
                  <a:pt x="4023" y="948"/>
                </a:lnTo>
                <a:lnTo>
                  <a:pt x="4004" y="925"/>
                </a:lnTo>
                <a:lnTo>
                  <a:pt x="3886" y="1179"/>
                </a:lnTo>
                <a:lnTo>
                  <a:pt x="3886" y="1395"/>
                </a:lnTo>
                <a:lnTo>
                  <a:pt x="3886" y="1403"/>
                </a:lnTo>
                <a:lnTo>
                  <a:pt x="3886" y="1411"/>
                </a:lnTo>
                <a:lnTo>
                  <a:pt x="3886" y="1413"/>
                </a:lnTo>
                <a:lnTo>
                  <a:pt x="3884" y="1415"/>
                </a:lnTo>
                <a:lnTo>
                  <a:pt x="3886" y="1413"/>
                </a:lnTo>
                <a:lnTo>
                  <a:pt x="3896" y="1413"/>
                </a:lnTo>
                <a:lnTo>
                  <a:pt x="3909" y="1411"/>
                </a:lnTo>
                <a:lnTo>
                  <a:pt x="3927" y="1409"/>
                </a:lnTo>
                <a:lnTo>
                  <a:pt x="3940" y="1417"/>
                </a:lnTo>
                <a:lnTo>
                  <a:pt x="3952" y="1428"/>
                </a:lnTo>
                <a:lnTo>
                  <a:pt x="3963" y="1447"/>
                </a:lnTo>
                <a:lnTo>
                  <a:pt x="3973" y="1482"/>
                </a:lnTo>
                <a:lnTo>
                  <a:pt x="3975" y="1524"/>
                </a:lnTo>
                <a:lnTo>
                  <a:pt x="3975" y="1545"/>
                </a:lnTo>
                <a:lnTo>
                  <a:pt x="3971" y="1566"/>
                </a:lnTo>
                <a:lnTo>
                  <a:pt x="3967" y="1584"/>
                </a:lnTo>
                <a:lnTo>
                  <a:pt x="3961" y="1601"/>
                </a:lnTo>
                <a:lnTo>
                  <a:pt x="3952" y="1616"/>
                </a:lnTo>
                <a:lnTo>
                  <a:pt x="3940" y="1628"/>
                </a:lnTo>
                <a:lnTo>
                  <a:pt x="3925" y="1633"/>
                </a:lnTo>
                <a:lnTo>
                  <a:pt x="3909" y="1633"/>
                </a:lnTo>
                <a:lnTo>
                  <a:pt x="3883" y="1630"/>
                </a:lnTo>
                <a:lnTo>
                  <a:pt x="3852" y="1628"/>
                </a:lnTo>
                <a:lnTo>
                  <a:pt x="3817" y="1628"/>
                </a:lnTo>
                <a:lnTo>
                  <a:pt x="3779" y="1628"/>
                </a:lnTo>
                <a:lnTo>
                  <a:pt x="3740" y="1628"/>
                </a:lnTo>
                <a:lnTo>
                  <a:pt x="3710" y="1628"/>
                </a:lnTo>
                <a:lnTo>
                  <a:pt x="3687" y="1630"/>
                </a:lnTo>
                <a:lnTo>
                  <a:pt x="3669" y="1633"/>
                </a:lnTo>
                <a:lnTo>
                  <a:pt x="3650" y="1632"/>
                </a:lnTo>
                <a:lnTo>
                  <a:pt x="3633" y="1626"/>
                </a:lnTo>
                <a:lnTo>
                  <a:pt x="3619" y="1614"/>
                </a:lnTo>
                <a:lnTo>
                  <a:pt x="3608" y="1597"/>
                </a:lnTo>
                <a:lnTo>
                  <a:pt x="3600" y="1582"/>
                </a:lnTo>
                <a:lnTo>
                  <a:pt x="3596" y="1564"/>
                </a:lnTo>
                <a:lnTo>
                  <a:pt x="3595" y="1543"/>
                </a:lnTo>
                <a:lnTo>
                  <a:pt x="3593" y="1522"/>
                </a:lnTo>
                <a:lnTo>
                  <a:pt x="3595" y="1499"/>
                </a:lnTo>
                <a:lnTo>
                  <a:pt x="3596" y="1480"/>
                </a:lnTo>
                <a:lnTo>
                  <a:pt x="3600" y="1463"/>
                </a:lnTo>
                <a:lnTo>
                  <a:pt x="3606" y="1449"/>
                </a:lnTo>
                <a:lnTo>
                  <a:pt x="3618" y="1430"/>
                </a:lnTo>
                <a:lnTo>
                  <a:pt x="3631" y="1417"/>
                </a:lnTo>
                <a:lnTo>
                  <a:pt x="3648" y="1411"/>
                </a:lnTo>
                <a:lnTo>
                  <a:pt x="3666" y="1411"/>
                </a:lnTo>
                <a:lnTo>
                  <a:pt x="3685" y="1411"/>
                </a:lnTo>
                <a:lnTo>
                  <a:pt x="3685" y="1411"/>
                </a:lnTo>
                <a:lnTo>
                  <a:pt x="3687" y="1409"/>
                </a:lnTo>
                <a:lnTo>
                  <a:pt x="3687" y="1394"/>
                </a:lnTo>
                <a:lnTo>
                  <a:pt x="3687" y="292"/>
                </a:lnTo>
                <a:lnTo>
                  <a:pt x="3687" y="284"/>
                </a:lnTo>
                <a:lnTo>
                  <a:pt x="3687" y="276"/>
                </a:lnTo>
                <a:lnTo>
                  <a:pt x="3685" y="273"/>
                </a:lnTo>
                <a:lnTo>
                  <a:pt x="3683" y="269"/>
                </a:lnTo>
                <a:lnTo>
                  <a:pt x="3677" y="265"/>
                </a:lnTo>
                <a:lnTo>
                  <a:pt x="3667" y="265"/>
                </a:lnTo>
                <a:lnTo>
                  <a:pt x="3650" y="267"/>
                </a:lnTo>
                <a:lnTo>
                  <a:pt x="3633" y="263"/>
                </a:lnTo>
                <a:lnTo>
                  <a:pt x="3619" y="253"/>
                </a:lnTo>
                <a:lnTo>
                  <a:pt x="3608" y="236"/>
                </a:lnTo>
                <a:lnTo>
                  <a:pt x="3600" y="221"/>
                </a:lnTo>
                <a:lnTo>
                  <a:pt x="3596" y="202"/>
                </a:lnTo>
                <a:lnTo>
                  <a:pt x="3595" y="180"/>
                </a:lnTo>
                <a:lnTo>
                  <a:pt x="3593" y="157"/>
                </a:lnTo>
                <a:lnTo>
                  <a:pt x="3595" y="134"/>
                </a:lnTo>
                <a:lnTo>
                  <a:pt x="3596" y="113"/>
                </a:lnTo>
                <a:lnTo>
                  <a:pt x="3600" y="96"/>
                </a:lnTo>
                <a:lnTo>
                  <a:pt x="3608" y="79"/>
                </a:lnTo>
                <a:lnTo>
                  <a:pt x="3618" y="60"/>
                </a:lnTo>
                <a:lnTo>
                  <a:pt x="3631" y="48"/>
                </a:lnTo>
                <a:lnTo>
                  <a:pt x="3648" y="42"/>
                </a:lnTo>
                <a:lnTo>
                  <a:pt x="3666" y="42"/>
                </a:lnTo>
                <a:lnTo>
                  <a:pt x="3687" y="44"/>
                </a:lnTo>
                <a:lnTo>
                  <a:pt x="3712" y="46"/>
                </a:lnTo>
                <a:lnTo>
                  <a:pt x="3737" y="48"/>
                </a:lnTo>
                <a:lnTo>
                  <a:pt x="3767" y="48"/>
                </a:lnTo>
                <a:lnTo>
                  <a:pt x="3829" y="46"/>
                </a:lnTo>
                <a:lnTo>
                  <a:pt x="3892" y="42"/>
                </a:lnTo>
                <a:lnTo>
                  <a:pt x="3911" y="38"/>
                </a:lnTo>
                <a:lnTo>
                  <a:pt x="3929" y="42"/>
                </a:lnTo>
                <a:lnTo>
                  <a:pt x="3944" y="52"/>
                </a:lnTo>
                <a:lnTo>
                  <a:pt x="3959" y="67"/>
                </a:lnTo>
                <a:lnTo>
                  <a:pt x="3967" y="86"/>
                </a:lnTo>
                <a:lnTo>
                  <a:pt x="3973" y="106"/>
                </a:lnTo>
                <a:lnTo>
                  <a:pt x="3977" y="127"/>
                </a:lnTo>
                <a:lnTo>
                  <a:pt x="3979" y="150"/>
                </a:lnTo>
                <a:lnTo>
                  <a:pt x="3977" y="173"/>
                </a:lnTo>
                <a:lnTo>
                  <a:pt x="3975" y="194"/>
                </a:lnTo>
                <a:lnTo>
                  <a:pt x="3969" y="213"/>
                </a:lnTo>
                <a:lnTo>
                  <a:pt x="3961" y="230"/>
                </a:lnTo>
                <a:lnTo>
                  <a:pt x="3946" y="250"/>
                </a:lnTo>
                <a:lnTo>
                  <a:pt x="3929" y="261"/>
                </a:lnTo>
                <a:lnTo>
                  <a:pt x="3911" y="267"/>
                </a:lnTo>
                <a:lnTo>
                  <a:pt x="3892" y="265"/>
                </a:lnTo>
                <a:lnTo>
                  <a:pt x="3888" y="261"/>
                </a:lnTo>
                <a:lnTo>
                  <a:pt x="3888" y="261"/>
                </a:lnTo>
                <a:lnTo>
                  <a:pt x="3888" y="261"/>
                </a:lnTo>
                <a:lnTo>
                  <a:pt x="3888" y="267"/>
                </a:lnTo>
                <a:lnTo>
                  <a:pt x="3886" y="273"/>
                </a:lnTo>
                <a:lnTo>
                  <a:pt x="3886" y="282"/>
                </a:lnTo>
                <a:lnTo>
                  <a:pt x="3886" y="292"/>
                </a:lnTo>
                <a:lnTo>
                  <a:pt x="3886" y="774"/>
                </a:lnTo>
                <a:lnTo>
                  <a:pt x="4101" y="261"/>
                </a:lnTo>
                <a:lnTo>
                  <a:pt x="4107" y="259"/>
                </a:lnTo>
                <a:lnTo>
                  <a:pt x="4109" y="259"/>
                </a:lnTo>
                <a:lnTo>
                  <a:pt x="4107" y="257"/>
                </a:lnTo>
                <a:lnTo>
                  <a:pt x="4094" y="257"/>
                </a:lnTo>
                <a:lnTo>
                  <a:pt x="4075" y="261"/>
                </a:lnTo>
                <a:lnTo>
                  <a:pt x="4057" y="259"/>
                </a:lnTo>
                <a:lnTo>
                  <a:pt x="4044" y="251"/>
                </a:lnTo>
                <a:lnTo>
                  <a:pt x="4030" y="240"/>
                </a:lnTo>
                <a:lnTo>
                  <a:pt x="4019" y="221"/>
                </a:lnTo>
                <a:lnTo>
                  <a:pt x="4013" y="205"/>
                </a:lnTo>
                <a:lnTo>
                  <a:pt x="4009" y="188"/>
                </a:lnTo>
                <a:lnTo>
                  <a:pt x="4007" y="171"/>
                </a:lnTo>
                <a:lnTo>
                  <a:pt x="4007" y="150"/>
                </a:lnTo>
                <a:lnTo>
                  <a:pt x="4007" y="129"/>
                </a:lnTo>
                <a:lnTo>
                  <a:pt x="4009" y="109"/>
                </a:lnTo>
                <a:lnTo>
                  <a:pt x="4013" y="92"/>
                </a:lnTo>
                <a:lnTo>
                  <a:pt x="4019" y="77"/>
                </a:lnTo>
                <a:lnTo>
                  <a:pt x="4030" y="58"/>
                </a:lnTo>
                <a:lnTo>
                  <a:pt x="4044" y="46"/>
                </a:lnTo>
                <a:lnTo>
                  <a:pt x="4059" y="38"/>
                </a:lnTo>
                <a:lnTo>
                  <a:pt x="4075" y="38"/>
                </a:lnTo>
                <a:lnTo>
                  <a:pt x="4136" y="42"/>
                </a:lnTo>
                <a:lnTo>
                  <a:pt x="4201" y="44"/>
                </a:lnTo>
                <a:lnTo>
                  <a:pt x="4280" y="42"/>
                </a:lnTo>
                <a:lnTo>
                  <a:pt x="4363" y="38"/>
                </a:lnTo>
                <a:lnTo>
                  <a:pt x="4372" y="36"/>
                </a:lnTo>
                <a:lnTo>
                  <a:pt x="4372" y="36"/>
                </a:lnTo>
                <a:close/>
                <a:moveTo>
                  <a:pt x="106" y="36"/>
                </a:moveTo>
                <a:lnTo>
                  <a:pt x="121" y="36"/>
                </a:lnTo>
                <a:lnTo>
                  <a:pt x="138" y="38"/>
                </a:lnTo>
                <a:lnTo>
                  <a:pt x="209" y="40"/>
                </a:lnTo>
                <a:lnTo>
                  <a:pt x="286" y="42"/>
                </a:lnTo>
                <a:lnTo>
                  <a:pt x="369" y="44"/>
                </a:lnTo>
                <a:lnTo>
                  <a:pt x="457" y="44"/>
                </a:lnTo>
                <a:lnTo>
                  <a:pt x="543" y="44"/>
                </a:lnTo>
                <a:lnTo>
                  <a:pt x="626" y="42"/>
                </a:lnTo>
                <a:lnTo>
                  <a:pt x="703" y="40"/>
                </a:lnTo>
                <a:lnTo>
                  <a:pt x="776" y="38"/>
                </a:lnTo>
                <a:lnTo>
                  <a:pt x="803" y="36"/>
                </a:lnTo>
                <a:lnTo>
                  <a:pt x="826" y="38"/>
                </a:lnTo>
                <a:lnTo>
                  <a:pt x="843" y="44"/>
                </a:lnTo>
                <a:lnTo>
                  <a:pt x="856" y="52"/>
                </a:lnTo>
                <a:lnTo>
                  <a:pt x="868" y="67"/>
                </a:lnTo>
                <a:lnTo>
                  <a:pt x="878" y="88"/>
                </a:lnTo>
                <a:lnTo>
                  <a:pt x="881" y="115"/>
                </a:lnTo>
                <a:lnTo>
                  <a:pt x="881" y="148"/>
                </a:lnTo>
                <a:lnTo>
                  <a:pt x="881" y="221"/>
                </a:lnTo>
                <a:lnTo>
                  <a:pt x="881" y="290"/>
                </a:lnTo>
                <a:lnTo>
                  <a:pt x="883" y="357"/>
                </a:lnTo>
                <a:lnTo>
                  <a:pt x="885" y="420"/>
                </a:lnTo>
                <a:lnTo>
                  <a:pt x="887" y="493"/>
                </a:lnTo>
                <a:lnTo>
                  <a:pt x="891" y="562"/>
                </a:lnTo>
                <a:lnTo>
                  <a:pt x="895" y="626"/>
                </a:lnTo>
                <a:lnTo>
                  <a:pt x="901" y="685"/>
                </a:lnTo>
                <a:lnTo>
                  <a:pt x="901" y="714"/>
                </a:lnTo>
                <a:lnTo>
                  <a:pt x="895" y="739"/>
                </a:lnTo>
                <a:lnTo>
                  <a:pt x="885" y="760"/>
                </a:lnTo>
                <a:lnTo>
                  <a:pt x="870" y="779"/>
                </a:lnTo>
                <a:lnTo>
                  <a:pt x="854" y="791"/>
                </a:lnTo>
                <a:lnTo>
                  <a:pt x="837" y="800"/>
                </a:lnTo>
                <a:lnTo>
                  <a:pt x="818" y="806"/>
                </a:lnTo>
                <a:lnTo>
                  <a:pt x="795" y="808"/>
                </a:lnTo>
                <a:lnTo>
                  <a:pt x="774" y="806"/>
                </a:lnTo>
                <a:lnTo>
                  <a:pt x="755" y="800"/>
                </a:lnTo>
                <a:lnTo>
                  <a:pt x="737" y="793"/>
                </a:lnTo>
                <a:lnTo>
                  <a:pt x="722" y="779"/>
                </a:lnTo>
                <a:lnTo>
                  <a:pt x="707" y="760"/>
                </a:lnTo>
                <a:lnTo>
                  <a:pt x="695" y="739"/>
                </a:lnTo>
                <a:lnTo>
                  <a:pt x="691" y="716"/>
                </a:lnTo>
                <a:lnTo>
                  <a:pt x="691" y="689"/>
                </a:lnTo>
                <a:lnTo>
                  <a:pt x="695" y="658"/>
                </a:lnTo>
                <a:lnTo>
                  <a:pt x="697" y="626"/>
                </a:lnTo>
                <a:lnTo>
                  <a:pt x="697" y="589"/>
                </a:lnTo>
                <a:lnTo>
                  <a:pt x="699" y="553"/>
                </a:lnTo>
                <a:lnTo>
                  <a:pt x="699" y="466"/>
                </a:lnTo>
                <a:lnTo>
                  <a:pt x="697" y="386"/>
                </a:lnTo>
                <a:lnTo>
                  <a:pt x="693" y="349"/>
                </a:lnTo>
                <a:lnTo>
                  <a:pt x="687" y="321"/>
                </a:lnTo>
                <a:lnTo>
                  <a:pt x="680" y="298"/>
                </a:lnTo>
                <a:lnTo>
                  <a:pt x="670" y="282"/>
                </a:lnTo>
                <a:lnTo>
                  <a:pt x="661" y="274"/>
                </a:lnTo>
                <a:lnTo>
                  <a:pt x="645" y="269"/>
                </a:lnTo>
                <a:lnTo>
                  <a:pt x="628" y="265"/>
                </a:lnTo>
                <a:lnTo>
                  <a:pt x="609" y="263"/>
                </a:lnTo>
                <a:lnTo>
                  <a:pt x="591" y="263"/>
                </a:lnTo>
                <a:lnTo>
                  <a:pt x="578" y="265"/>
                </a:lnTo>
                <a:lnTo>
                  <a:pt x="568" y="269"/>
                </a:lnTo>
                <a:lnTo>
                  <a:pt x="561" y="273"/>
                </a:lnTo>
                <a:lnTo>
                  <a:pt x="557" y="280"/>
                </a:lnTo>
                <a:lnTo>
                  <a:pt x="553" y="290"/>
                </a:lnTo>
                <a:lnTo>
                  <a:pt x="551" y="303"/>
                </a:lnTo>
                <a:lnTo>
                  <a:pt x="551" y="322"/>
                </a:lnTo>
                <a:lnTo>
                  <a:pt x="551" y="1392"/>
                </a:lnTo>
                <a:lnTo>
                  <a:pt x="547" y="1415"/>
                </a:lnTo>
                <a:lnTo>
                  <a:pt x="536" y="1438"/>
                </a:lnTo>
                <a:lnTo>
                  <a:pt x="534" y="1442"/>
                </a:lnTo>
                <a:lnTo>
                  <a:pt x="534" y="1443"/>
                </a:lnTo>
                <a:lnTo>
                  <a:pt x="538" y="1443"/>
                </a:lnTo>
                <a:lnTo>
                  <a:pt x="545" y="1440"/>
                </a:lnTo>
                <a:lnTo>
                  <a:pt x="559" y="1434"/>
                </a:lnTo>
                <a:lnTo>
                  <a:pt x="574" y="1426"/>
                </a:lnTo>
                <a:lnTo>
                  <a:pt x="595" y="1415"/>
                </a:lnTo>
                <a:lnTo>
                  <a:pt x="618" y="1401"/>
                </a:lnTo>
                <a:lnTo>
                  <a:pt x="641" y="1399"/>
                </a:lnTo>
                <a:lnTo>
                  <a:pt x="661" y="1403"/>
                </a:lnTo>
                <a:lnTo>
                  <a:pt x="680" y="1413"/>
                </a:lnTo>
                <a:lnTo>
                  <a:pt x="695" y="1428"/>
                </a:lnTo>
                <a:lnTo>
                  <a:pt x="707" y="1445"/>
                </a:lnTo>
                <a:lnTo>
                  <a:pt x="716" y="1466"/>
                </a:lnTo>
                <a:lnTo>
                  <a:pt x="720" y="1488"/>
                </a:lnTo>
                <a:lnTo>
                  <a:pt x="722" y="1513"/>
                </a:lnTo>
                <a:lnTo>
                  <a:pt x="720" y="1536"/>
                </a:lnTo>
                <a:lnTo>
                  <a:pt x="716" y="1559"/>
                </a:lnTo>
                <a:lnTo>
                  <a:pt x="707" y="1578"/>
                </a:lnTo>
                <a:lnTo>
                  <a:pt x="695" y="1597"/>
                </a:lnTo>
                <a:lnTo>
                  <a:pt x="680" y="1612"/>
                </a:lnTo>
                <a:lnTo>
                  <a:pt x="662" y="1622"/>
                </a:lnTo>
                <a:lnTo>
                  <a:pt x="641" y="1628"/>
                </a:lnTo>
                <a:lnTo>
                  <a:pt x="618" y="1626"/>
                </a:lnTo>
                <a:lnTo>
                  <a:pt x="605" y="1626"/>
                </a:lnTo>
                <a:lnTo>
                  <a:pt x="589" y="1624"/>
                </a:lnTo>
                <a:lnTo>
                  <a:pt x="572" y="1624"/>
                </a:lnTo>
                <a:lnTo>
                  <a:pt x="551" y="1624"/>
                </a:lnTo>
                <a:lnTo>
                  <a:pt x="530" y="1624"/>
                </a:lnTo>
                <a:lnTo>
                  <a:pt x="503" y="1624"/>
                </a:lnTo>
                <a:lnTo>
                  <a:pt x="476" y="1622"/>
                </a:lnTo>
                <a:lnTo>
                  <a:pt x="445" y="1622"/>
                </a:lnTo>
                <a:lnTo>
                  <a:pt x="417" y="1622"/>
                </a:lnTo>
                <a:lnTo>
                  <a:pt x="388" y="1624"/>
                </a:lnTo>
                <a:lnTo>
                  <a:pt x="365" y="1624"/>
                </a:lnTo>
                <a:lnTo>
                  <a:pt x="342" y="1624"/>
                </a:lnTo>
                <a:lnTo>
                  <a:pt x="323" y="1624"/>
                </a:lnTo>
                <a:lnTo>
                  <a:pt x="305" y="1624"/>
                </a:lnTo>
                <a:lnTo>
                  <a:pt x="292" y="1626"/>
                </a:lnTo>
                <a:lnTo>
                  <a:pt x="278" y="1626"/>
                </a:lnTo>
                <a:lnTo>
                  <a:pt x="259" y="1626"/>
                </a:lnTo>
                <a:lnTo>
                  <a:pt x="240" y="1618"/>
                </a:lnTo>
                <a:lnTo>
                  <a:pt x="225" y="1607"/>
                </a:lnTo>
                <a:lnTo>
                  <a:pt x="213" y="1589"/>
                </a:lnTo>
                <a:lnTo>
                  <a:pt x="204" y="1572"/>
                </a:lnTo>
                <a:lnTo>
                  <a:pt x="198" y="1553"/>
                </a:lnTo>
                <a:lnTo>
                  <a:pt x="196" y="1534"/>
                </a:lnTo>
                <a:lnTo>
                  <a:pt x="194" y="1511"/>
                </a:lnTo>
                <a:lnTo>
                  <a:pt x="194" y="1488"/>
                </a:lnTo>
                <a:lnTo>
                  <a:pt x="198" y="1466"/>
                </a:lnTo>
                <a:lnTo>
                  <a:pt x="204" y="1449"/>
                </a:lnTo>
                <a:lnTo>
                  <a:pt x="211" y="1434"/>
                </a:lnTo>
                <a:lnTo>
                  <a:pt x="225" y="1417"/>
                </a:lnTo>
                <a:lnTo>
                  <a:pt x="242" y="1405"/>
                </a:lnTo>
                <a:lnTo>
                  <a:pt x="259" y="1401"/>
                </a:lnTo>
                <a:lnTo>
                  <a:pt x="280" y="1401"/>
                </a:lnTo>
                <a:lnTo>
                  <a:pt x="309" y="1409"/>
                </a:lnTo>
                <a:lnTo>
                  <a:pt x="325" y="1415"/>
                </a:lnTo>
                <a:lnTo>
                  <a:pt x="336" y="1417"/>
                </a:lnTo>
                <a:lnTo>
                  <a:pt x="344" y="1418"/>
                </a:lnTo>
                <a:lnTo>
                  <a:pt x="349" y="1417"/>
                </a:lnTo>
                <a:lnTo>
                  <a:pt x="351" y="1415"/>
                </a:lnTo>
                <a:lnTo>
                  <a:pt x="351" y="1411"/>
                </a:lnTo>
                <a:lnTo>
                  <a:pt x="353" y="1401"/>
                </a:lnTo>
                <a:lnTo>
                  <a:pt x="353" y="1392"/>
                </a:lnTo>
                <a:lnTo>
                  <a:pt x="353" y="322"/>
                </a:lnTo>
                <a:lnTo>
                  <a:pt x="351" y="305"/>
                </a:lnTo>
                <a:lnTo>
                  <a:pt x="351" y="292"/>
                </a:lnTo>
                <a:lnTo>
                  <a:pt x="348" y="282"/>
                </a:lnTo>
                <a:lnTo>
                  <a:pt x="344" y="276"/>
                </a:lnTo>
                <a:lnTo>
                  <a:pt x="334" y="271"/>
                </a:lnTo>
                <a:lnTo>
                  <a:pt x="323" y="267"/>
                </a:lnTo>
                <a:lnTo>
                  <a:pt x="307" y="265"/>
                </a:lnTo>
                <a:lnTo>
                  <a:pt x="288" y="263"/>
                </a:lnTo>
                <a:lnTo>
                  <a:pt x="265" y="265"/>
                </a:lnTo>
                <a:lnTo>
                  <a:pt x="244" y="267"/>
                </a:lnTo>
                <a:lnTo>
                  <a:pt x="230" y="273"/>
                </a:lnTo>
                <a:lnTo>
                  <a:pt x="219" y="280"/>
                </a:lnTo>
                <a:lnTo>
                  <a:pt x="215" y="288"/>
                </a:lnTo>
                <a:lnTo>
                  <a:pt x="211" y="296"/>
                </a:lnTo>
                <a:lnTo>
                  <a:pt x="207" y="307"/>
                </a:lnTo>
                <a:lnTo>
                  <a:pt x="205" y="319"/>
                </a:lnTo>
                <a:lnTo>
                  <a:pt x="202" y="334"/>
                </a:lnTo>
                <a:lnTo>
                  <a:pt x="200" y="351"/>
                </a:lnTo>
                <a:lnTo>
                  <a:pt x="196" y="370"/>
                </a:lnTo>
                <a:lnTo>
                  <a:pt x="194" y="392"/>
                </a:lnTo>
                <a:lnTo>
                  <a:pt x="192" y="418"/>
                </a:lnTo>
                <a:lnTo>
                  <a:pt x="192" y="449"/>
                </a:lnTo>
                <a:lnTo>
                  <a:pt x="190" y="482"/>
                </a:lnTo>
                <a:lnTo>
                  <a:pt x="190" y="516"/>
                </a:lnTo>
                <a:lnTo>
                  <a:pt x="190" y="568"/>
                </a:lnTo>
                <a:lnTo>
                  <a:pt x="192" y="624"/>
                </a:lnTo>
                <a:lnTo>
                  <a:pt x="194" y="689"/>
                </a:lnTo>
                <a:lnTo>
                  <a:pt x="196" y="714"/>
                </a:lnTo>
                <a:lnTo>
                  <a:pt x="192" y="737"/>
                </a:lnTo>
                <a:lnTo>
                  <a:pt x="182" y="758"/>
                </a:lnTo>
                <a:lnTo>
                  <a:pt x="169" y="775"/>
                </a:lnTo>
                <a:lnTo>
                  <a:pt x="156" y="789"/>
                </a:lnTo>
                <a:lnTo>
                  <a:pt x="138" y="800"/>
                </a:lnTo>
                <a:lnTo>
                  <a:pt x="119" y="806"/>
                </a:lnTo>
                <a:lnTo>
                  <a:pt x="98" y="808"/>
                </a:lnTo>
                <a:lnTo>
                  <a:pt x="77" y="806"/>
                </a:lnTo>
                <a:lnTo>
                  <a:pt x="60" y="800"/>
                </a:lnTo>
                <a:lnTo>
                  <a:pt x="42" y="791"/>
                </a:lnTo>
                <a:lnTo>
                  <a:pt x="27" y="777"/>
                </a:lnTo>
                <a:lnTo>
                  <a:pt x="17" y="764"/>
                </a:lnTo>
                <a:lnTo>
                  <a:pt x="8" y="751"/>
                </a:lnTo>
                <a:lnTo>
                  <a:pt x="2" y="733"/>
                </a:lnTo>
                <a:lnTo>
                  <a:pt x="0" y="716"/>
                </a:lnTo>
                <a:lnTo>
                  <a:pt x="2" y="689"/>
                </a:lnTo>
                <a:lnTo>
                  <a:pt x="8" y="618"/>
                </a:lnTo>
                <a:lnTo>
                  <a:pt x="12" y="539"/>
                </a:lnTo>
                <a:lnTo>
                  <a:pt x="17" y="455"/>
                </a:lnTo>
                <a:lnTo>
                  <a:pt x="21" y="367"/>
                </a:lnTo>
                <a:lnTo>
                  <a:pt x="23" y="332"/>
                </a:lnTo>
                <a:lnTo>
                  <a:pt x="23" y="301"/>
                </a:lnTo>
                <a:lnTo>
                  <a:pt x="25" y="271"/>
                </a:lnTo>
                <a:lnTo>
                  <a:pt x="27" y="244"/>
                </a:lnTo>
                <a:lnTo>
                  <a:pt x="27" y="217"/>
                </a:lnTo>
                <a:lnTo>
                  <a:pt x="27" y="194"/>
                </a:lnTo>
                <a:lnTo>
                  <a:pt x="27" y="173"/>
                </a:lnTo>
                <a:lnTo>
                  <a:pt x="27" y="154"/>
                </a:lnTo>
                <a:lnTo>
                  <a:pt x="27" y="121"/>
                </a:lnTo>
                <a:lnTo>
                  <a:pt x="29" y="94"/>
                </a:lnTo>
                <a:lnTo>
                  <a:pt x="35" y="73"/>
                </a:lnTo>
                <a:lnTo>
                  <a:pt x="42" y="60"/>
                </a:lnTo>
                <a:lnTo>
                  <a:pt x="54" y="50"/>
                </a:lnTo>
                <a:lnTo>
                  <a:pt x="67" y="42"/>
                </a:lnTo>
                <a:lnTo>
                  <a:pt x="84" y="38"/>
                </a:lnTo>
                <a:lnTo>
                  <a:pt x="106" y="36"/>
                </a:lnTo>
                <a:lnTo>
                  <a:pt x="106" y="36"/>
                </a:lnTo>
                <a:close/>
                <a:moveTo>
                  <a:pt x="8013" y="35"/>
                </a:moveTo>
                <a:lnTo>
                  <a:pt x="8026" y="36"/>
                </a:lnTo>
                <a:lnTo>
                  <a:pt x="8042" y="42"/>
                </a:lnTo>
                <a:lnTo>
                  <a:pt x="8055" y="54"/>
                </a:lnTo>
                <a:lnTo>
                  <a:pt x="8067" y="69"/>
                </a:lnTo>
                <a:lnTo>
                  <a:pt x="8072" y="84"/>
                </a:lnTo>
                <a:lnTo>
                  <a:pt x="8078" y="100"/>
                </a:lnTo>
                <a:lnTo>
                  <a:pt x="8080" y="119"/>
                </a:lnTo>
                <a:lnTo>
                  <a:pt x="8080" y="140"/>
                </a:lnTo>
                <a:lnTo>
                  <a:pt x="8080" y="163"/>
                </a:lnTo>
                <a:lnTo>
                  <a:pt x="8078" y="184"/>
                </a:lnTo>
                <a:lnTo>
                  <a:pt x="8072" y="202"/>
                </a:lnTo>
                <a:lnTo>
                  <a:pt x="8067" y="215"/>
                </a:lnTo>
                <a:lnTo>
                  <a:pt x="8053" y="236"/>
                </a:lnTo>
                <a:lnTo>
                  <a:pt x="8038" y="250"/>
                </a:lnTo>
                <a:lnTo>
                  <a:pt x="8020" y="257"/>
                </a:lnTo>
                <a:lnTo>
                  <a:pt x="8003" y="259"/>
                </a:lnTo>
                <a:lnTo>
                  <a:pt x="7994" y="257"/>
                </a:lnTo>
                <a:lnTo>
                  <a:pt x="7982" y="257"/>
                </a:lnTo>
                <a:lnTo>
                  <a:pt x="7976" y="259"/>
                </a:lnTo>
                <a:lnTo>
                  <a:pt x="7976" y="261"/>
                </a:lnTo>
                <a:lnTo>
                  <a:pt x="7976" y="267"/>
                </a:lnTo>
                <a:lnTo>
                  <a:pt x="7976" y="274"/>
                </a:lnTo>
                <a:lnTo>
                  <a:pt x="7976" y="286"/>
                </a:lnTo>
                <a:lnTo>
                  <a:pt x="7976" y="1248"/>
                </a:lnTo>
                <a:lnTo>
                  <a:pt x="7974" y="1298"/>
                </a:lnTo>
                <a:lnTo>
                  <a:pt x="7969" y="1346"/>
                </a:lnTo>
                <a:lnTo>
                  <a:pt x="7961" y="1392"/>
                </a:lnTo>
                <a:lnTo>
                  <a:pt x="7949" y="1432"/>
                </a:lnTo>
                <a:lnTo>
                  <a:pt x="7934" y="1472"/>
                </a:lnTo>
                <a:lnTo>
                  <a:pt x="7915" y="1507"/>
                </a:lnTo>
                <a:lnTo>
                  <a:pt x="7894" y="1539"/>
                </a:lnTo>
                <a:lnTo>
                  <a:pt x="7869" y="1570"/>
                </a:lnTo>
                <a:lnTo>
                  <a:pt x="7846" y="1593"/>
                </a:lnTo>
                <a:lnTo>
                  <a:pt x="7819" y="1612"/>
                </a:lnTo>
                <a:lnTo>
                  <a:pt x="7790" y="1630"/>
                </a:lnTo>
                <a:lnTo>
                  <a:pt x="7761" y="1643"/>
                </a:lnTo>
                <a:lnTo>
                  <a:pt x="7729" y="1655"/>
                </a:lnTo>
                <a:lnTo>
                  <a:pt x="7694" y="1662"/>
                </a:lnTo>
                <a:lnTo>
                  <a:pt x="7658" y="1666"/>
                </a:lnTo>
                <a:lnTo>
                  <a:pt x="7621" y="1668"/>
                </a:lnTo>
                <a:lnTo>
                  <a:pt x="7583" y="1666"/>
                </a:lnTo>
                <a:lnTo>
                  <a:pt x="7546" y="1662"/>
                </a:lnTo>
                <a:lnTo>
                  <a:pt x="7512" y="1655"/>
                </a:lnTo>
                <a:lnTo>
                  <a:pt x="7481" y="1643"/>
                </a:lnTo>
                <a:lnTo>
                  <a:pt x="7450" y="1630"/>
                </a:lnTo>
                <a:lnTo>
                  <a:pt x="7421" y="1612"/>
                </a:lnTo>
                <a:lnTo>
                  <a:pt x="7396" y="1593"/>
                </a:lnTo>
                <a:lnTo>
                  <a:pt x="7371" y="1570"/>
                </a:lnTo>
                <a:lnTo>
                  <a:pt x="7347" y="1541"/>
                </a:lnTo>
                <a:lnTo>
                  <a:pt x="7325" y="1509"/>
                </a:lnTo>
                <a:lnTo>
                  <a:pt x="7308" y="1472"/>
                </a:lnTo>
                <a:lnTo>
                  <a:pt x="7293" y="1434"/>
                </a:lnTo>
                <a:lnTo>
                  <a:pt x="7281" y="1392"/>
                </a:lnTo>
                <a:lnTo>
                  <a:pt x="7274" y="1346"/>
                </a:lnTo>
                <a:lnTo>
                  <a:pt x="7268" y="1298"/>
                </a:lnTo>
                <a:lnTo>
                  <a:pt x="7266" y="1248"/>
                </a:lnTo>
                <a:lnTo>
                  <a:pt x="7266" y="286"/>
                </a:lnTo>
                <a:lnTo>
                  <a:pt x="7266" y="274"/>
                </a:lnTo>
                <a:lnTo>
                  <a:pt x="7266" y="267"/>
                </a:lnTo>
                <a:lnTo>
                  <a:pt x="7264" y="261"/>
                </a:lnTo>
                <a:lnTo>
                  <a:pt x="7264" y="259"/>
                </a:lnTo>
                <a:lnTo>
                  <a:pt x="7260" y="259"/>
                </a:lnTo>
                <a:lnTo>
                  <a:pt x="7254" y="259"/>
                </a:lnTo>
                <a:lnTo>
                  <a:pt x="7247" y="259"/>
                </a:lnTo>
                <a:lnTo>
                  <a:pt x="7233" y="261"/>
                </a:lnTo>
                <a:lnTo>
                  <a:pt x="7216" y="259"/>
                </a:lnTo>
                <a:lnTo>
                  <a:pt x="7201" y="253"/>
                </a:lnTo>
                <a:lnTo>
                  <a:pt x="7187" y="240"/>
                </a:lnTo>
                <a:lnTo>
                  <a:pt x="7178" y="223"/>
                </a:lnTo>
                <a:lnTo>
                  <a:pt x="7172" y="207"/>
                </a:lnTo>
                <a:lnTo>
                  <a:pt x="7168" y="190"/>
                </a:lnTo>
                <a:lnTo>
                  <a:pt x="7164" y="150"/>
                </a:lnTo>
                <a:lnTo>
                  <a:pt x="7164" y="127"/>
                </a:lnTo>
                <a:lnTo>
                  <a:pt x="7168" y="107"/>
                </a:lnTo>
                <a:lnTo>
                  <a:pt x="7172" y="90"/>
                </a:lnTo>
                <a:lnTo>
                  <a:pt x="7178" y="73"/>
                </a:lnTo>
                <a:lnTo>
                  <a:pt x="7187" y="56"/>
                </a:lnTo>
                <a:lnTo>
                  <a:pt x="7201" y="44"/>
                </a:lnTo>
                <a:lnTo>
                  <a:pt x="7216" y="38"/>
                </a:lnTo>
                <a:lnTo>
                  <a:pt x="7235" y="38"/>
                </a:lnTo>
                <a:lnTo>
                  <a:pt x="7268" y="42"/>
                </a:lnTo>
                <a:lnTo>
                  <a:pt x="7300" y="44"/>
                </a:lnTo>
                <a:lnTo>
                  <a:pt x="7337" y="46"/>
                </a:lnTo>
                <a:lnTo>
                  <a:pt x="7375" y="46"/>
                </a:lnTo>
                <a:lnTo>
                  <a:pt x="7433" y="42"/>
                </a:lnTo>
                <a:lnTo>
                  <a:pt x="7466" y="40"/>
                </a:lnTo>
                <a:lnTo>
                  <a:pt x="7498" y="38"/>
                </a:lnTo>
                <a:lnTo>
                  <a:pt x="7519" y="36"/>
                </a:lnTo>
                <a:lnTo>
                  <a:pt x="7537" y="40"/>
                </a:lnTo>
                <a:lnTo>
                  <a:pt x="7554" y="50"/>
                </a:lnTo>
                <a:lnTo>
                  <a:pt x="7567" y="67"/>
                </a:lnTo>
                <a:lnTo>
                  <a:pt x="7577" y="83"/>
                </a:lnTo>
                <a:lnTo>
                  <a:pt x="7583" y="100"/>
                </a:lnTo>
                <a:lnTo>
                  <a:pt x="7585" y="121"/>
                </a:lnTo>
                <a:lnTo>
                  <a:pt x="7587" y="144"/>
                </a:lnTo>
                <a:lnTo>
                  <a:pt x="7585" y="165"/>
                </a:lnTo>
                <a:lnTo>
                  <a:pt x="7581" y="186"/>
                </a:lnTo>
                <a:lnTo>
                  <a:pt x="7575" y="207"/>
                </a:lnTo>
                <a:lnTo>
                  <a:pt x="7565" y="226"/>
                </a:lnTo>
                <a:lnTo>
                  <a:pt x="7552" y="242"/>
                </a:lnTo>
                <a:lnTo>
                  <a:pt x="7537" y="253"/>
                </a:lnTo>
                <a:lnTo>
                  <a:pt x="7521" y="259"/>
                </a:lnTo>
                <a:lnTo>
                  <a:pt x="7502" y="261"/>
                </a:lnTo>
                <a:lnTo>
                  <a:pt x="7489" y="261"/>
                </a:lnTo>
                <a:lnTo>
                  <a:pt x="7479" y="261"/>
                </a:lnTo>
                <a:lnTo>
                  <a:pt x="7471" y="261"/>
                </a:lnTo>
                <a:lnTo>
                  <a:pt x="7466" y="263"/>
                </a:lnTo>
                <a:lnTo>
                  <a:pt x="7466" y="265"/>
                </a:lnTo>
                <a:lnTo>
                  <a:pt x="7466" y="269"/>
                </a:lnTo>
                <a:lnTo>
                  <a:pt x="7466" y="276"/>
                </a:lnTo>
                <a:lnTo>
                  <a:pt x="7466" y="286"/>
                </a:lnTo>
                <a:lnTo>
                  <a:pt x="7466" y="1248"/>
                </a:lnTo>
                <a:lnTo>
                  <a:pt x="7467" y="1290"/>
                </a:lnTo>
                <a:lnTo>
                  <a:pt x="7475" y="1328"/>
                </a:lnTo>
                <a:lnTo>
                  <a:pt x="7489" y="1363"/>
                </a:lnTo>
                <a:lnTo>
                  <a:pt x="7506" y="1392"/>
                </a:lnTo>
                <a:lnTo>
                  <a:pt x="7529" y="1415"/>
                </a:lnTo>
                <a:lnTo>
                  <a:pt x="7556" y="1432"/>
                </a:lnTo>
                <a:lnTo>
                  <a:pt x="7587" y="1442"/>
                </a:lnTo>
                <a:lnTo>
                  <a:pt x="7621" y="1443"/>
                </a:lnTo>
                <a:lnTo>
                  <a:pt x="7658" y="1442"/>
                </a:lnTo>
                <a:lnTo>
                  <a:pt x="7688" y="1430"/>
                </a:lnTo>
                <a:lnTo>
                  <a:pt x="7713" y="1415"/>
                </a:lnTo>
                <a:lnTo>
                  <a:pt x="7736" y="1392"/>
                </a:lnTo>
                <a:lnTo>
                  <a:pt x="7754" y="1361"/>
                </a:lnTo>
                <a:lnTo>
                  <a:pt x="7767" y="1328"/>
                </a:lnTo>
                <a:lnTo>
                  <a:pt x="7775" y="1290"/>
                </a:lnTo>
                <a:lnTo>
                  <a:pt x="7777" y="1248"/>
                </a:lnTo>
                <a:lnTo>
                  <a:pt x="7777" y="286"/>
                </a:lnTo>
                <a:lnTo>
                  <a:pt x="7777" y="273"/>
                </a:lnTo>
                <a:lnTo>
                  <a:pt x="7777" y="265"/>
                </a:lnTo>
                <a:lnTo>
                  <a:pt x="7775" y="257"/>
                </a:lnTo>
                <a:lnTo>
                  <a:pt x="7775" y="255"/>
                </a:lnTo>
                <a:lnTo>
                  <a:pt x="7769" y="253"/>
                </a:lnTo>
                <a:lnTo>
                  <a:pt x="7757" y="253"/>
                </a:lnTo>
                <a:lnTo>
                  <a:pt x="7744" y="255"/>
                </a:lnTo>
                <a:lnTo>
                  <a:pt x="7727" y="261"/>
                </a:lnTo>
                <a:lnTo>
                  <a:pt x="7709" y="259"/>
                </a:lnTo>
                <a:lnTo>
                  <a:pt x="7694" y="253"/>
                </a:lnTo>
                <a:lnTo>
                  <a:pt x="7681" y="240"/>
                </a:lnTo>
                <a:lnTo>
                  <a:pt x="7671" y="223"/>
                </a:lnTo>
                <a:lnTo>
                  <a:pt x="7659" y="188"/>
                </a:lnTo>
                <a:lnTo>
                  <a:pt x="7656" y="146"/>
                </a:lnTo>
                <a:lnTo>
                  <a:pt x="7658" y="123"/>
                </a:lnTo>
                <a:lnTo>
                  <a:pt x="7659" y="104"/>
                </a:lnTo>
                <a:lnTo>
                  <a:pt x="7663" y="84"/>
                </a:lnTo>
                <a:lnTo>
                  <a:pt x="7671" y="69"/>
                </a:lnTo>
                <a:lnTo>
                  <a:pt x="7681" y="52"/>
                </a:lnTo>
                <a:lnTo>
                  <a:pt x="7694" y="40"/>
                </a:lnTo>
                <a:lnTo>
                  <a:pt x="7711" y="36"/>
                </a:lnTo>
                <a:lnTo>
                  <a:pt x="7731" y="36"/>
                </a:lnTo>
                <a:lnTo>
                  <a:pt x="7748" y="40"/>
                </a:lnTo>
                <a:lnTo>
                  <a:pt x="7771" y="42"/>
                </a:lnTo>
                <a:lnTo>
                  <a:pt x="7798" y="44"/>
                </a:lnTo>
                <a:lnTo>
                  <a:pt x="7828" y="44"/>
                </a:lnTo>
                <a:lnTo>
                  <a:pt x="7880" y="44"/>
                </a:lnTo>
                <a:lnTo>
                  <a:pt x="7926" y="42"/>
                </a:lnTo>
                <a:lnTo>
                  <a:pt x="7967" y="40"/>
                </a:lnTo>
                <a:lnTo>
                  <a:pt x="8003" y="36"/>
                </a:lnTo>
                <a:lnTo>
                  <a:pt x="8013" y="35"/>
                </a:lnTo>
                <a:lnTo>
                  <a:pt x="8013" y="35"/>
                </a:lnTo>
                <a:close/>
                <a:moveTo>
                  <a:pt x="6227" y="35"/>
                </a:moveTo>
                <a:lnTo>
                  <a:pt x="6239" y="36"/>
                </a:lnTo>
                <a:lnTo>
                  <a:pt x="6250" y="40"/>
                </a:lnTo>
                <a:lnTo>
                  <a:pt x="6260" y="48"/>
                </a:lnTo>
                <a:lnTo>
                  <a:pt x="6267" y="60"/>
                </a:lnTo>
                <a:lnTo>
                  <a:pt x="6279" y="79"/>
                </a:lnTo>
                <a:lnTo>
                  <a:pt x="6288" y="102"/>
                </a:lnTo>
                <a:lnTo>
                  <a:pt x="6294" y="123"/>
                </a:lnTo>
                <a:lnTo>
                  <a:pt x="6296" y="148"/>
                </a:lnTo>
                <a:lnTo>
                  <a:pt x="6294" y="171"/>
                </a:lnTo>
                <a:lnTo>
                  <a:pt x="6290" y="192"/>
                </a:lnTo>
                <a:lnTo>
                  <a:pt x="6285" y="209"/>
                </a:lnTo>
                <a:lnTo>
                  <a:pt x="6277" y="225"/>
                </a:lnTo>
                <a:lnTo>
                  <a:pt x="6264" y="242"/>
                </a:lnTo>
                <a:lnTo>
                  <a:pt x="6246" y="253"/>
                </a:lnTo>
                <a:lnTo>
                  <a:pt x="6227" y="259"/>
                </a:lnTo>
                <a:lnTo>
                  <a:pt x="6206" y="259"/>
                </a:lnTo>
                <a:lnTo>
                  <a:pt x="6194" y="257"/>
                </a:lnTo>
                <a:lnTo>
                  <a:pt x="6185" y="263"/>
                </a:lnTo>
                <a:lnTo>
                  <a:pt x="6183" y="265"/>
                </a:lnTo>
                <a:lnTo>
                  <a:pt x="6181" y="269"/>
                </a:lnTo>
                <a:lnTo>
                  <a:pt x="6177" y="276"/>
                </a:lnTo>
                <a:lnTo>
                  <a:pt x="6173" y="286"/>
                </a:lnTo>
                <a:lnTo>
                  <a:pt x="6171" y="292"/>
                </a:lnTo>
                <a:lnTo>
                  <a:pt x="5926" y="996"/>
                </a:lnTo>
                <a:lnTo>
                  <a:pt x="5926" y="1411"/>
                </a:lnTo>
                <a:lnTo>
                  <a:pt x="5928" y="1415"/>
                </a:lnTo>
                <a:lnTo>
                  <a:pt x="5931" y="1417"/>
                </a:lnTo>
                <a:lnTo>
                  <a:pt x="5939" y="1418"/>
                </a:lnTo>
                <a:lnTo>
                  <a:pt x="5951" y="1418"/>
                </a:lnTo>
                <a:lnTo>
                  <a:pt x="5964" y="1417"/>
                </a:lnTo>
                <a:lnTo>
                  <a:pt x="5983" y="1413"/>
                </a:lnTo>
                <a:lnTo>
                  <a:pt x="6012" y="1409"/>
                </a:lnTo>
                <a:lnTo>
                  <a:pt x="6033" y="1407"/>
                </a:lnTo>
                <a:lnTo>
                  <a:pt x="6052" y="1411"/>
                </a:lnTo>
                <a:lnTo>
                  <a:pt x="6070" y="1420"/>
                </a:lnTo>
                <a:lnTo>
                  <a:pt x="6083" y="1434"/>
                </a:lnTo>
                <a:lnTo>
                  <a:pt x="6095" y="1453"/>
                </a:lnTo>
                <a:lnTo>
                  <a:pt x="6104" y="1474"/>
                </a:lnTo>
                <a:lnTo>
                  <a:pt x="6108" y="1495"/>
                </a:lnTo>
                <a:lnTo>
                  <a:pt x="6110" y="1518"/>
                </a:lnTo>
                <a:lnTo>
                  <a:pt x="6108" y="1541"/>
                </a:lnTo>
                <a:lnTo>
                  <a:pt x="6104" y="1562"/>
                </a:lnTo>
                <a:lnTo>
                  <a:pt x="6096" y="1582"/>
                </a:lnTo>
                <a:lnTo>
                  <a:pt x="6085" y="1599"/>
                </a:lnTo>
                <a:lnTo>
                  <a:pt x="6072" y="1614"/>
                </a:lnTo>
                <a:lnTo>
                  <a:pt x="6054" y="1626"/>
                </a:lnTo>
                <a:lnTo>
                  <a:pt x="6035" y="1632"/>
                </a:lnTo>
                <a:lnTo>
                  <a:pt x="6014" y="1633"/>
                </a:lnTo>
                <a:lnTo>
                  <a:pt x="5976" y="1628"/>
                </a:lnTo>
                <a:lnTo>
                  <a:pt x="5935" y="1626"/>
                </a:lnTo>
                <a:lnTo>
                  <a:pt x="5889" y="1624"/>
                </a:lnTo>
                <a:lnTo>
                  <a:pt x="5839" y="1622"/>
                </a:lnTo>
                <a:lnTo>
                  <a:pt x="5780" y="1622"/>
                </a:lnTo>
                <a:lnTo>
                  <a:pt x="5726" y="1624"/>
                </a:lnTo>
                <a:lnTo>
                  <a:pt x="5678" y="1628"/>
                </a:lnTo>
                <a:lnTo>
                  <a:pt x="5632" y="1633"/>
                </a:lnTo>
                <a:lnTo>
                  <a:pt x="5613" y="1632"/>
                </a:lnTo>
                <a:lnTo>
                  <a:pt x="5595" y="1626"/>
                </a:lnTo>
                <a:lnTo>
                  <a:pt x="5580" y="1614"/>
                </a:lnTo>
                <a:lnTo>
                  <a:pt x="5567" y="1597"/>
                </a:lnTo>
                <a:lnTo>
                  <a:pt x="5559" y="1580"/>
                </a:lnTo>
                <a:lnTo>
                  <a:pt x="5553" y="1562"/>
                </a:lnTo>
                <a:lnTo>
                  <a:pt x="5549" y="1541"/>
                </a:lnTo>
                <a:lnTo>
                  <a:pt x="5547" y="1518"/>
                </a:lnTo>
                <a:lnTo>
                  <a:pt x="5549" y="1495"/>
                </a:lnTo>
                <a:lnTo>
                  <a:pt x="5551" y="1476"/>
                </a:lnTo>
                <a:lnTo>
                  <a:pt x="5557" y="1457"/>
                </a:lnTo>
                <a:lnTo>
                  <a:pt x="5565" y="1440"/>
                </a:lnTo>
                <a:lnTo>
                  <a:pt x="5580" y="1424"/>
                </a:lnTo>
                <a:lnTo>
                  <a:pt x="5595" y="1413"/>
                </a:lnTo>
                <a:lnTo>
                  <a:pt x="5613" y="1407"/>
                </a:lnTo>
                <a:lnTo>
                  <a:pt x="5632" y="1407"/>
                </a:lnTo>
                <a:lnTo>
                  <a:pt x="5672" y="1415"/>
                </a:lnTo>
                <a:lnTo>
                  <a:pt x="5707" y="1418"/>
                </a:lnTo>
                <a:lnTo>
                  <a:pt x="5714" y="1417"/>
                </a:lnTo>
                <a:lnTo>
                  <a:pt x="5722" y="1417"/>
                </a:lnTo>
                <a:lnTo>
                  <a:pt x="5726" y="1413"/>
                </a:lnTo>
                <a:lnTo>
                  <a:pt x="5726" y="1411"/>
                </a:lnTo>
                <a:lnTo>
                  <a:pt x="5726" y="1000"/>
                </a:lnTo>
                <a:lnTo>
                  <a:pt x="5484" y="290"/>
                </a:lnTo>
                <a:lnTo>
                  <a:pt x="5480" y="276"/>
                </a:lnTo>
                <a:lnTo>
                  <a:pt x="5474" y="265"/>
                </a:lnTo>
                <a:lnTo>
                  <a:pt x="5469" y="259"/>
                </a:lnTo>
                <a:lnTo>
                  <a:pt x="5465" y="253"/>
                </a:lnTo>
                <a:lnTo>
                  <a:pt x="5463" y="253"/>
                </a:lnTo>
                <a:lnTo>
                  <a:pt x="5457" y="253"/>
                </a:lnTo>
                <a:lnTo>
                  <a:pt x="5447" y="255"/>
                </a:lnTo>
                <a:lnTo>
                  <a:pt x="5434" y="259"/>
                </a:lnTo>
                <a:lnTo>
                  <a:pt x="5419" y="259"/>
                </a:lnTo>
                <a:lnTo>
                  <a:pt x="5403" y="251"/>
                </a:lnTo>
                <a:lnTo>
                  <a:pt x="5392" y="240"/>
                </a:lnTo>
                <a:lnTo>
                  <a:pt x="5382" y="223"/>
                </a:lnTo>
                <a:lnTo>
                  <a:pt x="5375" y="205"/>
                </a:lnTo>
                <a:lnTo>
                  <a:pt x="5371" y="188"/>
                </a:lnTo>
                <a:lnTo>
                  <a:pt x="5367" y="146"/>
                </a:lnTo>
                <a:lnTo>
                  <a:pt x="5369" y="123"/>
                </a:lnTo>
                <a:lnTo>
                  <a:pt x="5371" y="104"/>
                </a:lnTo>
                <a:lnTo>
                  <a:pt x="5376" y="84"/>
                </a:lnTo>
                <a:lnTo>
                  <a:pt x="5382" y="69"/>
                </a:lnTo>
                <a:lnTo>
                  <a:pt x="5392" y="52"/>
                </a:lnTo>
                <a:lnTo>
                  <a:pt x="5405" y="42"/>
                </a:lnTo>
                <a:lnTo>
                  <a:pt x="5421" y="36"/>
                </a:lnTo>
                <a:lnTo>
                  <a:pt x="5440" y="36"/>
                </a:lnTo>
                <a:lnTo>
                  <a:pt x="5463" y="40"/>
                </a:lnTo>
                <a:lnTo>
                  <a:pt x="5488" y="44"/>
                </a:lnTo>
                <a:lnTo>
                  <a:pt x="5519" y="46"/>
                </a:lnTo>
                <a:lnTo>
                  <a:pt x="5553" y="46"/>
                </a:lnTo>
                <a:lnTo>
                  <a:pt x="5578" y="44"/>
                </a:lnTo>
                <a:lnTo>
                  <a:pt x="5609" y="42"/>
                </a:lnTo>
                <a:lnTo>
                  <a:pt x="5647" y="40"/>
                </a:lnTo>
                <a:lnTo>
                  <a:pt x="5689" y="36"/>
                </a:lnTo>
                <a:lnTo>
                  <a:pt x="5711" y="36"/>
                </a:lnTo>
                <a:lnTo>
                  <a:pt x="5730" y="42"/>
                </a:lnTo>
                <a:lnTo>
                  <a:pt x="5747" y="54"/>
                </a:lnTo>
                <a:lnTo>
                  <a:pt x="5762" y="71"/>
                </a:lnTo>
                <a:lnTo>
                  <a:pt x="5770" y="86"/>
                </a:lnTo>
                <a:lnTo>
                  <a:pt x="5776" y="106"/>
                </a:lnTo>
                <a:lnTo>
                  <a:pt x="5780" y="127"/>
                </a:lnTo>
                <a:lnTo>
                  <a:pt x="5780" y="150"/>
                </a:lnTo>
                <a:lnTo>
                  <a:pt x="5780" y="171"/>
                </a:lnTo>
                <a:lnTo>
                  <a:pt x="5776" y="192"/>
                </a:lnTo>
                <a:lnTo>
                  <a:pt x="5770" y="211"/>
                </a:lnTo>
                <a:lnTo>
                  <a:pt x="5760" y="226"/>
                </a:lnTo>
                <a:lnTo>
                  <a:pt x="5747" y="244"/>
                </a:lnTo>
                <a:lnTo>
                  <a:pt x="5730" y="253"/>
                </a:lnTo>
                <a:lnTo>
                  <a:pt x="5711" y="259"/>
                </a:lnTo>
                <a:lnTo>
                  <a:pt x="5691" y="259"/>
                </a:lnTo>
                <a:lnTo>
                  <a:pt x="5689" y="259"/>
                </a:lnTo>
                <a:lnTo>
                  <a:pt x="5689" y="263"/>
                </a:lnTo>
                <a:lnTo>
                  <a:pt x="5693" y="269"/>
                </a:lnTo>
                <a:lnTo>
                  <a:pt x="5824" y="693"/>
                </a:lnTo>
                <a:lnTo>
                  <a:pt x="5824" y="691"/>
                </a:lnTo>
                <a:lnTo>
                  <a:pt x="5826" y="687"/>
                </a:lnTo>
                <a:lnTo>
                  <a:pt x="5960" y="278"/>
                </a:lnTo>
                <a:lnTo>
                  <a:pt x="5964" y="267"/>
                </a:lnTo>
                <a:lnTo>
                  <a:pt x="5966" y="261"/>
                </a:lnTo>
                <a:lnTo>
                  <a:pt x="5968" y="257"/>
                </a:lnTo>
                <a:lnTo>
                  <a:pt x="5968" y="255"/>
                </a:lnTo>
                <a:lnTo>
                  <a:pt x="5968" y="257"/>
                </a:lnTo>
                <a:lnTo>
                  <a:pt x="5966" y="257"/>
                </a:lnTo>
                <a:lnTo>
                  <a:pt x="5960" y="257"/>
                </a:lnTo>
                <a:lnTo>
                  <a:pt x="5954" y="259"/>
                </a:lnTo>
                <a:lnTo>
                  <a:pt x="5935" y="257"/>
                </a:lnTo>
                <a:lnTo>
                  <a:pt x="5920" y="251"/>
                </a:lnTo>
                <a:lnTo>
                  <a:pt x="5908" y="240"/>
                </a:lnTo>
                <a:lnTo>
                  <a:pt x="5897" y="223"/>
                </a:lnTo>
                <a:lnTo>
                  <a:pt x="5891" y="207"/>
                </a:lnTo>
                <a:lnTo>
                  <a:pt x="5887" y="190"/>
                </a:lnTo>
                <a:lnTo>
                  <a:pt x="5883" y="169"/>
                </a:lnTo>
                <a:lnTo>
                  <a:pt x="5883" y="148"/>
                </a:lnTo>
                <a:lnTo>
                  <a:pt x="5883" y="125"/>
                </a:lnTo>
                <a:lnTo>
                  <a:pt x="5887" y="104"/>
                </a:lnTo>
                <a:lnTo>
                  <a:pt x="5891" y="84"/>
                </a:lnTo>
                <a:lnTo>
                  <a:pt x="5897" y="69"/>
                </a:lnTo>
                <a:lnTo>
                  <a:pt x="5908" y="52"/>
                </a:lnTo>
                <a:lnTo>
                  <a:pt x="5920" y="40"/>
                </a:lnTo>
                <a:lnTo>
                  <a:pt x="5935" y="35"/>
                </a:lnTo>
                <a:lnTo>
                  <a:pt x="5952" y="36"/>
                </a:lnTo>
                <a:lnTo>
                  <a:pt x="6008" y="42"/>
                </a:lnTo>
                <a:lnTo>
                  <a:pt x="6060" y="46"/>
                </a:lnTo>
                <a:lnTo>
                  <a:pt x="6102" y="46"/>
                </a:lnTo>
                <a:lnTo>
                  <a:pt x="6139" y="44"/>
                </a:lnTo>
                <a:lnTo>
                  <a:pt x="6175" y="40"/>
                </a:lnTo>
                <a:lnTo>
                  <a:pt x="6208" y="36"/>
                </a:lnTo>
                <a:lnTo>
                  <a:pt x="6227" y="35"/>
                </a:lnTo>
                <a:lnTo>
                  <a:pt x="6227" y="35"/>
                </a:lnTo>
                <a:close/>
                <a:moveTo>
                  <a:pt x="1722" y="33"/>
                </a:moveTo>
                <a:lnTo>
                  <a:pt x="1736" y="35"/>
                </a:lnTo>
                <a:lnTo>
                  <a:pt x="1751" y="42"/>
                </a:lnTo>
                <a:lnTo>
                  <a:pt x="1763" y="54"/>
                </a:lnTo>
                <a:lnTo>
                  <a:pt x="1774" y="69"/>
                </a:lnTo>
                <a:lnTo>
                  <a:pt x="1780" y="86"/>
                </a:lnTo>
                <a:lnTo>
                  <a:pt x="1784" y="104"/>
                </a:lnTo>
                <a:lnTo>
                  <a:pt x="1788" y="146"/>
                </a:lnTo>
                <a:lnTo>
                  <a:pt x="1784" y="184"/>
                </a:lnTo>
                <a:lnTo>
                  <a:pt x="1774" y="219"/>
                </a:lnTo>
                <a:lnTo>
                  <a:pt x="1761" y="236"/>
                </a:lnTo>
                <a:lnTo>
                  <a:pt x="1747" y="250"/>
                </a:lnTo>
                <a:lnTo>
                  <a:pt x="1732" y="255"/>
                </a:lnTo>
                <a:lnTo>
                  <a:pt x="1715" y="257"/>
                </a:lnTo>
                <a:lnTo>
                  <a:pt x="1705" y="255"/>
                </a:lnTo>
                <a:lnTo>
                  <a:pt x="1697" y="255"/>
                </a:lnTo>
                <a:lnTo>
                  <a:pt x="1695" y="253"/>
                </a:lnTo>
                <a:lnTo>
                  <a:pt x="1695" y="257"/>
                </a:lnTo>
                <a:lnTo>
                  <a:pt x="1695" y="263"/>
                </a:lnTo>
                <a:lnTo>
                  <a:pt x="1695" y="269"/>
                </a:lnTo>
                <a:lnTo>
                  <a:pt x="1695" y="1411"/>
                </a:lnTo>
                <a:lnTo>
                  <a:pt x="1695" y="1413"/>
                </a:lnTo>
                <a:lnTo>
                  <a:pt x="1694" y="1415"/>
                </a:lnTo>
                <a:lnTo>
                  <a:pt x="1695" y="1415"/>
                </a:lnTo>
                <a:lnTo>
                  <a:pt x="1701" y="1411"/>
                </a:lnTo>
                <a:lnTo>
                  <a:pt x="1711" y="1409"/>
                </a:lnTo>
                <a:lnTo>
                  <a:pt x="1730" y="1409"/>
                </a:lnTo>
                <a:lnTo>
                  <a:pt x="1745" y="1415"/>
                </a:lnTo>
                <a:lnTo>
                  <a:pt x="1761" y="1426"/>
                </a:lnTo>
                <a:lnTo>
                  <a:pt x="1774" y="1443"/>
                </a:lnTo>
                <a:lnTo>
                  <a:pt x="1780" y="1461"/>
                </a:lnTo>
                <a:lnTo>
                  <a:pt x="1784" y="1478"/>
                </a:lnTo>
                <a:lnTo>
                  <a:pt x="1786" y="1484"/>
                </a:lnTo>
                <a:lnTo>
                  <a:pt x="1786" y="1478"/>
                </a:lnTo>
                <a:lnTo>
                  <a:pt x="1790" y="1459"/>
                </a:lnTo>
                <a:lnTo>
                  <a:pt x="1795" y="1443"/>
                </a:lnTo>
                <a:lnTo>
                  <a:pt x="1805" y="1426"/>
                </a:lnTo>
                <a:lnTo>
                  <a:pt x="1815" y="1415"/>
                </a:lnTo>
                <a:lnTo>
                  <a:pt x="1828" y="1407"/>
                </a:lnTo>
                <a:lnTo>
                  <a:pt x="1841" y="1407"/>
                </a:lnTo>
                <a:lnTo>
                  <a:pt x="1853" y="1409"/>
                </a:lnTo>
                <a:lnTo>
                  <a:pt x="1863" y="1409"/>
                </a:lnTo>
                <a:lnTo>
                  <a:pt x="1868" y="1409"/>
                </a:lnTo>
                <a:lnTo>
                  <a:pt x="1872" y="1407"/>
                </a:lnTo>
                <a:lnTo>
                  <a:pt x="1876" y="1397"/>
                </a:lnTo>
                <a:lnTo>
                  <a:pt x="1882" y="1386"/>
                </a:lnTo>
                <a:lnTo>
                  <a:pt x="1886" y="1367"/>
                </a:lnTo>
                <a:lnTo>
                  <a:pt x="1891" y="1346"/>
                </a:lnTo>
                <a:lnTo>
                  <a:pt x="2078" y="299"/>
                </a:lnTo>
                <a:lnTo>
                  <a:pt x="2081" y="280"/>
                </a:lnTo>
                <a:lnTo>
                  <a:pt x="2083" y="265"/>
                </a:lnTo>
                <a:lnTo>
                  <a:pt x="2085" y="257"/>
                </a:lnTo>
                <a:lnTo>
                  <a:pt x="2085" y="253"/>
                </a:lnTo>
                <a:lnTo>
                  <a:pt x="2083" y="253"/>
                </a:lnTo>
                <a:lnTo>
                  <a:pt x="2078" y="253"/>
                </a:lnTo>
                <a:lnTo>
                  <a:pt x="2068" y="253"/>
                </a:lnTo>
                <a:lnTo>
                  <a:pt x="2056" y="255"/>
                </a:lnTo>
                <a:lnTo>
                  <a:pt x="1991" y="257"/>
                </a:lnTo>
                <a:lnTo>
                  <a:pt x="1976" y="255"/>
                </a:lnTo>
                <a:lnTo>
                  <a:pt x="1960" y="250"/>
                </a:lnTo>
                <a:lnTo>
                  <a:pt x="1947" y="238"/>
                </a:lnTo>
                <a:lnTo>
                  <a:pt x="1937" y="221"/>
                </a:lnTo>
                <a:lnTo>
                  <a:pt x="1930" y="205"/>
                </a:lnTo>
                <a:lnTo>
                  <a:pt x="1924" y="186"/>
                </a:lnTo>
                <a:lnTo>
                  <a:pt x="1920" y="167"/>
                </a:lnTo>
                <a:lnTo>
                  <a:pt x="1920" y="144"/>
                </a:lnTo>
                <a:lnTo>
                  <a:pt x="1920" y="123"/>
                </a:lnTo>
                <a:lnTo>
                  <a:pt x="1924" y="102"/>
                </a:lnTo>
                <a:lnTo>
                  <a:pt x="1930" y="84"/>
                </a:lnTo>
                <a:lnTo>
                  <a:pt x="1937" y="67"/>
                </a:lnTo>
                <a:lnTo>
                  <a:pt x="1949" y="50"/>
                </a:lnTo>
                <a:lnTo>
                  <a:pt x="1962" y="40"/>
                </a:lnTo>
                <a:lnTo>
                  <a:pt x="1978" y="35"/>
                </a:lnTo>
                <a:lnTo>
                  <a:pt x="1995" y="35"/>
                </a:lnTo>
                <a:lnTo>
                  <a:pt x="2030" y="36"/>
                </a:lnTo>
                <a:lnTo>
                  <a:pt x="2068" y="36"/>
                </a:lnTo>
                <a:lnTo>
                  <a:pt x="2103" y="36"/>
                </a:lnTo>
                <a:lnTo>
                  <a:pt x="2143" y="36"/>
                </a:lnTo>
                <a:lnTo>
                  <a:pt x="2264" y="33"/>
                </a:lnTo>
                <a:lnTo>
                  <a:pt x="2279" y="35"/>
                </a:lnTo>
                <a:lnTo>
                  <a:pt x="2295" y="42"/>
                </a:lnTo>
                <a:lnTo>
                  <a:pt x="2310" y="52"/>
                </a:lnTo>
                <a:lnTo>
                  <a:pt x="2327" y="67"/>
                </a:lnTo>
                <a:lnTo>
                  <a:pt x="2348" y="92"/>
                </a:lnTo>
                <a:lnTo>
                  <a:pt x="2366" y="121"/>
                </a:lnTo>
                <a:lnTo>
                  <a:pt x="2379" y="155"/>
                </a:lnTo>
                <a:lnTo>
                  <a:pt x="2389" y="194"/>
                </a:lnTo>
                <a:lnTo>
                  <a:pt x="2598" y="1344"/>
                </a:lnTo>
                <a:lnTo>
                  <a:pt x="2602" y="1367"/>
                </a:lnTo>
                <a:lnTo>
                  <a:pt x="2606" y="1386"/>
                </a:lnTo>
                <a:lnTo>
                  <a:pt x="2609" y="1397"/>
                </a:lnTo>
                <a:lnTo>
                  <a:pt x="2613" y="1405"/>
                </a:lnTo>
                <a:lnTo>
                  <a:pt x="2623" y="1411"/>
                </a:lnTo>
                <a:lnTo>
                  <a:pt x="2629" y="1409"/>
                </a:lnTo>
                <a:lnTo>
                  <a:pt x="2638" y="1407"/>
                </a:lnTo>
                <a:lnTo>
                  <a:pt x="2654" y="1409"/>
                </a:lnTo>
                <a:lnTo>
                  <a:pt x="2669" y="1415"/>
                </a:lnTo>
                <a:lnTo>
                  <a:pt x="2681" y="1426"/>
                </a:lnTo>
                <a:lnTo>
                  <a:pt x="2690" y="1443"/>
                </a:lnTo>
                <a:lnTo>
                  <a:pt x="2698" y="1461"/>
                </a:lnTo>
                <a:lnTo>
                  <a:pt x="2702" y="1478"/>
                </a:lnTo>
                <a:lnTo>
                  <a:pt x="2704" y="1497"/>
                </a:lnTo>
                <a:lnTo>
                  <a:pt x="2705" y="1495"/>
                </a:lnTo>
                <a:lnTo>
                  <a:pt x="2709" y="1465"/>
                </a:lnTo>
                <a:lnTo>
                  <a:pt x="2717" y="1440"/>
                </a:lnTo>
                <a:lnTo>
                  <a:pt x="2727" y="1422"/>
                </a:lnTo>
                <a:lnTo>
                  <a:pt x="2738" y="1411"/>
                </a:lnTo>
                <a:lnTo>
                  <a:pt x="2752" y="1407"/>
                </a:lnTo>
                <a:lnTo>
                  <a:pt x="2767" y="1407"/>
                </a:lnTo>
                <a:lnTo>
                  <a:pt x="2775" y="1407"/>
                </a:lnTo>
                <a:lnTo>
                  <a:pt x="2784" y="1409"/>
                </a:lnTo>
                <a:lnTo>
                  <a:pt x="2792" y="1411"/>
                </a:lnTo>
                <a:lnTo>
                  <a:pt x="2798" y="1411"/>
                </a:lnTo>
                <a:lnTo>
                  <a:pt x="2800" y="1409"/>
                </a:lnTo>
                <a:lnTo>
                  <a:pt x="2803" y="1405"/>
                </a:lnTo>
                <a:lnTo>
                  <a:pt x="2803" y="1394"/>
                </a:lnTo>
                <a:lnTo>
                  <a:pt x="2803" y="280"/>
                </a:lnTo>
                <a:lnTo>
                  <a:pt x="2802" y="267"/>
                </a:lnTo>
                <a:lnTo>
                  <a:pt x="2798" y="261"/>
                </a:lnTo>
                <a:lnTo>
                  <a:pt x="2788" y="259"/>
                </a:lnTo>
                <a:lnTo>
                  <a:pt x="2775" y="259"/>
                </a:lnTo>
                <a:lnTo>
                  <a:pt x="2773" y="261"/>
                </a:lnTo>
                <a:lnTo>
                  <a:pt x="2753" y="259"/>
                </a:lnTo>
                <a:lnTo>
                  <a:pt x="2738" y="253"/>
                </a:lnTo>
                <a:lnTo>
                  <a:pt x="2725" y="240"/>
                </a:lnTo>
                <a:lnTo>
                  <a:pt x="2715" y="225"/>
                </a:lnTo>
                <a:lnTo>
                  <a:pt x="2707" y="190"/>
                </a:lnTo>
                <a:lnTo>
                  <a:pt x="2704" y="150"/>
                </a:lnTo>
                <a:lnTo>
                  <a:pt x="2707" y="107"/>
                </a:lnTo>
                <a:lnTo>
                  <a:pt x="2717" y="73"/>
                </a:lnTo>
                <a:lnTo>
                  <a:pt x="2725" y="56"/>
                </a:lnTo>
                <a:lnTo>
                  <a:pt x="2736" y="44"/>
                </a:lnTo>
                <a:lnTo>
                  <a:pt x="2750" y="38"/>
                </a:lnTo>
                <a:lnTo>
                  <a:pt x="2767" y="38"/>
                </a:lnTo>
                <a:lnTo>
                  <a:pt x="2784" y="40"/>
                </a:lnTo>
                <a:lnTo>
                  <a:pt x="2803" y="42"/>
                </a:lnTo>
                <a:lnTo>
                  <a:pt x="2826" y="44"/>
                </a:lnTo>
                <a:lnTo>
                  <a:pt x="2853" y="44"/>
                </a:lnTo>
                <a:lnTo>
                  <a:pt x="2903" y="42"/>
                </a:lnTo>
                <a:lnTo>
                  <a:pt x="2949" y="38"/>
                </a:lnTo>
                <a:lnTo>
                  <a:pt x="2969" y="36"/>
                </a:lnTo>
                <a:lnTo>
                  <a:pt x="2986" y="38"/>
                </a:lnTo>
                <a:lnTo>
                  <a:pt x="3001" y="44"/>
                </a:lnTo>
                <a:lnTo>
                  <a:pt x="3015" y="56"/>
                </a:lnTo>
                <a:lnTo>
                  <a:pt x="3022" y="65"/>
                </a:lnTo>
                <a:lnTo>
                  <a:pt x="3028" y="77"/>
                </a:lnTo>
                <a:lnTo>
                  <a:pt x="3034" y="92"/>
                </a:lnTo>
                <a:lnTo>
                  <a:pt x="3042" y="111"/>
                </a:lnTo>
                <a:lnTo>
                  <a:pt x="3051" y="131"/>
                </a:lnTo>
                <a:lnTo>
                  <a:pt x="3285" y="1117"/>
                </a:lnTo>
                <a:lnTo>
                  <a:pt x="3285" y="273"/>
                </a:lnTo>
                <a:lnTo>
                  <a:pt x="3285" y="263"/>
                </a:lnTo>
                <a:lnTo>
                  <a:pt x="3283" y="257"/>
                </a:lnTo>
                <a:lnTo>
                  <a:pt x="3276" y="257"/>
                </a:lnTo>
                <a:lnTo>
                  <a:pt x="3266" y="257"/>
                </a:lnTo>
                <a:lnTo>
                  <a:pt x="3253" y="257"/>
                </a:lnTo>
                <a:lnTo>
                  <a:pt x="3235" y="259"/>
                </a:lnTo>
                <a:lnTo>
                  <a:pt x="3234" y="261"/>
                </a:lnTo>
                <a:lnTo>
                  <a:pt x="3212" y="257"/>
                </a:lnTo>
                <a:lnTo>
                  <a:pt x="3193" y="250"/>
                </a:lnTo>
                <a:lnTo>
                  <a:pt x="3178" y="236"/>
                </a:lnTo>
                <a:lnTo>
                  <a:pt x="3164" y="217"/>
                </a:lnTo>
                <a:lnTo>
                  <a:pt x="3159" y="202"/>
                </a:lnTo>
                <a:lnTo>
                  <a:pt x="3153" y="184"/>
                </a:lnTo>
                <a:lnTo>
                  <a:pt x="3151" y="167"/>
                </a:lnTo>
                <a:lnTo>
                  <a:pt x="3151" y="146"/>
                </a:lnTo>
                <a:lnTo>
                  <a:pt x="3151" y="123"/>
                </a:lnTo>
                <a:lnTo>
                  <a:pt x="3155" y="104"/>
                </a:lnTo>
                <a:lnTo>
                  <a:pt x="3159" y="86"/>
                </a:lnTo>
                <a:lnTo>
                  <a:pt x="3164" y="73"/>
                </a:lnTo>
                <a:lnTo>
                  <a:pt x="3178" y="56"/>
                </a:lnTo>
                <a:lnTo>
                  <a:pt x="3193" y="44"/>
                </a:lnTo>
                <a:lnTo>
                  <a:pt x="3209" y="38"/>
                </a:lnTo>
                <a:lnTo>
                  <a:pt x="3228" y="38"/>
                </a:lnTo>
                <a:lnTo>
                  <a:pt x="3295" y="44"/>
                </a:lnTo>
                <a:lnTo>
                  <a:pt x="3366" y="46"/>
                </a:lnTo>
                <a:lnTo>
                  <a:pt x="3437" y="44"/>
                </a:lnTo>
                <a:lnTo>
                  <a:pt x="3504" y="38"/>
                </a:lnTo>
                <a:lnTo>
                  <a:pt x="3522" y="38"/>
                </a:lnTo>
                <a:lnTo>
                  <a:pt x="3537" y="42"/>
                </a:lnTo>
                <a:lnTo>
                  <a:pt x="3550" y="54"/>
                </a:lnTo>
                <a:lnTo>
                  <a:pt x="3562" y="71"/>
                </a:lnTo>
                <a:lnTo>
                  <a:pt x="3568" y="88"/>
                </a:lnTo>
                <a:lnTo>
                  <a:pt x="3573" y="106"/>
                </a:lnTo>
                <a:lnTo>
                  <a:pt x="3577" y="148"/>
                </a:lnTo>
                <a:lnTo>
                  <a:pt x="3575" y="169"/>
                </a:lnTo>
                <a:lnTo>
                  <a:pt x="3573" y="188"/>
                </a:lnTo>
                <a:lnTo>
                  <a:pt x="3562" y="223"/>
                </a:lnTo>
                <a:lnTo>
                  <a:pt x="3550" y="240"/>
                </a:lnTo>
                <a:lnTo>
                  <a:pt x="3537" y="253"/>
                </a:lnTo>
                <a:lnTo>
                  <a:pt x="3522" y="259"/>
                </a:lnTo>
                <a:lnTo>
                  <a:pt x="3504" y="261"/>
                </a:lnTo>
                <a:lnTo>
                  <a:pt x="3500" y="259"/>
                </a:lnTo>
                <a:lnTo>
                  <a:pt x="3491" y="261"/>
                </a:lnTo>
                <a:lnTo>
                  <a:pt x="3487" y="265"/>
                </a:lnTo>
                <a:lnTo>
                  <a:pt x="3485" y="273"/>
                </a:lnTo>
                <a:lnTo>
                  <a:pt x="3485" y="1489"/>
                </a:lnTo>
                <a:lnTo>
                  <a:pt x="3483" y="1526"/>
                </a:lnTo>
                <a:lnTo>
                  <a:pt x="3477" y="1559"/>
                </a:lnTo>
                <a:lnTo>
                  <a:pt x="3468" y="1587"/>
                </a:lnTo>
                <a:lnTo>
                  <a:pt x="3454" y="1614"/>
                </a:lnTo>
                <a:lnTo>
                  <a:pt x="3441" y="1633"/>
                </a:lnTo>
                <a:lnTo>
                  <a:pt x="3424" y="1647"/>
                </a:lnTo>
                <a:lnTo>
                  <a:pt x="3403" y="1658"/>
                </a:lnTo>
                <a:lnTo>
                  <a:pt x="3379" y="1666"/>
                </a:lnTo>
                <a:lnTo>
                  <a:pt x="3362" y="1666"/>
                </a:lnTo>
                <a:lnTo>
                  <a:pt x="3343" y="1664"/>
                </a:lnTo>
                <a:lnTo>
                  <a:pt x="3322" y="1656"/>
                </a:lnTo>
                <a:lnTo>
                  <a:pt x="3301" y="1645"/>
                </a:lnTo>
                <a:lnTo>
                  <a:pt x="3285" y="1632"/>
                </a:lnTo>
                <a:lnTo>
                  <a:pt x="3270" y="1614"/>
                </a:lnTo>
                <a:lnTo>
                  <a:pt x="3257" y="1593"/>
                </a:lnTo>
                <a:lnTo>
                  <a:pt x="3245" y="1568"/>
                </a:lnTo>
                <a:lnTo>
                  <a:pt x="3001" y="514"/>
                </a:lnTo>
                <a:lnTo>
                  <a:pt x="3001" y="1394"/>
                </a:lnTo>
                <a:lnTo>
                  <a:pt x="3001" y="1401"/>
                </a:lnTo>
                <a:lnTo>
                  <a:pt x="3001" y="1407"/>
                </a:lnTo>
                <a:lnTo>
                  <a:pt x="3001" y="1411"/>
                </a:lnTo>
                <a:lnTo>
                  <a:pt x="3001" y="1411"/>
                </a:lnTo>
                <a:lnTo>
                  <a:pt x="3005" y="1413"/>
                </a:lnTo>
                <a:lnTo>
                  <a:pt x="3013" y="1411"/>
                </a:lnTo>
                <a:lnTo>
                  <a:pt x="3022" y="1411"/>
                </a:lnTo>
                <a:lnTo>
                  <a:pt x="3034" y="1407"/>
                </a:lnTo>
                <a:lnTo>
                  <a:pt x="3045" y="1407"/>
                </a:lnTo>
                <a:lnTo>
                  <a:pt x="3063" y="1407"/>
                </a:lnTo>
                <a:lnTo>
                  <a:pt x="3078" y="1413"/>
                </a:lnTo>
                <a:lnTo>
                  <a:pt x="3091" y="1424"/>
                </a:lnTo>
                <a:lnTo>
                  <a:pt x="3103" y="1442"/>
                </a:lnTo>
                <a:lnTo>
                  <a:pt x="3113" y="1459"/>
                </a:lnTo>
                <a:lnTo>
                  <a:pt x="3118" y="1478"/>
                </a:lnTo>
                <a:lnTo>
                  <a:pt x="3122" y="1499"/>
                </a:lnTo>
                <a:lnTo>
                  <a:pt x="3124" y="1522"/>
                </a:lnTo>
                <a:lnTo>
                  <a:pt x="3122" y="1543"/>
                </a:lnTo>
                <a:lnTo>
                  <a:pt x="3118" y="1564"/>
                </a:lnTo>
                <a:lnTo>
                  <a:pt x="3113" y="1584"/>
                </a:lnTo>
                <a:lnTo>
                  <a:pt x="3103" y="1601"/>
                </a:lnTo>
                <a:lnTo>
                  <a:pt x="3091" y="1618"/>
                </a:lnTo>
                <a:lnTo>
                  <a:pt x="3078" y="1630"/>
                </a:lnTo>
                <a:lnTo>
                  <a:pt x="3061" y="1635"/>
                </a:lnTo>
                <a:lnTo>
                  <a:pt x="3042" y="1635"/>
                </a:lnTo>
                <a:lnTo>
                  <a:pt x="3003" y="1632"/>
                </a:lnTo>
                <a:lnTo>
                  <a:pt x="2969" y="1630"/>
                </a:lnTo>
                <a:lnTo>
                  <a:pt x="2936" y="1628"/>
                </a:lnTo>
                <a:lnTo>
                  <a:pt x="2903" y="1628"/>
                </a:lnTo>
                <a:lnTo>
                  <a:pt x="2874" y="1626"/>
                </a:lnTo>
                <a:lnTo>
                  <a:pt x="2842" y="1628"/>
                </a:lnTo>
                <a:lnTo>
                  <a:pt x="2805" y="1628"/>
                </a:lnTo>
                <a:lnTo>
                  <a:pt x="2767" y="1632"/>
                </a:lnTo>
                <a:lnTo>
                  <a:pt x="2752" y="1630"/>
                </a:lnTo>
                <a:lnTo>
                  <a:pt x="2736" y="1624"/>
                </a:lnTo>
                <a:lnTo>
                  <a:pt x="2727" y="1614"/>
                </a:lnTo>
                <a:lnTo>
                  <a:pt x="2717" y="1597"/>
                </a:lnTo>
                <a:lnTo>
                  <a:pt x="2711" y="1580"/>
                </a:lnTo>
                <a:lnTo>
                  <a:pt x="2707" y="1561"/>
                </a:lnTo>
                <a:lnTo>
                  <a:pt x="2705" y="1539"/>
                </a:lnTo>
                <a:lnTo>
                  <a:pt x="2705" y="1539"/>
                </a:lnTo>
                <a:lnTo>
                  <a:pt x="2700" y="1568"/>
                </a:lnTo>
                <a:lnTo>
                  <a:pt x="2690" y="1595"/>
                </a:lnTo>
                <a:lnTo>
                  <a:pt x="2681" y="1610"/>
                </a:lnTo>
                <a:lnTo>
                  <a:pt x="2667" y="1624"/>
                </a:lnTo>
                <a:lnTo>
                  <a:pt x="2652" y="1630"/>
                </a:lnTo>
                <a:lnTo>
                  <a:pt x="2634" y="1632"/>
                </a:lnTo>
                <a:lnTo>
                  <a:pt x="2604" y="1626"/>
                </a:lnTo>
                <a:lnTo>
                  <a:pt x="2569" y="1624"/>
                </a:lnTo>
                <a:lnTo>
                  <a:pt x="2533" y="1620"/>
                </a:lnTo>
                <a:lnTo>
                  <a:pt x="2494" y="1620"/>
                </a:lnTo>
                <a:lnTo>
                  <a:pt x="2421" y="1624"/>
                </a:lnTo>
                <a:lnTo>
                  <a:pt x="2354" y="1632"/>
                </a:lnTo>
                <a:lnTo>
                  <a:pt x="2335" y="1630"/>
                </a:lnTo>
                <a:lnTo>
                  <a:pt x="2320" y="1624"/>
                </a:lnTo>
                <a:lnTo>
                  <a:pt x="2304" y="1612"/>
                </a:lnTo>
                <a:lnTo>
                  <a:pt x="2293" y="1597"/>
                </a:lnTo>
                <a:lnTo>
                  <a:pt x="2285" y="1580"/>
                </a:lnTo>
                <a:lnTo>
                  <a:pt x="2279" y="1561"/>
                </a:lnTo>
                <a:lnTo>
                  <a:pt x="2275" y="1541"/>
                </a:lnTo>
                <a:lnTo>
                  <a:pt x="2275" y="1518"/>
                </a:lnTo>
                <a:lnTo>
                  <a:pt x="2277" y="1497"/>
                </a:lnTo>
                <a:lnTo>
                  <a:pt x="2281" y="1474"/>
                </a:lnTo>
                <a:lnTo>
                  <a:pt x="2287" y="1453"/>
                </a:lnTo>
                <a:lnTo>
                  <a:pt x="2297" y="1434"/>
                </a:lnTo>
                <a:lnTo>
                  <a:pt x="2306" y="1420"/>
                </a:lnTo>
                <a:lnTo>
                  <a:pt x="2320" y="1413"/>
                </a:lnTo>
                <a:lnTo>
                  <a:pt x="2335" y="1407"/>
                </a:lnTo>
                <a:lnTo>
                  <a:pt x="2352" y="1407"/>
                </a:lnTo>
                <a:lnTo>
                  <a:pt x="2364" y="1409"/>
                </a:lnTo>
                <a:lnTo>
                  <a:pt x="2373" y="1409"/>
                </a:lnTo>
                <a:lnTo>
                  <a:pt x="2381" y="1407"/>
                </a:lnTo>
                <a:lnTo>
                  <a:pt x="2389" y="1401"/>
                </a:lnTo>
                <a:lnTo>
                  <a:pt x="2396" y="1394"/>
                </a:lnTo>
                <a:lnTo>
                  <a:pt x="2400" y="1384"/>
                </a:lnTo>
                <a:lnTo>
                  <a:pt x="2402" y="1372"/>
                </a:lnTo>
                <a:lnTo>
                  <a:pt x="2400" y="1359"/>
                </a:lnTo>
                <a:lnTo>
                  <a:pt x="2356" y="1113"/>
                </a:lnTo>
                <a:lnTo>
                  <a:pt x="2131" y="1113"/>
                </a:lnTo>
                <a:lnTo>
                  <a:pt x="2089" y="1361"/>
                </a:lnTo>
                <a:lnTo>
                  <a:pt x="2085" y="1378"/>
                </a:lnTo>
                <a:lnTo>
                  <a:pt x="2081" y="1392"/>
                </a:lnTo>
                <a:lnTo>
                  <a:pt x="2081" y="1401"/>
                </a:lnTo>
                <a:lnTo>
                  <a:pt x="2081" y="1405"/>
                </a:lnTo>
                <a:lnTo>
                  <a:pt x="2089" y="1409"/>
                </a:lnTo>
                <a:lnTo>
                  <a:pt x="2103" y="1407"/>
                </a:lnTo>
                <a:lnTo>
                  <a:pt x="2120" y="1409"/>
                </a:lnTo>
                <a:lnTo>
                  <a:pt x="2137" y="1415"/>
                </a:lnTo>
                <a:lnTo>
                  <a:pt x="2152" y="1428"/>
                </a:lnTo>
                <a:lnTo>
                  <a:pt x="2166" y="1447"/>
                </a:lnTo>
                <a:lnTo>
                  <a:pt x="2172" y="1463"/>
                </a:lnTo>
                <a:lnTo>
                  <a:pt x="2176" y="1478"/>
                </a:lnTo>
                <a:lnTo>
                  <a:pt x="2177" y="1497"/>
                </a:lnTo>
                <a:lnTo>
                  <a:pt x="2179" y="1518"/>
                </a:lnTo>
                <a:lnTo>
                  <a:pt x="2177" y="1539"/>
                </a:lnTo>
                <a:lnTo>
                  <a:pt x="2176" y="1559"/>
                </a:lnTo>
                <a:lnTo>
                  <a:pt x="2164" y="1595"/>
                </a:lnTo>
                <a:lnTo>
                  <a:pt x="2152" y="1610"/>
                </a:lnTo>
                <a:lnTo>
                  <a:pt x="2137" y="1624"/>
                </a:lnTo>
                <a:lnTo>
                  <a:pt x="2122" y="1630"/>
                </a:lnTo>
                <a:lnTo>
                  <a:pt x="2103" y="1632"/>
                </a:lnTo>
                <a:lnTo>
                  <a:pt x="2043" y="1624"/>
                </a:lnTo>
                <a:lnTo>
                  <a:pt x="1980" y="1622"/>
                </a:lnTo>
                <a:lnTo>
                  <a:pt x="1911" y="1624"/>
                </a:lnTo>
                <a:lnTo>
                  <a:pt x="1845" y="1632"/>
                </a:lnTo>
                <a:lnTo>
                  <a:pt x="1828" y="1630"/>
                </a:lnTo>
                <a:lnTo>
                  <a:pt x="1815" y="1622"/>
                </a:lnTo>
                <a:lnTo>
                  <a:pt x="1803" y="1610"/>
                </a:lnTo>
                <a:lnTo>
                  <a:pt x="1795" y="1593"/>
                </a:lnTo>
                <a:lnTo>
                  <a:pt x="1790" y="1578"/>
                </a:lnTo>
                <a:lnTo>
                  <a:pt x="1786" y="1559"/>
                </a:lnTo>
                <a:lnTo>
                  <a:pt x="1786" y="1559"/>
                </a:lnTo>
                <a:lnTo>
                  <a:pt x="1786" y="1562"/>
                </a:lnTo>
                <a:lnTo>
                  <a:pt x="1782" y="1580"/>
                </a:lnTo>
                <a:lnTo>
                  <a:pt x="1776" y="1595"/>
                </a:lnTo>
                <a:lnTo>
                  <a:pt x="1761" y="1614"/>
                </a:lnTo>
                <a:lnTo>
                  <a:pt x="1745" y="1626"/>
                </a:lnTo>
                <a:lnTo>
                  <a:pt x="1728" y="1632"/>
                </a:lnTo>
                <a:lnTo>
                  <a:pt x="1711" y="1630"/>
                </a:lnTo>
                <a:lnTo>
                  <a:pt x="1690" y="1628"/>
                </a:lnTo>
                <a:lnTo>
                  <a:pt x="1665" y="1624"/>
                </a:lnTo>
                <a:lnTo>
                  <a:pt x="1636" y="1624"/>
                </a:lnTo>
                <a:lnTo>
                  <a:pt x="1599" y="1622"/>
                </a:lnTo>
                <a:lnTo>
                  <a:pt x="1563" y="1624"/>
                </a:lnTo>
                <a:lnTo>
                  <a:pt x="1530" y="1624"/>
                </a:lnTo>
                <a:lnTo>
                  <a:pt x="1500" y="1628"/>
                </a:lnTo>
                <a:lnTo>
                  <a:pt x="1471" y="1632"/>
                </a:lnTo>
                <a:lnTo>
                  <a:pt x="1454" y="1630"/>
                </a:lnTo>
                <a:lnTo>
                  <a:pt x="1438" y="1624"/>
                </a:lnTo>
                <a:lnTo>
                  <a:pt x="1423" y="1610"/>
                </a:lnTo>
                <a:lnTo>
                  <a:pt x="1409" y="1591"/>
                </a:lnTo>
                <a:lnTo>
                  <a:pt x="1404" y="1576"/>
                </a:lnTo>
                <a:lnTo>
                  <a:pt x="1400" y="1559"/>
                </a:lnTo>
                <a:lnTo>
                  <a:pt x="1396" y="1537"/>
                </a:lnTo>
                <a:lnTo>
                  <a:pt x="1396" y="1514"/>
                </a:lnTo>
                <a:lnTo>
                  <a:pt x="1396" y="1493"/>
                </a:lnTo>
                <a:lnTo>
                  <a:pt x="1400" y="1470"/>
                </a:lnTo>
                <a:lnTo>
                  <a:pt x="1407" y="1449"/>
                </a:lnTo>
                <a:lnTo>
                  <a:pt x="1417" y="1430"/>
                </a:lnTo>
                <a:lnTo>
                  <a:pt x="1427" y="1418"/>
                </a:lnTo>
                <a:lnTo>
                  <a:pt x="1440" y="1409"/>
                </a:lnTo>
                <a:lnTo>
                  <a:pt x="1457" y="1407"/>
                </a:lnTo>
                <a:lnTo>
                  <a:pt x="1477" y="1409"/>
                </a:lnTo>
                <a:lnTo>
                  <a:pt x="1486" y="1415"/>
                </a:lnTo>
                <a:lnTo>
                  <a:pt x="1496" y="1415"/>
                </a:lnTo>
                <a:lnTo>
                  <a:pt x="1496" y="1413"/>
                </a:lnTo>
                <a:lnTo>
                  <a:pt x="1498" y="1411"/>
                </a:lnTo>
                <a:lnTo>
                  <a:pt x="1498" y="917"/>
                </a:lnTo>
                <a:lnTo>
                  <a:pt x="1196" y="917"/>
                </a:lnTo>
                <a:lnTo>
                  <a:pt x="1196" y="1401"/>
                </a:lnTo>
                <a:lnTo>
                  <a:pt x="1196" y="1409"/>
                </a:lnTo>
                <a:lnTo>
                  <a:pt x="1196" y="1411"/>
                </a:lnTo>
                <a:lnTo>
                  <a:pt x="1210" y="1413"/>
                </a:lnTo>
                <a:lnTo>
                  <a:pt x="1227" y="1409"/>
                </a:lnTo>
                <a:lnTo>
                  <a:pt x="1244" y="1409"/>
                </a:lnTo>
                <a:lnTo>
                  <a:pt x="1260" y="1413"/>
                </a:lnTo>
                <a:lnTo>
                  <a:pt x="1271" y="1420"/>
                </a:lnTo>
                <a:lnTo>
                  <a:pt x="1283" y="1434"/>
                </a:lnTo>
                <a:lnTo>
                  <a:pt x="1292" y="1455"/>
                </a:lnTo>
                <a:lnTo>
                  <a:pt x="1298" y="1474"/>
                </a:lnTo>
                <a:lnTo>
                  <a:pt x="1302" y="1495"/>
                </a:lnTo>
                <a:lnTo>
                  <a:pt x="1304" y="1516"/>
                </a:lnTo>
                <a:lnTo>
                  <a:pt x="1304" y="1537"/>
                </a:lnTo>
                <a:lnTo>
                  <a:pt x="1300" y="1557"/>
                </a:lnTo>
                <a:lnTo>
                  <a:pt x="1296" y="1572"/>
                </a:lnTo>
                <a:lnTo>
                  <a:pt x="1290" y="1587"/>
                </a:lnTo>
                <a:lnTo>
                  <a:pt x="1277" y="1607"/>
                </a:lnTo>
                <a:lnTo>
                  <a:pt x="1262" y="1622"/>
                </a:lnTo>
                <a:lnTo>
                  <a:pt x="1244" y="1630"/>
                </a:lnTo>
                <a:lnTo>
                  <a:pt x="1227" y="1632"/>
                </a:lnTo>
                <a:lnTo>
                  <a:pt x="1200" y="1628"/>
                </a:lnTo>
                <a:lnTo>
                  <a:pt x="1171" y="1624"/>
                </a:lnTo>
                <a:lnTo>
                  <a:pt x="1141" y="1624"/>
                </a:lnTo>
                <a:lnTo>
                  <a:pt x="1106" y="1622"/>
                </a:lnTo>
                <a:lnTo>
                  <a:pt x="1039" y="1624"/>
                </a:lnTo>
                <a:lnTo>
                  <a:pt x="970" y="1630"/>
                </a:lnTo>
                <a:lnTo>
                  <a:pt x="954" y="1630"/>
                </a:lnTo>
                <a:lnTo>
                  <a:pt x="939" y="1624"/>
                </a:lnTo>
                <a:lnTo>
                  <a:pt x="926" y="1610"/>
                </a:lnTo>
                <a:lnTo>
                  <a:pt x="914" y="1593"/>
                </a:lnTo>
                <a:lnTo>
                  <a:pt x="910" y="1578"/>
                </a:lnTo>
                <a:lnTo>
                  <a:pt x="906" y="1559"/>
                </a:lnTo>
                <a:lnTo>
                  <a:pt x="902" y="1516"/>
                </a:lnTo>
                <a:lnTo>
                  <a:pt x="904" y="1495"/>
                </a:lnTo>
                <a:lnTo>
                  <a:pt x="906" y="1476"/>
                </a:lnTo>
                <a:lnTo>
                  <a:pt x="910" y="1459"/>
                </a:lnTo>
                <a:lnTo>
                  <a:pt x="914" y="1443"/>
                </a:lnTo>
                <a:lnTo>
                  <a:pt x="926" y="1426"/>
                </a:lnTo>
                <a:lnTo>
                  <a:pt x="939" y="1413"/>
                </a:lnTo>
                <a:lnTo>
                  <a:pt x="952" y="1407"/>
                </a:lnTo>
                <a:lnTo>
                  <a:pt x="968" y="1407"/>
                </a:lnTo>
                <a:lnTo>
                  <a:pt x="970" y="1407"/>
                </a:lnTo>
                <a:lnTo>
                  <a:pt x="981" y="1411"/>
                </a:lnTo>
                <a:lnTo>
                  <a:pt x="991" y="1413"/>
                </a:lnTo>
                <a:lnTo>
                  <a:pt x="997" y="1413"/>
                </a:lnTo>
                <a:lnTo>
                  <a:pt x="1000" y="1413"/>
                </a:lnTo>
                <a:lnTo>
                  <a:pt x="998" y="1411"/>
                </a:lnTo>
                <a:lnTo>
                  <a:pt x="998" y="1401"/>
                </a:lnTo>
                <a:lnTo>
                  <a:pt x="998" y="274"/>
                </a:lnTo>
                <a:lnTo>
                  <a:pt x="998" y="261"/>
                </a:lnTo>
                <a:lnTo>
                  <a:pt x="997" y="257"/>
                </a:lnTo>
                <a:lnTo>
                  <a:pt x="993" y="253"/>
                </a:lnTo>
                <a:lnTo>
                  <a:pt x="991" y="251"/>
                </a:lnTo>
                <a:lnTo>
                  <a:pt x="985" y="251"/>
                </a:lnTo>
                <a:lnTo>
                  <a:pt x="970" y="257"/>
                </a:lnTo>
                <a:lnTo>
                  <a:pt x="952" y="255"/>
                </a:lnTo>
                <a:lnTo>
                  <a:pt x="939" y="248"/>
                </a:lnTo>
                <a:lnTo>
                  <a:pt x="926" y="234"/>
                </a:lnTo>
                <a:lnTo>
                  <a:pt x="914" y="217"/>
                </a:lnTo>
                <a:lnTo>
                  <a:pt x="910" y="202"/>
                </a:lnTo>
                <a:lnTo>
                  <a:pt x="906" y="184"/>
                </a:lnTo>
                <a:lnTo>
                  <a:pt x="904" y="165"/>
                </a:lnTo>
                <a:lnTo>
                  <a:pt x="902" y="142"/>
                </a:lnTo>
                <a:lnTo>
                  <a:pt x="906" y="104"/>
                </a:lnTo>
                <a:lnTo>
                  <a:pt x="914" y="69"/>
                </a:lnTo>
                <a:lnTo>
                  <a:pt x="926" y="52"/>
                </a:lnTo>
                <a:lnTo>
                  <a:pt x="939" y="40"/>
                </a:lnTo>
                <a:lnTo>
                  <a:pt x="952" y="35"/>
                </a:lnTo>
                <a:lnTo>
                  <a:pt x="970" y="35"/>
                </a:lnTo>
                <a:lnTo>
                  <a:pt x="1029" y="42"/>
                </a:lnTo>
                <a:lnTo>
                  <a:pt x="1094" y="46"/>
                </a:lnTo>
                <a:lnTo>
                  <a:pt x="1119" y="46"/>
                </a:lnTo>
                <a:lnTo>
                  <a:pt x="1141" y="46"/>
                </a:lnTo>
                <a:lnTo>
                  <a:pt x="1160" y="44"/>
                </a:lnTo>
                <a:lnTo>
                  <a:pt x="1179" y="42"/>
                </a:lnTo>
                <a:lnTo>
                  <a:pt x="1194" y="42"/>
                </a:lnTo>
                <a:lnTo>
                  <a:pt x="1206" y="40"/>
                </a:lnTo>
                <a:lnTo>
                  <a:pt x="1217" y="36"/>
                </a:lnTo>
                <a:lnTo>
                  <a:pt x="1225" y="35"/>
                </a:lnTo>
                <a:lnTo>
                  <a:pt x="1244" y="33"/>
                </a:lnTo>
                <a:lnTo>
                  <a:pt x="1260" y="36"/>
                </a:lnTo>
                <a:lnTo>
                  <a:pt x="1271" y="44"/>
                </a:lnTo>
                <a:lnTo>
                  <a:pt x="1283" y="58"/>
                </a:lnTo>
                <a:lnTo>
                  <a:pt x="1292" y="79"/>
                </a:lnTo>
                <a:lnTo>
                  <a:pt x="1298" y="98"/>
                </a:lnTo>
                <a:lnTo>
                  <a:pt x="1302" y="119"/>
                </a:lnTo>
                <a:lnTo>
                  <a:pt x="1304" y="140"/>
                </a:lnTo>
                <a:lnTo>
                  <a:pt x="1304" y="163"/>
                </a:lnTo>
                <a:lnTo>
                  <a:pt x="1300" y="182"/>
                </a:lnTo>
                <a:lnTo>
                  <a:pt x="1296" y="198"/>
                </a:lnTo>
                <a:lnTo>
                  <a:pt x="1290" y="213"/>
                </a:lnTo>
                <a:lnTo>
                  <a:pt x="1277" y="232"/>
                </a:lnTo>
                <a:lnTo>
                  <a:pt x="1262" y="248"/>
                </a:lnTo>
                <a:lnTo>
                  <a:pt x="1244" y="255"/>
                </a:lnTo>
                <a:lnTo>
                  <a:pt x="1227" y="257"/>
                </a:lnTo>
                <a:lnTo>
                  <a:pt x="1221" y="255"/>
                </a:lnTo>
                <a:lnTo>
                  <a:pt x="1210" y="255"/>
                </a:lnTo>
                <a:lnTo>
                  <a:pt x="1202" y="259"/>
                </a:lnTo>
                <a:lnTo>
                  <a:pt x="1198" y="265"/>
                </a:lnTo>
                <a:lnTo>
                  <a:pt x="1196" y="276"/>
                </a:lnTo>
                <a:lnTo>
                  <a:pt x="1196" y="693"/>
                </a:lnTo>
                <a:lnTo>
                  <a:pt x="1498" y="693"/>
                </a:lnTo>
                <a:lnTo>
                  <a:pt x="1498" y="269"/>
                </a:lnTo>
                <a:lnTo>
                  <a:pt x="1496" y="261"/>
                </a:lnTo>
                <a:lnTo>
                  <a:pt x="1492" y="257"/>
                </a:lnTo>
                <a:lnTo>
                  <a:pt x="1486" y="255"/>
                </a:lnTo>
                <a:lnTo>
                  <a:pt x="1479" y="255"/>
                </a:lnTo>
                <a:lnTo>
                  <a:pt x="1475" y="255"/>
                </a:lnTo>
                <a:lnTo>
                  <a:pt x="1455" y="255"/>
                </a:lnTo>
                <a:lnTo>
                  <a:pt x="1438" y="250"/>
                </a:lnTo>
                <a:lnTo>
                  <a:pt x="1423" y="236"/>
                </a:lnTo>
                <a:lnTo>
                  <a:pt x="1409" y="217"/>
                </a:lnTo>
                <a:lnTo>
                  <a:pt x="1404" y="202"/>
                </a:lnTo>
                <a:lnTo>
                  <a:pt x="1400" y="184"/>
                </a:lnTo>
                <a:lnTo>
                  <a:pt x="1396" y="167"/>
                </a:lnTo>
                <a:lnTo>
                  <a:pt x="1396" y="146"/>
                </a:lnTo>
                <a:lnTo>
                  <a:pt x="1396" y="123"/>
                </a:lnTo>
                <a:lnTo>
                  <a:pt x="1400" y="104"/>
                </a:lnTo>
                <a:lnTo>
                  <a:pt x="1404" y="86"/>
                </a:lnTo>
                <a:lnTo>
                  <a:pt x="1409" y="71"/>
                </a:lnTo>
                <a:lnTo>
                  <a:pt x="1423" y="52"/>
                </a:lnTo>
                <a:lnTo>
                  <a:pt x="1438" y="40"/>
                </a:lnTo>
                <a:lnTo>
                  <a:pt x="1454" y="35"/>
                </a:lnTo>
                <a:lnTo>
                  <a:pt x="1473" y="35"/>
                </a:lnTo>
                <a:lnTo>
                  <a:pt x="1534" y="40"/>
                </a:lnTo>
                <a:lnTo>
                  <a:pt x="1594" y="42"/>
                </a:lnTo>
                <a:lnTo>
                  <a:pt x="1653" y="40"/>
                </a:lnTo>
                <a:lnTo>
                  <a:pt x="1713" y="35"/>
                </a:lnTo>
                <a:lnTo>
                  <a:pt x="1722" y="33"/>
                </a:lnTo>
                <a:lnTo>
                  <a:pt x="1722" y="33"/>
                </a:lnTo>
                <a:close/>
                <a:moveTo>
                  <a:pt x="6724" y="0"/>
                </a:moveTo>
                <a:lnTo>
                  <a:pt x="6749" y="2"/>
                </a:lnTo>
                <a:lnTo>
                  <a:pt x="6774" y="4"/>
                </a:lnTo>
                <a:lnTo>
                  <a:pt x="6799" y="10"/>
                </a:lnTo>
                <a:lnTo>
                  <a:pt x="6822" y="17"/>
                </a:lnTo>
                <a:lnTo>
                  <a:pt x="6845" y="25"/>
                </a:lnTo>
                <a:lnTo>
                  <a:pt x="6868" y="36"/>
                </a:lnTo>
                <a:lnTo>
                  <a:pt x="6890" y="50"/>
                </a:lnTo>
                <a:lnTo>
                  <a:pt x="6909" y="63"/>
                </a:lnTo>
                <a:lnTo>
                  <a:pt x="6928" y="81"/>
                </a:lnTo>
                <a:lnTo>
                  <a:pt x="6947" y="100"/>
                </a:lnTo>
                <a:lnTo>
                  <a:pt x="6964" y="121"/>
                </a:lnTo>
                <a:lnTo>
                  <a:pt x="6982" y="142"/>
                </a:lnTo>
                <a:lnTo>
                  <a:pt x="6999" y="167"/>
                </a:lnTo>
                <a:lnTo>
                  <a:pt x="7014" y="194"/>
                </a:lnTo>
                <a:lnTo>
                  <a:pt x="7030" y="223"/>
                </a:lnTo>
                <a:lnTo>
                  <a:pt x="7043" y="253"/>
                </a:lnTo>
                <a:lnTo>
                  <a:pt x="7064" y="311"/>
                </a:lnTo>
                <a:lnTo>
                  <a:pt x="7083" y="372"/>
                </a:lnTo>
                <a:lnTo>
                  <a:pt x="7101" y="438"/>
                </a:lnTo>
                <a:lnTo>
                  <a:pt x="7112" y="509"/>
                </a:lnTo>
                <a:lnTo>
                  <a:pt x="7124" y="584"/>
                </a:lnTo>
                <a:lnTo>
                  <a:pt x="7131" y="664"/>
                </a:lnTo>
                <a:lnTo>
                  <a:pt x="7135" y="747"/>
                </a:lnTo>
                <a:lnTo>
                  <a:pt x="7137" y="837"/>
                </a:lnTo>
                <a:lnTo>
                  <a:pt x="7135" y="925"/>
                </a:lnTo>
                <a:lnTo>
                  <a:pt x="7131" y="1008"/>
                </a:lnTo>
                <a:lnTo>
                  <a:pt x="7124" y="1086"/>
                </a:lnTo>
                <a:lnTo>
                  <a:pt x="7112" y="1161"/>
                </a:lnTo>
                <a:lnTo>
                  <a:pt x="7101" y="1232"/>
                </a:lnTo>
                <a:lnTo>
                  <a:pt x="7083" y="1298"/>
                </a:lnTo>
                <a:lnTo>
                  <a:pt x="7064" y="1359"/>
                </a:lnTo>
                <a:lnTo>
                  <a:pt x="7043" y="1417"/>
                </a:lnTo>
                <a:lnTo>
                  <a:pt x="7030" y="1447"/>
                </a:lnTo>
                <a:lnTo>
                  <a:pt x="7014" y="1474"/>
                </a:lnTo>
                <a:lnTo>
                  <a:pt x="6999" y="1501"/>
                </a:lnTo>
                <a:lnTo>
                  <a:pt x="6982" y="1526"/>
                </a:lnTo>
                <a:lnTo>
                  <a:pt x="6964" y="1549"/>
                </a:lnTo>
                <a:lnTo>
                  <a:pt x="6947" y="1570"/>
                </a:lnTo>
                <a:lnTo>
                  <a:pt x="6928" y="1587"/>
                </a:lnTo>
                <a:lnTo>
                  <a:pt x="6909" y="1605"/>
                </a:lnTo>
                <a:lnTo>
                  <a:pt x="6890" y="1620"/>
                </a:lnTo>
                <a:lnTo>
                  <a:pt x="6868" y="1632"/>
                </a:lnTo>
                <a:lnTo>
                  <a:pt x="6845" y="1643"/>
                </a:lnTo>
                <a:lnTo>
                  <a:pt x="6822" y="1653"/>
                </a:lnTo>
                <a:lnTo>
                  <a:pt x="6799" y="1658"/>
                </a:lnTo>
                <a:lnTo>
                  <a:pt x="6774" y="1664"/>
                </a:lnTo>
                <a:lnTo>
                  <a:pt x="6749" y="1666"/>
                </a:lnTo>
                <a:lnTo>
                  <a:pt x="6724" y="1668"/>
                </a:lnTo>
                <a:lnTo>
                  <a:pt x="6697" y="1666"/>
                </a:lnTo>
                <a:lnTo>
                  <a:pt x="6673" y="1664"/>
                </a:lnTo>
                <a:lnTo>
                  <a:pt x="6649" y="1658"/>
                </a:lnTo>
                <a:lnTo>
                  <a:pt x="6626" y="1653"/>
                </a:lnTo>
                <a:lnTo>
                  <a:pt x="6603" y="1643"/>
                </a:lnTo>
                <a:lnTo>
                  <a:pt x="6582" y="1632"/>
                </a:lnTo>
                <a:lnTo>
                  <a:pt x="6561" y="1620"/>
                </a:lnTo>
                <a:lnTo>
                  <a:pt x="6540" y="1605"/>
                </a:lnTo>
                <a:lnTo>
                  <a:pt x="6521" y="1587"/>
                </a:lnTo>
                <a:lnTo>
                  <a:pt x="6502" y="1570"/>
                </a:lnTo>
                <a:lnTo>
                  <a:pt x="6484" y="1549"/>
                </a:lnTo>
                <a:lnTo>
                  <a:pt x="6467" y="1526"/>
                </a:lnTo>
                <a:lnTo>
                  <a:pt x="6452" y="1501"/>
                </a:lnTo>
                <a:lnTo>
                  <a:pt x="6436" y="1474"/>
                </a:lnTo>
                <a:lnTo>
                  <a:pt x="6421" y="1447"/>
                </a:lnTo>
                <a:lnTo>
                  <a:pt x="6408" y="1417"/>
                </a:lnTo>
                <a:lnTo>
                  <a:pt x="6385" y="1359"/>
                </a:lnTo>
                <a:lnTo>
                  <a:pt x="6365" y="1298"/>
                </a:lnTo>
                <a:lnTo>
                  <a:pt x="6350" y="1232"/>
                </a:lnTo>
                <a:lnTo>
                  <a:pt x="6337" y="1161"/>
                </a:lnTo>
                <a:lnTo>
                  <a:pt x="6327" y="1086"/>
                </a:lnTo>
                <a:lnTo>
                  <a:pt x="6319" y="1008"/>
                </a:lnTo>
                <a:lnTo>
                  <a:pt x="6315" y="923"/>
                </a:lnTo>
                <a:lnTo>
                  <a:pt x="6313" y="837"/>
                </a:lnTo>
                <a:lnTo>
                  <a:pt x="6315" y="747"/>
                </a:lnTo>
                <a:lnTo>
                  <a:pt x="6319" y="664"/>
                </a:lnTo>
                <a:lnTo>
                  <a:pt x="6327" y="584"/>
                </a:lnTo>
                <a:lnTo>
                  <a:pt x="6337" y="509"/>
                </a:lnTo>
                <a:lnTo>
                  <a:pt x="6350" y="438"/>
                </a:lnTo>
                <a:lnTo>
                  <a:pt x="6365" y="372"/>
                </a:lnTo>
                <a:lnTo>
                  <a:pt x="6385" y="311"/>
                </a:lnTo>
                <a:lnTo>
                  <a:pt x="6408" y="253"/>
                </a:lnTo>
                <a:lnTo>
                  <a:pt x="6421" y="223"/>
                </a:lnTo>
                <a:lnTo>
                  <a:pt x="6436" y="194"/>
                </a:lnTo>
                <a:lnTo>
                  <a:pt x="6452" y="167"/>
                </a:lnTo>
                <a:lnTo>
                  <a:pt x="6467" y="142"/>
                </a:lnTo>
                <a:lnTo>
                  <a:pt x="6484" y="121"/>
                </a:lnTo>
                <a:lnTo>
                  <a:pt x="6502" y="100"/>
                </a:lnTo>
                <a:lnTo>
                  <a:pt x="6521" y="81"/>
                </a:lnTo>
                <a:lnTo>
                  <a:pt x="6540" y="63"/>
                </a:lnTo>
                <a:lnTo>
                  <a:pt x="6561" y="50"/>
                </a:lnTo>
                <a:lnTo>
                  <a:pt x="6582" y="36"/>
                </a:lnTo>
                <a:lnTo>
                  <a:pt x="6603" y="25"/>
                </a:lnTo>
                <a:lnTo>
                  <a:pt x="6626" y="17"/>
                </a:lnTo>
                <a:lnTo>
                  <a:pt x="6649" y="10"/>
                </a:lnTo>
                <a:lnTo>
                  <a:pt x="6674" y="4"/>
                </a:lnTo>
                <a:lnTo>
                  <a:pt x="6699" y="2"/>
                </a:lnTo>
                <a:lnTo>
                  <a:pt x="6724" y="0"/>
                </a:lnTo>
                <a:lnTo>
                  <a:pt x="67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>
          <a:xfrm>
            <a:off x="2949365" y="2754314"/>
            <a:ext cx="158750" cy="1587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9FA2A7"/>
            </a:solidFill>
          </a:ln>
          <a:effectLst>
            <a:innerShdw blurRad="114300">
              <a:srgbClr val="9FA2A7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850380" y="5904865"/>
            <a:ext cx="1757045" cy="462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字体管家废墟体" panose="02010600030101010101" charset="-128"/>
                <a:ea typeface="字体管家废墟体" panose="02010600030101010101" charset="-128"/>
              </a:rPr>
              <a:t>I   am   ytt</a:t>
            </a:r>
            <a:endParaRPr lang="en-US" altLang="zh-CN" sz="2400">
              <a:latin typeface="字体管家废墟体" panose="02010600030101010101" charset="-128"/>
              <a:ea typeface="字体管家废墟体" panose="02010600030101010101" charset="-128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599305" y="1148715"/>
            <a:ext cx="6687185" cy="3631565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latin typeface="文鼎特勘亭流体" panose="03000900000000000000" charset="-122"/>
                <a:ea typeface="文鼎特勘亭流体" panose="03000900000000000000" charset="-122"/>
              </a:rPr>
              <a:t>习近平：</a:t>
            </a:r>
            <a:r>
              <a:rPr lang="en-US" altLang="zh-CN" sz="3200" dirty="0">
                <a:latin typeface="文鼎特勘亭流体" panose="03000900000000000000" charset="-122"/>
                <a:ea typeface="文鼎特勘亭流体" panose="03000900000000000000" charset="-122"/>
              </a:rPr>
              <a:t>1.</a:t>
            </a:r>
            <a:r>
              <a:rPr lang="zh-CN" altLang="en-US" sz="3200" dirty="0">
                <a:latin typeface="文鼎特勘亭流体" panose="03000900000000000000" charset="-122"/>
                <a:ea typeface="文鼎特勘亭流体" panose="03000900000000000000" charset="-122"/>
              </a:rPr>
              <a:t>决不允许“上有政策、下有对策</a:t>
            </a:r>
            <a:br>
              <a:rPr lang="zh-CN" altLang="en-US" sz="3200" dirty="0">
                <a:latin typeface="文鼎特勘亭流体" panose="03000900000000000000" charset="-122"/>
                <a:ea typeface="文鼎特勘亭流体" panose="03000900000000000000" charset="-122"/>
              </a:rPr>
            </a:br>
            <a:r>
              <a:rPr lang="zh-CN" altLang="en-US" sz="3200" dirty="0">
                <a:latin typeface="文鼎特勘亭流体" panose="03000900000000000000" charset="-122"/>
                <a:ea typeface="文鼎特勘亭流体" panose="03000900000000000000" charset="-122"/>
              </a:rPr>
              <a:t>      </a:t>
            </a:r>
            <a:r>
              <a:rPr lang="en-US" altLang="zh-CN" sz="3200" dirty="0">
                <a:latin typeface="文鼎特勘亭流体" panose="03000900000000000000" charset="-122"/>
                <a:ea typeface="文鼎特勘亭流体" panose="03000900000000000000" charset="-122"/>
              </a:rPr>
              <a:t>2.</a:t>
            </a:r>
            <a:r>
              <a:rPr lang="zh-CN" altLang="en-US" sz="3200" dirty="0">
                <a:latin typeface="文鼎特勘亭流体" panose="03000900000000000000" charset="-122"/>
                <a:ea typeface="文鼎特勘亭流体" panose="03000900000000000000" charset="-122"/>
              </a:rPr>
              <a:t>科学有效防治腐败 坚定不移                          把反腐倡廉建设引向深入”</a:t>
            </a:r>
            <a:br>
              <a:rPr lang="zh-CN" altLang="en-US" sz="3200" dirty="0">
                <a:latin typeface="文鼎特勘亭流体" panose="03000900000000000000" charset="-122"/>
                <a:ea typeface="文鼎特勘亭流体" panose="03000900000000000000" charset="-122"/>
              </a:rPr>
            </a:br>
            <a:r>
              <a:rPr lang="en-US" altLang="zh-CN" sz="3200" dirty="0">
                <a:latin typeface="文鼎特勘亭流体" panose="03000900000000000000" charset="-122"/>
                <a:ea typeface="文鼎特勘亭流体" panose="03000900000000000000" charset="-122"/>
              </a:rPr>
              <a:t>3.</a:t>
            </a:r>
            <a:r>
              <a:rPr lang="zh-CN" altLang="en-US" sz="3200" dirty="0">
                <a:latin typeface="文鼎特勘亭流体" panose="03000900000000000000" charset="-122"/>
                <a:ea typeface="文鼎特勘亭流体" panose="03000900000000000000" charset="-122"/>
              </a:rPr>
              <a:t>把权力关进制度的笼子里</a:t>
            </a:r>
            <a:br>
              <a:rPr lang="zh-CN" altLang="en-US" sz="3200" dirty="0">
                <a:latin typeface="文鼎特勘亭流体" panose="03000900000000000000" charset="-122"/>
                <a:ea typeface="文鼎特勘亭流体" panose="03000900000000000000" charset="-122"/>
              </a:rPr>
            </a:br>
            <a:r>
              <a:rPr lang="zh-CN" altLang="en-US" sz="3200" dirty="0">
                <a:latin typeface="文鼎特勘亭流体" panose="03000900000000000000" charset="-122"/>
                <a:ea typeface="文鼎特勘亭流体" panose="03000900000000000000" charset="-122"/>
              </a:rPr>
              <a:t>       </a:t>
            </a:r>
            <a:r>
              <a:rPr lang="en-US" altLang="zh-CN" sz="3200" dirty="0">
                <a:latin typeface="文鼎特勘亭流体" panose="03000900000000000000" charset="-122"/>
                <a:ea typeface="文鼎特勘亭流体" panose="03000900000000000000" charset="-122"/>
              </a:rPr>
              <a:t>4.</a:t>
            </a:r>
            <a:r>
              <a:rPr lang="zh-CN" altLang="en-US" sz="3200" dirty="0">
                <a:latin typeface="文鼎特勘亭流体" panose="03000900000000000000" charset="-122"/>
                <a:ea typeface="文鼎特勘亭流体" panose="03000900000000000000" charset="-122"/>
              </a:rPr>
              <a:t>建立以合作共赢为核心的新型国际关系</a:t>
            </a:r>
            <a:endParaRPr lang="zh-CN" altLang="en-US" sz="3200" dirty="0">
              <a:latin typeface="文鼎特勘亭流体" panose="03000900000000000000" charset="-122"/>
              <a:ea typeface="文鼎特勘亭流体" panose="03000900000000000000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 rot="10500000" flipV="1">
            <a:off x="3204845" y="446405"/>
            <a:ext cx="6687185" cy="412115"/>
          </a:xfrm>
        </p:spPr>
        <p:txBody>
          <a:bodyPr>
            <a:noAutofit/>
          </a:bodyPr>
          <a:lstStyle/>
          <a:p>
            <a:r>
              <a:rPr lang="zh-CN" altLang="en-US" sz="4400" b="1" dirty="0">
                <a:latin typeface="汉仪粗黑简" panose="02010609000101010101" charset="-122"/>
                <a:ea typeface="汉仪粗黑简" panose="02010609000101010101" charset="-122"/>
                <a:sym typeface="+mn-ea"/>
              </a:rPr>
              <a:t>重</a:t>
            </a:r>
            <a:r>
              <a:rPr lang="zh-CN" altLang="en-US" sz="4400" b="1" dirty="0">
                <a:latin typeface="汉仪粗黑简" panose="02010609000101010101" charset="-122"/>
                <a:ea typeface="汉仪粗黑简" panose="02010609000101010101" charset="-122"/>
              </a:rPr>
              <a:t>要讲话</a:t>
            </a:r>
            <a:endParaRPr lang="zh-CN" altLang="en-US" sz="4400" b="1" dirty="0">
              <a:latin typeface="汉仪粗黑简" panose="02010609000101010101" charset="-122"/>
              <a:ea typeface="汉仪粗黑简" panose="0201060900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-43815" y="539750"/>
            <a:ext cx="1280160" cy="54146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/>
            <a:r>
              <a:rPr lang="zh-CN" altLang="en-US" sz="36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古 老 的 中 国 迎来了新生</a:t>
            </a:r>
            <a:endParaRPr lang="zh-CN" altLang="en-US" sz="36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endParaRPr lang="zh-CN" altLang="en-US" sz="36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0380" y="337185"/>
            <a:ext cx="385572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光辉历程</a:t>
            </a:r>
            <a:endParaRPr lang="zh-CN" altLang="en-US" sz="7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b11abb073231448dbc9cfd5d6e6a919c_h264818000nero_aac32-1.mpg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915285" y="1525905"/>
            <a:ext cx="7312660" cy="4528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4355" y="487045"/>
            <a:ext cx="3876675" cy="5685155"/>
          </a:xfrm>
          <a:prstGeom prst="rect">
            <a:avLst/>
          </a:prstGeom>
          <a:ln w="3175">
            <a:noFill/>
            <a:prstDash val="sysDash"/>
          </a:ln>
        </p:spPr>
        <p:txBody>
          <a:bodyPr wrap="square" lIns="144000" tIns="0" rIns="144000" bIns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震  撼 世 界 的“中 国 名片”中   国   航  天</a:t>
            </a:r>
            <a:endParaRPr lang="zh-CN" altLang="en-US" sz="44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itchFamily="49" charset="-122"/>
              <a:ea typeface="幼圆" pitchFamily="49" charset="-122"/>
              <a:cs typeface="Mongolian Baiti" panose="03000500000000000000" pitchFamily="66" charset="0"/>
              <a:sym typeface="+mn-ea"/>
            </a:endParaRPr>
          </a:p>
        </p:txBody>
      </p:sp>
      <p:pic>
        <p:nvPicPr>
          <p:cNvPr id="2" name="图片 1" descr="300220_071609881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9080" y="252095"/>
            <a:ext cx="5914390" cy="615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震撼世界的“中国名片”：中国航天</a:t>
            </a:r>
            <a:endParaRPr lang="zh-CN" altLang="en-US"/>
          </a:p>
        </p:txBody>
      </p:sp>
      <p:pic>
        <p:nvPicPr>
          <p:cNvPr id="4" name="1488509624222_c_o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91285" y="1450340"/>
            <a:ext cx="8378825" cy="459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7580"/>
          </a:xfrm>
        </p:spPr>
        <p:txBody>
          <a:bodyPr/>
          <a:p>
            <a:r>
              <a:rPr lang="zh-CN" altLang="en-US"/>
              <a:t>中国悄悄建了两个人工岛：再次震撼世界！</a:t>
            </a:r>
            <a:endParaRPr lang="zh-CN" altLang="en-US"/>
          </a:p>
        </p:txBody>
      </p:sp>
      <p:pic>
        <p:nvPicPr>
          <p:cNvPr id="5" name="内容占位符 4" descr="0fb0fc16b0c646ffa1c058fe12a75da7_th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4520" y="1825625"/>
            <a:ext cx="5181600" cy="3885565"/>
          </a:xfrm>
          <a:prstGeom prst="rect">
            <a:avLst/>
          </a:prstGeom>
        </p:spPr>
      </p:pic>
      <p:pic>
        <p:nvPicPr>
          <p:cNvPr id="6" name="内容占位符 5" descr="325b1d476d0f41b9945ccc2c9806c147_th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825625"/>
            <a:ext cx="5181600" cy="38061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 descr="9f4f1a126c2a4d5695647a3ba73480c6_th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18795" y="709930"/>
            <a:ext cx="4794885" cy="4838700"/>
          </a:xfrm>
          <a:prstGeom prst="rect">
            <a:avLst/>
          </a:prstGeom>
        </p:spPr>
      </p:pic>
      <p:pic>
        <p:nvPicPr>
          <p:cNvPr id="6" name="内容占位符 5" descr="cb17354812674e25a3170c353c9abb8c_th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93155" y="489585"/>
            <a:ext cx="5198110" cy="52793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 descr="25ea7643dc694679a3c969535c655e69_th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85115" y="1617980"/>
            <a:ext cx="5181600" cy="3794125"/>
          </a:xfrm>
          <a:prstGeom prst="rect">
            <a:avLst/>
          </a:prstGeom>
        </p:spPr>
      </p:pic>
      <p:pic>
        <p:nvPicPr>
          <p:cNvPr id="6" name="内容占位符 5" descr="95c1ca4985db4e4aa8199636cc5bdbb3_th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00750" y="1617980"/>
            <a:ext cx="5181600" cy="37230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444*i*1"/>
  <p:tag name="KSO_WM_TEMPLATE_CATEGORY" val="custom"/>
  <p:tag name="KSO_WM_TEMPLATE_INDEX" val="119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36_29*i*0"/>
  <p:tag name="KSO_WM_TEMPLATE_CATEGORY" val="custom"/>
  <p:tag name="KSO_WM_TEMPLATE_INDEX" val="160236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236_29*i*1"/>
  <p:tag name="KSO_WM_TEMPLATE_CATEGORY" val="custom"/>
  <p:tag name="KSO_WM_TEMPLATE_INDEX" val="160236"/>
</p:tagLst>
</file>

<file path=ppt/tags/tag12.xml><?xml version="1.0" encoding="utf-8"?>
<p:tagLst xmlns:p="http://schemas.openxmlformats.org/presentationml/2006/main">
  <p:tag name="KSO_WM_TEMPLATE_CATEGORY" val="custom"/>
  <p:tag name="KSO_WM_TEMPLATE_INDEX" val="160236"/>
  <p:tag name="KSO_WM_TAG_VERSION" val="1.0"/>
  <p:tag name="KSO_WM_SLIDE_ID" val="custom160236_29"/>
  <p:tag name="KSO_WM_SLIDE_INDEX" val="29"/>
  <p:tag name="KSO_WM_SLIDE_ITEM_CNT" val="0"/>
  <p:tag name="KSO_WM_SLIDE_TYPE" val="endPage"/>
  <p:tag name="KSO_WM_BEAUTIFY_FLAG" val="#wm#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444*i*2"/>
  <p:tag name="KSO_WM_TEMPLATE_CATEGORY" val="custom"/>
  <p:tag name="KSO_WM_TEMPLATE_INDEX" val="119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160407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407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160536"/>
</p:tagLst>
</file>

<file path=ppt/tags/tag6.xml><?xml version="1.0" encoding="utf-8"?>
<p:tagLst xmlns:p="http://schemas.openxmlformats.org/presentationml/2006/main">
  <p:tag name="KSO_WM_TAG_VERSION" val="1.0"/>
  <p:tag name="KSO_WM_TEMPLATE_CATEGORY" val="custom"/>
  <p:tag name="KSO_WM_TEMPLATE_INDEX" val="160536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36"/>
  <p:tag name="KSO_WM_UNIT_TYPE" val="a"/>
  <p:tag name="KSO_WM_UNIT_INDEX" val="1"/>
  <p:tag name="KSO_WM_UNIT_ID" val="custom160536_1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36"/>
  <p:tag name="KSO_WM_UNIT_TYPE" val="b"/>
  <p:tag name="KSO_WM_UNIT_INDEX" val="1"/>
  <p:tag name="KSO_WM_UNIT_ID" val="custom160536_1*b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.xml><?xml version="1.0" encoding="utf-8"?>
<p:tagLst xmlns:p="http://schemas.openxmlformats.org/presentationml/2006/main">
  <p:tag name="KSO_WM_TEMPLATE_THUMBS_INDEX" val="1、4、5、10、12、15、22、25、26、27、28、29、30、31、32"/>
  <p:tag name="KSO_WM_TEMPLATE_CATEGORY" val="custom"/>
  <p:tag name="KSO_WM_TEMPLATE_INDEX" val="160536"/>
  <p:tag name="KSO_WM_TAG_VERSION" val="1.0"/>
  <p:tag name="KSO_WM_SLIDE_ID" val="custom16053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160119.119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00B0F0"/>
      </a:accent5>
      <a:accent6>
        <a:srgbClr val="AA5ED4"/>
      </a:accent6>
      <a:hlink>
        <a:srgbClr val="FCCF86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160536">
      <a:dk1>
        <a:srgbClr val="3F3F3F"/>
      </a:dk1>
      <a:lt1>
        <a:srgbClr val="FFFFFF"/>
      </a:lt1>
      <a:dk2>
        <a:srgbClr val="3F3F3F"/>
      </a:dk2>
      <a:lt2>
        <a:srgbClr val="FFFFFF"/>
      </a:lt2>
      <a:accent1>
        <a:srgbClr val="DE2810"/>
      </a:accent1>
      <a:accent2>
        <a:srgbClr val="F1803B"/>
      </a:accent2>
      <a:accent3>
        <a:srgbClr val="B07056"/>
      </a:accent3>
      <a:accent4>
        <a:srgbClr val="695365"/>
      </a:accent4>
      <a:accent5>
        <a:srgbClr val="9DB258"/>
      </a:accent5>
      <a:accent6>
        <a:srgbClr val="2998E3"/>
      </a:accent6>
      <a:hlink>
        <a:srgbClr val="7030A0"/>
      </a:hlink>
      <a:folHlink>
        <a:srgbClr val="1F5A7F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37">
      <a:dk1>
        <a:srgbClr val="FFFFFF"/>
      </a:dk1>
      <a:lt1>
        <a:srgbClr val="606367"/>
      </a:lt1>
      <a:dk2>
        <a:srgbClr val="FFFFFF"/>
      </a:dk2>
      <a:lt2>
        <a:srgbClr val="606367"/>
      </a:lt2>
      <a:accent1>
        <a:srgbClr val="F6B533"/>
      </a:accent1>
      <a:accent2>
        <a:srgbClr val="EA5649"/>
      </a:accent2>
      <a:accent3>
        <a:srgbClr val="8771A1"/>
      </a:accent3>
      <a:accent4>
        <a:srgbClr val="1FB699"/>
      </a:accent4>
      <a:accent5>
        <a:srgbClr val="488AB3"/>
      </a:accent5>
      <a:accent6>
        <a:srgbClr val="00B05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732</Words>
  <Application>WPS 演示</Application>
  <PresentationFormat>宽屏</PresentationFormat>
  <Paragraphs>70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23</vt:i4>
      </vt:variant>
    </vt:vector>
  </HeadingPairs>
  <TitlesOfParts>
    <vt:vector size="46" baseType="lpstr">
      <vt:lpstr>Arial</vt:lpstr>
      <vt:lpstr>宋体</vt:lpstr>
      <vt:lpstr>Wingdings</vt:lpstr>
      <vt:lpstr>Arial</vt:lpstr>
      <vt:lpstr>幼圆</vt:lpstr>
      <vt:lpstr>华文细黑</vt:lpstr>
      <vt:lpstr>幼圆</vt:lpstr>
      <vt:lpstr>Wingdings 2</vt:lpstr>
      <vt:lpstr>方正魏碑简体</vt:lpstr>
      <vt:lpstr>文鼎特勘亭流体</vt:lpstr>
      <vt:lpstr>汉仪粗黑简</vt:lpstr>
      <vt:lpstr>Mongolian Baiti</vt:lpstr>
      <vt:lpstr>字体管家废墟体</vt:lpstr>
      <vt:lpstr>微软雅黑</vt:lpstr>
      <vt:lpstr>Wingdings</vt:lpstr>
      <vt:lpstr>Calibri Light</vt:lpstr>
      <vt:lpstr>Calibri</vt:lpstr>
      <vt:lpstr>黑体</vt:lpstr>
      <vt:lpstr>Office 主题</vt:lpstr>
      <vt:lpstr>A000120140530A99PPBG</vt:lpstr>
      <vt:lpstr>1_Office 主题</vt:lpstr>
      <vt:lpstr>2_Office 主题</vt:lpstr>
      <vt:lpstr>3_Office 主题</vt:lpstr>
      <vt:lpstr>厉害了我的国</vt:lpstr>
      <vt:lpstr>PowerPoint 演示文稿</vt:lpstr>
      <vt:lpstr>习近平：1.决不允许“上有政策、下有对策       2.科学有效防治腐败 坚定不移                          把反腐倡廉建设引向深入” 3.把权力关进制度的笼子里        4.建立以合作共赢为核心的新型国际关系</vt:lpstr>
      <vt:lpstr>PowerPoint 演示文稿</vt:lpstr>
      <vt:lpstr>PowerPoint 演示文稿</vt:lpstr>
      <vt:lpstr>震撼世界的“中国名片”：中国航天</vt:lpstr>
      <vt:lpstr>中国悄悄建了两个人工岛：再次震撼世界！</vt:lpstr>
      <vt:lpstr>PowerPoint 演示文稿</vt:lpstr>
      <vt:lpstr>PowerPoint 演示文稿</vt:lpstr>
      <vt:lpstr>PowerPoint 演示文稿</vt:lpstr>
      <vt:lpstr>.震撼世界的中国新十大奇迹工程，让人叹为观止！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htdn</cp:lastModifiedBy>
  <cp:revision>19</cp:revision>
  <dcterms:created xsi:type="dcterms:W3CDTF">2017-03-12T02:00:00Z</dcterms:created>
  <dcterms:modified xsi:type="dcterms:W3CDTF">2017-03-20T04:28:53Z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2052-10.8.0.5715</vt:lpwstr>
  </property>
</Properties>
</file>